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62" r:id="rId2"/>
    <p:sldId id="685" r:id="rId3"/>
    <p:sldId id="683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621" r:id="rId35"/>
    <p:sldId id="622" r:id="rId36"/>
    <p:sldId id="623" r:id="rId37"/>
    <p:sldId id="624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32" r:id="rId46"/>
    <p:sldId id="633" r:id="rId47"/>
    <p:sldId id="634" r:id="rId48"/>
    <p:sldId id="635" r:id="rId49"/>
    <p:sldId id="636" r:id="rId50"/>
    <p:sldId id="637" r:id="rId51"/>
    <p:sldId id="638" r:id="rId52"/>
    <p:sldId id="639" r:id="rId53"/>
    <p:sldId id="640" r:id="rId54"/>
    <p:sldId id="641" r:id="rId55"/>
    <p:sldId id="642" r:id="rId56"/>
    <p:sldId id="643" r:id="rId57"/>
    <p:sldId id="644" r:id="rId58"/>
    <p:sldId id="645" r:id="rId59"/>
    <p:sldId id="646" r:id="rId60"/>
    <p:sldId id="647" r:id="rId61"/>
    <p:sldId id="648" r:id="rId62"/>
    <p:sldId id="649" r:id="rId63"/>
    <p:sldId id="650" r:id="rId64"/>
    <p:sldId id="651" r:id="rId65"/>
    <p:sldId id="652" r:id="rId66"/>
    <p:sldId id="653" r:id="rId67"/>
    <p:sldId id="654" r:id="rId68"/>
    <p:sldId id="655" r:id="rId69"/>
    <p:sldId id="656" r:id="rId70"/>
    <p:sldId id="657" r:id="rId71"/>
    <p:sldId id="658" r:id="rId72"/>
    <p:sldId id="659" r:id="rId73"/>
    <p:sldId id="660" r:id="rId74"/>
    <p:sldId id="661" r:id="rId75"/>
    <p:sldId id="662" r:id="rId76"/>
    <p:sldId id="663" r:id="rId77"/>
    <p:sldId id="664" r:id="rId78"/>
    <p:sldId id="665" r:id="rId79"/>
    <p:sldId id="666" r:id="rId80"/>
    <p:sldId id="667" r:id="rId81"/>
    <p:sldId id="668" r:id="rId82"/>
    <p:sldId id="669" r:id="rId83"/>
    <p:sldId id="670" r:id="rId84"/>
    <p:sldId id="671" r:id="rId85"/>
    <p:sldId id="672" r:id="rId86"/>
    <p:sldId id="673" r:id="rId87"/>
    <p:sldId id="674" r:id="rId88"/>
    <p:sldId id="675" r:id="rId89"/>
    <p:sldId id="676" r:id="rId90"/>
    <p:sldId id="677" r:id="rId91"/>
    <p:sldId id="678" r:id="rId92"/>
    <p:sldId id="679" r:id="rId93"/>
    <p:sldId id="680" r:id="rId94"/>
    <p:sldId id="681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A26AF-64C3-4F7A-93C7-88C2C951023D}" type="slidenum">
              <a:rPr lang="en-US"/>
              <a:pPr/>
              <a:t>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CDC40-16D3-4E3D-B4BB-2541F1F62832}" type="slidenum">
              <a:rPr lang="en-US"/>
              <a:pPr/>
              <a:t>31</a:t>
            </a:fld>
            <a:endParaRPr lang="en-US"/>
          </a:p>
        </p:txBody>
      </p:sp>
      <p:sp>
        <p:nvSpPr>
          <p:cNvPr id="1822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Accounting Systems and Internal Controls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495300"/>
            <a:ext cx="6626225" cy="1320800"/>
          </a:xfrm>
          <a:gradFill rotWithShape="1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t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Objectives of Internal Control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295400" y="1828800"/>
            <a:ext cx="6629400" cy="312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2538413"/>
            <a:ext cx="6172200" cy="22621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0099"/>
                </a:solidFill>
              </a:rPr>
              <a:t>1.	assets are safeguarded and used for business purposes.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0099"/>
                </a:solidFill>
              </a:rPr>
              <a:t>2.	business information is accurate.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0099"/>
                </a:solidFill>
              </a:rPr>
              <a:t>3.	employees comply with laws and regulations.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524000" y="1858963"/>
            <a:ext cx="678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To provide reasonable assurance that:</a:t>
            </a:r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build="p" autoUpdateAnimBg="0" advAuto="1000"/>
      <p:bldP spid="1597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143000" y="762000"/>
            <a:ext cx="70866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477000" cy="2590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571500" indent="-57150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1.	Control environment</a:t>
            </a:r>
            <a:endParaRPr lang="en-US" sz="2400">
              <a:latin typeface="Times New Roman" pitchFamily="18" charset="0"/>
            </a:endParaRPr>
          </a:p>
          <a:p>
            <a:pPr marL="571500" indent="-57150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2.	Risk assessment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3.	Control procedures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4.	Monitoring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pitchFamily="18" charset="0"/>
              </a:rPr>
              <a:t>5.	Information and communication	</a:t>
            </a:r>
            <a:endParaRPr lang="en-US" sz="2400">
              <a:latin typeface="Times New Roman" pitchFamily="18" charset="0"/>
            </a:endParaRPr>
          </a:p>
          <a:p>
            <a:pPr marL="571500" indent="-571500">
              <a:lnSpc>
                <a:spcPct val="90000"/>
              </a:lnSpc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096125" cy="711200"/>
          </a:xfrm>
          <a:gradFill rotWithShape="1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8" tIns="44450" rIns="90488" bIns="44450" anchor="t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Elements of Internal Control</a:t>
            </a:r>
          </a:p>
        </p:txBody>
      </p:sp>
      <p:grpSp>
        <p:nvGrpSpPr>
          <p:cNvPr id="160773" name="Group 5"/>
          <p:cNvGrpSpPr>
            <a:grpSpLocks/>
          </p:cNvGrpSpPr>
          <p:nvPr/>
        </p:nvGrpSpPr>
        <p:grpSpPr bwMode="auto">
          <a:xfrm>
            <a:off x="1466850" y="4419600"/>
            <a:ext cx="6153150" cy="1874838"/>
            <a:chOff x="1392" y="2755"/>
            <a:chExt cx="2868" cy="1051"/>
          </a:xfrm>
        </p:grpSpPr>
        <p:sp>
          <p:nvSpPr>
            <p:cNvPr id="160774" name="Freeform 6"/>
            <p:cNvSpPr>
              <a:spLocks/>
            </p:cNvSpPr>
            <p:nvPr/>
          </p:nvSpPr>
          <p:spPr bwMode="auto">
            <a:xfrm>
              <a:off x="1392" y="2755"/>
              <a:ext cx="2863" cy="946"/>
            </a:xfrm>
            <a:custGeom>
              <a:avLst/>
              <a:gdLst>
                <a:gd name="T0" fmla="*/ 0 w 5726"/>
                <a:gd name="T1" fmla="*/ 393 h 1893"/>
                <a:gd name="T2" fmla="*/ 5726 w 5726"/>
                <a:gd name="T3" fmla="*/ 0 h 1893"/>
                <a:gd name="T4" fmla="*/ 5726 w 5726"/>
                <a:gd name="T5" fmla="*/ 1614 h 1893"/>
                <a:gd name="T6" fmla="*/ 3770 w 5726"/>
                <a:gd name="T7" fmla="*/ 1855 h 1893"/>
                <a:gd name="T8" fmla="*/ 0 w 5726"/>
                <a:gd name="T9" fmla="*/ 1893 h 1893"/>
                <a:gd name="T10" fmla="*/ 0 w 5726"/>
                <a:gd name="T11" fmla="*/ 393 h 1893"/>
                <a:gd name="T12" fmla="*/ 0 w 5726"/>
                <a:gd name="T13" fmla="*/ 393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6" h="1893">
                  <a:moveTo>
                    <a:pt x="0" y="393"/>
                  </a:moveTo>
                  <a:lnTo>
                    <a:pt x="5726" y="0"/>
                  </a:lnTo>
                  <a:lnTo>
                    <a:pt x="5726" y="1614"/>
                  </a:lnTo>
                  <a:lnTo>
                    <a:pt x="3770" y="1855"/>
                  </a:lnTo>
                  <a:lnTo>
                    <a:pt x="0" y="1893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2223" y="3071"/>
              <a:ext cx="1549" cy="465"/>
            </a:xfrm>
            <a:custGeom>
              <a:avLst/>
              <a:gdLst>
                <a:gd name="T0" fmla="*/ 0 w 3099"/>
                <a:gd name="T1" fmla="*/ 85 h 929"/>
                <a:gd name="T2" fmla="*/ 2477 w 3099"/>
                <a:gd name="T3" fmla="*/ 0 h 929"/>
                <a:gd name="T4" fmla="*/ 3099 w 3099"/>
                <a:gd name="T5" fmla="*/ 608 h 929"/>
                <a:gd name="T6" fmla="*/ 3080 w 3099"/>
                <a:gd name="T7" fmla="*/ 657 h 929"/>
                <a:gd name="T8" fmla="*/ 2774 w 3099"/>
                <a:gd name="T9" fmla="*/ 777 h 929"/>
                <a:gd name="T10" fmla="*/ 2361 w 3099"/>
                <a:gd name="T11" fmla="*/ 861 h 929"/>
                <a:gd name="T12" fmla="*/ 2142 w 3099"/>
                <a:gd name="T13" fmla="*/ 929 h 929"/>
                <a:gd name="T14" fmla="*/ 1834 w 3099"/>
                <a:gd name="T15" fmla="*/ 905 h 929"/>
                <a:gd name="T16" fmla="*/ 446 w 3099"/>
                <a:gd name="T17" fmla="*/ 688 h 929"/>
                <a:gd name="T18" fmla="*/ 192 w 3099"/>
                <a:gd name="T19" fmla="*/ 642 h 929"/>
                <a:gd name="T20" fmla="*/ 0 w 3099"/>
                <a:gd name="T21" fmla="*/ 85 h 929"/>
                <a:gd name="T22" fmla="*/ 0 w 3099"/>
                <a:gd name="T23" fmla="*/ 8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929">
                  <a:moveTo>
                    <a:pt x="0" y="85"/>
                  </a:moveTo>
                  <a:lnTo>
                    <a:pt x="2477" y="0"/>
                  </a:lnTo>
                  <a:lnTo>
                    <a:pt x="3099" y="608"/>
                  </a:lnTo>
                  <a:lnTo>
                    <a:pt x="3080" y="657"/>
                  </a:lnTo>
                  <a:lnTo>
                    <a:pt x="2774" y="777"/>
                  </a:lnTo>
                  <a:lnTo>
                    <a:pt x="2361" y="861"/>
                  </a:lnTo>
                  <a:lnTo>
                    <a:pt x="2142" y="929"/>
                  </a:lnTo>
                  <a:lnTo>
                    <a:pt x="1834" y="905"/>
                  </a:lnTo>
                  <a:lnTo>
                    <a:pt x="446" y="688"/>
                  </a:lnTo>
                  <a:lnTo>
                    <a:pt x="192" y="642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auto">
            <a:xfrm>
              <a:off x="3069" y="3204"/>
              <a:ext cx="240" cy="127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auto">
            <a:xfrm>
              <a:off x="3076" y="3208"/>
              <a:ext cx="134" cy="120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8" name="Freeform 10"/>
            <p:cNvSpPr>
              <a:spLocks/>
            </p:cNvSpPr>
            <p:nvPr/>
          </p:nvSpPr>
          <p:spPr bwMode="auto">
            <a:xfrm>
              <a:off x="2417" y="3262"/>
              <a:ext cx="217" cy="120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auto">
            <a:xfrm>
              <a:off x="2441" y="3270"/>
              <a:ext cx="171" cy="114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auto">
            <a:xfrm>
              <a:off x="1410" y="3118"/>
              <a:ext cx="637" cy="194"/>
            </a:xfrm>
            <a:custGeom>
              <a:avLst/>
              <a:gdLst>
                <a:gd name="T0" fmla="*/ 0 w 1274"/>
                <a:gd name="T1" fmla="*/ 279 h 388"/>
                <a:gd name="T2" fmla="*/ 126 w 1274"/>
                <a:gd name="T3" fmla="*/ 116 h 388"/>
                <a:gd name="T4" fmla="*/ 302 w 1274"/>
                <a:gd name="T5" fmla="*/ 82 h 388"/>
                <a:gd name="T6" fmla="*/ 447 w 1274"/>
                <a:gd name="T7" fmla="*/ 55 h 388"/>
                <a:gd name="T8" fmla="*/ 829 w 1274"/>
                <a:gd name="T9" fmla="*/ 49 h 388"/>
                <a:gd name="T10" fmla="*/ 1061 w 1274"/>
                <a:gd name="T11" fmla="*/ 10 h 388"/>
                <a:gd name="T12" fmla="*/ 1186 w 1274"/>
                <a:gd name="T13" fmla="*/ 0 h 388"/>
                <a:gd name="T14" fmla="*/ 1274 w 1274"/>
                <a:gd name="T15" fmla="*/ 34 h 388"/>
                <a:gd name="T16" fmla="*/ 1253 w 1274"/>
                <a:gd name="T17" fmla="*/ 213 h 388"/>
                <a:gd name="T18" fmla="*/ 1067 w 1274"/>
                <a:gd name="T19" fmla="*/ 335 h 388"/>
                <a:gd name="T20" fmla="*/ 506 w 1274"/>
                <a:gd name="T21" fmla="*/ 388 h 388"/>
                <a:gd name="T22" fmla="*/ 42 w 1274"/>
                <a:gd name="T23" fmla="*/ 315 h 388"/>
                <a:gd name="T24" fmla="*/ 0 w 1274"/>
                <a:gd name="T25" fmla="*/ 279 h 388"/>
                <a:gd name="T26" fmla="*/ 0 w 1274"/>
                <a:gd name="T27" fmla="*/ 27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4" h="388">
                  <a:moveTo>
                    <a:pt x="0" y="279"/>
                  </a:moveTo>
                  <a:lnTo>
                    <a:pt x="126" y="116"/>
                  </a:lnTo>
                  <a:lnTo>
                    <a:pt x="302" y="82"/>
                  </a:lnTo>
                  <a:lnTo>
                    <a:pt x="447" y="55"/>
                  </a:lnTo>
                  <a:lnTo>
                    <a:pt x="829" y="49"/>
                  </a:lnTo>
                  <a:lnTo>
                    <a:pt x="1061" y="10"/>
                  </a:lnTo>
                  <a:lnTo>
                    <a:pt x="1186" y="0"/>
                  </a:lnTo>
                  <a:lnTo>
                    <a:pt x="1274" y="34"/>
                  </a:lnTo>
                  <a:lnTo>
                    <a:pt x="1253" y="213"/>
                  </a:lnTo>
                  <a:lnTo>
                    <a:pt x="1067" y="335"/>
                  </a:lnTo>
                  <a:lnTo>
                    <a:pt x="506" y="388"/>
                  </a:lnTo>
                  <a:lnTo>
                    <a:pt x="42" y="315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1" name="Freeform 13"/>
            <p:cNvSpPr>
              <a:spLocks/>
            </p:cNvSpPr>
            <p:nvPr/>
          </p:nvSpPr>
          <p:spPr bwMode="auto">
            <a:xfrm>
              <a:off x="3057" y="3220"/>
              <a:ext cx="146" cy="114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2" name="Freeform 14"/>
            <p:cNvSpPr>
              <a:spLocks/>
            </p:cNvSpPr>
            <p:nvPr/>
          </p:nvSpPr>
          <p:spPr bwMode="auto">
            <a:xfrm>
              <a:off x="2414" y="3276"/>
              <a:ext cx="142" cy="109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auto">
            <a:xfrm>
              <a:off x="3186" y="3212"/>
              <a:ext cx="85" cy="93"/>
            </a:xfrm>
            <a:custGeom>
              <a:avLst/>
              <a:gdLst>
                <a:gd name="T0" fmla="*/ 32 w 171"/>
                <a:gd name="T1" fmla="*/ 171 h 186"/>
                <a:gd name="T2" fmla="*/ 0 w 171"/>
                <a:gd name="T3" fmla="*/ 80 h 186"/>
                <a:gd name="T4" fmla="*/ 17 w 171"/>
                <a:gd name="T5" fmla="*/ 36 h 186"/>
                <a:gd name="T6" fmla="*/ 64 w 171"/>
                <a:gd name="T7" fmla="*/ 0 h 186"/>
                <a:gd name="T8" fmla="*/ 154 w 171"/>
                <a:gd name="T9" fmla="*/ 15 h 186"/>
                <a:gd name="T10" fmla="*/ 171 w 171"/>
                <a:gd name="T11" fmla="*/ 74 h 186"/>
                <a:gd name="T12" fmla="*/ 155 w 171"/>
                <a:gd name="T13" fmla="*/ 158 h 186"/>
                <a:gd name="T14" fmla="*/ 102 w 171"/>
                <a:gd name="T15" fmla="*/ 186 h 186"/>
                <a:gd name="T16" fmla="*/ 32 w 171"/>
                <a:gd name="T17" fmla="*/ 171 h 186"/>
                <a:gd name="T18" fmla="*/ 32 w 171"/>
                <a:gd name="T19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6">
                  <a:moveTo>
                    <a:pt x="32" y="171"/>
                  </a:moveTo>
                  <a:lnTo>
                    <a:pt x="0" y="80"/>
                  </a:lnTo>
                  <a:lnTo>
                    <a:pt x="17" y="36"/>
                  </a:lnTo>
                  <a:lnTo>
                    <a:pt x="64" y="0"/>
                  </a:lnTo>
                  <a:lnTo>
                    <a:pt x="154" y="15"/>
                  </a:lnTo>
                  <a:lnTo>
                    <a:pt x="171" y="74"/>
                  </a:lnTo>
                  <a:lnTo>
                    <a:pt x="155" y="158"/>
                  </a:lnTo>
                  <a:lnTo>
                    <a:pt x="102" y="186"/>
                  </a:lnTo>
                  <a:lnTo>
                    <a:pt x="32" y="171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auto">
            <a:xfrm>
              <a:off x="2537" y="3262"/>
              <a:ext cx="75" cy="98"/>
            </a:xfrm>
            <a:custGeom>
              <a:avLst/>
              <a:gdLst>
                <a:gd name="T0" fmla="*/ 47 w 148"/>
                <a:gd name="T1" fmla="*/ 0 h 196"/>
                <a:gd name="T2" fmla="*/ 0 w 148"/>
                <a:gd name="T3" fmla="*/ 68 h 196"/>
                <a:gd name="T4" fmla="*/ 0 w 148"/>
                <a:gd name="T5" fmla="*/ 148 h 196"/>
                <a:gd name="T6" fmla="*/ 40 w 148"/>
                <a:gd name="T7" fmla="*/ 196 h 196"/>
                <a:gd name="T8" fmla="*/ 95 w 148"/>
                <a:gd name="T9" fmla="*/ 188 h 196"/>
                <a:gd name="T10" fmla="*/ 137 w 148"/>
                <a:gd name="T11" fmla="*/ 148 h 196"/>
                <a:gd name="T12" fmla="*/ 148 w 148"/>
                <a:gd name="T13" fmla="*/ 85 h 196"/>
                <a:gd name="T14" fmla="*/ 137 w 148"/>
                <a:gd name="T15" fmla="*/ 59 h 196"/>
                <a:gd name="T16" fmla="*/ 95 w 148"/>
                <a:gd name="T17" fmla="*/ 26 h 196"/>
                <a:gd name="T18" fmla="*/ 47 w 148"/>
                <a:gd name="T19" fmla="*/ 0 h 196"/>
                <a:gd name="T20" fmla="*/ 47 w 148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96">
                  <a:moveTo>
                    <a:pt x="47" y="0"/>
                  </a:moveTo>
                  <a:lnTo>
                    <a:pt x="0" y="68"/>
                  </a:lnTo>
                  <a:lnTo>
                    <a:pt x="0" y="148"/>
                  </a:lnTo>
                  <a:lnTo>
                    <a:pt x="40" y="196"/>
                  </a:lnTo>
                  <a:lnTo>
                    <a:pt x="95" y="188"/>
                  </a:lnTo>
                  <a:lnTo>
                    <a:pt x="137" y="148"/>
                  </a:lnTo>
                  <a:lnTo>
                    <a:pt x="148" y="85"/>
                  </a:lnTo>
                  <a:lnTo>
                    <a:pt x="137" y="59"/>
                  </a:lnTo>
                  <a:lnTo>
                    <a:pt x="95" y="2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auto">
            <a:xfrm>
              <a:off x="3459" y="3367"/>
              <a:ext cx="196" cy="114"/>
            </a:xfrm>
            <a:custGeom>
              <a:avLst/>
              <a:gdLst>
                <a:gd name="T0" fmla="*/ 38 w 394"/>
                <a:gd name="T1" fmla="*/ 0 h 228"/>
                <a:gd name="T2" fmla="*/ 48 w 394"/>
                <a:gd name="T3" fmla="*/ 78 h 228"/>
                <a:gd name="T4" fmla="*/ 63 w 394"/>
                <a:gd name="T5" fmla="*/ 116 h 228"/>
                <a:gd name="T6" fmla="*/ 90 w 394"/>
                <a:gd name="T7" fmla="*/ 142 h 228"/>
                <a:gd name="T8" fmla="*/ 143 w 394"/>
                <a:gd name="T9" fmla="*/ 173 h 228"/>
                <a:gd name="T10" fmla="*/ 226 w 394"/>
                <a:gd name="T11" fmla="*/ 177 h 228"/>
                <a:gd name="T12" fmla="*/ 394 w 394"/>
                <a:gd name="T13" fmla="*/ 148 h 228"/>
                <a:gd name="T14" fmla="*/ 143 w 394"/>
                <a:gd name="T15" fmla="*/ 224 h 228"/>
                <a:gd name="T16" fmla="*/ 74 w 394"/>
                <a:gd name="T17" fmla="*/ 228 h 228"/>
                <a:gd name="T18" fmla="*/ 19 w 394"/>
                <a:gd name="T19" fmla="*/ 180 h 228"/>
                <a:gd name="T20" fmla="*/ 0 w 394"/>
                <a:gd name="T21" fmla="*/ 85 h 228"/>
                <a:gd name="T22" fmla="*/ 38 w 394"/>
                <a:gd name="T23" fmla="*/ 0 h 228"/>
                <a:gd name="T24" fmla="*/ 38 w 394"/>
                <a:gd name="T2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228">
                  <a:moveTo>
                    <a:pt x="38" y="0"/>
                  </a:moveTo>
                  <a:lnTo>
                    <a:pt x="48" y="78"/>
                  </a:lnTo>
                  <a:lnTo>
                    <a:pt x="63" y="116"/>
                  </a:lnTo>
                  <a:lnTo>
                    <a:pt x="90" y="142"/>
                  </a:lnTo>
                  <a:lnTo>
                    <a:pt x="143" y="173"/>
                  </a:lnTo>
                  <a:lnTo>
                    <a:pt x="226" y="177"/>
                  </a:lnTo>
                  <a:lnTo>
                    <a:pt x="394" y="148"/>
                  </a:lnTo>
                  <a:lnTo>
                    <a:pt x="143" y="224"/>
                  </a:lnTo>
                  <a:lnTo>
                    <a:pt x="74" y="228"/>
                  </a:lnTo>
                  <a:lnTo>
                    <a:pt x="19" y="180"/>
                  </a:lnTo>
                  <a:lnTo>
                    <a:pt x="0" y="8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auto">
            <a:xfrm>
              <a:off x="3200" y="3460"/>
              <a:ext cx="295" cy="77"/>
            </a:xfrm>
            <a:custGeom>
              <a:avLst/>
              <a:gdLst>
                <a:gd name="T0" fmla="*/ 38 w 589"/>
                <a:gd name="T1" fmla="*/ 69 h 154"/>
                <a:gd name="T2" fmla="*/ 78 w 589"/>
                <a:gd name="T3" fmla="*/ 116 h 154"/>
                <a:gd name="T4" fmla="*/ 154 w 589"/>
                <a:gd name="T5" fmla="*/ 131 h 154"/>
                <a:gd name="T6" fmla="*/ 240 w 589"/>
                <a:gd name="T7" fmla="*/ 107 h 154"/>
                <a:gd name="T8" fmla="*/ 352 w 589"/>
                <a:gd name="T9" fmla="*/ 59 h 154"/>
                <a:gd name="T10" fmla="*/ 432 w 589"/>
                <a:gd name="T11" fmla="*/ 17 h 154"/>
                <a:gd name="T12" fmla="*/ 494 w 589"/>
                <a:gd name="T13" fmla="*/ 36 h 154"/>
                <a:gd name="T14" fmla="*/ 559 w 589"/>
                <a:gd name="T15" fmla="*/ 0 h 154"/>
                <a:gd name="T16" fmla="*/ 589 w 589"/>
                <a:gd name="T17" fmla="*/ 42 h 154"/>
                <a:gd name="T18" fmla="*/ 432 w 589"/>
                <a:gd name="T19" fmla="*/ 78 h 154"/>
                <a:gd name="T20" fmla="*/ 266 w 589"/>
                <a:gd name="T21" fmla="*/ 152 h 154"/>
                <a:gd name="T22" fmla="*/ 97 w 589"/>
                <a:gd name="T23" fmla="*/ 154 h 154"/>
                <a:gd name="T24" fmla="*/ 0 w 589"/>
                <a:gd name="T25" fmla="*/ 116 h 154"/>
                <a:gd name="T26" fmla="*/ 38 w 589"/>
                <a:gd name="T27" fmla="*/ 69 h 154"/>
                <a:gd name="T28" fmla="*/ 38 w 589"/>
                <a:gd name="T29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154">
                  <a:moveTo>
                    <a:pt x="38" y="69"/>
                  </a:moveTo>
                  <a:lnTo>
                    <a:pt x="78" y="116"/>
                  </a:lnTo>
                  <a:lnTo>
                    <a:pt x="154" y="131"/>
                  </a:lnTo>
                  <a:lnTo>
                    <a:pt x="240" y="107"/>
                  </a:lnTo>
                  <a:lnTo>
                    <a:pt x="352" y="59"/>
                  </a:lnTo>
                  <a:lnTo>
                    <a:pt x="432" y="17"/>
                  </a:lnTo>
                  <a:lnTo>
                    <a:pt x="494" y="36"/>
                  </a:lnTo>
                  <a:lnTo>
                    <a:pt x="559" y="0"/>
                  </a:lnTo>
                  <a:lnTo>
                    <a:pt x="589" y="42"/>
                  </a:lnTo>
                  <a:lnTo>
                    <a:pt x="432" y="78"/>
                  </a:lnTo>
                  <a:lnTo>
                    <a:pt x="266" y="152"/>
                  </a:lnTo>
                  <a:lnTo>
                    <a:pt x="97" y="154"/>
                  </a:lnTo>
                  <a:lnTo>
                    <a:pt x="0" y="116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7" name="Freeform 19"/>
            <p:cNvSpPr>
              <a:spLocks/>
            </p:cNvSpPr>
            <p:nvPr/>
          </p:nvSpPr>
          <p:spPr bwMode="auto">
            <a:xfrm>
              <a:off x="3202" y="3170"/>
              <a:ext cx="162" cy="114"/>
            </a:xfrm>
            <a:custGeom>
              <a:avLst/>
              <a:gdLst>
                <a:gd name="T0" fmla="*/ 0 w 323"/>
                <a:gd name="T1" fmla="*/ 20 h 228"/>
                <a:gd name="T2" fmla="*/ 66 w 323"/>
                <a:gd name="T3" fmla="*/ 62 h 228"/>
                <a:gd name="T4" fmla="*/ 181 w 323"/>
                <a:gd name="T5" fmla="*/ 133 h 228"/>
                <a:gd name="T6" fmla="*/ 213 w 323"/>
                <a:gd name="T7" fmla="*/ 216 h 228"/>
                <a:gd name="T8" fmla="*/ 276 w 323"/>
                <a:gd name="T9" fmla="*/ 228 h 228"/>
                <a:gd name="T10" fmla="*/ 239 w 323"/>
                <a:gd name="T11" fmla="*/ 176 h 228"/>
                <a:gd name="T12" fmla="*/ 316 w 323"/>
                <a:gd name="T13" fmla="*/ 210 h 228"/>
                <a:gd name="T14" fmla="*/ 319 w 323"/>
                <a:gd name="T15" fmla="*/ 161 h 228"/>
                <a:gd name="T16" fmla="*/ 323 w 323"/>
                <a:gd name="T17" fmla="*/ 112 h 228"/>
                <a:gd name="T18" fmla="*/ 266 w 323"/>
                <a:gd name="T19" fmla="*/ 15 h 228"/>
                <a:gd name="T20" fmla="*/ 122 w 323"/>
                <a:gd name="T21" fmla="*/ 0 h 228"/>
                <a:gd name="T22" fmla="*/ 158 w 323"/>
                <a:gd name="T23" fmla="*/ 30 h 228"/>
                <a:gd name="T24" fmla="*/ 82 w 323"/>
                <a:gd name="T25" fmla="*/ 15 h 228"/>
                <a:gd name="T26" fmla="*/ 0 w 323"/>
                <a:gd name="T27" fmla="*/ 20 h 228"/>
                <a:gd name="T28" fmla="*/ 0 w 323"/>
                <a:gd name="T29" fmla="*/ 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8">
                  <a:moveTo>
                    <a:pt x="0" y="20"/>
                  </a:moveTo>
                  <a:lnTo>
                    <a:pt x="66" y="62"/>
                  </a:lnTo>
                  <a:lnTo>
                    <a:pt x="181" y="133"/>
                  </a:lnTo>
                  <a:lnTo>
                    <a:pt x="213" y="216"/>
                  </a:lnTo>
                  <a:lnTo>
                    <a:pt x="276" y="228"/>
                  </a:lnTo>
                  <a:lnTo>
                    <a:pt x="239" y="176"/>
                  </a:lnTo>
                  <a:lnTo>
                    <a:pt x="316" y="210"/>
                  </a:lnTo>
                  <a:lnTo>
                    <a:pt x="319" y="161"/>
                  </a:lnTo>
                  <a:lnTo>
                    <a:pt x="323" y="112"/>
                  </a:lnTo>
                  <a:lnTo>
                    <a:pt x="266" y="15"/>
                  </a:lnTo>
                  <a:lnTo>
                    <a:pt x="122" y="0"/>
                  </a:lnTo>
                  <a:lnTo>
                    <a:pt x="158" y="30"/>
                  </a:lnTo>
                  <a:lnTo>
                    <a:pt x="8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auto">
            <a:xfrm>
              <a:off x="3139" y="3251"/>
              <a:ext cx="356" cy="220"/>
            </a:xfrm>
            <a:custGeom>
              <a:avLst/>
              <a:gdLst>
                <a:gd name="T0" fmla="*/ 0 w 711"/>
                <a:gd name="T1" fmla="*/ 194 h 439"/>
                <a:gd name="T2" fmla="*/ 122 w 711"/>
                <a:gd name="T3" fmla="*/ 207 h 439"/>
                <a:gd name="T4" fmla="*/ 223 w 711"/>
                <a:gd name="T5" fmla="*/ 190 h 439"/>
                <a:gd name="T6" fmla="*/ 346 w 711"/>
                <a:gd name="T7" fmla="*/ 95 h 439"/>
                <a:gd name="T8" fmla="*/ 466 w 711"/>
                <a:gd name="T9" fmla="*/ 0 h 439"/>
                <a:gd name="T10" fmla="*/ 711 w 711"/>
                <a:gd name="T11" fmla="*/ 175 h 439"/>
                <a:gd name="T12" fmla="*/ 658 w 711"/>
                <a:gd name="T13" fmla="*/ 278 h 439"/>
                <a:gd name="T14" fmla="*/ 550 w 711"/>
                <a:gd name="T15" fmla="*/ 253 h 439"/>
                <a:gd name="T16" fmla="*/ 320 w 711"/>
                <a:gd name="T17" fmla="*/ 333 h 439"/>
                <a:gd name="T18" fmla="*/ 179 w 711"/>
                <a:gd name="T19" fmla="*/ 414 h 439"/>
                <a:gd name="T20" fmla="*/ 124 w 711"/>
                <a:gd name="T21" fmla="*/ 439 h 439"/>
                <a:gd name="T22" fmla="*/ 149 w 711"/>
                <a:gd name="T23" fmla="*/ 371 h 439"/>
                <a:gd name="T24" fmla="*/ 229 w 711"/>
                <a:gd name="T25" fmla="*/ 306 h 439"/>
                <a:gd name="T26" fmla="*/ 191 w 711"/>
                <a:gd name="T27" fmla="*/ 264 h 439"/>
                <a:gd name="T28" fmla="*/ 128 w 711"/>
                <a:gd name="T29" fmla="*/ 264 h 439"/>
                <a:gd name="T30" fmla="*/ 0 w 711"/>
                <a:gd name="T31" fmla="*/ 194 h 439"/>
                <a:gd name="T32" fmla="*/ 0 w 711"/>
                <a:gd name="T33" fmla="*/ 1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1" h="439">
                  <a:moveTo>
                    <a:pt x="0" y="194"/>
                  </a:moveTo>
                  <a:lnTo>
                    <a:pt x="122" y="207"/>
                  </a:lnTo>
                  <a:lnTo>
                    <a:pt x="223" y="190"/>
                  </a:lnTo>
                  <a:lnTo>
                    <a:pt x="346" y="95"/>
                  </a:lnTo>
                  <a:lnTo>
                    <a:pt x="466" y="0"/>
                  </a:lnTo>
                  <a:lnTo>
                    <a:pt x="711" y="175"/>
                  </a:lnTo>
                  <a:lnTo>
                    <a:pt x="658" y="278"/>
                  </a:lnTo>
                  <a:lnTo>
                    <a:pt x="550" y="253"/>
                  </a:lnTo>
                  <a:lnTo>
                    <a:pt x="320" y="333"/>
                  </a:lnTo>
                  <a:lnTo>
                    <a:pt x="179" y="414"/>
                  </a:lnTo>
                  <a:lnTo>
                    <a:pt x="124" y="439"/>
                  </a:lnTo>
                  <a:lnTo>
                    <a:pt x="149" y="371"/>
                  </a:lnTo>
                  <a:lnTo>
                    <a:pt x="229" y="306"/>
                  </a:lnTo>
                  <a:lnTo>
                    <a:pt x="191" y="264"/>
                  </a:lnTo>
                  <a:lnTo>
                    <a:pt x="128" y="26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auto">
            <a:xfrm>
              <a:off x="2676" y="3064"/>
              <a:ext cx="721" cy="409"/>
            </a:xfrm>
            <a:custGeom>
              <a:avLst/>
              <a:gdLst>
                <a:gd name="T0" fmla="*/ 606 w 1441"/>
                <a:gd name="T1" fmla="*/ 452 h 819"/>
                <a:gd name="T2" fmla="*/ 743 w 1441"/>
                <a:gd name="T3" fmla="*/ 363 h 819"/>
                <a:gd name="T4" fmla="*/ 840 w 1441"/>
                <a:gd name="T5" fmla="*/ 283 h 819"/>
                <a:gd name="T6" fmla="*/ 920 w 1441"/>
                <a:gd name="T7" fmla="*/ 245 h 819"/>
                <a:gd name="T8" fmla="*/ 1022 w 1441"/>
                <a:gd name="T9" fmla="*/ 190 h 819"/>
                <a:gd name="T10" fmla="*/ 1133 w 1441"/>
                <a:gd name="T11" fmla="*/ 161 h 819"/>
                <a:gd name="T12" fmla="*/ 1304 w 1441"/>
                <a:gd name="T13" fmla="*/ 180 h 819"/>
                <a:gd name="T14" fmla="*/ 1435 w 1441"/>
                <a:gd name="T15" fmla="*/ 296 h 819"/>
                <a:gd name="T16" fmla="*/ 1441 w 1441"/>
                <a:gd name="T17" fmla="*/ 70 h 819"/>
                <a:gd name="T18" fmla="*/ 1207 w 1441"/>
                <a:gd name="T19" fmla="*/ 0 h 819"/>
                <a:gd name="T20" fmla="*/ 872 w 1441"/>
                <a:gd name="T21" fmla="*/ 38 h 819"/>
                <a:gd name="T22" fmla="*/ 458 w 1441"/>
                <a:gd name="T23" fmla="*/ 104 h 819"/>
                <a:gd name="T24" fmla="*/ 150 w 1441"/>
                <a:gd name="T25" fmla="*/ 138 h 819"/>
                <a:gd name="T26" fmla="*/ 0 w 1441"/>
                <a:gd name="T27" fmla="*/ 142 h 819"/>
                <a:gd name="T28" fmla="*/ 201 w 1441"/>
                <a:gd name="T29" fmla="*/ 228 h 819"/>
                <a:gd name="T30" fmla="*/ 296 w 1441"/>
                <a:gd name="T31" fmla="*/ 251 h 819"/>
                <a:gd name="T32" fmla="*/ 458 w 1441"/>
                <a:gd name="T33" fmla="*/ 182 h 819"/>
                <a:gd name="T34" fmla="*/ 585 w 1441"/>
                <a:gd name="T35" fmla="*/ 207 h 819"/>
                <a:gd name="T36" fmla="*/ 633 w 1441"/>
                <a:gd name="T37" fmla="*/ 228 h 819"/>
                <a:gd name="T38" fmla="*/ 595 w 1441"/>
                <a:gd name="T39" fmla="*/ 271 h 819"/>
                <a:gd name="T40" fmla="*/ 564 w 1441"/>
                <a:gd name="T41" fmla="*/ 245 h 819"/>
                <a:gd name="T42" fmla="*/ 547 w 1441"/>
                <a:gd name="T43" fmla="*/ 357 h 819"/>
                <a:gd name="T44" fmla="*/ 494 w 1441"/>
                <a:gd name="T45" fmla="*/ 423 h 819"/>
                <a:gd name="T46" fmla="*/ 479 w 1441"/>
                <a:gd name="T47" fmla="*/ 526 h 819"/>
                <a:gd name="T48" fmla="*/ 496 w 1441"/>
                <a:gd name="T49" fmla="*/ 684 h 819"/>
                <a:gd name="T50" fmla="*/ 526 w 1441"/>
                <a:gd name="T51" fmla="*/ 729 h 819"/>
                <a:gd name="T52" fmla="*/ 585 w 1441"/>
                <a:gd name="T53" fmla="*/ 819 h 819"/>
                <a:gd name="T54" fmla="*/ 616 w 1441"/>
                <a:gd name="T55" fmla="*/ 659 h 819"/>
                <a:gd name="T56" fmla="*/ 616 w 1441"/>
                <a:gd name="T57" fmla="*/ 538 h 819"/>
                <a:gd name="T58" fmla="*/ 606 w 1441"/>
                <a:gd name="T59" fmla="*/ 484 h 819"/>
                <a:gd name="T60" fmla="*/ 606 w 1441"/>
                <a:gd name="T61" fmla="*/ 452 h 819"/>
                <a:gd name="T62" fmla="*/ 606 w 1441"/>
                <a:gd name="T63" fmla="*/ 45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1" h="819">
                  <a:moveTo>
                    <a:pt x="606" y="452"/>
                  </a:moveTo>
                  <a:lnTo>
                    <a:pt x="743" y="363"/>
                  </a:lnTo>
                  <a:lnTo>
                    <a:pt x="840" y="283"/>
                  </a:lnTo>
                  <a:lnTo>
                    <a:pt x="920" y="245"/>
                  </a:lnTo>
                  <a:lnTo>
                    <a:pt x="1022" y="190"/>
                  </a:lnTo>
                  <a:lnTo>
                    <a:pt x="1133" y="161"/>
                  </a:lnTo>
                  <a:lnTo>
                    <a:pt x="1304" y="180"/>
                  </a:lnTo>
                  <a:lnTo>
                    <a:pt x="1435" y="296"/>
                  </a:lnTo>
                  <a:lnTo>
                    <a:pt x="1441" y="70"/>
                  </a:lnTo>
                  <a:lnTo>
                    <a:pt x="1207" y="0"/>
                  </a:lnTo>
                  <a:lnTo>
                    <a:pt x="872" y="38"/>
                  </a:lnTo>
                  <a:lnTo>
                    <a:pt x="458" y="104"/>
                  </a:lnTo>
                  <a:lnTo>
                    <a:pt x="150" y="138"/>
                  </a:lnTo>
                  <a:lnTo>
                    <a:pt x="0" y="142"/>
                  </a:lnTo>
                  <a:lnTo>
                    <a:pt x="201" y="228"/>
                  </a:lnTo>
                  <a:lnTo>
                    <a:pt x="296" y="251"/>
                  </a:lnTo>
                  <a:lnTo>
                    <a:pt x="458" y="182"/>
                  </a:lnTo>
                  <a:lnTo>
                    <a:pt x="585" y="207"/>
                  </a:lnTo>
                  <a:lnTo>
                    <a:pt x="633" y="228"/>
                  </a:lnTo>
                  <a:lnTo>
                    <a:pt x="595" y="271"/>
                  </a:lnTo>
                  <a:lnTo>
                    <a:pt x="564" y="245"/>
                  </a:lnTo>
                  <a:lnTo>
                    <a:pt x="547" y="357"/>
                  </a:lnTo>
                  <a:lnTo>
                    <a:pt x="494" y="423"/>
                  </a:lnTo>
                  <a:lnTo>
                    <a:pt x="479" y="526"/>
                  </a:lnTo>
                  <a:lnTo>
                    <a:pt x="496" y="684"/>
                  </a:lnTo>
                  <a:lnTo>
                    <a:pt x="526" y="729"/>
                  </a:lnTo>
                  <a:lnTo>
                    <a:pt x="585" y="819"/>
                  </a:lnTo>
                  <a:lnTo>
                    <a:pt x="616" y="659"/>
                  </a:lnTo>
                  <a:lnTo>
                    <a:pt x="616" y="538"/>
                  </a:lnTo>
                  <a:lnTo>
                    <a:pt x="606" y="484"/>
                  </a:lnTo>
                  <a:lnTo>
                    <a:pt x="606" y="452"/>
                  </a:lnTo>
                  <a:lnTo>
                    <a:pt x="606" y="45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auto">
            <a:xfrm>
              <a:off x="2553" y="3205"/>
              <a:ext cx="225" cy="263"/>
            </a:xfrm>
            <a:custGeom>
              <a:avLst/>
              <a:gdLst>
                <a:gd name="T0" fmla="*/ 0 w 451"/>
                <a:gd name="T1" fmla="*/ 445 h 524"/>
                <a:gd name="T2" fmla="*/ 149 w 451"/>
                <a:gd name="T3" fmla="*/ 346 h 524"/>
                <a:gd name="T4" fmla="*/ 145 w 451"/>
                <a:gd name="T5" fmla="*/ 393 h 524"/>
                <a:gd name="T6" fmla="*/ 211 w 451"/>
                <a:gd name="T7" fmla="*/ 361 h 524"/>
                <a:gd name="T8" fmla="*/ 255 w 451"/>
                <a:gd name="T9" fmla="*/ 365 h 524"/>
                <a:gd name="T10" fmla="*/ 310 w 451"/>
                <a:gd name="T11" fmla="*/ 338 h 524"/>
                <a:gd name="T12" fmla="*/ 335 w 451"/>
                <a:gd name="T13" fmla="*/ 313 h 524"/>
                <a:gd name="T14" fmla="*/ 320 w 451"/>
                <a:gd name="T15" fmla="*/ 249 h 524"/>
                <a:gd name="T16" fmla="*/ 223 w 451"/>
                <a:gd name="T17" fmla="*/ 201 h 524"/>
                <a:gd name="T18" fmla="*/ 101 w 451"/>
                <a:gd name="T19" fmla="*/ 80 h 524"/>
                <a:gd name="T20" fmla="*/ 101 w 451"/>
                <a:gd name="T21" fmla="*/ 0 h 524"/>
                <a:gd name="T22" fmla="*/ 232 w 451"/>
                <a:gd name="T23" fmla="*/ 63 h 524"/>
                <a:gd name="T24" fmla="*/ 246 w 451"/>
                <a:gd name="T25" fmla="*/ 30 h 524"/>
                <a:gd name="T26" fmla="*/ 335 w 451"/>
                <a:gd name="T27" fmla="*/ 131 h 524"/>
                <a:gd name="T28" fmla="*/ 411 w 451"/>
                <a:gd name="T29" fmla="*/ 268 h 524"/>
                <a:gd name="T30" fmla="*/ 451 w 451"/>
                <a:gd name="T31" fmla="*/ 524 h 524"/>
                <a:gd name="T32" fmla="*/ 0 w 451"/>
                <a:gd name="T33" fmla="*/ 445 h 524"/>
                <a:gd name="T34" fmla="*/ 0 w 451"/>
                <a:gd name="T35" fmla="*/ 44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1" h="524">
                  <a:moveTo>
                    <a:pt x="0" y="445"/>
                  </a:moveTo>
                  <a:lnTo>
                    <a:pt x="149" y="346"/>
                  </a:lnTo>
                  <a:lnTo>
                    <a:pt x="145" y="393"/>
                  </a:lnTo>
                  <a:lnTo>
                    <a:pt x="211" y="361"/>
                  </a:lnTo>
                  <a:lnTo>
                    <a:pt x="255" y="365"/>
                  </a:lnTo>
                  <a:lnTo>
                    <a:pt x="310" y="338"/>
                  </a:lnTo>
                  <a:lnTo>
                    <a:pt x="335" y="313"/>
                  </a:lnTo>
                  <a:lnTo>
                    <a:pt x="320" y="249"/>
                  </a:lnTo>
                  <a:lnTo>
                    <a:pt x="223" y="201"/>
                  </a:lnTo>
                  <a:lnTo>
                    <a:pt x="101" y="80"/>
                  </a:lnTo>
                  <a:lnTo>
                    <a:pt x="101" y="0"/>
                  </a:lnTo>
                  <a:lnTo>
                    <a:pt x="232" y="63"/>
                  </a:lnTo>
                  <a:lnTo>
                    <a:pt x="246" y="30"/>
                  </a:lnTo>
                  <a:lnTo>
                    <a:pt x="335" y="131"/>
                  </a:lnTo>
                  <a:lnTo>
                    <a:pt x="411" y="268"/>
                  </a:lnTo>
                  <a:lnTo>
                    <a:pt x="451" y="524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1" name="Freeform 23"/>
            <p:cNvSpPr>
              <a:spLocks/>
            </p:cNvSpPr>
            <p:nvPr/>
          </p:nvSpPr>
          <p:spPr bwMode="auto">
            <a:xfrm>
              <a:off x="2361" y="3338"/>
              <a:ext cx="189" cy="75"/>
            </a:xfrm>
            <a:custGeom>
              <a:avLst/>
              <a:gdLst>
                <a:gd name="T0" fmla="*/ 50 w 379"/>
                <a:gd name="T1" fmla="*/ 6 h 150"/>
                <a:gd name="T2" fmla="*/ 133 w 379"/>
                <a:gd name="T3" fmla="*/ 76 h 150"/>
                <a:gd name="T4" fmla="*/ 209 w 379"/>
                <a:gd name="T5" fmla="*/ 116 h 150"/>
                <a:gd name="T6" fmla="*/ 379 w 379"/>
                <a:gd name="T7" fmla="*/ 133 h 150"/>
                <a:gd name="T8" fmla="*/ 286 w 379"/>
                <a:gd name="T9" fmla="*/ 150 h 150"/>
                <a:gd name="T10" fmla="*/ 173 w 379"/>
                <a:gd name="T11" fmla="*/ 141 h 150"/>
                <a:gd name="T12" fmla="*/ 76 w 379"/>
                <a:gd name="T13" fmla="*/ 106 h 150"/>
                <a:gd name="T14" fmla="*/ 103 w 379"/>
                <a:gd name="T15" fmla="*/ 82 h 150"/>
                <a:gd name="T16" fmla="*/ 44 w 379"/>
                <a:gd name="T17" fmla="*/ 82 h 150"/>
                <a:gd name="T18" fmla="*/ 61 w 379"/>
                <a:gd name="T19" fmla="*/ 65 h 150"/>
                <a:gd name="T20" fmla="*/ 23 w 379"/>
                <a:gd name="T21" fmla="*/ 55 h 150"/>
                <a:gd name="T22" fmla="*/ 0 w 379"/>
                <a:gd name="T23" fmla="*/ 0 h 150"/>
                <a:gd name="T24" fmla="*/ 50 w 379"/>
                <a:gd name="T25" fmla="*/ 6 h 150"/>
                <a:gd name="T26" fmla="*/ 50 w 379"/>
                <a:gd name="T27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50">
                  <a:moveTo>
                    <a:pt x="50" y="6"/>
                  </a:moveTo>
                  <a:lnTo>
                    <a:pt x="133" y="76"/>
                  </a:lnTo>
                  <a:lnTo>
                    <a:pt x="209" y="116"/>
                  </a:lnTo>
                  <a:lnTo>
                    <a:pt x="379" y="133"/>
                  </a:lnTo>
                  <a:lnTo>
                    <a:pt x="286" y="150"/>
                  </a:lnTo>
                  <a:lnTo>
                    <a:pt x="173" y="141"/>
                  </a:lnTo>
                  <a:lnTo>
                    <a:pt x="76" y="106"/>
                  </a:lnTo>
                  <a:lnTo>
                    <a:pt x="103" y="82"/>
                  </a:lnTo>
                  <a:lnTo>
                    <a:pt x="44" y="82"/>
                  </a:lnTo>
                  <a:lnTo>
                    <a:pt x="61" y="65"/>
                  </a:lnTo>
                  <a:lnTo>
                    <a:pt x="23" y="55"/>
                  </a:lnTo>
                  <a:lnTo>
                    <a:pt x="0" y="0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2" name="Freeform 24"/>
            <p:cNvSpPr>
              <a:spLocks/>
            </p:cNvSpPr>
            <p:nvPr/>
          </p:nvSpPr>
          <p:spPr bwMode="auto">
            <a:xfrm>
              <a:off x="2295" y="3126"/>
              <a:ext cx="295" cy="282"/>
            </a:xfrm>
            <a:custGeom>
              <a:avLst/>
              <a:gdLst>
                <a:gd name="T0" fmla="*/ 234 w 590"/>
                <a:gd name="T1" fmla="*/ 6 h 565"/>
                <a:gd name="T2" fmla="*/ 160 w 590"/>
                <a:gd name="T3" fmla="*/ 95 h 565"/>
                <a:gd name="T4" fmla="*/ 148 w 590"/>
                <a:gd name="T5" fmla="*/ 139 h 565"/>
                <a:gd name="T6" fmla="*/ 181 w 590"/>
                <a:gd name="T7" fmla="*/ 223 h 565"/>
                <a:gd name="T8" fmla="*/ 217 w 590"/>
                <a:gd name="T9" fmla="*/ 255 h 565"/>
                <a:gd name="T10" fmla="*/ 301 w 590"/>
                <a:gd name="T11" fmla="*/ 219 h 565"/>
                <a:gd name="T12" fmla="*/ 392 w 590"/>
                <a:gd name="T13" fmla="*/ 211 h 565"/>
                <a:gd name="T14" fmla="*/ 483 w 590"/>
                <a:gd name="T15" fmla="*/ 217 h 565"/>
                <a:gd name="T16" fmla="*/ 553 w 590"/>
                <a:gd name="T17" fmla="*/ 234 h 565"/>
                <a:gd name="T18" fmla="*/ 590 w 590"/>
                <a:gd name="T19" fmla="*/ 270 h 565"/>
                <a:gd name="T20" fmla="*/ 474 w 590"/>
                <a:gd name="T21" fmla="*/ 242 h 565"/>
                <a:gd name="T22" fmla="*/ 318 w 590"/>
                <a:gd name="T23" fmla="*/ 245 h 565"/>
                <a:gd name="T24" fmla="*/ 207 w 590"/>
                <a:gd name="T25" fmla="*/ 297 h 565"/>
                <a:gd name="T26" fmla="*/ 143 w 590"/>
                <a:gd name="T27" fmla="*/ 394 h 565"/>
                <a:gd name="T28" fmla="*/ 112 w 590"/>
                <a:gd name="T29" fmla="*/ 464 h 565"/>
                <a:gd name="T30" fmla="*/ 118 w 590"/>
                <a:gd name="T31" fmla="*/ 500 h 565"/>
                <a:gd name="T32" fmla="*/ 181 w 590"/>
                <a:gd name="T33" fmla="*/ 565 h 565"/>
                <a:gd name="T34" fmla="*/ 0 w 590"/>
                <a:gd name="T35" fmla="*/ 527 h 565"/>
                <a:gd name="T36" fmla="*/ 0 w 590"/>
                <a:gd name="T37" fmla="*/ 128 h 565"/>
                <a:gd name="T38" fmla="*/ 84 w 590"/>
                <a:gd name="T39" fmla="*/ 0 h 565"/>
                <a:gd name="T40" fmla="*/ 234 w 590"/>
                <a:gd name="T41" fmla="*/ 6 h 565"/>
                <a:gd name="T42" fmla="*/ 234 w 590"/>
                <a:gd name="T43" fmla="*/ 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65">
                  <a:moveTo>
                    <a:pt x="234" y="6"/>
                  </a:moveTo>
                  <a:lnTo>
                    <a:pt x="160" y="95"/>
                  </a:lnTo>
                  <a:lnTo>
                    <a:pt x="148" y="139"/>
                  </a:lnTo>
                  <a:lnTo>
                    <a:pt x="181" y="223"/>
                  </a:lnTo>
                  <a:lnTo>
                    <a:pt x="217" y="255"/>
                  </a:lnTo>
                  <a:lnTo>
                    <a:pt x="301" y="219"/>
                  </a:lnTo>
                  <a:lnTo>
                    <a:pt x="392" y="211"/>
                  </a:lnTo>
                  <a:lnTo>
                    <a:pt x="483" y="217"/>
                  </a:lnTo>
                  <a:lnTo>
                    <a:pt x="553" y="234"/>
                  </a:lnTo>
                  <a:lnTo>
                    <a:pt x="590" y="270"/>
                  </a:lnTo>
                  <a:lnTo>
                    <a:pt x="474" y="242"/>
                  </a:lnTo>
                  <a:lnTo>
                    <a:pt x="318" y="245"/>
                  </a:lnTo>
                  <a:lnTo>
                    <a:pt x="207" y="297"/>
                  </a:lnTo>
                  <a:lnTo>
                    <a:pt x="143" y="394"/>
                  </a:lnTo>
                  <a:lnTo>
                    <a:pt x="112" y="464"/>
                  </a:lnTo>
                  <a:lnTo>
                    <a:pt x="118" y="500"/>
                  </a:lnTo>
                  <a:lnTo>
                    <a:pt x="181" y="565"/>
                  </a:lnTo>
                  <a:lnTo>
                    <a:pt x="0" y="527"/>
                  </a:lnTo>
                  <a:lnTo>
                    <a:pt x="0" y="128"/>
                  </a:lnTo>
                  <a:lnTo>
                    <a:pt x="84" y="0"/>
                  </a:lnTo>
                  <a:lnTo>
                    <a:pt x="234" y="6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auto">
            <a:xfrm>
              <a:off x="1787" y="3118"/>
              <a:ext cx="282" cy="174"/>
            </a:xfrm>
            <a:custGeom>
              <a:avLst/>
              <a:gdLst>
                <a:gd name="T0" fmla="*/ 6 w 563"/>
                <a:gd name="T1" fmla="*/ 68 h 348"/>
                <a:gd name="T2" fmla="*/ 158 w 563"/>
                <a:gd name="T3" fmla="*/ 38 h 348"/>
                <a:gd name="T4" fmla="*/ 122 w 563"/>
                <a:gd name="T5" fmla="*/ 105 h 348"/>
                <a:gd name="T6" fmla="*/ 101 w 563"/>
                <a:gd name="T7" fmla="*/ 158 h 348"/>
                <a:gd name="T8" fmla="*/ 116 w 563"/>
                <a:gd name="T9" fmla="*/ 207 h 348"/>
                <a:gd name="T10" fmla="*/ 158 w 563"/>
                <a:gd name="T11" fmla="*/ 232 h 348"/>
                <a:gd name="T12" fmla="*/ 217 w 563"/>
                <a:gd name="T13" fmla="*/ 241 h 348"/>
                <a:gd name="T14" fmla="*/ 285 w 563"/>
                <a:gd name="T15" fmla="*/ 238 h 348"/>
                <a:gd name="T16" fmla="*/ 374 w 563"/>
                <a:gd name="T17" fmla="*/ 222 h 348"/>
                <a:gd name="T18" fmla="*/ 430 w 563"/>
                <a:gd name="T19" fmla="*/ 196 h 348"/>
                <a:gd name="T20" fmla="*/ 471 w 563"/>
                <a:gd name="T21" fmla="*/ 165 h 348"/>
                <a:gd name="T22" fmla="*/ 492 w 563"/>
                <a:gd name="T23" fmla="*/ 127 h 348"/>
                <a:gd name="T24" fmla="*/ 492 w 563"/>
                <a:gd name="T25" fmla="*/ 86 h 348"/>
                <a:gd name="T26" fmla="*/ 483 w 563"/>
                <a:gd name="T27" fmla="*/ 59 h 348"/>
                <a:gd name="T28" fmla="*/ 435 w 563"/>
                <a:gd name="T29" fmla="*/ 0 h 348"/>
                <a:gd name="T30" fmla="*/ 523 w 563"/>
                <a:gd name="T31" fmla="*/ 29 h 348"/>
                <a:gd name="T32" fmla="*/ 563 w 563"/>
                <a:gd name="T33" fmla="*/ 105 h 348"/>
                <a:gd name="T34" fmla="*/ 563 w 563"/>
                <a:gd name="T35" fmla="*/ 238 h 348"/>
                <a:gd name="T36" fmla="*/ 452 w 563"/>
                <a:gd name="T37" fmla="*/ 327 h 348"/>
                <a:gd name="T38" fmla="*/ 350 w 563"/>
                <a:gd name="T39" fmla="*/ 348 h 348"/>
                <a:gd name="T40" fmla="*/ 201 w 563"/>
                <a:gd name="T41" fmla="*/ 344 h 348"/>
                <a:gd name="T42" fmla="*/ 65 w 563"/>
                <a:gd name="T43" fmla="*/ 308 h 348"/>
                <a:gd name="T44" fmla="*/ 65 w 563"/>
                <a:gd name="T45" fmla="*/ 234 h 348"/>
                <a:gd name="T46" fmla="*/ 36 w 563"/>
                <a:gd name="T47" fmla="*/ 165 h 348"/>
                <a:gd name="T48" fmla="*/ 0 w 563"/>
                <a:gd name="T49" fmla="*/ 106 h 348"/>
                <a:gd name="T50" fmla="*/ 6 w 563"/>
                <a:gd name="T51" fmla="*/ 68 h 348"/>
                <a:gd name="T52" fmla="*/ 6 w 563"/>
                <a:gd name="T53" fmla="*/ 6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3" h="348">
                  <a:moveTo>
                    <a:pt x="6" y="68"/>
                  </a:moveTo>
                  <a:lnTo>
                    <a:pt x="158" y="38"/>
                  </a:lnTo>
                  <a:lnTo>
                    <a:pt x="122" y="105"/>
                  </a:lnTo>
                  <a:lnTo>
                    <a:pt x="101" y="158"/>
                  </a:lnTo>
                  <a:lnTo>
                    <a:pt x="116" y="207"/>
                  </a:lnTo>
                  <a:lnTo>
                    <a:pt x="158" y="232"/>
                  </a:lnTo>
                  <a:lnTo>
                    <a:pt x="217" y="241"/>
                  </a:lnTo>
                  <a:lnTo>
                    <a:pt x="285" y="238"/>
                  </a:lnTo>
                  <a:lnTo>
                    <a:pt x="374" y="222"/>
                  </a:lnTo>
                  <a:lnTo>
                    <a:pt x="430" y="196"/>
                  </a:lnTo>
                  <a:lnTo>
                    <a:pt x="471" y="165"/>
                  </a:lnTo>
                  <a:lnTo>
                    <a:pt x="492" y="127"/>
                  </a:lnTo>
                  <a:lnTo>
                    <a:pt x="492" y="86"/>
                  </a:lnTo>
                  <a:lnTo>
                    <a:pt x="483" y="59"/>
                  </a:lnTo>
                  <a:lnTo>
                    <a:pt x="435" y="0"/>
                  </a:lnTo>
                  <a:lnTo>
                    <a:pt x="523" y="29"/>
                  </a:lnTo>
                  <a:lnTo>
                    <a:pt x="563" y="105"/>
                  </a:lnTo>
                  <a:lnTo>
                    <a:pt x="563" y="238"/>
                  </a:lnTo>
                  <a:lnTo>
                    <a:pt x="452" y="327"/>
                  </a:lnTo>
                  <a:lnTo>
                    <a:pt x="350" y="348"/>
                  </a:lnTo>
                  <a:lnTo>
                    <a:pt x="201" y="344"/>
                  </a:lnTo>
                  <a:lnTo>
                    <a:pt x="65" y="308"/>
                  </a:lnTo>
                  <a:lnTo>
                    <a:pt x="65" y="234"/>
                  </a:lnTo>
                  <a:lnTo>
                    <a:pt x="36" y="165"/>
                  </a:lnTo>
                  <a:lnTo>
                    <a:pt x="0" y="106"/>
                  </a:lnTo>
                  <a:lnTo>
                    <a:pt x="6" y="68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auto">
            <a:xfrm>
              <a:off x="1617" y="3178"/>
              <a:ext cx="290" cy="155"/>
            </a:xfrm>
            <a:custGeom>
              <a:avLst/>
              <a:gdLst>
                <a:gd name="T0" fmla="*/ 9 w 579"/>
                <a:gd name="T1" fmla="*/ 0 h 310"/>
                <a:gd name="T2" fmla="*/ 40 w 579"/>
                <a:gd name="T3" fmla="*/ 97 h 310"/>
                <a:gd name="T4" fmla="*/ 74 w 579"/>
                <a:gd name="T5" fmla="*/ 135 h 310"/>
                <a:gd name="T6" fmla="*/ 119 w 579"/>
                <a:gd name="T7" fmla="*/ 156 h 310"/>
                <a:gd name="T8" fmla="*/ 175 w 579"/>
                <a:gd name="T9" fmla="*/ 165 h 310"/>
                <a:gd name="T10" fmla="*/ 226 w 579"/>
                <a:gd name="T11" fmla="*/ 157 h 310"/>
                <a:gd name="T12" fmla="*/ 268 w 579"/>
                <a:gd name="T13" fmla="*/ 137 h 310"/>
                <a:gd name="T14" fmla="*/ 296 w 579"/>
                <a:gd name="T15" fmla="*/ 108 h 310"/>
                <a:gd name="T16" fmla="*/ 296 w 579"/>
                <a:gd name="T17" fmla="*/ 93 h 310"/>
                <a:gd name="T18" fmla="*/ 367 w 579"/>
                <a:gd name="T19" fmla="*/ 97 h 310"/>
                <a:gd name="T20" fmla="*/ 382 w 579"/>
                <a:gd name="T21" fmla="*/ 121 h 310"/>
                <a:gd name="T22" fmla="*/ 408 w 579"/>
                <a:gd name="T23" fmla="*/ 167 h 310"/>
                <a:gd name="T24" fmla="*/ 477 w 579"/>
                <a:gd name="T25" fmla="*/ 213 h 310"/>
                <a:gd name="T26" fmla="*/ 579 w 579"/>
                <a:gd name="T27" fmla="*/ 237 h 310"/>
                <a:gd name="T28" fmla="*/ 482 w 579"/>
                <a:gd name="T29" fmla="*/ 310 h 310"/>
                <a:gd name="T30" fmla="*/ 47 w 579"/>
                <a:gd name="T31" fmla="*/ 253 h 310"/>
                <a:gd name="T32" fmla="*/ 5 w 579"/>
                <a:gd name="T33" fmla="*/ 140 h 310"/>
                <a:gd name="T34" fmla="*/ 0 w 579"/>
                <a:gd name="T35" fmla="*/ 66 h 310"/>
                <a:gd name="T36" fmla="*/ 9 w 579"/>
                <a:gd name="T37" fmla="*/ 0 h 310"/>
                <a:gd name="T38" fmla="*/ 9 w 579"/>
                <a:gd name="T3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9" h="310">
                  <a:moveTo>
                    <a:pt x="9" y="0"/>
                  </a:moveTo>
                  <a:lnTo>
                    <a:pt x="40" y="97"/>
                  </a:lnTo>
                  <a:lnTo>
                    <a:pt x="74" y="135"/>
                  </a:lnTo>
                  <a:lnTo>
                    <a:pt x="119" y="156"/>
                  </a:lnTo>
                  <a:lnTo>
                    <a:pt x="175" y="165"/>
                  </a:lnTo>
                  <a:lnTo>
                    <a:pt x="226" y="157"/>
                  </a:lnTo>
                  <a:lnTo>
                    <a:pt x="268" y="137"/>
                  </a:lnTo>
                  <a:lnTo>
                    <a:pt x="296" y="108"/>
                  </a:lnTo>
                  <a:lnTo>
                    <a:pt x="296" y="93"/>
                  </a:lnTo>
                  <a:lnTo>
                    <a:pt x="367" y="97"/>
                  </a:lnTo>
                  <a:lnTo>
                    <a:pt x="382" y="121"/>
                  </a:lnTo>
                  <a:lnTo>
                    <a:pt x="408" y="167"/>
                  </a:lnTo>
                  <a:lnTo>
                    <a:pt x="477" y="213"/>
                  </a:lnTo>
                  <a:lnTo>
                    <a:pt x="579" y="237"/>
                  </a:lnTo>
                  <a:lnTo>
                    <a:pt x="482" y="310"/>
                  </a:lnTo>
                  <a:lnTo>
                    <a:pt x="47" y="253"/>
                  </a:lnTo>
                  <a:lnTo>
                    <a:pt x="5" y="140"/>
                  </a:lnTo>
                  <a:lnTo>
                    <a:pt x="0" y="6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5" name="Freeform 27"/>
            <p:cNvSpPr>
              <a:spLocks/>
            </p:cNvSpPr>
            <p:nvPr/>
          </p:nvSpPr>
          <p:spPr bwMode="auto">
            <a:xfrm>
              <a:off x="1392" y="3168"/>
              <a:ext cx="202" cy="131"/>
            </a:xfrm>
            <a:custGeom>
              <a:avLst/>
              <a:gdLst>
                <a:gd name="T0" fmla="*/ 158 w 403"/>
                <a:gd name="T1" fmla="*/ 74 h 260"/>
                <a:gd name="T2" fmla="*/ 184 w 403"/>
                <a:gd name="T3" fmla="*/ 159 h 260"/>
                <a:gd name="T4" fmla="*/ 230 w 403"/>
                <a:gd name="T5" fmla="*/ 195 h 260"/>
                <a:gd name="T6" fmla="*/ 285 w 403"/>
                <a:gd name="T7" fmla="*/ 216 h 260"/>
                <a:gd name="T8" fmla="*/ 321 w 403"/>
                <a:gd name="T9" fmla="*/ 216 h 260"/>
                <a:gd name="T10" fmla="*/ 363 w 403"/>
                <a:gd name="T11" fmla="*/ 171 h 260"/>
                <a:gd name="T12" fmla="*/ 375 w 403"/>
                <a:gd name="T13" fmla="*/ 91 h 260"/>
                <a:gd name="T14" fmla="*/ 338 w 403"/>
                <a:gd name="T15" fmla="*/ 9 h 260"/>
                <a:gd name="T16" fmla="*/ 403 w 403"/>
                <a:gd name="T17" fmla="*/ 4 h 260"/>
                <a:gd name="T18" fmla="*/ 392 w 403"/>
                <a:gd name="T19" fmla="*/ 159 h 260"/>
                <a:gd name="T20" fmla="*/ 384 w 403"/>
                <a:gd name="T21" fmla="*/ 260 h 260"/>
                <a:gd name="T22" fmla="*/ 202 w 403"/>
                <a:gd name="T23" fmla="*/ 249 h 260"/>
                <a:gd name="T24" fmla="*/ 78 w 403"/>
                <a:gd name="T25" fmla="*/ 239 h 260"/>
                <a:gd name="T26" fmla="*/ 0 w 403"/>
                <a:gd name="T27" fmla="*/ 234 h 260"/>
                <a:gd name="T28" fmla="*/ 0 w 403"/>
                <a:gd name="T29" fmla="*/ 127 h 260"/>
                <a:gd name="T30" fmla="*/ 72 w 403"/>
                <a:gd name="T31" fmla="*/ 0 h 260"/>
                <a:gd name="T32" fmla="*/ 162 w 403"/>
                <a:gd name="T33" fmla="*/ 19 h 260"/>
                <a:gd name="T34" fmla="*/ 158 w 403"/>
                <a:gd name="T35" fmla="*/ 74 h 260"/>
                <a:gd name="T36" fmla="*/ 158 w 403"/>
                <a:gd name="T37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260">
                  <a:moveTo>
                    <a:pt x="158" y="74"/>
                  </a:moveTo>
                  <a:lnTo>
                    <a:pt x="184" y="159"/>
                  </a:lnTo>
                  <a:lnTo>
                    <a:pt x="230" y="195"/>
                  </a:lnTo>
                  <a:lnTo>
                    <a:pt x="285" y="216"/>
                  </a:lnTo>
                  <a:lnTo>
                    <a:pt x="321" y="216"/>
                  </a:lnTo>
                  <a:lnTo>
                    <a:pt x="363" y="171"/>
                  </a:lnTo>
                  <a:lnTo>
                    <a:pt x="375" y="91"/>
                  </a:lnTo>
                  <a:lnTo>
                    <a:pt x="338" y="9"/>
                  </a:lnTo>
                  <a:lnTo>
                    <a:pt x="403" y="4"/>
                  </a:lnTo>
                  <a:lnTo>
                    <a:pt x="392" y="159"/>
                  </a:lnTo>
                  <a:lnTo>
                    <a:pt x="384" y="260"/>
                  </a:lnTo>
                  <a:lnTo>
                    <a:pt x="202" y="249"/>
                  </a:lnTo>
                  <a:lnTo>
                    <a:pt x="78" y="239"/>
                  </a:lnTo>
                  <a:lnTo>
                    <a:pt x="0" y="234"/>
                  </a:lnTo>
                  <a:lnTo>
                    <a:pt x="0" y="127"/>
                  </a:lnTo>
                  <a:lnTo>
                    <a:pt x="72" y="0"/>
                  </a:lnTo>
                  <a:lnTo>
                    <a:pt x="162" y="19"/>
                  </a:lnTo>
                  <a:lnTo>
                    <a:pt x="158" y="74"/>
                  </a:lnTo>
                  <a:lnTo>
                    <a:pt x="158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6" name="Freeform 28"/>
            <p:cNvSpPr>
              <a:spLocks/>
            </p:cNvSpPr>
            <p:nvPr/>
          </p:nvSpPr>
          <p:spPr bwMode="auto">
            <a:xfrm>
              <a:off x="1392" y="2800"/>
              <a:ext cx="2863" cy="309"/>
            </a:xfrm>
            <a:custGeom>
              <a:avLst/>
              <a:gdLst>
                <a:gd name="T0" fmla="*/ 0 w 5726"/>
                <a:gd name="T1" fmla="*/ 502 h 618"/>
                <a:gd name="T2" fmla="*/ 1819 w 5726"/>
                <a:gd name="T3" fmla="*/ 301 h 618"/>
                <a:gd name="T4" fmla="*/ 2888 w 5726"/>
                <a:gd name="T5" fmla="*/ 202 h 618"/>
                <a:gd name="T6" fmla="*/ 3628 w 5726"/>
                <a:gd name="T7" fmla="*/ 166 h 618"/>
                <a:gd name="T8" fmla="*/ 5014 w 5726"/>
                <a:gd name="T9" fmla="*/ 61 h 618"/>
                <a:gd name="T10" fmla="*/ 5726 w 5726"/>
                <a:gd name="T11" fmla="*/ 0 h 618"/>
                <a:gd name="T12" fmla="*/ 5726 w 5726"/>
                <a:gd name="T13" fmla="*/ 111 h 618"/>
                <a:gd name="T14" fmla="*/ 2974 w 5726"/>
                <a:gd name="T15" fmla="*/ 318 h 618"/>
                <a:gd name="T16" fmla="*/ 1068 w 5726"/>
                <a:gd name="T17" fmla="*/ 502 h 618"/>
                <a:gd name="T18" fmla="*/ 0 w 5726"/>
                <a:gd name="T19" fmla="*/ 618 h 618"/>
                <a:gd name="T20" fmla="*/ 0 w 5726"/>
                <a:gd name="T21" fmla="*/ 502 h 618"/>
                <a:gd name="T22" fmla="*/ 0 w 5726"/>
                <a:gd name="T23" fmla="*/ 50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18">
                  <a:moveTo>
                    <a:pt x="0" y="502"/>
                  </a:moveTo>
                  <a:lnTo>
                    <a:pt x="1819" y="301"/>
                  </a:lnTo>
                  <a:lnTo>
                    <a:pt x="2888" y="202"/>
                  </a:lnTo>
                  <a:lnTo>
                    <a:pt x="3628" y="166"/>
                  </a:lnTo>
                  <a:lnTo>
                    <a:pt x="5014" y="61"/>
                  </a:lnTo>
                  <a:lnTo>
                    <a:pt x="5726" y="0"/>
                  </a:lnTo>
                  <a:lnTo>
                    <a:pt x="5726" y="111"/>
                  </a:lnTo>
                  <a:lnTo>
                    <a:pt x="2974" y="318"/>
                  </a:lnTo>
                  <a:lnTo>
                    <a:pt x="1068" y="502"/>
                  </a:lnTo>
                  <a:lnTo>
                    <a:pt x="0" y="618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7" name="Freeform 29"/>
            <p:cNvSpPr>
              <a:spLocks/>
            </p:cNvSpPr>
            <p:nvPr/>
          </p:nvSpPr>
          <p:spPr bwMode="auto">
            <a:xfrm>
              <a:off x="1392" y="2935"/>
              <a:ext cx="2863" cy="226"/>
            </a:xfrm>
            <a:custGeom>
              <a:avLst/>
              <a:gdLst>
                <a:gd name="T0" fmla="*/ 0 w 5726"/>
                <a:gd name="T1" fmla="*/ 384 h 453"/>
                <a:gd name="T2" fmla="*/ 2093 w 5726"/>
                <a:gd name="T3" fmla="*/ 202 h 453"/>
                <a:gd name="T4" fmla="*/ 3738 w 5726"/>
                <a:gd name="T5" fmla="*/ 86 h 453"/>
                <a:gd name="T6" fmla="*/ 4928 w 5726"/>
                <a:gd name="T7" fmla="*/ 31 h 453"/>
                <a:gd name="T8" fmla="*/ 5726 w 5726"/>
                <a:gd name="T9" fmla="*/ 0 h 453"/>
                <a:gd name="T10" fmla="*/ 5726 w 5726"/>
                <a:gd name="T11" fmla="*/ 177 h 453"/>
                <a:gd name="T12" fmla="*/ 2924 w 5726"/>
                <a:gd name="T13" fmla="*/ 268 h 453"/>
                <a:gd name="T14" fmla="*/ 1032 w 5726"/>
                <a:gd name="T15" fmla="*/ 367 h 453"/>
                <a:gd name="T16" fmla="*/ 0 w 5726"/>
                <a:gd name="T17" fmla="*/ 453 h 453"/>
                <a:gd name="T18" fmla="*/ 0 w 5726"/>
                <a:gd name="T19" fmla="*/ 384 h 453"/>
                <a:gd name="T20" fmla="*/ 0 w 5726"/>
                <a:gd name="T21" fmla="*/ 38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6" h="453">
                  <a:moveTo>
                    <a:pt x="0" y="384"/>
                  </a:moveTo>
                  <a:lnTo>
                    <a:pt x="2093" y="202"/>
                  </a:lnTo>
                  <a:lnTo>
                    <a:pt x="3738" y="86"/>
                  </a:lnTo>
                  <a:lnTo>
                    <a:pt x="4928" y="31"/>
                  </a:lnTo>
                  <a:lnTo>
                    <a:pt x="5726" y="0"/>
                  </a:lnTo>
                  <a:lnTo>
                    <a:pt x="5726" y="177"/>
                  </a:lnTo>
                  <a:lnTo>
                    <a:pt x="2924" y="268"/>
                  </a:lnTo>
                  <a:lnTo>
                    <a:pt x="1032" y="367"/>
                  </a:lnTo>
                  <a:lnTo>
                    <a:pt x="0" y="45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8" name="Freeform 30"/>
            <p:cNvSpPr>
              <a:spLocks/>
            </p:cNvSpPr>
            <p:nvPr/>
          </p:nvSpPr>
          <p:spPr bwMode="auto">
            <a:xfrm>
              <a:off x="1392" y="3438"/>
              <a:ext cx="2863" cy="285"/>
            </a:xfrm>
            <a:custGeom>
              <a:avLst/>
              <a:gdLst>
                <a:gd name="T0" fmla="*/ 0 w 5726"/>
                <a:gd name="T1" fmla="*/ 301 h 571"/>
                <a:gd name="T2" fmla="*/ 2473 w 5726"/>
                <a:gd name="T3" fmla="*/ 386 h 571"/>
                <a:gd name="T4" fmla="*/ 3396 w 5726"/>
                <a:gd name="T5" fmla="*/ 436 h 571"/>
                <a:gd name="T6" fmla="*/ 3785 w 5726"/>
                <a:gd name="T7" fmla="*/ 436 h 571"/>
                <a:gd name="T8" fmla="*/ 3994 w 5726"/>
                <a:gd name="T9" fmla="*/ 417 h 571"/>
                <a:gd name="T10" fmla="*/ 4629 w 5726"/>
                <a:gd name="T11" fmla="*/ 287 h 571"/>
                <a:gd name="T12" fmla="*/ 5726 w 5726"/>
                <a:gd name="T13" fmla="*/ 0 h 571"/>
                <a:gd name="T14" fmla="*/ 5726 w 5726"/>
                <a:gd name="T15" fmla="*/ 179 h 571"/>
                <a:gd name="T16" fmla="*/ 4116 w 5726"/>
                <a:gd name="T17" fmla="*/ 502 h 571"/>
                <a:gd name="T18" fmla="*/ 3371 w 5726"/>
                <a:gd name="T19" fmla="*/ 483 h 571"/>
                <a:gd name="T20" fmla="*/ 0 w 5726"/>
                <a:gd name="T21" fmla="*/ 571 h 571"/>
                <a:gd name="T22" fmla="*/ 0 w 5726"/>
                <a:gd name="T23" fmla="*/ 301 h 571"/>
                <a:gd name="T24" fmla="*/ 0 w 5726"/>
                <a:gd name="T25" fmla="*/ 30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6" h="571">
                  <a:moveTo>
                    <a:pt x="0" y="301"/>
                  </a:moveTo>
                  <a:lnTo>
                    <a:pt x="2473" y="386"/>
                  </a:lnTo>
                  <a:lnTo>
                    <a:pt x="3396" y="436"/>
                  </a:lnTo>
                  <a:lnTo>
                    <a:pt x="3785" y="436"/>
                  </a:lnTo>
                  <a:lnTo>
                    <a:pt x="3994" y="417"/>
                  </a:lnTo>
                  <a:lnTo>
                    <a:pt x="4629" y="287"/>
                  </a:lnTo>
                  <a:lnTo>
                    <a:pt x="5726" y="0"/>
                  </a:lnTo>
                  <a:lnTo>
                    <a:pt x="5726" y="179"/>
                  </a:lnTo>
                  <a:lnTo>
                    <a:pt x="4116" y="502"/>
                  </a:lnTo>
                  <a:lnTo>
                    <a:pt x="3371" y="483"/>
                  </a:lnTo>
                  <a:lnTo>
                    <a:pt x="0" y="571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9" name="Freeform 31"/>
            <p:cNvSpPr>
              <a:spLocks/>
            </p:cNvSpPr>
            <p:nvPr/>
          </p:nvSpPr>
          <p:spPr bwMode="auto">
            <a:xfrm>
              <a:off x="1392" y="3270"/>
              <a:ext cx="2863" cy="336"/>
            </a:xfrm>
            <a:custGeom>
              <a:avLst/>
              <a:gdLst>
                <a:gd name="T0" fmla="*/ 0 w 5726"/>
                <a:gd name="T1" fmla="*/ 135 h 673"/>
                <a:gd name="T2" fmla="*/ 1972 w 5726"/>
                <a:gd name="T3" fmla="*/ 367 h 673"/>
                <a:gd name="T4" fmla="*/ 3700 w 5726"/>
                <a:gd name="T5" fmla="*/ 587 h 673"/>
                <a:gd name="T6" fmla="*/ 3939 w 5726"/>
                <a:gd name="T7" fmla="*/ 568 h 673"/>
                <a:gd name="T8" fmla="*/ 4110 w 5726"/>
                <a:gd name="T9" fmla="*/ 515 h 673"/>
                <a:gd name="T10" fmla="*/ 5726 w 5726"/>
                <a:gd name="T11" fmla="*/ 0 h 673"/>
                <a:gd name="T12" fmla="*/ 5726 w 5726"/>
                <a:gd name="T13" fmla="*/ 245 h 673"/>
                <a:gd name="T14" fmla="*/ 3934 w 5726"/>
                <a:gd name="T15" fmla="*/ 673 h 673"/>
                <a:gd name="T16" fmla="*/ 3327 w 5726"/>
                <a:gd name="T17" fmla="*/ 654 h 673"/>
                <a:gd name="T18" fmla="*/ 0 w 5726"/>
                <a:gd name="T19" fmla="*/ 452 h 673"/>
                <a:gd name="T20" fmla="*/ 0 w 5726"/>
                <a:gd name="T21" fmla="*/ 135 h 673"/>
                <a:gd name="T22" fmla="*/ 0 w 5726"/>
                <a:gd name="T23" fmla="*/ 13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73">
                  <a:moveTo>
                    <a:pt x="0" y="135"/>
                  </a:moveTo>
                  <a:lnTo>
                    <a:pt x="1972" y="367"/>
                  </a:lnTo>
                  <a:lnTo>
                    <a:pt x="3700" y="587"/>
                  </a:lnTo>
                  <a:lnTo>
                    <a:pt x="3939" y="568"/>
                  </a:lnTo>
                  <a:lnTo>
                    <a:pt x="4110" y="515"/>
                  </a:lnTo>
                  <a:lnTo>
                    <a:pt x="5726" y="0"/>
                  </a:lnTo>
                  <a:lnTo>
                    <a:pt x="5726" y="245"/>
                  </a:lnTo>
                  <a:lnTo>
                    <a:pt x="3934" y="673"/>
                  </a:lnTo>
                  <a:lnTo>
                    <a:pt x="3327" y="654"/>
                  </a:lnTo>
                  <a:lnTo>
                    <a:pt x="0" y="45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0" name="Freeform 32"/>
            <p:cNvSpPr>
              <a:spLocks/>
            </p:cNvSpPr>
            <p:nvPr/>
          </p:nvSpPr>
          <p:spPr bwMode="auto">
            <a:xfrm>
              <a:off x="1392" y="3475"/>
              <a:ext cx="2863" cy="240"/>
            </a:xfrm>
            <a:custGeom>
              <a:avLst/>
              <a:gdLst>
                <a:gd name="T0" fmla="*/ 0 w 5726"/>
                <a:gd name="T1" fmla="*/ 304 h 479"/>
                <a:gd name="T2" fmla="*/ 726 w 5726"/>
                <a:gd name="T3" fmla="*/ 346 h 479"/>
                <a:gd name="T4" fmla="*/ 1962 w 5726"/>
                <a:gd name="T5" fmla="*/ 366 h 479"/>
                <a:gd name="T6" fmla="*/ 3245 w 5726"/>
                <a:gd name="T7" fmla="*/ 380 h 479"/>
                <a:gd name="T8" fmla="*/ 3867 w 5726"/>
                <a:gd name="T9" fmla="*/ 384 h 479"/>
                <a:gd name="T10" fmla="*/ 4979 w 5726"/>
                <a:gd name="T11" fmla="*/ 182 h 479"/>
                <a:gd name="T12" fmla="*/ 5726 w 5726"/>
                <a:gd name="T13" fmla="*/ 0 h 479"/>
                <a:gd name="T14" fmla="*/ 5726 w 5726"/>
                <a:gd name="T15" fmla="*/ 116 h 479"/>
                <a:gd name="T16" fmla="*/ 4333 w 5726"/>
                <a:gd name="T17" fmla="*/ 376 h 479"/>
                <a:gd name="T18" fmla="*/ 3797 w 5726"/>
                <a:gd name="T19" fmla="*/ 450 h 479"/>
                <a:gd name="T20" fmla="*/ 2736 w 5726"/>
                <a:gd name="T21" fmla="*/ 467 h 479"/>
                <a:gd name="T22" fmla="*/ 1184 w 5726"/>
                <a:gd name="T23" fmla="*/ 479 h 479"/>
                <a:gd name="T24" fmla="*/ 0 w 5726"/>
                <a:gd name="T25" fmla="*/ 467 h 479"/>
                <a:gd name="T26" fmla="*/ 0 w 5726"/>
                <a:gd name="T27" fmla="*/ 304 h 479"/>
                <a:gd name="T28" fmla="*/ 0 w 5726"/>
                <a:gd name="T29" fmla="*/ 30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6" h="479">
                  <a:moveTo>
                    <a:pt x="0" y="304"/>
                  </a:moveTo>
                  <a:lnTo>
                    <a:pt x="726" y="346"/>
                  </a:lnTo>
                  <a:lnTo>
                    <a:pt x="1962" y="366"/>
                  </a:lnTo>
                  <a:lnTo>
                    <a:pt x="3245" y="380"/>
                  </a:lnTo>
                  <a:lnTo>
                    <a:pt x="3867" y="384"/>
                  </a:lnTo>
                  <a:lnTo>
                    <a:pt x="4979" y="182"/>
                  </a:lnTo>
                  <a:lnTo>
                    <a:pt x="5726" y="0"/>
                  </a:lnTo>
                  <a:lnTo>
                    <a:pt x="5726" y="116"/>
                  </a:lnTo>
                  <a:lnTo>
                    <a:pt x="4333" y="376"/>
                  </a:lnTo>
                  <a:lnTo>
                    <a:pt x="3797" y="450"/>
                  </a:lnTo>
                  <a:lnTo>
                    <a:pt x="2736" y="467"/>
                  </a:lnTo>
                  <a:lnTo>
                    <a:pt x="1184" y="479"/>
                  </a:lnTo>
                  <a:lnTo>
                    <a:pt x="0" y="467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1" name="Freeform 33"/>
            <p:cNvSpPr>
              <a:spLocks/>
            </p:cNvSpPr>
            <p:nvPr/>
          </p:nvSpPr>
          <p:spPr bwMode="auto">
            <a:xfrm>
              <a:off x="1392" y="3323"/>
              <a:ext cx="2863" cy="311"/>
            </a:xfrm>
            <a:custGeom>
              <a:avLst/>
              <a:gdLst>
                <a:gd name="T0" fmla="*/ 0 w 5726"/>
                <a:gd name="T1" fmla="*/ 182 h 621"/>
                <a:gd name="T2" fmla="*/ 1422 w 5726"/>
                <a:gd name="T3" fmla="*/ 328 h 621"/>
                <a:gd name="T4" fmla="*/ 2761 w 5726"/>
                <a:gd name="T5" fmla="*/ 450 h 621"/>
                <a:gd name="T6" fmla="*/ 3513 w 5726"/>
                <a:gd name="T7" fmla="*/ 524 h 621"/>
                <a:gd name="T8" fmla="*/ 3888 w 5726"/>
                <a:gd name="T9" fmla="*/ 534 h 621"/>
                <a:gd name="T10" fmla="*/ 4103 w 5726"/>
                <a:gd name="T11" fmla="*/ 507 h 621"/>
                <a:gd name="T12" fmla="*/ 4394 w 5726"/>
                <a:gd name="T13" fmla="*/ 412 h 621"/>
                <a:gd name="T14" fmla="*/ 5726 w 5726"/>
                <a:gd name="T15" fmla="*/ 0 h 621"/>
                <a:gd name="T16" fmla="*/ 5726 w 5726"/>
                <a:gd name="T17" fmla="*/ 112 h 621"/>
                <a:gd name="T18" fmla="*/ 3909 w 5726"/>
                <a:gd name="T19" fmla="*/ 621 h 621"/>
                <a:gd name="T20" fmla="*/ 3576 w 5726"/>
                <a:gd name="T21" fmla="*/ 604 h 621"/>
                <a:gd name="T22" fmla="*/ 0 w 5726"/>
                <a:gd name="T23" fmla="*/ 401 h 621"/>
                <a:gd name="T24" fmla="*/ 0 w 5726"/>
                <a:gd name="T25" fmla="*/ 182 h 621"/>
                <a:gd name="T26" fmla="*/ 0 w 5726"/>
                <a:gd name="T27" fmla="*/ 18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6" h="621">
                  <a:moveTo>
                    <a:pt x="0" y="182"/>
                  </a:moveTo>
                  <a:lnTo>
                    <a:pt x="1422" y="328"/>
                  </a:lnTo>
                  <a:lnTo>
                    <a:pt x="2761" y="450"/>
                  </a:lnTo>
                  <a:lnTo>
                    <a:pt x="3513" y="524"/>
                  </a:lnTo>
                  <a:lnTo>
                    <a:pt x="3888" y="534"/>
                  </a:lnTo>
                  <a:lnTo>
                    <a:pt x="4103" y="507"/>
                  </a:lnTo>
                  <a:lnTo>
                    <a:pt x="4394" y="412"/>
                  </a:lnTo>
                  <a:lnTo>
                    <a:pt x="5726" y="0"/>
                  </a:lnTo>
                  <a:lnTo>
                    <a:pt x="5726" y="112"/>
                  </a:lnTo>
                  <a:lnTo>
                    <a:pt x="3909" y="621"/>
                  </a:lnTo>
                  <a:lnTo>
                    <a:pt x="3576" y="604"/>
                  </a:lnTo>
                  <a:lnTo>
                    <a:pt x="0" y="401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2" name="Freeform 34"/>
            <p:cNvSpPr>
              <a:spLocks/>
            </p:cNvSpPr>
            <p:nvPr/>
          </p:nvSpPr>
          <p:spPr bwMode="auto">
            <a:xfrm>
              <a:off x="1392" y="2978"/>
              <a:ext cx="2863" cy="196"/>
            </a:xfrm>
            <a:custGeom>
              <a:avLst/>
              <a:gdLst>
                <a:gd name="T0" fmla="*/ 0 w 5726"/>
                <a:gd name="T1" fmla="*/ 327 h 391"/>
                <a:gd name="T2" fmla="*/ 1376 w 5726"/>
                <a:gd name="T3" fmla="*/ 231 h 391"/>
                <a:gd name="T4" fmla="*/ 3403 w 5726"/>
                <a:gd name="T5" fmla="*/ 93 h 391"/>
                <a:gd name="T6" fmla="*/ 4603 w 5726"/>
                <a:gd name="T7" fmla="*/ 9 h 391"/>
                <a:gd name="T8" fmla="*/ 5348 w 5726"/>
                <a:gd name="T9" fmla="*/ 0 h 391"/>
                <a:gd name="T10" fmla="*/ 5726 w 5726"/>
                <a:gd name="T11" fmla="*/ 9 h 391"/>
                <a:gd name="T12" fmla="*/ 5726 w 5726"/>
                <a:gd name="T13" fmla="*/ 131 h 391"/>
                <a:gd name="T14" fmla="*/ 3593 w 5726"/>
                <a:gd name="T15" fmla="*/ 182 h 391"/>
                <a:gd name="T16" fmla="*/ 1380 w 5726"/>
                <a:gd name="T17" fmla="*/ 340 h 391"/>
                <a:gd name="T18" fmla="*/ 1228 w 5726"/>
                <a:gd name="T19" fmla="*/ 285 h 391"/>
                <a:gd name="T20" fmla="*/ 1091 w 5726"/>
                <a:gd name="T21" fmla="*/ 290 h 391"/>
                <a:gd name="T22" fmla="*/ 977 w 5726"/>
                <a:gd name="T23" fmla="*/ 308 h 391"/>
                <a:gd name="T24" fmla="*/ 470 w 5726"/>
                <a:gd name="T25" fmla="*/ 353 h 391"/>
                <a:gd name="T26" fmla="*/ 0 w 5726"/>
                <a:gd name="T27" fmla="*/ 391 h 391"/>
                <a:gd name="T28" fmla="*/ 0 w 5726"/>
                <a:gd name="T29" fmla="*/ 327 h 391"/>
                <a:gd name="T30" fmla="*/ 0 w 5726"/>
                <a:gd name="T31" fmla="*/ 3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26" h="391">
                  <a:moveTo>
                    <a:pt x="0" y="327"/>
                  </a:moveTo>
                  <a:lnTo>
                    <a:pt x="1376" y="231"/>
                  </a:lnTo>
                  <a:lnTo>
                    <a:pt x="3403" y="93"/>
                  </a:lnTo>
                  <a:lnTo>
                    <a:pt x="4603" y="9"/>
                  </a:lnTo>
                  <a:lnTo>
                    <a:pt x="5348" y="0"/>
                  </a:lnTo>
                  <a:lnTo>
                    <a:pt x="5726" y="9"/>
                  </a:lnTo>
                  <a:lnTo>
                    <a:pt x="5726" y="131"/>
                  </a:lnTo>
                  <a:lnTo>
                    <a:pt x="3593" y="182"/>
                  </a:lnTo>
                  <a:lnTo>
                    <a:pt x="1380" y="340"/>
                  </a:lnTo>
                  <a:lnTo>
                    <a:pt x="1228" y="285"/>
                  </a:lnTo>
                  <a:lnTo>
                    <a:pt x="1091" y="290"/>
                  </a:lnTo>
                  <a:lnTo>
                    <a:pt x="977" y="308"/>
                  </a:lnTo>
                  <a:lnTo>
                    <a:pt x="470" y="353"/>
                  </a:lnTo>
                  <a:lnTo>
                    <a:pt x="0" y="391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3" name="Freeform 35"/>
            <p:cNvSpPr>
              <a:spLocks/>
            </p:cNvSpPr>
            <p:nvPr/>
          </p:nvSpPr>
          <p:spPr bwMode="auto">
            <a:xfrm>
              <a:off x="1392" y="2830"/>
              <a:ext cx="2863" cy="278"/>
            </a:xfrm>
            <a:custGeom>
              <a:avLst/>
              <a:gdLst>
                <a:gd name="T0" fmla="*/ 0 w 5726"/>
                <a:gd name="T1" fmla="*/ 555 h 555"/>
                <a:gd name="T2" fmla="*/ 1669 w 5726"/>
                <a:gd name="T3" fmla="*/ 395 h 555"/>
                <a:gd name="T4" fmla="*/ 4133 w 5726"/>
                <a:gd name="T5" fmla="*/ 198 h 555"/>
                <a:gd name="T6" fmla="*/ 5726 w 5726"/>
                <a:gd name="T7" fmla="*/ 91 h 555"/>
                <a:gd name="T8" fmla="*/ 5726 w 5726"/>
                <a:gd name="T9" fmla="*/ 0 h 555"/>
                <a:gd name="T10" fmla="*/ 1814 w 5726"/>
                <a:gd name="T11" fmla="*/ 287 h 555"/>
                <a:gd name="T12" fmla="*/ 525 w 5726"/>
                <a:gd name="T13" fmla="*/ 422 h 555"/>
                <a:gd name="T14" fmla="*/ 0 w 5726"/>
                <a:gd name="T15" fmla="*/ 496 h 555"/>
                <a:gd name="T16" fmla="*/ 0 w 5726"/>
                <a:gd name="T17" fmla="*/ 555 h 555"/>
                <a:gd name="T18" fmla="*/ 0 w 5726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6" h="555">
                  <a:moveTo>
                    <a:pt x="0" y="555"/>
                  </a:moveTo>
                  <a:lnTo>
                    <a:pt x="1669" y="395"/>
                  </a:lnTo>
                  <a:lnTo>
                    <a:pt x="4133" y="198"/>
                  </a:lnTo>
                  <a:lnTo>
                    <a:pt x="5726" y="91"/>
                  </a:lnTo>
                  <a:lnTo>
                    <a:pt x="5726" y="0"/>
                  </a:lnTo>
                  <a:lnTo>
                    <a:pt x="1814" y="287"/>
                  </a:lnTo>
                  <a:lnTo>
                    <a:pt x="525" y="42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4" name="Freeform 36"/>
            <p:cNvSpPr>
              <a:spLocks/>
            </p:cNvSpPr>
            <p:nvPr/>
          </p:nvSpPr>
          <p:spPr bwMode="auto">
            <a:xfrm>
              <a:off x="1646" y="3166"/>
              <a:ext cx="71" cy="84"/>
            </a:xfrm>
            <a:custGeom>
              <a:avLst/>
              <a:gdLst>
                <a:gd name="T0" fmla="*/ 38 w 142"/>
                <a:gd name="T1" fmla="*/ 144 h 169"/>
                <a:gd name="T2" fmla="*/ 0 w 142"/>
                <a:gd name="T3" fmla="*/ 84 h 169"/>
                <a:gd name="T4" fmla="*/ 5 w 142"/>
                <a:gd name="T5" fmla="*/ 30 h 169"/>
                <a:gd name="T6" fmla="*/ 53 w 142"/>
                <a:gd name="T7" fmla="*/ 0 h 169"/>
                <a:gd name="T8" fmla="*/ 66 w 142"/>
                <a:gd name="T9" fmla="*/ 67 h 169"/>
                <a:gd name="T10" fmla="*/ 97 w 142"/>
                <a:gd name="T11" fmla="*/ 114 h 169"/>
                <a:gd name="T12" fmla="*/ 142 w 142"/>
                <a:gd name="T13" fmla="*/ 144 h 169"/>
                <a:gd name="T14" fmla="*/ 98 w 142"/>
                <a:gd name="T15" fmla="*/ 169 h 169"/>
                <a:gd name="T16" fmla="*/ 38 w 142"/>
                <a:gd name="T17" fmla="*/ 144 h 169"/>
                <a:gd name="T18" fmla="*/ 38 w 142"/>
                <a:gd name="T19" fmla="*/ 14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9">
                  <a:moveTo>
                    <a:pt x="38" y="144"/>
                  </a:moveTo>
                  <a:lnTo>
                    <a:pt x="0" y="84"/>
                  </a:lnTo>
                  <a:lnTo>
                    <a:pt x="5" y="30"/>
                  </a:lnTo>
                  <a:lnTo>
                    <a:pt x="53" y="0"/>
                  </a:lnTo>
                  <a:lnTo>
                    <a:pt x="66" y="67"/>
                  </a:lnTo>
                  <a:lnTo>
                    <a:pt x="97" y="114"/>
                  </a:lnTo>
                  <a:lnTo>
                    <a:pt x="142" y="144"/>
                  </a:lnTo>
                  <a:lnTo>
                    <a:pt x="98" y="169"/>
                  </a:lnTo>
                  <a:lnTo>
                    <a:pt x="38" y="144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5" name="Freeform 37"/>
            <p:cNvSpPr>
              <a:spLocks/>
            </p:cNvSpPr>
            <p:nvPr/>
          </p:nvSpPr>
          <p:spPr bwMode="auto">
            <a:xfrm>
              <a:off x="1715" y="3159"/>
              <a:ext cx="71" cy="48"/>
            </a:xfrm>
            <a:custGeom>
              <a:avLst/>
              <a:gdLst>
                <a:gd name="T0" fmla="*/ 8 w 141"/>
                <a:gd name="T1" fmla="*/ 74 h 97"/>
                <a:gd name="T2" fmla="*/ 0 w 141"/>
                <a:gd name="T3" fmla="*/ 23 h 97"/>
                <a:gd name="T4" fmla="*/ 27 w 141"/>
                <a:gd name="T5" fmla="*/ 0 h 97"/>
                <a:gd name="T6" fmla="*/ 65 w 141"/>
                <a:gd name="T7" fmla="*/ 11 h 97"/>
                <a:gd name="T8" fmla="*/ 118 w 141"/>
                <a:gd name="T9" fmla="*/ 72 h 97"/>
                <a:gd name="T10" fmla="*/ 141 w 141"/>
                <a:gd name="T11" fmla="*/ 97 h 97"/>
                <a:gd name="T12" fmla="*/ 69 w 141"/>
                <a:gd name="T13" fmla="*/ 91 h 97"/>
                <a:gd name="T14" fmla="*/ 19 w 141"/>
                <a:gd name="T15" fmla="*/ 97 h 97"/>
                <a:gd name="T16" fmla="*/ 8 w 141"/>
                <a:gd name="T17" fmla="*/ 74 h 97"/>
                <a:gd name="T18" fmla="*/ 8 w 141"/>
                <a:gd name="T19" fmla="*/ 7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97">
                  <a:moveTo>
                    <a:pt x="8" y="74"/>
                  </a:moveTo>
                  <a:lnTo>
                    <a:pt x="0" y="23"/>
                  </a:lnTo>
                  <a:lnTo>
                    <a:pt x="27" y="0"/>
                  </a:lnTo>
                  <a:lnTo>
                    <a:pt x="65" y="11"/>
                  </a:lnTo>
                  <a:lnTo>
                    <a:pt x="118" y="72"/>
                  </a:lnTo>
                  <a:lnTo>
                    <a:pt x="141" y="97"/>
                  </a:lnTo>
                  <a:lnTo>
                    <a:pt x="69" y="91"/>
                  </a:lnTo>
                  <a:lnTo>
                    <a:pt x="19" y="97"/>
                  </a:lnTo>
                  <a:lnTo>
                    <a:pt x="8" y="74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6" name="Freeform 38"/>
            <p:cNvSpPr>
              <a:spLocks/>
            </p:cNvSpPr>
            <p:nvPr/>
          </p:nvSpPr>
          <p:spPr bwMode="auto">
            <a:xfrm>
              <a:off x="1859" y="3159"/>
              <a:ext cx="155" cy="66"/>
            </a:xfrm>
            <a:custGeom>
              <a:avLst/>
              <a:gdLst>
                <a:gd name="T0" fmla="*/ 0 w 310"/>
                <a:gd name="T1" fmla="*/ 80 h 133"/>
                <a:gd name="T2" fmla="*/ 23 w 310"/>
                <a:gd name="T3" fmla="*/ 36 h 133"/>
                <a:gd name="T4" fmla="*/ 61 w 310"/>
                <a:gd name="T5" fmla="*/ 5 h 133"/>
                <a:gd name="T6" fmla="*/ 122 w 310"/>
                <a:gd name="T7" fmla="*/ 0 h 133"/>
                <a:gd name="T8" fmla="*/ 166 w 310"/>
                <a:gd name="T9" fmla="*/ 36 h 133"/>
                <a:gd name="T10" fmla="*/ 227 w 310"/>
                <a:gd name="T11" fmla="*/ 13 h 133"/>
                <a:gd name="T12" fmla="*/ 280 w 310"/>
                <a:gd name="T13" fmla="*/ 13 h 133"/>
                <a:gd name="T14" fmla="*/ 310 w 310"/>
                <a:gd name="T15" fmla="*/ 42 h 133"/>
                <a:gd name="T16" fmla="*/ 282 w 310"/>
                <a:gd name="T17" fmla="*/ 72 h 133"/>
                <a:gd name="T18" fmla="*/ 221 w 310"/>
                <a:gd name="T19" fmla="*/ 119 h 133"/>
                <a:gd name="T20" fmla="*/ 139 w 310"/>
                <a:gd name="T21" fmla="*/ 133 h 133"/>
                <a:gd name="T22" fmla="*/ 44 w 310"/>
                <a:gd name="T23" fmla="*/ 127 h 133"/>
                <a:gd name="T24" fmla="*/ 0 w 310"/>
                <a:gd name="T25" fmla="*/ 80 h 133"/>
                <a:gd name="T26" fmla="*/ 0 w 310"/>
                <a:gd name="T27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33">
                  <a:moveTo>
                    <a:pt x="0" y="80"/>
                  </a:moveTo>
                  <a:lnTo>
                    <a:pt x="23" y="36"/>
                  </a:lnTo>
                  <a:lnTo>
                    <a:pt x="61" y="5"/>
                  </a:lnTo>
                  <a:lnTo>
                    <a:pt x="122" y="0"/>
                  </a:lnTo>
                  <a:lnTo>
                    <a:pt x="166" y="36"/>
                  </a:lnTo>
                  <a:lnTo>
                    <a:pt x="227" y="13"/>
                  </a:lnTo>
                  <a:lnTo>
                    <a:pt x="280" y="13"/>
                  </a:lnTo>
                  <a:lnTo>
                    <a:pt x="310" y="42"/>
                  </a:lnTo>
                  <a:lnTo>
                    <a:pt x="282" y="72"/>
                  </a:lnTo>
                  <a:lnTo>
                    <a:pt x="221" y="119"/>
                  </a:lnTo>
                  <a:lnTo>
                    <a:pt x="139" y="133"/>
                  </a:lnTo>
                  <a:lnTo>
                    <a:pt x="44" y="12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7" name="Freeform 39"/>
            <p:cNvSpPr>
              <a:spLocks/>
            </p:cNvSpPr>
            <p:nvPr/>
          </p:nvSpPr>
          <p:spPr bwMode="auto">
            <a:xfrm>
              <a:off x="2846" y="3223"/>
              <a:ext cx="92" cy="250"/>
            </a:xfrm>
            <a:custGeom>
              <a:avLst/>
              <a:gdLst>
                <a:gd name="T0" fmla="*/ 61 w 182"/>
                <a:gd name="T1" fmla="*/ 462 h 502"/>
                <a:gd name="T2" fmla="*/ 4 w 182"/>
                <a:gd name="T3" fmla="*/ 304 h 502"/>
                <a:gd name="T4" fmla="*/ 0 w 182"/>
                <a:gd name="T5" fmla="*/ 192 h 502"/>
                <a:gd name="T6" fmla="*/ 23 w 182"/>
                <a:gd name="T7" fmla="*/ 108 h 502"/>
                <a:gd name="T8" fmla="*/ 78 w 182"/>
                <a:gd name="T9" fmla="*/ 48 h 502"/>
                <a:gd name="T10" fmla="*/ 152 w 182"/>
                <a:gd name="T11" fmla="*/ 0 h 502"/>
                <a:gd name="T12" fmla="*/ 175 w 182"/>
                <a:gd name="T13" fmla="*/ 36 h 502"/>
                <a:gd name="T14" fmla="*/ 125 w 182"/>
                <a:gd name="T15" fmla="*/ 135 h 502"/>
                <a:gd name="T16" fmla="*/ 91 w 182"/>
                <a:gd name="T17" fmla="*/ 200 h 502"/>
                <a:gd name="T18" fmla="*/ 85 w 182"/>
                <a:gd name="T19" fmla="*/ 287 h 502"/>
                <a:gd name="T20" fmla="*/ 122 w 182"/>
                <a:gd name="T21" fmla="*/ 390 h 502"/>
                <a:gd name="T22" fmla="*/ 182 w 182"/>
                <a:gd name="T23" fmla="*/ 502 h 502"/>
                <a:gd name="T24" fmla="*/ 61 w 182"/>
                <a:gd name="T25" fmla="*/ 462 h 502"/>
                <a:gd name="T26" fmla="*/ 61 w 182"/>
                <a:gd name="T2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02">
                  <a:moveTo>
                    <a:pt x="61" y="462"/>
                  </a:moveTo>
                  <a:lnTo>
                    <a:pt x="4" y="304"/>
                  </a:lnTo>
                  <a:lnTo>
                    <a:pt x="0" y="192"/>
                  </a:lnTo>
                  <a:lnTo>
                    <a:pt x="23" y="108"/>
                  </a:lnTo>
                  <a:lnTo>
                    <a:pt x="78" y="48"/>
                  </a:lnTo>
                  <a:lnTo>
                    <a:pt x="152" y="0"/>
                  </a:lnTo>
                  <a:lnTo>
                    <a:pt x="175" y="36"/>
                  </a:lnTo>
                  <a:lnTo>
                    <a:pt x="125" y="135"/>
                  </a:lnTo>
                  <a:lnTo>
                    <a:pt x="91" y="200"/>
                  </a:lnTo>
                  <a:lnTo>
                    <a:pt x="85" y="287"/>
                  </a:lnTo>
                  <a:lnTo>
                    <a:pt x="122" y="390"/>
                  </a:lnTo>
                  <a:lnTo>
                    <a:pt x="182" y="502"/>
                  </a:lnTo>
                  <a:lnTo>
                    <a:pt x="61" y="462"/>
                  </a:lnTo>
                  <a:lnTo>
                    <a:pt x="61" y="462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8" name="Freeform 40"/>
            <p:cNvSpPr>
              <a:spLocks/>
            </p:cNvSpPr>
            <p:nvPr/>
          </p:nvSpPr>
          <p:spPr bwMode="auto">
            <a:xfrm>
              <a:off x="3022" y="3338"/>
              <a:ext cx="83" cy="82"/>
            </a:xfrm>
            <a:custGeom>
              <a:avLst/>
              <a:gdLst>
                <a:gd name="T0" fmla="*/ 0 w 165"/>
                <a:gd name="T1" fmla="*/ 0 h 165"/>
                <a:gd name="T2" fmla="*/ 135 w 165"/>
                <a:gd name="T3" fmla="*/ 44 h 165"/>
                <a:gd name="T4" fmla="*/ 116 w 165"/>
                <a:gd name="T5" fmla="*/ 105 h 165"/>
                <a:gd name="T6" fmla="*/ 165 w 165"/>
                <a:gd name="T7" fmla="*/ 165 h 165"/>
                <a:gd name="T8" fmla="*/ 97 w 165"/>
                <a:gd name="T9" fmla="*/ 152 h 165"/>
                <a:gd name="T10" fmla="*/ 47 w 165"/>
                <a:gd name="T11" fmla="*/ 91 h 165"/>
                <a:gd name="T12" fmla="*/ 0 w 165"/>
                <a:gd name="T13" fmla="*/ 0 h 165"/>
                <a:gd name="T14" fmla="*/ 0 w 165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5">
                  <a:moveTo>
                    <a:pt x="0" y="0"/>
                  </a:moveTo>
                  <a:lnTo>
                    <a:pt x="135" y="44"/>
                  </a:lnTo>
                  <a:lnTo>
                    <a:pt x="116" y="105"/>
                  </a:lnTo>
                  <a:lnTo>
                    <a:pt x="165" y="165"/>
                  </a:lnTo>
                  <a:lnTo>
                    <a:pt x="97" y="152"/>
                  </a:lnTo>
                  <a:lnTo>
                    <a:pt x="47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9" name="Freeform 41"/>
            <p:cNvSpPr>
              <a:spLocks/>
            </p:cNvSpPr>
            <p:nvPr/>
          </p:nvSpPr>
          <p:spPr bwMode="auto">
            <a:xfrm>
              <a:off x="3246" y="3402"/>
              <a:ext cx="189" cy="114"/>
            </a:xfrm>
            <a:custGeom>
              <a:avLst/>
              <a:gdLst>
                <a:gd name="T0" fmla="*/ 52 w 379"/>
                <a:gd name="T1" fmla="*/ 228 h 228"/>
                <a:gd name="T2" fmla="*/ 14 w 379"/>
                <a:gd name="T3" fmla="*/ 211 h 228"/>
                <a:gd name="T4" fmla="*/ 0 w 379"/>
                <a:gd name="T5" fmla="*/ 175 h 228"/>
                <a:gd name="T6" fmla="*/ 14 w 379"/>
                <a:gd name="T7" fmla="*/ 145 h 228"/>
                <a:gd name="T8" fmla="*/ 52 w 379"/>
                <a:gd name="T9" fmla="*/ 145 h 228"/>
                <a:gd name="T10" fmla="*/ 137 w 379"/>
                <a:gd name="T11" fmla="*/ 168 h 228"/>
                <a:gd name="T12" fmla="*/ 221 w 379"/>
                <a:gd name="T13" fmla="*/ 112 h 228"/>
                <a:gd name="T14" fmla="*/ 280 w 379"/>
                <a:gd name="T15" fmla="*/ 53 h 228"/>
                <a:gd name="T16" fmla="*/ 287 w 379"/>
                <a:gd name="T17" fmla="*/ 15 h 228"/>
                <a:gd name="T18" fmla="*/ 341 w 379"/>
                <a:gd name="T19" fmla="*/ 0 h 228"/>
                <a:gd name="T20" fmla="*/ 371 w 379"/>
                <a:gd name="T21" fmla="*/ 29 h 228"/>
                <a:gd name="T22" fmla="*/ 379 w 379"/>
                <a:gd name="T23" fmla="*/ 59 h 228"/>
                <a:gd name="T24" fmla="*/ 365 w 379"/>
                <a:gd name="T25" fmla="*/ 82 h 228"/>
                <a:gd name="T26" fmla="*/ 305 w 379"/>
                <a:gd name="T27" fmla="*/ 128 h 228"/>
                <a:gd name="T28" fmla="*/ 130 w 379"/>
                <a:gd name="T29" fmla="*/ 211 h 228"/>
                <a:gd name="T30" fmla="*/ 52 w 379"/>
                <a:gd name="T31" fmla="*/ 228 h 228"/>
                <a:gd name="T32" fmla="*/ 52 w 379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228">
                  <a:moveTo>
                    <a:pt x="52" y="228"/>
                  </a:moveTo>
                  <a:lnTo>
                    <a:pt x="14" y="211"/>
                  </a:lnTo>
                  <a:lnTo>
                    <a:pt x="0" y="175"/>
                  </a:lnTo>
                  <a:lnTo>
                    <a:pt x="14" y="145"/>
                  </a:lnTo>
                  <a:lnTo>
                    <a:pt x="52" y="145"/>
                  </a:lnTo>
                  <a:lnTo>
                    <a:pt x="137" y="168"/>
                  </a:lnTo>
                  <a:lnTo>
                    <a:pt x="221" y="112"/>
                  </a:lnTo>
                  <a:lnTo>
                    <a:pt x="280" y="53"/>
                  </a:lnTo>
                  <a:lnTo>
                    <a:pt x="287" y="15"/>
                  </a:lnTo>
                  <a:lnTo>
                    <a:pt x="341" y="0"/>
                  </a:lnTo>
                  <a:lnTo>
                    <a:pt x="371" y="29"/>
                  </a:lnTo>
                  <a:lnTo>
                    <a:pt x="379" y="59"/>
                  </a:lnTo>
                  <a:lnTo>
                    <a:pt x="365" y="82"/>
                  </a:lnTo>
                  <a:lnTo>
                    <a:pt x="305" y="128"/>
                  </a:lnTo>
                  <a:lnTo>
                    <a:pt x="130" y="211"/>
                  </a:lnTo>
                  <a:lnTo>
                    <a:pt x="52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0" name="Freeform 42"/>
            <p:cNvSpPr>
              <a:spLocks/>
            </p:cNvSpPr>
            <p:nvPr/>
          </p:nvSpPr>
          <p:spPr bwMode="auto">
            <a:xfrm>
              <a:off x="3509" y="3375"/>
              <a:ext cx="198" cy="58"/>
            </a:xfrm>
            <a:custGeom>
              <a:avLst/>
              <a:gdLst>
                <a:gd name="T0" fmla="*/ 0 w 395"/>
                <a:gd name="T1" fmla="*/ 23 h 118"/>
                <a:gd name="T2" fmla="*/ 6 w 395"/>
                <a:gd name="T3" fmla="*/ 65 h 118"/>
                <a:gd name="T4" fmla="*/ 30 w 395"/>
                <a:gd name="T5" fmla="*/ 97 h 118"/>
                <a:gd name="T6" fmla="*/ 61 w 395"/>
                <a:gd name="T7" fmla="*/ 116 h 118"/>
                <a:gd name="T8" fmla="*/ 108 w 395"/>
                <a:gd name="T9" fmla="*/ 118 h 118"/>
                <a:gd name="T10" fmla="*/ 177 w 395"/>
                <a:gd name="T11" fmla="*/ 114 h 118"/>
                <a:gd name="T12" fmla="*/ 251 w 395"/>
                <a:gd name="T13" fmla="*/ 99 h 118"/>
                <a:gd name="T14" fmla="*/ 338 w 395"/>
                <a:gd name="T15" fmla="*/ 74 h 118"/>
                <a:gd name="T16" fmla="*/ 382 w 395"/>
                <a:gd name="T17" fmla="*/ 53 h 118"/>
                <a:gd name="T18" fmla="*/ 395 w 395"/>
                <a:gd name="T19" fmla="*/ 34 h 118"/>
                <a:gd name="T20" fmla="*/ 392 w 395"/>
                <a:gd name="T21" fmla="*/ 12 h 118"/>
                <a:gd name="T22" fmla="*/ 350 w 395"/>
                <a:gd name="T23" fmla="*/ 0 h 118"/>
                <a:gd name="T24" fmla="*/ 302 w 395"/>
                <a:gd name="T25" fmla="*/ 0 h 118"/>
                <a:gd name="T26" fmla="*/ 219 w 395"/>
                <a:gd name="T27" fmla="*/ 8 h 118"/>
                <a:gd name="T28" fmla="*/ 129 w 395"/>
                <a:gd name="T29" fmla="*/ 34 h 118"/>
                <a:gd name="T30" fmla="*/ 72 w 395"/>
                <a:gd name="T31" fmla="*/ 38 h 118"/>
                <a:gd name="T32" fmla="*/ 48 w 395"/>
                <a:gd name="T33" fmla="*/ 36 h 118"/>
                <a:gd name="T34" fmla="*/ 25 w 395"/>
                <a:gd name="T35" fmla="*/ 19 h 118"/>
                <a:gd name="T36" fmla="*/ 0 w 395"/>
                <a:gd name="T37" fmla="*/ 23 h 118"/>
                <a:gd name="T38" fmla="*/ 0 w 395"/>
                <a:gd name="T39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118">
                  <a:moveTo>
                    <a:pt x="0" y="23"/>
                  </a:moveTo>
                  <a:lnTo>
                    <a:pt x="6" y="65"/>
                  </a:lnTo>
                  <a:lnTo>
                    <a:pt x="30" y="97"/>
                  </a:lnTo>
                  <a:lnTo>
                    <a:pt x="61" y="116"/>
                  </a:lnTo>
                  <a:lnTo>
                    <a:pt x="108" y="118"/>
                  </a:lnTo>
                  <a:lnTo>
                    <a:pt x="177" y="114"/>
                  </a:lnTo>
                  <a:lnTo>
                    <a:pt x="251" y="99"/>
                  </a:lnTo>
                  <a:lnTo>
                    <a:pt x="338" y="74"/>
                  </a:lnTo>
                  <a:lnTo>
                    <a:pt x="382" y="53"/>
                  </a:lnTo>
                  <a:lnTo>
                    <a:pt x="395" y="34"/>
                  </a:lnTo>
                  <a:lnTo>
                    <a:pt x="392" y="12"/>
                  </a:lnTo>
                  <a:lnTo>
                    <a:pt x="350" y="0"/>
                  </a:lnTo>
                  <a:lnTo>
                    <a:pt x="302" y="0"/>
                  </a:lnTo>
                  <a:lnTo>
                    <a:pt x="219" y="8"/>
                  </a:lnTo>
                  <a:lnTo>
                    <a:pt x="129" y="34"/>
                  </a:lnTo>
                  <a:lnTo>
                    <a:pt x="72" y="38"/>
                  </a:lnTo>
                  <a:lnTo>
                    <a:pt x="48" y="36"/>
                  </a:lnTo>
                  <a:lnTo>
                    <a:pt x="25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1" name="Freeform 43"/>
            <p:cNvSpPr>
              <a:spLocks/>
            </p:cNvSpPr>
            <p:nvPr/>
          </p:nvSpPr>
          <p:spPr bwMode="auto">
            <a:xfrm>
              <a:off x="2725" y="3193"/>
              <a:ext cx="91" cy="97"/>
            </a:xfrm>
            <a:custGeom>
              <a:avLst/>
              <a:gdLst>
                <a:gd name="T0" fmla="*/ 0 w 182"/>
                <a:gd name="T1" fmla="*/ 0 h 194"/>
                <a:gd name="T2" fmla="*/ 49 w 182"/>
                <a:gd name="T3" fmla="*/ 127 h 194"/>
                <a:gd name="T4" fmla="*/ 146 w 182"/>
                <a:gd name="T5" fmla="*/ 194 h 194"/>
                <a:gd name="T6" fmla="*/ 182 w 182"/>
                <a:gd name="T7" fmla="*/ 97 h 194"/>
                <a:gd name="T8" fmla="*/ 68 w 182"/>
                <a:gd name="T9" fmla="*/ 31 h 194"/>
                <a:gd name="T10" fmla="*/ 0 w 182"/>
                <a:gd name="T11" fmla="*/ 0 h 194"/>
                <a:gd name="T12" fmla="*/ 0 w 1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94">
                  <a:moveTo>
                    <a:pt x="0" y="0"/>
                  </a:moveTo>
                  <a:lnTo>
                    <a:pt x="49" y="127"/>
                  </a:lnTo>
                  <a:lnTo>
                    <a:pt x="146" y="194"/>
                  </a:lnTo>
                  <a:lnTo>
                    <a:pt x="182" y="97"/>
                  </a:lnTo>
                  <a:lnTo>
                    <a:pt x="68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2" name="Freeform 44"/>
            <p:cNvSpPr>
              <a:spLocks/>
            </p:cNvSpPr>
            <p:nvPr/>
          </p:nvSpPr>
          <p:spPr bwMode="auto">
            <a:xfrm>
              <a:off x="3199" y="3239"/>
              <a:ext cx="15" cy="13"/>
            </a:xfrm>
            <a:custGeom>
              <a:avLst/>
              <a:gdLst>
                <a:gd name="T0" fmla="*/ 6 w 31"/>
                <a:gd name="T1" fmla="*/ 27 h 27"/>
                <a:gd name="T2" fmla="*/ 0 w 31"/>
                <a:gd name="T3" fmla="*/ 8 h 27"/>
                <a:gd name="T4" fmla="*/ 6 w 31"/>
                <a:gd name="T5" fmla="*/ 0 h 27"/>
                <a:gd name="T6" fmla="*/ 19 w 31"/>
                <a:gd name="T7" fmla="*/ 4 h 27"/>
                <a:gd name="T8" fmla="*/ 31 w 31"/>
                <a:gd name="T9" fmla="*/ 27 h 27"/>
                <a:gd name="T10" fmla="*/ 6 w 31"/>
                <a:gd name="T11" fmla="*/ 27 h 27"/>
                <a:gd name="T12" fmla="*/ 6 w 3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7">
                  <a:moveTo>
                    <a:pt x="6" y="27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9" y="4"/>
                  </a:lnTo>
                  <a:lnTo>
                    <a:pt x="31" y="27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3" name="Freeform 45"/>
            <p:cNvSpPr>
              <a:spLocks/>
            </p:cNvSpPr>
            <p:nvPr/>
          </p:nvSpPr>
          <p:spPr bwMode="auto">
            <a:xfrm>
              <a:off x="2551" y="3293"/>
              <a:ext cx="18" cy="15"/>
            </a:xfrm>
            <a:custGeom>
              <a:avLst/>
              <a:gdLst>
                <a:gd name="T0" fmla="*/ 11 w 36"/>
                <a:gd name="T1" fmla="*/ 0 h 30"/>
                <a:gd name="T2" fmla="*/ 0 w 36"/>
                <a:gd name="T3" fmla="*/ 9 h 30"/>
                <a:gd name="T4" fmla="*/ 1 w 36"/>
                <a:gd name="T5" fmla="*/ 19 h 30"/>
                <a:gd name="T6" fmla="*/ 30 w 36"/>
                <a:gd name="T7" fmla="*/ 30 h 30"/>
                <a:gd name="T8" fmla="*/ 36 w 36"/>
                <a:gd name="T9" fmla="*/ 19 h 30"/>
                <a:gd name="T10" fmla="*/ 28 w 36"/>
                <a:gd name="T11" fmla="*/ 9 h 30"/>
                <a:gd name="T12" fmla="*/ 11 w 36"/>
                <a:gd name="T13" fmla="*/ 0 h 30"/>
                <a:gd name="T14" fmla="*/ 11 w 3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0">
                  <a:moveTo>
                    <a:pt x="11" y="0"/>
                  </a:moveTo>
                  <a:lnTo>
                    <a:pt x="0" y="9"/>
                  </a:lnTo>
                  <a:lnTo>
                    <a:pt x="1" y="19"/>
                  </a:lnTo>
                  <a:lnTo>
                    <a:pt x="30" y="30"/>
                  </a:lnTo>
                  <a:lnTo>
                    <a:pt x="36" y="19"/>
                  </a:lnTo>
                  <a:lnTo>
                    <a:pt x="28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4" name="Freeform 46"/>
            <p:cNvSpPr>
              <a:spLocks/>
            </p:cNvSpPr>
            <p:nvPr/>
          </p:nvSpPr>
          <p:spPr bwMode="auto">
            <a:xfrm>
              <a:off x="1582" y="2913"/>
              <a:ext cx="85" cy="883"/>
            </a:xfrm>
            <a:custGeom>
              <a:avLst/>
              <a:gdLst>
                <a:gd name="T0" fmla="*/ 0 w 169"/>
                <a:gd name="T1" fmla="*/ 14 h 1768"/>
                <a:gd name="T2" fmla="*/ 29 w 169"/>
                <a:gd name="T3" fmla="*/ 820 h 1768"/>
                <a:gd name="T4" fmla="*/ 55 w 169"/>
                <a:gd name="T5" fmla="*/ 1207 h 1768"/>
                <a:gd name="T6" fmla="*/ 71 w 169"/>
                <a:gd name="T7" fmla="*/ 1496 h 1768"/>
                <a:gd name="T8" fmla="*/ 55 w 169"/>
                <a:gd name="T9" fmla="*/ 1768 h 1768"/>
                <a:gd name="T10" fmla="*/ 76 w 169"/>
                <a:gd name="T11" fmla="*/ 1760 h 1768"/>
                <a:gd name="T12" fmla="*/ 92 w 169"/>
                <a:gd name="T13" fmla="*/ 1631 h 1768"/>
                <a:gd name="T14" fmla="*/ 86 w 169"/>
                <a:gd name="T15" fmla="*/ 1430 h 1768"/>
                <a:gd name="T16" fmla="*/ 86 w 169"/>
                <a:gd name="T17" fmla="*/ 1247 h 1768"/>
                <a:gd name="T18" fmla="*/ 65 w 169"/>
                <a:gd name="T19" fmla="*/ 1156 h 1768"/>
                <a:gd name="T20" fmla="*/ 57 w 169"/>
                <a:gd name="T21" fmla="*/ 1012 h 1768"/>
                <a:gd name="T22" fmla="*/ 55 w 169"/>
                <a:gd name="T23" fmla="*/ 702 h 1768"/>
                <a:gd name="T24" fmla="*/ 112 w 169"/>
                <a:gd name="T25" fmla="*/ 860 h 1768"/>
                <a:gd name="T26" fmla="*/ 120 w 169"/>
                <a:gd name="T27" fmla="*/ 1046 h 1768"/>
                <a:gd name="T28" fmla="*/ 162 w 169"/>
                <a:gd name="T29" fmla="*/ 1055 h 1768"/>
                <a:gd name="T30" fmla="*/ 169 w 169"/>
                <a:gd name="T31" fmla="*/ 941 h 1768"/>
                <a:gd name="T32" fmla="*/ 78 w 169"/>
                <a:gd name="T33" fmla="*/ 673 h 1768"/>
                <a:gd name="T34" fmla="*/ 50 w 169"/>
                <a:gd name="T35" fmla="*/ 443 h 1768"/>
                <a:gd name="T36" fmla="*/ 42 w 169"/>
                <a:gd name="T37" fmla="*/ 229 h 1768"/>
                <a:gd name="T38" fmla="*/ 42 w 169"/>
                <a:gd name="T39" fmla="*/ 0 h 1768"/>
                <a:gd name="T40" fmla="*/ 0 w 169"/>
                <a:gd name="T41" fmla="*/ 14 h 1768"/>
                <a:gd name="T42" fmla="*/ 0 w 169"/>
                <a:gd name="T43" fmla="*/ 1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768">
                  <a:moveTo>
                    <a:pt x="0" y="14"/>
                  </a:moveTo>
                  <a:lnTo>
                    <a:pt x="29" y="820"/>
                  </a:lnTo>
                  <a:lnTo>
                    <a:pt x="55" y="1207"/>
                  </a:lnTo>
                  <a:lnTo>
                    <a:pt x="71" y="1496"/>
                  </a:lnTo>
                  <a:lnTo>
                    <a:pt x="55" y="1768"/>
                  </a:lnTo>
                  <a:lnTo>
                    <a:pt x="76" y="1760"/>
                  </a:lnTo>
                  <a:lnTo>
                    <a:pt x="92" y="1631"/>
                  </a:lnTo>
                  <a:lnTo>
                    <a:pt x="86" y="1430"/>
                  </a:lnTo>
                  <a:lnTo>
                    <a:pt x="86" y="1247"/>
                  </a:lnTo>
                  <a:lnTo>
                    <a:pt x="65" y="1156"/>
                  </a:lnTo>
                  <a:lnTo>
                    <a:pt x="57" y="1012"/>
                  </a:lnTo>
                  <a:lnTo>
                    <a:pt x="55" y="702"/>
                  </a:lnTo>
                  <a:lnTo>
                    <a:pt x="112" y="860"/>
                  </a:lnTo>
                  <a:lnTo>
                    <a:pt x="120" y="1046"/>
                  </a:lnTo>
                  <a:lnTo>
                    <a:pt x="162" y="1055"/>
                  </a:lnTo>
                  <a:lnTo>
                    <a:pt x="169" y="941"/>
                  </a:lnTo>
                  <a:lnTo>
                    <a:pt x="78" y="673"/>
                  </a:lnTo>
                  <a:lnTo>
                    <a:pt x="50" y="443"/>
                  </a:lnTo>
                  <a:lnTo>
                    <a:pt x="42" y="229"/>
                  </a:lnTo>
                  <a:lnTo>
                    <a:pt x="4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5" name="Freeform 47"/>
            <p:cNvSpPr>
              <a:spLocks/>
            </p:cNvSpPr>
            <p:nvPr/>
          </p:nvSpPr>
          <p:spPr bwMode="auto">
            <a:xfrm>
              <a:off x="1624" y="3501"/>
              <a:ext cx="34" cy="141"/>
            </a:xfrm>
            <a:custGeom>
              <a:avLst/>
              <a:gdLst>
                <a:gd name="T0" fmla="*/ 51 w 68"/>
                <a:gd name="T1" fmla="*/ 0 h 281"/>
                <a:gd name="T2" fmla="*/ 28 w 68"/>
                <a:gd name="T3" fmla="*/ 122 h 281"/>
                <a:gd name="T4" fmla="*/ 8 w 68"/>
                <a:gd name="T5" fmla="*/ 222 h 281"/>
                <a:gd name="T6" fmla="*/ 0 w 68"/>
                <a:gd name="T7" fmla="*/ 281 h 281"/>
                <a:gd name="T8" fmla="*/ 28 w 68"/>
                <a:gd name="T9" fmla="*/ 274 h 281"/>
                <a:gd name="T10" fmla="*/ 44 w 68"/>
                <a:gd name="T11" fmla="*/ 175 h 281"/>
                <a:gd name="T12" fmla="*/ 68 w 68"/>
                <a:gd name="T13" fmla="*/ 93 h 281"/>
                <a:gd name="T14" fmla="*/ 68 w 68"/>
                <a:gd name="T15" fmla="*/ 2 h 281"/>
                <a:gd name="T16" fmla="*/ 51 w 68"/>
                <a:gd name="T17" fmla="*/ 0 h 281"/>
                <a:gd name="T18" fmla="*/ 51 w 68"/>
                <a:gd name="T1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1">
                  <a:moveTo>
                    <a:pt x="51" y="0"/>
                  </a:moveTo>
                  <a:lnTo>
                    <a:pt x="28" y="122"/>
                  </a:lnTo>
                  <a:lnTo>
                    <a:pt x="8" y="222"/>
                  </a:lnTo>
                  <a:lnTo>
                    <a:pt x="0" y="281"/>
                  </a:lnTo>
                  <a:lnTo>
                    <a:pt x="28" y="274"/>
                  </a:lnTo>
                  <a:lnTo>
                    <a:pt x="44" y="175"/>
                  </a:lnTo>
                  <a:lnTo>
                    <a:pt x="68" y="93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6" name="Freeform 48"/>
            <p:cNvSpPr>
              <a:spLocks/>
            </p:cNvSpPr>
            <p:nvPr/>
          </p:nvSpPr>
          <p:spPr bwMode="auto">
            <a:xfrm>
              <a:off x="2313" y="3169"/>
              <a:ext cx="411" cy="161"/>
            </a:xfrm>
            <a:custGeom>
              <a:avLst/>
              <a:gdLst>
                <a:gd name="T0" fmla="*/ 797 w 822"/>
                <a:gd name="T1" fmla="*/ 298 h 321"/>
                <a:gd name="T2" fmla="*/ 719 w 822"/>
                <a:gd name="T3" fmla="*/ 220 h 321"/>
                <a:gd name="T4" fmla="*/ 641 w 822"/>
                <a:gd name="T5" fmla="*/ 178 h 321"/>
                <a:gd name="T6" fmla="*/ 479 w 822"/>
                <a:gd name="T7" fmla="*/ 119 h 321"/>
                <a:gd name="T8" fmla="*/ 434 w 822"/>
                <a:gd name="T9" fmla="*/ 104 h 321"/>
                <a:gd name="T10" fmla="*/ 306 w 822"/>
                <a:gd name="T11" fmla="*/ 97 h 321"/>
                <a:gd name="T12" fmla="*/ 227 w 822"/>
                <a:gd name="T13" fmla="*/ 85 h 321"/>
                <a:gd name="T14" fmla="*/ 244 w 822"/>
                <a:gd name="T15" fmla="*/ 100 h 321"/>
                <a:gd name="T16" fmla="*/ 162 w 822"/>
                <a:gd name="T17" fmla="*/ 106 h 321"/>
                <a:gd name="T18" fmla="*/ 202 w 822"/>
                <a:gd name="T19" fmla="*/ 114 h 321"/>
                <a:gd name="T20" fmla="*/ 154 w 822"/>
                <a:gd name="T21" fmla="*/ 119 h 321"/>
                <a:gd name="T22" fmla="*/ 164 w 822"/>
                <a:gd name="T23" fmla="*/ 133 h 321"/>
                <a:gd name="T24" fmla="*/ 109 w 822"/>
                <a:gd name="T25" fmla="*/ 135 h 321"/>
                <a:gd name="T26" fmla="*/ 130 w 822"/>
                <a:gd name="T27" fmla="*/ 152 h 321"/>
                <a:gd name="T28" fmla="*/ 73 w 822"/>
                <a:gd name="T29" fmla="*/ 182 h 321"/>
                <a:gd name="T30" fmla="*/ 90 w 822"/>
                <a:gd name="T31" fmla="*/ 199 h 321"/>
                <a:gd name="T32" fmla="*/ 46 w 822"/>
                <a:gd name="T33" fmla="*/ 212 h 321"/>
                <a:gd name="T34" fmla="*/ 42 w 822"/>
                <a:gd name="T35" fmla="*/ 273 h 321"/>
                <a:gd name="T36" fmla="*/ 4 w 822"/>
                <a:gd name="T37" fmla="*/ 212 h 321"/>
                <a:gd name="T38" fmla="*/ 0 w 822"/>
                <a:gd name="T39" fmla="*/ 140 h 321"/>
                <a:gd name="T40" fmla="*/ 82 w 822"/>
                <a:gd name="T41" fmla="*/ 41 h 321"/>
                <a:gd name="T42" fmla="*/ 190 w 822"/>
                <a:gd name="T43" fmla="*/ 22 h 321"/>
                <a:gd name="T44" fmla="*/ 147 w 822"/>
                <a:gd name="T45" fmla="*/ 11 h 321"/>
                <a:gd name="T46" fmla="*/ 247 w 822"/>
                <a:gd name="T47" fmla="*/ 22 h 321"/>
                <a:gd name="T48" fmla="*/ 227 w 822"/>
                <a:gd name="T49" fmla="*/ 2 h 321"/>
                <a:gd name="T50" fmla="*/ 333 w 822"/>
                <a:gd name="T51" fmla="*/ 7 h 321"/>
                <a:gd name="T52" fmla="*/ 449 w 822"/>
                <a:gd name="T53" fmla="*/ 24 h 321"/>
                <a:gd name="T54" fmla="*/ 426 w 822"/>
                <a:gd name="T55" fmla="*/ 0 h 321"/>
                <a:gd name="T56" fmla="*/ 516 w 822"/>
                <a:gd name="T57" fmla="*/ 32 h 321"/>
                <a:gd name="T58" fmla="*/ 639 w 822"/>
                <a:gd name="T59" fmla="*/ 104 h 321"/>
                <a:gd name="T60" fmla="*/ 702 w 822"/>
                <a:gd name="T61" fmla="*/ 161 h 321"/>
                <a:gd name="T62" fmla="*/ 732 w 822"/>
                <a:gd name="T63" fmla="*/ 180 h 321"/>
                <a:gd name="T64" fmla="*/ 732 w 822"/>
                <a:gd name="T65" fmla="*/ 125 h 321"/>
                <a:gd name="T66" fmla="*/ 785 w 822"/>
                <a:gd name="T67" fmla="*/ 218 h 321"/>
                <a:gd name="T68" fmla="*/ 822 w 822"/>
                <a:gd name="T69" fmla="*/ 264 h 321"/>
                <a:gd name="T70" fmla="*/ 822 w 822"/>
                <a:gd name="T71" fmla="*/ 321 h 321"/>
                <a:gd name="T72" fmla="*/ 797 w 822"/>
                <a:gd name="T73" fmla="*/ 298 h 321"/>
                <a:gd name="T74" fmla="*/ 797 w 822"/>
                <a:gd name="T75" fmla="*/ 29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2" h="321">
                  <a:moveTo>
                    <a:pt x="797" y="298"/>
                  </a:moveTo>
                  <a:lnTo>
                    <a:pt x="719" y="220"/>
                  </a:lnTo>
                  <a:lnTo>
                    <a:pt x="641" y="178"/>
                  </a:lnTo>
                  <a:lnTo>
                    <a:pt x="479" y="119"/>
                  </a:lnTo>
                  <a:lnTo>
                    <a:pt x="434" y="104"/>
                  </a:lnTo>
                  <a:lnTo>
                    <a:pt x="306" y="97"/>
                  </a:lnTo>
                  <a:lnTo>
                    <a:pt x="227" y="85"/>
                  </a:lnTo>
                  <a:lnTo>
                    <a:pt x="244" y="100"/>
                  </a:lnTo>
                  <a:lnTo>
                    <a:pt x="162" y="106"/>
                  </a:lnTo>
                  <a:lnTo>
                    <a:pt x="202" y="114"/>
                  </a:lnTo>
                  <a:lnTo>
                    <a:pt x="154" y="119"/>
                  </a:lnTo>
                  <a:lnTo>
                    <a:pt x="164" y="133"/>
                  </a:lnTo>
                  <a:lnTo>
                    <a:pt x="109" y="135"/>
                  </a:lnTo>
                  <a:lnTo>
                    <a:pt x="130" y="152"/>
                  </a:lnTo>
                  <a:lnTo>
                    <a:pt x="73" y="182"/>
                  </a:lnTo>
                  <a:lnTo>
                    <a:pt x="90" y="199"/>
                  </a:lnTo>
                  <a:lnTo>
                    <a:pt x="46" y="212"/>
                  </a:lnTo>
                  <a:lnTo>
                    <a:pt x="42" y="273"/>
                  </a:lnTo>
                  <a:lnTo>
                    <a:pt x="4" y="212"/>
                  </a:lnTo>
                  <a:lnTo>
                    <a:pt x="0" y="140"/>
                  </a:lnTo>
                  <a:lnTo>
                    <a:pt x="82" y="41"/>
                  </a:lnTo>
                  <a:lnTo>
                    <a:pt x="190" y="22"/>
                  </a:lnTo>
                  <a:lnTo>
                    <a:pt x="147" y="11"/>
                  </a:lnTo>
                  <a:lnTo>
                    <a:pt x="247" y="22"/>
                  </a:lnTo>
                  <a:lnTo>
                    <a:pt x="227" y="2"/>
                  </a:lnTo>
                  <a:lnTo>
                    <a:pt x="333" y="7"/>
                  </a:lnTo>
                  <a:lnTo>
                    <a:pt x="449" y="24"/>
                  </a:lnTo>
                  <a:lnTo>
                    <a:pt x="426" y="0"/>
                  </a:lnTo>
                  <a:lnTo>
                    <a:pt x="516" y="32"/>
                  </a:lnTo>
                  <a:lnTo>
                    <a:pt x="639" y="104"/>
                  </a:lnTo>
                  <a:lnTo>
                    <a:pt x="702" y="161"/>
                  </a:lnTo>
                  <a:lnTo>
                    <a:pt x="732" y="180"/>
                  </a:lnTo>
                  <a:lnTo>
                    <a:pt x="732" y="125"/>
                  </a:lnTo>
                  <a:lnTo>
                    <a:pt x="785" y="218"/>
                  </a:lnTo>
                  <a:lnTo>
                    <a:pt x="822" y="264"/>
                  </a:lnTo>
                  <a:lnTo>
                    <a:pt x="822" y="321"/>
                  </a:lnTo>
                  <a:lnTo>
                    <a:pt x="797" y="298"/>
                  </a:lnTo>
                  <a:lnTo>
                    <a:pt x="79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7" name="Freeform 49"/>
            <p:cNvSpPr>
              <a:spLocks/>
            </p:cNvSpPr>
            <p:nvPr/>
          </p:nvSpPr>
          <p:spPr bwMode="auto">
            <a:xfrm>
              <a:off x="2385" y="3256"/>
              <a:ext cx="191" cy="94"/>
            </a:xfrm>
            <a:custGeom>
              <a:avLst/>
              <a:gdLst>
                <a:gd name="T0" fmla="*/ 7 w 380"/>
                <a:gd name="T1" fmla="*/ 121 h 188"/>
                <a:gd name="T2" fmla="*/ 68 w 380"/>
                <a:gd name="T3" fmla="*/ 53 h 188"/>
                <a:gd name="T4" fmla="*/ 148 w 380"/>
                <a:gd name="T5" fmla="*/ 15 h 188"/>
                <a:gd name="T6" fmla="*/ 220 w 380"/>
                <a:gd name="T7" fmla="*/ 0 h 188"/>
                <a:gd name="T8" fmla="*/ 294 w 380"/>
                <a:gd name="T9" fmla="*/ 0 h 188"/>
                <a:gd name="T10" fmla="*/ 380 w 380"/>
                <a:gd name="T11" fmla="*/ 17 h 188"/>
                <a:gd name="T12" fmla="*/ 274 w 380"/>
                <a:gd name="T13" fmla="*/ 24 h 188"/>
                <a:gd name="T14" fmla="*/ 234 w 380"/>
                <a:gd name="T15" fmla="*/ 45 h 188"/>
                <a:gd name="T16" fmla="*/ 236 w 380"/>
                <a:gd name="T17" fmla="*/ 19 h 188"/>
                <a:gd name="T18" fmla="*/ 199 w 380"/>
                <a:gd name="T19" fmla="*/ 51 h 188"/>
                <a:gd name="T20" fmla="*/ 196 w 380"/>
                <a:gd name="T21" fmla="*/ 24 h 188"/>
                <a:gd name="T22" fmla="*/ 173 w 380"/>
                <a:gd name="T23" fmla="*/ 41 h 188"/>
                <a:gd name="T24" fmla="*/ 161 w 380"/>
                <a:gd name="T25" fmla="*/ 38 h 188"/>
                <a:gd name="T26" fmla="*/ 135 w 380"/>
                <a:gd name="T27" fmla="*/ 55 h 188"/>
                <a:gd name="T28" fmla="*/ 101 w 380"/>
                <a:gd name="T29" fmla="*/ 79 h 188"/>
                <a:gd name="T30" fmla="*/ 80 w 380"/>
                <a:gd name="T31" fmla="*/ 100 h 188"/>
                <a:gd name="T32" fmla="*/ 70 w 380"/>
                <a:gd name="T33" fmla="*/ 136 h 188"/>
                <a:gd name="T34" fmla="*/ 66 w 380"/>
                <a:gd name="T35" fmla="*/ 157 h 188"/>
                <a:gd name="T36" fmla="*/ 74 w 380"/>
                <a:gd name="T37" fmla="*/ 188 h 188"/>
                <a:gd name="T38" fmla="*/ 44 w 380"/>
                <a:gd name="T39" fmla="*/ 161 h 188"/>
                <a:gd name="T40" fmla="*/ 23 w 380"/>
                <a:gd name="T41" fmla="*/ 167 h 188"/>
                <a:gd name="T42" fmla="*/ 30 w 380"/>
                <a:gd name="T43" fmla="*/ 182 h 188"/>
                <a:gd name="T44" fmla="*/ 9 w 380"/>
                <a:gd name="T45" fmla="*/ 174 h 188"/>
                <a:gd name="T46" fmla="*/ 0 w 380"/>
                <a:gd name="T47" fmla="*/ 142 h 188"/>
                <a:gd name="T48" fmla="*/ 7 w 380"/>
                <a:gd name="T49" fmla="*/ 121 h 188"/>
                <a:gd name="T50" fmla="*/ 7 w 380"/>
                <a:gd name="T5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188">
                  <a:moveTo>
                    <a:pt x="7" y="121"/>
                  </a:moveTo>
                  <a:lnTo>
                    <a:pt x="68" y="53"/>
                  </a:lnTo>
                  <a:lnTo>
                    <a:pt x="148" y="15"/>
                  </a:lnTo>
                  <a:lnTo>
                    <a:pt x="220" y="0"/>
                  </a:lnTo>
                  <a:lnTo>
                    <a:pt x="294" y="0"/>
                  </a:lnTo>
                  <a:lnTo>
                    <a:pt x="380" y="17"/>
                  </a:lnTo>
                  <a:lnTo>
                    <a:pt x="274" y="24"/>
                  </a:lnTo>
                  <a:lnTo>
                    <a:pt x="234" y="45"/>
                  </a:lnTo>
                  <a:lnTo>
                    <a:pt x="236" y="19"/>
                  </a:lnTo>
                  <a:lnTo>
                    <a:pt x="199" y="51"/>
                  </a:lnTo>
                  <a:lnTo>
                    <a:pt x="196" y="24"/>
                  </a:lnTo>
                  <a:lnTo>
                    <a:pt x="173" y="41"/>
                  </a:lnTo>
                  <a:lnTo>
                    <a:pt x="161" y="38"/>
                  </a:lnTo>
                  <a:lnTo>
                    <a:pt x="135" y="55"/>
                  </a:lnTo>
                  <a:lnTo>
                    <a:pt x="101" y="79"/>
                  </a:lnTo>
                  <a:lnTo>
                    <a:pt x="80" y="100"/>
                  </a:lnTo>
                  <a:lnTo>
                    <a:pt x="70" y="136"/>
                  </a:lnTo>
                  <a:lnTo>
                    <a:pt x="66" y="157"/>
                  </a:lnTo>
                  <a:lnTo>
                    <a:pt x="74" y="188"/>
                  </a:lnTo>
                  <a:lnTo>
                    <a:pt x="44" y="161"/>
                  </a:lnTo>
                  <a:lnTo>
                    <a:pt x="23" y="167"/>
                  </a:lnTo>
                  <a:lnTo>
                    <a:pt x="30" y="182"/>
                  </a:lnTo>
                  <a:lnTo>
                    <a:pt x="9" y="174"/>
                  </a:lnTo>
                  <a:lnTo>
                    <a:pt x="0" y="142"/>
                  </a:lnTo>
                  <a:lnTo>
                    <a:pt x="7" y="121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8" name="Freeform 50"/>
            <p:cNvSpPr>
              <a:spLocks/>
            </p:cNvSpPr>
            <p:nvPr/>
          </p:nvSpPr>
          <p:spPr bwMode="auto">
            <a:xfrm>
              <a:off x="2345" y="3241"/>
              <a:ext cx="354" cy="102"/>
            </a:xfrm>
            <a:custGeom>
              <a:avLst/>
              <a:gdLst>
                <a:gd name="T0" fmla="*/ 89 w 709"/>
                <a:gd name="T1" fmla="*/ 143 h 205"/>
                <a:gd name="T2" fmla="*/ 110 w 709"/>
                <a:gd name="T3" fmla="*/ 91 h 205"/>
                <a:gd name="T4" fmla="*/ 139 w 709"/>
                <a:gd name="T5" fmla="*/ 63 h 205"/>
                <a:gd name="T6" fmla="*/ 186 w 709"/>
                <a:gd name="T7" fmla="*/ 38 h 205"/>
                <a:gd name="T8" fmla="*/ 245 w 709"/>
                <a:gd name="T9" fmla="*/ 23 h 205"/>
                <a:gd name="T10" fmla="*/ 348 w 709"/>
                <a:gd name="T11" fmla="*/ 17 h 205"/>
                <a:gd name="T12" fmla="*/ 418 w 709"/>
                <a:gd name="T13" fmla="*/ 23 h 205"/>
                <a:gd name="T14" fmla="*/ 508 w 709"/>
                <a:gd name="T15" fmla="*/ 51 h 205"/>
                <a:gd name="T16" fmla="*/ 586 w 709"/>
                <a:gd name="T17" fmla="*/ 105 h 205"/>
                <a:gd name="T18" fmla="*/ 639 w 709"/>
                <a:gd name="T19" fmla="*/ 141 h 205"/>
                <a:gd name="T20" fmla="*/ 686 w 709"/>
                <a:gd name="T21" fmla="*/ 158 h 205"/>
                <a:gd name="T22" fmla="*/ 709 w 709"/>
                <a:gd name="T23" fmla="*/ 154 h 205"/>
                <a:gd name="T24" fmla="*/ 675 w 709"/>
                <a:gd name="T25" fmla="*/ 133 h 205"/>
                <a:gd name="T26" fmla="*/ 610 w 709"/>
                <a:gd name="T27" fmla="*/ 91 h 205"/>
                <a:gd name="T28" fmla="*/ 502 w 709"/>
                <a:gd name="T29" fmla="*/ 29 h 205"/>
                <a:gd name="T30" fmla="*/ 422 w 709"/>
                <a:gd name="T31" fmla="*/ 6 h 205"/>
                <a:gd name="T32" fmla="*/ 335 w 709"/>
                <a:gd name="T33" fmla="*/ 0 h 205"/>
                <a:gd name="T34" fmla="*/ 253 w 709"/>
                <a:gd name="T35" fmla="*/ 2 h 205"/>
                <a:gd name="T36" fmla="*/ 184 w 709"/>
                <a:gd name="T37" fmla="*/ 19 h 205"/>
                <a:gd name="T38" fmla="*/ 135 w 709"/>
                <a:gd name="T39" fmla="*/ 36 h 205"/>
                <a:gd name="T40" fmla="*/ 95 w 709"/>
                <a:gd name="T41" fmla="*/ 69 h 205"/>
                <a:gd name="T42" fmla="*/ 65 w 709"/>
                <a:gd name="T43" fmla="*/ 122 h 205"/>
                <a:gd name="T44" fmla="*/ 0 w 709"/>
                <a:gd name="T45" fmla="*/ 202 h 205"/>
                <a:gd name="T46" fmla="*/ 86 w 709"/>
                <a:gd name="T47" fmla="*/ 205 h 205"/>
                <a:gd name="T48" fmla="*/ 108 w 709"/>
                <a:gd name="T49" fmla="*/ 173 h 205"/>
                <a:gd name="T50" fmla="*/ 89 w 709"/>
                <a:gd name="T51" fmla="*/ 143 h 205"/>
                <a:gd name="T52" fmla="*/ 89 w 709"/>
                <a:gd name="T53" fmla="*/ 14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9" h="205">
                  <a:moveTo>
                    <a:pt x="89" y="143"/>
                  </a:moveTo>
                  <a:lnTo>
                    <a:pt x="110" y="91"/>
                  </a:lnTo>
                  <a:lnTo>
                    <a:pt x="139" y="63"/>
                  </a:lnTo>
                  <a:lnTo>
                    <a:pt x="186" y="38"/>
                  </a:lnTo>
                  <a:lnTo>
                    <a:pt x="245" y="23"/>
                  </a:lnTo>
                  <a:lnTo>
                    <a:pt x="348" y="17"/>
                  </a:lnTo>
                  <a:lnTo>
                    <a:pt x="418" y="23"/>
                  </a:lnTo>
                  <a:lnTo>
                    <a:pt x="508" y="51"/>
                  </a:lnTo>
                  <a:lnTo>
                    <a:pt x="586" y="105"/>
                  </a:lnTo>
                  <a:lnTo>
                    <a:pt x="639" y="141"/>
                  </a:lnTo>
                  <a:lnTo>
                    <a:pt x="686" y="158"/>
                  </a:lnTo>
                  <a:lnTo>
                    <a:pt x="709" y="154"/>
                  </a:lnTo>
                  <a:lnTo>
                    <a:pt x="675" y="133"/>
                  </a:lnTo>
                  <a:lnTo>
                    <a:pt x="610" y="91"/>
                  </a:lnTo>
                  <a:lnTo>
                    <a:pt x="502" y="29"/>
                  </a:lnTo>
                  <a:lnTo>
                    <a:pt x="422" y="6"/>
                  </a:lnTo>
                  <a:lnTo>
                    <a:pt x="335" y="0"/>
                  </a:lnTo>
                  <a:lnTo>
                    <a:pt x="253" y="2"/>
                  </a:lnTo>
                  <a:lnTo>
                    <a:pt x="184" y="19"/>
                  </a:lnTo>
                  <a:lnTo>
                    <a:pt x="135" y="36"/>
                  </a:lnTo>
                  <a:lnTo>
                    <a:pt x="95" y="69"/>
                  </a:lnTo>
                  <a:lnTo>
                    <a:pt x="65" y="122"/>
                  </a:lnTo>
                  <a:lnTo>
                    <a:pt x="0" y="202"/>
                  </a:lnTo>
                  <a:lnTo>
                    <a:pt x="86" y="205"/>
                  </a:lnTo>
                  <a:lnTo>
                    <a:pt x="108" y="173"/>
                  </a:lnTo>
                  <a:lnTo>
                    <a:pt x="89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9" name="Freeform 51"/>
            <p:cNvSpPr>
              <a:spLocks/>
            </p:cNvSpPr>
            <p:nvPr/>
          </p:nvSpPr>
          <p:spPr bwMode="auto">
            <a:xfrm>
              <a:off x="2561" y="3287"/>
              <a:ext cx="36" cy="45"/>
            </a:xfrm>
            <a:custGeom>
              <a:avLst/>
              <a:gdLst>
                <a:gd name="T0" fmla="*/ 10 w 73"/>
                <a:gd name="T1" fmla="*/ 57 h 90"/>
                <a:gd name="T2" fmla="*/ 18 w 73"/>
                <a:gd name="T3" fmla="*/ 76 h 90"/>
                <a:gd name="T4" fmla="*/ 23 w 73"/>
                <a:gd name="T5" fmla="*/ 88 h 90"/>
                <a:gd name="T6" fmla="*/ 42 w 73"/>
                <a:gd name="T7" fmla="*/ 90 h 90"/>
                <a:gd name="T8" fmla="*/ 63 w 73"/>
                <a:gd name="T9" fmla="*/ 76 h 90"/>
                <a:gd name="T10" fmla="*/ 73 w 73"/>
                <a:gd name="T11" fmla="*/ 52 h 90"/>
                <a:gd name="T12" fmla="*/ 67 w 73"/>
                <a:gd name="T13" fmla="*/ 21 h 90"/>
                <a:gd name="T14" fmla="*/ 46 w 73"/>
                <a:gd name="T15" fmla="*/ 6 h 90"/>
                <a:gd name="T16" fmla="*/ 25 w 73"/>
                <a:gd name="T17" fmla="*/ 0 h 90"/>
                <a:gd name="T18" fmla="*/ 12 w 73"/>
                <a:gd name="T19" fmla="*/ 14 h 90"/>
                <a:gd name="T20" fmla="*/ 25 w 73"/>
                <a:gd name="T21" fmla="*/ 31 h 90"/>
                <a:gd name="T22" fmla="*/ 16 w 73"/>
                <a:gd name="T23" fmla="*/ 44 h 90"/>
                <a:gd name="T24" fmla="*/ 0 w 73"/>
                <a:gd name="T25" fmla="*/ 46 h 90"/>
                <a:gd name="T26" fmla="*/ 10 w 73"/>
                <a:gd name="T27" fmla="*/ 57 h 90"/>
                <a:gd name="T28" fmla="*/ 10 w 73"/>
                <a:gd name="T29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90">
                  <a:moveTo>
                    <a:pt x="10" y="57"/>
                  </a:moveTo>
                  <a:lnTo>
                    <a:pt x="18" y="76"/>
                  </a:lnTo>
                  <a:lnTo>
                    <a:pt x="23" y="88"/>
                  </a:lnTo>
                  <a:lnTo>
                    <a:pt x="42" y="90"/>
                  </a:lnTo>
                  <a:lnTo>
                    <a:pt x="63" y="76"/>
                  </a:lnTo>
                  <a:lnTo>
                    <a:pt x="73" y="52"/>
                  </a:lnTo>
                  <a:lnTo>
                    <a:pt x="67" y="21"/>
                  </a:lnTo>
                  <a:lnTo>
                    <a:pt x="46" y="6"/>
                  </a:lnTo>
                  <a:lnTo>
                    <a:pt x="25" y="0"/>
                  </a:lnTo>
                  <a:lnTo>
                    <a:pt x="12" y="14"/>
                  </a:lnTo>
                  <a:lnTo>
                    <a:pt x="25" y="31"/>
                  </a:lnTo>
                  <a:lnTo>
                    <a:pt x="16" y="44"/>
                  </a:lnTo>
                  <a:lnTo>
                    <a:pt x="0" y="46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0" name="Freeform 52"/>
            <p:cNvSpPr>
              <a:spLocks/>
            </p:cNvSpPr>
            <p:nvPr/>
          </p:nvSpPr>
          <p:spPr bwMode="auto">
            <a:xfrm>
              <a:off x="2534" y="3264"/>
              <a:ext cx="83" cy="111"/>
            </a:xfrm>
            <a:custGeom>
              <a:avLst/>
              <a:gdLst>
                <a:gd name="T0" fmla="*/ 69 w 168"/>
                <a:gd name="T1" fmla="*/ 36 h 220"/>
                <a:gd name="T2" fmla="*/ 42 w 168"/>
                <a:gd name="T3" fmla="*/ 30 h 220"/>
                <a:gd name="T4" fmla="*/ 46 w 168"/>
                <a:gd name="T5" fmla="*/ 45 h 220"/>
                <a:gd name="T6" fmla="*/ 27 w 168"/>
                <a:gd name="T7" fmla="*/ 62 h 220"/>
                <a:gd name="T8" fmla="*/ 21 w 168"/>
                <a:gd name="T9" fmla="*/ 112 h 220"/>
                <a:gd name="T10" fmla="*/ 42 w 168"/>
                <a:gd name="T11" fmla="*/ 148 h 220"/>
                <a:gd name="T12" fmla="*/ 71 w 168"/>
                <a:gd name="T13" fmla="*/ 169 h 220"/>
                <a:gd name="T14" fmla="*/ 95 w 168"/>
                <a:gd name="T15" fmla="*/ 167 h 220"/>
                <a:gd name="T16" fmla="*/ 101 w 168"/>
                <a:gd name="T17" fmla="*/ 150 h 220"/>
                <a:gd name="T18" fmla="*/ 116 w 168"/>
                <a:gd name="T19" fmla="*/ 157 h 220"/>
                <a:gd name="T20" fmla="*/ 126 w 168"/>
                <a:gd name="T21" fmla="*/ 138 h 220"/>
                <a:gd name="T22" fmla="*/ 135 w 168"/>
                <a:gd name="T23" fmla="*/ 138 h 220"/>
                <a:gd name="T24" fmla="*/ 137 w 168"/>
                <a:gd name="T25" fmla="*/ 95 h 220"/>
                <a:gd name="T26" fmla="*/ 139 w 168"/>
                <a:gd name="T27" fmla="*/ 68 h 220"/>
                <a:gd name="T28" fmla="*/ 122 w 168"/>
                <a:gd name="T29" fmla="*/ 51 h 220"/>
                <a:gd name="T30" fmla="*/ 111 w 168"/>
                <a:gd name="T31" fmla="*/ 32 h 220"/>
                <a:gd name="T32" fmla="*/ 92 w 168"/>
                <a:gd name="T33" fmla="*/ 30 h 220"/>
                <a:gd name="T34" fmla="*/ 69 w 168"/>
                <a:gd name="T35" fmla="*/ 17 h 220"/>
                <a:gd name="T36" fmla="*/ 42 w 168"/>
                <a:gd name="T37" fmla="*/ 0 h 220"/>
                <a:gd name="T38" fmla="*/ 84 w 168"/>
                <a:gd name="T39" fmla="*/ 2 h 220"/>
                <a:gd name="T40" fmla="*/ 130 w 168"/>
                <a:gd name="T41" fmla="*/ 26 h 220"/>
                <a:gd name="T42" fmla="*/ 151 w 168"/>
                <a:gd name="T43" fmla="*/ 49 h 220"/>
                <a:gd name="T44" fmla="*/ 168 w 168"/>
                <a:gd name="T45" fmla="*/ 83 h 220"/>
                <a:gd name="T46" fmla="*/ 168 w 168"/>
                <a:gd name="T47" fmla="*/ 116 h 220"/>
                <a:gd name="T48" fmla="*/ 160 w 168"/>
                <a:gd name="T49" fmla="*/ 156 h 220"/>
                <a:gd name="T50" fmla="*/ 137 w 168"/>
                <a:gd name="T51" fmla="*/ 190 h 220"/>
                <a:gd name="T52" fmla="*/ 101 w 168"/>
                <a:gd name="T53" fmla="*/ 209 h 220"/>
                <a:gd name="T54" fmla="*/ 57 w 168"/>
                <a:gd name="T55" fmla="*/ 220 h 220"/>
                <a:gd name="T56" fmla="*/ 31 w 168"/>
                <a:gd name="T57" fmla="*/ 201 h 220"/>
                <a:gd name="T58" fmla="*/ 17 w 168"/>
                <a:gd name="T59" fmla="*/ 178 h 220"/>
                <a:gd name="T60" fmla="*/ 6 w 168"/>
                <a:gd name="T61" fmla="*/ 144 h 220"/>
                <a:gd name="T62" fmla="*/ 0 w 168"/>
                <a:gd name="T63" fmla="*/ 104 h 220"/>
                <a:gd name="T64" fmla="*/ 2 w 168"/>
                <a:gd name="T65" fmla="*/ 57 h 220"/>
                <a:gd name="T66" fmla="*/ 17 w 168"/>
                <a:gd name="T67" fmla="*/ 17 h 220"/>
                <a:gd name="T68" fmla="*/ 55 w 168"/>
                <a:gd name="T69" fmla="*/ 15 h 220"/>
                <a:gd name="T70" fmla="*/ 69 w 168"/>
                <a:gd name="T71" fmla="*/ 36 h 220"/>
                <a:gd name="T72" fmla="*/ 69 w 168"/>
                <a:gd name="T73" fmla="*/ 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20">
                  <a:moveTo>
                    <a:pt x="69" y="36"/>
                  </a:moveTo>
                  <a:lnTo>
                    <a:pt x="42" y="30"/>
                  </a:lnTo>
                  <a:lnTo>
                    <a:pt x="46" y="45"/>
                  </a:lnTo>
                  <a:lnTo>
                    <a:pt x="27" y="62"/>
                  </a:lnTo>
                  <a:lnTo>
                    <a:pt x="21" y="112"/>
                  </a:lnTo>
                  <a:lnTo>
                    <a:pt x="42" y="148"/>
                  </a:lnTo>
                  <a:lnTo>
                    <a:pt x="71" y="169"/>
                  </a:lnTo>
                  <a:lnTo>
                    <a:pt x="95" y="167"/>
                  </a:lnTo>
                  <a:lnTo>
                    <a:pt x="101" y="150"/>
                  </a:lnTo>
                  <a:lnTo>
                    <a:pt x="116" y="157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37" y="95"/>
                  </a:lnTo>
                  <a:lnTo>
                    <a:pt x="139" y="68"/>
                  </a:lnTo>
                  <a:lnTo>
                    <a:pt x="122" y="51"/>
                  </a:lnTo>
                  <a:lnTo>
                    <a:pt x="111" y="32"/>
                  </a:lnTo>
                  <a:lnTo>
                    <a:pt x="92" y="30"/>
                  </a:lnTo>
                  <a:lnTo>
                    <a:pt x="69" y="17"/>
                  </a:lnTo>
                  <a:lnTo>
                    <a:pt x="42" y="0"/>
                  </a:lnTo>
                  <a:lnTo>
                    <a:pt x="84" y="2"/>
                  </a:lnTo>
                  <a:lnTo>
                    <a:pt x="130" y="26"/>
                  </a:lnTo>
                  <a:lnTo>
                    <a:pt x="151" y="49"/>
                  </a:lnTo>
                  <a:lnTo>
                    <a:pt x="168" y="83"/>
                  </a:lnTo>
                  <a:lnTo>
                    <a:pt x="168" y="116"/>
                  </a:lnTo>
                  <a:lnTo>
                    <a:pt x="160" y="156"/>
                  </a:lnTo>
                  <a:lnTo>
                    <a:pt x="137" y="190"/>
                  </a:lnTo>
                  <a:lnTo>
                    <a:pt x="101" y="209"/>
                  </a:lnTo>
                  <a:lnTo>
                    <a:pt x="57" y="220"/>
                  </a:lnTo>
                  <a:lnTo>
                    <a:pt x="31" y="201"/>
                  </a:lnTo>
                  <a:lnTo>
                    <a:pt x="17" y="178"/>
                  </a:lnTo>
                  <a:lnTo>
                    <a:pt x="6" y="144"/>
                  </a:lnTo>
                  <a:lnTo>
                    <a:pt x="0" y="104"/>
                  </a:lnTo>
                  <a:lnTo>
                    <a:pt x="2" y="57"/>
                  </a:lnTo>
                  <a:lnTo>
                    <a:pt x="17" y="17"/>
                  </a:lnTo>
                  <a:lnTo>
                    <a:pt x="55" y="15"/>
                  </a:lnTo>
                  <a:lnTo>
                    <a:pt x="69" y="36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1" name="Freeform 53"/>
            <p:cNvSpPr>
              <a:spLocks/>
            </p:cNvSpPr>
            <p:nvPr/>
          </p:nvSpPr>
          <p:spPr bwMode="auto">
            <a:xfrm>
              <a:off x="2539" y="3261"/>
              <a:ext cx="33" cy="39"/>
            </a:xfrm>
            <a:custGeom>
              <a:avLst/>
              <a:gdLst>
                <a:gd name="T0" fmla="*/ 0 w 64"/>
                <a:gd name="T1" fmla="*/ 38 h 78"/>
                <a:gd name="T2" fmla="*/ 19 w 64"/>
                <a:gd name="T3" fmla="*/ 0 h 78"/>
                <a:gd name="T4" fmla="*/ 64 w 64"/>
                <a:gd name="T5" fmla="*/ 15 h 78"/>
                <a:gd name="T6" fmla="*/ 30 w 64"/>
                <a:gd name="T7" fmla="*/ 30 h 78"/>
                <a:gd name="T8" fmla="*/ 15 w 64"/>
                <a:gd name="T9" fmla="*/ 78 h 78"/>
                <a:gd name="T10" fmla="*/ 0 w 64"/>
                <a:gd name="T11" fmla="*/ 38 h 78"/>
                <a:gd name="T12" fmla="*/ 0 w 64"/>
                <a:gd name="T13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8">
                  <a:moveTo>
                    <a:pt x="0" y="38"/>
                  </a:moveTo>
                  <a:lnTo>
                    <a:pt x="19" y="0"/>
                  </a:lnTo>
                  <a:lnTo>
                    <a:pt x="64" y="15"/>
                  </a:lnTo>
                  <a:lnTo>
                    <a:pt x="30" y="30"/>
                  </a:lnTo>
                  <a:lnTo>
                    <a:pt x="15" y="7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2" name="Freeform 54"/>
            <p:cNvSpPr>
              <a:spLocks/>
            </p:cNvSpPr>
            <p:nvPr/>
          </p:nvSpPr>
          <p:spPr bwMode="auto">
            <a:xfrm>
              <a:off x="2531" y="3258"/>
              <a:ext cx="146" cy="99"/>
            </a:xfrm>
            <a:custGeom>
              <a:avLst/>
              <a:gdLst>
                <a:gd name="T0" fmla="*/ 152 w 292"/>
                <a:gd name="T1" fmla="*/ 69 h 200"/>
                <a:gd name="T2" fmla="*/ 207 w 292"/>
                <a:gd name="T3" fmla="*/ 116 h 200"/>
                <a:gd name="T4" fmla="*/ 216 w 292"/>
                <a:gd name="T5" fmla="*/ 139 h 200"/>
                <a:gd name="T6" fmla="*/ 251 w 292"/>
                <a:gd name="T7" fmla="*/ 137 h 200"/>
                <a:gd name="T8" fmla="*/ 254 w 292"/>
                <a:gd name="T9" fmla="*/ 152 h 200"/>
                <a:gd name="T10" fmla="*/ 245 w 292"/>
                <a:gd name="T11" fmla="*/ 171 h 200"/>
                <a:gd name="T12" fmla="*/ 205 w 292"/>
                <a:gd name="T13" fmla="*/ 179 h 200"/>
                <a:gd name="T14" fmla="*/ 207 w 292"/>
                <a:gd name="T15" fmla="*/ 141 h 200"/>
                <a:gd name="T16" fmla="*/ 201 w 292"/>
                <a:gd name="T17" fmla="*/ 122 h 200"/>
                <a:gd name="T18" fmla="*/ 197 w 292"/>
                <a:gd name="T19" fmla="*/ 164 h 200"/>
                <a:gd name="T20" fmla="*/ 184 w 292"/>
                <a:gd name="T21" fmla="*/ 183 h 200"/>
                <a:gd name="T22" fmla="*/ 163 w 292"/>
                <a:gd name="T23" fmla="*/ 200 h 200"/>
                <a:gd name="T24" fmla="*/ 194 w 292"/>
                <a:gd name="T25" fmla="*/ 200 h 200"/>
                <a:gd name="T26" fmla="*/ 226 w 292"/>
                <a:gd name="T27" fmla="*/ 200 h 200"/>
                <a:gd name="T28" fmla="*/ 262 w 292"/>
                <a:gd name="T29" fmla="*/ 196 h 200"/>
                <a:gd name="T30" fmla="*/ 285 w 292"/>
                <a:gd name="T31" fmla="*/ 183 h 200"/>
                <a:gd name="T32" fmla="*/ 292 w 292"/>
                <a:gd name="T33" fmla="*/ 164 h 200"/>
                <a:gd name="T34" fmla="*/ 287 w 292"/>
                <a:gd name="T35" fmla="*/ 149 h 200"/>
                <a:gd name="T36" fmla="*/ 258 w 292"/>
                <a:gd name="T37" fmla="*/ 128 h 200"/>
                <a:gd name="T38" fmla="*/ 226 w 292"/>
                <a:gd name="T39" fmla="*/ 103 h 200"/>
                <a:gd name="T40" fmla="*/ 197 w 292"/>
                <a:gd name="T41" fmla="*/ 75 h 200"/>
                <a:gd name="T42" fmla="*/ 129 w 292"/>
                <a:gd name="T43" fmla="*/ 27 h 200"/>
                <a:gd name="T44" fmla="*/ 66 w 292"/>
                <a:gd name="T45" fmla="*/ 4 h 200"/>
                <a:gd name="T46" fmla="*/ 0 w 292"/>
                <a:gd name="T47" fmla="*/ 0 h 200"/>
                <a:gd name="T48" fmla="*/ 62 w 292"/>
                <a:gd name="T49" fmla="*/ 19 h 200"/>
                <a:gd name="T50" fmla="*/ 123 w 292"/>
                <a:gd name="T51" fmla="*/ 44 h 200"/>
                <a:gd name="T52" fmla="*/ 152 w 292"/>
                <a:gd name="T53" fmla="*/ 69 h 200"/>
                <a:gd name="T54" fmla="*/ 152 w 292"/>
                <a:gd name="T55" fmla="*/ 6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200">
                  <a:moveTo>
                    <a:pt x="152" y="69"/>
                  </a:moveTo>
                  <a:lnTo>
                    <a:pt x="207" y="116"/>
                  </a:lnTo>
                  <a:lnTo>
                    <a:pt x="216" y="139"/>
                  </a:lnTo>
                  <a:lnTo>
                    <a:pt x="251" y="137"/>
                  </a:lnTo>
                  <a:lnTo>
                    <a:pt x="254" y="152"/>
                  </a:lnTo>
                  <a:lnTo>
                    <a:pt x="245" y="171"/>
                  </a:lnTo>
                  <a:lnTo>
                    <a:pt x="205" y="179"/>
                  </a:lnTo>
                  <a:lnTo>
                    <a:pt x="207" y="141"/>
                  </a:lnTo>
                  <a:lnTo>
                    <a:pt x="201" y="122"/>
                  </a:lnTo>
                  <a:lnTo>
                    <a:pt x="197" y="164"/>
                  </a:lnTo>
                  <a:lnTo>
                    <a:pt x="184" y="183"/>
                  </a:lnTo>
                  <a:lnTo>
                    <a:pt x="163" y="200"/>
                  </a:lnTo>
                  <a:lnTo>
                    <a:pt x="194" y="200"/>
                  </a:lnTo>
                  <a:lnTo>
                    <a:pt x="226" y="200"/>
                  </a:lnTo>
                  <a:lnTo>
                    <a:pt x="262" y="196"/>
                  </a:lnTo>
                  <a:lnTo>
                    <a:pt x="285" y="183"/>
                  </a:lnTo>
                  <a:lnTo>
                    <a:pt x="292" y="164"/>
                  </a:lnTo>
                  <a:lnTo>
                    <a:pt x="287" y="149"/>
                  </a:lnTo>
                  <a:lnTo>
                    <a:pt x="258" y="128"/>
                  </a:lnTo>
                  <a:lnTo>
                    <a:pt x="226" y="103"/>
                  </a:lnTo>
                  <a:lnTo>
                    <a:pt x="197" y="75"/>
                  </a:lnTo>
                  <a:lnTo>
                    <a:pt x="129" y="27"/>
                  </a:lnTo>
                  <a:lnTo>
                    <a:pt x="66" y="4"/>
                  </a:lnTo>
                  <a:lnTo>
                    <a:pt x="0" y="0"/>
                  </a:lnTo>
                  <a:lnTo>
                    <a:pt x="62" y="19"/>
                  </a:lnTo>
                  <a:lnTo>
                    <a:pt x="123" y="44"/>
                  </a:lnTo>
                  <a:lnTo>
                    <a:pt x="152" y="69"/>
                  </a:lnTo>
                  <a:lnTo>
                    <a:pt x="15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3" name="Freeform 55"/>
            <p:cNvSpPr>
              <a:spLocks/>
            </p:cNvSpPr>
            <p:nvPr/>
          </p:nvSpPr>
          <p:spPr bwMode="auto">
            <a:xfrm>
              <a:off x="2416" y="3286"/>
              <a:ext cx="158" cy="101"/>
            </a:xfrm>
            <a:custGeom>
              <a:avLst/>
              <a:gdLst>
                <a:gd name="T0" fmla="*/ 15 w 315"/>
                <a:gd name="T1" fmla="*/ 132 h 202"/>
                <a:gd name="T2" fmla="*/ 38 w 315"/>
                <a:gd name="T3" fmla="*/ 151 h 202"/>
                <a:gd name="T4" fmla="*/ 68 w 315"/>
                <a:gd name="T5" fmla="*/ 170 h 202"/>
                <a:gd name="T6" fmla="*/ 140 w 315"/>
                <a:gd name="T7" fmla="*/ 190 h 202"/>
                <a:gd name="T8" fmla="*/ 218 w 315"/>
                <a:gd name="T9" fmla="*/ 202 h 202"/>
                <a:gd name="T10" fmla="*/ 260 w 315"/>
                <a:gd name="T11" fmla="*/ 202 h 202"/>
                <a:gd name="T12" fmla="*/ 315 w 315"/>
                <a:gd name="T13" fmla="*/ 196 h 202"/>
                <a:gd name="T14" fmla="*/ 232 w 315"/>
                <a:gd name="T15" fmla="*/ 185 h 202"/>
                <a:gd name="T16" fmla="*/ 148 w 315"/>
                <a:gd name="T17" fmla="*/ 175 h 202"/>
                <a:gd name="T18" fmla="*/ 97 w 315"/>
                <a:gd name="T19" fmla="*/ 156 h 202"/>
                <a:gd name="T20" fmla="*/ 72 w 315"/>
                <a:gd name="T21" fmla="*/ 141 h 202"/>
                <a:gd name="T22" fmla="*/ 51 w 315"/>
                <a:gd name="T23" fmla="*/ 124 h 202"/>
                <a:gd name="T24" fmla="*/ 38 w 315"/>
                <a:gd name="T25" fmla="*/ 107 h 202"/>
                <a:gd name="T26" fmla="*/ 28 w 315"/>
                <a:gd name="T27" fmla="*/ 78 h 202"/>
                <a:gd name="T28" fmla="*/ 32 w 315"/>
                <a:gd name="T29" fmla="*/ 50 h 202"/>
                <a:gd name="T30" fmla="*/ 43 w 315"/>
                <a:gd name="T31" fmla="*/ 0 h 202"/>
                <a:gd name="T32" fmla="*/ 2 w 315"/>
                <a:gd name="T33" fmla="*/ 37 h 202"/>
                <a:gd name="T34" fmla="*/ 0 w 315"/>
                <a:gd name="T35" fmla="*/ 82 h 202"/>
                <a:gd name="T36" fmla="*/ 3 w 315"/>
                <a:gd name="T37" fmla="*/ 116 h 202"/>
                <a:gd name="T38" fmla="*/ 15 w 315"/>
                <a:gd name="T39" fmla="*/ 132 h 202"/>
                <a:gd name="T40" fmla="*/ 15 w 315"/>
                <a:gd name="T41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202">
                  <a:moveTo>
                    <a:pt x="15" y="132"/>
                  </a:moveTo>
                  <a:lnTo>
                    <a:pt x="38" y="151"/>
                  </a:lnTo>
                  <a:lnTo>
                    <a:pt x="68" y="170"/>
                  </a:lnTo>
                  <a:lnTo>
                    <a:pt x="140" y="190"/>
                  </a:lnTo>
                  <a:lnTo>
                    <a:pt x="218" y="202"/>
                  </a:lnTo>
                  <a:lnTo>
                    <a:pt x="260" y="202"/>
                  </a:lnTo>
                  <a:lnTo>
                    <a:pt x="315" y="196"/>
                  </a:lnTo>
                  <a:lnTo>
                    <a:pt x="232" y="185"/>
                  </a:lnTo>
                  <a:lnTo>
                    <a:pt x="148" y="175"/>
                  </a:lnTo>
                  <a:lnTo>
                    <a:pt x="97" y="156"/>
                  </a:lnTo>
                  <a:lnTo>
                    <a:pt x="72" y="141"/>
                  </a:lnTo>
                  <a:lnTo>
                    <a:pt x="51" y="124"/>
                  </a:lnTo>
                  <a:lnTo>
                    <a:pt x="38" y="107"/>
                  </a:lnTo>
                  <a:lnTo>
                    <a:pt x="28" y="78"/>
                  </a:lnTo>
                  <a:lnTo>
                    <a:pt x="32" y="50"/>
                  </a:lnTo>
                  <a:lnTo>
                    <a:pt x="43" y="0"/>
                  </a:lnTo>
                  <a:lnTo>
                    <a:pt x="2" y="37"/>
                  </a:lnTo>
                  <a:lnTo>
                    <a:pt x="0" y="82"/>
                  </a:lnTo>
                  <a:lnTo>
                    <a:pt x="3" y="116"/>
                  </a:lnTo>
                  <a:lnTo>
                    <a:pt x="15" y="132"/>
                  </a:lnTo>
                  <a:lnTo>
                    <a:pt x="1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4" name="Freeform 56"/>
            <p:cNvSpPr>
              <a:spLocks/>
            </p:cNvSpPr>
            <p:nvPr/>
          </p:nvSpPr>
          <p:spPr bwMode="auto">
            <a:xfrm>
              <a:off x="2673" y="3281"/>
              <a:ext cx="90" cy="182"/>
            </a:xfrm>
            <a:custGeom>
              <a:avLst/>
              <a:gdLst>
                <a:gd name="T0" fmla="*/ 53 w 179"/>
                <a:gd name="T1" fmla="*/ 42 h 363"/>
                <a:gd name="T2" fmla="*/ 32 w 179"/>
                <a:gd name="T3" fmla="*/ 68 h 363"/>
                <a:gd name="T4" fmla="*/ 0 w 179"/>
                <a:gd name="T5" fmla="*/ 59 h 363"/>
                <a:gd name="T6" fmla="*/ 30 w 179"/>
                <a:gd name="T7" fmla="*/ 89 h 363"/>
                <a:gd name="T8" fmla="*/ 82 w 179"/>
                <a:gd name="T9" fmla="*/ 118 h 363"/>
                <a:gd name="T10" fmla="*/ 93 w 179"/>
                <a:gd name="T11" fmla="*/ 123 h 363"/>
                <a:gd name="T12" fmla="*/ 104 w 179"/>
                <a:gd name="T13" fmla="*/ 175 h 363"/>
                <a:gd name="T14" fmla="*/ 83 w 179"/>
                <a:gd name="T15" fmla="*/ 239 h 363"/>
                <a:gd name="T16" fmla="*/ 36 w 179"/>
                <a:gd name="T17" fmla="*/ 340 h 363"/>
                <a:gd name="T18" fmla="*/ 179 w 179"/>
                <a:gd name="T19" fmla="*/ 363 h 363"/>
                <a:gd name="T20" fmla="*/ 158 w 179"/>
                <a:gd name="T21" fmla="*/ 247 h 363"/>
                <a:gd name="T22" fmla="*/ 146 w 179"/>
                <a:gd name="T23" fmla="*/ 135 h 363"/>
                <a:gd name="T24" fmla="*/ 118 w 179"/>
                <a:gd name="T25" fmla="*/ 78 h 363"/>
                <a:gd name="T26" fmla="*/ 63 w 179"/>
                <a:gd name="T27" fmla="*/ 0 h 363"/>
                <a:gd name="T28" fmla="*/ 53 w 179"/>
                <a:gd name="T29" fmla="*/ 42 h 363"/>
                <a:gd name="T30" fmla="*/ 53 w 179"/>
                <a:gd name="T31" fmla="*/ 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363">
                  <a:moveTo>
                    <a:pt x="53" y="42"/>
                  </a:moveTo>
                  <a:lnTo>
                    <a:pt x="32" y="68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82" y="118"/>
                  </a:lnTo>
                  <a:lnTo>
                    <a:pt x="93" y="123"/>
                  </a:lnTo>
                  <a:lnTo>
                    <a:pt x="104" y="175"/>
                  </a:lnTo>
                  <a:lnTo>
                    <a:pt x="83" y="239"/>
                  </a:lnTo>
                  <a:lnTo>
                    <a:pt x="36" y="340"/>
                  </a:lnTo>
                  <a:lnTo>
                    <a:pt x="179" y="363"/>
                  </a:lnTo>
                  <a:lnTo>
                    <a:pt x="158" y="247"/>
                  </a:lnTo>
                  <a:lnTo>
                    <a:pt x="146" y="135"/>
                  </a:lnTo>
                  <a:lnTo>
                    <a:pt x="118" y="78"/>
                  </a:lnTo>
                  <a:lnTo>
                    <a:pt x="63" y="0"/>
                  </a:lnTo>
                  <a:lnTo>
                    <a:pt x="53" y="42"/>
                  </a:lnTo>
                  <a:lnTo>
                    <a:pt x="5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5" name="Freeform 57"/>
            <p:cNvSpPr>
              <a:spLocks/>
            </p:cNvSpPr>
            <p:nvPr/>
          </p:nvSpPr>
          <p:spPr bwMode="auto">
            <a:xfrm>
              <a:off x="2999" y="3197"/>
              <a:ext cx="338" cy="141"/>
            </a:xfrm>
            <a:custGeom>
              <a:avLst/>
              <a:gdLst>
                <a:gd name="T0" fmla="*/ 0 w 675"/>
                <a:gd name="T1" fmla="*/ 249 h 283"/>
                <a:gd name="T2" fmla="*/ 0 w 675"/>
                <a:gd name="T3" fmla="*/ 218 h 283"/>
                <a:gd name="T4" fmla="*/ 44 w 675"/>
                <a:gd name="T5" fmla="*/ 192 h 283"/>
                <a:gd name="T6" fmla="*/ 84 w 675"/>
                <a:gd name="T7" fmla="*/ 163 h 283"/>
                <a:gd name="T8" fmla="*/ 156 w 675"/>
                <a:gd name="T9" fmla="*/ 85 h 283"/>
                <a:gd name="T10" fmla="*/ 222 w 675"/>
                <a:gd name="T11" fmla="*/ 30 h 283"/>
                <a:gd name="T12" fmla="*/ 272 w 675"/>
                <a:gd name="T13" fmla="*/ 11 h 283"/>
                <a:gd name="T14" fmla="*/ 317 w 675"/>
                <a:gd name="T15" fmla="*/ 2 h 283"/>
                <a:gd name="T16" fmla="*/ 329 w 675"/>
                <a:gd name="T17" fmla="*/ 4 h 283"/>
                <a:gd name="T18" fmla="*/ 316 w 675"/>
                <a:gd name="T19" fmla="*/ 26 h 283"/>
                <a:gd name="T20" fmla="*/ 361 w 675"/>
                <a:gd name="T21" fmla="*/ 2 h 283"/>
                <a:gd name="T22" fmla="*/ 355 w 675"/>
                <a:gd name="T23" fmla="*/ 19 h 283"/>
                <a:gd name="T24" fmla="*/ 392 w 675"/>
                <a:gd name="T25" fmla="*/ 0 h 283"/>
                <a:gd name="T26" fmla="*/ 384 w 675"/>
                <a:gd name="T27" fmla="*/ 19 h 283"/>
                <a:gd name="T28" fmla="*/ 403 w 675"/>
                <a:gd name="T29" fmla="*/ 5 h 283"/>
                <a:gd name="T30" fmla="*/ 464 w 675"/>
                <a:gd name="T31" fmla="*/ 5 h 283"/>
                <a:gd name="T32" fmla="*/ 530 w 675"/>
                <a:gd name="T33" fmla="*/ 19 h 283"/>
                <a:gd name="T34" fmla="*/ 580 w 675"/>
                <a:gd name="T35" fmla="*/ 55 h 283"/>
                <a:gd name="T36" fmla="*/ 631 w 675"/>
                <a:gd name="T37" fmla="*/ 137 h 283"/>
                <a:gd name="T38" fmla="*/ 662 w 675"/>
                <a:gd name="T39" fmla="*/ 167 h 283"/>
                <a:gd name="T40" fmla="*/ 675 w 675"/>
                <a:gd name="T41" fmla="*/ 186 h 283"/>
                <a:gd name="T42" fmla="*/ 635 w 675"/>
                <a:gd name="T43" fmla="*/ 167 h 283"/>
                <a:gd name="T44" fmla="*/ 587 w 675"/>
                <a:gd name="T45" fmla="*/ 154 h 283"/>
                <a:gd name="T46" fmla="*/ 578 w 675"/>
                <a:gd name="T47" fmla="*/ 118 h 283"/>
                <a:gd name="T48" fmla="*/ 555 w 675"/>
                <a:gd name="T49" fmla="*/ 70 h 283"/>
                <a:gd name="T50" fmla="*/ 492 w 675"/>
                <a:gd name="T51" fmla="*/ 34 h 283"/>
                <a:gd name="T52" fmla="*/ 418 w 675"/>
                <a:gd name="T53" fmla="*/ 28 h 283"/>
                <a:gd name="T54" fmla="*/ 369 w 675"/>
                <a:gd name="T55" fmla="*/ 42 h 283"/>
                <a:gd name="T56" fmla="*/ 367 w 675"/>
                <a:gd name="T57" fmla="*/ 24 h 283"/>
                <a:gd name="T58" fmla="*/ 331 w 675"/>
                <a:gd name="T59" fmla="*/ 42 h 283"/>
                <a:gd name="T60" fmla="*/ 336 w 675"/>
                <a:gd name="T61" fmla="*/ 26 h 283"/>
                <a:gd name="T62" fmla="*/ 289 w 675"/>
                <a:gd name="T63" fmla="*/ 49 h 283"/>
                <a:gd name="T64" fmla="*/ 308 w 675"/>
                <a:gd name="T65" fmla="*/ 24 h 283"/>
                <a:gd name="T66" fmla="*/ 274 w 675"/>
                <a:gd name="T67" fmla="*/ 32 h 283"/>
                <a:gd name="T68" fmla="*/ 228 w 675"/>
                <a:gd name="T69" fmla="*/ 55 h 283"/>
                <a:gd name="T70" fmla="*/ 154 w 675"/>
                <a:gd name="T71" fmla="*/ 144 h 283"/>
                <a:gd name="T72" fmla="*/ 116 w 675"/>
                <a:gd name="T73" fmla="*/ 186 h 283"/>
                <a:gd name="T74" fmla="*/ 61 w 675"/>
                <a:gd name="T75" fmla="*/ 196 h 283"/>
                <a:gd name="T76" fmla="*/ 34 w 675"/>
                <a:gd name="T77" fmla="*/ 215 h 283"/>
                <a:gd name="T78" fmla="*/ 36 w 675"/>
                <a:gd name="T79" fmla="*/ 237 h 283"/>
                <a:gd name="T80" fmla="*/ 80 w 675"/>
                <a:gd name="T81" fmla="*/ 237 h 283"/>
                <a:gd name="T82" fmla="*/ 106 w 675"/>
                <a:gd name="T83" fmla="*/ 239 h 283"/>
                <a:gd name="T84" fmla="*/ 120 w 675"/>
                <a:gd name="T85" fmla="*/ 258 h 283"/>
                <a:gd name="T86" fmla="*/ 200 w 675"/>
                <a:gd name="T87" fmla="*/ 283 h 283"/>
                <a:gd name="T88" fmla="*/ 40 w 675"/>
                <a:gd name="T89" fmla="*/ 258 h 283"/>
                <a:gd name="T90" fmla="*/ 21 w 675"/>
                <a:gd name="T91" fmla="*/ 258 h 283"/>
                <a:gd name="T92" fmla="*/ 0 w 675"/>
                <a:gd name="T93" fmla="*/ 249 h 283"/>
                <a:gd name="T94" fmla="*/ 0 w 675"/>
                <a:gd name="T95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5" h="283">
                  <a:moveTo>
                    <a:pt x="0" y="249"/>
                  </a:moveTo>
                  <a:lnTo>
                    <a:pt x="0" y="218"/>
                  </a:lnTo>
                  <a:lnTo>
                    <a:pt x="44" y="192"/>
                  </a:lnTo>
                  <a:lnTo>
                    <a:pt x="84" y="163"/>
                  </a:lnTo>
                  <a:lnTo>
                    <a:pt x="156" y="85"/>
                  </a:lnTo>
                  <a:lnTo>
                    <a:pt x="222" y="30"/>
                  </a:lnTo>
                  <a:lnTo>
                    <a:pt x="272" y="11"/>
                  </a:lnTo>
                  <a:lnTo>
                    <a:pt x="317" y="2"/>
                  </a:lnTo>
                  <a:lnTo>
                    <a:pt x="329" y="4"/>
                  </a:lnTo>
                  <a:lnTo>
                    <a:pt x="316" y="26"/>
                  </a:lnTo>
                  <a:lnTo>
                    <a:pt x="361" y="2"/>
                  </a:lnTo>
                  <a:lnTo>
                    <a:pt x="355" y="19"/>
                  </a:lnTo>
                  <a:lnTo>
                    <a:pt x="392" y="0"/>
                  </a:lnTo>
                  <a:lnTo>
                    <a:pt x="384" y="19"/>
                  </a:lnTo>
                  <a:lnTo>
                    <a:pt x="403" y="5"/>
                  </a:lnTo>
                  <a:lnTo>
                    <a:pt x="464" y="5"/>
                  </a:lnTo>
                  <a:lnTo>
                    <a:pt x="530" y="19"/>
                  </a:lnTo>
                  <a:lnTo>
                    <a:pt x="580" y="55"/>
                  </a:lnTo>
                  <a:lnTo>
                    <a:pt x="631" y="137"/>
                  </a:lnTo>
                  <a:lnTo>
                    <a:pt x="662" y="167"/>
                  </a:lnTo>
                  <a:lnTo>
                    <a:pt x="675" y="186"/>
                  </a:lnTo>
                  <a:lnTo>
                    <a:pt x="635" y="167"/>
                  </a:lnTo>
                  <a:lnTo>
                    <a:pt x="587" y="154"/>
                  </a:lnTo>
                  <a:lnTo>
                    <a:pt x="578" y="118"/>
                  </a:lnTo>
                  <a:lnTo>
                    <a:pt x="555" y="70"/>
                  </a:lnTo>
                  <a:lnTo>
                    <a:pt x="492" y="34"/>
                  </a:lnTo>
                  <a:lnTo>
                    <a:pt x="418" y="28"/>
                  </a:lnTo>
                  <a:lnTo>
                    <a:pt x="369" y="42"/>
                  </a:lnTo>
                  <a:lnTo>
                    <a:pt x="367" y="24"/>
                  </a:lnTo>
                  <a:lnTo>
                    <a:pt x="331" y="42"/>
                  </a:lnTo>
                  <a:lnTo>
                    <a:pt x="336" y="26"/>
                  </a:lnTo>
                  <a:lnTo>
                    <a:pt x="289" y="49"/>
                  </a:lnTo>
                  <a:lnTo>
                    <a:pt x="308" y="24"/>
                  </a:lnTo>
                  <a:lnTo>
                    <a:pt x="274" y="32"/>
                  </a:lnTo>
                  <a:lnTo>
                    <a:pt x="228" y="55"/>
                  </a:lnTo>
                  <a:lnTo>
                    <a:pt x="154" y="144"/>
                  </a:lnTo>
                  <a:lnTo>
                    <a:pt x="116" y="186"/>
                  </a:lnTo>
                  <a:lnTo>
                    <a:pt x="61" y="196"/>
                  </a:lnTo>
                  <a:lnTo>
                    <a:pt x="34" y="215"/>
                  </a:lnTo>
                  <a:lnTo>
                    <a:pt x="36" y="237"/>
                  </a:lnTo>
                  <a:lnTo>
                    <a:pt x="80" y="237"/>
                  </a:lnTo>
                  <a:lnTo>
                    <a:pt x="106" y="239"/>
                  </a:lnTo>
                  <a:lnTo>
                    <a:pt x="120" y="258"/>
                  </a:lnTo>
                  <a:lnTo>
                    <a:pt x="200" y="283"/>
                  </a:lnTo>
                  <a:lnTo>
                    <a:pt x="40" y="258"/>
                  </a:lnTo>
                  <a:lnTo>
                    <a:pt x="21" y="258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6" name="Freeform 58"/>
            <p:cNvSpPr>
              <a:spLocks/>
            </p:cNvSpPr>
            <p:nvPr/>
          </p:nvSpPr>
          <p:spPr bwMode="auto">
            <a:xfrm>
              <a:off x="2924" y="3119"/>
              <a:ext cx="474" cy="294"/>
            </a:xfrm>
            <a:custGeom>
              <a:avLst/>
              <a:gdLst>
                <a:gd name="T0" fmla="*/ 76 w 947"/>
                <a:gd name="T1" fmla="*/ 372 h 587"/>
                <a:gd name="T2" fmla="*/ 182 w 947"/>
                <a:gd name="T3" fmla="*/ 306 h 587"/>
                <a:gd name="T4" fmla="*/ 329 w 947"/>
                <a:gd name="T5" fmla="*/ 188 h 587"/>
                <a:gd name="T6" fmla="*/ 473 w 947"/>
                <a:gd name="T7" fmla="*/ 139 h 587"/>
                <a:gd name="T8" fmla="*/ 652 w 947"/>
                <a:gd name="T9" fmla="*/ 148 h 587"/>
                <a:gd name="T10" fmla="*/ 732 w 947"/>
                <a:gd name="T11" fmla="*/ 188 h 587"/>
                <a:gd name="T12" fmla="*/ 793 w 947"/>
                <a:gd name="T13" fmla="*/ 298 h 587"/>
                <a:gd name="T14" fmla="*/ 859 w 947"/>
                <a:gd name="T15" fmla="*/ 310 h 587"/>
                <a:gd name="T16" fmla="*/ 766 w 947"/>
                <a:gd name="T17" fmla="*/ 177 h 587"/>
                <a:gd name="T18" fmla="*/ 610 w 947"/>
                <a:gd name="T19" fmla="*/ 122 h 587"/>
                <a:gd name="T20" fmla="*/ 420 w 947"/>
                <a:gd name="T21" fmla="*/ 131 h 587"/>
                <a:gd name="T22" fmla="*/ 283 w 947"/>
                <a:gd name="T23" fmla="*/ 198 h 587"/>
                <a:gd name="T24" fmla="*/ 161 w 947"/>
                <a:gd name="T25" fmla="*/ 293 h 587"/>
                <a:gd name="T26" fmla="*/ 241 w 947"/>
                <a:gd name="T27" fmla="*/ 171 h 587"/>
                <a:gd name="T28" fmla="*/ 428 w 947"/>
                <a:gd name="T29" fmla="*/ 84 h 587"/>
                <a:gd name="T30" fmla="*/ 640 w 947"/>
                <a:gd name="T31" fmla="*/ 63 h 587"/>
                <a:gd name="T32" fmla="*/ 673 w 947"/>
                <a:gd name="T33" fmla="*/ 72 h 587"/>
                <a:gd name="T34" fmla="*/ 717 w 947"/>
                <a:gd name="T35" fmla="*/ 84 h 587"/>
                <a:gd name="T36" fmla="*/ 703 w 947"/>
                <a:gd name="T37" fmla="*/ 95 h 587"/>
                <a:gd name="T38" fmla="*/ 749 w 947"/>
                <a:gd name="T39" fmla="*/ 118 h 587"/>
                <a:gd name="T40" fmla="*/ 832 w 947"/>
                <a:gd name="T41" fmla="*/ 165 h 587"/>
                <a:gd name="T42" fmla="*/ 855 w 947"/>
                <a:gd name="T43" fmla="*/ 198 h 587"/>
                <a:gd name="T44" fmla="*/ 876 w 947"/>
                <a:gd name="T45" fmla="*/ 236 h 587"/>
                <a:gd name="T46" fmla="*/ 872 w 947"/>
                <a:gd name="T47" fmla="*/ 329 h 587"/>
                <a:gd name="T48" fmla="*/ 947 w 947"/>
                <a:gd name="T49" fmla="*/ 199 h 587"/>
                <a:gd name="T50" fmla="*/ 823 w 947"/>
                <a:gd name="T51" fmla="*/ 15 h 587"/>
                <a:gd name="T52" fmla="*/ 504 w 947"/>
                <a:gd name="T53" fmla="*/ 4 h 587"/>
                <a:gd name="T54" fmla="*/ 232 w 947"/>
                <a:gd name="T55" fmla="*/ 89 h 587"/>
                <a:gd name="T56" fmla="*/ 152 w 947"/>
                <a:gd name="T57" fmla="*/ 141 h 587"/>
                <a:gd name="T58" fmla="*/ 95 w 947"/>
                <a:gd name="T59" fmla="*/ 260 h 587"/>
                <a:gd name="T60" fmla="*/ 85 w 947"/>
                <a:gd name="T61" fmla="*/ 177 h 587"/>
                <a:gd name="T62" fmla="*/ 43 w 947"/>
                <a:gd name="T63" fmla="*/ 304 h 587"/>
                <a:gd name="T64" fmla="*/ 11 w 947"/>
                <a:gd name="T65" fmla="*/ 380 h 587"/>
                <a:gd name="T66" fmla="*/ 4 w 947"/>
                <a:gd name="T67" fmla="*/ 587 h 587"/>
                <a:gd name="T68" fmla="*/ 47 w 947"/>
                <a:gd name="T69" fmla="*/ 369 h 587"/>
                <a:gd name="T70" fmla="*/ 68 w 947"/>
                <a:gd name="T71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7" h="587">
                  <a:moveTo>
                    <a:pt x="68" y="414"/>
                  </a:moveTo>
                  <a:lnTo>
                    <a:pt x="76" y="372"/>
                  </a:lnTo>
                  <a:lnTo>
                    <a:pt x="133" y="350"/>
                  </a:lnTo>
                  <a:lnTo>
                    <a:pt x="182" y="306"/>
                  </a:lnTo>
                  <a:lnTo>
                    <a:pt x="264" y="243"/>
                  </a:lnTo>
                  <a:lnTo>
                    <a:pt x="329" y="188"/>
                  </a:lnTo>
                  <a:lnTo>
                    <a:pt x="407" y="150"/>
                  </a:lnTo>
                  <a:lnTo>
                    <a:pt x="473" y="139"/>
                  </a:lnTo>
                  <a:lnTo>
                    <a:pt x="580" y="137"/>
                  </a:lnTo>
                  <a:lnTo>
                    <a:pt x="652" y="148"/>
                  </a:lnTo>
                  <a:lnTo>
                    <a:pt x="699" y="161"/>
                  </a:lnTo>
                  <a:lnTo>
                    <a:pt x="732" y="188"/>
                  </a:lnTo>
                  <a:lnTo>
                    <a:pt x="768" y="239"/>
                  </a:lnTo>
                  <a:lnTo>
                    <a:pt x="793" y="298"/>
                  </a:lnTo>
                  <a:lnTo>
                    <a:pt x="831" y="321"/>
                  </a:lnTo>
                  <a:lnTo>
                    <a:pt x="859" y="310"/>
                  </a:lnTo>
                  <a:lnTo>
                    <a:pt x="829" y="234"/>
                  </a:lnTo>
                  <a:lnTo>
                    <a:pt x="766" y="177"/>
                  </a:lnTo>
                  <a:lnTo>
                    <a:pt x="686" y="139"/>
                  </a:lnTo>
                  <a:lnTo>
                    <a:pt x="610" y="122"/>
                  </a:lnTo>
                  <a:lnTo>
                    <a:pt x="517" y="122"/>
                  </a:lnTo>
                  <a:lnTo>
                    <a:pt x="420" y="131"/>
                  </a:lnTo>
                  <a:lnTo>
                    <a:pt x="355" y="150"/>
                  </a:lnTo>
                  <a:lnTo>
                    <a:pt x="283" y="198"/>
                  </a:lnTo>
                  <a:lnTo>
                    <a:pt x="222" y="253"/>
                  </a:lnTo>
                  <a:lnTo>
                    <a:pt x="161" y="293"/>
                  </a:lnTo>
                  <a:lnTo>
                    <a:pt x="173" y="253"/>
                  </a:lnTo>
                  <a:lnTo>
                    <a:pt x="241" y="171"/>
                  </a:lnTo>
                  <a:lnTo>
                    <a:pt x="329" y="118"/>
                  </a:lnTo>
                  <a:lnTo>
                    <a:pt x="428" y="84"/>
                  </a:lnTo>
                  <a:lnTo>
                    <a:pt x="526" y="72"/>
                  </a:lnTo>
                  <a:lnTo>
                    <a:pt x="640" y="63"/>
                  </a:lnTo>
                  <a:lnTo>
                    <a:pt x="620" y="76"/>
                  </a:lnTo>
                  <a:lnTo>
                    <a:pt x="673" y="72"/>
                  </a:lnTo>
                  <a:lnTo>
                    <a:pt x="665" y="84"/>
                  </a:lnTo>
                  <a:lnTo>
                    <a:pt x="717" y="84"/>
                  </a:lnTo>
                  <a:lnTo>
                    <a:pt x="745" y="95"/>
                  </a:lnTo>
                  <a:lnTo>
                    <a:pt x="703" y="95"/>
                  </a:lnTo>
                  <a:lnTo>
                    <a:pt x="777" y="118"/>
                  </a:lnTo>
                  <a:lnTo>
                    <a:pt x="749" y="118"/>
                  </a:lnTo>
                  <a:lnTo>
                    <a:pt x="793" y="141"/>
                  </a:lnTo>
                  <a:lnTo>
                    <a:pt x="832" y="165"/>
                  </a:lnTo>
                  <a:lnTo>
                    <a:pt x="796" y="161"/>
                  </a:lnTo>
                  <a:lnTo>
                    <a:pt x="855" y="198"/>
                  </a:lnTo>
                  <a:lnTo>
                    <a:pt x="834" y="198"/>
                  </a:lnTo>
                  <a:lnTo>
                    <a:pt x="876" y="236"/>
                  </a:lnTo>
                  <a:lnTo>
                    <a:pt x="871" y="245"/>
                  </a:lnTo>
                  <a:lnTo>
                    <a:pt x="872" y="329"/>
                  </a:lnTo>
                  <a:lnTo>
                    <a:pt x="922" y="302"/>
                  </a:lnTo>
                  <a:lnTo>
                    <a:pt x="947" y="199"/>
                  </a:lnTo>
                  <a:lnTo>
                    <a:pt x="871" y="70"/>
                  </a:lnTo>
                  <a:lnTo>
                    <a:pt x="823" y="15"/>
                  </a:lnTo>
                  <a:lnTo>
                    <a:pt x="656" y="0"/>
                  </a:lnTo>
                  <a:lnTo>
                    <a:pt x="504" y="4"/>
                  </a:lnTo>
                  <a:lnTo>
                    <a:pt x="338" y="21"/>
                  </a:lnTo>
                  <a:lnTo>
                    <a:pt x="232" y="89"/>
                  </a:lnTo>
                  <a:lnTo>
                    <a:pt x="127" y="186"/>
                  </a:lnTo>
                  <a:lnTo>
                    <a:pt x="152" y="141"/>
                  </a:lnTo>
                  <a:lnTo>
                    <a:pt x="116" y="173"/>
                  </a:lnTo>
                  <a:lnTo>
                    <a:pt x="95" y="260"/>
                  </a:lnTo>
                  <a:lnTo>
                    <a:pt x="93" y="201"/>
                  </a:lnTo>
                  <a:lnTo>
                    <a:pt x="85" y="177"/>
                  </a:lnTo>
                  <a:lnTo>
                    <a:pt x="74" y="237"/>
                  </a:lnTo>
                  <a:lnTo>
                    <a:pt x="43" y="304"/>
                  </a:lnTo>
                  <a:lnTo>
                    <a:pt x="34" y="338"/>
                  </a:lnTo>
                  <a:lnTo>
                    <a:pt x="11" y="380"/>
                  </a:lnTo>
                  <a:lnTo>
                    <a:pt x="0" y="488"/>
                  </a:lnTo>
                  <a:lnTo>
                    <a:pt x="4" y="587"/>
                  </a:lnTo>
                  <a:lnTo>
                    <a:pt x="26" y="437"/>
                  </a:lnTo>
                  <a:lnTo>
                    <a:pt x="47" y="369"/>
                  </a:lnTo>
                  <a:lnTo>
                    <a:pt x="68" y="414"/>
                  </a:lnTo>
                  <a:lnTo>
                    <a:pt x="68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7" name="Freeform 59"/>
            <p:cNvSpPr>
              <a:spLocks/>
            </p:cNvSpPr>
            <p:nvPr/>
          </p:nvSpPr>
          <p:spPr bwMode="auto">
            <a:xfrm>
              <a:off x="3215" y="3231"/>
              <a:ext cx="37" cy="52"/>
            </a:xfrm>
            <a:custGeom>
              <a:avLst/>
              <a:gdLst>
                <a:gd name="T0" fmla="*/ 0 w 74"/>
                <a:gd name="T1" fmla="*/ 19 h 105"/>
                <a:gd name="T2" fmla="*/ 20 w 74"/>
                <a:gd name="T3" fmla="*/ 2 h 105"/>
                <a:gd name="T4" fmla="*/ 49 w 74"/>
                <a:gd name="T5" fmla="*/ 0 h 105"/>
                <a:gd name="T6" fmla="*/ 70 w 74"/>
                <a:gd name="T7" fmla="*/ 19 h 105"/>
                <a:gd name="T8" fmla="*/ 74 w 74"/>
                <a:gd name="T9" fmla="*/ 51 h 105"/>
                <a:gd name="T10" fmla="*/ 74 w 74"/>
                <a:gd name="T11" fmla="*/ 72 h 105"/>
                <a:gd name="T12" fmla="*/ 45 w 74"/>
                <a:gd name="T13" fmla="*/ 105 h 105"/>
                <a:gd name="T14" fmla="*/ 17 w 74"/>
                <a:gd name="T15" fmla="*/ 101 h 105"/>
                <a:gd name="T16" fmla="*/ 1 w 74"/>
                <a:gd name="T17" fmla="*/ 74 h 105"/>
                <a:gd name="T18" fmla="*/ 1 w 74"/>
                <a:gd name="T19" fmla="*/ 50 h 105"/>
                <a:gd name="T20" fmla="*/ 11 w 74"/>
                <a:gd name="T21" fmla="*/ 44 h 105"/>
                <a:gd name="T22" fmla="*/ 0 w 74"/>
                <a:gd name="T23" fmla="*/ 19 h 105"/>
                <a:gd name="T24" fmla="*/ 0 w 74"/>
                <a:gd name="T25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5">
                  <a:moveTo>
                    <a:pt x="0" y="19"/>
                  </a:moveTo>
                  <a:lnTo>
                    <a:pt x="20" y="2"/>
                  </a:lnTo>
                  <a:lnTo>
                    <a:pt x="49" y="0"/>
                  </a:lnTo>
                  <a:lnTo>
                    <a:pt x="70" y="19"/>
                  </a:lnTo>
                  <a:lnTo>
                    <a:pt x="74" y="51"/>
                  </a:lnTo>
                  <a:lnTo>
                    <a:pt x="74" y="72"/>
                  </a:lnTo>
                  <a:lnTo>
                    <a:pt x="45" y="105"/>
                  </a:lnTo>
                  <a:lnTo>
                    <a:pt x="17" y="101"/>
                  </a:lnTo>
                  <a:lnTo>
                    <a:pt x="1" y="74"/>
                  </a:lnTo>
                  <a:lnTo>
                    <a:pt x="1" y="50"/>
                  </a:lnTo>
                  <a:lnTo>
                    <a:pt x="11" y="4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8" name="Freeform 60"/>
            <p:cNvSpPr>
              <a:spLocks/>
            </p:cNvSpPr>
            <p:nvPr/>
          </p:nvSpPr>
          <p:spPr bwMode="auto">
            <a:xfrm>
              <a:off x="3183" y="3204"/>
              <a:ext cx="97" cy="114"/>
            </a:xfrm>
            <a:custGeom>
              <a:avLst/>
              <a:gdLst>
                <a:gd name="T0" fmla="*/ 40 w 194"/>
                <a:gd name="T1" fmla="*/ 19 h 228"/>
                <a:gd name="T2" fmla="*/ 28 w 194"/>
                <a:gd name="T3" fmla="*/ 30 h 228"/>
                <a:gd name="T4" fmla="*/ 13 w 194"/>
                <a:gd name="T5" fmla="*/ 46 h 228"/>
                <a:gd name="T6" fmla="*/ 8 w 194"/>
                <a:gd name="T7" fmla="*/ 63 h 228"/>
                <a:gd name="T8" fmla="*/ 4 w 194"/>
                <a:gd name="T9" fmla="*/ 78 h 228"/>
                <a:gd name="T10" fmla="*/ 0 w 194"/>
                <a:gd name="T11" fmla="*/ 93 h 228"/>
                <a:gd name="T12" fmla="*/ 0 w 194"/>
                <a:gd name="T13" fmla="*/ 110 h 228"/>
                <a:gd name="T14" fmla="*/ 2 w 194"/>
                <a:gd name="T15" fmla="*/ 125 h 228"/>
                <a:gd name="T16" fmla="*/ 6 w 194"/>
                <a:gd name="T17" fmla="*/ 150 h 228"/>
                <a:gd name="T18" fmla="*/ 13 w 194"/>
                <a:gd name="T19" fmla="*/ 171 h 228"/>
                <a:gd name="T20" fmla="*/ 38 w 194"/>
                <a:gd name="T21" fmla="*/ 203 h 228"/>
                <a:gd name="T22" fmla="*/ 66 w 194"/>
                <a:gd name="T23" fmla="*/ 222 h 228"/>
                <a:gd name="T24" fmla="*/ 104 w 194"/>
                <a:gd name="T25" fmla="*/ 228 h 228"/>
                <a:gd name="T26" fmla="*/ 154 w 194"/>
                <a:gd name="T27" fmla="*/ 209 h 228"/>
                <a:gd name="T28" fmla="*/ 175 w 194"/>
                <a:gd name="T29" fmla="*/ 186 h 228"/>
                <a:gd name="T30" fmla="*/ 194 w 194"/>
                <a:gd name="T31" fmla="*/ 150 h 228"/>
                <a:gd name="T32" fmla="*/ 194 w 194"/>
                <a:gd name="T33" fmla="*/ 110 h 228"/>
                <a:gd name="T34" fmla="*/ 186 w 194"/>
                <a:gd name="T35" fmla="*/ 67 h 228"/>
                <a:gd name="T36" fmla="*/ 156 w 194"/>
                <a:gd name="T37" fmla="*/ 29 h 228"/>
                <a:gd name="T38" fmla="*/ 125 w 194"/>
                <a:gd name="T39" fmla="*/ 13 h 228"/>
                <a:gd name="T40" fmla="*/ 150 w 194"/>
                <a:gd name="T41" fmla="*/ 57 h 228"/>
                <a:gd name="T42" fmla="*/ 146 w 194"/>
                <a:gd name="T43" fmla="*/ 67 h 228"/>
                <a:gd name="T44" fmla="*/ 165 w 194"/>
                <a:gd name="T45" fmla="*/ 89 h 228"/>
                <a:gd name="T46" fmla="*/ 156 w 194"/>
                <a:gd name="T47" fmla="*/ 97 h 228"/>
                <a:gd name="T48" fmla="*/ 158 w 194"/>
                <a:gd name="T49" fmla="*/ 131 h 228"/>
                <a:gd name="T50" fmla="*/ 135 w 194"/>
                <a:gd name="T51" fmla="*/ 171 h 228"/>
                <a:gd name="T52" fmla="*/ 101 w 194"/>
                <a:gd name="T53" fmla="*/ 179 h 228"/>
                <a:gd name="T54" fmla="*/ 63 w 194"/>
                <a:gd name="T55" fmla="*/ 175 h 228"/>
                <a:gd name="T56" fmla="*/ 74 w 194"/>
                <a:gd name="T57" fmla="*/ 167 h 228"/>
                <a:gd name="T58" fmla="*/ 51 w 194"/>
                <a:gd name="T59" fmla="*/ 156 h 228"/>
                <a:gd name="T60" fmla="*/ 51 w 194"/>
                <a:gd name="T61" fmla="*/ 141 h 228"/>
                <a:gd name="T62" fmla="*/ 30 w 194"/>
                <a:gd name="T63" fmla="*/ 120 h 228"/>
                <a:gd name="T64" fmla="*/ 28 w 194"/>
                <a:gd name="T65" fmla="*/ 106 h 228"/>
                <a:gd name="T66" fmla="*/ 25 w 194"/>
                <a:gd name="T67" fmla="*/ 87 h 228"/>
                <a:gd name="T68" fmla="*/ 25 w 194"/>
                <a:gd name="T69" fmla="*/ 70 h 228"/>
                <a:gd name="T70" fmla="*/ 32 w 194"/>
                <a:gd name="T71" fmla="*/ 59 h 228"/>
                <a:gd name="T72" fmla="*/ 55 w 194"/>
                <a:gd name="T73" fmla="*/ 40 h 228"/>
                <a:gd name="T74" fmla="*/ 91 w 194"/>
                <a:gd name="T75" fmla="*/ 49 h 228"/>
                <a:gd name="T76" fmla="*/ 91 w 194"/>
                <a:gd name="T77" fmla="*/ 38 h 228"/>
                <a:gd name="T78" fmla="*/ 114 w 194"/>
                <a:gd name="T79" fmla="*/ 44 h 228"/>
                <a:gd name="T80" fmla="*/ 129 w 194"/>
                <a:gd name="T81" fmla="*/ 48 h 228"/>
                <a:gd name="T82" fmla="*/ 93 w 194"/>
                <a:gd name="T83" fmla="*/ 0 h 228"/>
                <a:gd name="T84" fmla="*/ 46 w 194"/>
                <a:gd name="T85" fmla="*/ 6 h 228"/>
                <a:gd name="T86" fmla="*/ 40 w 194"/>
                <a:gd name="T87" fmla="*/ 19 h 228"/>
                <a:gd name="T88" fmla="*/ 40 w 194"/>
                <a:gd name="T89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28">
                  <a:moveTo>
                    <a:pt x="40" y="19"/>
                  </a:moveTo>
                  <a:lnTo>
                    <a:pt x="28" y="30"/>
                  </a:lnTo>
                  <a:lnTo>
                    <a:pt x="13" y="46"/>
                  </a:lnTo>
                  <a:lnTo>
                    <a:pt x="8" y="63"/>
                  </a:lnTo>
                  <a:lnTo>
                    <a:pt x="4" y="7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2" y="125"/>
                  </a:lnTo>
                  <a:lnTo>
                    <a:pt x="6" y="150"/>
                  </a:lnTo>
                  <a:lnTo>
                    <a:pt x="13" y="171"/>
                  </a:lnTo>
                  <a:lnTo>
                    <a:pt x="38" y="203"/>
                  </a:lnTo>
                  <a:lnTo>
                    <a:pt x="66" y="222"/>
                  </a:lnTo>
                  <a:lnTo>
                    <a:pt x="104" y="228"/>
                  </a:lnTo>
                  <a:lnTo>
                    <a:pt x="154" y="209"/>
                  </a:lnTo>
                  <a:lnTo>
                    <a:pt x="175" y="186"/>
                  </a:lnTo>
                  <a:lnTo>
                    <a:pt x="194" y="150"/>
                  </a:lnTo>
                  <a:lnTo>
                    <a:pt x="194" y="110"/>
                  </a:lnTo>
                  <a:lnTo>
                    <a:pt x="186" y="67"/>
                  </a:lnTo>
                  <a:lnTo>
                    <a:pt x="156" y="29"/>
                  </a:lnTo>
                  <a:lnTo>
                    <a:pt x="125" y="13"/>
                  </a:lnTo>
                  <a:lnTo>
                    <a:pt x="150" y="57"/>
                  </a:lnTo>
                  <a:lnTo>
                    <a:pt x="146" y="67"/>
                  </a:lnTo>
                  <a:lnTo>
                    <a:pt x="165" y="89"/>
                  </a:lnTo>
                  <a:lnTo>
                    <a:pt x="156" y="97"/>
                  </a:lnTo>
                  <a:lnTo>
                    <a:pt x="158" y="131"/>
                  </a:lnTo>
                  <a:lnTo>
                    <a:pt x="135" y="171"/>
                  </a:lnTo>
                  <a:lnTo>
                    <a:pt x="101" y="179"/>
                  </a:lnTo>
                  <a:lnTo>
                    <a:pt x="63" y="175"/>
                  </a:lnTo>
                  <a:lnTo>
                    <a:pt x="74" y="167"/>
                  </a:lnTo>
                  <a:lnTo>
                    <a:pt x="51" y="156"/>
                  </a:lnTo>
                  <a:lnTo>
                    <a:pt x="51" y="141"/>
                  </a:lnTo>
                  <a:lnTo>
                    <a:pt x="30" y="120"/>
                  </a:lnTo>
                  <a:lnTo>
                    <a:pt x="28" y="106"/>
                  </a:lnTo>
                  <a:lnTo>
                    <a:pt x="25" y="87"/>
                  </a:lnTo>
                  <a:lnTo>
                    <a:pt x="25" y="70"/>
                  </a:lnTo>
                  <a:lnTo>
                    <a:pt x="32" y="59"/>
                  </a:lnTo>
                  <a:lnTo>
                    <a:pt x="55" y="4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114" y="44"/>
                  </a:lnTo>
                  <a:lnTo>
                    <a:pt x="129" y="48"/>
                  </a:lnTo>
                  <a:lnTo>
                    <a:pt x="93" y="0"/>
                  </a:lnTo>
                  <a:lnTo>
                    <a:pt x="46" y="6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9" name="Freeform 61"/>
            <p:cNvSpPr>
              <a:spLocks/>
            </p:cNvSpPr>
            <p:nvPr/>
          </p:nvSpPr>
          <p:spPr bwMode="auto">
            <a:xfrm>
              <a:off x="3230" y="3205"/>
              <a:ext cx="31" cy="33"/>
            </a:xfrm>
            <a:custGeom>
              <a:avLst/>
              <a:gdLst>
                <a:gd name="T0" fmla="*/ 4 w 63"/>
                <a:gd name="T1" fmla="*/ 28 h 64"/>
                <a:gd name="T2" fmla="*/ 63 w 63"/>
                <a:gd name="T3" fmla="*/ 64 h 64"/>
                <a:gd name="T4" fmla="*/ 59 w 63"/>
                <a:gd name="T5" fmla="*/ 15 h 64"/>
                <a:gd name="T6" fmla="*/ 0 w 63"/>
                <a:gd name="T7" fmla="*/ 0 h 64"/>
                <a:gd name="T8" fmla="*/ 4 w 63"/>
                <a:gd name="T9" fmla="*/ 28 h 64"/>
                <a:gd name="T10" fmla="*/ 4 w 63"/>
                <a:gd name="T1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4" y="28"/>
                  </a:moveTo>
                  <a:lnTo>
                    <a:pt x="63" y="64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0" name="Freeform 62"/>
            <p:cNvSpPr>
              <a:spLocks/>
            </p:cNvSpPr>
            <p:nvPr/>
          </p:nvSpPr>
          <p:spPr bwMode="auto">
            <a:xfrm>
              <a:off x="3018" y="3314"/>
              <a:ext cx="230" cy="23"/>
            </a:xfrm>
            <a:custGeom>
              <a:avLst/>
              <a:gdLst>
                <a:gd name="T0" fmla="*/ 31 w 460"/>
                <a:gd name="T1" fmla="*/ 13 h 45"/>
                <a:gd name="T2" fmla="*/ 103 w 460"/>
                <a:gd name="T3" fmla="*/ 0 h 45"/>
                <a:gd name="T4" fmla="*/ 137 w 460"/>
                <a:gd name="T5" fmla="*/ 3 h 45"/>
                <a:gd name="T6" fmla="*/ 171 w 460"/>
                <a:gd name="T7" fmla="*/ 20 h 45"/>
                <a:gd name="T8" fmla="*/ 236 w 460"/>
                <a:gd name="T9" fmla="*/ 26 h 45"/>
                <a:gd name="T10" fmla="*/ 291 w 460"/>
                <a:gd name="T11" fmla="*/ 24 h 45"/>
                <a:gd name="T12" fmla="*/ 352 w 460"/>
                <a:gd name="T13" fmla="*/ 11 h 45"/>
                <a:gd name="T14" fmla="*/ 375 w 460"/>
                <a:gd name="T15" fmla="*/ 0 h 45"/>
                <a:gd name="T16" fmla="*/ 407 w 460"/>
                <a:gd name="T17" fmla="*/ 15 h 45"/>
                <a:gd name="T18" fmla="*/ 460 w 460"/>
                <a:gd name="T19" fmla="*/ 11 h 45"/>
                <a:gd name="T20" fmla="*/ 418 w 460"/>
                <a:gd name="T21" fmla="*/ 26 h 45"/>
                <a:gd name="T22" fmla="*/ 329 w 460"/>
                <a:gd name="T23" fmla="*/ 36 h 45"/>
                <a:gd name="T24" fmla="*/ 268 w 460"/>
                <a:gd name="T25" fmla="*/ 45 h 45"/>
                <a:gd name="T26" fmla="*/ 186 w 460"/>
                <a:gd name="T27" fmla="*/ 36 h 45"/>
                <a:gd name="T28" fmla="*/ 133 w 460"/>
                <a:gd name="T29" fmla="*/ 15 h 45"/>
                <a:gd name="T30" fmla="*/ 103 w 460"/>
                <a:gd name="T31" fmla="*/ 11 h 45"/>
                <a:gd name="T32" fmla="*/ 46 w 460"/>
                <a:gd name="T33" fmla="*/ 20 h 45"/>
                <a:gd name="T34" fmla="*/ 0 w 460"/>
                <a:gd name="T35" fmla="*/ 22 h 45"/>
                <a:gd name="T36" fmla="*/ 31 w 460"/>
                <a:gd name="T37" fmla="*/ 13 h 45"/>
                <a:gd name="T38" fmla="*/ 31 w 460"/>
                <a:gd name="T3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45">
                  <a:moveTo>
                    <a:pt x="31" y="13"/>
                  </a:moveTo>
                  <a:lnTo>
                    <a:pt x="103" y="0"/>
                  </a:lnTo>
                  <a:lnTo>
                    <a:pt x="137" y="3"/>
                  </a:lnTo>
                  <a:lnTo>
                    <a:pt x="171" y="20"/>
                  </a:lnTo>
                  <a:lnTo>
                    <a:pt x="236" y="26"/>
                  </a:lnTo>
                  <a:lnTo>
                    <a:pt x="291" y="24"/>
                  </a:lnTo>
                  <a:lnTo>
                    <a:pt x="352" y="11"/>
                  </a:lnTo>
                  <a:lnTo>
                    <a:pt x="375" y="0"/>
                  </a:lnTo>
                  <a:lnTo>
                    <a:pt x="407" y="15"/>
                  </a:lnTo>
                  <a:lnTo>
                    <a:pt x="460" y="11"/>
                  </a:lnTo>
                  <a:lnTo>
                    <a:pt x="418" y="26"/>
                  </a:lnTo>
                  <a:lnTo>
                    <a:pt x="329" y="36"/>
                  </a:lnTo>
                  <a:lnTo>
                    <a:pt x="268" y="45"/>
                  </a:lnTo>
                  <a:lnTo>
                    <a:pt x="186" y="36"/>
                  </a:lnTo>
                  <a:lnTo>
                    <a:pt x="133" y="15"/>
                  </a:lnTo>
                  <a:lnTo>
                    <a:pt x="103" y="11"/>
                  </a:lnTo>
                  <a:lnTo>
                    <a:pt x="46" y="20"/>
                  </a:lnTo>
                  <a:lnTo>
                    <a:pt x="0" y="22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1" name="Freeform 63"/>
            <p:cNvSpPr>
              <a:spLocks/>
            </p:cNvSpPr>
            <p:nvPr/>
          </p:nvSpPr>
          <p:spPr bwMode="auto">
            <a:xfrm>
              <a:off x="3270" y="3272"/>
              <a:ext cx="47" cy="30"/>
            </a:xfrm>
            <a:custGeom>
              <a:avLst/>
              <a:gdLst>
                <a:gd name="T0" fmla="*/ 47 w 93"/>
                <a:gd name="T1" fmla="*/ 0 h 61"/>
                <a:gd name="T2" fmla="*/ 0 w 93"/>
                <a:gd name="T3" fmla="*/ 61 h 61"/>
                <a:gd name="T4" fmla="*/ 38 w 93"/>
                <a:gd name="T5" fmla="*/ 32 h 61"/>
                <a:gd name="T6" fmla="*/ 70 w 93"/>
                <a:gd name="T7" fmla="*/ 27 h 61"/>
                <a:gd name="T8" fmla="*/ 93 w 93"/>
                <a:gd name="T9" fmla="*/ 30 h 61"/>
                <a:gd name="T10" fmla="*/ 66 w 93"/>
                <a:gd name="T11" fmla="*/ 2 h 61"/>
                <a:gd name="T12" fmla="*/ 47 w 93"/>
                <a:gd name="T13" fmla="*/ 0 h 61"/>
                <a:gd name="T14" fmla="*/ 47 w 9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1">
                  <a:moveTo>
                    <a:pt x="47" y="0"/>
                  </a:moveTo>
                  <a:lnTo>
                    <a:pt x="0" y="61"/>
                  </a:lnTo>
                  <a:lnTo>
                    <a:pt x="38" y="32"/>
                  </a:lnTo>
                  <a:lnTo>
                    <a:pt x="70" y="27"/>
                  </a:lnTo>
                  <a:lnTo>
                    <a:pt x="93" y="30"/>
                  </a:lnTo>
                  <a:lnTo>
                    <a:pt x="6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2" name="Freeform 64"/>
            <p:cNvSpPr>
              <a:spLocks/>
            </p:cNvSpPr>
            <p:nvPr/>
          </p:nvSpPr>
          <p:spPr bwMode="auto">
            <a:xfrm>
              <a:off x="3004" y="3356"/>
              <a:ext cx="225" cy="175"/>
            </a:xfrm>
            <a:custGeom>
              <a:avLst/>
              <a:gdLst>
                <a:gd name="T0" fmla="*/ 12 w 449"/>
                <a:gd name="T1" fmla="*/ 36 h 352"/>
                <a:gd name="T2" fmla="*/ 48 w 449"/>
                <a:gd name="T3" fmla="*/ 103 h 352"/>
                <a:gd name="T4" fmla="*/ 107 w 449"/>
                <a:gd name="T5" fmla="*/ 165 h 352"/>
                <a:gd name="T6" fmla="*/ 208 w 449"/>
                <a:gd name="T7" fmla="*/ 245 h 352"/>
                <a:gd name="T8" fmla="*/ 272 w 449"/>
                <a:gd name="T9" fmla="*/ 289 h 352"/>
                <a:gd name="T10" fmla="*/ 449 w 449"/>
                <a:gd name="T11" fmla="*/ 352 h 352"/>
                <a:gd name="T12" fmla="*/ 417 w 449"/>
                <a:gd name="T13" fmla="*/ 281 h 352"/>
                <a:gd name="T14" fmla="*/ 434 w 449"/>
                <a:gd name="T15" fmla="*/ 217 h 352"/>
                <a:gd name="T16" fmla="*/ 331 w 449"/>
                <a:gd name="T17" fmla="*/ 238 h 352"/>
                <a:gd name="T18" fmla="*/ 160 w 449"/>
                <a:gd name="T19" fmla="*/ 169 h 352"/>
                <a:gd name="T20" fmla="*/ 101 w 449"/>
                <a:gd name="T21" fmla="*/ 112 h 352"/>
                <a:gd name="T22" fmla="*/ 44 w 449"/>
                <a:gd name="T23" fmla="*/ 29 h 352"/>
                <a:gd name="T24" fmla="*/ 0 w 449"/>
                <a:gd name="T25" fmla="*/ 0 h 352"/>
                <a:gd name="T26" fmla="*/ 12 w 449"/>
                <a:gd name="T27" fmla="*/ 36 h 352"/>
                <a:gd name="T28" fmla="*/ 12 w 449"/>
                <a:gd name="T29" fmla="*/ 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" h="352">
                  <a:moveTo>
                    <a:pt x="12" y="36"/>
                  </a:moveTo>
                  <a:lnTo>
                    <a:pt x="48" y="103"/>
                  </a:lnTo>
                  <a:lnTo>
                    <a:pt x="107" y="165"/>
                  </a:lnTo>
                  <a:lnTo>
                    <a:pt x="208" y="245"/>
                  </a:lnTo>
                  <a:lnTo>
                    <a:pt x="272" y="289"/>
                  </a:lnTo>
                  <a:lnTo>
                    <a:pt x="449" y="352"/>
                  </a:lnTo>
                  <a:lnTo>
                    <a:pt x="417" y="281"/>
                  </a:lnTo>
                  <a:lnTo>
                    <a:pt x="434" y="217"/>
                  </a:lnTo>
                  <a:lnTo>
                    <a:pt x="331" y="238"/>
                  </a:lnTo>
                  <a:lnTo>
                    <a:pt x="160" y="169"/>
                  </a:lnTo>
                  <a:lnTo>
                    <a:pt x="101" y="112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3" name="Freeform 65"/>
            <p:cNvSpPr>
              <a:spLocks/>
            </p:cNvSpPr>
            <p:nvPr/>
          </p:nvSpPr>
          <p:spPr bwMode="auto">
            <a:xfrm>
              <a:off x="2949" y="3276"/>
              <a:ext cx="46" cy="176"/>
            </a:xfrm>
            <a:custGeom>
              <a:avLst/>
              <a:gdLst>
                <a:gd name="T0" fmla="*/ 17 w 91"/>
                <a:gd name="T1" fmla="*/ 80 h 354"/>
                <a:gd name="T2" fmla="*/ 17 w 91"/>
                <a:gd name="T3" fmla="*/ 128 h 354"/>
                <a:gd name="T4" fmla="*/ 8 w 91"/>
                <a:gd name="T5" fmla="*/ 189 h 354"/>
                <a:gd name="T6" fmla="*/ 0 w 91"/>
                <a:gd name="T7" fmla="*/ 248 h 354"/>
                <a:gd name="T8" fmla="*/ 21 w 91"/>
                <a:gd name="T9" fmla="*/ 354 h 354"/>
                <a:gd name="T10" fmla="*/ 46 w 91"/>
                <a:gd name="T11" fmla="*/ 251 h 354"/>
                <a:gd name="T12" fmla="*/ 55 w 91"/>
                <a:gd name="T13" fmla="*/ 149 h 354"/>
                <a:gd name="T14" fmla="*/ 46 w 91"/>
                <a:gd name="T15" fmla="*/ 71 h 354"/>
                <a:gd name="T16" fmla="*/ 91 w 91"/>
                <a:gd name="T17" fmla="*/ 0 h 354"/>
                <a:gd name="T18" fmla="*/ 12 w 91"/>
                <a:gd name="T19" fmla="*/ 67 h 354"/>
                <a:gd name="T20" fmla="*/ 17 w 91"/>
                <a:gd name="T21" fmla="*/ 80 h 354"/>
                <a:gd name="T22" fmla="*/ 17 w 91"/>
                <a:gd name="T23" fmla="*/ 8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54">
                  <a:moveTo>
                    <a:pt x="17" y="80"/>
                  </a:moveTo>
                  <a:lnTo>
                    <a:pt x="17" y="128"/>
                  </a:lnTo>
                  <a:lnTo>
                    <a:pt x="8" y="189"/>
                  </a:lnTo>
                  <a:lnTo>
                    <a:pt x="0" y="248"/>
                  </a:lnTo>
                  <a:lnTo>
                    <a:pt x="21" y="354"/>
                  </a:lnTo>
                  <a:lnTo>
                    <a:pt x="46" y="251"/>
                  </a:lnTo>
                  <a:lnTo>
                    <a:pt x="55" y="149"/>
                  </a:lnTo>
                  <a:lnTo>
                    <a:pt x="46" y="71"/>
                  </a:lnTo>
                  <a:lnTo>
                    <a:pt x="91" y="0"/>
                  </a:lnTo>
                  <a:lnTo>
                    <a:pt x="12" y="67"/>
                  </a:lnTo>
                  <a:lnTo>
                    <a:pt x="17" y="8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4" name="Freeform 66"/>
            <p:cNvSpPr>
              <a:spLocks/>
            </p:cNvSpPr>
            <p:nvPr/>
          </p:nvSpPr>
          <p:spPr bwMode="auto">
            <a:xfrm>
              <a:off x="3207" y="3375"/>
              <a:ext cx="260" cy="168"/>
            </a:xfrm>
            <a:custGeom>
              <a:avLst/>
              <a:gdLst>
                <a:gd name="T0" fmla="*/ 0 w 521"/>
                <a:gd name="T1" fmla="*/ 209 h 337"/>
                <a:gd name="T2" fmla="*/ 2 w 521"/>
                <a:gd name="T3" fmla="*/ 253 h 337"/>
                <a:gd name="T4" fmla="*/ 12 w 521"/>
                <a:gd name="T5" fmla="*/ 289 h 337"/>
                <a:gd name="T6" fmla="*/ 42 w 521"/>
                <a:gd name="T7" fmla="*/ 312 h 337"/>
                <a:gd name="T8" fmla="*/ 88 w 521"/>
                <a:gd name="T9" fmla="*/ 333 h 337"/>
                <a:gd name="T10" fmla="*/ 149 w 521"/>
                <a:gd name="T11" fmla="*/ 337 h 337"/>
                <a:gd name="T12" fmla="*/ 246 w 521"/>
                <a:gd name="T13" fmla="*/ 335 h 337"/>
                <a:gd name="T14" fmla="*/ 350 w 521"/>
                <a:gd name="T15" fmla="*/ 297 h 337"/>
                <a:gd name="T16" fmla="*/ 428 w 521"/>
                <a:gd name="T17" fmla="*/ 261 h 337"/>
                <a:gd name="T18" fmla="*/ 521 w 521"/>
                <a:gd name="T19" fmla="*/ 230 h 337"/>
                <a:gd name="T20" fmla="*/ 436 w 521"/>
                <a:gd name="T21" fmla="*/ 230 h 337"/>
                <a:gd name="T22" fmla="*/ 295 w 521"/>
                <a:gd name="T23" fmla="*/ 297 h 337"/>
                <a:gd name="T24" fmla="*/ 168 w 521"/>
                <a:gd name="T25" fmla="*/ 312 h 337"/>
                <a:gd name="T26" fmla="*/ 105 w 521"/>
                <a:gd name="T27" fmla="*/ 319 h 337"/>
                <a:gd name="T28" fmla="*/ 63 w 521"/>
                <a:gd name="T29" fmla="*/ 304 h 337"/>
                <a:gd name="T30" fmla="*/ 37 w 521"/>
                <a:gd name="T31" fmla="*/ 281 h 337"/>
                <a:gd name="T32" fmla="*/ 29 w 521"/>
                <a:gd name="T33" fmla="*/ 236 h 337"/>
                <a:gd name="T34" fmla="*/ 38 w 521"/>
                <a:gd name="T35" fmla="*/ 204 h 337"/>
                <a:gd name="T36" fmla="*/ 69 w 521"/>
                <a:gd name="T37" fmla="*/ 175 h 337"/>
                <a:gd name="T38" fmla="*/ 101 w 521"/>
                <a:gd name="T39" fmla="*/ 173 h 337"/>
                <a:gd name="T40" fmla="*/ 168 w 521"/>
                <a:gd name="T41" fmla="*/ 185 h 337"/>
                <a:gd name="T42" fmla="*/ 223 w 521"/>
                <a:gd name="T43" fmla="*/ 190 h 337"/>
                <a:gd name="T44" fmla="*/ 248 w 521"/>
                <a:gd name="T45" fmla="*/ 188 h 337"/>
                <a:gd name="T46" fmla="*/ 278 w 521"/>
                <a:gd name="T47" fmla="*/ 165 h 337"/>
                <a:gd name="T48" fmla="*/ 318 w 521"/>
                <a:gd name="T49" fmla="*/ 124 h 337"/>
                <a:gd name="T50" fmla="*/ 337 w 521"/>
                <a:gd name="T51" fmla="*/ 91 h 337"/>
                <a:gd name="T52" fmla="*/ 339 w 521"/>
                <a:gd name="T53" fmla="*/ 63 h 337"/>
                <a:gd name="T54" fmla="*/ 362 w 521"/>
                <a:gd name="T55" fmla="*/ 38 h 337"/>
                <a:gd name="T56" fmla="*/ 407 w 521"/>
                <a:gd name="T57" fmla="*/ 19 h 337"/>
                <a:gd name="T58" fmla="*/ 440 w 521"/>
                <a:gd name="T59" fmla="*/ 13 h 337"/>
                <a:gd name="T60" fmla="*/ 491 w 521"/>
                <a:gd name="T61" fmla="*/ 31 h 337"/>
                <a:gd name="T62" fmla="*/ 521 w 521"/>
                <a:gd name="T63" fmla="*/ 74 h 337"/>
                <a:gd name="T64" fmla="*/ 521 w 521"/>
                <a:gd name="T65" fmla="*/ 27 h 337"/>
                <a:gd name="T66" fmla="*/ 487 w 521"/>
                <a:gd name="T67" fmla="*/ 13 h 337"/>
                <a:gd name="T68" fmla="*/ 424 w 521"/>
                <a:gd name="T69" fmla="*/ 0 h 337"/>
                <a:gd name="T70" fmla="*/ 396 w 521"/>
                <a:gd name="T71" fmla="*/ 2 h 337"/>
                <a:gd name="T72" fmla="*/ 350 w 521"/>
                <a:gd name="T73" fmla="*/ 13 h 337"/>
                <a:gd name="T74" fmla="*/ 305 w 521"/>
                <a:gd name="T75" fmla="*/ 25 h 337"/>
                <a:gd name="T76" fmla="*/ 259 w 521"/>
                <a:gd name="T77" fmla="*/ 44 h 337"/>
                <a:gd name="T78" fmla="*/ 221 w 521"/>
                <a:gd name="T79" fmla="*/ 74 h 337"/>
                <a:gd name="T80" fmla="*/ 272 w 521"/>
                <a:gd name="T81" fmla="*/ 69 h 337"/>
                <a:gd name="T82" fmla="*/ 301 w 521"/>
                <a:gd name="T83" fmla="*/ 70 h 337"/>
                <a:gd name="T84" fmla="*/ 310 w 521"/>
                <a:gd name="T85" fmla="*/ 84 h 337"/>
                <a:gd name="T86" fmla="*/ 307 w 521"/>
                <a:gd name="T87" fmla="*/ 105 h 337"/>
                <a:gd name="T88" fmla="*/ 286 w 521"/>
                <a:gd name="T89" fmla="*/ 122 h 337"/>
                <a:gd name="T90" fmla="*/ 244 w 521"/>
                <a:gd name="T91" fmla="*/ 160 h 337"/>
                <a:gd name="T92" fmla="*/ 213 w 521"/>
                <a:gd name="T93" fmla="*/ 167 h 337"/>
                <a:gd name="T94" fmla="*/ 173 w 521"/>
                <a:gd name="T95" fmla="*/ 175 h 337"/>
                <a:gd name="T96" fmla="*/ 99 w 521"/>
                <a:gd name="T97" fmla="*/ 164 h 337"/>
                <a:gd name="T98" fmla="*/ 65 w 521"/>
                <a:gd name="T99" fmla="*/ 164 h 337"/>
                <a:gd name="T100" fmla="*/ 95 w 521"/>
                <a:gd name="T101" fmla="*/ 141 h 337"/>
                <a:gd name="T102" fmla="*/ 139 w 521"/>
                <a:gd name="T103" fmla="*/ 120 h 337"/>
                <a:gd name="T104" fmla="*/ 185 w 521"/>
                <a:gd name="T105" fmla="*/ 105 h 337"/>
                <a:gd name="T106" fmla="*/ 225 w 521"/>
                <a:gd name="T107" fmla="*/ 84 h 337"/>
                <a:gd name="T108" fmla="*/ 168 w 521"/>
                <a:gd name="T109" fmla="*/ 103 h 337"/>
                <a:gd name="T110" fmla="*/ 126 w 521"/>
                <a:gd name="T111" fmla="*/ 114 h 337"/>
                <a:gd name="T112" fmla="*/ 69 w 521"/>
                <a:gd name="T113" fmla="*/ 143 h 337"/>
                <a:gd name="T114" fmla="*/ 37 w 521"/>
                <a:gd name="T115" fmla="*/ 162 h 337"/>
                <a:gd name="T116" fmla="*/ 14 w 521"/>
                <a:gd name="T117" fmla="*/ 177 h 337"/>
                <a:gd name="T118" fmla="*/ 0 w 521"/>
                <a:gd name="T119" fmla="*/ 209 h 337"/>
                <a:gd name="T120" fmla="*/ 0 w 521"/>
                <a:gd name="T121" fmla="*/ 20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337">
                  <a:moveTo>
                    <a:pt x="0" y="209"/>
                  </a:moveTo>
                  <a:lnTo>
                    <a:pt x="2" y="253"/>
                  </a:lnTo>
                  <a:lnTo>
                    <a:pt x="12" y="289"/>
                  </a:lnTo>
                  <a:lnTo>
                    <a:pt x="42" y="312"/>
                  </a:lnTo>
                  <a:lnTo>
                    <a:pt x="88" y="333"/>
                  </a:lnTo>
                  <a:lnTo>
                    <a:pt x="149" y="337"/>
                  </a:lnTo>
                  <a:lnTo>
                    <a:pt x="246" y="335"/>
                  </a:lnTo>
                  <a:lnTo>
                    <a:pt x="350" y="297"/>
                  </a:lnTo>
                  <a:lnTo>
                    <a:pt x="428" y="261"/>
                  </a:lnTo>
                  <a:lnTo>
                    <a:pt x="521" y="230"/>
                  </a:lnTo>
                  <a:lnTo>
                    <a:pt x="436" y="230"/>
                  </a:lnTo>
                  <a:lnTo>
                    <a:pt x="295" y="297"/>
                  </a:lnTo>
                  <a:lnTo>
                    <a:pt x="168" y="312"/>
                  </a:lnTo>
                  <a:lnTo>
                    <a:pt x="105" y="319"/>
                  </a:lnTo>
                  <a:lnTo>
                    <a:pt x="63" y="304"/>
                  </a:lnTo>
                  <a:lnTo>
                    <a:pt x="37" y="281"/>
                  </a:lnTo>
                  <a:lnTo>
                    <a:pt x="29" y="236"/>
                  </a:lnTo>
                  <a:lnTo>
                    <a:pt x="38" y="204"/>
                  </a:lnTo>
                  <a:lnTo>
                    <a:pt x="69" y="175"/>
                  </a:lnTo>
                  <a:lnTo>
                    <a:pt x="101" y="173"/>
                  </a:lnTo>
                  <a:lnTo>
                    <a:pt x="168" y="185"/>
                  </a:lnTo>
                  <a:lnTo>
                    <a:pt x="223" y="190"/>
                  </a:lnTo>
                  <a:lnTo>
                    <a:pt x="248" y="188"/>
                  </a:lnTo>
                  <a:lnTo>
                    <a:pt x="278" y="165"/>
                  </a:lnTo>
                  <a:lnTo>
                    <a:pt x="318" y="124"/>
                  </a:lnTo>
                  <a:lnTo>
                    <a:pt x="337" y="91"/>
                  </a:lnTo>
                  <a:lnTo>
                    <a:pt x="339" y="63"/>
                  </a:lnTo>
                  <a:lnTo>
                    <a:pt x="362" y="38"/>
                  </a:lnTo>
                  <a:lnTo>
                    <a:pt x="407" y="19"/>
                  </a:lnTo>
                  <a:lnTo>
                    <a:pt x="440" y="13"/>
                  </a:lnTo>
                  <a:lnTo>
                    <a:pt x="491" y="31"/>
                  </a:lnTo>
                  <a:lnTo>
                    <a:pt x="521" y="74"/>
                  </a:lnTo>
                  <a:lnTo>
                    <a:pt x="521" y="27"/>
                  </a:lnTo>
                  <a:lnTo>
                    <a:pt x="487" y="13"/>
                  </a:lnTo>
                  <a:lnTo>
                    <a:pt x="424" y="0"/>
                  </a:lnTo>
                  <a:lnTo>
                    <a:pt x="396" y="2"/>
                  </a:lnTo>
                  <a:lnTo>
                    <a:pt x="350" y="13"/>
                  </a:lnTo>
                  <a:lnTo>
                    <a:pt x="305" y="25"/>
                  </a:lnTo>
                  <a:lnTo>
                    <a:pt x="259" y="44"/>
                  </a:lnTo>
                  <a:lnTo>
                    <a:pt x="221" y="74"/>
                  </a:lnTo>
                  <a:lnTo>
                    <a:pt x="272" y="69"/>
                  </a:lnTo>
                  <a:lnTo>
                    <a:pt x="301" y="70"/>
                  </a:lnTo>
                  <a:lnTo>
                    <a:pt x="310" y="84"/>
                  </a:lnTo>
                  <a:lnTo>
                    <a:pt x="307" y="105"/>
                  </a:lnTo>
                  <a:lnTo>
                    <a:pt x="286" y="122"/>
                  </a:lnTo>
                  <a:lnTo>
                    <a:pt x="244" y="160"/>
                  </a:lnTo>
                  <a:lnTo>
                    <a:pt x="213" y="167"/>
                  </a:lnTo>
                  <a:lnTo>
                    <a:pt x="173" y="175"/>
                  </a:lnTo>
                  <a:lnTo>
                    <a:pt x="99" y="164"/>
                  </a:lnTo>
                  <a:lnTo>
                    <a:pt x="65" y="164"/>
                  </a:lnTo>
                  <a:lnTo>
                    <a:pt x="95" y="141"/>
                  </a:lnTo>
                  <a:lnTo>
                    <a:pt x="139" y="120"/>
                  </a:lnTo>
                  <a:lnTo>
                    <a:pt x="185" y="105"/>
                  </a:lnTo>
                  <a:lnTo>
                    <a:pt x="225" y="84"/>
                  </a:lnTo>
                  <a:lnTo>
                    <a:pt x="168" y="103"/>
                  </a:lnTo>
                  <a:lnTo>
                    <a:pt x="126" y="114"/>
                  </a:lnTo>
                  <a:lnTo>
                    <a:pt x="69" y="143"/>
                  </a:lnTo>
                  <a:lnTo>
                    <a:pt x="37" y="162"/>
                  </a:lnTo>
                  <a:lnTo>
                    <a:pt x="14" y="17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5" name="Freeform 67"/>
            <p:cNvSpPr>
              <a:spLocks/>
            </p:cNvSpPr>
            <p:nvPr/>
          </p:nvSpPr>
          <p:spPr bwMode="auto">
            <a:xfrm>
              <a:off x="3417" y="3355"/>
              <a:ext cx="265" cy="148"/>
            </a:xfrm>
            <a:custGeom>
              <a:avLst/>
              <a:gdLst>
                <a:gd name="T0" fmla="*/ 55 w 530"/>
                <a:gd name="T1" fmla="*/ 55 h 297"/>
                <a:gd name="T2" fmla="*/ 76 w 530"/>
                <a:gd name="T3" fmla="*/ 110 h 297"/>
                <a:gd name="T4" fmla="*/ 83 w 530"/>
                <a:gd name="T5" fmla="*/ 154 h 297"/>
                <a:gd name="T6" fmla="*/ 87 w 530"/>
                <a:gd name="T7" fmla="*/ 198 h 297"/>
                <a:gd name="T8" fmla="*/ 102 w 530"/>
                <a:gd name="T9" fmla="*/ 226 h 297"/>
                <a:gd name="T10" fmla="*/ 119 w 530"/>
                <a:gd name="T11" fmla="*/ 247 h 297"/>
                <a:gd name="T12" fmla="*/ 53 w 530"/>
                <a:gd name="T13" fmla="*/ 270 h 297"/>
                <a:gd name="T14" fmla="*/ 0 w 530"/>
                <a:gd name="T15" fmla="*/ 297 h 297"/>
                <a:gd name="T16" fmla="*/ 117 w 530"/>
                <a:gd name="T17" fmla="*/ 274 h 297"/>
                <a:gd name="T18" fmla="*/ 214 w 530"/>
                <a:gd name="T19" fmla="*/ 259 h 297"/>
                <a:gd name="T20" fmla="*/ 271 w 530"/>
                <a:gd name="T21" fmla="*/ 255 h 297"/>
                <a:gd name="T22" fmla="*/ 391 w 530"/>
                <a:gd name="T23" fmla="*/ 215 h 297"/>
                <a:gd name="T24" fmla="*/ 530 w 530"/>
                <a:gd name="T25" fmla="*/ 154 h 297"/>
                <a:gd name="T26" fmla="*/ 425 w 530"/>
                <a:gd name="T27" fmla="*/ 185 h 297"/>
                <a:gd name="T28" fmla="*/ 329 w 530"/>
                <a:gd name="T29" fmla="*/ 213 h 297"/>
                <a:gd name="T30" fmla="*/ 256 w 530"/>
                <a:gd name="T31" fmla="*/ 230 h 297"/>
                <a:gd name="T32" fmla="*/ 195 w 530"/>
                <a:gd name="T33" fmla="*/ 244 h 297"/>
                <a:gd name="T34" fmla="*/ 144 w 530"/>
                <a:gd name="T35" fmla="*/ 217 h 297"/>
                <a:gd name="T36" fmla="*/ 116 w 530"/>
                <a:gd name="T37" fmla="*/ 181 h 297"/>
                <a:gd name="T38" fmla="*/ 108 w 530"/>
                <a:gd name="T39" fmla="*/ 139 h 297"/>
                <a:gd name="T40" fmla="*/ 106 w 530"/>
                <a:gd name="T41" fmla="*/ 93 h 297"/>
                <a:gd name="T42" fmla="*/ 119 w 530"/>
                <a:gd name="T43" fmla="*/ 44 h 297"/>
                <a:gd name="T44" fmla="*/ 140 w 530"/>
                <a:gd name="T45" fmla="*/ 19 h 297"/>
                <a:gd name="T46" fmla="*/ 167 w 530"/>
                <a:gd name="T47" fmla="*/ 12 h 297"/>
                <a:gd name="T48" fmla="*/ 194 w 530"/>
                <a:gd name="T49" fmla="*/ 21 h 297"/>
                <a:gd name="T50" fmla="*/ 232 w 530"/>
                <a:gd name="T51" fmla="*/ 38 h 297"/>
                <a:gd name="T52" fmla="*/ 262 w 530"/>
                <a:gd name="T53" fmla="*/ 61 h 297"/>
                <a:gd name="T54" fmla="*/ 268 w 530"/>
                <a:gd name="T55" fmla="*/ 42 h 297"/>
                <a:gd name="T56" fmla="*/ 199 w 530"/>
                <a:gd name="T57" fmla="*/ 14 h 297"/>
                <a:gd name="T58" fmla="*/ 180 w 530"/>
                <a:gd name="T59" fmla="*/ 0 h 297"/>
                <a:gd name="T60" fmla="*/ 154 w 530"/>
                <a:gd name="T61" fmla="*/ 0 h 297"/>
                <a:gd name="T62" fmla="*/ 119 w 530"/>
                <a:gd name="T63" fmla="*/ 19 h 297"/>
                <a:gd name="T64" fmla="*/ 102 w 530"/>
                <a:gd name="T65" fmla="*/ 55 h 297"/>
                <a:gd name="T66" fmla="*/ 87 w 530"/>
                <a:gd name="T67" fmla="*/ 67 h 297"/>
                <a:gd name="T68" fmla="*/ 55 w 530"/>
                <a:gd name="T69" fmla="*/ 55 h 297"/>
                <a:gd name="T70" fmla="*/ 55 w 530"/>
                <a:gd name="T71" fmla="*/ 5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0" h="297">
                  <a:moveTo>
                    <a:pt x="55" y="55"/>
                  </a:moveTo>
                  <a:lnTo>
                    <a:pt x="76" y="110"/>
                  </a:lnTo>
                  <a:lnTo>
                    <a:pt x="83" y="154"/>
                  </a:lnTo>
                  <a:lnTo>
                    <a:pt x="87" y="198"/>
                  </a:lnTo>
                  <a:lnTo>
                    <a:pt x="102" y="226"/>
                  </a:lnTo>
                  <a:lnTo>
                    <a:pt x="119" y="247"/>
                  </a:lnTo>
                  <a:lnTo>
                    <a:pt x="53" y="270"/>
                  </a:lnTo>
                  <a:lnTo>
                    <a:pt x="0" y="297"/>
                  </a:lnTo>
                  <a:lnTo>
                    <a:pt x="117" y="274"/>
                  </a:lnTo>
                  <a:lnTo>
                    <a:pt x="214" y="259"/>
                  </a:lnTo>
                  <a:lnTo>
                    <a:pt x="271" y="255"/>
                  </a:lnTo>
                  <a:lnTo>
                    <a:pt x="391" y="215"/>
                  </a:lnTo>
                  <a:lnTo>
                    <a:pt x="530" y="154"/>
                  </a:lnTo>
                  <a:lnTo>
                    <a:pt x="425" y="185"/>
                  </a:lnTo>
                  <a:lnTo>
                    <a:pt x="329" y="213"/>
                  </a:lnTo>
                  <a:lnTo>
                    <a:pt x="256" y="230"/>
                  </a:lnTo>
                  <a:lnTo>
                    <a:pt x="195" y="244"/>
                  </a:lnTo>
                  <a:lnTo>
                    <a:pt x="144" y="217"/>
                  </a:lnTo>
                  <a:lnTo>
                    <a:pt x="116" y="181"/>
                  </a:lnTo>
                  <a:lnTo>
                    <a:pt x="108" y="139"/>
                  </a:lnTo>
                  <a:lnTo>
                    <a:pt x="106" y="93"/>
                  </a:lnTo>
                  <a:lnTo>
                    <a:pt x="119" y="44"/>
                  </a:lnTo>
                  <a:lnTo>
                    <a:pt x="140" y="19"/>
                  </a:lnTo>
                  <a:lnTo>
                    <a:pt x="167" y="12"/>
                  </a:lnTo>
                  <a:lnTo>
                    <a:pt x="194" y="21"/>
                  </a:lnTo>
                  <a:lnTo>
                    <a:pt x="232" y="38"/>
                  </a:lnTo>
                  <a:lnTo>
                    <a:pt x="262" y="61"/>
                  </a:lnTo>
                  <a:lnTo>
                    <a:pt x="268" y="42"/>
                  </a:lnTo>
                  <a:lnTo>
                    <a:pt x="199" y="14"/>
                  </a:lnTo>
                  <a:lnTo>
                    <a:pt x="180" y="0"/>
                  </a:lnTo>
                  <a:lnTo>
                    <a:pt x="154" y="0"/>
                  </a:lnTo>
                  <a:lnTo>
                    <a:pt x="119" y="19"/>
                  </a:lnTo>
                  <a:lnTo>
                    <a:pt x="102" y="55"/>
                  </a:lnTo>
                  <a:lnTo>
                    <a:pt x="87" y="67"/>
                  </a:lnTo>
                  <a:lnTo>
                    <a:pt x="55" y="55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6" name="Freeform 68"/>
            <p:cNvSpPr>
              <a:spLocks/>
            </p:cNvSpPr>
            <p:nvPr/>
          </p:nvSpPr>
          <p:spPr bwMode="auto">
            <a:xfrm>
              <a:off x="3027" y="3013"/>
              <a:ext cx="1228" cy="428"/>
            </a:xfrm>
            <a:custGeom>
              <a:avLst/>
              <a:gdLst>
                <a:gd name="T0" fmla="*/ 968 w 2456"/>
                <a:gd name="T1" fmla="*/ 686 h 855"/>
                <a:gd name="T2" fmla="*/ 1059 w 2456"/>
                <a:gd name="T3" fmla="*/ 682 h 855"/>
                <a:gd name="T4" fmla="*/ 1143 w 2456"/>
                <a:gd name="T5" fmla="*/ 686 h 855"/>
                <a:gd name="T6" fmla="*/ 1188 w 2456"/>
                <a:gd name="T7" fmla="*/ 703 h 855"/>
                <a:gd name="T8" fmla="*/ 1325 w 2456"/>
                <a:gd name="T9" fmla="*/ 703 h 855"/>
                <a:gd name="T10" fmla="*/ 1378 w 2456"/>
                <a:gd name="T11" fmla="*/ 715 h 855"/>
                <a:gd name="T12" fmla="*/ 1441 w 2456"/>
                <a:gd name="T13" fmla="*/ 735 h 855"/>
                <a:gd name="T14" fmla="*/ 1479 w 2456"/>
                <a:gd name="T15" fmla="*/ 770 h 855"/>
                <a:gd name="T16" fmla="*/ 1245 w 2456"/>
                <a:gd name="T17" fmla="*/ 855 h 855"/>
                <a:gd name="T18" fmla="*/ 1523 w 2456"/>
                <a:gd name="T19" fmla="*/ 764 h 855"/>
                <a:gd name="T20" fmla="*/ 1582 w 2456"/>
                <a:gd name="T21" fmla="*/ 747 h 855"/>
                <a:gd name="T22" fmla="*/ 2456 w 2456"/>
                <a:gd name="T23" fmla="*/ 403 h 855"/>
                <a:gd name="T24" fmla="*/ 2456 w 2456"/>
                <a:gd name="T25" fmla="*/ 23 h 855"/>
                <a:gd name="T26" fmla="*/ 1839 w 2456"/>
                <a:gd name="T27" fmla="*/ 0 h 855"/>
                <a:gd name="T28" fmla="*/ 1164 w 2456"/>
                <a:gd name="T29" fmla="*/ 23 h 855"/>
                <a:gd name="T30" fmla="*/ 785 w 2456"/>
                <a:gd name="T31" fmla="*/ 40 h 855"/>
                <a:gd name="T32" fmla="*/ 396 w 2456"/>
                <a:gd name="T33" fmla="*/ 78 h 855"/>
                <a:gd name="T34" fmla="*/ 0 w 2456"/>
                <a:gd name="T35" fmla="*/ 93 h 855"/>
                <a:gd name="T36" fmla="*/ 230 w 2456"/>
                <a:gd name="T37" fmla="*/ 184 h 855"/>
                <a:gd name="T38" fmla="*/ 55 w 2456"/>
                <a:gd name="T39" fmla="*/ 296 h 855"/>
                <a:gd name="T40" fmla="*/ 508 w 2456"/>
                <a:gd name="T41" fmla="*/ 161 h 855"/>
                <a:gd name="T42" fmla="*/ 603 w 2456"/>
                <a:gd name="T43" fmla="*/ 165 h 855"/>
                <a:gd name="T44" fmla="*/ 690 w 2456"/>
                <a:gd name="T45" fmla="*/ 201 h 855"/>
                <a:gd name="T46" fmla="*/ 707 w 2456"/>
                <a:gd name="T47" fmla="*/ 268 h 855"/>
                <a:gd name="T48" fmla="*/ 711 w 2456"/>
                <a:gd name="T49" fmla="*/ 327 h 855"/>
                <a:gd name="T50" fmla="*/ 723 w 2456"/>
                <a:gd name="T51" fmla="*/ 418 h 855"/>
                <a:gd name="T52" fmla="*/ 704 w 2456"/>
                <a:gd name="T53" fmla="*/ 494 h 855"/>
                <a:gd name="T54" fmla="*/ 671 w 2456"/>
                <a:gd name="T55" fmla="*/ 526 h 855"/>
                <a:gd name="T56" fmla="*/ 704 w 2456"/>
                <a:gd name="T57" fmla="*/ 601 h 855"/>
                <a:gd name="T58" fmla="*/ 717 w 2456"/>
                <a:gd name="T59" fmla="*/ 699 h 855"/>
                <a:gd name="T60" fmla="*/ 770 w 2456"/>
                <a:gd name="T61" fmla="*/ 694 h 855"/>
                <a:gd name="T62" fmla="*/ 823 w 2456"/>
                <a:gd name="T63" fmla="*/ 701 h 855"/>
                <a:gd name="T64" fmla="*/ 884 w 2456"/>
                <a:gd name="T65" fmla="*/ 735 h 855"/>
                <a:gd name="T66" fmla="*/ 909 w 2456"/>
                <a:gd name="T67" fmla="*/ 701 h 855"/>
                <a:gd name="T68" fmla="*/ 949 w 2456"/>
                <a:gd name="T69" fmla="*/ 684 h 855"/>
                <a:gd name="T70" fmla="*/ 968 w 2456"/>
                <a:gd name="T71" fmla="*/ 686 h 855"/>
                <a:gd name="T72" fmla="*/ 968 w 2456"/>
                <a:gd name="T73" fmla="*/ 68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6" h="855">
                  <a:moveTo>
                    <a:pt x="968" y="686"/>
                  </a:moveTo>
                  <a:lnTo>
                    <a:pt x="1059" y="682"/>
                  </a:lnTo>
                  <a:lnTo>
                    <a:pt x="1143" y="686"/>
                  </a:lnTo>
                  <a:lnTo>
                    <a:pt x="1188" y="703"/>
                  </a:lnTo>
                  <a:lnTo>
                    <a:pt x="1325" y="703"/>
                  </a:lnTo>
                  <a:lnTo>
                    <a:pt x="1378" y="715"/>
                  </a:lnTo>
                  <a:lnTo>
                    <a:pt x="1441" y="735"/>
                  </a:lnTo>
                  <a:lnTo>
                    <a:pt x="1479" y="770"/>
                  </a:lnTo>
                  <a:lnTo>
                    <a:pt x="1245" y="855"/>
                  </a:lnTo>
                  <a:lnTo>
                    <a:pt x="1523" y="764"/>
                  </a:lnTo>
                  <a:lnTo>
                    <a:pt x="1582" y="747"/>
                  </a:lnTo>
                  <a:lnTo>
                    <a:pt x="2456" y="403"/>
                  </a:lnTo>
                  <a:lnTo>
                    <a:pt x="2456" y="23"/>
                  </a:lnTo>
                  <a:lnTo>
                    <a:pt x="1839" y="0"/>
                  </a:lnTo>
                  <a:lnTo>
                    <a:pt x="1164" y="23"/>
                  </a:lnTo>
                  <a:lnTo>
                    <a:pt x="785" y="40"/>
                  </a:lnTo>
                  <a:lnTo>
                    <a:pt x="396" y="78"/>
                  </a:lnTo>
                  <a:lnTo>
                    <a:pt x="0" y="93"/>
                  </a:lnTo>
                  <a:lnTo>
                    <a:pt x="230" y="184"/>
                  </a:lnTo>
                  <a:lnTo>
                    <a:pt x="55" y="296"/>
                  </a:lnTo>
                  <a:lnTo>
                    <a:pt x="508" y="161"/>
                  </a:lnTo>
                  <a:lnTo>
                    <a:pt x="603" y="165"/>
                  </a:lnTo>
                  <a:lnTo>
                    <a:pt x="690" y="201"/>
                  </a:lnTo>
                  <a:lnTo>
                    <a:pt x="707" y="268"/>
                  </a:lnTo>
                  <a:lnTo>
                    <a:pt x="711" y="327"/>
                  </a:lnTo>
                  <a:lnTo>
                    <a:pt x="723" y="418"/>
                  </a:lnTo>
                  <a:lnTo>
                    <a:pt x="704" y="494"/>
                  </a:lnTo>
                  <a:lnTo>
                    <a:pt x="671" y="526"/>
                  </a:lnTo>
                  <a:lnTo>
                    <a:pt x="704" y="601"/>
                  </a:lnTo>
                  <a:lnTo>
                    <a:pt x="717" y="699"/>
                  </a:lnTo>
                  <a:lnTo>
                    <a:pt x="770" y="694"/>
                  </a:lnTo>
                  <a:lnTo>
                    <a:pt x="823" y="701"/>
                  </a:lnTo>
                  <a:lnTo>
                    <a:pt x="884" y="735"/>
                  </a:lnTo>
                  <a:lnTo>
                    <a:pt x="909" y="701"/>
                  </a:lnTo>
                  <a:lnTo>
                    <a:pt x="949" y="684"/>
                  </a:lnTo>
                  <a:lnTo>
                    <a:pt x="968" y="686"/>
                  </a:lnTo>
                  <a:lnTo>
                    <a:pt x="968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7" name="Freeform 69"/>
            <p:cNvSpPr>
              <a:spLocks/>
            </p:cNvSpPr>
            <p:nvPr/>
          </p:nvSpPr>
          <p:spPr bwMode="auto">
            <a:xfrm>
              <a:off x="1765" y="3056"/>
              <a:ext cx="1421" cy="339"/>
            </a:xfrm>
            <a:custGeom>
              <a:avLst/>
              <a:gdLst>
                <a:gd name="T0" fmla="*/ 2843 w 2843"/>
                <a:gd name="T1" fmla="*/ 71 h 677"/>
                <a:gd name="T2" fmla="*/ 2620 w 2843"/>
                <a:gd name="T3" fmla="*/ 120 h 677"/>
                <a:gd name="T4" fmla="*/ 2470 w 2843"/>
                <a:gd name="T5" fmla="*/ 187 h 677"/>
                <a:gd name="T6" fmla="*/ 2371 w 2843"/>
                <a:gd name="T7" fmla="*/ 162 h 677"/>
                <a:gd name="T8" fmla="*/ 2259 w 2843"/>
                <a:gd name="T9" fmla="*/ 154 h 677"/>
                <a:gd name="T10" fmla="*/ 2099 w 2843"/>
                <a:gd name="T11" fmla="*/ 219 h 677"/>
                <a:gd name="T12" fmla="*/ 1913 w 2843"/>
                <a:gd name="T13" fmla="*/ 179 h 677"/>
                <a:gd name="T14" fmla="*/ 1747 w 2843"/>
                <a:gd name="T15" fmla="*/ 185 h 677"/>
                <a:gd name="T16" fmla="*/ 1668 w 2843"/>
                <a:gd name="T17" fmla="*/ 229 h 677"/>
                <a:gd name="T18" fmla="*/ 1525 w 2843"/>
                <a:gd name="T19" fmla="*/ 179 h 677"/>
                <a:gd name="T20" fmla="*/ 1354 w 2843"/>
                <a:gd name="T21" fmla="*/ 172 h 677"/>
                <a:gd name="T22" fmla="*/ 1194 w 2843"/>
                <a:gd name="T23" fmla="*/ 172 h 677"/>
                <a:gd name="T24" fmla="*/ 1111 w 2843"/>
                <a:gd name="T25" fmla="*/ 286 h 677"/>
                <a:gd name="T26" fmla="*/ 1105 w 2843"/>
                <a:gd name="T27" fmla="*/ 398 h 677"/>
                <a:gd name="T28" fmla="*/ 1107 w 2843"/>
                <a:gd name="T29" fmla="*/ 512 h 677"/>
                <a:gd name="T30" fmla="*/ 1080 w 2843"/>
                <a:gd name="T31" fmla="*/ 580 h 677"/>
                <a:gd name="T32" fmla="*/ 1154 w 2843"/>
                <a:gd name="T33" fmla="*/ 677 h 677"/>
                <a:gd name="T34" fmla="*/ 997 w 2843"/>
                <a:gd name="T35" fmla="*/ 652 h 677"/>
                <a:gd name="T36" fmla="*/ 0 w 2843"/>
                <a:gd name="T37" fmla="*/ 535 h 677"/>
                <a:gd name="T38" fmla="*/ 171 w 2843"/>
                <a:gd name="T39" fmla="*/ 533 h 677"/>
                <a:gd name="T40" fmla="*/ 257 w 2843"/>
                <a:gd name="T41" fmla="*/ 470 h 677"/>
                <a:gd name="T42" fmla="*/ 400 w 2843"/>
                <a:gd name="T43" fmla="*/ 457 h 677"/>
                <a:gd name="T44" fmla="*/ 504 w 2843"/>
                <a:gd name="T45" fmla="*/ 413 h 677"/>
                <a:gd name="T46" fmla="*/ 554 w 2843"/>
                <a:gd name="T47" fmla="*/ 363 h 677"/>
                <a:gd name="T48" fmla="*/ 603 w 2843"/>
                <a:gd name="T49" fmla="*/ 289 h 677"/>
                <a:gd name="T50" fmla="*/ 590 w 2843"/>
                <a:gd name="T51" fmla="*/ 191 h 677"/>
                <a:gd name="T52" fmla="*/ 567 w 2843"/>
                <a:gd name="T53" fmla="*/ 141 h 677"/>
                <a:gd name="T54" fmla="*/ 671 w 2843"/>
                <a:gd name="T55" fmla="*/ 135 h 677"/>
                <a:gd name="T56" fmla="*/ 2622 w 2843"/>
                <a:gd name="T57" fmla="*/ 0 h 677"/>
                <a:gd name="T58" fmla="*/ 2843 w 2843"/>
                <a:gd name="T59" fmla="*/ 71 h 677"/>
                <a:gd name="T60" fmla="*/ 2843 w 2843"/>
                <a:gd name="T61" fmla="*/ 7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3" h="677">
                  <a:moveTo>
                    <a:pt x="2843" y="71"/>
                  </a:moveTo>
                  <a:lnTo>
                    <a:pt x="2620" y="120"/>
                  </a:lnTo>
                  <a:lnTo>
                    <a:pt x="2470" y="187"/>
                  </a:lnTo>
                  <a:lnTo>
                    <a:pt x="2371" y="162"/>
                  </a:lnTo>
                  <a:lnTo>
                    <a:pt x="2259" y="154"/>
                  </a:lnTo>
                  <a:lnTo>
                    <a:pt x="2099" y="219"/>
                  </a:lnTo>
                  <a:lnTo>
                    <a:pt x="1913" y="179"/>
                  </a:lnTo>
                  <a:lnTo>
                    <a:pt x="1747" y="185"/>
                  </a:lnTo>
                  <a:lnTo>
                    <a:pt x="1668" y="229"/>
                  </a:lnTo>
                  <a:lnTo>
                    <a:pt x="1525" y="179"/>
                  </a:lnTo>
                  <a:lnTo>
                    <a:pt x="1354" y="172"/>
                  </a:lnTo>
                  <a:lnTo>
                    <a:pt x="1194" y="172"/>
                  </a:lnTo>
                  <a:lnTo>
                    <a:pt x="1111" y="286"/>
                  </a:lnTo>
                  <a:lnTo>
                    <a:pt x="1105" y="398"/>
                  </a:lnTo>
                  <a:lnTo>
                    <a:pt x="1107" y="512"/>
                  </a:lnTo>
                  <a:lnTo>
                    <a:pt x="1080" y="580"/>
                  </a:lnTo>
                  <a:lnTo>
                    <a:pt x="1154" y="677"/>
                  </a:lnTo>
                  <a:lnTo>
                    <a:pt x="997" y="652"/>
                  </a:lnTo>
                  <a:lnTo>
                    <a:pt x="0" y="535"/>
                  </a:lnTo>
                  <a:lnTo>
                    <a:pt x="171" y="533"/>
                  </a:lnTo>
                  <a:lnTo>
                    <a:pt x="257" y="470"/>
                  </a:lnTo>
                  <a:lnTo>
                    <a:pt x="400" y="457"/>
                  </a:lnTo>
                  <a:lnTo>
                    <a:pt x="504" y="413"/>
                  </a:lnTo>
                  <a:lnTo>
                    <a:pt x="554" y="363"/>
                  </a:lnTo>
                  <a:lnTo>
                    <a:pt x="603" y="289"/>
                  </a:lnTo>
                  <a:lnTo>
                    <a:pt x="590" y="191"/>
                  </a:lnTo>
                  <a:lnTo>
                    <a:pt x="567" y="141"/>
                  </a:lnTo>
                  <a:lnTo>
                    <a:pt x="671" y="135"/>
                  </a:lnTo>
                  <a:lnTo>
                    <a:pt x="2622" y="0"/>
                  </a:lnTo>
                  <a:lnTo>
                    <a:pt x="2843" y="71"/>
                  </a:lnTo>
                  <a:lnTo>
                    <a:pt x="284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8" name="Freeform 70"/>
            <p:cNvSpPr>
              <a:spLocks/>
            </p:cNvSpPr>
            <p:nvPr/>
          </p:nvSpPr>
          <p:spPr bwMode="auto">
            <a:xfrm>
              <a:off x="3544" y="3363"/>
              <a:ext cx="112" cy="22"/>
            </a:xfrm>
            <a:custGeom>
              <a:avLst/>
              <a:gdLst>
                <a:gd name="T0" fmla="*/ 12 w 225"/>
                <a:gd name="T1" fmla="*/ 44 h 44"/>
                <a:gd name="T2" fmla="*/ 86 w 225"/>
                <a:gd name="T3" fmla="*/ 35 h 44"/>
                <a:gd name="T4" fmla="*/ 143 w 225"/>
                <a:gd name="T5" fmla="*/ 25 h 44"/>
                <a:gd name="T6" fmla="*/ 225 w 225"/>
                <a:gd name="T7" fmla="*/ 0 h 44"/>
                <a:gd name="T8" fmla="*/ 154 w 225"/>
                <a:gd name="T9" fmla="*/ 0 h 44"/>
                <a:gd name="T10" fmla="*/ 82 w 225"/>
                <a:gd name="T11" fmla="*/ 21 h 44"/>
                <a:gd name="T12" fmla="*/ 0 w 225"/>
                <a:gd name="T13" fmla="*/ 21 h 44"/>
                <a:gd name="T14" fmla="*/ 12 w 225"/>
                <a:gd name="T15" fmla="*/ 44 h 44"/>
                <a:gd name="T16" fmla="*/ 12 w 22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44">
                  <a:moveTo>
                    <a:pt x="12" y="44"/>
                  </a:moveTo>
                  <a:lnTo>
                    <a:pt x="86" y="35"/>
                  </a:lnTo>
                  <a:lnTo>
                    <a:pt x="143" y="25"/>
                  </a:lnTo>
                  <a:lnTo>
                    <a:pt x="225" y="0"/>
                  </a:lnTo>
                  <a:lnTo>
                    <a:pt x="154" y="0"/>
                  </a:lnTo>
                  <a:lnTo>
                    <a:pt x="82" y="21"/>
                  </a:lnTo>
                  <a:lnTo>
                    <a:pt x="0" y="21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9" name="Freeform 71"/>
            <p:cNvSpPr>
              <a:spLocks/>
            </p:cNvSpPr>
            <p:nvPr/>
          </p:nvSpPr>
          <p:spPr bwMode="auto">
            <a:xfrm>
              <a:off x="3259" y="3406"/>
              <a:ext cx="72" cy="35"/>
            </a:xfrm>
            <a:custGeom>
              <a:avLst/>
              <a:gdLst>
                <a:gd name="T0" fmla="*/ 144 w 144"/>
                <a:gd name="T1" fmla="*/ 0 h 70"/>
                <a:gd name="T2" fmla="*/ 103 w 144"/>
                <a:gd name="T3" fmla="*/ 30 h 70"/>
                <a:gd name="T4" fmla="*/ 0 w 144"/>
                <a:gd name="T5" fmla="*/ 70 h 70"/>
                <a:gd name="T6" fmla="*/ 101 w 144"/>
                <a:gd name="T7" fmla="*/ 6 h 70"/>
                <a:gd name="T8" fmla="*/ 144 w 144"/>
                <a:gd name="T9" fmla="*/ 0 h 70"/>
                <a:gd name="T10" fmla="*/ 144 w 14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0">
                  <a:moveTo>
                    <a:pt x="144" y="0"/>
                  </a:moveTo>
                  <a:lnTo>
                    <a:pt x="103" y="30"/>
                  </a:lnTo>
                  <a:lnTo>
                    <a:pt x="0" y="70"/>
                  </a:lnTo>
                  <a:lnTo>
                    <a:pt x="101" y="6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0" name="Freeform 72"/>
            <p:cNvSpPr>
              <a:spLocks/>
            </p:cNvSpPr>
            <p:nvPr/>
          </p:nvSpPr>
          <p:spPr bwMode="auto">
            <a:xfrm>
              <a:off x="2064" y="3255"/>
              <a:ext cx="1180" cy="280"/>
            </a:xfrm>
            <a:custGeom>
              <a:avLst/>
              <a:gdLst>
                <a:gd name="T0" fmla="*/ 2314 w 2360"/>
                <a:gd name="T1" fmla="*/ 536 h 560"/>
                <a:gd name="T2" fmla="*/ 1373 w 2360"/>
                <a:gd name="T3" fmla="*/ 408 h 560"/>
                <a:gd name="T4" fmla="*/ 1169 w 2360"/>
                <a:gd name="T5" fmla="*/ 376 h 560"/>
                <a:gd name="T6" fmla="*/ 1232 w 2360"/>
                <a:gd name="T7" fmla="*/ 271 h 560"/>
                <a:gd name="T8" fmla="*/ 1080 w 2360"/>
                <a:gd name="T9" fmla="*/ 359 h 560"/>
                <a:gd name="T10" fmla="*/ 1044 w 2360"/>
                <a:gd name="T11" fmla="*/ 355 h 560"/>
                <a:gd name="T12" fmla="*/ 1097 w 2360"/>
                <a:gd name="T13" fmla="*/ 300 h 560"/>
                <a:gd name="T14" fmla="*/ 1118 w 2360"/>
                <a:gd name="T15" fmla="*/ 245 h 560"/>
                <a:gd name="T16" fmla="*/ 1097 w 2360"/>
                <a:gd name="T17" fmla="*/ 258 h 560"/>
                <a:gd name="T18" fmla="*/ 1012 w 2360"/>
                <a:gd name="T19" fmla="*/ 340 h 560"/>
                <a:gd name="T20" fmla="*/ 974 w 2360"/>
                <a:gd name="T21" fmla="*/ 346 h 560"/>
                <a:gd name="T22" fmla="*/ 766 w 2360"/>
                <a:gd name="T23" fmla="*/ 319 h 560"/>
                <a:gd name="T24" fmla="*/ 671 w 2360"/>
                <a:gd name="T25" fmla="*/ 294 h 560"/>
                <a:gd name="T26" fmla="*/ 552 w 2360"/>
                <a:gd name="T27" fmla="*/ 266 h 560"/>
                <a:gd name="T28" fmla="*/ 559 w 2360"/>
                <a:gd name="T29" fmla="*/ 211 h 560"/>
                <a:gd name="T30" fmla="*/ 574 w 2360"/>
                <a:gd name="T31" fmla="*/ 192 h 560"/>
                <a:gd name="T32" fmla="*/ 609 w 2360"/>
                <a:gd name="T33" fmla="*/ 171 h 560"/>
                <a:gd name="T34" fmla="*/ 673 w 2360"/>
                <a:gd name="T35" fmla="*/ 15 h 560"/>
                <a:gd name="T36" fmla="*/ 552 w 2360"/>
                <a:gd name="T37" fmla="*/ 142 h 560"/>
                <a:gd name="T38" fmla="*/ 489 w 2360"/>
                <a:gd name="T39" fmla="*/ 0 h 560"/>
                <a:gd name="T40" fmla="*/ 145 w 2360"/>
                <a:gd name="T41" fmla="*/ 205 h 560"/>
                <a:gd name="T42" fmla="*/ 0 w 2360"/>
                <a:gd name="T43" fmla="*/ 190 h 560"/>
                <a:gd name="T44" fmla="*/ 652 w 2360"/>
                <a:gd name="T45" fmla="*/ 311 h 560"/>
                <a:gd name="T46" fmla="*/ 1403 w 2360"/>
                <a:gd name="T47" fmla="*/ 433 h 560"/>
                <a:gd name="T48" fmla="*/ 1983 w 2360"/>
                <a:gd name="T49" fmla="*/ 519 h 560"/>
                <a:gd name="T50" fmla="*/ 2360 w 2360"/>
                <a:gd name="T51" fmla="*/ 560 h 560"/>
                <a:gd name="T52" fmla="*/ 2314 w 2360"/>
                <a:gd name="T53" fmla="*/ 536 h 560"/>
                <a:gd name="T54" fmla="*/ 2314 w 2360"/>
                <a:gd name="T55" fmla="*/ 53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0" h="560">
                  <a:moveTo>
                    <a:pt x="2314" y="536"/>
                  </a:moveTo>
                  <a:lnTo>
                    <a:pt x="1373" y="408"/>
                  </a:lnTo>
                  <a:lnTo>
                    <a:pt x="1169" y="376"/>
                  </a:lnTo>
                  <a:lnTo>
                    <a:pt x="1232" y="271"/>
                  </a:lnTo>
                  <a:lnTo>
                    <a:pt x="1080" y="359"/>
                  </a:lnTo>
                  <a:lnTo>
                    <a:pt x="1044" y="355"/>
                  </a:lnTo>
                  <a:lnTo>
                    <a:pt x="1097" y="300"/>
                  </a:lnTo>
                  <a:lnTo>
                    <a:pt x="1118" y="245"/>
                  </a:lnTo>
                  <a:lnTo>
                    <a:pt x="1097" y="258"/>
                  </a:lnTo>
                  <a:lnTo>
                    <a:pt x="1012" y="340"/>
                  </a:lnTo>
                  <a:lnTo>
                    <a:pt x="974" y="346"/>
                  </a:lnTo>
                  <a:lnTo>
                    <a:pt x="766" y="319"/>
                  </a:lnTo>
                  <a:lnTo>
                    <a:pt x="671" y="294"/>
                  </a:lnTo>
                  <a:lnTo>
                    <a:pt x="552" y="266"/>
                  </a:lnTo>
                  <a:lnTo>
                    <a:pt x="559" y="211"/>
                  </a:lnTo>
                  <a:lnTo>
                    <a:pt x="574" y="192"/>
                  </a:lnTo>
                  <a:lnTo>
                    <a:pt x="609" y="171"/>
                  </a:lnTo>
                  <a:lnTo>
                    <a:pt x="673" y="15"/>
                  </a:lnTo>
                  <a:lnTo>
                    <a:pt x="552" y="142"/>
                  </a:lnTo>
                  <a:lnTo>
                    <a:pt x="489" y="0"/>
                  </a:lnTo>
                  <a:lnTo>
                    <a:pt x="145" y="205"/>
                  </a:lnTo>
                  <a:lnTo>
                    <a:pt x="0" y="190"/>
                  </a:lnTo>
                  <a:lnTo>
                    <a:pt x="652" y="311"/>
                  </a:lnTo>
                  <a:lnTo>
                    <a:pt x="1403" y="433"/>
                  </a:lnTo>
                  <a:lnTo>
                    <a:pt x="1983" y="519"/>
                  </a:lnTo>
                  <a:lnTo>
                    <a:pt x="2360" y="560"/>
                  </a:lnTo>
                  <a:lnTo>
                    <a:pt x="2314" y="536"/>
                  </a:lnTo>
                  <a:lnTo>
                    <a:pt x="231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1" name="Freeform 73"/>
            <p:cNvSpPr>
              <a:spLocks/>
            </p:cNvSpPr>
            <p:nvPr/>
          </p:nvSpPr>
          <p:spPr bwMode="auto">
            <a:xfrm>
              <a:off x="1861" y="3137"/>
              <a:ext cx="198" cy="145"/>
            </a:xfrm>
            <a:custGeom>
              <a:avLst/>
              <a:gdLst>
                <a:gd name="T0" fmla="*/ 392 w 398"/>
                <a:gd name="T1" fmla="*/ 21 h 291"/>
                <a:gd name="T2" fmla="*/ 371 w 398"/>
                <a:gd name="T3" fmla="*/ 11 h 291"/>
                <a:gd name="T4" fmla="*/ 322 w 398"/>
                <a:gd name="T5" fmla="*/ 0 h 291"/>
                <a:gd name="T6" fmla="*/ 209 w 398"/>
                <a:gd name="T7" fmla="*/ 11 h 291"/>
                <a:gd name="T8" fmla="*/ 179 w 398"/>
                <a:gd name="T9" fmla="*/ 46 h 291"/>
                <a:gd name="T10" fmla="*/ 219 w 398"/>
                <a:gd name="T11" fmla="*/ 25 h 291"/>
                <a:gd name="T12" fmla="*/ 301 w 398"/>
                <a:gd name="T13" fmla="*/ 21 h 291"/>
                <a:gd name="T14" fmla="*/ 352 w 398"/>
                <a:gd name="T15" fmla="*/ 34 h 291"/>
                <a:gd name="T16" fmla="*/ 367 w 398"/>
                <a:gd name="T17" fmla="*/ 72 h 291"/>
                <a:gd name="T18" fmla="*/ 356 w 398"/>
                <a:gd name="T19" fmla="*/ 125 h 291"/>
                <a:gd name="T20" fmla="*/ 331 w 398"/>
                <a:gd name="T21" fmla="*/ 162 h 291"/>
                <a:gd name="T22" fmla="*/ 289 w 398"/>
                <a:gd name="T23" fmla="*/ 201 h 291"/>
                <a:gd name="T24" fmla="*/ 200 w 398"/>
                <a:gd name="T25" fmla="*/ 230 h 291"/>
                <a:gd name="T26" fmla="*/ 122 w 398"/>
                <a:gd name="T27" fmla="*/ 243 h 291"/>
                <a:gd name="T28" fmla="*/ 63 w 398"/>
                <a:gd name="T29" fmla="*/ 234 h 291"/>
                <a:gd name="T30" fmla="*/ 0 w 398"/>
                <a:gd name="T31" fmla="*/ 207 h 291"/>
                <a:gd name="T32" fmla="*/ 33 w 398"/>
                <a:gd name="T33" fmla="*/ 255 h 291"/>
                <a:gd name="T34" fmla="*/ 92 w 398"/>
                <a:gd name="T35" fmla="*/ 283 h 291"/>
                <a:gd name="T36" fmla="*/ 139 w 398"/>
                <a:gd name="T37" fmla="*/ 289 h 291"/>
                <a:gd name="T38" fmla="*/ 179 w 398"/>
                <a:gd name="T39" fmla="*/ 291 h 291"/>
                <a:gd name="T40" fmla="*/ 230 w 398"/>
                <a:gd name="T41" fmla="*/ 276 h 291"/>
                <a:gd name="T42" fmla="*/ 278 w 398"/>
                <a:gd name="T43" fmla="*/ 257 h 291"/>
                <a:gd name="T44" fmla="*/ 318 w 398"/>
                <a:gd name="T45" fmla="*/ 232 h 291"/>
                <a:gd name="T46" fmla="*/ 346 w 398"/>
                <a:gd name="T47" fmla="*/ 203 h 291"/>
                <a:gd name="T48" fmla="*/ 367 w 398"/>
                <a:gd name="T49" fmla="*/ 179 h 291"/>
                <a:gd name="T50" fmla="*/ 386 w 398"/>
                <a:gd name="T51" fmla="*/ 148 h 291"/>
                <a:gd name="T52" fmla="*/ 396 w 398"/>
                <a:gd name="T53" fmla="*/ 124 h 291"/>
                <a:gd name="T54" fmla="*/ 398 w 398"/>
                <a:gd name="T55" fmla="*/ 95 h 291"/>
                <a:gd name="T56" fmla="*/ 396 w 398"/>
                <a:gd name="T57" fmla="*/ 57 h 291"/>
                <a:gd name="T58" fmla="*/ 392 w 398"/>
                <a:gd name="T59" fmla="*/ 21 h 291"/>
                <a:gd name="T60" fmla="*/ 392 w 398"/>
                <a:gd name="T61" fmla="*/ 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8" h="291">
                  <a:moveTo>
                    <a:pt x="392" y="21"/>
                  </a:moveTo>
                  <a:lnTo>
                    <a:pt x="371" y="11"/>
                  </a:lnTo>
                  <a:lnTo>
                    <a:pt x="322" y="0"/>
                  </a:lnTo>
                  <a:lnTo>
                    <a:pt x="209" y="11"/>
                  </a:lnTo>
                  <a:lnTo>
                    <a:pt x="179" y="46"/>
                  </a:lnTo>
                  <a:lnTo>
                    <a:pt x="219" y="25"/>
                  </a:lnTo>
                  <a:lnTo>
                    <a:pt x="301" y="21"/>
                  </a:lnTo>
                  <a:lnTo>
                    <a:pt x="352" y="34"/>
                  </a:lnTo>
                  <a:lnTo>
                    <a:pt x="367" y="72"/>
                  </a:lnTo>
                  <a:lnTo>
                    <a:pt x="356" y="125"/>
                  </a:lnTo>
                  <a:lnTo>
                    <a:pt x="331" y="162"/>
                  </a:lnTo>
                  <a:lnTo>
                    <a:pt x="289" y="201"/>
                  </a:lnTo>
                  <a:lnTo>
                    <a:pt x="200" y="230"/>
                  </a:lnTo>
                  <a:lnTo>
                    <a:pt x="122" y="243"/>
                  </a:lnTo>
                  <a:lnTo>
                    <a:pt x="63" y="234"/>
                  </a:lnTo>
                  <a:lnTo>
                    <a:pt x="0" y="207"/>
                  </a:lnTo>
                  <a:lnTo>
                    <a:pt x="33" y="255"/>
                  </a:lnTo>
                  <a:lnTo>
                    <a:pt x="92" y="283"/>
                  </a:lnTo>
                  <a:lnTo>
                    <a:pt x="139" y="289"/>
                  </a:lnTo>
                  <a:lnTo>
                    <a:pt x="179" y="291"/>
                  </a:lnTo>
                  <a:lnTo>
                    <a:pt x="230" y="276"/>
                  </a:lnTo>
                  <a:lnTo>
                    <a:pt x="278" y="257"/>
                  </a:lnTo>
                  <a:lnTo>
                    <a:pt x="318" y="232"/>
                  </a:lnTo>
                  <a:lnTo>
                    <a:pt x="346" y="203"/>
                  </a:lnTo>
                  <a:lnTo>
                    <a:pt x="367" y="179"/>
                  </a:lnTo>
                  <a:lnTo>
                    <a:pt x="386" y="148"/>
                  </a:lnTo>
                  <a:lnTo>
                    <a:pt x="396" y="124"/>
                  </a:lnTo>
                  <a:lnTo>
                    <a:pt x="398" y="95"/>
                  </a:lnTo>
                  <a:lnTo>
                    <a:pt x="396" y="57"/>
                  </a:lnTo>
                  <a:lnTo>
                    <a:pt x="392" y="21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2" name="Freeform 74"/>
            <p:cNvSpPr>
              <a:spLocks/>
            </p:cNvSpPr>
            <p:nvPr/>
          </p:nvSpPr>
          <p:spPr bwMode="auto">
            <a:xfrm>
              <a:off x="1685" y="3124"/>
              <a:ext cx="289" cy="204"/>
            </a:xfrm>
            <a:custGeom>
              <a:avLst/>
              <a:gdLst>
                <a:gd name="T0" fmla="*/ 277 w 578"/>
                <a:gd name="T1" fmla="*/ 200 h 409"/>
                <a:gd name="T2" fmla="*/ 285 w 578"/>
                <a:gd name="T3" fmla="*/ 257 h 409"/>
                <a:gd name="T4" fmla="*/ 319 w 578"/>
                <a:gd name="T5" fmla="*/ 287 h 409"/>
                <a:gd name="T6" fmla="*/ 368 w 578"/>
                <a:gd name="T7" fmla="*/ 312 h 409"/>
                <a:gd name="T8" fmla="*/ 424 w 578"/>
                <a:gd name="T9" fmla="*/ 320 h 409"/>
                <a:gd name="T10" fmla="*/ 509 w 578"/>
                <a:gd name="T11" fmla="*/ 329 h 409"/>
                <a:gd name="T12" fmla="*/ 420 w 578"/>
                <a:gd name="T13" fmla="*/ 341 h 409"/>
                <a:gd name="T14" fmla="*/ 365 w 578"/>
                <a:gd name="T15" fmla="*/ 343 h 409"/>
                <a:gd name="T16" fmla="*/ 294 w 578"/>
                <a:gd name="T17" fmla="*/ 322 h 409"/>
                <a:gd name="T18" fmla="*/ 256 w 578"/>
                <a:gd name="T19" fmla="*/ 348 h 409"/>
                <a:gd name="T20" fmla="*/ 230 w 578"/>
                <a:gd name="T21" fmla="*/ 379 h 409"/>
                <a:gd name="T22" fmla="*/ 201 w 578"/>
                <a:gd name="T23" fmla="*/ 390 h 409"/>
                <a:gd name="T24" fmla="*/ 193 w 578"/>
                <a:gd name="T25" fmla="*/ 409 h 409"/>
                <a:gd name="T26" fmla="*/ 7 w 578"/>
                <a:gd name="T27" fmla="*/ 390 h 409"/>
                <a:gd name="T28" fmla="*/ 123 w 578"/>
                <a:gd name="T29" fmla="*/ 371 h 409"/>
                <a:gd name="T30" fmla="*/ 199 w 578"/>
                <a:gd name="T31" fmla="*/ 348 h 409"/>
                <a:gd name="T32" fmla="*/ 233 w 578"/>
                <a:gd name="T33" fmla="*/ 324 h 409"/>
                <a:gd name="T34" fmla="*/ 252 w 578"/>
                <a:gd name="T35" fmla="*/ 297 h 409"/>
                <a:gd name="T36" fmla="*/ 264 w 578"/>
                <a:gd name="T37" fmla="*/ 253 h 409"/>
                <a:gd name="T38" fmla="*/ 270 w 578"/>
                <a:gd name="T39" fmla="*/ 221 h 409"/>
                <a:gd name="T40" fmla="*/ 249 w 578"/>
                <a:gd name="T41" fmla="*/ 181 h 409"/>
                <a:gd name="T42" fmla="*/ 203 w 578"/>
                <a:gd name="T43" fmla="*/ 116 h 409"/>
                <a:gd name="T44" fmla="*/ 174 w 578"/>
                <a:gd name="T45" fmla="*/ 84 h 409"/>
                <a:gd name="T46" fmla="*/ 142 w 578"/>
                <a:gd name="T47" fmla="*/ 63 h 409"/>
                <a:gd name="T48" fmla="*/ 102 w 578"/>
                <a:gd name="T49" fmla="*/ 50 h 409"/>
                <a:gd name="T50" fmla="*/ 34 w 578"/>
                <a:gd name="T51" fmla="*/ 46 h 409"/>
                <a:gd name="T52" fmla="*/ 0 w 578"/>
                <a:gd name="T53" fmla="*/ 52 h 409"/>
                <a:gd name="T54" fmla="*/ 28 w 578"/>
                <a:gd name="T55" fmla="*/ 33 h 409"/>
                <a:gd name="T56" fmla="*/ 224 w 578"/>
                <a:gd name="T57" fmla="*/ 29 h 409"/>
                <a:gd name="T58" fmla="*/ 344 w 578"/>
                <a:gd name="T59" fmla="*/ 21 h 409"/>
                <a:gd name="T60" fmla="*/ 456 w 578"/>
                <a:gd name="T61" fmla="*/ 10 h 409"/>
                <a:gd name="T62" fmla="*/ 536 w 578"/>
                <a:gd name="T63" fmla="*/ 0 h 409"/>
                <a:gd name="T64" fmla="*/ 578 w 578"/>
                <a:gd name="T65" fmla="*/ 0 h 409"/>
                <a:gd name="T66" fmla="*/ 505 w 578"/>
                <a:gd name="T67" fmla="*/ 14 h 409"/>
                <a:gd name="T68" fmla="*/ 492 w 578"/>
                <a:gd name="T69" fmla="*/ 29 h 409"/>
                <a:gd name="T70" fmla="*/ 528 w 578"/>
                <a:gd name="T71" fmla="*/ 46 h 409"/>
                <a:gd name="T72" fmla="*/ 559 w 578"/>
                <a:gd name="T73" fmla="*/ 48 h 409"/>
                <a:gd name="T74" fmla="*/ 578 w 578"/>
                <a:gd name="T75" fmla="*/ 50 h 409"/>
                <a:gd name="T76" fmla="*/ 528 w 578"/>
                <a:gd name="T77" fmla="*/ 75 h 409"/>
                <a:gd name="T78" fmla="*/ 503 w 578"/>
                <a:gd name="T79" fmla="*/ 52 h 409"/>
                <a:gd name="T80" fmla="*/ 469 w 578"/>
                <a:gd name="T81" fmla="*/ 33 h 409"/>
                <a:gd name="T82" fmla="*/ 416 w 578"/>
                <a:gd name="T83" fmla="*/ 29 h 409"/>
                <a:gd name="T84" fmla="*/ 357 w 578"/>
                <a:gd name="T85" fmla="*/ 33 h 409"/>
                <a:gd name="T86" fmla="*/ 334 w 578"/>
                <a:gd name="T87" fmla="*/ 38 h 409"/>
                <a:gd name="T88" fmla="*/ 273 w 578"/>
                <a:gd name="T89" fmla="*/ 67 h 409"/>
                <a:gd name="T90" fmla="*/ 224 w 578"/>
                <a:gd name="T91" fmla="*/ 86 h 409"/>
                <a:gd name="T92" fmla="*/ 214 w 578"/>
                <a:gd name="T93" fmla="*/ 113 h 409"/>
                <a:gd name="T94" fmla="*/ 249 w 578"/>
                <a:gd name="T95" fmla="*/ 162 h 409"/>
                <a:gd name="T96" fmla="*/ 262 w 578"/>
                <a:gd name="T97" fmla="*/ 171 h 409"/>
                <a:gd name="T98" fmla="*/ 260 w 578"/>
                <a:gd name="T99" fmla="*/ 133 h 409"/>
                <a:gd name="T100" fmla="*/ 283 w 578"/>
                <a:gd name="T101" fmla="*/ 99 h 409"/>
                <a:gd name="T102" fmla="*/ 277 w 578"/>
                <a:gd name="T103" fmla="*/ 143 h 409"/>
                <a:gd name="T104" fmla="*/ 275 w 578"/>
                <a:gd name="T105" fmla="*/ 181 h 409"/>
                <a:gd name="T106" fmla="*/ 277 w 578"/>
                <a:gd name="T107" fmla="*/ 200 h 409"/>
                <a:gd name="T108" fmla="*/ 277 w 578"/>
                <a:gd name="T109" fmla="*/ 20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8" h="409">
                  <a:moveTo>
                    <a:pt x="277" y="200"/>
                  </a:moveTo>
                  <a:lnTo>
                    <a:pt x="285" y="257"/>
                  </a:lnTo>
                  <a:lnTo>
                    <a:pt x="319" y="287"/>
                  </a:lnTo>
                  <a:lnTo>
                    <a:pt x="368" y="312"/>
                  </a:lnTo>
                  <a:lnTo>
                    <a:pt x="424" y="320"/>
                  </a:lnTo>
                  <a:lnTo>
                    <a:pt x="509" y="329"/>
                  </a:lnTo>
                  <a:lnTo>
                    <a:pt x="420" y="341"/>
                  </a:lnTo>
                  <a:lnTo>
                    <a:pt x="365" y="343"/>
                  </a:lnTo>
                  <a:lnTo>
                    <a:pt x="294" y="322"/>
                  </a:lnTo>
                  <a:lnTo>
                    <a:pt x="256" y="348"/>
                  </a:lnTo>
                  <a:lnTo>
                    <a:pt x="230" y="379"/>
                  </a:lnTo>
                  <a:lnTo>
                    <a:pt x="201" y="390"/>
                  </a:lnTo>
                  <a:lnTo>
                    <a:pt x="193" y="409"/>
                  </a:lnTo>
                  <a:lnTo>
                    <a:pt x="7" y="390"/>
                  </a:lnTo>
                  <a:lnTo>
                    <a:pt x="123" y="371"/>
                  </a:lnTo>
                  <a:lnTo>
                    <a:pt x="199" y="348"/>
                  </a:lnTo>
                  <a:lnTo>
                    <a:pt x="233" y="324"/>
                  </a:lnTo>
                  <a:lnTo>
                    <a:pt x="252" y="297"/>
                  </a:lnTo>
                  <a:lnTo>
                    <a:pt x="264" y="253"/>
                  </a:lnTo>
                  <a:lnTo>
                    <a:pt x="270" y="221"/>
                  </a:lnTo>
                  <a:lnTo>
                    <a:pt x="249" y="181"/>
                  </a:lnTo>
                  <a:lnTo>
                    <a:pt x="203" y="116"/>
                  </a:lnTo>
                  <a:lnTo>
                    <a:pt x="174" y="84"/>
                  </a:lnTo>
                  <a:lnTo>
                    <a:pt x="142" y="63"/>
                  </a:lnTo>
                  <a:lnTo>
                    <a:pt x="102" y="50"/>
                  </a:lnTo>
                  <a:lnTo>
                    <a:pt x="34" y="46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24" y="29"/>
                  </a:lnTo>
                  <a:lnTo>
                    <a:pt x="344" y="21"/>
                  </a:lnTo>
                  <a:lnTo>
                    <a:pt x="456" y="10"/>
                  </a:lnTo>
                  <a:lnTo>
                    <a:pt x="536" y="0"/>
                  </a:lnTo>
                  <a:lnTo>
                    <a:pt x="578" y="0"/>
                  </a:lnTo>
                  <a:lnTo>
                    <a:pt x="505" y="14"/>
                  </a:lnTo>
                  <a:lnTo>
                    <a:pt x="492" y="29"/>
                  </a:lnTo>
                  <a:lnTo>
                    <a:pt x="528" y="46"/>
                  </a:lnTo>
                  <a:lnTo>
                    <a:pt x="559" y="48"/>
                  </a:lnTo>
                  <a:lnTo>
                    <a:pt x="578" y="50"/>
                  </a:lnTo>
                  <a:lnTo>
                    <a:pt x="528" y="75"/>
                  </a:lnTo>
                  <a:lnTo>
                    <a:pt x="503" y="52"/>
                  </a:lnTo>
                  <a:lnTo>
                    <a:pt x="469" y="33"/>
                  </a:lnTo>
                  <a:lnTo>
                    <a:pt x="416" y="29"/>
                  </a:lnTo>
                  <a:lnTo>
                    <a:pt x="357" y="33"/>
                  </a:lnTo>
                  <a:lnTo>
                    <a:pt x="334" y="38"/>
                  </a:lnTo>
                  <a:lnTo>
                    <a:pt x="273" y="67"/>
                  </a:lnTo>
                  <a:lnTo>
                    <a:pt x="224" y="86"/>
                  </a:lnTo>
                  <a:lnTo>
                    <a:pt x="214" y="113"/>
                  </a:lnTo>
                  <a:lnTo>
                    <a:pt x="249" y="162"/>
                  </a:lnTo>
                  <a:lnTo>
                    <a:pt x="262" y="171"/>
                  </a:lnTo>
                  <a:lnTo>
                    <a:pt x="260" y="133"/>
                  </a:lnTo>
                  <a:lnTo>
                    <a:pt x="283" y="99"/>
                  </a:lnTo>
                  <a:lnTo>
                    <a:pt x="277" y="143"/>
                  </a:lnTo>
                  <a:lnTo>
                    <a:pt x="275" y="181"/>
                  </a:lnTo>
                  <a:lnTo>
                    <a:pt x="277" y="200"/>
                  </a:lnTo>
                  <a:lnTo>
                    <a:pt x="277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3" name="Freeform 75"/>
            <p:cNvSpPr>
              <a:spLocks/>
            </p:cNvSpPr>
            <p:nvPr/>
          </p:nvSpPr>
          <p:spPr bwMode="auto">
            <a:xfrm>
              <a:off x="1795" y="3118"/>
              <a:ext cx="268" cy="48"/>
            </a:xfrm>
            <a:custGeom>
              <a:avLst/>
              <a:gdLst>
                <a:gd name="T0" fmla="*/ 342 w 536"/>
                <a:gd name="T1" fmla="*/ 11 h 97"/>
                <a:gd name="T2" fmla="*/ 420 w 536"/>
                <a:gd name="T3" fmla="*/ 11 h 97"/>
                <a:gd name="T4" fmla="*/ 475 w 536"/>
                <a:gd name="T5" fmla="*/ 29 h 97"/>
                <a:gd name="T6" fmla="*/ 517 w 536"/>
                <a:gd name="T7" fmla="*/ 61 h 97"/>
                <a:gd name="T8" fmla="*/ 536 w 536"/>
                <a:gd name="T9" fmla="*/ 97 h 97"/>
                <a:gd name="T10" fmla="*/ 534 w 536"/>
                <a:gd name="T11" fmla="*/ 59 h 97"/>
                <a:gd name="T12" fmla="*/ 508 w 536"/>
                <a:gd name="T13" fmla="*/ 29 h 97"/>
                <a:gd name="T14" fmla="*/ 460 w 536"/>
                <a:gd name="T15" fmla="*/ 11 h 97"/>
                <a:gd name="T16" fmla="*/ 432 w 536"/>
                <a:gd name="T17" fmla="*/ 6 h 97"/>
                <a:gd name="T18" fmla="*/ 397 w 536"/>
                <a:gd name="T19" fmla="*/ 0 h 97"/>
                <a:gd name="T20" fmla="*/ 314 w 536"/>
                <a:gd name="T21" fmla="*/ 6 h 97"/>
                <a:gd name="T22" fmla="*/ 217 w 536"/>
                <a:gd name="T23" fmla="*/ 21 h 97"/>
                <a:gd name="T24" fmla="*/ 0 w 536"/>
                <a:gd name="T25" fmla="*/ 38 h 97"/>
                <a:gd name="T26" fmla="*/ 160 w 536"/>
                <a:gd name="T27" fmla="*/ 36 h 97"/>
                <a:gd name="T28" fmla="*/ 342 w 536"/>
                <a:gd name="T29" fmla="*/ 11 h 97"/>
                <a:gd name="T30" fmla="*/ 342 w 536"/>
                <a:gd name="T31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97">
                  <a:moveTo>
                    <a:pt x="342" y="11"/>
                  </a:moveTo>
                  <a:lnTo>
                    <a:pt x="420" y="11"/>
                  </a:lnTo>
                  <a:lnTo>
                    <a:pt x="475" y="29"/>
                  </a:lnTo>
                  <a:lnTo>
                    <a:pt x="517" y="61"/>
                  </a:lnTo>
                  <a:lnTo>
                    <a:pt x="536" y="97"/>
                  </a:lnTo>
                  <a:lnTo>
                    <a:pt x="534" y="59"/>
                  </a:lnTo>
                  <a:lnTo>
                    <a:pt x="508" y="29"/>
                  </a:lnTo>
                  <a:lnTo>
                    <a:pt x="460" y="11"/>
                  </a:lnTo>
                  <a:lnTo>
                    <a:pt x="432" y="6"/>
                  </a:lnTo>
                  <a:lnTo>
                    <a:pt x="397" y="0"/>
                  </a:lnTo>
                  <a:lnTo>
                    <a:pt x="314" y="6"/>
                  </a:lnTo>
                  <a:lnTo>
                    <a:pt x="217" y="21"/>
                  </a:lnTo>
                  <a:lnTo>
                    <a:pt x="0" y="38"/>
                  </a:lnTo>
                  <a:lnTo>
                    <a:pt x="160" y="36"/>
                  </a:lnTo>
                  <a:lnTo>
                    <a:pt x="342" y="11"/>
                  </a:lnTo>
                  <a:lnTo>
                    <a:pt x="34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4" name="Freeform 76"/>
            <p:cNvSpPr>
              <a:spLocks/>
            </p:cNvSpPr>
            <p:nvPr/>
          </p:nvSpPr>
          <p:spPr bwMode="auto">
            <a:xfrm>
              <a:off x="1615" y="3166"/>
              <a:ext cx="155" cy="156"/>
            </a:xfrm>
            <a:custGeom>
              <a:avLst/>
              <a:gdLst>
                <a:gd name="T0" fmla="*/ 274 w 310"/>
                <a:gd name="T1" fmla="*/ 283 h 312"/>
                <a:gd name="T2" fmla="*/ 213 w 310"/>
                <a:gd name="T3" fmla="*/ 289 h 312"/>
                <a:gd name="T4" fmla="*/ 146 w 310"/>
                <a:gd name="T5" fmla="*/ 277 h 312"/>
                <a:gd name="T6" fmla="*/ 93 w 310"/>
                <a:gd name="T7" fmla="*/ 255 h 312"/>
                <a:gd name="T8" fmla="*/ 68 w 310"/>
                <a:gd name="T9" fmla="*/ 236 h 312"/>
                <a:gd name="T10" fmla="*/ 38 w 310"/>
                <a:gd name="T11" fmla="*/ 194 h 312"/>
                <a:gd name="T12" fmla="*/ 7 w 310"/>
                <a:gd name="T13" fmla="*/ 150 h 312"/>
                <a:gd name="T14" fmla="*/ 4 w 310"/>
                <a:gd name="T15" fmla="*/ 0 h 312"/>
                <a:gd name="T16" fmla="*/ 0 w 310"/>
                <a:gd name="T17" fmla="*/ 171 h 312"/>
                <a:gd name="T18" fmla="*/ 30 w 310"/>
                <a:gd name="T19" fmla="*/ 238 h 312"/>
                <a:gd name="T20" fmla="*/ 42 w 310"/>
                <a:gd name="T21" fmla="*/ 287 h 312"/>
                <a:gd name="T22" fmla="*/ 137 w 310"/>
                <a:gd name="T23" fmla="*/ 300 h 312"/>
                <a:gd name="T24" fmla="*/ 245 w 310"/>
                <a:gd name="T25" fmla="*/ 312 h 312"/>
                <a:gd name="T26" fmla="*/ 310 w 310"/>
                <a:gd name="T27" fmla="*/ 281 h 312"/>
                <a:gd name="T28" fmla="*/ 274 w 310"/>
                <a:gd name="T29" fmla="*/ 283 h 312"/>
                <a:gd name="T30" fmla="*/ 274 w 310"/>
                <a:gd name="T31" fmla="*/ 28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12">
                  <a:moveTo>
                    <a:pt x="274" y="283"/>
                  </a:moveTo>
                  <a:lnTo>
                    <a:pt x="213" y="289"/>
                  </a:lnTo>
                  <a:lnTo>
                    <a:pt x="146" y="277"/>
                  </a:lnTo>
                  <a:lnTo>
                    <a:pt x="93" y="255"/>
                  </a:lnTo>
                  <a:lnTo>
                    <a:pt x="68" y="236"/>
                  </a:lnTo>
                  <a:lnTo>
                    <a:pt x="38" y="194"/>
                  </a:lnTo>
                  <a:lnTo>
                    <a:pt x="7" y="150"/>
                  </a:lnTo>
                  <a:lnTo>
                    <a:pt x="4" y="0"/>
                  </a:lnTo>
                  <a:lnTo>
                    <a:pt x="0" y="171"/>
                  </a:lnTo>
                  <a:lnTo>
                    <a:pt x="30" y="238"/>
                  </a:lnTo>
                  <a:lnTo>
                    <a:pt x="42" y="287"/>
                  </a:lnTo>
                  <a:lnTo>
                    <a:pt x="137" y="300"/>
                  </a:lnTo>
                  <a:lnTo>
                    <a:pt x="245" y="312"/>
                  </a:lnTo>
                  <a:lnTo>
                    <a:pt x="310" y="281"/>
                  </a:lnTo>
                  <a:lnTo>
                    <a:pt x="274" y="283"/>
                  </a:lnTo>
                  <a:lnTo>
                    <a:pt x="274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5" name="Freeform 77"/>
            <p:cNvSpPr>
              <a:spLocks/>
            </p:cNvSpPr>
            <p:nvPr/>
          </p:nvSpPr>
          <p:spPr bwMode="auto">
            <a:xfrm>
              <a:off x="1608" y="3139"/>
              <a:ext cx="205" cy="101"/>
            </a:xfrm>
            <a:custGeom>
              <a:avLst/>
              <a:gdLst>
                <a:gd name="T0" fmla="*/ 144 w 410"/>
                <a:gd name="T1" fmla="*/ 55 h 201"/>
                <a:gd name="T2" fmla="*/ 161 w 410"/>
                <a:gd name="T3" fmla="*/ 104 h 201"/>
                <a:gd name="T4" fmla="*/ 174 w 410"/>
                <a:gd name="T5" fmla="*/ 154 h 201"/>
                <a:gd name="T6" fmla="*/ 195 w 410"/>
                <a:gd name="T7" fmla="*/ 173 h 201"/>
                <a:gd name="T8" fmla="*/ 243 w 410"/>
                <a:gd name="T9" fmla="*/ 175 h 201"/>
                <a:gd name="T10" fmla="*/ 285 w 410"/>
                <a:gd name="T11" fmla="*/ 167 h 201"/>
                <a:gd name="T12" fmla="*/ 347 w 410"/>
                <a:gd name="T13" fmla="*/ 180 h 201"/>
                <a:gd name="T14" fmla="*/ 391 w 410"/>
                <a:gd name="T15" fmla="*/ 201 h 201"/>
                <a:gd name="T16" fmla="*/ 410 w 410"/>
                <a:gd name="T17" fmla="*/ 201 h 201"/>
                <a:gd name="T18" fmla="*/ 391 w 410"/>
                <a:gd name="T19" fmla="*/ 182 h 201"/>
                <a:gd name="T20" fmla="*/ 346 w 410"/>
                <a:gd name="T21" fmla="*/ 156 h 201"/>
                <a:gd name="T22" fmla="*/ 308 w 410"/>
                <a:gd name="T23" fmla="*/ 154 h 201"/>
                <a:gd name="T24" fmla="*/ 279 w 410"/>
                <a:gd name="T25" fmla="*/ 152 h 201"/>
                <a:gd name="T26" fmla="*/ 235 w 410"/>
                <a:gd name="T27" fmla="*/ 159 h 201"/>
                <a:gd name="T28" fmla="*/ 207 w 410"/>
                <a:gd name="T29" fmla="*/ 146 h 201"/>
                <a:gd name="T30" fmla="*/ 192 w 410"/>
                <a:gd name="T31" fmla="*/ 112 h 201"/>
                <a:gd name="T32" fmla="*/ 174 w 410"/>
                <a:gd name="T33" fmla="*/ 47 h 201"/>
                <a:gd name="T34" fmla="*/ 184 w 410"/>
                <a:gd name="T35" fmla="*/ 32 h 201"/>
                <a:gd name="T36" fmla="*/ 214 w 410"/>
                <a:gd name="T37" fmla="*/ 15 h 201"/>
                <a:gd name="T38" fmla="*/ 167 w 410"/>
                <a:gd name="T39" fmla="*/ 0 h 201"/>
                <a:gd name="T40" fmla="*/ 123 w 410"/>
                <a:gd name="T41" fmla="*/ 2 h 201"/>
                <a:gd name="T42" fmla="*/ 53 w 410"/>
                <a:gd name="T43" fmla="*/ 9 h 201"/>
                <a:gd name="T44" fmla="*/ 0 w 410"/>
                <a:gd name="T45" fmla="*/ 13 h 201"/>
                <a:gd name="T46" fmla="*/ 11 w 410"/>
                <a:gd name="T47" fmla="*/ 45 h 201"/>
                <a:gd name="T48" fmla="*/ 17 w 410"/>
                <a:gd name="T49" fmla="*/ 184 h 201"/>
                <a:gd name="T50" fmla="*/ 36 w 410"/>
                <a:gd name="T51" fmla="*/ 68 h 201"/>
                <a:gd name="T52" fmla="*/ 62 w 410"/>
                <a:gd name="T53" fmla="*/ 47 h 201"/>
                <a:gd name="T54" fmla="*/ 114 w 410"/>
                <a:gd name="T55" fmla="*/ 23 h 201"/>
                <a:gd name="T56" fmla="*/ 138 w 410"/>
                <a:gd name="T57" fmla="*/ 30 h 201"/>
                <a:gd name="T58" fmla="*/ 144 w 410"/>
                <a:gd name="T59" fmla="*/ 55 h 201"/>
                <a:gd name="T60" fmla="*/ 144 w 410"/>
                <a:gd name="T6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0" h="201">
                  <a:moveTo>
                    <a:pt x="144" y="55"/>
                  </a:moveTo>
                  <a:lnTo>
                    <a:pt x="161" y="104"/>
                  </a:lnTo>
                  <a:lnTo>
                    <a:pt x="174" y="154"/>
                  </a:lnTo>
                  <a:lnTo>
                    <a:pt x="195" y="173"/>
                  </a:lnTo>
                  <a:lnTo>
                    <a:pt x="243" y="175"/>
                  </a:lnTo>
                  <a:lnTo>
                    <a:pt x="285" y="167"/>
                  </a:lnTo>
                  <a:lnTo>
                    <a:pt x="347" y="180"/>
                  </a:lnTo>
                  <a:lnTo>
                    <a:pt x="391" y="201"/>
                  </a:lnTo>
                  <a:lnTo>
                    <a:pt x="410" y="201"/>
                  </a:lnTo>
                  <a:lnTo>
                    <a:pt x="391" y="182"/>
                  </a:lnTo>
                  <a:lnTo>
                    <a:pt x="346" y="156"/>
                  </a:lnTo>
                  <a:lnTo>
                    <a:pt x="308" y="154"/>
                  </a:lnTo>
                  <a:lnTo>
                    <a:pt x="279" y="152"/>
                  </a:lnTo>
                  <a:lnTo>
                    <a:pt x="235" y="159"/>
                  </a:lnTo>
                  <a:lnTo>
                    <a:pt x="207" y="146"/>
                  </a:lnTo>
                  <a:lnTo>
                    <a:pt x="192" y="112"/>
                  </a:lnTo>
                  <a:lnTo>
                    <a:pt x="174" y="47"/>
                  </a:lnTo>
                  <a:lnTo>
                    <a:pt x="184" y="32"/>
                  </a:lnTo>
                  <a:lnTo>
                    <a:pt x="214" y="15"/>
                  </a:lnTo>
                  <a:lnTo>
                    <a:pt x="167" y="0"/>
                  </a:lnTo>
                  <a:lnTo>
                    <a:pt x="123" y="2"/>
                  </a:lnTo>
                  <a:lnTo>
                    <a:pt x="53" y="9"/>
                  </a:lnTo>
                  <a:lnTo>
                    <a:pt x="0" y="13"/>
                  </a:lnTo>
                  <a:lnTo>
                    <a:pt x="11" y="45"/>
                  </a:lnTo>
                  <a:lnTo>
                    <a:pt x="17" y="184"/>
                  </a:lnTo>
                  <a:lnTo>
                    <a:pt x="36" y="68"/>
                  </a:lnTo>
                  <a:lnTo>
                    <a:pt x="62" y="47"/>
                  </a:lnTo>
                  <a:lnTo>
                    <a:pt x="114" y="23"/>
                  </a:lnTo>
                  <a:lnTo>
                    <a:pt x="138" y="30"/>
                  </a:lnTo>
                  <a:lnTo>
                    <a:pt x="144" y="55"/>
                  </a:lnTo>
                  <a:lnTo>
                    <a:pt x="14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6" name="Freeform 78"/>
            <p:cNvSpPr>
              <a:spLocks/>
            </p:cNvSpPr>
            <p:nvPr/>
          </p:nvSpPr>
          <p:spPr bwMode="auto">
            <a:xfrm>
              <a:off x="1392" y="3148"/>
              <a:ext cx="202" cy="157"/>
            </a:xfrm>
            <a:custGeom>
              <a:avLst/>
              <a:gdLst>
                <a:gd name="T0" fmla="*/ 369 w 405"/>
                <a:gd name="T1" fmla="*/ 226 h 313"/>
                <a:gd name="T2" fmla="*/ 329 w 405"/>
                <a:gd name="T3" fmla="*/ 207 h 313"/>
                <a:gd name="T4" fmla="*/ 276 w 405"/>
                <a:gd name="T5" fmla="*/ 180 h 313"/>
                <a:gd name="T6" fmla="*/ 247 w 405"/>
                <a:gd name="T7" fmla="*/ 159 h 313"/>
                <a:gd name="T8" fmla="*/ 217 w 405"/>
                <a:gd name="T9" fmla="*/ 131 h 313"/>
                <a:gd name="T10" fmla="*/ 188 w 405"/>
                <a:gd name="T11" fmla="*/ 82 h 313"/>
                <a:gd name="T12" fmla="*/ 167 w 405"/>
                <a:gd name="T13" fmla="*/ 101 h 313"/>
                <a:gd name="T14" fmla="*/ 167 w 405"/>
                <a:gd name="T15" fmla="*/ 182 h 313"/>
                <a:gd name="T16" fmla="*/ 171 w 405"/>
                <a:gd name="T17" fmla="*/ 289 h 313"/>
                <a:gd name="T18" fmla="*/ 135 w 405"/>
                <a:gd name="T19" fmla="*/ 235 h 313"/>
                <a:gd name="T20" fmla="*/ 101 w 405"/>
                <a:gd name="T21" fmla="*/ 165 h 313"/>
                <a:gd name="T22" fmla="*/ 108 w 405"/>
                <a:gd name="T23" fmla="*/ 220 h 313"/>
                <a:gd name="T24" fmla="*/ 120 w 405"/>
                <a:gd name="T25" fmla="*/ 260 h 313"/>
                <a:gd name="T26" fmla="*/ 120 w 405"/>
                <a:gd name="T27" fmla="*/ 291 h 313"/>
                <a:gd name="T28" fmla="*/ 0 w 405"/>
                <a:gd name="T29" fmla="*/ 281 h 313"/>
                <a:gd name="T30" fmla="*/ 36 w 405"/>
                <a:gd name="T31" fmla="*/ 218 h 313"/>
                <a:gd name="T32" fmla="*/ 103 w 405"/>
                <a:gd name="T33" fmla="*/ 82 h 313"/>
                <a:gd name="T34" fmla="*/ 0 w 405"/>
                <a:gd name="T35" fmla="*/ 237 h 313"/>
                <a:gd name="T36" fmla="*/ 0 w 405"/>
                <a:gd name="T37" fmla="*/ 25 h 313"/>
                <a:gd name="T38" fmla="*/ 211 w 405"/>
                <a:gd name="T39" fmla="*/ 11 h 313"/>
                <a:gd name="T40" fmla="*/ 278 w 405"/>
                <a:gd name="T41" fmla="*/ 6 h 313"/>
                <a:gd name="T42" fmla="*/ 397 w 405"/>
                <a:gd name="T43" fmla="*/ 0 h 313"/>
                <a:gd name="T44" fmla="*/ 397 w 405"/>
                <a:gd name="T45" fmla="*/ 28 h 313"/>
                <a:gd name="T46" fmla="*/ 405 w 405"/>
                <a:gd name="T47" fmla="*/ 89 h 313"/>
                <a:gd name="T48" fmla="*/ 363 w 405"/>
                <a:gd name="T49" fmla="*/ 83 h 313"/>
                <a:gd name="T50" fmla="*/ 333 w 405"/>
                <a:gd name="T51" fmla="*/ 70 h 313"/>
                <a:gd name="T52" fmla="*/ 306 w 405"/>
                <a:gd name="T53" fmla="*/ 47 h 313"/>
                <a:gd name="T54" fmla="*/ 268 w 405"/>
                <a:gd name="T55" fmla="*/ 47 h 313"/>
                <a:gd name="T56" fmla="*/ 236 w 405"/>
                <a:gd name="T57" fmla="*/ 49 h 313"/>
                <a:gd name="T58" fmla="*/ 228 w 405"/>
                <a:gd name="T59" fmla="*/ 70 h 313"/>
                <a:gd name="T60" fmla="*/ 251 w 405"/>
                <a:gd name="T61" fmla="*/ 108 h 313"/>
                <a:gd name="T62" fmla="*/ 321 w 405"/>
                <a:gd name="T63" fmla="*/ 156 h 313"/>
                <a:gd name="T64" fmla="*/ 382 w 405"/>
                <a:gd name="T65" fmla="*/ 186 h 313"/>
                <a:gd name="T66" fmla="*/ 405 w 405"/>
                <a:gd name="T67" fmla="*/ 203 h 313"/>
                <a:gd name="T68" fmla="*/ 405 w 405"/>
                <a:gd name="T69" fmla="*/ 313 h 313"/>
                <a:gd name="T70" fmla="*/ 314 w 405"/>
                <a:gd name="T71" fmla="*/ 308 h 313"/>
                <a:gd name="T72" fmla="*/ 165 w 405"/>
                <a:gd name="T73" fmla="*/ 287 h 313"/>
                <a:gd name="T74" fmla="*/ 350 w 405"/>
                <a:gd name="T75" fmla="*/ 291 h 313"/>
                <a:gd name="T76" fmla="*/ 369 w 405"/>
                <a:gd name="T77" fmla="*/ 260 h 313"/>
                <a:gd name="T78" fmla="*/ 369 w 405"/>
                <a:gd name="T79" fmla="*/ 226 h 313"/>
                <a:gd name="T80" fmla="*/ 369 w 405"/>
                <a:gd name="T81" fmla="*/ 2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313">
                  <a:moveTo>
                    <a:pt x="369" y="226"/>
                  </a:moveTo>
                  <a:lnTo>
                    <a:pt x="329" y="207"/>
                  </a:lnTo>
                  <a:lnTo>
                    <a:pt x="276" y="180"/>
                  </a:lnTo>
                  <a:lnTo>
                    <a:pt x="247" y="159"/>
                  </a:lnTo>
                  <a:lnTo>
                    <a:pt x="217" y="131"/>
                  </a:lnTo>
                  <a:lnTo>
                    <a:pt x="188" y="82"/>
                  </a:lnTo>
                  <a:lnTo>
                    <a:pt x="167" y="101"/>
                  </a:lnTo>
                  <a:lnTo>
                    <a:pt x="167" y="182"/>
                  </a:lnTo>
                  <a:lnTo>
                    <a:pt x="171" y="289"/>
                  </a:lnTo>
                  <a:lnTo>
                    <a:pt x="135" y="235"/>
                  </a:lnTo>
                  <a:lnTo>
                    <a:pt x="101" y="165"/>
                  </a:lnTo>
                  <a:lnTo>
                    <a:pt x="108" y="220"/>
                  </a:lnTo>
                  <a:lnTo>
                    <a:pt x="120" y="260"/>
                  </a:lnTo>
                  <a:lnTo>
                    <a:pt x="120" y="291"/>
                  </a:lnTo>
                  <a:lnTo>
                    <a:pt x="0" y="281"/>
                  </a:lnTo>
                  <a:lnTo>
                    <a:pt x="36" y="218"/>
                  </a:lnTo>
                  <a:lnTo>
                    <a:pt x="103" y="82"/>
                  </a:lnTo>
                  <a:lnTo>
                    <a:pt x="0" y="237"/>
                  </a:lnTo>
                  <a:lnTo>
                    <a:pt x="0" y="25"/>
                  </a:lnTo>
                  <a:lnTo>
                    <a:pt x="211" y="11"/>
                  </a:lnTo>
                  <a:lnTo>
                    <a:pt x="278" y="6"/>
                  </a:lnTo>
                  <a:lnTo>
                    <a:pt x="397" y="0"/>
                  </a:lnTo>
                  <a:lnTo>
                    <a:pt x="397" y="28"/>
                  </a:lnTo>
                  <a:lnTo>
                    <a:pt x="405" y="89"/>
                  </a:lnTo>
                  <a:lnTo>
                    <a:pt x="363" y="83"/>
                  </a:lnTo>
                  <a:lnTo>
                    <a:pt x="333" y="70"/>
                  </a:lnTo>
                  <a:lnTo>
                    <a:pt x="306" y="47"/>
                  </a:lnTo>
                  <a:lnTo>
                    <a:pt x="268" y="47"/>
                  </a:lnTo>
                  <a:lnTo>
                    <a:pt x="236" y="49"/>
                  </a:lnTo>
                  <a:lnTo>
                    <a:pt x="228" y="70"/>
                  </a:lnTo>
                  <a:lnTo>
                    <a:pt x="251" y="108"/>
                  </a:lnTo>
                  <a:lnTo>
                    <a:pt x="321" y="156"/>
                  </a:lnTo>
                  <a:lnTo>
                    <a:pt x="382" y="186"/>
                  </a:lnTo>
                  <a:lnTo>
                    <a:pt x="405" y="203"/>
                  </a:lnTo>
                  <a:lnTo>
                    <a:pt x="405" y="313"/>
                  </a:lnTo>
                  <a:lnTo>
                    <a:pt x="314" y="308"/>
                  </a:lnTo>
                  <a:lnTo>
                    <a:pt x="165" y="287"/>
                  </a:lnTo>
                  <a:lnTo>
                    <a:pt x="350" y="291"/>
                  </a:lnTo>
                  <a:lnTo>
                    <a:pt x="369" y="260"/>
                  </a:lnTo>
                  <a:lnTo>
                    <a:pt x="369" y="226"/>
                  </a:lnTo>
                  <a:lnTo>
                    <a:pt x="36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7" name="Freeform 79"/>
            <p:cNvSpPr>
              <a:spLocks/>
            </p:cNvSpPr>
            <p:nvPr/>
          </p:nvSpPr>
          <p:spPr bwMode="auto">
            <a:xfrm>
              <a:off x="1522" y="3159"/>
              <a:ext cx="74" cy="131"/>
            </a:xfrm>
            <a:custGeom>
              <a:avLst/>
              <a:gdLst>
                <a:gd name="T0" fmla="*/ 6 w 149"/>
                <a:gd name="T1" fmla="*/ 106 h 262"/>
                <a:gd name="T2" fmla="*/ 92 w 149"/>
                <a:gd name="T3" fmla="*/ 138 h 262"/>
                <a:gd name="T4" fmla="*/ 128 w 149"/>
                <a:gd name="T5" fmla="*/ 140 h 262"/>
                <a:gd name="T6" fmla="*/ 141 w 149"/>
                <a:gd name="T7" fmla="*/ 110 h 262"/>
                <a:gd name="T8" fmla="*/ 134 w 149"/>
                <a:gd name="T9" fmla="*/ 85 h 262"/>
                <a:gd name="T10" fmla="*/ 94 w 149"/>
                <a:gd name="T11" fmla="*/ 57 h 262"/>
                <a:gd name="T12" fmla="*/ 130 w 149"/>
                <a:gd name="T13" fmla="*/ 0 h 262"/>
                <a:gd name="T14" fmla="*/ 145 w 149"/>
                <a:gd name="T15" fmla="*/ 68 h 262"/>
                <a:gd name="T16" fmla="*/ 147 w 149"/>
                <a:gd name="T17" fmla="*/ 112 h 262"/>
                <a:gd name="T18" fmla="*/ 149 w 149"/>
                <a:gd name="T19" fmla="*/ 186 h 262"/>
                <a:gd name="T20" fmla="*/ 143 w 149"/>
                <a:gd name="T21" fmla="*/ 262 h 262"/>
                <a:gd name="T22" fmla="*/ 115 w 149"/>
                <a:gd name="T23" fmla="*/ 180 h 262"/>
                <a:gd name="T24" fmla="*/ 0 w 149"/>
                <a:gd name="T25" fmla="*/ 125 h 262"/>
                <a:gd name="T26" fmla="*/ 6 w 149"/>
                <a:gd name="T27" fmla="*/ 106 h 262"/>
                <a:gd name="T28" fmla="*/ 6 w 149"/>
                <a:gd name="T29" fmla="*/ 10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262">
                  <a:moveTo>
                    <a:pt x="6" y="106"/>
                  </a:moveTo>
                  <a:lnTo>
                    <a:pt x="92" y="138"/>
                  </a:lnTo>
                  <a:lnTo>
                    <a:pt x="128" y="140"/>
                  </a:lnTo>
                  <a:lnTo>
                    <a:pt x="141" y="110"/>
                  </a:lnTo>
                  <a:lnTo>
                    <a:pt x="134" y="85"/>
                  </a:lnTo>
                  <a:lnTo>
                    <a:pt x="94" y="57"/>
                  </a:lnTo>
                  <a:lnTo>
                    <a:pt x="130" y="0"/>
                  </a:lnTo>
                  <a:lnTo>
                    <a:pt x="145" y="68"/>
                  </a:lnTo>
                  <a:lnTo>
                    <a:pt x="147" y="112"/>
                  </a:lnTo>
                  <a:lnTo>
                    <a:pt x="149" y="186"/>
                  </a:lnTo>
                  <a:lnTo>
                    <a:pt x="143" y="262"/>
                  </a:lnTo>
                  <a:lnTo>
                    <a:pt x="115" y="180"/>
                  </a:lnTo>
                  <a:lnTo>
                    <a:pt x="0" y="125"/>
                  </a:lnTo>
                  <a:lnTo>
                    <a:pt x="6" y="106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8" name="Freeform 80"/>
            <p:cNvSpPr>
              <a:spLocks/>
            </p:cNvSpPr>
            <p:nvPr/>
          </p:nvSpPr>
          <p:spPr bwMode="auto">
            <a:xfrm>
              <a:off x="1635" y="3223"/>
              <a:ext cx="176" cy="84"/>
            </a:xfrm>
            <a:custGeom>
              <a:avLst/>
              <a:gdLst>
                <a:gd name="T0" fmla="*/ 260 w 351"/>
                <a:gd name="T1" fmla="*/ 11 h 169"/>
                <a:gd name="T2" fmla="*/ 302 w 351"/>
                <a:gd name="T3" fmla="*/ 40 h 169"/>
                <a:gd name="T4" fmla="*/ 298 w 351"/>
                <a:gd name="T5" fmla="*/ 53 h 169"/>
                <a:gd name="T6" fmla="*/ 239 w 351"/>
                <a:gd name="T7" fmla="*/ 59 h 169"/>
                <a:gd name="T8" fmla="*/ 184 w 351"/>
                <a:gd name="T9" fmla="*/ 97 h 169"/>
                <a:gd name="T10" fmla="*/ 150 w 351"/>
                <a:gd name="T11" fmla="*/ 110 h 169"/>
                <a:gd name="T12" fmla="*/ 99 w 351"/>
                <a:gd name="T13" fmla="*/ 114 h 169"/>
                <a:gd name="T14" fmla="*/ 49 w 351"/>
                <a:gd name="T15" fmla="*/ 99 h 169"/>
                <a:gd name="T16" fmla="*/ 0 w 351"/>
                <a:gd name="T17" fmla="*/ 67 h 169"/>
                <a:gd name="T18" fmla="*/ 34 w 351"/>
                <a:gd name="T19" fmla="*/ 116 h 169"/>
                <a:gd name="T20" fmla="*/ 61 w 351"/>
                <a:gd name="T21" fmla="*/ 139 h 169"/>
                <a:gd name="T22" fmla="*/ 108 w 351"/>
                <a:gd name="T23" fmla="*/ 158 h 169"/>
                <a:gd name="T24" fmla="*/ 167 w 351"/>
                <a:gd name="T25" fmla="*/ 169 h 169"/>
                <a:gd name="T26" fmla="*/ 222 w 351"/>
                <a:gd name="T27" fmla="*/ 164 h 169"/>
                <a:gd name="T28" fmla="*/ 287 w 351"/>
                <a:gd name="T29" fmla="*/ 146 h 169"/>
                <a:gd name="T30" fmla="*/ 332 w 351"/>
                <a:gd name="T31" fmla="*/ 116 h 169"/>
                <a:gd name="T32" fmla="*/ 346 w 351"/>
                <a:gd name="T33" fmla="*/ 89 h 169"/>
                <a:gd name="T34" fmla="*/ 351 w 351"/>
                <a:gd name="T35" fmla="*/ 49 h 169"/>
                <a:gd name="T36" fmla="*/ 340 w 351"/>
                <a:gd name="T37" fmla="*/ 13 h 169"/>
                <a:gd name="T38" fmla="*/ 279 w 351"/>
                <a:gd name="T39" fmla="*/ 0 h 169"/>
                <a:gd name="T40" fmla="*/ 256 w 351"/>
                <a:gd name="T41" fmla="*/ 0 h 169"/>
                <a:gd name="T42" fmla="*/ 260 w 351"/>
                <a:gd name="T43" fmla="*/ 11 h 169"/>
                <a:gd name="T44" fmla="*/ 260 w 351"/>
                <a:gd name="T45" fmla="*/ 1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169">
                  <a:moveTo>
                    <a:pt x="260" y="11"/>
                  </a:moveTo>
                  <a:lnTo>
                    <a:pt x="302" y="40"/>
                  </a:lnTo>
                  <a:lnTo>
                    <a:pt x="298" y="53"/>
                  </a:lnTo>
                  <a:lnTo>
                    <a:pt x="239" y="59"/>
                  </a:lnTo>
                  <a:lnTo>
                    <a:pt x="184" y="97"/>
                  </a:lnTo>
                  <a:lnTo>
                    <a:pt x="150" y="110"/>
                  </a:lnTo>
                  <a:lnTo>
                    <a:pt x="99" y="114"/>
                  </a:lnTo>
                  <a:lnTo>
                    <a:pt x="49" y="99"/>
                  </a:lnTo>
                  <a:lnTo>
                    <a:pt x="0" y="67"/>
                  </a:lnTo>
                  <a:lnTo>
                    <a:pt x="34" y="116"/>
                  </a:lnTo>
                  <a:lnTo>
                    <a:pt x="61" y="139"/>
                  </a:lnTo>
                  <a:lnTo>
                    <a:pt x="108" y="158"/>
                  </a:lnTo>
                  <a:lnTo>
                    <a:pt x="167" y="169"/>
                  </a:lnTo>
                  <a:lnTo>
                    <a:pt x="222" y="164"/>
                  </a:lnTo>
                  <a:lnTo>
                    <a:pt x="287" y="146"/>
                  </a:lnTo>
                  <a:lnTo>
                    <a:pt x="332" y="116"/>
                  </a:lnTo>
                  <a:lnTo>
                    <a:pt x="346" y="89"/>
                  </a:lnTo>
                  <a:lnTo>
                    <a:pt x="351" y="49"/>
                  </a:lnTo>
                  <a:lnTo>
                    <a:pt x="340" y="13"/>
                  </a:lnTo>
                  <a:lnTo>
                    <a:pt x="279" y="0"/>
                  </a:lnTo>
                  <a:lnTo>
                    <a:pt x="256" y="0"/>
                  </a:lnTo>
                  <a:lnTo>
                    <a:pt x="260" y="11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9" name="Freeform 81"/>
            <p:cNvSpPr>
              <a:spLocks/>
            </p:cNvSpPr>
            <p:nvPr/>
          </p:nvSpPr>
          <p:spPr bwMode="auto">
            <a:xfrm>
              <a:off x="1393" y="3248"/>
              <a:ext cx="197" cy="56"/>
            </a:xfrm>
            <a:custGeom>
              <a:avLst/>
              <a:gdLst>
                <a:gd name="T0" fmla="*/ 47 w 393"/>
                <a:gd name="T1" fmla="*/ 84 h 113"/>
                <a:gd name="T2" fmla="*/ 354 w 393"/>
                <a:gd name="T3" fmla="*/ 111 h 113"/>
                <a:gd name="T4" fmla="*/ 393 w 393"/>
                <a:gd name="T5" fmla="*/ 113 h 113"/>
                <a:gd name="T6" fmla="*/ 380 w 393"/>
                <a:gd name="T7" fmla="*/ 90 h 113"/>
                <a:gd name="T8" fmla="*/ 272 w 393"/>
                <a:gd name="T9" fmla="*/ 90 h 113"/>
                <a:gd name="T10" fmla="*/ 209 w 393"/>
                <a:gd name="T11" fmla="*/ 69 h 113"/>
                <a:gd name="T12" fmla="*/ 184 w 393"/>
                <a:gd name="T13" fmla="*/ 48 h 113"/>
                <a:gd name="T14" fmla="*/ 154 w 393"/>
                <a:gd name="T15" fmla="*/ 0 h 113"/>
                <a:gd name="T16" fmla="*/ 156 w 393"/>
                <a:gd name="T17" fmla="*/ 54 h 113"/>
                <a:gd name="T18" fmla="*/ 146 w 393"/>
                <a:gd name="T19" fmla="*/ 73 h 113"/>
                <a:gd name="T20" fmla="*/ 123 w 393"/>
                <a:gd name="T21" fmla="*/ 80 h 113"/>
                <a:gd name="T22" fmla="*/ 87 w 393"/>
                <a:gd name="T23" fmla="*/ 78 h 113"/>
                <a:gd name="T24" fmla="*/ 0 w 393"/>
                <a:gd name="T25" fmla="*/ 76 h 113"/>
                <a:gd name="T26" fmla="*/ 47 w 393"/>
                <a:gd name="T27" fmla="*/ 84 h 113"/>
                <a:gd name="T28" fmla="*/ 47 w 393"/>
                <a:gd name="T2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3" h="113">
                  <a:moveTo>
                    <a:pt x="47" y="84"/>
                  </a:moveTo>
                  <a:lnTo>
                    <a:pt x="354" y="111"/>
                  </a:lnTo>
                  <a:lnTo>
                    <a:pt x="393" y="113"/>
                  </a:lnTo>
                  <a:lnTo>
                    <a:pt x="380" y="90"/>
                  </a:lnTo>
                  <a:lnTo>
                    <a:pt x="272" y="90"/>
                  </a:lnTo>
                  <a:lnTo>
                    <a:pt x="209" y="69"/>
                  </a:lnTo>
                  <a:lnTo>
                    <a:pt x="184" y="48"/>
                  </a:lnTo>
                  <a:lnTo>
                    <a:pt x="154" y="0"/>
                  </a:lnTo>
                  <a:lnTo>
                    <a:pt x="156" y="54"/>
                  </a:lnTo>
                  <a:lnTo>
                    <a:pt x="146" y="73"/>
                  </a:lnTo>
                  <a:lnTo>
                    <a:pt x="123" y="80"/>
                  </a:lnTo>
                  <a:lnTo>
                    <a:pt x="87" y="78"/>
                  </a:lnTo>
                  <a:lnTo>
                    <a:pt x="0" y="76"/>
                  </a:lnTo>
                  <a:lnTo>
                    <a:pt x="47" y="84"/>
                  </a:lnTo>
                  <a:lnTo>
                    <a:pt x="4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0" name="Freeform 82"/>
            <p:cNvSpPr>
              <a:spLocks/>
            </p:cNvSpPr>
            <p:nvPr/>
          </p:nvSpPr>
          <p:spPr bwMode="auto">
            <a:xfrm>
              <a:off x="3242" y="3311"/>
              <a:ext cx="103" cy="135"/>
            </a:xfrm>
            <a:custGeom>
              <a:avLst/>
              <a:gdLst>
                <a:gd name="T0" fmla="*/ 95 w 205"/>
                <a:gd name="T1" fmla="*/ 232 h 270"/>
                <a:gd name="T2" fmla="*/ 194 w 205"/>
                <a:gd name="T3" fmla="*/ 178 h 270"/>
                <a:gd name="T4" fmla="*/ 203 w 205"/>
                <a:gd name="T5" fmla="*/ 127 h 270"/>
                <a:gd name="T6" fmla="*/ 205 w 205"/>
                <a:gd name="T7" fmla="*/ 57 h 270"/>
                <a:gd name="T8" fmla="*/ 194 w 205"/>
                <a:gd name="T9" fmla="*/ 0 h 270"/>
                <a:gd name="T10" fmla="*/ 178 w 205"/>
                <a:gd name="T11" fmla="*/ 78 h 270"/>
                <a:gd name="T12" fmla="*/ 161 w 205"/>
                <a:gd name="T13" fmla="*/ 125 h 270"/>
                <a:gd name="T14" fmla="*/ 137 w 205"/>
                <a:gd name="T15" fmla="*/ 178 h 270"/>
                <a:gd name="T16" fmla="*/ 82 w 205"/>
                <a:gd name="T17" fmla="*/ 222 h 270"/>
                <a:gd name="T18" fmla="*/ 0 w 205"/>
                <a:gd name="T19" fmla="*/ 270 h 270"/>
                <a:gd name="T20" fmla="*/ 95 w 205"/>
                <a:gd name="T21" fmla="*/ 232 h 270"/>
                <a:gd name="T22" fmla="*/ 95 w 205"/>
                <a:gd name="T23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70">
                  <a:moveTo>
                    <a:pt x="95" y="232"/>
                  </a:moveTo>
                  <a:lnTo>
                    <a:pt x="194" y="178"/>
                  </a:lnTo>
                  <a:lnTo>
                    <a:pt x="203" y="127"/>
                  </a:lnTo>
                  <a:lnTo>
                    <a:pt x="205" y="57"/>
                  </a:lnTo>
                  <a:lnTo>
                    <a:pt x="194" y="0"/>
                  </a:lnTo>
                  <a:lnTo>
                    <a:pt x="178" y="78"/>
                  </a:lnTo>
                  <a:lnTo>
                    <a:pt x="161" y="125"/>
                  </a:lnTo>
                  <a:lnTo>
                    <a:pt x="137" y="178"/>
                  </a:lnTo>
                  <a:lnTo>
                    <a:pt x="82" y="222"/>
                  </a:lnTo>
                  <a:lnTo>
                    <a:pt x="0" y="270"/>
                  </a:lnTo>
                  <a:lnTo>
                    <a:pt x="95" y="232"/>
                  </a:lnTo>
                  <a:lnTo>
                    <a:pt x="9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1" name="Freeform 83"/>
            <p:cNvSpPr>
              <a:spLocks/>
            </p:cNvSpPr>
            <p:nvPr/>
          </p:nvSpPr>
          <p:spPr bwMode="auto">
            <a:xfrm>
              <a:off x="1577" y="2898"/>
              <a:ext cx="20" cy="282"/>
            </a:xfrm>
            <a:custGeom>
              <a:avLst/>
              <a:gdLst>
                <a:gd name="T0" fmla="*/ 26 w 40"/>
                <a:gd name="T1" fmla="*/ 171 h 565"/>
                <a:gd name="T2" fmla="*/ 30 w 40"/>
                <a:gd name="T3" fmla="*/ 355 h 565"/>
                <a:gd name="T4" fmla="*/ 40 w 40"/>
                <a:gd name="T5" fmla="*/ 565 h 565"/>
                <a:gd name="T6" fmla="*/ 24 w 40"/>
                <a:gd name="T7" fmla="*/ 496 h 565"/>
                <a:gd name="T8" fmla="*/ 17 w 40"/>
                <a:gd name="T9" fmla="*/ 198 h 565"/>
                <a:gd name="T10" fmla="*/ 0 w 40"/>
                <a:gd name="T11" fmla="*/ 0 h 565"/>
                <a:gd name="T12" fmla="*/ 24 w 40"/>
                <a:gd name="T13" fmla="*/ 32 h 565"/>
                <a:gd name="T14" fmla="*/ 26 w 40"/>
                <a:gd name="T15" fmla="*/ 171 h 565"/>
                <a:gd name="T16" fmla="*/ 26 w 40"/>
                <a:gd name="T17" fmla="*/ 1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5">
                  <a:moveTo>
                    <a:pt x="26" y="171"/>
                  </a:moveTo>
                  <a:lnTo>
                    <a:pt x="30" y="355"/>
                  </a:lnTo>
                  <a:lnTo>
                    <a:pt x="40" y="565"/>
                  </a:lnTo>
                  <a:lnTo>
                    <a:pt x="24" y="496"/>
                  </a:lnTo>
                  <a:lnTo>
                    <a:pt x="17" y="19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6" y="171"/>
                  </a:lnTo>
                  <a:lnTo>
                    <a:pt x="2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2" name="Freeform 84"/>
            <p:cNvSpPr>
              <a:spLocks/>
            </p:cNvSpPr>
            <p:nvPr/>
          </p:nvSpPr>
          <p:spPr bwMode="auto">
            <a:xfrm>
              <a:off x="1592" y="3084"/>
              <a:ext cx="29" cy="722"/>
            </a:xfrm>
            <a:custGeom>
              <a:avLst/>
              <a:gdLst>
                <a:gd name="T0" fmla="*/ 2 w 59"/>
                <a:gd name="T1" fmla="*/ 136 h 1444"/>
                <a:gd name="T2" fmla="*/ 8 w 59"/>
                <a:gd name="T3" fmla="*/ 543 h 1444"/>
                <a:gd name="T4" fmla="*/ 27 w 59"/>
                <a:gd name="T5" fmla="*/ 893 h 1444"/>
                <a:gd name="T6" fmla="*/ 48 w 59"/>
                <a:gd name="T7" fmla="*/ 1092 h 1444"/>
                <a:gd name="T8" fmla="*/ 31 w 59"/>
                <a:gd name="T9" fmla="*/ 1444 h 1444"/>
                <a:gd name="T10" fmla="*/ 48 w 59"/>
                <a:gd name="T11" fmla="*/ 1429 h 1444"/>
                <a:gd name="T12" fmla="*/ 59 w 59"/>
                <a:gd name="T13" fmla="*/ 1119 h 1444"/>
                <a:gd name="T14" fmla="*/ 38 w 59"/>
                <a:gd name="T15" fmla="*/ 853 h 1444"/>
                <a:gd name="T16" fmla="*/ 29 w 59"/>
                <a:gd name="T17" fmla="*/ 710 h 1444"/>
                <a:gd name="T18" fmla="*/ 19 w 59"/>
                <a:gd name="T19" fmla="*/ 460 h 1444"/>
                <a:gd name="T20" fmla="*/ 19 w 59"/>
                <a:gd name="T21" fmla="*/ 328 h 1444"/>
                <a:gd name="T22" fmla="*/ 10 w 59"/>
                <a:gd name="T23" fmla="*/ 133 h 1444"/>
                <a:gd name="T24" fmla="*/ 0 w 59"/>
                <a:gd name="T25" fmla="*/ 0 h 1444"/>
                <a:gd name="T26" fmla="*/ 2 w 59"/>
                <a:gd name="T27" fmla="*/ 136 h 1444"/>
                <a:gd name="T28" fmla="*/ 2 w 59"/>
                <a:gd name="T29" fmla="*/ 136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444">
                  <a:moveTo>
                    <a:pt x="2" y="136"/>
                  </a:moveTo>
                  <a:lnTo>
                    <a:pt x="8" y="543"/>
                  </a:lnTo>
                  <a:lnTo>
                    <a:pt x="27" y="893"/>
                  </a:lnTo>
                  <a:lnTo>
                    <a:pt x="48" y="1092"/>
                  </a:lnTo>
                  <a:lnTo>
                    <a:pt x="31" y="1444"/>
                  </a:lnTo>
                  <a:lnTo>
                    <a:pt x="48" y="1429"/>
                  </a:lnTo>
                  <a:lnTo>
                    <a:pt x="59" y="1119"/>
                  </a:lnTo>
                  <a:lnTo>
                    <a:pt x="38" y="853"/>
                  </a:lnTo>
                  <a:lnTo>
                    <a:pt x="29" y="710"/>
                  </a:lnTo>
                  <a:lnTo>
                    <a:pt x="19" y="460"/>
                  </a:lnTo>
                  <a:lnTo>
                    <a:pt x="19" y="328"/>
                  </a:lnTo>
                  <a:lnTo>
                    <a:pt x="10" y="133"/>
                  </a:lnTo>
                  <a:lnTo>
                    <a:pt x="0" y="0"/>
                  </a:lnTo>
                  <a:lnTo>
                    <a:pt x="2" y="136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3" name="Freeform 85"/>
            <p:cNvSpPr>
              <a:spLocks/>
            </p:cNvSpPr>
            <p:nvPr/>
          </p:nvSpPr>
          <p:spPr bwMode="auto">
            <a:xfrm>
              <a:off x="1609" y="3253"/>
              <a:ext cx="28" cy="349"/>
            </a:xfrm>
            <a:custGeom>
              <a:avLst/>
              <a:gdLst>
                <a:gd name="T0" fmla="*/ 2 w 58"/>
                <a:gd name="T1" fmla="*/ 0 h 697"/>
                <a:gd name="T2" fmla="*/ 2 w 58"/>
                <a:gd name="T3" fmla="*/ 142 h 697"/>
                <a:gd name="T4" fmla="*/ 0 w 58"/>
                <a:gd name="T5" fmla="*/ 277 h 697"/>
                <a:gd name="T6" fmla="*/ 2 w 58"/>
                <a:gd name="T7" fmla="*/ 393 h 697"/>
                <a:gd name="T8" fmla="*/ 16 w 58"/>
                <a:gd name="T9" fmla="*/ 528 h 697"/>
                <a:gd name="T10" fmla="*/ 29 w 58"/>
                <a:gd name="T11" fmla="*/ 612 h 697"/>
                <a:gd name="T12" fmla="*/ 33 w 58"/>
                <a:gd name="T13" fmla="*/ 697 h 697"/>
                <a:gd name="T14" fmla="*/ 52 w 58"/>
                <a:gd name="T15" fmla="*/ 686 h 697"/>
                <a:gd name="T16" fmla="*/ 58 w 58"/>
                <a:gd name="T17" fmla="*/ 633 h 697"/>
                <a:gd name="T18" fmla="*/ 50 w 58"/>
                <a:gd name="T19" fmla="*/ 614 h 697"/>
                <a:gd name="T20" fmla="*/ 39 w 58"/>
                <a:gd name="T21" fmla="*/ 625 h 697"/>
                <a:gd name="T22" fmla="*/ 33 w 58"/>
                <a:gd name="T23" fmla="*/ 561 h 697"/>
                <a:gd name="T24" fmla="*/ 16 w 58"/>
                <a:gd name="T25" fmla="*/ 403 h 697"/>
                <a:gd name="T26" fmla="*/ 12 w 58"/>
                <a:gd name="T27" fmla="*/ 199 h 697"/>
                <a:gd name="T28" fmla="*/ 12 w 58"/>
                <a:gd name="T29" fmla="*/ 93 h 697"/>
                <a:gd name="T30" fmla="*/ 31 w 58"/>
                <a:gd name="T31" fmla="*/ 101 h 697"/>
                <a:gd name="T32" fmla="*/ 2 w 58"/>
                <a:gd name="T33" fmla="*/ 0 h 697"/>
                <a:gd name="T34" fmla="*/ 2 w 58"/>
                <a:gd name="T3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97">
                  <a:moveTo>
                    <a:pt x="2" y="0"/>
                  </a:moveTo>
                  <a:lnTo>
                    <a:pt x="2" y="142"/>
                  </a:lnTo>
                  <a:lnTo>
                    <a:pt x="0" y="277"/>
                  </a:lnTo>
                  <a:lnTo>
                    <a:pt x="2" y="393"/>
                  </a:lnTo>
                  <a:lnTo>
                    <a:pt x="16" y="528"/>
                  </a:lnTo>
                  <a:lnTo>
                    <a:pt x="29" y="612"/>
                  </a:lnTo>
                  <a:lnTo>
                    <a:pt x="33" y="697"/>
                  </a:lnTo>
                  <a:lnTo>
                    <a:pt x="52" y="686"/>
                  </a:lnTo>
                  <a:lnTo>
                    <a:pt x="58" y="633"/>
                  </a:lnTo>
                  <a:lnTo>
                    <a:pt x="50" y="614"/>
                  </a:lnTo>
                  <a:lnTo>
                    <a:pt x="39" y="625"/>
                  </a:lnTo>
                  <a:lnTo>
                    <a:pt x="33" y="561"/>
                  </a:lnTo>
                  <a:lnTo>
                    <a:pt x="16" y="403"/>
                  </a:lnTo>
                  <a:lnTo>
                    <a:pt x="12" y="199"/>
                  </a:lnTo>
                  <a:lnTo>
                    <a:pt x="12" y="93"/>
                  </a:lnTo>
                  <a:lnTo>
                    <a:pt x="31" y="10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4" name="Freeform 86"/>
            <p:cNvSpPr>
              <a:spLocks/>
            </p:cNvSpPr>
            <p:nvPr/>
          </p:nvSpPr>
          <p:spPr bwMode="auto">
            <a:xfrm>
              <a:off x="1613" y="3274"/>
              <a:ext cx="54" cy="167"/>
            </a:xfrm>
            <a:custGeom>
              <a:avLst/>
              <a:gdLst>
                <a:gd name="T0" fmla="*/ 15 w 106"/>
                <a:gd name="T1" fmla="*/ 51 h 334"/>
                <a:gd name="T2" fmla="*/ 29 w 106"/>
                <a:gd name="T3" fmla="*/ 110 h 334"/>
                <a:gd name="T4" fmla="*/ 49 w 106"/>
                <a:gd name="T5" fmla="*/ 157 h 334"/>
                <a:gd name="T6" fmla="*/ 51 w 106"/>
                <a:gd name="T7" fmla="*/ 188 h 334"/>
                <a:gd name="T8" fmla="*/ 55 w 106"/>
                <a:gd name="T9" fmla="*/ 260 h 334"/>
                <a:gd name="T10" fmla="*/ 53 w 106"/>
                <a:gd name="T11" fmla="*/ 298 h 334"/>
                <a:gd name="T12" fmla="*/ 55 w 106"/>
                <a:gd name="T13" fmla="*/ 319 h 334"/>
                <a:gd name="T14" fmla="*/ 68 w 106"/>
                <a:gd name="T15" fmla="*/ 334 h 334"/>
                <a:gd name="T16" fmla="*/ 91 w 106"/>
                <a:gd name="T17" fmla="*/ 330 h 334"/>
                <a:gd name="T18" fmla="*/ 105 w 106"/>
                <a:gd name="T19" fmla="*/ 313 h 334"/>
                <a:gd name="T20" fmla="*/ 106 w 106"/>
                <a:gd name="T21" fmla="*/ 275 h 334"/>
                <a:gd name="T22" fmla="*/ 105 w 106"/>
                <a:gd name="T23" fmla="*/ 226 h 334"/>
                <a:gd name="T24" fmla="*/ 103 w 106"/>
                <a:gd name="T25" fmla="*/ 186 h 334"/>
                <a:gd name="T26" fmla="*/ 93 w 106"/>
                <a:gd name="T27" fmla="*/ 176 h 334"/>
                <a:gd name="T28" fmla="*/ 80 w 106"/>
                <a:gd name="T29" fmla="*/ 175 h 334"/>
                <a:gd name="T30" fmla="*/ 86 w 106"/>
                <a:gd name="T31" fmla="*/ 232 h 334"/>
                <a:gd name="T32" fmla="*/ 87 w 106"/>
                <a:gd name="T33" fmla="*/ 262 h 334"/>
                <a:gd name="T34" fmla="*/ 86 w 106"/>
                <a:gd name="T35" fmla="*/ 290 h 334"/>
                <a:gd name="T36" fmla="*/ 80 w 106"/>
                <a:gd name="T37" fmla="*/ 315 h 334"/>
                <a:gd name="T38" fmla="*/ 67 w 106"/>
                <a:gd name="T39" fmla="*/ 319 h 334"/>
                <a:gd name="T40" fmla="*/ 65 w 106"/>
                <a:gd name="T41" fmla="*/ 292 h 334"/>
                <a:gd name="T42" fmla="*/ 63 w 106"/>
                <a:gd name="T43" fmla="*/ 195 h 334"/>
                <a:gd name="T44" fmla="*/ 57 w 106"/>
                <a:gd name="T45" fmla="*/ 154 h 334"/>
                <a:gd name="T46" fmla="*/ 40 w 106"/>
                <a:gd name="T47" fmla="*/ 97 h 334"/>
                <a:gd name="T48" fmla="*/ 13 w 106"/>
                <a:gd name="T49" fmla="*/ 17 h 334"/>
                <a:gd name="T50" fmla="*/ 2 w 106"/>
                <a:gd name="T51" fmla="*/ 0 h 334"/>
                <a:gd name="T52" fmla="*/ 0 w 106"/>
                <a:gd name="T53" fmla="*/ 51 h 334"/>
                <a:gd name="T54" fmla="*/ 15 w 106"/>
                <a:gd name="T55" fmla="*/ 51 h 334"/>
                <a:gd name="T56" fmla="*/ 15 w 106"/>
                <a:gd name="T57" fmla="*/ 5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34">
                  <a:moveTo>
                    <a:pt x="15" y="51"/>
                  </a:moveTo>
                  <a:lnTo>
                    <a:pt x="29" y="110"/>
                  </a:lnTo>
                  <a:lnTo>
                    <a:pt x="49" y="157"/>
                  </a:lnTo>
                  <a:lnTo>
                    <a:pt x="51" y="188"/>
                  </a:lnTo>
                  <a:lnTo>
                    <a:pt x="55" y="260"/>
                  </a:lnTo>
                  <a:lnTo>
                    <a:pt x="53" y="298"/>
                  </a:lnTo>
                  <a:lnTo>
                    <a:pt x="55" y="319"/>
                  </a:lnTo>
                  <a:lnTo>
                    <a:pt x="68" y="334"/>
                  </a:lnTo>
                  <a:lnTo>
                    <a:pt x="91" y="330"/>
                  </a:lnTo>
                  <a:lnTo>
                    <a:pt x="105" y="313"/>
                  </a:lnTo>
                  <a:lnTo>
                    <a:pt x="106" y="275"/>
                  </a:lnTo>
                  <a:lnTo>
                    <a:pt x="105" y="226"/>
                  </a:lnTo>
                  <a:lnTo>
                    <a:pt x="103" y="186"/>
                  </a:lnTo>
                  <a:lnTo>
                    <a:pt x="93" y="176"/>
                  </a:lnTo>
                  <a:lnTo>
                    <a:pt x="80" y="175"/>
                  </a:lnTo>
                  <a:lnTo>
                    <a:pt x="86" y="232"/>
                  </a:lnTo>
                  <a:lnTo>
                    <a:pt x="87" y="262"/>
                  </a:lnTo>
                  <a:lnTo>
                    <a:pt x="86" y="290"/>
                  </a:lnTo>
                  <a:lnTo>
                    <a:pt x="80" y="315"/>
                  </a:lnTo>
                  <a:lnTo>
                    <a:pt x="67" y="319"/>
                  </a:lnTo>
                  <a:lnTo>
                    <a:pt x="65" y="292"/>
                  </a:lnTo>
                  <a:lnTo>
                    <a:pt x="63" y="195"/>
                  </a:lnTo>
                  <a:lnTo>
                    <a:pt x="57" y="154"/>
                  </a:lnTo>
                  <a:lnTo>
                    <a:pt x="40" y="97"/>
                  </a:lnTo>
                  <a:lnTo>
                    <a:pt x="13" y="17"/>
                  </a:lnTo>
                  <a:lnTo>
                    <a:pt x="2" y="0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5" name="Freeform 87"/>
            <p:cNvSpPr>
              <a:spLocks/>
            </p:cNvSpPr>
            <p:nvPr/>
          </p:nvSpPr>
          <p:spPr bwMode="auto">
            <a:xfrm>
              <a:off x="1630" y="3282"/>
              <a:ext cx="25" cy="92"/>
            </a:xfrm>
            <a:custGeom>
              <a:avLst/>
              <a:gdLst>
                <a:gd name="T0" fmla="*/ 10 w 52"/>
                <a:gd name="T1" fmla="*/ 25 h 182"/>
                <a:gd name="T2" fmla="*/ 23 w 52"/>
                <a:gd name="T3" fmla="*/ 82 h 182"/>
                <a:gd name="T4" fmla="*/ 38 w 52"/>
                <a:gd name="T5" fmla="*/ 123 h 182"/>
                <a:gd name="T6" fmla="*/ 52 w 52"/>
                <a:gd name="T7" fmla="*/ 182 h 182"/>
                <a:gd name="T8" fmla="*/ 48 w 52"/>
                <a:gd name="T9" fmla="*/ 129 h 182"/>
                <a:gd name="T10" fmla="*/ 19 w 52"/>
                <a:gd name="T11" fmla="*/ 30 h 182"/>
                <a:gd name="T12" fmla="*/ 0 w 52"/>
                <a:gd name="T13" fmla="*/ 0 h 182"/>
                <a:gd name="T14" fmla="*/ 10 w 52"/>
                <a:gd name="T15" fmla="*/ 25 h 182"/>
                <a:gd name="T16" fmla="*/ 10 w 52"/>
                <a:gd name="T17" fmla="*/ 2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82">
                  <a:moveTo>
                    <a:pt x="10" y="25"/>
                  </a:moveTo>
                  <a:lnTo>
                    <a:pt x="23" y="82"/>
                  </a:lnTo>
                  <a:lnTo>
                    <a:pt x="38" y="123"/>
                  </a:lnTo>
                  <a:lnTo>
                    <a:pt x="52" y="182"/>
                  </a:lnTo>
                  <a:lnTo>
                    <a:pt x="48" y="129"/>
                  </a:lnTo>
                  <a:lnTo>
                    <a:pt x="19" y="3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6" name="Freeform 88"/>
            <p:cNvSpPr>
              <a:spLocks/>
            </p:cNvSpPr>
            <p:nvPr/>
          </p:nvSpPr>
          <p:spPr bwMode="auto">
            <a:xfrm>
              <a:off x="1626" y="3505"/>
              <a:ext cx="38" cy="139"/>
            </a:xfrm>
            <a:custGeom>
              <a:avLst/>
              <a:gdLst>
                <a:gd name="T0" fmla="*/ 34 w 76"/>
                <a:gd name="T1" fmla="*/ 0 h 277"/>
                <a:gd name="T2" fmla="*/ 34 w 76"/>
                <a:gd name="T3" fmla="*/ 62 h 277"/>
                <a:gd name="T4" fmla="*/ 30 w 76"/>
                <a:gd name="T5" fmla="*/ 114 h 277"/>
                <a:gd name="T6" fmla="*/ 15 w 76"/>
                <a:gd name="T7" fmla="*/ 163 h 277"/>
                <a:gd name="T8" fmla="*/ 2 w 76"/>
                <a:gd name="T9" fmla="*/ 193 h 277"/>
                <a:gd name="T10" fmla="*/ 0 w 76"/>
                <a:gd name="T11" fmla="*/ 233 h 277"/>
                <a:gd name="T12" fmla="*/ 2 w 76"/>
                <a:gd name="T13" fmla="*/ 271 h 277"/>
                <a:gd name="T14" fmla="*/ 19 w 76"/>
                <a:gd name="T15" fmla="*/ 277 h 277"/>
                <a:gd name="T16" fmla="*/ 40 w 76"/>
                <a:gd name="T17" fmla="*/ 275 h 277"/>
                <a:gd name="T18" fmla="*/ 42 w 76"/>
                <a:gd name="T19" fmla="*/ 163 h 277"/>
                <a:gd name="T20" fmla="*/ 57 w 76"/>
                <a:gd name="T21" fmla="*/ 140 h 277"/>
                <a:gd name="T22" fmla="*/ 64 w 76"/>
                <a:gd name="T23" fmla="*/ 96 h 277"/>
                <a:gd name="T24" fmla="*/ 66 w 76"/>
                <a:gd name="T25" fmla="*/ 76 h 277"/>
                <a:gd name="T26" fmla="*/ 76 w 76"/>
                <a:gd name="T27" fmla="*/ 5 h 277"/>
                <a:gd name="T28" fmla="*/ 64 w 76"/>
                <a:gd name="T29" fmla="*/ 0 h 277"/>
                <a:gd name="T30" fmla="*/ 61 w 76"/>
                <a:gd name="T31" fmla="*/ 91 h 277"/>
                <a:gd name="T32" fmla="*/ 47 w 76"/>
                <a:gd name="T33" fmla="*/ 136 h 277"/>
                <a:gd name="T34" fmla="*/ 34 w 76"/>
                <a:gd name="T35" fmla="*/ 178 h 277"/>
                <a:gd name="T36" fmla="*/ 34 w 76"/>
                <a:gd name="T37" fmla="*/ 224 h 277"/>
                <a:gd name="T38" fmla="*/ 30 w 76"/>
                <a:gd name="T39" fmla="*/ 252 h 277"/>
                <a:gd name="T40" fmla="*/ 15 w 76"/>
                <a:gd name="T41" fmla="*/ 266 h 277"/>
                <a:gd name="T42" fmla="*/ 5 w 76"/>
                <a:gd name="T43" fmla="*/ 237 h 277"/>
                <a:gd name="T44" fmla="*/ 9 w 76"/>
                <a:gd name="T45" fmla="*/ 199 h 277"/>
                <a:gd name="T46" fmla="*/ 19 w 76"/>
                <a:gd name="T47" fmla="*/ 165 h 277"/>
                <a:gd name="T48" fmla="*/ 34 w 76"/>
                <a:gd name="T49" fmla="*/ 131 h 277"/>
                <a:gd name="T50" fmla="*/ 42 w 76"/>
                <a:gd name="T51" fmla="*/ 79 h 277"/>
                <a:gd name="T52" fmla="*/ 45 w 76"/>
                <a:gd name="T53" fmla="*/ 0 h 277"/>
                <a:gd name="T54" fmla="*/ 34 w 76"/>
                <a:gd name="T55" fmla="*/ 0 h 277"/>
                <a:gd name="T56" fmla="*/ 34 w 76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277">
                  <a:moveTo>
                    <a:pt x="34" y="0"/>
                  </a:moveTo>
                  <a:lnTo>
                    <a:pt x="34" y="62"/>
                  </a:lnTo>
                  <a:lnTo>
                    <a:pt x="30" y="114"/>
                  </a:lnTo>
                  <a:lnTo>
                    <a:pt x="15" y="163"/>
                  </a:lnTo>
                  <a:lnTo>
                    <a:pt x="2" y="193"/>
                  </a:lnTo>
                  <a:lnTo>
                    <a:pt x="0" y="233"/>
                  </a:lnTo>
                  <a:lnTo>
                    <a:pt x="2" y="271"/>
                  </a:lnTo>
                  <a:lnTo>
                    <a:pt x="19" y="277"/>
                  </a:lnTo>
                  <a:lnTo>
                    <a:pt x="40" y="275"/>
                  </a:lnTo>
                  <a:lnTo>
                    <a:pt x="42" y="163"/>
                  </a:lnTo>
                  <a:lnTo>
                    <a:pt x="57" y="140"/>
                  </a:lnTo>
                  <a:lnTo>
                    <a:pt x="64" y="96"/>
                  </a:lnTo>
                  <a:lnTo>
                    <a:pt x="66" y="76"/>
                  </a:lnTo>
                  <a:lnTo>
                    <a:pt x="76" y="5"/>
                  </a:lnTo>
                  <a:lnTo>
                    <a:pt x="64" y="0"/>
                  </a:lnTo>
                  <a:lnTo>
                    <a:pt x="61" y="91"/>
                  </a:lnTo>
                  <a:lnTo>
                    <a:pt x="47" y="136"/>
                  </a:lnTo>
                  <a:lnTo>
                    <a:pt x="34" y="178"/>
                  </a:lnTo>
                  <a:lnTo>
                    <a:pt x="34" y="224"/>
                  </a:lnTo>
                  <a:lnTo>
                    <a:pt x="30" y="252"/>
                  </a:lnTo>
                  <a:lnTo>
                    <a:pt x="15" y="266"/>
                  </a:lnTo>
                  <a:lnTo>
                    <a:pt x="5" y="237"/>
                  </a:lnTo>
                  <a:lnTo>
                    <a:pt x="9" y="199"/>
                  </a:lnTo>
                  <a:lnTo>
                    <a:pt x="19" y="165"/>
                  </a:lnTo>
                  <a:lnTo>
                    <a:pt x="34" y="131"/>
                  </a:lnTo>
                  <a:lnTo>
                    <a:pt x="42" y="79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7" name="Freeform 89"/>
            <p:cNvSpPr>
              <a:spLocks/>
            </p:cNvSpPr>
            <p:nvPr/>
          </p:nvSpPr>
          <p:spPr bwMode="auto">
            <a:xfrm>
              <a:off x="1392" y="3480"/>
              <a:ext cx="209" cy="60"/>
            </a:xfrm>
            <a:custGeom>
              <a:avLst/>
              <a:gdLst>
                <a:gd name="T0" fmla="*/ 0 w 418"/>
                <a:gd name="T1" fmla="*/ 116 h 120"/>
                <a:gd name="T2" fmla="*/ 418 w 418"/>
                <a:gd name="T3" fmla="*/ 120 h 120"/>
                <a:gd name="T4" fmla="*/ 416 w 418"/>
                <a:gd name="T5" fmla="*/ 44 h 120"/>
                <a:gd name="T6" fmla="*/ 0 w 418"/>
                <a:gd name="T7" fmla="*/ 0 h 120"/>
                <a:gd name="T8" fmla="*/ 0 w 418"/>
                <a:gd name="T9" fmla="*/ 116 h 120"/>
                <a:gd name="T10" fmla="*/ 0 w 418"/>
                <a:gd name="T11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0">
                  <a:moveTo>
                    <a:pt x="0" y="116"/>
                  </a:moveTo>
                  <a:lnTo>
                    <a:pt x="418" y="120"/>
                  </a:lnTo>
                  <a:lnTo>
                    <a:pt x="416" y="44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8" name="Freeform 90"/>
            <p:cNvSpPr>
              <a:spLocks/>
            </p:cNvSpPr>
            <p:nvPr/>
          </p:nvSpPr>
          <p:spPr bwMode="auto">
            <a:xfrm>
              <a:off x="1616" y="3504"/>
              <a:ext cx="31" cy="37"/>
            </a:xfrm>
            <a:custGeom>
              <a:avLst/>
              <a:gdLst>
                <a:gd name="T0" fmla="*/ 7 w 61"/>
                <a:gd name="T1" fmla="*/ 5 h 74"/>
                <a:gd name="T2" fmla="*/ 11 w 61"/>
                <a:gd name="T3" fmla="*/ 72 h 74"/>
                <a:gd name="T4" fmla="*/ 53 w 61"/>
                <a:gd name="T5" fmla="*/ 74 h 74"/>
                <a:gd name="T6" fmla="*/ 61 w 61"/>
                <a:gd name="T7" fmla="*/ 2 h 74"/>
                <a:gd name="T8" fmla="*/ 0 w 61"/>
                <a:gd name="T9" fmla="*/ 0 h 74"/>
                <a:gd name="T10" fmla="*/ 7 w 61"/>
                <a:gd name="T11" fmla="*/ 5 h 74"/>
                <a:gd name="T12" fmla="*/ 7 w 61"/>
                <a:gd name="T1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5"/>
                  </a:moveTo>
                  <a:lnTo>
                    <a:pt x="11" y="72"/>
                  </a:lnTo>
                  <a:lnTo>
                    <a:pt x="53" y="74"/>
                  </a:lnTo>
                  <a:lnTo>
                    <a:pt x="61" y="2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9" name="Freeform 91"/>
            <p:cNvSpPr>
              <a:spLocks/>
            </p:cNvSpPr>
            <p:nvPr/>
          </p:nvSpPr>
          <p:spPr bwMode="auto">
            <a:xfrm>
              <a:off x="1633" y="3375"/>
              <a:ext cx="2623" cy="265"/>
            </a:xfrm>
            <a:custGeom>
              <a:avLst/>
              <a:gdLst>
                <a:gd name="T0" fmla="*/ 25 w 5245"/>
                <a:gd name="T1" fmla="*/ 266 h 530"/>
                <a:gd name="T2" fmla="*/ 57 w 5245"/>
                <a:gd name="T3" fmla="*/ 270 h 530"/>
                <a:gd name="T4" fmla="*/ 51 w 5245"/>
                <a:gd name="T5" fmla="*/ 331 h 530"/>
                <a:gd name="T6" fmla="*/ 475 w 5245"/>
                <a:gd name="T7" fmla="*/ 344 h 530"/>
                <a:gd name="T8" fmla="*/ 2238 w 5245"/>
                <a:gd name="T9" fmla="*/ 449 h 530"/>
                <a:gd name="T10" fmla="*/ 3173 w 5245"/>
                <a:gd name="T11" fmla="*/ 530 h 530"/>
                <a:gd name="T12" fmla="*/ 3344 w 5245"/>
                <a:gd name="T13" fmla="*/ 530 h 530"/>
                <a:gd name="T14" fmla="*/ 3468 w 5245"/>
                <a:gd name="T15" fmla="*/ 521 h 530"/>
                <a:gd name="T16" fmla="*/ 5243 w 5245"/>
                <a:gd name="T17" fmla="*/ 76 h 530"/>
                <a:gd name="T18" fmla="*/ 5245 w 5245"/>
                <a:gd name="T19" fmla="*/ 0 h 530"/>
                <a:gd name="T20" fmla="*/ 3498 w 5245"/>
                <a:gd name="T21" fmla="*/ 468 h 530"/>
                <a:gd name="T22" fmla="*/ 3295 w 5245"/>
                <a:gd name="T23" fmla="*/ 492 h 530"/>
                <a:gd name="T24" fmla="*/ 500 w 5245"/>
                <a:gd name="T25" fmla="*/ 272 h 530"/>
                <a:gd name="T26" fmla="*/ 47 w 5245"/>
                <a:gd name="T27" fmla="*/ 261 h 530"/>
                <a:gd name="T28" fmla="*/ 0 w 5245"/>
                <a:gd name="T29" fmla="*/ 261 h 530"/>
                <a:gd name="T30" fmla="*/ 25 w 5245"/>
                <a:gd name="T31" fmla="*/ 266 h 530"/>
                <a:gd name="T32" fmla="*/ 25 w 5245"/>
                <a:gd name="T33" fmla="*/ 26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5" h="530">
                  <a:moveTo>
                    <a:pt x="25" y="266"/>
                  </a:moveTo>
                  <a:lnTo>
                    <a:pt x="57" y="270"/>
                  </a:lnTo>
                  <a:lnTo>
                    <a:pt x="51" y="331"/>
                  </a:lnTo>
                  <a:lnTo>
                    <a:pt x="475" y="344"/>
                  </a:lnTo>
                  <a:lnTo>
                    <a:pt x="2238" y="449"/>
                  </a:lnTo>
                  <a:lnTo>
                    <a:pt x="3173" y="530"/>
                  </a:lnTo>
                  <a:lnTo>
                    <a:pt x="3344" y="530"/>
                  </a:lnTo>
                  <a:lnTo>
                    <a:pt x="3468" y="521"/>
                  </a:lnTo>
                  <a:lnTo>
                    <a:pt x="5243" y="76"/>
                  </a:lnTo>
                  <a:lnTo>
                    <a:pt x="5245" y="0"/>
                  </a:lnTo>
                  <a:lnTo>
                    <a:pt x="3498" y="468"/>
                  </a:lnTo>
                  <a:lnTo>
                    <a:pt x="3295" y="492"/>
                  </a:lnTo>
                  <a:lnTo>
                    <a:pt x="500" y="272"/>
                  </a:lnTo>
                  <a:lnTo>
                    <a:pt x="47" y="261"/>
                  </a:lnTo>
                  <a:lnTo>
                    <a:pt x="0" y="261"/>
                  </a:lnTo>
                  <a:lnTo>
                    <a:pt x="25" y="266"/>
                  </a:lnTo>
                  <a:lnTo>
                    <a:pt x="2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0" name="Freeform 92"/>
            <p:cNvSpPr>
              <a:spLocks/>
            </p:cNvSpPr>
            <p:nvPr/>
          </p:nvSpPr>
          <p:spPr bwMode="auto">
            <a:xfrm>
              <a:off x="1624" y="3503"/>
              <a:ext cx="2631" cy="244"/>
            </a:xfrm>
            <a:custGeom>
              <a:avLst/>
              <a:gdLst>
                <a:gd name="T0" fmla="*/ 0 w 5262"/>
                <a:gd name="T1" fmla="*/ 488 h 488"/>
                <a:gd name="T2" fmla="*/ 1143 w 5262"/>
                <a:gd name="T3" fmla="*/ 471 h 488"/>
                <a:gd name="T4" fmla="*/ 3426 w 5262"/>
                <a:gd name="T5" fmla="*/ 422 h 488"/>
                <a:gd name="T6" fmla="*/ 3776 w 5262"/>
                <a:gd name="T7" fmla="*/ 378 h 488"/>
                <a:gd name="T8" fmla="*/ 4675 w 5262"/>
                <a:gd name="T9" fmla="*/ 205 h 488"/>
                <a:gd name="T10" fmla="*/ 5262 w 5262"/>
                <a:gd name="T11" fmla="*/ 116 h 488"/>
                <a:gd name="T12" fmla="*/ 5262 w 5262"/>
                <a:gd name="T13" fmla="*/ 0 h 488"/>
                <a:gd name="T14" fmla="*/ 4607 w 5262"/>
                <a:gd name="T15" fmla="*/ 156 h 488"/>
                <a:gd name="T16" fmla="*/ 4053 w 5262"/>
                <a:gd name="T17" fmla="*/ 254 h 488"/>
                <a:gd name="T18" fmla="*/ 3426 w 5262"/>
                <a:gd name="T19" fmla="*/ 365 h 488"/>
                <a:gd name="T20" fmla="*/ 2964 w 5262"/>
                <a:gd name="T21" fmla="*/ 378 h 488"/>
                <a:gd name="T22" fmla="*/ 848 w 5262"/>
                <a:gd name="T23" fmla="*/ 353 h 488"/>
                <a:gd name="T24" fmla="*/ 8 w 5262"/>
                <a:gd name="T25" fmla="*/ 346 h 488"/>
                <a:gd name="T26" fmla="*/ 0 w 5262"/>
                <a:gd name="T27" fmla="*/ 488 h 488"/>
                <a:gd name="T28" fmla="*/ 0 w 5262"/>
                <a:gd name="T2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62" h="488">
                  <a:moveTo>
                    <a:pt x="0" y="488"/>
                  </a:moveTo>
                  <a:lnTo>
                    <a:pt x="1143" y="471"/>
                  </a:lnTo>
                  <a:lnTo>
                    <a:pt x="3426" y="422"/>
                  </a:lnTo>
                  <a:lnTo>
                    <a:pt x="3776" y="378"/>
                  </a:lnTo>
                  <a:lnTo>
                    <a:pt x="4675" y="205"/>
                  </a:lnTo>
                  <a:lnTo>
                    <a:pt x="5262" y="116"/>
                  </a:lnTo>
                  <a:lnTo>
                    <a:pt x="5262" y="0"/>
                  </a:lnTo>
                  <a:lnTo>
                    <a:pt x="4607" y="156"/>
                  </a:lnTo>
                  <a:lnTo>
                    <a:pt x="4053" y="254"/>
                  </a:lnTo>
                  <a:lnTo>
                    <a:pt x="3426" y="365"/>
                  </a:lnTo>
                  <a:lnTo>
                    <a:pt x="2964" y="378"/>
                  </a:lnTo>
                  <a:lnTo>
                    <a:pt x="848" y="353"/>
                  </a:lnTo>
                  <a:lnTo>
                    <a:pt x="8" y="346"/>
                  </a:lnTo>
                  <a:lnTo>
                    <a:pt x="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1" name="Freeform 93"/>
            <p:cNvSpPr>
              <a:spLocks/>
            </p:cNvSpPr>
            <p:nvPr/>
          </p:nvSpPr>
          <p:spPr bwMode="auto">
            <a:xfrm>
              <a:off x="1392" y="3663"/>
              <a:ext cx="222" cy="81"/>
            </a:xfrm>
            <a:custGeom>
              <a:avLst/>
              <a:gdLst>
                <a:gd name="T0" fmla="*/ 0 w 445"/>
                <a:gd name="T1" fmla="*/ 0 h 163"/>
                <a:gd name="T2" fmla="*/ 0 w 445"/>
                <a:gd name="T3" fmla="*/ 160 h 163"/>
                <a:gd name="T4" fmla="*/ 445 w 445"/>
                <a:gd name="T5" fmla="*/ 163 h 163"/>
                <a:gd name="T6" fmla="*/ 445 w 445"/>
                <a:gd name="T7" fmla="*/ 32 h 163"/>
                <a:gd name="T8" fmla="*/ 0 w 445"/>
                <a:gd name="T9" fmla="*/ 0 h 163"/>
                <a:gd name="T10" fmla="*/ 0 w 44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163">
                  <a:moveTo>
                    <a:pt x="0" y="0"/>
                  </a:moveTo>
                  <a:lnTo>
                    <a:pt x="0" y="160"/>
                  </a:lnTo>
                  <a:lnTo>
                    <a:pt x="445" y="163"/>
                  </a:lnTo>
                  <a:lnTo>
                    <a:pt x="445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2" name="Freeform 94"/>
            <p:cNvSpPr>
              <a:spLocks/>
            </p:cNvSpPr>
            <p:nvPr/>
          </p:nvSpPr>
          <p:spPr bwMode="auto">
            <a:xfrm>
              <a:off x="1392" y="3078"/>
              <a:ext cx="199" cy="35"/>
            </a:xfrm>
            <a:custGeom>
              <a:avLst/>
              <a:gdLst>
                <a:gd name="T0" fmla="*/ 0 w 397"/>
                <a:gd name="T1" fmla="*/ 71 h 71"/>
                <a:gd name="T2" fmla="*/ 397 w 397"/>
                <a:gd name="T3" fmla="*/ 19 h 71"/>
                <a:gd name="T4" fmla="*/ 394 w 397"/>
                <a:gd name="T5" fmla="*/ 0 h 71"/>
                <a:gd name="T6" fmla="*/ 0 w 397"/>
                <a:gd name="T7" fmla="*/ 46 h 71"/>
                <a:gd name="T8" fmla="*/ 0 w 397"/>
                <a:gd name="T9" fmla="*/ 71 h 71"/>
                <a:gd name="T10" fmla="*/ 0 w 397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71">
                  <a:moveTo>
                    <a:pt x="0" y="71"/>
                  </a:moveTo>
                  <a:lnTo>
                    <a:pt x="397" y="19"/>
                  </a:lnTo>
                  <a:lnTo>
                    <a:pt x="394" y="0"/>
                  </a:lnTo>
                  <a:lnTo>
                    <a:pt x="0" y="46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3" name="Freeform 95"/>
            <p:cNvSpPr>
              <a:spLocks/>
            </p:cNvSpPr>
            <p:nvPr/>
          </p:nvSpPr>
          <p:spPr bwMode="auto">
            <a:xfrm>
              <a:off x="1602" y="2870"/>
              <a:ext cx="2658" cy="215"/>
            </a:xfrm>
            <a:custGeom>
              <a:avLst/>
              <a:gdLst>
                <a:gd name="T0" fmla="*/ 4 w 5316"/>
                <a:gd name="T1" fmla="*/ 429 h 429"/>
                <a:gd name="T2" fmla="*/ 0 w 5316"/>
                <a:gd name="T3" fmla="*/ 414 h 429"/>
                <a:gd name="T4" fmla="*/ 1137 w 5316"/>
                <a:gd name="T5" fmla="*/ 295 h 429"/>
                <a:gd name="T6" fmla="*/ 2238 w 5316"/>
                <a:gd name="T7" fmla="*/ 196 h 429"/>
                <a:gd name="T8" fmla="*/ 4436 w 5316"/>
                <a:gd name="T9" fmla="*/ 55 h 429"/>
                <a:gd name="T10" fmla="*/ 5316 w 5316"/>
                <a:gd name="T11" fmla="*/ 0 h 429"/>
                <a:gd name="T12" fmla="*/ 5308 w 5316"/>
                <a:gd name="T13" fmla="*/ 47 h 429"/>
                <a:gd name="T14" fmla="*/ 2989 w 5316"/>
                <a:gd name="T15" fmla="*/ 179 h 429"/>
                <a:gd name="T16" fmla="*/ 1673 w 5316"/>
                <a:gd name="T17" fmla="*/ 283 h 429"/>
                <a:gd name="T18" fmla="*/ 411 w 5316"/>
                <a:gd name="T19" fmla="*/ 405 h 429"/>
                <a:gd name="T20" fmla="*/ 4 w 5316"/>
                <a:gd name="T21" fmla="*/ 429 h 429"/>
                <a:gd name="T22" fmla="*/ 4 w 5316"/>
                <a:gd name="T23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6" h="429">
                  <a:moveTo>
                    <a:pt x="4" y="429"/>
                  </a:moveTo>
                  <a:lnTo>
                    <a:pt x="0" y="414"/>
                  </a:lnTo>
                  <a:lnTo>
                    <a:pt x="1137" y="295"/>
                  </a:lnTo>
                  <a:lnTo>
                    <a:pt x="2238" y="196"/>
                  </a:lnTo>
                  <a:lnTo>
                    <a:pt x="4436" y="55"/>
                  </a:lnTo>
                  <a:lnTo>
                    <a:pt x="5316" y="0"/>
                  </a:lnTo>
                  <a:lnTo>
                    <a:pt x="5308" y="47"/>
                  </a:lnTo>
                  <a:lnTo>
                    <a:pt x="2989" y="179"/>
                  </a:lnTo>
                  <a:lnTo>
                    <a:pt x="1673" y="283"/>
                  </a:lnTo>
                  <a:lnTo>
                    <a:pt x="411" y="405"/>
                  </a:lnTo>
                  <a:lnTo>
                    <a:pt x="4" y="429"/>
                  </a:lnTo>
                  <a:lnTo>
                    <a:pt x="4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4" name="Freeform 96"/>
            <p:cNvSpPr>
              <a:spLocks/>
            </p:cNvSpPr>
            <p:nvPr/>
          </p:nvSpPr>
          <p:spPr bwMode="auto">
            <a:xfrm>
              <a:off x="1620" y="3637"/>
              <a:ext cx="10" cy="161"/>
            </a:xfrm>
            <a:custGeom>
              <a:avLst/>
              <a:gdLst>
                <a:gd name="T0" fmla="*/ 16 w 19"/>
                <a:gd name="T1" fmla="*/ 0 h 323"/>
                <a:gd name="T2" fmla="*/ 4 w 19"/>
                <a:gd name="T3" fmla="*/ 249 h 323"/>
                <a:gd name="T4" fmla="*/ 0 w 19"/>
                <a:gd name="T5" fmla="*/ 323 h 323"/>
                <a:gd name="T6" fmla="*/ 12 w 19"/>
                <a:gd name="T7" fmla="*/ 260 h 323"/>
                <a:gd name="T8" fmla="*/ 19 w 19"/>
                <a:gd name="T9" fmla="*/ 7 h 323"/>
                <a:gd name="T10" fmla="*/ 16 w 19"/>
                <a:gd name="T11" fmla="*/ 0 h 323"/>
                <a:gd name="T12" fmla="*/ 16 w 19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3">
                  <a:moveTo>
                    <a:pt x="16" y="0"/>
                  </a:moveTo>
                  <a:lnTo>
                    <a:pt x="4" y="249"/>
                  </a:lnTo>
                  <a:lnTo>
                    <a:pt x="0" y="323"/>
                  </a:lnTo>
                  <a:lnTo>
                    <a:pt x="12" y="260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5" name="Freeform 97"/>
            <p:cNvSpPr>
              <a:spLocks/>
            </p:cNvSpPr>
            <p:nvPr/>
          </p:nvSpPr>
          <p:spPr bwMode="auto">
            <a:xfrm>
              <a:off x="3161" y="3303"/>
              <a:ext cx="144" cy="56"/>
            </a:xfrm>
            <a:custGeom>
              <a:avLst/>
              <a:gdLst>
                <a:gd name="T0" fmla="*/ 0 w 287"/>
                <a:gd name="T1" fmla="*/ 95 h 112"/>
                <a:gd name="T2" fmla="*/ 118 w 287"/>
                <a:gd name="T3" fmla="*/ 85 h 112"/>
                <a:gd name="T4" fmla="*/ 202 w 287"/>
                <a:gd name="T5" fmla="*/ 51 h 112"/>
                <a:gd name="T6" fmla="*/ 287 w 287"/>
                <a:gd name="T7" fmla="*/ 0 h 112"/>
                <a:gd name="T8" fmla="*/ 264 w 287"/>
                <a:gd name="T9" fmla="*/ 38 h 112"/>
                <a:gd name="T10" fmla="*/ 282 w 287"/>
                <a:gd name="T11" fmla="*/ 76 h 112"/>
                <a:gd name="T12" fmla="*/ 245 w 287"/>
                <a:gd name="T13" fmla="*/ 64 h 112"/>
                <a:gd name="T14" fmla="*/ 255 w 287"/>
                <a:gd name="T15" fmla="*/ 95 h 112"/>
                <a:gd name="T16" fmla="*/ 204 w 287"/>
                <a:gd name="T17" fmla="*/ 78 h 112"/>
                <a:gd name="T18" fmla="*/ 223 w 287"/>
                <a:gd name="T19" fmla="*/ 110 h 112"/>
                <a:gd name="T20" fmla="*/ 126 w 287"/>
                <a:gd name="T21" fmla="*/ 110 h 112"/>
                <a:gd name="T22" fmla="*/ 38 w 287"/>
                <a:gd name="T23" fmla="*/ 112 h 112"/>
                <a:gd name="T24" fmla="*/ 0 w 287"/>
                <a:gd name="T25" fmla="*/ 95 h 112"/>
                <a:gd name="T26" fmla="*/ 0 w 287"/>
                <a:gd name="T2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12">
                  <a:moveTo>
                    <a:pt x="0" y="95"/>
                  </a:moveTo>
                  <a:lnTo>
                    <a:pt x="118" y="85"/>
                  </a:lnTo>
                  <a:lnTo>
                    <a:pt x="202" y="51"/>
                  </a:lnTo>
                  <a:lnTo>
                    <a:pt x="287" y="0"/>
                  </a:lnTo>
                  <a:lnTo>
                    <a:pt x="264" y="38"/>
                  </a:lnTo>
                  <a:lnTo>
                    <a:pt x="282" y="76"/>
                  </a:lnTo>
                  <a:lnTo>
                    <a:pt x="245" y="64"/>
                  </a:lnTo>
                  <a:lnTo>
                    <a:pt x="255" y="95"/>
                  </a:lnTo>
                  <a:lnTo>
                    <a:pt x="204" y="78"/>
                  </a:lnTo>
                  <a:lnTo>
                    <a:pt x="223" y="110"/>
                  </a:lnTo>
                  <a:lnTo>
                    <a:pt x="126" y="110"/>
                  </a:lnTo>
                  <a:lnTo>
                    <a:pt x="38" y="112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6" name="Freeform 98"/>
            <p:cNvSpPr>
              <a:spLocks/>
            </p:cNvSpPr>
            <p:nvPr/>
          </p:nvSpPr>
          <p:spPr bwMode="auto">
            <a:xfrm>
              <a:off x="2370" y="3336"/>
              <a:ext cx="142" cy="65"/>
            </a:xfrm>
            <a:custGeom>
              <a:avLst/>
              <a:gdLst>
                <a:gd name="T0" fmla="*/ 42 w 284"/>
                <a:gd name="T1" fmla="*/ 8 h 131"/>
                <a:gd name="T2" fmla="*/ 113 w 284"/>
                <a:gd name="T3" fmla="*/ 76 h 131"/>
                <a:gd name="T4" fmla="*/ 190 w 284"/>
                <a:gd name="T5" fmla="*/ 110 h 131"/>
                <a:gd name="T6" fmla="*/ 284 w 284"/>
                <a:gd name="T7" fmla="*/ 131 h 131"/>
                <a:gd name="T8" fmla="*/ 196 w 284"/>
                <a:gd name="T9" fmla="*/ 129 h 131"/>
                <a:gd name="T10" fmla="*/ 126 w 284"/>
                <a:gd name="T11" fmla="*/ 112 h 131"/>
                <a:gd name="T12" fmla="*/ 76 w 284"/>
                <a:gd name="T13" fmla="*/ 97 h 131"/>
                <a:gd name="T14" fmla="*/ 99 w 284"/>
                <a:gd name="T15" fmla="*/ 78 h 131"/>
                <a:gd name="T16" fmla="*/ 52 w 284"/>
                <a:gd name="T17" fmla="*/ 71 h 131"/>
                <a:gd name="T18" fmla="*/ 61 w 284"/>
                <a:gd name="T19" fmla="*/ 59 h 131"/>
                <a:gd name="T20" fmla="*/ 19 w 284"/>
                <a:gd name="T21" fmla="*/ 52 h 131"/>
                <a:gd name="T22" fmla="*/ 38 w 284"/>
                <a:gd name="T23" fmla="*/ 40 h 131"/>
                <a:gd name="T24" fmla="*/ 0 w 284"/>
                <a:gd name="T25" fmla="*/ 19 h 131"/>
                <a:gd name="T26" fmla="*/ 0 w 284"/>
                <a:gd name="T27" fmla="*/ 0 h 131"/>
                <a:gd name="T28" fmla="*/ 42 w 284"/>
                <a:gd name="T29" fmla="*/ 8 h 131"/>
                <a:gd name="T30" fmla="*/ 42 w 284"/>
                <a:gd name="T31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31">
                  <a:moveTo>
                    <a:pt x="42" y="8"/>
                  </a:moveTo>
                  <a:lnTo>
                    <a:pt x="113" y="76"/>
                  </a:lnTo>
                  <a:lnTo>
                    <a:pt x="190" y="110"/>
                  </a:lnTo>
                  <a:lnTo>
                    <a:pt x="284" y="131"/>
                  </a:lnTo>
                  <a:lnTo>
                    <a:pt x="196" y="129"/>
                  </a:lnTo>
                  <a:lnTo>
                    <a:pt x="126" y="112"/>
                  </a:lnTo>
                  <a:lnTo>
                    <a:pt x="76" y="97"/>
                  </a:lnTo>
                  <a:lnTo>
                    <a:pt x="99" y="78"/>
                  </a:lnTo>
                  <a:lnTo>
                    <a:pt x="52" y="71"/>
                  </a:lnTo>
                  <a:lnTo>
                    <a:pt x="61" y="59"/>
                  </a:lnTo>
                  <a:lnTo>
                    <a:pt x="19" y="52"/>
                  </a:lnTo>
                  <a:lnTo>
                    <a:pt x="38" y="4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868" name="Group 100"/>
          <p:cNvGrpSpPr>
            <a:grpSpLocks/>
          </p:cNvGrpSpPr>
          <p:nvPr/>
        </p:nvGrpSpPr>
        <p:grpSpPr bwMode="auto">
          <a:xfrm>
            <a:off x="3659188" y="5240338"/>
            <a:ext cx="1920875" cy="322262"/>
            <a:chOff x="2305" y="2030"/>
            <a:chExt cx="1210" cy="203"/>
          </a:xfrm>
        </p:grpSpPr>
        <p:sp>
          <p:nvSpPr>
            <p:cNvPr id="160869" name="Freeform 101"/>
            <p:cNvSpPr>
              <a:spLocks/>
            </p:cNvSpPr>
            <p:nvPr/>
          </p:nvSpPr>
          <p:spPr bwMode="auto">
            <a:xfrm>
              <a:off x="3190" y="2030"/>
              <a:ext cx="325" cy="142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0" name="Freeform 102"/>
            <p:cNvSpPr>
              <a:spLocks/>
            </p:cNvSpPr>
            <p:nvPr/>
          </p:nvSpPr>
          <p:spPr bwMode="auto">
            <a:xfrm>
              <a:off x="3200" y="2034"/>
              <a:ext cx="181" cy="135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1" name="Freeform 103"/>
            <p:cNvSpPr>
              <a:spLocks/>
            </p:cNvSpPr>
            <p:nvPr/>
          </p:nvSpPr>
          <p:spPr bwMode="auto">
            <a:xfrm>
              <a:off x="2309" y="2095"/>
              <a:ext cx="294" cy="135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2" name="Freeform 104"/>
            <p:cNvSpPr>
              <a:spLocks/>
            </p:cNvSpPr>
            <p:nvPr/>
          </p:nvSpPr>
          <p:spPr bwMode="auto">
            <a:xfrm>
              <a:off x="2342" y="2104"/>
              <a:ext cx="231" cy="128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3" name="Freeform 105"/>
            <p:cNvSpPr>
              <a:spLocks/>
            </p:cNvSpPr>
            <p:nvPr/>
          </p:nvSpPr>
          <p:spPr bwMode="auto">
            <a:xfrm>
              <a:off x="3174" y="2048"/>
              <a:ext cx="198" cy="128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4" name="Freeform 106"/>
            <p:cNvSpPr>
              <a:spLocks/>
            </p:cNvSpPr>
            <p:nvPr/>
          </p:nvSpPr>
          <p:spPr bwMode="auto">
            <a:xfrm>
              <a:off x="2305" y="2110"/>
              <a:ext cx="192" cy="123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0875" name="Group 107"/>
            <p:cNvGrpSpPr>
              <a:grpSpLocks/>
            </p:cNvGrpSpPr>
            <p:nvPr/>
          </p:nvGrpSpPr>
          <p:grpSpPr bwMode="auto">
            <a:xfrm>
              <a:off x="2400" y="2094"/>
              <a:ext cx="113" cy="128"/>
              <a:chOff x="2400" y="2094"/>
              <a:chExt cx="113" cy="128"/>
            </a:xfrm>
          </p:grpSpPr>
          <p:sp>
            <p:nvSpPr>
              <p:cNvPr id="160876" name="Freeform 108"/>
              <p:cNvSpPr>
                <a:spLocks/>
              </p:cNvSpPr>
              <p:nvPr/>
            </p:nvSpPr>
            <p:spPr bwMode="auto">
              <a:xfrm>
                <a:off x="2404" y="2095"/>
                <a:ext cx="102" cy="110"/>
              </a:xfrm>
              <a:custGeom>
                <a:avLst/>
                <a:gdLst>
                  <a:gd name="T0" fmla="*/ 47 w 148"/>
                  <a:gd name="T1" fmla="*/ 0 h 196"/>
                  <a:gd name="T2" fmla="*/ 0 w 148"/>
                  <a:gd name="T3" fmla="*/ 68 h 196"/>
                  <a:gd name="T4" fmla="*/ 0 w 148"/>
                  <a:gd name="T5" fmla="*/ 148 h 196"/>
                  <a:gd name="T6" fmla="*/ 40 w 148"/>
                  <a:gd name="T7" fmla="*/ 196 h 196"/>
                  <a:gd name="T8" fmla="*/ 95 w 148"/>
                  <a:gd name="T9" fmla="*/ 188 h 196"/>
                  <a:gd name="T10" fmla="*/ 137 w 148"/>
                  <a:gd name="T11" fmla="*/ 148 h 196"/>
                  <a:gd name="T12" fmla="*/ 148 w 148"/>
                  <a:gd name="T13" fmla="*/ 85 h 196"/>
                  <a:gd name="T14" fmla="*/ 137 w 148"/>
                  <a:gd name="T15" fmla="*/ 59 h 196"/>
                  <a:gd name="T16" fmla="*/ 95 w 148"/>
                  <a:gd name="T17" fmla="*/ 26 h 196"/>
                  <a:gd name="T18" fmla="*/ 47 w 148"/>
                  <a:gd name="T19" fmla="*/ 0 h 196"/>
                  <a:gd name="T20" fmla="*/ 47 w 148"/>
                  <a:gd name="T2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96">
                    <a:moveTo>
                      <a:pt x="47" y="0"/>
                    </a:moveTo>
                    <a:lnTo>
                      <a:pt x="0" y="68"/>
                    </a:lnTo>
                    <a:lnTo>
                      <a:pt x="0" y="148"/>
                    </a:lnTo>
                    <a:lnTo>
                      <a:pt x="40" y="196"/>
                    </a:lnTo>
                    <a:lnTo>
                      <a:pt x="95" y="188"/>
                    </a:lnTo>
                    <a:lnTo>
                      <a:pt x="137" y="148"/>
                    </a:lnTo>
                    <a:lnTo>
                      <a:pt x="148" y="85"/>
                    </a:lnTo>
                    <a:lnTo>
                      <a:pt x="137" y="59"/>
                    </a:lnTo>
                    <a:lnTo>
                      <a:pt x="95" y="2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7" name="Freeform 109"/>
              <p:cNvSpPr>
                <a:spLocks/>
              </p:cNvSpPr>
              <p:nvPr/>
            </p:nvSpPr>
            <p:spPr bwMode="auto">
              <a:xfrm>
                <a:off x="2423" y="2130"/>
                <a:ext cx="25" cy="16"/>
              </a:xfrm>
              <a:custGeom>
                <a:avLst/>
                <a:gdLst>
                  <a:gd name="T0" fmla="*/ 11 w 36"/>
                  <a:gd name="T1" fmla="*/ 0 h 30"/>
                  <a:gd name="T2" fmla="*/ 0 w 36"/>
                  <a:gd name="T3" fmla="*/ 9 h 30"/>
                  <a:gd name="T4" fmla="*/ 1 w 36"/>
                  <a:gd name="T5" fmla="*/ 19 h 30"/>
                  <a:gd name="T6" fmla="*/ 30 w 36"/>
                  <a:gd name="T7" fmla="*/ 30 h 30"/>
                  <a:gd name="T8" fmla="*/ 36 w 36"/>
                  <a:gd name="T9" fmla="*/ 19 h 30"/>
                  <a:gd name="T10" fmla="*/ 28 w 36"/>
                  <a:gd name="T11" fmla="*/ 9 h 30"/>
                  <a:gd name="T12" fmla="*/ 11 w 36"/>
                  <a:gd name="T13" fmla="*/ 0 h 30"/>
                  <a:gd name="T14" fmla="*/ 11 w 3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11" y="0"/>
                    </a:moveTo>
                    <a:lnTo>
                      <a:pt x="0" y="9"/>
                    </a:lnTo>
                    <a:lnTo>
                      <a:pt x="1" y="19"/>
                    </a:lnTo>
                    <a:lnTo>
                      <a:pt x="30" y="30"/>
                    </a:lnTo>
                    <a:lnTo>
                      <a:pt x="36" y="19"/>
                    </a:lnTo>
                    <a:lnTo>
                      <a:pt x="28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8" name="Freeform 110"/>
              <p:cNvSpPr>
                <a:spLocks/>
              </p:cNvSpPr>
              <p:nvPr/>
            </p:nvSpPr>
            <p:spPr bwMode="auto">
              <a:xfrm>
                <a:off x="2437" y="2123"/>
                <a:ext cx="49" cy="50"/>
              </a:xfrm>
              <a:custGeom>
                <a:avLst/>
                <a:gdLst>
                  <a:gd name="T0" fmla="*/ 10 w 73"/>
                  <a:gd name="T1" fmla="*/ 57 h 90"/>
                  <a:gd name="T2" fmla="*/ 18 w 73"/>
                  <a:gd name="T3" fmla="*/ 76 h 90"/>
                  <a:gd name="T4" fmla="*/ 23 w 73"/>
                  <a:gd name="T5" fmla="*/ 88 h 90"/>
                  <a:gd name="T6" fmla="*/ 42 w 73"/>
                  <a:gd name="T7" fmla="*/ 90 h 90"/>
                  <a:gd name="T8" fmla="*/ 63 w 73"/>
                  <a:gd name="T9" fmla="*/ 76 h 90"/>
                  <a:gd name="T10" fmla="*/ 73 w 73"/>
                  <a:gd name="T11" fmla="*/ 52 h 90"/>
                  <a:gd name="T12" fmla="*/ 67 w 73"/>
                  <a:gd name="T13" fmla="*/ 21 h 90"/>
                  <a:gd name="T14" fmla="*/ 46 w 73"/>
                  <a:gd name="T15" fmla="*/ 6 h 90"/>
                  <a:gd name="T16" fmla="*/ 25 w 73"/>
                  <a:gd name="T17" fmla="*/ 0 h 90"/>
                  <a:gd name="T18" fmla="*/ 12 w 73"/>
                  <a:gd name="T19" fmla="*/ 14 h 90"/>
                  <a:gd name="T20" fmla="*/ 25 w 73"/>
                  <a:gd name="T21" fmla="*/ 31 h 90"/>
                  <a:gd name="T22" fmla="*/ 16 w 73"/>
                  <a:gd name="T23" fmla="*/ 44 h 90"/>
                  <a:gd name="T24" fmla="*/ 0 w 73"/>
                  <a:gd name="T25" fmla="*/ 46 h 90"/>
                  <a:gd name="T26" fmla="*/ 10 w 73"/>
                  <a:gd name="T27" fmla="*/ 57 h 90"/>
                  <a:gd name="T28" fmla="*/ 10 w 73"/>
                  <a:gd name="T29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90">
                    <a:moveTo>
                      <a:pt x="10" y="57"/>
                    </a:moveTo>
                    <a:lnTo>
                      <a:pt x="18" y="76"/>
                    </a:lnTo>
                    <a:lnTo>
                      <a:pt x="23" y="88"/>
                    </a:lnTo>
                    <a:lnTo>
                      <a:pt x="42" y="90"/>
                    </a:lnTo>
                    <a:lnTo>
                      <a:pt x="63" y="76"/>
                    </a:lnTo>
                    <a:lnTo>
                      <a:pt x="73" y="52"/>
                    </a:lnTo>
                    <a:lnTo>
                      <a:pt x="67" y="21"/>
                    </a:lnTo>
                    <a:lnTo>
                      <a:pt x="46" y="6"/>
                    </a:lnTo>
                    <a:lnTo>
                      <a:pt x="25" y="0"/>
                    </a:lnTo>
                    <a:lnTo>
                      <a:pt x="12" y="14"/>
                    </a:lnTo>
                    <a:lnTo>
                      <a:pt x="25" y="31"/>
                    </a:lnTo>
                    <a:lnTo>
                      <a:pt x="16" y="44"/>
                    </a:lnTo>
                    <a:lnTo>
                      <a:pt x="0" y="46"/>
                    </a:lnTo>
                    <a:lnTo>
                      <a:pt x="10" y="57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9" name="Freeform 111"/>
              <p:cNvSpPr>
                <a:spLocks/>
              </p:cNvSpPr>
              <p:nvPr/>
            </p:nvSpPr>
            <p:spPr bwMode="auto">
              <a:xfrm>
                <a:off x="2400" y="2097"/>
                <a:ext cx="113" cy="125"/>
              </a:xfrm>
              <a:custGeom>
                <a:avLst/>
                <a:gdLst>
                  <a:gd name="T0" fmla="*/ 69 w 168"/>
                  <a:gd name="T1" fmla="*/ 36 h 220"/>
                  <a:gd name="T2" fmla="*/ 42 w 168"/>
                  <a:gd name="T3" fmla="*/ 30 h 220"/>
                  <a:gd name="T4" fmla="*/ 46 w 168"/>
                  <a:gd name="T5" fmla="*/ 45 h 220"/>
                  <a:gd name="T6" fmla="*/ 27 w 168"/>
                  <a:gd name="T7" fmla="*/ 62 h 220"/>
                  <a:gd name="T8" fmla="*/ 21 w 168"/>
                  <a:gd name="T9" fmla="*/ 112 h 220"/>
                  <a:gd name="T10" fmla="*/ 42 w 168"/>
                  <a:gd name="T11" fmla="*/ 148 h 220"/>
                  <a:gd name="T12" fmla="*/ 71 w 168"/>
                  <a:gd name="T13" fmla="*/ 169 h 220"/>
                  <a:gd name="T14" fmla="*/ 95 w 168"/>
                  <a:gd name="T15" fmla="*/ 167 h 220"/>
                  <a:gd name="T16" fmla="*/ 101 w 168"/>
                  <a:gd name="T17" fmla="*/ 150 h 220"/>
                  <a:gd name="T18" fmla="*/ 116 w 168"/>
                  <a:gd name="T19" fmla="*/ 157 h 220"/>
                  <a:gd name="T20" fmla="*/ 126 w 168"/>
                  <a:gd name="T21" fmla="*/ 138 h 220"/>
                  <a:gd name="T22" fmla="*/ 135 w 168"/>
                  <a:gd name="T23" fmla="*/ 138 h 220"/>
                  <a:gd name="T24" fmla="*/ 137 w 168"/>
                  <a:gd name="T25" fmla="*/ 95 h 220"/>
                  <a:gd name="T26" fmla="*/ 139 w 168"/>
                  <a:gd name="T27" fmla="*/ 68 h 220"/>
                  <a:gd name="T28" fmla="*/ 122 w 168"/>
                  <a:gd name="T29" fmla="*/ 51 h 220"/>
                  <a:gd name="T30" fmla="*/ 111 w 168"/>
                  <a:gd name="T31" fmla="*/ 32 h 220"/>
                  <a:gd name="T32" fmla="*/ 92 w 168"/>
                  <a:gd name="T33" fmla="*/ 30 h 220"/>
                  <a:gd name="T34" fmla="*/ 69 w 168"/>
                  <a:gd name="T35" fmla="*/ 17 h 220"/>
                  <a:gd name="T36" fmla="*/ 42 w 168"/>
                  <a:gd name="T37" fmla="*/ 0 h 220"/>
                  <a:gd name="T38" fmla="*/ 84 w 168"/>
                  <a:gd name="T39" fmla="*/ 2 h 220"/>
                  <a:gd name="T40" fmla="*/ 130 w 168"/>
                  <a:gd name="T41" fmla="*/ 26 h 220"/>
                  <a:gd name="T42" fmla="*/ 151 w 168"/>
                  <a:gd name="T43" fmla="*/ 49 h 220"/>
                  <a:gd name="T44" fmla="*/ 168 w 168"/>
                  <a:gd name="T45" fmla="*/ 83 h 220"/>
                  <a:gd name="T46" fmla="*/ 168 w 168"/>
                  <a:gd name="T47" fmla="*/ 116 h 220"/>
                  <a:gd name="T48" fmla="*/ 160 w 168"/>
                  <a:gd name="T49" fmla="*/ 156 h 220"/>
                  <a:gd name="T50" fmla="*/ 137 w 168"/>
                  <a:gd name="T51" fmla="*/ 190 h 220"/>
                  <a:gd name="T52" fmla="*/ 101 w 168"/>
                  <a:gd name="T53" fmla="*/ 209 h 220"/>
                  <a:gd name="T54" fmla="*/ 57 w 168"/>
                  <a:gd name="T55" fmla="*/ 220 h 220"/>
                  <a:gd name="T56" fmla="*/ 31 w 168"/>
                  <a:gd name="T57" fmla="*/ 201 h 220"/>
                  <a:gd name="T58" fmla="*/ 17 w 168"/>
                  <a:gd name="T59" fmla="*/ 178 h 220"/>
                  <a:gd name="T60" fmla="*/ 6 w 168"/>
                  <a:gd name="T61" fmla="*/ 144 h 220"/>
                  <a:gd name="T62" fmla="*/ 0 w 168"/>
                  <a:gd name="T63" fmla="*/ 104 h 220"/>
                  <a:gd name="T64" fmla="*/ 2 w 168"/>
                  <a:gd name="T65" fmla="*/ 57 h 220"/>
                  <a:gd name="T66" fmla="*/ 17 w 168"/>
                  <a:gd name="T67" fmla="*/ 17 h 220"/>
                  <a:gd name="T68" fmla="*/ 55 w 168"/>
                  <a:gd name="T69" fmla="*/ 15 h 220"/>
                  <a:gd name="T70" fmla="*/ 69 w 168"/>
                  <a:gd name="T71" fmla="*/ 36 h 220"/>
                  <a:gd name="T72" fmla="*/ 69 w 168"/>
                  <a:gd name="T73" fmla="*/ 3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220">
                    <a:moveTo>
                      <a:pt x="69" y="36"/>
                    </a:moveTo>
                    <a:lnTo>
                      <a:pt x="42" y="30"/>
                    </a:lnTo>
                    <a:lnTo>
                      <a:pt x="46" y="45"/>
                    </a:lnTo>
                    <a:lnTo>
                      <a:pt x="27" y="62"/>
                    </a:lnTo>
                    <a:lnTo>
                      <a:pt x="21" y="112"/>
                    </a:lnTo>
                    <a:lnTo>
                      <a:pt x="42" y="148"/>
                    </a:lnTo>
                    <a:lnTo>
                      <a:pt x="71" y="169"/>
                    </a:lnTo>
                    <a:lnTo>
                      <a:pt x="95" y="167"/>
                    </a:lnTo>
                    <a:lnTo>
                      <a:pt x="101" y="150"/>
                    </a:lnTo>
                    <a:lnTo>
                      <a:pt x="116" y="157"/>
                    </a:lnTo>
                    <a:lnTo>
                      <a:pt x="126" y="138"/>
                    </a:lnTo>
                    <a:lnTo>
                      <a:pt x="135" y="138"/>
                    </a:lnTo>
                    <a:lnTo>
                      <a:pt x="137" y="95"/>
                    </a:lnTo>
                    <a:lnTo>
                      <a:pt x="139" y="68"/>
                    </a:lnTo>
                    <a:lnTo>
                      <a:pt x="122" y="51"/>
                    </a:lnTo>
                    <a:lnTo>
                      <a:pt x="111" y="32"/>
                    </a:lnTo>
                    <a:lnTo>
                      <a:pt x="92" y="30"/>
                    </a:lnTo>
                    <a:lnTo>
                      <a:pt x="69" y="17"/>
                    </a:lnTo>
                    <a:lnTo>
                      <a:pt x="42" y="0"/>
                    </a:lnTo>
                    <a:lnTo>
                      <a:pt x="84" y="2"/>
                    </a:lnTo>
                    <a:lnTo>
                      <a:pt x="130" y="26"/>
                    </a:lnTo>
                    <a:lnTo>
                      <a:pt x="151" y="49"/>
                    </a:lnTo>
                    <a:lnTo>
                      <a:pt x="168" y="83"/>
                    </a:lnTo>
                    <a:lnTo>
                      <a:pt x="168" y="116"/>
                    </a:lnTo>
                    <a:lnTo>
                      <a:pt x="160" y="156"/>
                    </a:lnTo>
                    <a:lnTo>
                      <a:pt x="137" y="190"/>
                    </a:lnTo>
                    <a:lnTo>
                      <a:pt x="101" y="209"/>
                    </a:lnTo>
                    <a:lnTo>
                      <a:pt x="57" y="220"/>
                    </a:lnTo>
                    <a:lnTo>
                      <a:pt x="31" y="201"/>
                    </a:lnTo>
                    <a:lnTo>
                      <a:pt x="17" y="178"/>
                    </a:lnTo>
                    <a:lnTo>
                      <a:pt x="6" y="144"/>
                    </a:lnTo>
                    <a:lnTo>
                      <a:pt x="0" y="104"/>
                    </a:lnTo>
                    <a:lnTo>
                      <a:pt x="2" y="57"/>
                    </a:lnTo>
                    <a:lnTo>
                      <a:pt x="17" y="17"/>
                    </a:lnTo>
                    <a:lnTo>
                      <a:pt x="55" y="15"/>
                    </a:lnTo>
                    <a:lnTo>
                      <a:pt x="69" y="3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0" name="Freeform 112"/>
              <p:cNvSpPr>
                <a:spLocks/>
              </p:cNvSpPr>
              <p:nvPr/>
            </p:nvSpPr>
            <p:spPr bwMode="auto">
              <a:xfrm>
                <a:off x="2407" y="2094"/>
                <a:ext cx="45" cy="43"/>
              </a:xfrm>
              <a:custGeom>
                <a:avLst/>
                <a:gdLst>
                  <a:gd name="T0" fmla="*/ 0 w 64"/>
                  <a:gd name="T1" fmla="*/ 38 h 78"/>
                  <a:gd name="T2" fmla="*/ 19 w 64"/>
                  <a:gd name="T3" fmla="*/ 0 h 78"/>
                  <a:gd name="T4" fmla="*/ 64 w 64"/>
                  <a:gd name="T5" fmla="*/ 15 h 78"/>
                  <a:gd name="T6" fmla="*/ 30 w 64"/>
                  <a:gd name="T7" fmla="*/ 30 h 78"/>
                  <a:gd name="T8" fmla="*/ 15 w 64"/>
                  <a:gd name="T9" fmla="*/ 78 h 78"/>
                  <a:gd name="T10" fmla="*/ 0 w 64"/>
                  <a:gd name="T11" fmla="*/ 38 h 78"/>
                  <a:gd name="T12" fmla="*/ 0 w 64"/>
                  <a:gd name="T13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8">
                    <a:moveTo>
                      <a:pt x="0" y="38"/>
                    </a:moveTo>
                    <a:lnTo>
                      <a:pt x="19" y="0"/>
                    </a:lnTo>
                    <a:lnTo>
                      <a:pt x="64" y="15"/>
                    </a:lnTo>
                    <a:lnTo>
                      <a:pt x="30" y="30"/>
                    </a:lnTo>
                    <a:lnTo>
                      <a:pt x="15" y="7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881" name="Group 113"/>
            <p:cNvGrpSpPr>
              <a:grpSpLocks/>
            </p:cNvGrpSpPr>
            <p:nvPr/>
          </p:nvGrpSpPr>
          <p:grpSpPr bwMode="auto">
            <a:xfrm>
              <a:off x="3312" y="2030"/>
              <a:ext cx="132" cy="128"/>
              <a:chOff x="3312" y="2030"/>
              <a:chExt cx="132" cy="128"/>
            </a:xfrm>
          </p:grpSpPr>
          <p:sp>
            <p:nvSpPr>
              <p:cNvPr id="160882" name="Freeform 114"/>
              <p:cNvSpPr>
                <a:spLocks/>
              </p:cNvSpPr>
              <p:nvPr/>
            </p:nvSpPr>
            <p:spPr bwMode="auto">
              <a:xfrm>
                <a:off x="3317" y="2039"/>
                <a:ext cx="114" cy="104"/>
              </a:xfrm>
              <a:custGeom>
                <a:avLst/>
                <a:gdLst>
                  <a:gd name="T0" fmla="*/ 32 w 171"/>
                  <a:gd name="T1" fmla="*/ 171 h 186"/>
                  <a:gd name="T2" fmla="*/ 0 w 171"/>
                  <a:gd name="T3" fmla="*/ 80 h 186"/>
                  <a:gd name="T4" fmla="*/ 17 w 171"/>
                  <a:gd name="T5" fmla="*/ 36 h 186"/>
                  <a:gd name="T6" fmla="*/ 64 w 171"/>
                  <a:gd name="T7" fmla="*/ 0 h 186"/>
                  <a:gd name="T8" fmla="*/ 154 w 171"/>
                  <a:gd name="T9" fmla="*/ 15 h 186"/>
                  <a:gd name="T10" fmla="*/ 171 w 171"/>
                  <a:gd name="T11" fmla="*/ 74 h 186"/>
                  <a:gd name="T12" fmla="*/ 155 w 171"/>
                  <a:gd name="T13" fmla="*/ 158 h 186"/>
                  <a:gd name="T14" fmla="*/ 102 w 171"/>
                  <a:gd name="T15" fmla="*/ 186 h 186"/>
                  <a:gd name="T16" fmla="*/ 32 w 171"/>
                  <a:gd name="T17" fmla="*/ 171 h 186"/>
                  <a:gd name="T18" fmla="*/ 32 w 171"/>
                  <a:gd name="T19" fmla="*/ 1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86">
                    <a:moveTo>
                      <a:pt x="32" y="171"/>
                    </a:moveTo>
                    <a:lnTo>
                      <a:pt x="0" y="80"/>
                    </a:lnTo>
                    <a:lnTo>
                      <a:pt x="17" y="36"/>
                    </a:lnTo>
                    <a:lnTo>
                      <a:pt x="64" y="0"/>
                    </a:lnTo>
                    <a:lnTo>
                      <a:pt x="154" y="15"/>
                    </a:lnTo>
                    <a:lnTo>
                      <a:pt x="171" y="74"/>
                    </a:lnTo>
                    <a:lnTo>
                      <a:pt x="155" y="158"/>
                    </a:lnTo>
                    <a:lnTo>
                      <a:pt x="102" y="186"/>
                    </a:lnTo>
                    <a:lnTo>
                      <a:pt x="32" y="171"/>
                    </a:lnTo>
                    <a:lnTo>
                      <a:pt x="32" y="171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3" name="Freeform 115"/>
              <p:cNvSpPr>
                <a:spLocks/>
              </p:cNvSpPr>
              <p:nvPr/>
            </p:nvSpPr>
            <p:spPr bwMode="auto">
              <a:xfrm>
                <a:off x="3334" y="2069"/>
                <a:ext cx="20" cy="14"/>
              </a:xfrm>
              <a:custGeom>
                <a:avLst/>
                <a:gdLst>
                  <a:gd name="T0" fmla="*/ 6 w 31"/>
                  <a:gd name="T1" fmla="*/ 27 h 27"/>
                  <a:gd name="T2" fmla="*/ 0 w 31"/>
                  <a:gd name="T3" fmla="*/ 8 h 27"/>
                  <a:gd name="T4" fmla="*/ 6 w 31"/>
                  <a:gd name="T5" fmla="*/ 0 h 27"/>
                  <a:gd name="T6" fmla="*/ 19 w 31"/>
                  <a:gd name="T7" fmla="*/ 4 h 27"/>
                  <a:gd name="T8" fmla="*/ 31 w 31"/>
                  <a:gd name="T9" fmla="*/ 27 h 27"/>
                  <a:gd name="T10" fmla="*/ 6 w 31"/>
                  <a:gd name="T11" fmla="*/ 27 h 27"/>
                  <a:gd name="T12" fmla="*/ 6 w 31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7">
                    <a:moveTo>
                      <a:pt x="6" y="2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31" y="27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4" name="Freeform 116"/>
              <p:cNvSpPr>
                <a:spLocks/>
              </p:cNvSpPr>
              <p:nvPr/>
            </p:nvSpPr>
            <p:spPr bwMode="auto">
              <a:xfrm>
                <a:off x="3356" y="2060"/>
                <a:ext cx="50" cy="58"/>
              </a:xfrm>
              <a:custGeom>
                <a:avLst/>
                <a:gdLst>
                  <a:gd name="T0" fmla="*/ 0 w 74"/>
                  <a:gd name="T1" fmla="*/ 19 h 105"/>
                  <a:gd name="T2" fmla="*/ 20 w 74"/>
                  <a:gd name="T3" fmla="*/ 2 h 105"/>
                  <a:gd name="T4" fmla="*/ 49 w 74"/>
                  <a:gd name="T5" fmla="*/ 0 h 105"/>
                  <a:gd name="T6" fmla="*/ 70 w 74"/>
                  <a:gd name="T7" fmla="*/ 19 h 105"/>
                  <a:gd name="T8" fmla="*/ 74 w 74"/>
                  <a:gd name="T9" fmla="*/ 51 h 105"/>
                  <a:gd name="T10" fmla="*/ 74 w 74"/>
                  <a:gd name="T11" fmla="*/ 72 h 105"/>
                  <a:gd name="T12" fmla="*/ 45 w 74"/>
                  <a:gd name="T13" fmla="*/ 105 h 105"/>
                  <a:gd name="T14" fmla="*/ 17 w 74"/>
                  <a:gd name="T15" fmla="*/ 101 h 105"/>
                  <a:gd name="T16" fmla="*/ 1 w 74"/>
                  <a:gd name="T17" fmla="*/ 74 h 105"/>
                  <a:gd name="T18" fmla="*/ 1 w 74"/>
                  <a:gd name="T19" fmla="*/ 50 h 105"/>
                  <a:gd name="T20" fmla="*/ 11 w 74"/>
                  <a:gd name="T21" fmla="*/ 44 h 105"/>
                  <a:gd name="T22" fmla="*/ 0 w 74"/>
                  <a:gd name="T23" fmla="*/ 19 h 105"/>
                  <a:gd name="T24" fmla="*/ 0 w 74"/>
                  <a:gd name="T25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05">
                    <a:moveTo>
                      <a:pt x="0" y="19"/>
                    </a:moveTo>
                    <a:lnTo>
                      <a:pt x="20" y="2"/>
                    </a:lnTo>
                    <a:lnTo>
                      <a:pt x="49" y="0"/>
                    </a:lnTo>
                    <a:lnTo>
                      <a:pt x="70" y="19"/>
                    </a:lnTo>
                    <a:lnTo>
                      <a:pt x="74" y="51"/>
                    </a:lnTo>
                    <a:lnTo>
                      <a:pt x="74" y="72"/>
                    </a:lnTo>
                    <a:lnTo>
                      <a:pt x="45" y="105"/>
                    </a:lnTo>
                    <a:lnTo>
                      <a:pt x="17" y="101"/>
                    </a:lnTo>
                    <a:lnTo>
                      <a:pt x="1" y="74"/>
                    </a:lnTo>
                    <a:lnTo>
                      <a:pt x="1" y="50"/>
                    </a:lnTo>
                    <a:lnTo>
                      <a:pt x="11" y="4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5" name="Freeform 117"/>
              <p:cNvSpPr>
                <a:spLocks/>
              </p:cNvSpPr>
              <p:nvPr/>
            </p:nvSpPr>
            <p:spPr bwMode="auto">
              <a:xfrm>
                <a:off x="3312" y="2030"/>
                <a:ext cx="132" cy="128"/>
              </a:xfrm>
              <a:custGeom>
                <a:avLst/>
                <a:gdLst>
                  <a:gd name="T0" fmla="*/ 40 w 194"/>
                  <a:gd name="T1" fmla="*/ 19 h 228"/>
                  <a:gd name="T2" fmla="*/ 28 w 194"/>
                  <a:gd name="T3" fmla="*/ 30 h 228"/>
                  <a:gd name="T4" fmla="*/ 13 w 194"/>
                  <a:gd name="T5" fmla="*/ 46 h 228"/>
                  <a:gd name="T6" fmla="*/ 8 w 194"/>
                  <a:gd name="T7" fmla="*/ 63 h 228"/>
                  <a:gd name="T8" fmla="*/ 4 w 194"/>
                  <a:gd name="T9" fmla="*/ 78 h 228"/>
                  <a:gd name="T10" fmla="*/ 0 w 194"/>
                  <a:gd name="T11" fmla="*/ 93 h 228"/>
                  <a:gd name="T12" fmla="*/ 0 w 194"/>
                  <a:gd name="T13" fmla="*/ 110 h 228"/>
                  <a:gd name="T14" fmla="*/ 2 w 194"/>
                  <a:gd name="T15" fmla="*/ 125 h 228"/>
                  <a:gd name="T16" fmla="*/ 6 w 194"/>
                  <a:gd name="T17" fmla="*/ 150 h 228"/>
                  <a:gd name="T18" fmla="*/ 13 w 194"/>
                  <a:gd name="T19" fmla="*/ 171 h 228"/>
                  <a:gd name="T20" fmla="*/ 38 w 194"/>
                  <a:gd name="T21" fmla="*/ 203 h 228"/>
                  <a:gd name="T22" fmla="*/ 66 w 194"/>
                  <a:gd name="T23" fmla="*/ 222 h 228"/>
                  <a:gd name="T24" fmla="*/ 104 w 194"/>
                  <a:gd name="T25" fmla="*/ 228 h 228"/>
                  <a:gd name="T26" fmla="*/ 154 w 194"/>
                  <a:gd name="T27" fmla="*/ 209 h 228"/>
                  <a:gd name="T28" fmla="*/ 175 w 194"/>
                  <a:gd name="T29" fmla="*/ 186 h 228"/>
                  <a:gd name="T30" fmla="*/ 194 w 194"/>
                  <a:gd name="T31" fmla="*/ 150 h 228"/>
                  <a:gd name="T32" fmla="*/ 194 w 194"/>
                  <a:gd name="T33" fmla="*/ 110 h 228"/>
                  <a:gd name="T34" fmla="*/ 186 w 194"/>
                  <a:gd name="T35" fmla="*/ 67 h 228"/>
                  <a:gd name="T36" fmla="*/ 156 w 194"/>
                  <a:gd name="T37" fmla="*/ 29 h 228"/>
                  <a:gd name="T38" fmla="*/ 125 w 194"/>
                  <a:gd name="T39" fmla="*/ 13 h 228"/>
                  <a:gd name="T40" fmla="*/ 150 w 194"/>
                  <a:gd name="T41" fmla="*/ 57 h 228"/>
                  <a:gd name="T42" fmla="*/ 146 w 194"/>
                  <a:gd name="T43" fmla="*/ 67 h 228"/>
                  <a:gd name="T44" fmla="*/ 165 w 194"/>
                  <a:gd name="T45" fmla="*/ 89 h 228"/>
                  <a:gd name="T46" fmla="*/ 156 w 194"/>
                  <a:gd name="T47" fmla="*/ 97 h 228"/>
                  <a:gd name="T48" fmla="*/ 158 w 194"/>
                  <a:gd name="T49" fmla="*/ 131 h 228"/>
                  <a:gd name="T50" fmla="*/ 135 w 194"/>
                  <a:gd name="T51" fmla="*/ 171 h 228"/>
                  <a:gd name="T52" fmla="*/ 101 w 194"/>
                  <a:gd name="T53" fmla="*/ 179 h 228"/>
                  <a:gd name="T54" fmla="*/ 63 w 194"/>
                  <a:gd name="T55" fmla="*/ 175 h 228"/>
                  <a:gd name="T56" fmla="*/ 74 w 194"/>
                  <a:gd name="T57" fmla="*/ 167 h 228"/>
                  <a:gd name="T58" fmla="*/ 51 w 194"/>
                  <a:gd name="T59" fmla="*/ 156 h 228"/>
                  <a:gd name="T60" fmla="*/ 51 w 194"/>
                  <a:gd name="T61" fmla="*/ 141 h 228"/>
                  <a:gd name="T62" fmla="*/ 30 w 194"/>
                  <a:gd name="T63" fmla="*/ 120 h 228"/>
                  <a:gd name="T64" fmla="*/ 28 w 194"/>
                  <a:gd name="T65" fmla="*/ 106 h 228"/>
                  <a:gd name="T66" fmla="*/ 25 w 194"/>
                  <a:gd name="T67" fmla="*/ 87 h 228"/>
                  <a:gd name="T68" fmla="*/ 25 w 194"/>
                  <a:gd name="T69" fmla="*/ 70 h 228"/>
                  <a:gd name="T70" fmla="*/ 32 w 194"/>
                  <a:gd name="T71" fmla="*/ 59 h 228"/>
                  <a:gd name="T72" fmla="*/ 55 w 194"/>
                  <a:gd name="T73" fmla="*/ 40 h 228"/>
                  <a:gd name="T74" fmla="*/ 91 w 194"/>
                  <a:gd name="T75" fmla="*/ 49 h 228"/>
                  <a:gd name="T76" fmla="*/ 91 w 194"/>
                  <a:gd name="T77" fmla="*/ 38 h 228"/>
                  <a:gd name="T78" fmla="*/ 114 w 194"/>
                  <a:gd name="T79" fmla="*/ 44 h 228"/>
                  <a:gd name="T80" fmla="*/ 129 w 194"/>
                  <a:gd name="T81" fmla="*/ 48 h 228"/>
                  <a:gd name="T82" fmla="*/ 93 w 194"/>
                  <a:gd name="T83" fmla="*/ 0 h 228"/>
                  <a:gd name="T84" fmla="*/ 46 w 194"/>
                  <a:gd name="T85" fmla="*/ 6 h 228"/>
                  <a:gd name="T86" fmla="*/ 40 w 194"/>
                  <a:gd name="T87" fmla="*/ 19 h 228"/>
                  <a:gd name="T88" fmla="*/ 40 w 194"/>
                  <a:gd name="T89" fmla="*/ 1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28">
                    <a:moveTo>
                      <a:pt x="40" y="19"/>
                    </a:moveTo>
                    <a:lnTo>
                      <a:pt x="28" y="30"/>
                    </a:lnTo>
                    <a:lnTo>
                      <a:pt x="13" y="46"/>
                    </a:lnTo>
                    <a:lnTo>
                      <a:pt x="8" y="63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25"/>
                    </a:lnTo>
                    <a:lnTo>
                      <a:pt x="6" y="150"/>
                    </a:lnTo>
                    <a:lnTo>
                      <a:pt x="13" y="171"/>
                    </a:lnTo>
                    <a:lnTo>
                      <a:pt x="38" y="203"/>
                    </a:lnTo>
                    <a:lnTo>
                      <a:pt x="66" y="222"/>
                    </a:lnTo>
                    <a:lnTo>
                      <a:pt x="104" y="228"/>
                    </a:lnTo>
                    <a:lnTo>
                      <a:pt x="154" y="209"/>
                    </a:lnTo>
                    <a:lnTo>
                      <a:pt x="175" y="186"/>
                    </a:lnTo>
                    <a:lnTo>
                      <a:pt x="194" y="150"/>
                    </a:lnTo>
                    <a:lnTo>
                      <a:pt x="194" y="110"/>
                    </a:lnTo>
                    <a:lnTo>
                      <a:pt x="186" y="67"/>
                    </a:lnTo>
                    <a:lnTo>
                      <a:pt x="156" y="29"/>
                    </a:lnTo>
                    <a:lnTo>
                      <a:pt x="125" y="13"/>
                    </a:lnTo>
                    <a:lnTo>
                      <a:pt x="150" y="57"/>
                    </a:lnTo>
                    <a:lnTo>
                      <a:pt x="146" y="67"/>
                    </a:lnTo>
                    <a:lnTo>
                      <a:pt x="165" y="89"/>
                    </a:lnTo>
                    <a:lnTo>
                      <a:pt x="156" y="97"/>
                    </a:lnTo>
                    <a:lnTo>
                      <a:pt x="158" y="131"/>
                    </a:lnTo>
                    <a:lnTo>
                      <a:pt x="135" y="171"/>
                    </a:lnTo>
                    <a:lnTo>
                      <a:pt x="101" y="179"/>
                    </a:lnTo>
                    <a:lnTo>
                      <a:pt x="63" y="175"/>
                    </a:lnTo>
                    <a:lnTo>
                      <a:pt x="74" y="167"/>
                    </a:lnTo>
                    <a:lnTo>
                      <a:pt x="51" y="156"/>
                    </a:lnTo>
                    <a:lnTo>
                      <a:pt x="51" y="141"/>
                    </a:lnTo>
                    <a:lnTo>
                      <a:pt x="30" y="120"/>
                    </a:lnTo>
                    <a:lnTo>
                      <a:pt x="28" y="106"/>
                    </a:lnTo>
                    <a:lnTo>
                      <a:pt x="25" y="87"/>
                    </a:lnTo>
                    <a:lnTo>
                      <a:pt x="25" y="70"/>
                    </a:lnTo>
                    <a:lnTo>
                      <a:pt x="32" y="59"/>
                    </a:lnTo>
                    <a:lnTo>
                      <a:pt x="55" y="40"/>
                    </a:lnTo>
                    <a:lnTo>
                      <a:pt x="91" y="49"/>
                    </a:lnTo>
                    <a:lnTo>
                      <a:pt x="91" y="38"/>
                    </a:lnTo>
                    <a:lnTo>
                      <a:pt x="114" y="44"/>
                    </a:lnTo>
                    <a:lnTo>
                      <a:pt x="129" y="48"/>
                    </a:lnTo>
                    <a:lnTo>
                      <a:pt x="93" y="0"/>
                    </a:lnTo>
                    <a:lnTo>
                      <a:pt x="46" y="6"/>
                    </a:lnTo>
                    <a:lnTo>
                      <a:pt x="40" y="19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6" name="Freeform 118"/>
              <p:cNvSpPr>
                <a:spLocks/>
              </p:cNvSpPr>
              <p:nvPr/>
            </p:nvSpPr>
            <p:spPr bwMode="auto">
              <a:xfrm>
                <a:off x="3376" y="2031"/>
                <a:ext cx="42" cy="37"/>
              </a:xfrm>
              <a:custGeom>
                <a:avLst/>
                <a:gdLst>
                  <a:gd name="T0" fmla="*/ 4 w 63"/>
                  <a:gd name="T1" fmla="*/ 28 h 64"/>
                  <a:gd name="T2" fmla="*/ 63 w 63"/>
                  <a:gd name="T3" fmla="*/ 64 h 64"/>
                  <a:gd name="T4" fmla="*/ 59 w 63"/>
                  <a:gd name="T5" fmla="*/ 15 h 64"/>
                  <a:gd name="T6" fmla="*/ 0 w 63"/>
                  <a:gd name="T7" fmla="*/ 0 h 64"/>
                  <a:gd name="T8" fmla="*/ 4 w 63"/>
                  <a:gd name="T9" fmla="*/ 28 h 64"/>
                  <a:gd name="T10" fmla="*/ 4 w 63"/>
                  <a:gd name="T1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4">
                    <a:moveTo>
                      <a:pt x="4" y="28"/>
                    </a:moveTo>
                    <a:lnTo>
                      <a:pt x="63" y="64"/>
                    </a:lnTo>
                    <a:lnTo>
                      <a:pt x="59" y="15"/>
                    </a:lnTo>
                    <a:lnTo>
                      <a:pt x="0" y="0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0887" name="AutoShape 1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 advAuto="1000"/>
      <p:bldP spid="1608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143000" y="762000"/>
            <a:ext cx="70866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905000" y="1600200"/>
            <a:ext cx="647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1.</a:t>
            </a:r>
            <a:r>
              <a:rPr lang="en-US" sz="3200">
                <a:latin typeface="Times New Roman" pitchFamily="18" charset="0"/>
              </a:rPr>
              <a:t>	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Control environment</a:t>
            </a:r>
            <a:endParaRPr lang="en-US" sz="2800">
              <a:solidFill>
                <a:srgbClr val="990000"/>
              </a:solidFill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2.	Risk assessment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3.	Control procedures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4.	Monitoring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5.	Information and communication</a:t>
            </a:r>
            <a:r>
              <a:rPr lang="en-US" sz="3200" b="1">
                <a:latin typeface="Times New Roman" pitchFamily="18" charset="0"/>
              </a:rPr>
              <a:t>	</a:t>
            </a:r>
            <a:endParaRPr lang="en-US" sz="2800" b="1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1143000" y="762000"/>
            <a:ext cx="7086600" cy="711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Elements of Internal Control</a:t>
            </a:r>
          </a:p>
        </p:txBody>
      </p:sp>
      <p:grpSp>
        <p:nvGrpSpPr>
          <p:cNvPr id="161797" name="Group 5"/>
          <p:cNvGrpSpPr>
            <a:grpSpLocks/>
          </p:cNvGrpSpPr>
          <p:nvPr/>
        </p:nvGrpSpPr>
        <p:grpSpPr bwMode="auto">
          <a:xfrm>
            <a:off x="1466850" y="4419600"/>
            <a:ext cx="6153150" cy="1874838"/>
            <a:chOff x="1392" y="2755"/>
            <a:chExt cx="2868" cy="1051"/>
          </a:xfrm>
        </p:grpSpPr>
        <p:sp>
          <p:nvSpPr>
            <p:cNvPr id="161798" name="Freeform 6"/>
            <p:cNvSpPr>
              <a:spLocks/>
            </p:cNvSpPr>
            <p:nvPr/>
          </p:nvSpPr>
          <p:spPr bwMode="auto">
            <a:xfrm>
              <a:off x="1392" y="2755"/>
              <a:ext cx="2863" cy="946"/>
            </a:xfrm>
            <a:custGeom>
              <a:avLst/>
              <a:gdLst>
                <a:gd name="T0" fmla="*/ 0 w 5726"/>
                <a:gd name="T1" fmla="*/ 393 h 1893"/>
                <a:gd name="T2" fmla="*/ 5726 w 5726"/>
                <a:gd name="T3" fmla="*/ 0 h 1893"/>
                <a:gd name="T4" fmla="*/ 5726 w 5726"/>
                <a:gd name="T5" fmla="*/ 1614 h 1893"/>
                <a:gd name="T6" fmla="*/ 3770 w 5726"/>
                <a:gd name="T7" fmla="*/ 1855 h 1893"/>
                <a:gd name="T8" fmla="*/ 0 w 5726"/>
                <a:gd name="T9" fmla="*/ 1893 h 1893"/>
                <a:gd name="T10" fmla="*/ 0 w 5726"/>
                <a:gd name="T11" fmla="*/ 393 h 1893"/>
                <a:gd name="T12" fmla="*/ 0 w 5726"/>
                <a:gd name="T13" fmla="*/ 393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6" h="1893">
                  <a:moveTo>
                    <a:pt x="0" y="393"/>
                  </a:moveTo>
                  <a:lnTo>
                    <a:pt x="5726" y="0"/>
                  </a:lnTo>
                  <a:lnTo>
                    <a:pt x="5726" y="1614"/>
                  </a:lnTo>
                  <a:lnTo>
                    <a:pt x="3770" y="1855"/>
                  </a:lnTo>
                  <a:lnTo>
                    <a:pt x="0" y="1893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99" name="Freeform 7"/>
            <p:cNvSpPr>
              <a:spLocks/>
            </p:cNvSpPr>
            <p:nvPr/>
          </p:nvSpPr>
          <p:spPr bwMode="auto">
            <a:xfrm>
              <a:off x="2223" y="3071"/>
              <a:ext cx="1549" cy="465"/>
            </a:xfrm>
            <a:custGeom>
              <a:avLst/>
              <a:gdLst>
                <a:gd name="T0" fmla="*/ 0 w 3099"/>
                <a:gd name="T1" fmla="*/ 85 h 929"/>
                <a:gd name="T2" fmla="*/ 2477 w 3099"/>
                <a:gd name="T3" fmla="*/ 0 h 929"/>
                <a:gd name="T4" fmla="*/ 3099 w 3099"/>
                <a:gd name="T5" fmla="*/ 608 h 929"/>
                <a:gd name="T6" fmla="*/ 3080 w 3099"/>
                <a:gd name="T7" fmla="*/ 657 h 929"/>
                <a:gd name="T8" fmla="*/ 2774 w 3099"/>
                <a:gd name="T9" fmla="*/ 777 h 929"/>
                <a:gd name="T10" fmla="*/ 2361 w 3099"/>
                <a:gd name="T11" fmla="*/ 861 h 929"/>
                <a:gd name="T12" fmla="*/ 2142 w 3099"/>
                <a:gd name="T13" fmla="*/ 929 h 929"/>
                <a:gd name="T14" fmla="*/ 1834 w 3099"/>
                <a:gd name="T15" fmla="*/ 905 h 929"/>
                <a:gd name="T16" fmla="*/ 446 w 3099"/>
                <a:gd name="T17" fmla="*/ 688 h 929"/>
                <a:gd name="T18" fmla="*/ 192 w 3099"/>
                <a:gd name="T19" fmla="*/ 642 h 929"/>
                <a:gd name="T20" fmla="*/ 0 w 3099"/>
                <a:gd name="T21" fmla="*/ 85 h 929"/>
                <a:gd name="T22" fmla="*/ 0 w 3099"/>
                <a:gd name="T23" fmla="*/ 8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929">
                  <a:moveTo>
                    <a:pt x="0" y="85"/>
                  </a:moveTo>
                  <a:lnTo>
                    <a:pt x="2477" y="0"/>
                  </a:lnTo>
                  <a:lnTo>
                    <a:pt x="3099" y="608"/>
                  </a:lnTo>
                  <a:lnTo>
                    <a:pt x="3080" y="657"/>
                  </a:lnTo>
                  <a:lnTo>
                    <a:pt x="2774" y="777"/>
                  </a:lnTo>
                  <a:lnTo>
                    <a:pt x="2361" y="861"/>
                  </a:lnTo>
                  <a:lnTo>
                    <a:pt x="2142" y="929"/>
                  </a:lnTo>
                  <a:lnTo>
                    <a:pt x="1834" y="905"/>
                  </a:lnTo>
                  <a:lnTo>
                    <a:pt x="446" y="688"/>
                  </a:lnTo>
                  <a:lnTo>
                    <a:pt x="192" y="642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0" name="Freeform 8"/>
            <p:cNvSpPr>
              <a:spLocks/>
            </p:cNvSpPr>
            <p:nvPr/>
          </p:nvSpPr>
          <p:spPr bwMode="auto">
            <a:xfrm>
              <a:off x="3069" y="3204"/>
              <a:ext cx="240" cy="127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1" name="Freeform 9"/>
            <p:cNvSpPr>
              <a:spLocks/>
            </p:cNvSpPr>
            <p:nvPr/>
          </p:nvSpPr>
          <p:spPr bwMode="auto">
            <a:xfrm>
              <a:off x="3076" y="3208"/>
              <a:ext cx="134" cy="120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2" name="Freeform 10"/>
            <p:cNvSpPr>
              <a:spLocks/>
            </p:cNvSpPr>
            <p:nvPr/>
          </p:nvSpPr>
          <p:spPr bwMode="auto">
            <a:xfrm>
              <a:off x="2417" y="3262"/>
              <a:ext cx="217" cy="120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3" name="Freeform 11"/>
            <p:cNvSpPr>
              <a:spLocks/>
            </p:cNvSpPr>
            <p:nvPr/>
          </p:nvSpPr>
          <p:spPr bwMode="auto">
            <a:xfrm>
              <a:off x="2441" y="3270"/>
              <a:ext cx="171" cy="114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4" name="Freeform 12"/>
            <p:cNvSpPr>
              <a:spLocks/>
            </p:cNvSpPr>
            <p:nvPr/>
          </p:nvSpPr>
          <p:spPr bwMode="auto">
            <a:xfrm>
              <a:off x="1410" y="3118"/>
              <a:ext cx="637" cy="194"/>
            </a:xfrm>
            <a:custGeom>
              <a:avLst/>
              <a:gdLst>
                <a:gd name="T0" fmla="*/ 0 w 1274"/>
                <a:gd name="T1" fmla="*/ 279 h 388"/>
                <a:gd name="T2" fmla="*/ 126 w 1274"/>
                <a:gd name="T3" fmla="*/ 116 h 388"/>
                <a:gd name="T4" fmla="*/ 302 w 1274"/>
                <a:gd name="T5" fmla="*/ 82 h 388"/>
                <a:gd name="T6" fmla="*/ 447 w 1274"/>
                <a:gd name="T7" fmla="*/ 55 h 388"/>
                <a:gd name="T8" fmla="*/ 829 w 1274"/>
                <a:gd name="T9" fmla="*/ 49 h 388"/>
                <a:gd name="T10" fmla="*/ 1061 w 1274"/>
                <a:gd name="T11" fmla="*/ 10 h 388"/>
                <a:gd name="T12" fmla="*/ 1186 w 1274"/>
                <a:gd name="T13" fmla="*/ 0 h 388"/>
                <a:gd name="T14" fmla="*/ 1274 w 1274"/>
                <a:gd name="T15" fmla="*/ 34 h 388"/>
                <a:gd name="T16" fmla="*/ 1253 w 1274"/>
                <a:gd name="T17" fmla="*/ 213 h 388"/>
                <a:gd name="T18" fmla="*/ 1067 w 1274"/>
                <a:gd name="T19" fmla="*/ 335 h 388"/>
                <a:gd name="T20" fmla="*/ 506 w 1274"/>
                <a:gd name="T21" fmla="*/ 388 h 388"/>
                <a:gd name="T22" fmla="*/ 42 w 1274"/>
                <a:gd name="T23" fmla="*/ 315 h 388"/>
                <a:gd name="T24" fmla="*/ 0 w 1274"/>
                <a:gd name="T25" fmla="*/ 279 h 388"/>
                <a:gd name="T26" fmla="*/ 0 w 1274"/>
                <a:gd name="T27" fmla="*/ 27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4" h="388">
                  <a:moveTo>
                    <a:pt x="0" y="279"/>
                  </a:moveTo>
                  <a:lnTo>
                    <a:pt x="126" y="116"/>
                  </a:lnTo>
                  <a:lnTo>
                    <a:pt x="302" y="82"/>
                  </a:lnTo>
                  <a:lnTo>
                    <a:pt x="447" y="55"/>
                  </a:lnTo>
                  <a:lnTo>
                    <a:pt x="829" y="49"/>
                  </a:lnTo>
                  <a:lnTo>
                    <a:pt x="1061" y="10"/>
                  </a:lnTo>
                  <a:lnTo>
                    <a:pt x="1186" y="0"/>
                  </a:lnTo>
                  <a:lnTo>
                    <a:pt x="1274" y="34"/>
                  </a:lnTo>
                  <a:lnTo>
                    <a:pt x="1253" y="213"/>
                  </a:lnTo>
                  <a:lnTo>
                    <a:pt x="1067" y="335"/>
                  </a:lnTo>
                  <a:lnTo>
                    <a:pt x="506" y="388"/>
                  </a:lnTo>
                  <a:lnTo>
                    <a:pt x="42" y="315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" name="Freeform 13"/>
            <p:cNvSpPr>
              <a:spLocks/>
            </p:cNvSpPr>
            <p:nvPr/>
          </p:nvSpPr>
          <p:spPr bwMode="auto">
            <a:xfrm>
              <a:off x="3057" y="3220"/>
              <a:ext cx="146" cy="114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6" name="Freeform 14"/>
            <p:cNvSpPr>
              <a:spLocks/>
            </p:cNvSpPr>
            <p:nvPr/>
          </p:nvSpPr>
          <p:spPr bwMode="auto">
            <a:xfrm>
              <a:off x="2414" y="3276"/>
              <a:ext cx="142" cy="109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7" name="Freeform 15"/>
            <p:cNvSpPr>
              <a:spLocks/>
            </p:cNvSpPr>
            <p:nvPr/>
          </p:nvSpPr>
          <p:spPr bwMode="auto">
            <a:xfrm>
              <a:off x="3186" y="3212"/>
              <a:ext cx="85" cy="93"/>
            </a:xfrm>
            <a:custGeom>
              <a:avLst/>
              <a:gdLst>
                <a:gd name="T0" fmla="*/ 32 w 171"/>
                <a:gd name="T1" fmla="*/ 171 h 186"/>
                <a:gd name="T2" fmla="*/ 0 w 171"/>
                <a:gd name="T3" fmla="*/ 80 h 186"/>
                <a:gd name="T4" fmla="*/ 17 w 171"/>
                <a:gd name="T5" fmla="*/ 36 h 186"/>
                <a:gd name="T6" fmla="*/ 64 w 171"/>
                <a:gd name="T7" fmla="*/ 0 h 186"/>
                <a:gd name="T8" fmla="*/ 154 w 171"/>
                <a:gd name="T9" fmla="*/ 15 h 186"/>
                <a:gd name="T10" fmla="*/ 171 w 171"/>
                <a:gd name="T11" fmla="*/ 74 h 186"/>
                <a:gd name="T12" fmla="*/ 155 w 171"/>
                <a:gd name="T13" fmla="*/ 158 h 186"/>
                <a:gd name="T14" fmla="*/ 102 w 171"/>
                <a:gd name="T15" fmla="*/ 186 h 186"/>
                <a:gd name="T16" fmla="*/ 32 w 171"/>
                <a:gd name="T17" fmla="*/ 171 h 186"/>
                <a:gd name="T18" fmla="*/ 32 w 171"/>
                <a:gd name="T19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6">
                  <a:moveTo>
                    <a:pt x="32" y="171"/>
                  </a:moveTo>
                  <a:lnTo>
                    <a:pt x="0" y="80"/>
                  </a:lnTo>
                  <a:lnTo>
                    <a:pt x="17" y="36"/>
                  </a:lnTo>
                  <a:lnTo>
                    <a:pt x="64" y="0"/>
                  </a:lnTo>
                  <a:lnTo>
                    <a:pt x="154" y="15"/>
                  </a:lnTo>
                  <a:lnTo>
                    <a:pt x="171" y="74"/>
                  </a:lnTo>
                  <a:lnTo>
                    <a:pt x="155" y="158"/>
                  </a:lnTo>
                  <a:lnTo>
                    <a:pt x="102" y="186"/>
                  </a:lnTo>
                  <a:lnTo>
                    <a:pt x="32" y="171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8" name="Freeform 16"/>
            <p:cNvSpPr>
              <a:spLocks/>
            </p:cNvSpPr>
            <p:nvPr/>
          </p:nvSpPr>
          <p:spPr bwMode="auto">
            <a:xfrm>
              <a:off x="2537" y="3262"/>
              <a:ext cx="75" cy="98"/>
            </a:xfrm>
            <a:custGeom>
              <a:avLst/>
              <a:gdLst>
                <a:gd name="T0" fmla="*/ 47 w 148"/>
                <a:gd name="T1" fmla="*/ 0 h 196"/>
                <a:gd name="T2" fmla="*/ 0 w 148"/>
                <a:gd name="T3" fmla="*/ 68 h 196"/>
                <a:gd name="T4" fmla="*/ 0 w 148"/>
                <a:gd name="T5" fmla="*/ 148 h 196"/>
                <a:gd name="T6" fmla="*/ 40 w 148"/>
                <a:gd name="T7" fmla="*/ 196 h 196"/>
                <a:gd name="T8" fmla="*/ 95 w 148"/>
                <a:gd name="T9" fmla="*/ 188 h 196"/>
                <a:gd name="T10" fmla="*/ 137 w 148"/>
                <a:gd name="T11" fmla="*/ 148 h 196"/>
                <a:gd name="T12" fmla="*/ 148 w 148"/>
                <a:gd name="T13" fmla="*/ 85 h 196"/>
                <a:gd name="T14" fmla="*/ 137 w 148"/>
                <a:gd name="T15" fmla="*/ 59 h 196"/>
                <a:gd name="T16" fmla="*/ 95 w 148"/>
                <a:gd name="T17" fmla="*/ 26 h 196"/>
                <a:gd name="T18" fmla="*/ 47 w 148"/>
                <a:gd name="T19" fmla="*/ 0 h 196"/>
                <a:gd name="T20" fmla="*/ 47 w 148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96">
                  <a:moveTo>
                    <a:pt x="47" y="0"/>
                  </a:moveTo>
                  <a:lnTo>
                    <a:pt x="0" y="68"/>
                  </a:lnTo>
                  <a:lnTo>
                    <a:pt x="0" y="148"/>
                  </a:lnTo>
                  <a:lnTo>
                    <a:pt x="40" y="196"/>
                  </a:lnTo>
                  <a:lnTo>
                    <a:pt x="95" y="188"/>
                  </a:lnTo>
                  <a:lnTo>
                    <a:pt x="137" y="148"/>
                  </a:lnTo>
                  <a:lnTo>
                    <a:pt x="148" y="85"/>
                  </a:lnTo>
                  <a:lnTo>
                    <a:pt x="137" y="59"/>
                  </a:lnTo>
                  <a:lnTo>
                    <a:pt x="95" y="2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9" name="Freeform 17"/>
            <p:cNvSpPr>
              <a:spLocks/>
            </p:cNvSpPr>
            <p:nvPr/>
          </p:nvSpPr>
          <p:spPr bwMode="auto">
            <a:xfrm>
              <a:off x="3459" y="3367"/>
              <a:ext cx="196" cy="114"/>
            </a:xfrm>
            <a:custGeom>
              <a:avLst/>
              <a:gdLst>
                <a:gd name="T0" fmla="*/ 38 w 394"/>
                <a:gd name="T1" fmla="*/ 0 h 228"/>
                <a:gd name="T2" fmla="*/ 48 w 394"/>
                <a:gd name="T3" fmla="*/ 78 h 228"/>
                <a:gd name="T4" fmla="*/ 63 w 394"/>
                <a:gd name="T5" fmla="*/ 116 h 228"/>
                <a:gd name="T6" fmla="*/ 90 w 394"/>
                <a:gd name="T7" fmla="*/ 142 h 228"/>
                <a:gd name="T8" fmla="*/ 143 w 394"/>
                <a:gd name="T9" fmla="*/ 173 h 228"/>
                <a:gd name="T10" fmla="*/ 226 w 394"/>
                <a:gd name="T11" fmla="*/ 177 h 228"/>
                <a:gd name="T12" fmla="*/ 394 w 394"/>
                <a:gd name="T13" fmla="*/ 148 h 228"/>
                <a:gd name="T14" fmla="*/ 143 w 394"/>
                <a:gd name="T15" fmla="*/ 224 h 228"/>
                <a:gd name="T16" fmla="*/ 74 w 394"/>
                <a:gd name="T17" fmla="*/ 228 h 228"/>
                <a:gd name="T18" fmla="*/ 19 w 394"/>
                <a:gd name="T19" fmla="*/ 180 h 228"/>
                <a:gd name="T20" fmla="*/ 0 w 394"/>
                <a:gd name="T21" fmla="*/ 85 h 228"/>
                <a:gd name="T22" fmla="*/ 38 w 394"/>
                <a:gd name="T23" fmla="*/ 0 h 228"/>
                <a:gd name="T24" fmla="*/ 38 w 394"/>
                <a:gd name="T2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228">
                  <a:moveTo>
                    <a:pt x="38" y="0"/>
                  </a:moveTo>
                  <a:lnTo>
                    <a:pt x="48" y="78"/>
                  </a:lnTo>
                  <a:lnTo>
                    <a:pt x="63" y="116"/>
                  </a:lnTo>
                  <a:lnTo>
                    <a:pt x="90" y="142"/>
                  </a:lnTo>
                  <a:lnTo>
                    <a:pt x="143" y="173"/>
                  </a:lnTo>
                  <a:lnTo>
                    <a:pt x="226" y="177"/>
                  </a:lnTo>
                  <a:lnTo>
                    <a:pt x="394" y="148"/>
                  </a:lnTo>
                  <a:lnTo>
                    <a:pt x="143" y="224"/>
                  </a:lnTo>
                  <a:lnTo>
                    <a:pt x="74" y="228"/>
                  </a:lnTo>
                  <a:lnTo>
                    <a:pt x="19" y="180"/>
                  </a:lnTo>
                  <a:lnTo>
                    <a:pt x="0" y="8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auto">
            <a:xfrm>
              <a:off x="3200" y="3460"/>
              <a:ext cx="295" cy="77"/>
            </a:xfrm>
            <a:custGeom>
              <a:avLst/>
              <a:gdLst>
                <a:gd name="T0" fmla="*/ 38 w 589"/>
                <a:gd name="T1" fmla="*/ 69 h 154"/>
                <a:gd name="T2" fmla="*/ 78 w 589"/>
                <a:gd name="T3" fmla="*/ 116 h 154"/>
                <a:gd name="T4" fmla="*/ 154 w 589"/>
                <a:gd name="T5" fmla="*/ 131 h 154"/>
                <a:gd name="T6" fmla="*/ 240 w 589"/>
                <a:gd name="T7" fmla="*/ 107 h 154"/>
                <a:gd name="T8" fmla="*/ 352 w 589"/>
                <a:gd name="T9" fmla="*/ 59 h 154"/>
                <a:gd name="T10" fmla="*/ 432 w 589"/>
                <a:gd name="T11" fmla="*/ 17 h 154"/>
                <a:gd name="T12" fmla="*/ 494 w 589"/>
                <a:gd name="T13" fmla="*/ 36 h 154"/>
                <a:gd name="T14" fmla="*/ 559 w 589"/>
                <a:gd name="T15" fmla="*/ 0 h 154"/>
                <a:gd name="T16" fmla="*/ 589 w 589"/>
                <a:gd name="T17" fmla="*/ 42 h 154"/>
                <a:gd name="T18" fmla="*/ 432 w 589"/>
                <a:gd name="T19" fmla="*/ 78 h 154"/>
                <a:gd name="T20" fmla="*/ 266 w 589"/>
                <a:gd name="T21" fmla="*/ 152 h 154"/>
                <a:gd name="T22" fmla="*/ 97 w 589"/>
                <a:gd name="T23" fmla="*/ 154 h 154"/>
                <a:gd name="T24" fmla="*/ 0 w 589"/>
                <a:gd name="T25" fmla="*/ 116 h 154"/>
                <a:gd name="T26" fmla="*/ 38 w 589"/>
                <a:gd name="T27" fmla="*/ 69 h 154"/>
                <a:gd name="T28" fmla="*/ 38 w 589"/>
                <a:gd name="T29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154">
                  <a:moveTo>
                    <a:pt x="38" y="69"/>
                  </a:moveTo>
                  <a:lnTo>
                    <a:pt x="78" y="116"/>
                  </a:lnTo>
                  <a:lnTo>
                    <a:pt x="154" y="131"/>
                  </a:lnTo>
                  <a:lnTo>
                    <a:pt x="240" y="107"/>
                  </a:lnTo>
                  <a:lnTo>
                    <a:pt x="352" y="59"/>
                  </a:lnTo>
                  <a:lnTo>
                    <a:pt x="432" y="17"/>
                  </a:lnTo>
                  <a:lnTo>
                    <a:pt x="494" y="36"/>
                  </a:lnTo>
                  <a:lnTo>
                    <a:pt x="559" y="0"/>
                  </a:lnTo>
                  <a:lnTo>
                    <a:pt x="589" y="42"/>
                  </a:lnTo>
                  <a:lnTo>
                    <a:pt x="432" y="78"/>
                  </a:lnTo>
                  <a:lnTo>
                    <a:pt x="266" y="152"/>
                  </a:lnTo>
                  <a:lnTo>
                    <a:pt x="97" y="154"/>
                  </a:lnTo>
                  <a:lnTo>
                    <a:pt x="0" y="116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1" name="Freeform 19"/>
            <p:cNvSpPr>
              <a:spLocks/>
            </p:cNvSpPr>
            <p:nvPr/>
          </p:nvSpPr>
          <p:spPr bwMode="auto">
            <a:xfrm>
              <a:off x="3202" y="3170"/>
              <a:ext cx="162" cy="114"/>
            </a:xfrm>
            <a:custGeom>
              <a:avLst/>
              <a:gdLst>
                <a:gd name="T0" fmla="*/ 0 w 323"/>
                <a:gd name="T1" fmla="*/ 20 h 228"/>
                <a:gd name="T2" fmla="*/ 66 w 323"/>
                <a:gd name="T3" fmla="*/ 62 h 228"/>
                <a:gd name="T4" fmla="*/ 181 w 323"/>
                <a:gd name="T5" fmla="*/ 133 h 228"/>
                <a:gd name="T6" fmla="*/ 213 w 323"/>
                <a:gd name="T7" fmla="*/ 216 h 228"/>
                <a:gd name="T8" fmla="*/ 276 w 323"/>
                <a:gd name="T9" fmla="*/ 228 h 228"/>
                <a:gd name="T10" fmla="*/ 239 w 323"/>
                <a:gd name="T11" fmla="*/ 176 h 228"/>
                <a:gd name="T12" fmla="*/ 316 w 323"/>
                <a:gd name="T13" fmla="*/ 210 h 228"/>
                <a:gd name="T14" fmla="*/ 319 w 323"/>
                <a:gd name="T15" fmla="*/ 161 h 228"/>
                <a:gd name="T16" fmla="*/ 323 w 323"/>
                <a:gd name="T17" fmla="*/ 112 h 228"/>
                <a:gd name="T18" fmla="*/ 266 w 323"/>
                <a:gd name="T19" fmla="*/ 15 h 228"/>
                <a:gd name="T20" fmla="*/ 122 w 323"/>
                <a:gd name="T21" fmla="*/ 0 h 228"/>
                <a:gd name="T22" fmla="*/ 158 w 323"/>
                <a:gd name="T23" fmla="*/ 30 h 228"/>
                <a:gd name="T24" fmla="*/ 82 w 323"/>
                <a:gd name="T25" fmla="*/ 15 h 228"/>
                <a:gd name="T26" fmla="*/ 0 w 323"/>
                <a:gd name="T27" fmla="*/ 20 h 228"/>
                <a:gd name="T28" fmla="*/ 0 w 323"/>
                <a:gd name="T29" fmla="*/ 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8">
                  <a:moveTo>
                    <a:pt x="0" y="20"/>
                  </a:moveTo>
                  <a:lnTo>
                    <a:pt x="66" y="62"/>
                  </a:lnTo>
                  <a:lnTo>
                    <a:pt x="181" y="133"/>
                  </a:lnTo>
                  <a:lnTo>
                    <a:pt x="213" y="216"/>
                  </a:lnTo>
                  <a:lnTo>
                    <a:pt x="276" y="228"/>
                  </a:lnTo>
                  <a:lnTo>
                    <a:pt x="239" y="176"/>
                  </a:lnTo>
                  <a:lnTo>
                    <a:pt x="316" y="210"/>
                  </a:lnTo>
                  <a:lnTo>
                    <a:pt x="319" y="161"/>
                  </a:lnTo>
                  <a:lnTo>
                    <a:pt x="323" y="112"/>
                  </a:lnTo>
                  <a:lnTo>
                    <a:pt x="266" y="15"/>
                  </a:lnTo>
                  <a:lnTo>
                    <a:pt x="122" y="0"/>
                  </a:lnTo>
                  <a:lnTo>
                    <a:pt x="158" y="30"/>
                  </a:lnTo>
                  <a:lnTo>
                    <a:pt x="8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2" name="Freeform 20"/>
            <p:cNvSpPr>
              <a:spLocks/>
            </p:cNvSpPr>
            <p:nvPr/>
          </p:nvSpPr>
          <p:spPr bwMode="auto">
            <a:xfrm>
              <a:off x="3139" y="3251"/>
              <a:ext cx="356" cy="220"/>
            </a:xfrm>
            <a:custGeom>
              <a:avLst/>
              <a:gdLst>
                <a:gd name="T0" fmla="*/ 0 w 711"/>
                <a:gd name="T1" fmla="*/ 194 h 439"/>
                <a:gd name="T2" fmla="*/ 122 w 711"/>
                <a:gd name="T3" fmla="*/ 207 h 439"/>
                <a:gd name="T4" fmla="*/ 223 w 711"/>
                <a:gd name="T5" fmla="*/ 190 h 439"/>
                <a:gd name="T6" fmla="*/ 346 w 711"/>
                <a:gd name="T7" fmla="*/ 95 h 439"/>
                <a:gd name="T8" fmla="*/ 466 w 711"/>
                <a:gd name="T9" fmla="*/ 0 h 439"/>
                <a:gd name="T10" fmla="*/ 711 w 711"/>
                <a:gd name="T11" fmla="*/ 175 h 439"/>
                <a:gd name="T12" fmla="*/ 658 w 711"/>
                <a:gd name="T13" fmla="*/ 278 h 439"/>
                <a:gd name="T14" fmla="*/ 550 w 711"/>
                <a:gd name="T15" fmla="*/ 253 h 439"/>
                <a:gd name="T16" fmla="*/ 320 w 711"/>
                <a:gd name="T17" fmla="*/ 333 h 439"/>
                <a:gd name="T18" fmla="*/ 179 w 711"/>
                <a:gd name="T19" fmla="*/ 414 h 439"/>
                <a:gd name="T20" fmla="*/ 124 w 711"/>
                <a:gd name="T21" fmla="*/ 439 h 439"/>
                <a:gd name="T22" fmla="*/ 149 w 711"/>
                <a:gd name="T23" fmla="*/ 371 h 439"/>
                <a:gd name="T24" fmla="*/ 229 w 711"/>
                <a:gd name="T25" fmla="*/ 306 h 439"/>
                <a:gd name="T26" fmla="*/ 191 w 711"/>
                <a:gd name="T27" fmla="*/ 264 h 439"/>
                <a:gd name="T28" fmla="*/ 128 w 711"/>
                <a:gd name="T29" fmla="*/ 264 h 439"/>
                <a:gd name="T30" fmla="*/ 0 w 711"/>
                <a:gd name="T31" fmla="*/ 194 h 439"/>
                <a:gd name="T32" fmla="*/ 0 w 711"/>
                <a:gd name="T33" fmla="*/ 1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1" h="439">
                  <a:moveTo>
                    <a:pt x="0" y="194"/>
                  </a:moveTo>
                  <a:lnTo>
                    <a:pt x="122" y="207"/>
                  </a:lnTo>
                  <a:lnTo>
                    <a:pt x="223" y="190"/>
                  </a:lnTo>
                  <a:lnTo>
                    <a:pt x="346" y="95"/>
                  </a:lnTo>
                  <a:lnTo>
                    <a:pt x="466" y="0"/>
                  </a:lnTo>
                  <a:lnTo>
                    <a:pt x="711" y="175"/>
                  </a:lnTo>
                  <a:lnTo>
                    <a:pt x="658" y="278"/>
                  </a:lnTo>
                  <a:lnTo>
                    <a:pt x="550" y="253"/>
                  </a:lnTo>
                  <a:lnTo>
                    <a:pt x="320" y="333"/>
                  </a:lnTo>
                  <a:lnTo>
                    <a:pt x="179" y="414"/>
                  </a:lnTo>
                  <a:lnTo>
                    <a:pt x="124" y="439"/>
                  </a:lnTo>
                  <a:lnTo>
                    <a:pt x="149" y="371"/>
                  </a:lnTo>
                  <a:lnTo>
                    <a:pt x="229" y="306"/>
                  </a:lnTo>
                  <a:lnTo>
                    <a:pt x="191" y="264"/>
                  </a:lnTo>
                  <a:lnTo>
                    <a:pt x="128" y="26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3" name="Freeform 21"/>
            <p:cNvSpPr>
              <a:spLocks/>
            </p:cNvSpPr>
            <p:nvPr/>
          </p:nvSpPr>
          <p:spPr bwMode="auto">
            <a:xfrm>
              <a:off x="2676" y="3064"/>
              <a:ext cx="721" cy="409"/>
            </a:xfrm>
            <a:custGeom>
              <a:avLst/>
              <a:gdLst>
                <a:gd name="T0" fmla="*/ 606 w 1441"/>
                <a:gd name="T1" fmla="*/ 452 h 819"/>
                <a:gd name="T2" fmla="*/ 743 w 1441"/>
                <a:gd name="T3" fmla="*/ 363 h 819"/>
                <a:gd name="T4" fmla="*/ 840 w 1441"/>
                <a:gd name="T5" fmla="*/ 283 h 819"/>
                <a:gd name="T6" fmla="*/ 920 w 1441"/>
                <a:gd name="T7" fmla="*/ 245 h 819"/>
                <a:gd name="T8" fmla="*/ 1022 w 1441"/>
                <a:gd name="T9" fmla="*/ 190 h 819"/>
                <a:gd name="T10" fmla="*/ 1133 w 1441"/>
                <a:gd name="T11" fmla="*/ 161 h 819"/>
                <a:gd name="T12" fmla="*/ 1304 w 1441"/>
                <a:gd name="T13" fmla="*/ 180 h 819"/>
                <a:gd name="T14" fmla="*/ 1435 w 1441"/>
                <a:gd name="T15" fmla="*/ 296 h 819"/>
                <a:gd name="T16" fmla="*/ 1441 w 1441"/>
                <a:gd name="T17" fmla="*/ 70 h 819"/>
                <a:gd name="T18" fmla="*/ 1207 w 1441"/>
                <a:gd name="T19" fmla="*/ 0 h 819"/>
                <a:gd name="T20" fmla="*/ 872 w 1441"/>
                <a:gd name="T21" fmla="*/ 38 h 819"/>
                <a:gd name="T22" fmla="*/ 458 w 1441"/>
                <a:gd name="T23" fmla="*/ 104 h 819"/>
                <a:gd name="T24" fmla="*/ 150 w 1441"/>
                <a:gd name="T25" fmla="*/ 138 h 819"/>
                <a:gd name="T26" fmla="*/ 0 w 1441"/>
                <a:gd name="T27" fmla="*/ 142 h 819"/>
                <a:gd name="T28" fmla="*/ 201 w 1441"/>
                <a:gd name="T29" fmla="*/ 228 h 819"/>
                <a:gd name="T30" fmla="*/ 296 w 1441"/>
                <a:gd name="T31" fmla="*/ 251 h 819"/>
                <a:gd name="T32" fmla="*/ 458 w 1441"/>
                <a:gd name="T33" fmla="*/ 182 h 819"/>
                <a:gd name="T34" fmla="*/ 585 w 1441"/>
                <a:gd name="T35" fmla="*/ 207 h 819"/>
                <a:gd name="T36" fmla="*/ 633 w 1441"/>
                <a:gd name="T37" fmla="*/ 228 h 819"/>
                <a:gd name="T38" fmla="*/ 595 w 1441"/>
                <a:gd name="T39" fmla="*/ 271 h 819"/>
                <a:gd name="T40" fmla="*/ 564 w 1441"/>
                <a:gd name="T41" fmla="*/ 245 h 819"/>
                <a:gd name="T42" fmla="*/ 547 w 1441"/>
                <a:gd name="T43" fmla="*/ 357 h 819"/>
                <a:gd name="T44" fmla="*/ 494 w 1441"/>
                <a:gd name="T45" fmla="*/ 423 h 819"/>
                <a:gd name="T46" fmla="*/ 479 w 1441"/>
                <a:gd name="T47" fmla="*/ 526 h 819"/>
                <a:gd name="T48" fmla="*/ 496 w 1441"/>
                <a:gd name="T49" fmla="*/ 684 h 819"/>
                <a:gd name="T50" fmla="*/ 526 w 1441"/>
                <a:gd name="T51" fmla="*/ 729 h 819"/>
                <a:gd name="T52" fmla="*/ 585 w 1441"/>
                <a:gd name="T53" fmla="*/ 819 h 819"/>
                <a:gd name="T54" fmla="*/ 616 w 1441"/>
                <a:gd name="T55" fmla="*/ 659 h 819"/>
                <a:gd name="T56" fmla="*/ 616 w 1441"/>
                <a:gd name="T57" fmla="*/ 538 h 819"/>
                <a:gd name="T58" fmla="*/ 606 w 1441"/>
                <a:gd name="T59" fmla="*/ 484 h 819"/>
                <a:gd name="T60" fmla="*/ 606 w 1441"/>
                <a:gd name="T61" fmla="*/ 452 h 819"/>
                <a:gd name="T62" fmla="*/ 606 w 1441"/>
                <a:gd name="T63" fmla="*/ 45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1" h="819">
                  <a:moveTo>
                    <a:pt x="606" y="452"/>
                  </a:moveTo>
                  <a:lnTo>
                    <a:pt x="743" y="363"/>
                  </a:lnTo>
                  <a:lnTo>
                    <a:pt x="840" y="283"/>
                  </a:lnTo>
                  <a:lnTo>
                    <a:pt x="920" y="245"/>
                  </a:lnTo>
                  <a:lnTo>
                    <a:pt x="1022" y="190"/>
                  </a:lnTo>
                  <a:lnTo>
                    <a:pt x="1133" y="161"/>
                  </a:lnTo>
                  <a:lnTo>
                    <a:pt x="1304" y="180"/>
                  </a:lnTo>
                  <a:lnTo>
                    <a:pt x="1435" y="296"/>
                  </a:lnTo>
                  <a:lnTo>
                    <a:pt x="1441" y="70"/>
                  </a:lnTo>
                  <a:lnTo>
                    <a:pt x="1207" y="0"/>
                  </a:lnTo>
                  <a:lnTo>
                    <a:pt x="872" y="38"/>
                  </a:lnTo>
                  <a:lnTo>
                    <a:pt x="458" y="104"/>
                  </a:lnTo>
                  <a:lnTo>
                    <a:pt x="150" y="138"/>
                  </a:lnTo>
                  <a:lnTo>
                    <a:pt x="0" y="142"/>
                  </a:lnTo>
                  <a:lnTo>
                    <a:pt x="201" y="228"/>
                  </a:lnTo>
                  <a:lnTo>
                    <a:pt x="296" y="251"/>
                  </a:lnTo>
                  <a:lnTo>
                    <a:pt x="458" y="182"/>
                  </a:lnTo>
                  <a:lnTo>
                    <a:pt x="585" y="207"/>
                  </a:lnTo>
                  <a:lnTo>
                    <a:pt x="633" y="228"/>
                  </a:lnTo>
                  <a:lnTo>
                    <a:pt x="595" y="271"/>
                  </a:lnTo>
                  <a:lnTo>
                    <a:pt x="564" y="245"/>
                  </a:lnTo>
                  <a:lnTo>
                    <a:pt x="547" y="357"/>
                  </a:lnTo>
                  <a:lnTo>
                    <a:pt x="494" y="423"/>
                  </a:lnTo>
                  <a:lnTo>
                    <a:pt x="479" y="526"/>
                  </a:lnTo>
                  <a:lnTo>
                    <a:pt x="496" y="684"/>
                  </a:lnTo>
                  <a:lnTo>
                    <a:pt x="526" y="729"/>
                  </a:lnTo>
                  <a:lnTo>
                    <a:pt x="585" y="819"/>
                  </a:lnTo>
                  <a:lnTo>
                    <a:pt x="616" y="659"/>
                  </a:lnTo>
                  <a:lnTo>
                    <a:pt x="616" y="538"/>
                  </a:lnTo>
                  <a:lnTo>
                    <a:pt x="606" y="484"/>
                  </a:lnTo>
                  <a:lnTo>
                    <a:pt x="606" y="452"/>
                  </a:lnTo>
                  <a:lnTo>
                    <a:pt x="606" y="45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Freeform 22"/>
            <p:cNvSpPr>
              <a:spLocks/>
            </p:cNvSpPr>
            <p:nvPr/>
          </p:nvSpPr>
          <p:spPr bwMode="auto">
            <a:xfrm>
              <a:off x="2553" y="3205"/>
              <a:ext cx="225" cy="263"/>
            </a:xfrm>
            <a:custGeom>
              <a:avLst/>
              <a:gdLst>
                <a:gd name="T0" fmla="*/ 0 w 451"/>
                <a:gd name="T1" fmla="*/ 445 h 524"/>
                <a:gd name="T2" fmla="*/ 149 w 451"/>
                <a:gd name="T3" fmla="*/ 346 h 524"/>
                <a:gd name="T4" fmla="*/ 145 w 451"/>
                <a:gd name="T5" fmla="*/ 393 h 524"/>
                <a:gd name="T6" fmla="*/ 211 w 451"/>
                <a:gd name="T7" fmla="*/ 361 h 524"/>
                <a:gd name="T8" fmla="*/ 255 w 451"/>
                <a:gd name="T9" fmla="*/ 365 h 524"/>
                <a:gd name="T10" fmla="*/ 310 w 451"/>
                <a:gd name="T11" fmla="*/ 338 h 524"/>
                <a:gd name="T12" fmla="*/ 335 w 451"/>
                <a:gd name="T13" fmla="*/ 313 h 524"/>
                <a:gd name="T14" fmla="*/ 320 w 451"/>
                <a:gd name="T15" fmla="*/ 249 h 524"/>
                <a:gd name="T16" fmla="*/ 223 w 451"/>
                <a:gd name="T17" fmla="*/ 201 h 524"/>
                <a:gd name="T18" fmla="*/ 101 w 451"/>
                <a:gd name="T19" fmla="*/ 80 h 524"/>
                <a:gd name="T20" fmla="*/ 101 w 451"/>
                <a:gd name="T21" fmla="*/ 0 h 524"/>
                <a:gd name="T22" fmla="*/ 232 w 451"/>
                <a:gd name="T23" fmla="*/ 63 h 524"/>
                <a:gd name="T24" fmla="*/ 246 w 451"/>
                <a:gd name="T25" fmla="*/ 30 h 524"/>
                <a:gd name="T26" fmla="*/ 335 w 451"/>
                <a:gd name="T27" fmla="*/ 131 h 524"/>
                <a:gd name="T28" fmla="*/ 411 w 451"/>
                <a:gd name="T29" fmla="*/ 268 h 524"/>
                <a:gd name="T30" fmla="*/ 451 w 451"/>
                <a:gd name="T31" fmla="*/ 524 h 524"/>
                <a:gd name="T32" fmla="*/ 0 w 451"/>
                <a:gd name="T33" fmla="*/ 445 h 524"/>
                <a:gd name="T34" fmla="*/ 0 w 451"/>
                <a:gd name="T35" fmla="*/ 44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1" h="524">
                  <a:moveTo>
                    <a:pt x="0" y="445"/>
                  </a:moveTo>
                  <a:lnTo>
                    <a:pt x="149" y="346"/>
                  </a:lnTo>
                  <a:lnTo>
                    <a:pt x="145" y="393"/>
                  </a:lnTo>
                  <a:lnTo>
                    <a:pt x="211" y="361"/>
                  </a:lnTo>
                  <a:lnTo>
                    <a:pt x="255" y="365"/>
                  </a:lnTo>
                  <a:lnTo>
                    <a:pt x="310" y="338"/>
                  </a:lnTo>
                  <a:lnTo>
                    <a:pt x="335" y="313"/>
                  </a:lnTo>
                  <a:lnTo>
                    <a:pt x="320" y="249"/>
                  </a:lnTo>
                  <a:lnTo>
                    <a:pt x="223" y="201"/>
                  </a:lnTo>
                  <a:lnTo>
                    <a:pt x="101" y="80"/>
                  </a:lnTo>
                  <a:lnTo>
                    <a:pt x="101" y="0"/>
                  </a:lnTo>
                  <a:lnTo>
                    <a:pt x="232" y="63"/>
                  </a:lnTo>
                  <a:lnTo>
                    <a:pt x="246" y="30"/>
                  </a:lnTo>
                  <a:lnTo>
                    <a:pt x="335" y="131"/>
                  </a:lnTo>
                  <a:lnTo>
                    <a:pt x="411" y="268"/>
                  </a:lnTo>
                  <a:lnTo>
                    <a:pt x="451" y="524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3"/>
            <p:cNvSpPr>
              <a:spLocks/>
            </p:cNvSpPr>
            <p:nvPr/>
          </p:nvSpPr>
          <p:spPr bwMode="auto">
            <a:xfrm>
              <a:off x="2361" y="3338"/>
              <a:ext cx="189" cy="75"/>
            </a:xfrm>
            <a:custGeom>
              <a:avLst/>
              <a:gdLst>
                <a:gd name="T0" fmla="*/ 50 w 379"/>
                <a:gd name="T1" fmla="*/ 6 h 150"/>
                <a:gd name="T2" fmla="*/ 133 w 379"/>
                <a:gd name="T3" fmla="*/ 76 h 150"/>
                <a:gd name="T4" fmla="*/ 209 w 379"/>
                <a:gd name="T5" fmla="*/ 116 h 150"/>
                <a:gd name="T6" fmla="*/ 379 w 379"/>
                <a:gd name="T7" fmla="*/ 133 h 150"/>
                <a:gd name="T8" fmla="*/ 286 w 379"/>
                <a:gd name="T9" fmla="*/ 150 h 150"/>
                <a:gd name="T10" fmla="*/ 173 w 379"/>
                <a:gd name="T11" fmla="*/ 141 h 150"/>
                <a:gd name="T12" fmla="*/ 76 w 379"/>
                <a:gd name="T13" fmla="*/ 106 h 150"/>
                <a:gd name="T14" fmla="*/ 103 w 379"/>
                <a:gd name="T15" fmla="*/ 82 h 150"/>
                <a:gd name="T16" fmla="*/ 44 w 379"/>
                <a:gd name="T17" fmla="*/ 82 h 150"/>
                <a:gd name="T18" fmla="*/ 61 w 379"/>
                <a:gd name="T19" fmla="*/ 65 h 150"/>
                <a:gd name="T20" fmla="*/ 23 w 379"/>
                <a:gd name="T21" fmla="*/ 55 h 150"/>
                <a:gd name="T22" fmla="*/ 0 w 379"/>
                <a:gd name="T23" fmla="*/ 0 h 150"/>
                <a:gd name="T24" fmla="*/ 50 w 379"/>
                <a:gd name="T25" fmla="*/ 6 h 150"/>
                <a:gd name="T26" fmla="*/ 50 w 379"/>
                <a:gd name="T27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50">
                  <a:moveTo>
                    <a:pt x="50" y="6"/>
                  </a:moveTo>
                  <a:lnTo>
                    <a:pt x="133" y="76"/>
                  </a:lnTo>
                  <a:lnTo>
                    <a:pt x="209" y="116"/>
                  </a:lnTo>
                  <a:lnTo>
                    <a:pt x="379" y="133"/>
                  </a:lnTo>
                  <a:lnTo>
                    <a:pt x="286" y="150"/>
                  </a:lnTo>
                  <a:lnTo>
                    <a:pt x="173" y="141"/>
                  </a:lnTo>
                  <a:lnTo>
                    <a:pt x="76" y="106"/>
                  </a:lnTo>
                  <a:lnTo>
                    <a:pt x="103" y="82"/>
                  </a:lnTo>
                  <a:lnTo>
                    <a:pt x="44" y="82"/>
                  </a:lnTo>
                  <a:lnTo>
                    <a:pt x="61" y="65"/>
                  </a:lnTo>
                  <a:lnTo>
                    <a:pt x="23" y="55"/>
                  </a:lnTo>
                  <a:lnTo>
                    <a:pt x="0" y="0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4"/>
            <p:cNvSpPr>
              <a:spLocks/>
            </p:cNvSpPr>
            <p:nvPr/>
          </p:nvSpPr>
          <p:spPr bwMode="auto">
            <a:xfrm>
              <a:off x="2295" y="3126"/>
              <a:ext cx="295" cy="282"/>
            </a:xfrm>
            <a:custGeom>
              <a:avLst/>
              <a:gdLst>
                <a:gd name="T0" fmla="*/ 234 w 590"/>
                <a:gd name="T1" fmla="*/ 6 h 565"/>
                <a:gd name="T2" fmla="*/ 160 w 590"/>
                <a:gd name="T3" fmla="*/ 95 h 565"/>
                <a:gd name="T4" fmla="*/ 148 w 590"/>
                <a:gd name="T5" fmla="*/ 139 h 565"/>
                <a:gd name="T6" fmla="*/ 181 w 590"/>
                <a:gd name="T7" fmla="*/ 223 h 565"/>
                <a:gd name="T8" fmla="*/ 217 w 590"/>
                <a:gd name="T9" fmla="*/ 255 h 565"/>
                <a:gd name="T10" fmla="*/ 301 w 590"/>
                <a:gd name="T11" fmla="*/ 219 h 565"/>
                <a:gd name="T12" fmla="*/ 392 w 590"/>
                <a:gd name="T13" fmla="*/ 211 h 565"/>
                <a:gd name="T14" fmla="*/ 483 w 590"/>
                <a:gd name="T15" fmla="*/ 217 h 565"/>
                <a:gd name="T16" fmla="*/ 553 w 590"/>
                <a:gd name="T17" fmla="*/ 234 h 565"/>
                <a:gd name="T18" fmla="*/ 590 w 590"/>
                <a:gd name="T19" fmla="*/ 270 h 565"/>
                <a:gd name="T20" fmla="*/ 474 w 590"/>
                <a:gd name="T21" fmla="*/ 242 h 565"/>
                <a:gd name="T22" fmla="*/ 318 w 590"/>
                <a:gd name="T23" fmla="*/ 245 h 565"/>
                <a:gd name="T24" fmla="*/ 207 w 590"/>
                <a:gd name="T25" fmla="*/ 297 h 565"/>
                <a:gd name="T26" fmla="*/ 143 w 590"/>
                <a:gd name="T27" fmla="*/ 394 h 565"/>
                <a:gd name="T28" fmla="*/ 112 w 590"/>
                <a:gd name="T29" fmla="*/ 464 h 565"/>
                <a:gd name="T30" fmla="*/ 118 w 590"/>
                <a:gd name="T31" fmla="*/ 500 h 565"/>
                <a:gd name="T32" fmla="*/ 181 w 590"/>
                <a:gd name="T33" fmla="*/ 565 h 565"/>
                <a:gd name="T34" fmla="*/ 0 w 590"/>
                <a:gd name="T35" fmla="*/ 527 h 565"/>
                <a:gd name="T36" fmla="*/ 0 w 590"/>
                <a:gd name="T37" fmla="*/ 128 h 565"/>
                <a:gd name="T38" fmla="*/ 84 w 590"/>
                <a:gd name="T39" fmla="*/ 0 h 565"/>
                <a:gd name="T40" fmla="*/ 234 w 590"/>
                <a:gd name="T41" fmla="*/ 6 h 565"/>
                <a:gd name="T42" fmla="*/ 234 w 590"/>
                <a:gd name="T43" fmla="*/ 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65">
                  <a:moveTo>
                    <a:pt x="234" y="6"/>
                  </a:moveTo>
                  <a:lnTo>
                    <a:pt x="160" y="95"/>
                  </a:lnTo>
                  <a:lnTo>
                    <a:pt x="148" y="139"/>
                  </a:lnTo>
                  <a:lnTo>
                    <a:pt x="181" y="223"/>
                  </a:lnTo>
                  <a:lnTo>
                    <a:pt x="217" y="255"/>
                  </a:lnTo>
                  <a:lnTo>
                    <a:pt x="301" y="219"/>
                  </a:lnTo>
                  <a:lnTo>
                    <a:pt x="392" y="211"/>
                  </a:lnTo>
                  <a:lnTo>
                    <a:pt x="483" y="217"/>
                  </a:lnTo>
                  <a:lnTo>
                    <a:pt x="553" y="234"/>
                  </a:lnTo>
                  <a:lnTo>
                    <a:pt x="590" y="270"/>
                  </a:lnTo>
                  <a:lnTo>
                    <a:pt x="474" y="242"/>
                  </a:lnTo>
                  <a:lnTo>
                    <a:pt x="318" y="245"/>
                  </a:lnTo>
                  <a:lnTo>
                    <a:pt x="207" y="297"/>
                  </a:lnTo>
                  <a:lnTo>
                    <a:pt x="143" y="394"/>
                  </a:lnTo>
                  <a:lnTo>
                    <a:pt x="112" y="464"/>
                  </a:lnTo>
                  <a:lnTo>
                    <a:pt x="118" y="500"/>
                  </a:lnTo>
                  <a:lnTo>
                    <a:pt x="181" y="565"/>
                  </a:lnTo>
                  <a:lnTo>
                    <a:pt x="0" y="527"/>
                  </a:lnTo>
                  <a:lnTo>
                    <a:pt x="0" y="128"/>
                  </a:lnTo>
                  <a:lnTo>
                    <a:pt x="84" y="0"/>
                  </a:lnTo>
                  <a:lnTo>
                    <a:pt x="234" y="6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7" name="Freeform 25"/>
            <p:cNvSpPr>
              <a:spLocks/>
            </p:cNvSpPr>
            <p:nvPr/>
          </p:nvSpPr>
          <p:spPr bwMode="auto">
            <a:xfrm>
              <a:off x="1787" y="3118"/>
              <a:ext cx="282" cy="174"/>
            </a:xfrm>
            <a:custGeom>
              <a:avLst/>
              <a:gdLst>
                <a:gd name="T0" fmla="*/ 6 w 563"/>
                <a:gd name="T1" fmla="*/ 68 h 348"/>
                <a:gd name="T2" fmla="*/ 158 w 563"/>
                <a:gd name="T3" fmla="*/ 38 h 348"/>
                <a:gd name="T4" fmla="*/ 122 w 563"/>
                <a:gd name="T5" fmla="*/ 105 h 348"/>
                <a:gd name="T6" fmla="*/ 101 w 563"/>
                <a:gd name="T7" fmla="*/ 158 h 348"/>
                <a:gd name="T8" fmla="*/ 116 w 563"/>
                <a:gd name="T9" fmla="*/ 207 h 348"/>
                <a:gd name="T10" fmla="*/ 158 w 563"/>
                <a:gd name="T11" fmla="*/ 232 h 348"/>
                <a:gd name="T12" fmla="*/ 217 w 563"/>
                <a:gd name="T13" fmla="*/ 241 h 348"/>
                <a:gd name="T14" fmla="*/ 285 w 563"/>
                <a:gd name="T15" fmla="*/ 238 h 348"/>
                <a:gd name="T16" fmla="*/ 374 w 563"/>
                <a:gd name="T17" fmla="*/ 222 h 348"/>
                <a:gd name="T18" fmla="*/ 430 w 563"/>
                <a:gd name="T19" fmla="*/ 196 h 348"/>
                <a:gd name="T20" fmla="*/ 471 w 563"/>
                <a:gd name="T21" fmla="*/ 165 h 348"/>
                <a:gd name="T22" fmla="*/ 492 w 563"/>
                <a:gd name="T23" fmla="*/ 127 h 348"/>
                <a:gd name="T24" fmla="*/ 492 w 563"/>
                <a:gd name="T25" fmla="*/ 86 h 348"/>
                <a:gd name="T26" fmla="*/ 483 w 563"/>
                <a:gd name="T27" fmla="*/ 59 h 348"/>
                <a:gd name="T28" fmla="*/ 435 w 563"/>
                <a:gd name="T29" fmla="*/ 0 h 348"/>
                <a:gd name="T30" fmla="*/ 523 w 563"/>
                <a:gd name="T31" fmla="*/ 29 h 348"/>
                <a:gd name="T32" fmla="*/ 563 w 563"/>
                <a:gd name="T33" fmla="*/ 105 h 348"/>
                <a:gd name="T34" fmla="*/ 563 w 563"/>
                <a:gd name="T35" fmla="*/ 238 h 348"/>
                <a:gd name="T36" fmla="*/ 452 w 563"/>
                <a:gd name="T37" fmla="*/ 327 h 348"/>
                <a:gd name="T38" fmla="*/ 350 w 563"/>
                <a:gd name="T39" fmla="*/ 348 h 348"/>
                <a:gd name="T40" fmla="*/ 201 w 563"/>
                <a:gd name="T41" fmla="*/ 344 h 348"/>
                <a:gd name="T42" fmla="*/ 65 w 563"/>
                <a:gd name="T43" fmla="*/ 308 h 348"/>
                <a:gd name="T44" fmla="*/ 65 w 563"/>
                <a:gd name="T45" fmla="*/ 234 h 348"/>
                <a:gd name="T46" fmla="*/ 36 w 563"/>
                <a:gd name="T47" fmla="*/ 165 h 348"/>
                <a:gd name="T48" fmla="*/ 0 w 563"/>
                <a:gd name="T49" fmla="*/ 106 h 348"/>
                <a:gd name="T50" fmla="*/ 6 w 563"/>
                <a:gd name="T51" fmla="*/ 68 h 348"/>
                <a:gd name="T52" fmla="*/ 6 w 563"/>
                <a:gd name="T53" fmla="*/ 6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3" h="348">
                  <a:moveTo>
                    <a:pt x="6" y="68"/>
                  </a:moveTo>
                  <a:lnTo>
                    <a:pt x="158" y="38"/>
                  </a:lnTo>
                  <a:lnTo>
                    <a:pt x="122" y="105"/>
                  </a:lnTo>
                  <a:lnTo>
                    <a:pt x="101" y="158"/>
                  </a:lnTo>
                  <a:lnTo>
                    <a:pt x="116" y="207"/>
                  </a:lnTo>
                  <a:lnTo>
                    <a:pt x="158" y="232"/>
                  </a:lnTo>
                  <a:lnTo>
                    <a:pt x="217" y="241"/>
                  </a:lnTo>
                  <a:lnTo>
                    <a:pt x="285" y="238"/>
                  </a:lnTo>
                  <a:lnTo>
                    <a:pt x="374" y="222"/>
                  </a:lnTo>
                  <a:lnTo>
                    <a:pt x="430" y="196"/>
                  </a:lnTo>
                  <a:lnTo>
                    <a:pt x="471" y="165"/>
                  </a:lnTo>
                  <a:lnTo>
                    <a:pt x="492" y="127"/>
                  </a:lnTo>
                  <a:lnTo>
                    <a:pt x="492" y="86"/>
                  </a:lnTo>
                  <a:lnTo>
                    <a:pt x="483" y="59"/>
                  </a:lnTo>
                  <a:lnTo>
                    <a:pt x="435" y="0"/>
                  </a:lnTo>
                  <a:lnTo>
                    <a:pt x="523" y="29"/>
                  </a:lnTo>
                  <a:lnTo>
                    <a:pt x="563" y="105"/>
                  </a:lnTo>
                  <a:lnTo>
                    <a:pt x="563" y="238"/>
                  </a:lnTo>
                  <a:lnTo>
                    <a:pt x="452" y="327"/>
                  </a:lnTo>
                  <a:lnTo>
                    <a:pt x="350" y="348"/>
                  </a:lnTo>
                  <a:lnTo>
                    <a:pt x="201" y="344"/>
                  </a:lnTo>
                  <a:lnTo>
                    <a:pt x="65" y="308"/>
                  </a:lnTo>
                  <a:lnTo>
                    <a:pt x="65" y="234"/>
                  </a:lnTo>
                  <a:lnTo>
                    <a:pt x="36" y="165"/>
                  </a:lnTo>
                  <a:lnTo>
                    <a:pt x="0" y="106"/>
                  </a:lnTo>
                  <a:lnTo>
                    <a:pt x="6" y="68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8" name="Freeform 26"/>
            <p:cNvSpPr>
              <a:spLocks/>
            </p:cNvSpPr>
            <p:nvPr/>
          </p:nvSpPr>
          <p:spPr bwMode="auto">
            <a:xfrm>
              <a:off x="1617" y="3178"/>
              <a:ext cx="290" cy="155"/>
            </a:xfrm>
            <a:custGeom>
              <a:avLst/>
              <a:gdLst>
                <a:gd name="T0" fmla="*/ 9 w 579"/>
                <a:gd name="T1" fmla="*/ 0 h 310"/>
                <a:gd name="T2" fmla="*/ 40 w 579"/>
                <a:gd name="T3" fmla="*/ 97 h 310"/>
                <a:gd name="T4" fmla="*/ 74 w 579"/>
                <a:gd name="T5" fmla="*/ 135 h 310"/>
                <a:gd name="T6" fmla="*/ 119 w 579"/>
                <a:gd name="T7" fmla="*/ 156 h 310"/>
                <a:gd name="T8" fmla="*/ 175 w 579"/>
                <a:gd name="T9" fmla="*/ 165 h 310"/>
                <a:gd name="T10" fmla="*/ 226 w 579"/>
                <a:gd name="T11" fmla="*/ 157 h 310"/>
                <a:gd name="T12" fmla="*/ 268 w 579"/>
                <a:gd name="T13" fmla="*/ 137 h 310"/>
                <a:gd name="T14" fmla="*/ 296 w 579"/>
                <a:gd name="T15" fmla="*/ 108 h 310"/>
                <a:gd name="T16" fmla="*/ 296 w 579"/>
                <a:gd name="T17" fmla="*/ 93 h 310"/>
                <a:gd name="T18" fmla="*/ 367 w 579"/>
                <a:gd name="T19" fmla="*/ 97 h 310"/>
                <a:gd name="T20" fmla="*/ 382 w 579"/>
                <a:gd name="T21" fmla="*/ 121 h 310"/>
                <a:gd name="T22" fmla="*/ 408 w 579"/>
                <a:gd name="T23" fmla="*/ 167 h 310"/>
                <a:gd name="T24" fmla="*/ 477 w 579"/>
                <a:gd name="T25" fmla="*/ 213 h 310"/>
                <a:gd name="T26" fmla="*/ 579 w 579"/>
                <a:gd name="T27" fmla="*/ 237 h 310"/>
                <a:gd name="T28" fmla="*/ 482 w 579"/>
                <a:gd name="T29" fmla="*/ 310 h 310"/>
                <a:gd name="T30" fmla="*/ 47 w 579"/>
                <a:gd name="T31" fmla="*/ 253 h 310"/>
                <a:gd name="T32" fmla="*/ 5 w 579"/>
                <a:gd name="T33" fmla="*/ 140 h 310"/>
                <a:gd name="T34" fmla="*/ 0 w 579"/>
                <a:gd name="T35" fmla="*/ 66 h 310"/>
                <a:gd name="T36" fmla="*/ 9 w 579"/>
                <a:gd name="T37" fmla="*/ 0 h 310"/>
                <a:gd name="T38" fmla="*/ 9 w 579"/>
                <a:gd name="T3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9" h="310">
                  <a:moveTo>
                    <a:pt x="9" y="0"/>
                  </a:moveTo>
                  <a:lnTo>
                    <a:pt x="40" y="97"/>
                  </a:lnTo>
                  <a:lnTo>
                    <a:pt x="74" y="135"/>
                  </a:lnTo>
                  <a:lnTo>
                    <a:pt x="119" y="156"/>
                  </a:lnTo>
                  <a:lnTo>
                    <a:pt x="175" y="165"/>
                  </a:lnTo>
                  <a:lnTo>
                    <a:pt x="226" y="157"/>
                  </a:lnTo>
                  <a:lnTo>
                    <a:pt x="268" y="137"/>
                  </a:lnTo>
                  <a:lnTo>
                    <a:pt x="296" y="108"/>
                  </a:lnTo>
                  <a:lnTo>
                    <a:pt x="296" y="93"/>
                  </a:lnTo>
                  <a:lnTo>
                    <a:pt x="367" y="97"/>
                  </a:lnTo>
                  <a:lnTo>
                    <a:pt x="382" y="121"/>
                  </a:lnTo>
                  <a:lnTo>
                    <a:pt x="408" y="167"/>
                  </a:lnTo>
                  <a:lnTo>
                    <a:pt x="477" y="213"/>
                  </a:lnTo>
                  <a:lnTo>
                    <a:pt x="579" y="237"/>
                  </a:lnTo>
                  <a:lnTo>
                    <a:pt x="482" y="310"/>
                  </a:lnTo>
                  <a:lnTo>
                    <a:pt x="47" y="253"/>
                  </a:lnTo>
                  <a:lnTo>
                    <a:pt x="5" y="140"/>
                  </a:lnTo>
                  <a:lnTo>
                    <a:pt x="0" y="6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9" name="Freeform 27"/>
            <p:cNvSpPr>
              <a:spLocks/>
            </p:cNvSpPr>
            <p:nvPr/>
          </p:nvSpPr>
          <p:spPr bwMode="auto">
            <a:xfrm>
              <a:off x="1392" y="3168"/>
              <a:ext cx="202" cy="131"/>
            </a:xfrm>
            <a:custGeom>
              <a:avLst/>
              <a:gdLst>
                <a:gd name="T0" fmla="*/ 158 w 403"/>
                <a:gd name="T1" fmla="*/ 74 h 260"/>
                <a:gd name="T2" fmla="*/ 184 w 403"/>
                <a:gd name="T3" fmla="*/ 159 h 260"/>
                <a:gd name="T4" fmla="*/ 230 w 403"/>
                <a:gd name="T5" fmla="*/ 195 h 260"/>
                <a:gd name="T6" fmla="*/ 285 w 403"/>
                <a:gd name="T7" fmla="*/ 216 h 260"/>
                <a:gd name="T8" fmla="*/ 321 w 403"/>
                <a:gd name="T9" fmla="*/ 216 h 260"/>
                <a:gd name="T10" fmla="*/ 363 w 403"/>
                <a:gd name="T11" fmla="*/ 171 h 260"/>
                <a:gd name="T12" fmla="*/ 375 w 403"/>
                <a:gd name="T13" fmla="*/ 91 h 260"/>
                <a:gd name="T14" fmla="*/ 338 w 403"/>
                <a:gd name="T15" fmla="*/ 9 h 260"/>
                <a:gd name="T16" fmla="*/ 403 w 403"/>
                <a:gd name="T17" fmla="*/ 4 h 260"/>
                <a:gd name="T18" fmla="*/ 392 w 403"/>
                <a:gd name="T19" fmla="*/ 159 h 260"/>
                <a:gd name="T20" fmla="*/ 384 w 403"/>
                <a:gd name="T21" fmla="*/ 260 h 260"/>
                <a:gd name="T22" fmla="*/ 202 w 403"/>
                <a:gd name="T23" fmla="*/ 249 h 260"/>
                <a:gd name="T24" fmla="*/ 78 w 403"/>
                <a:gd name="T25" fmla="*/ 239 h 260"/>
                <a:gd name="T26" fmla="*/ 0 w 403"/>
                <a:gd name="T27" fmla="*/ 234 h 260"/>
                <a:gd name="T28" fmla="*/ 0 w 403"/>
                <a:gd name="T29" fmla="*/ 127 h 260"/>
                <a:gd name="T30" fmla="*/ 72 w 403"/>
                <a:gd name="T31" fmla="*/ 0 h 260"/>
                <a:gd name="T32" fmla="*/ 162 w 403"/>
                <a:gd name="T33" fmla="*/ 19 h 260"/>
                <a:gd name="T34" fmla="*/ 158 w 403"/>
                <a:gd name="T35" fmla="*/ 74 h 260"/>
                <a:gd name="T36" fmla="*/ 158 w 403"/>
                <a:gd name="T37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260">
                  <a:moveTo>
                    <a:pt x="158" y="74"/>
                  </a:moveTo>
                  <a:lnTo>
                    <a:pt x="184" y="159"/>
                  </a:lnTo>
                  <a:lnTo>
                    <a:pt x="230" y="195"/>
                  </a:lnTo>
                  <a:lnTo>
                    <a:pt x="285" y="216"/>
                  </a:lnTo>
                  <a:lnTo>
                    <a:pt x="321" y="216"/>
                  </a:lnTo>
                  <a:lnTo>
                    <a:pt x="363" y="171"/>
                  </a:lnTo>
                  <a:lnTo>
                    <a:pt x="375" y="91"/>
                  </a:lnTo>
                  <a:lnTo>
                    <a:pt x="338" y="9"/>
                  </a:lnTo>
                  <a:lnTo>
                    <a:pt x="403" y="4"/>
                  </a:lnTo>
                  <a:lnTo>
                    <a:pt x="392" y="159"/>
                  </a:lnTo>
                  <a:lnTo>
                    <a:pt x="384" y="260"/>
                  </a:lnTo>
                  <a:lnTo>
                    <a:pt x="202" y="249"/>
                  </a:lnTo>
                  <a:lnTo>
                    <a:pt x="78" y="239"/>
                  </a:lnTo>
                  <a:lnTo>
                    <a:pt x="0" y="234"/>
                  </a:lnTo>
                  <a:lnTo>
                    <a:pt x="0" y="127"/>
                  </a:lnTo>
                  <a:lnTo>
                    <a:pt x="72" y="0"/>
                  </a:lnTo>
                  <a:lnTo>
                    <a:pt x="162" y="19"/>
                  </a:lnTo>
                  <a:lnTo>
                    <a:pt x="158" y="74"/>
                  </a:lnTo>
                  <a:lnTo>
                    <a:pt x="158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0" name="Freeform 28"/>
            <p:cNvSpPr>
              <a:spLocks/>
            </p:cNvSpPr>
            <p:nvPr/>
          </p:nvSpPr>
          <p:spPr bwMode="auto">
            <a:xfrm>
              <a:off x="1392" y="2800"/>
              <a:ext cx="2863" cy="309"/>
            </a:xfrm>
            <a:custGeom>
              <a:avLst/>
              <a:gdLst>
                <a:gd name="T0" fmla="*/ 0 w 5726"/>
                <a:gd name="T1" fmla="*/ 502 h 618"/>
                <a:gd name="T2" fmla="*/ 1819 w 5726"/>
                <a:gd name="T3" fmla="*/ 301 h 618"/>
                <a:gd name="T4" fmla="*/ 2888 w 5726"/>
                <a:gd name="T5" fmla="*/ 202 h 618"/>
                <a:gd name="T6" fmla="*/ 3628 w 5726"/>
                <a:gd name="T7" fmla="*/ 166 h 618"/>
                <a:gd name="T8" fmla="*/ 5014 w 5726"/>
                <a:gd name="T9" fmla="*/ 61 h 618"/>
                <a:gd name="T10" fmla="*/ 5726 w 5726"/>
                <a:gd name="T11" fmla="*/ 0 h 618"/>
                <a:gd name="T12" fmla="*/ 5726 w 5726"/>
                <a:gd name="T13" fmla="*/ 111 h 618"/>
                <a:gd name="T14" fmla="*/ 2974 w 5726"/>
                <a:gd name="T15" fmla="*/ 318 h 618"/>
                <a:gd name="T16" fmla="*/ 1068 w 5726"/>
                <a:gd name="T17" fmla="*/ 502 h 618"/>
                <a:gd name="T18" fmla="*/ 0 w 5726"/>
                <a:gd name="T19" fmla="*/ 618 h 618"/>
                <a:gd name="T20" fmla="*/ 0 w 5726"/>
                <a:gd name="T21" fmla="*/ 502 h 618"/>
                <a:gd name="T22" fmla="*/ 0 w 5726"/>
                <a:gd name="T23" fmla="*/ 50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18">
                  <a:moveTo>
                    <a:pt x="0" y="502"/>
                  </a:moveTo>
                  <a:lnTo>
                    <a:pt x="1819" y="301"/>
                  </a:lnTo>
                  <a:lnTo>
                    <a:pt x="2888" y="202"/>
                  </a:lnTo>
                  <a:lnTo>
                    <a:pt x="3628" y="166"/>
                  </a:lnTo>
                  <a:lnTo>
                    <a:pt x="5014" y="61"/>
                  </a:lnTo>
                  <a:lnTo>
                    <a:pt x="5726" y="0"/>
                  </a:lnTo>
                  <a:lnTo>
                    <a:pt x="5726" y="111"/>
                  </a:lnTo>
                  <a:lnTo>
                    <a:pt x="2974" y="318"/>
                  </a:lnTo>
                  <a:lnTo>
                    <a:pt x="1068" y="502"/>
                  </a:lnTo>
                  <a:lnTo>
                    <a:pt x="0" y="618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1" name="Freeform 29"/>
            <p:cNvSpPr>
              <a:spLocks/>
            </p:cNvSpPr>
            <p:nvPr/>
          </p:nvSpPr>
          <p:spPr bwMode="auto">
            <a:xfrm>
              <a:off x="1392" y="2935"/>
              <a:ext cx="2863" cy="226"/>
            </a:xfrm>
            <a:custGeom>
              <a:avLst/>
              <a:gdLst>
                <a:gd name="T0" fmla="*/ 0 w 5726"/>
                <a:gd name="T1" fmla="*/ 384 h 453"/>
                <a:gd name="T2" fmla="*/ 2093 w 5726"/>
                <a:gd name="T3" fmla="*/ 202 h 453"/>
                <a:gd name="T4" fmla="*/ 3738 w 5726"/>
                <a:gd name="T5" fmla="*/ 86 h 453"/>
                <a:gd name="T6" fmla="*/ 4928 w 5726"/>
                <a:gd name="T7" fmla="*/ 31 h 453"/>
                <a:gd name="T8" fmla="*/ 5726 w 5726"/>
                <a:gd name="T9" fmla="*/ 0 h 453"/>
                <a:gd name="T10" fmla="*/ 5726 w 5726"/>
                <a:gd name="T11" fmla="*/ 177 h 453"/>
                <a:gd name="T12" fmla="*/ 2924 w 5726"/>
                <a:gd name="T13" fmla="*/ 268 h 453"/>
                <a:gd name="T14" fmla="*/ 1032 w 5726"/>
                <a:gd name="T15" fmla="*/ 367 h 453"/>
                <a:gd name="T16" fmla="*/ 0 w 5726"/>
                <a:gd name="T17" fmla="*/ 453 h 453"/>
                <a:gd name="T18" fmla="*/ 0 w 5726"/>
                <a:gd name="T19" fmla="*/ 384 h 453"/>
                <a:gd name="T20" fmla="*/ 0 w 5726"/>
                <a:gd name="T21" fmla="*/ 38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6" h="453">
                  <a:moveTo>
                    <a:pt x="0" y="384"/>
                  </a:moveTo>
                  <a:lnTo>
                    <a:pt x="2093" y="202"/>
                  </a:lnTo>
                  <a:lnTo>
                    <a:pt x="3738" y="86"/>
                  </a:lnTo>
                  <a:lnTo>
                    <a:pt x="4928" y="31"/>
                  </a:lnTo>
                  <a:lnTo>
                    <a:pt x="5726" y="0"/>
                  </a:lnTo>
                  <a:lnTo>
                    <a:pt x="5726" y="177"/>
                  </a:lnTo>
                  <a:lnTo>
                    <a:pt x="2924" y="268"/>
                  </a:lnTo>
                  <a:lnTo>
                    <a:pt x="1032" y="367"/>
                  </a:lnTo>
                  <a:lnTo>
                    <a:pt x="0" y="45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2" name="Freeform 30"/>
            <p:cNvSpPr>
              <a:spLocks/>
            </p:cNvSpPr>
            <p:nvPr/>
          </p:nvSpPr>
          <p:spPr bwMode="auto">
            <a:xfrm>
              <a:off x="1392" y="3438"/>
              <a:ext cx="2863" cy="285"/>
            </a:xfrm>
            <a:custGeom>
              <a:avLst/>
              <a:gdLst>
                <a:gd name="T0" fmla="*/ 0 w 5726"/>
                <a:gd name="T1" fmla="*/ 301 h 571"/>
                <a:gd name="T2" fmla="*/ 2473 w 5726"/>
                <a:gd name="T3" fmla="*/ 386 h 571"/>
                <a:gd name="T4" fmla="*/ 3396 w 5726"/>
                <a:gd name="T5" fmla="*/ 436 h 571"/>
                <a:gd name="T6" fmla="*/ 3785 w 5726"/>
                <a:gd name="T7" fmla="*/ 436 h 571"/>
                <a:gd name="T8" fmla="*/ 3994 w 5726"/>
                <a:gd name="T9" fmla="*/ 417 h 571"/>
                <a:gd name="T10" fmla="*/ 4629 w 5726"/>
                <a:gd name="T11" fmla="*/ 287 h 571"/>
                <a:gd name="T12" fmla="*/ 5726 w 5726"/>
                <a:gd name="T13" fmla="*/ 0 h 571"/>
                <a:gd name="T14" fmla="*/ 5726 w 5726"/>
                <a:gd name="T15" fmla="*/ 179 h 571"/>
                <a:gd name="T16" fmla="*/ 4116 w 5726"/>
                <a:gd name="T17" fmla="*/ 502 h 571"/>
                <a:gd name="T18" fmla="*/ 3371 w 5726"/>
                <a:gd name="T19" fmla="*/ 483 h 571"/>
                <a:gd name="T20" fmla="*/ 0 w 5726"/>
                <a:gd name="T21" fmla="*/ 571 h 571"/>
                <a:gd name="T22" fmla="*/ 0 w 5726"/>
                <a:gd name="T23" fmla="*/ 301 h 571"/>
                <a:gd name="T24" fmla="*/ 0 w 5726"/>
                <a:gd name="T25" fmla="*/ 30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6" h="571">
                  <a:moveTo>
                    <a:pt x="0" y="301"/>
                  </a:moveTo>
                  <a:lnTo>
                    <a:pt x="2473" y="386"/>
                  </a:lnTo>
                  <a:lnTo>
                    <a:pt x="3396" y="436"/>
                  </a:lnTo>
                  <a:lnTo>
                    <a:pt x="3785" y="436"/>
                  </a:lnTo>
                  <a:lnTo>
                    <a:pt x="3994" y="417"/>
                  </a:lnTo>
                  <a:lnTo>
                    <a:pt x="4629" y="287"/>
                  </a:lnTo>
                  <a:lnTo>
                    <a:pt x="5726" y="0"/>
                  </a:lnTo>
                  <a:lnTo>
                    <a:pt x="5726" y="179"/>
                  </a:lnTo>
                  <a:lnTo>
                    <a:pt x="4116" y="502"/>
                  </a:lnTo>
                  <a:lnTo>
                    <a:pt x="3371" y="483"/>
                  </a:lnTo>
                  <a:lnTo>
                    <a:pt x="0" y="571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3" name="Freeform 31"/>
            <p:cNvSpPr>
              <a:spLocks/>
            </p:cNvSpPr>
            <p:nvPr/>
          </p:nvSpPr>
          <p:spPr bwMode="auto">
            <a:xfrm>
              <a:off x="1392" y="3270"/>
              <a:ext cx="2863" cy="336"/>
            </a:xfrm>
            <a:custGeom>
              <a:avLst/>
              <a:gdLst>
                <a:gd name="T0" fmla="*/ 0 w 5726"/>
                <a:gd name="T1" fmla="*/ 135 h 673"/>
                <a:gd name="T2" fmla="*/ 1972 w 5726"/>
                <a:gd name="T3" fmla="*/ 367 h 673"/>
                <a:gd name="T4" fmla="*/ 3700 w 5726"/>
                <a:gd name="T5" fmla="*/ 587 h 673"/>
                <a:gd name="T6" fmla="*/ 3939 w 5726"/>
                <a:gd name="T7" fmla="*/ 568 h 673"/>
                <a:gd name="T8" fmla="*/ 4110 w 5726"/>
                <a:gd name="T9" fmla="*/ 515 h 673"/>
                <a:gd name="T10" fmla="*/ 5726 w 5726"/>
                <a:gd name="T11" fmla="*/ 0 h 673"/>
                <a:gd name="T12" fmla="*/ 5726 w 5726"/>
                <a:gd name="T13" fmla="*/ 245 h 673"/>
                <a:gd name="T14" fmla="*/ 3934 w 5726"/>
                <a:gd name="T15" fmla="*/ 673 h 673"/>
                <a:gd name="T16" fmla="*/ 3327 w 5726"/>
                <a:gd name="T17" fmla="*/ 654 h 673"/>
                <a:gd name="T18" fmla="*/ 0 w 5726"/>
                <a:gd name="T19" fmla="*/ 452 h 673"/>
                <a:gd name="T20" fmla="*/ 0 w 5726"/>
                <a:gd name="T21" fmla="*/ 135 h 673"/>
                <a:gd name="T22" fmla="*/ 0 w 5726"/>
                <a:gd name="T23" fmla="*/ 13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73">
                  <a:moveTo>
                    <a:pt x="0" y="135"/>
                  </a:moveTo>
                  <a:lnTo>
                    <a:pt x="1972" y="367"/>
                  </a:lnTo>
                  <a:lnTo>
                    <a:pt x="3700" y="587"/>
                  </a:lnTo>
                  <a:lnTo>
                    <a:pt x="3939" y="568"/>
                  </a:lnTo>
                  <a:lnTo>
                    <a:pt x="4110" y="515"/>
                  </a:lnTo>
                  <a:lnTo>
                    <a:pt x="5726" y="0"/>
                  </a:lnTo>
                  <a:lnTo>
                    <a:pt x="5726" y="245"/>
                  </a:lnTo>
                  <a:lnTo>
                    <a:pt x="3934" y="673"/>
                  </a:lnTo>
                  <a:lnTo>
                    <a:pt x="3327" y="654"/>
                  </a:lnTo>
                  <a:lnTo>
                    <a:pt x="0" y="45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4" name="Freeform 32"/>
            <p:cNvSpPr>
              <a:spLocks/>
            </p:cNvSpPr>
            <p:nvPr/>
          </p:nvSpPr>
          <p:spPr bwMode="auto">
            <a:xfrm>
              <a:off x="1392" y="3475"/>
              <a:ext cx="2863" cy="240"/>
            </a:xfrm>
            <a:custGeom>
              <a:avLst/>
              <a:gdLst>
                <a:gd name="T0" fmla="*/ 0 w 5726"/>
                <a:gd name="T1" fmla="*/ 304 h 479"/>
                <a:gd name="T2" fmla="*/ 726 w 5726"/>
                <a:gd name="T3" fmla="*/ 346 h 479"/>
                <a:gd name="T4" fmla="*/ 1962 w 5726"/>
                <a:gd name="T5" fmla="*/ 366 h 479"/>
                <a:gd name="T6" fmla="*/ 3245 w 5726"/>
                <a:gd name="T7" fmla="*/ 380 h 479"/>
                <a:gd name="T8" fmla="*/ 3867 w 5726"/>
                <a:gd name="T9" fmla="*/ 384 h 479"/>
                <a:gd name="T10" fmla="*/ 4979 w 5726"/>
                <a:gd name="T11" fmla="*/ 182 h 479"/>
                <a:gd name="T12" fmla="*/ 5726 w 5726"/>
                <a:gd name="T13" fmla="*/ 0 h 479"/>
                <a:gd name="T14" fmla="*/ 5726 w 5726"/>
                <a:gd name="T15" fmla="*/ 116 h 479"/>
                <a:gd name="T16" fmla="*/ 4333 w 5726"/>
                <a:gd name="T17" fmla="*/ 376 h 479"/>
                <a:gd name="T18" fmla="*/ 3797 w 5726"/>
                <a:gd name="T19" fmla="*/ 450 h 479"/>
                <a:gd name="T20" fmla="*/ 2736 w 5726"/>
                <a:gd name="T21" fmla="*/ 467 h 479"/>
                <a:gd name="T22" fmla="*/ 1184 w 5726"/>
                <a:gd name="T23" fmla="*/ 479 h 479"/>
                <a:gd name="T24" fmla="*/ 0 w 5726"/>
                <a:gd name="T25" fmla="*/ 467 h 479"/>
                <a:gd name="T26" fmla="*/ 0 w 5726"/>
                <a:gd name="T27" fmla="*/ 304 h 479"/>
                <a:gd name="T28" fmla="*/ 0 w 5726"/>
                <a:gd name="T29" fmla="*/ 30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6" h="479">
                  <a:moveTo>
                    <a:pt x="0" y="304"/>
                  </a:moveTo>
                  <a:lnTo>
                    <a:pt x="726" y="346"/>
                  </a:lnTo>
                  <a:lnTo>
                    <a:pt x="1962" y="366"/>
                  </a:lnTo>
                  <a:lnTo>
                    <a:pt x="3245" y="380"/>
                  </a:lnTo>
                  <a:lnTo>
                    <a:pt x="3867" y="384"/>
                  </a:lnTo>
                  <a:lnTo>
                    <a:pt x="4979" y="182"/>
                  </a:lnTo>
                  <a:lnTo>
                    <a:pt x="5726" y="0"/>
                  </a:lnTo>
                  <a:lnTo>
                    <a:pt x="5726" y="116"/>
                  </a:lnTo>
                  <a:lnTo>
                    <a:pt x="4333" y="376"/>
                  </a:lnTo>
                  <a:lnTo>
                    <a:pt x="3797" y="450"/>
                  </a:lnTo>
                  <a:lnTo>
                    <a:pt x="2736" y="467"/>
                  </a:lnTo>
                  <a:lnTo>
                    <a:pt x="1184" y="479"/>
                  </a:lnTo>
                  <a:lnTo>
                    <a:pt x="0" y="467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5" name="Freeform 33"/>
            <p:cNvSpPr>
              <a:spLocks/>
            </p:cNvSpPr>
            <p:nvPr/>
          </p:nvSpPr>
          <p:spPr bwMode="auto">
            <a:xfrm>
              <a:off x="1392" y="3323"/>
              <a:ext cx="2863" cy="311"/>
            </a:xfrm>
            <a:custGeom>
              <a:avLst/>
              <a:gdLst>
                <a:gd name="T0" fmla="*/ 0 w 5726"/>
                <a:gd name="T1" fmla="*/ 182 h 621"/>
                <a:gd name="T2" fmla="*/ 1422 w 5726"/>
                <a:gd name="T3" fmla="*/ 328 h 621"/>
                <a:gd name="T4" fmla="*/ 2761 w 5726"/>
                <a:gd name="T5" fmla="*/ 450 h 621"/>
                <a:gd name="T6" fmla="*/ 3513 w 5726"/>
                <a:gd name="T7" fmla="*/ 524 h 621"/>
                <a:gd name="T8" fmla="*/ 3888 w 5726"/>
                <a:gd name="T9" fmla="*/ 534 h 621"/>
                <a:gd name="T10" fmla="*/ 4103 w 5726"/>
                <a:gd name="T11" fmla="*/ 507 h 621"/>
                <a:gd name="T12" fmla="*/ 4394 w 5726"/>
                <a:gd name="T13" fmla="*/ 412 h 621"/>
                <a:gd name="T14" fmla="*/ 5726 w 5726"/>
                <a:gd name="T15" fmla="*/ 0 h 621"/>
                <a:gd name="T16" fmla="*/ 5726 w 5726"/>
                <a:gd name="T17" fmla="*/ 112 h 621"/>
                <a:gd name="T18" fmla="*/ 3909 w 5726"/>
                <a:gd name="T19" fmla="*/ 621 h 621"/>
                <a:gd name="T20" fmla="*/ 3576 w 5726"/>
                <a:gd name="T21" fmla="*/ 604 h 621"/>
                <a:gd name="T22" fmla="*/ 0 w 5726"/>
                <a:gd name="T23" fmla="*/ 401 h 621"/>
                <a:gd name="T24" fmla="*/ 0 w 5726"/>
                <a:gd name="T25" fmla="*/ 182 h 621"/>
                <a:gd name="T26" fmla="*/ 0 w 5726"/>
                <a:gd name="T27" fmla="*/ 18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6" h="621">
                  <a:moveTo>
                    <a:pt x="0" y="182"/>
                  </a:moveTo>
                  <a:lnTo>
                    <a:pt x="1422" y="328"/>
                  </a:lnTo>
                  <a:lnTo>
                    <a:pt x="2761" y="450"/>
                  </a:lnTo>
                  <a:lnTo>
                    <a:pt x="3513" y="524"/>
                  </a:lnTo>
                  <a:lnTo>
                    <a:pt x="3888" y="534"/>
                  </a:lnTo>
                  <a:lnTo>
                    <a:pt x="4103" y="507"/>
                  </a:lnTo>
                  <a:lnTo>
                    <a:pt x="4394" y="412"/>
                  </a:lnTo>
                  <a:lnTo>
                    <a:pt x="5726" y="0"/>
                  </a:lnTo>
                  <a:lnTo>
                    <a:pt x="5726" y="112"/>
                  </a:lnTo>
                  <a:lnTo>
                    <a:pt x="3909" y="621"/>
                  </a:lnTo>
                  <a:lnTo>
                    <a:pt x="3576" y="604"/>
                  </a:lnTo>
                  <a:lnTo>
                    <a:pt x="0" y="401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6" name="Freeform 34"/>
            <p:cNvSpPr>
              <a:spLocks/>
            </p:cNvSpPr>
            <p:nvPr/>
          </p:nvSpPr>
          <p:spPr bwMode="auto">
            <a:xfrm>
              <a:off x="1392" y="2978"/>
              <a:ext cx="2863" cy="196"/>
            </a:xfrm>
            <a:custGeom>
              <a:avLst/>
              <a:gdLst>
                <a:gd name="T0" fmla="*/ 0 w 5726"/>
                <a:gd name="T1" fmla="*/ 327 h 391"/>
                <a:gd name="T2" fmla="*/ 1376 w 5726"/>
                <a:gd name="T3" fmla="*/ 231 h 391"/>
                <a:gd name="T4" fmla="*/ 3403 w 5726"/>
                <a:gd name="T5" fmla="*/ 93 h 391"/>
                <a:gd name="T6" fmla="*/ 4603 w 5726"/>
                <a:gd name="T7" fmla="*/ 9 h 391"/>
                <a:gd name="T8" fmla="*/ 5348 w 5726"/>
                <a:gd name="T9" fmla="*/ 0 h 391"/>
                <a:gd name="T10" fmla="*/ 5726 w 5726"/>
                <a:gd name="T11" fmla="*/ 9 h 391"/>
                <a:gd name="T12" fmla="*/ 5726 w 5726"/>
                <a:gd name="T13" fmla="*/ 131 h 391"/>
                <a:gd name="T14" fmla="*/ 3593 w 5726"/>
                <a:gd name="T15" fmla="*/ 182 h 391"/>
                <a:gd name="T16" fmla="*/ 1380 w 5726"/>
                <a:gd name="T17" fmla="*/ 340 h 391"/>
                <a:gd name="T18" fmla="*/ 1228 w 5726"/>
                <a:gd name="T19" fmla="*/ 285 h 391"/>
                <a:gd name="T20" fmla="*/ 1091 w 5726"/>
                <a:gd name="T21" fmla="*/ 290 h 391"/>
                <a:gd name="T22" fmla="*/ 977 w 5726"/>
                <a:gd name="T23" fmla="*/ 308 h 391"/>
                <a:gd name="T24" fmla="*/ 470 w 5726"/>
                <a:gd name="T25" fmla="*/ 353 h 391"/>
                <a:gd name="T26" fmla="*/ 0 w 5726"/>
                <a:gd name="T27" fmla="*/ 391 h 391"/>
                <a:gd name="T28" fmla="*/ 0 w 5726"/>
                <a:gd name="T29" fmla="*/ 327 h 391"/>
                <a:gd name="T30" fmla="*/ 0 w 5726"/>
                <a:gd name="T31" fmla="*/ 3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26" h="391">
                  <a:moveTo>
                    <a:pt x="0" y="327"/>
                  </a:moveTo>
                  <a:lnTo>
                    <a:pt x="1376" y="231"/>
                  </a:lnTo>
                  <a:lnTo>
                    <a:pt x="3403" y="93"/>
                  </a:lnTo>
                  <a:lnTo>
                    <a:pt x="4603" y="9"/>
                  </a:lnTo>
                  <a:lnTo>
                    <a:pt x="5348" y="0"/>
                  </a:lnTo>
                  <a:lnTo>
                    <a:pt x="5726" y="9"/>
                  </a:lnTo>
                  <a:lnTo>
                    <a:pt x="5726" y="131"/>
                  </a:lnTo>
                  <a:lnTo>
                    <a:pt x="3593" y="182"/>
                  </a:lnTo>
                  <a:lnTo>
                    <a:pt x="1380" y="340"/>
                  </a:lnTo>
                  <a:lnTo>
                    <a:pt x="1228" y="285"/>
                  </a:lnTo>
                  <a:lnTo>
                    <a:pt x="1091" y="290"/>
                  </a:lnTo>
                  <a:lnTo>
                    <a:pt x="977" y="308"/>
                  </a:lnTo>
                  <a:lnTo>
                    <a:pt x="470" y="353"/>
                  </a:lnTo>
                  <a:lnTo>
                    <a:pt x="0" y="391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7" name="Freeform 35"/>
            <p:cNvSpPr>
              <a:spLocks/>
            </p:cNvSpPr>
            <p:nvPr/>
          </p:nvSpPr>
          <p:spPr bwMode="auto">
            <a:xfrm>
              <a:off x="1392" y="2830"/>
              <a:ext cx="2863" cy="278"/>
            </a:xfrm>
            <a:custGeom>
              <a:avLst/>
              <a:gdLst>
                <a:gd name="T0" fmla="*/ 0 w 5726"/>
                <a:gd name="T1" fmla="*/ 555 h 555"/>
                <a:gd name="T2" fmla="*/ 1669 w 5726"/>
                <a:gd name="T3" fmla="*/ 395 h 555"/>
                <a:gd name="T4" fmla="*/ 4133 w 5726"/>
                <a:gd name="T5" fmla="*/ 198 h 555"/>
                <a:gd name="T6" fmla="*/ 5726 w 5726"/>
                <a:gd name="T7" fmla="*/ 91 h 555"/>
                <a:gd name="T8" fmla="*/ 5726 w 5726"/>
                <a:gd name="T9" fmla="*/ 0 h 555"/>
                <a:gd name="T10" fmla="*/ 1814 w 5726"/>
                <a:gd name="T11" fmla="*/ 287 h 555"/>
                <a:gd name="T12" fmla="*/ 525 w 5726"/>
                <a:gd name="T13" fmla="*/ 422 h 555"/>
                <a:gd name="T14" fmla="*/ 0 w 5726"/>
                <a:gd name="T15" fmla="*/ 496 h 555"/>
                <a:gd name="T16" fmla="*/ 0 w 5726"/>
                <a:gd name="T17" fmla="*/ 555 h 555"/>
                <a:gd name="T18" fmla="*/ 0 w 5726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6" h="555">
                  <a:moveTo>
                    <a:pt x="0" y="555"/>
                  </a:moveTo>
                  <a:lnTo>
                    <a:pt x="1669" y="395"/>
                  </a:lnTo>
                  <a:lnTo>
                    <a:pt x="4133" y="198"/>
                  </a:lnTo>
                  <a:lnTo>
                    <a:pt x="5726" y="91"/>
                  </a:lnTo>
                  <a:lnTo>
                    <a:pt x="5726" y="0"/>
                  </a:lnTo>
                  <a:lnTo>
                    <a:pt x="1814" y="287"/>
                  </a:lnTo>
                  <a:lnTo>
                    <a:pt x="525" y="42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8" name="Freeform 36"/>
            <p:cNvSpPr>
              <a:spLocks/>
            </p:cNvSpPr>
            <p:nvPr/>
          </p:nvSpPr>
          <p:spPr bwMode="auto">
            <a:xfrm>
              <a:off x="1646" y="3166"/>
              <a:ext cx="71" cy="84"/>
            </a:xfrm>
            <a:custGeom>
              <a:avLst/>
              <a:gdLst>
                <a:gd name="T0" fmla="*/ 38 w 142"/>
                <a:gd name="T1" fmla="*/ 144 h 169"/>
                <a:gd name="T2" fmla="*/ 0 w 142"/>
                <a:gd name="T3" fmla="*/ 84 h 169"/>
                <a:gd name="T4" fmla="*/ 5 w 142"/>
                <a:gd name="T5" fmla="*/ 30 h 169"/>
                <a:gd name="T6" fmla="*/ 53 w 142"/>
                <a:gd name="T7" fmla="*/ 0 h 169"/>
                <a:gd name="T8" fmla="*/ 66 w 142"/>
                <a:gd name="T9" fmla="*/ 67 h 169"/>
                <a:gd name="T10" fmla="*/ 97 w 142"/>
                <a:gd name="T11" fmla="*/ 114 h 169"/>
                <a:gd name="T12" fmla="*/ 142 w 142"/>
                <a:gd name="T13" fmla="*/ 144 h 169"/>
                <a:gd name="T14" fmla="*/ 98 w 142"/>
                <a:gd name="T15" fmla="*/ 169 h 169"/>
                <a:gd name="T16" fmla="*/ 38 w 142"/>
                <a:gd name="T17" fmla="*/ 144 h 169"/>
                <a:gd name="T18" fmla="*/ 38 w 142"/>
                <a:gd name="T19" fmla="*/ 14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9">
                  <a:moveTo>
                    <a:pt x="38" y="144"/>
                  </a:moveTo>
                  <a:lnTo>
                    <a:pt x="0" y="84"/>
                  </a:lnTo>
                  <a:lnTo>
                    <a:pt x="5" y="30"/>
                  </a:lnTo>
                  <a:lnTo>
                    <a:pt x="53" y="0"/>
                  </a:lnTo>
                  <a:lnTo>
                    <a:pt x="66" y="67"/>
                  </a:lnTo>
                  <a:lnTo>
                    <a:pt x="97" y="114"/>
                  </a:lnTo>
                  <a:lnTo>
                    <a:pt x="142" y="144"/>
                  </a:lnTo>
                  <a:lnTo>
                    <a:pt x="98" y="169"/>
                  </a:lnTo>
                  <a:lnTo>
                    <a:pt x="38" y="144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9" name="Freeform 37"/>
            <p:cNvSpPr>
              <a:spLocks/>
            </p:cNvSpPr>
            <p:nvPr/>
          </p:nvSpPr>
          <p:spPr bwMode="auto">
            <a:xfrm>
              <a:off x="1715" y="3159"/>
              <a:ext cx="71" cy="48"/>
            </a:xfrm>
            <a:custGeom>
              <a:avLst/>
              <a:gdLst>
                <a:gd name="T0" fmla="*/ 8 w 141"/>
                <a:gd name="T1" fmla="*/ 74 h 97"/>
                <a:gd name="T2" fmla="*/ 0 w 141"/>
                <a:gd name="T3" fmla="*/ 23 h 97"/>
                <a:gd name="T4" fmla="*/ 27 w 141"/>
                <a:gd name="T5" fmla="*/ 0 h 97"/>
                <a:gd name="T6" fmla="*/ 65 w 141"/>
                <a:gd name="T7" fmla="*/ 11 h 97"/>
                <a:gd name="T8" fmla="*/ 118 w 141"/>
                <a:gd name="T9" fmla="*/ 72 h 97"/>
                <a:gd name="T10" fmla="*/ 141 w 141"/>
                <a:gd name="T11" fmla="*/ 97 h 97"/>
                <a:gd name="T12" fmla="*/ 69 w 141"/>
                <a:gd name="T13" fmla="*/ 91 h 97"/>
                <a:gd name="T14" fmla="*/ 19 w 141"/>
                <a:gd name="T15" fmla="*/ 97 h 97"/>
                <a:gd name="T16" fmla="*/ 8 w 141"/>
                <a:gd name="T17" fmla="*/ 74 h 97"/>
                <a:gd name="T18" fmla="*/ 8 w 141"/>
                <a:gd name="T19" fmla="*/ 7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97">
                  <a:moveTo>
                    <a:pt x="8" y="74"/>
                  </a:moveTo>
                  <a:lnTo>
                    <a:pt x="0" y="23"/>
                  </a:lnTo>
                  <a:lnTo>
                    <a:pt x="27" y="0"/>
                  </a:lnTo>
                  <a:lnTo>
                    <a:pt x="65" y="11"/>
                  </a:lnTo>
                  <a:lnTo>
                    <a:pt x="118" y="72"/>
                  </a:lnTo>
                  <a:lnTo>
                    <a:pt x="141" y="97"/>
                  </a:lnTo>
                  <a:lnTo>
                    <a:pt x="69" y="91"/>
                  </a:lnTo>
                  <a:lnTo>
                    <a:pt x="19" y="97"/>
                  </a:lnTo>
                  <a:lnTo>
                    <a:pt x="8" y="74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0" name="Freeform 38"/>
            <p:cNvSpPr>
              <a:spLocks/>
            </p:cNvSpPr>
            <p:nvPr/>
          </p:nvSpPr>
          <p:spPr bwMode="auto">
            <a:xfrm>
              <a:off x="1859" y="3159"/>
              <a:ext cx="155" cy="66"/>
            </a:xfrm>
            <a:custGeom>
              <a:avLst/>
              <a:gdLst>
                <a:gd name="T0" fmla="*/ 0 w 310"/>
                <a:gd name="T1" fmla="*/ 80 h 133"/>
                <a:gd name="T2" fmla="*/ 23 w 310"/>
                <a:gd name="T3" fmla="*/ 36 h 133"/>
                <a:gd name="T4" fmla="*/ 61 w 310"/>
                <a:gd name="T5" fmla="*/ 5 h 133"/>
                <a:gd name="T6" fmla="*/ 122 w 310"/>
                <a:gd name="T7" fmla="*/ 0 h 133"/>
                <a:gd name="T8" fmla="*/ 166 w 310"/>
                <a:gd name="T9" fmla="*/ 36 h 133"/>
                <a:gd name="T10" fmla="*/ 227 w 310"/>
                <a:gd name="T11" fmla="*/ 13 h 133"/>
                <a:gd name="T12" fmla="*/ 280 w 310"/>
                <a:gd name="T13" fmla="*/ 13 h 133"/>
                <a:gd name="T14" fmla="*/ 310 w 310"/>
                <a:gd name="T15" fmla="*/ 42 h 133"/>
                <a:gd name="T16" fmla="*/ 282 w 310"/>
                <a:gd name="T17" fmla="*/ 72 h 133"/>
                <a:gd name="T18" fmla="*/ 221 w 310"/>
                <a:gd name="T19" fmla="*/ 119 h 133"/>
                <a:gd name="T20" fmla="*/ 139 w 310"/>
                <a:gd name="T21" fmla="*/ 133 h 133"/>
                <a:gd name="T22" fmla="*/ 44 w 310"/>
                <a:gd name="T23" fmla="*/ 127 h 133"/>
                <a:gd name="T24" fmla="*/ 0 w 310"/>
                <a:gd name="T25" fmla="*/ 80 h 133"/>
                <a:gd name="T26" fmla="*/ 0 w 310"/>
                <a:gd name="T27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33">
                  <a:moveTo>
                    <a:pt x="0" y="80"/>
                  </a:moveTo>
                  <a:lnTo>
                    <a:pt x="23" y="36"/>
                  </a:lnTo>
                  <a:lnTo>
                    <a:pt x="61" y="5"/>
                  </a:lnTo>
                  <a:lnTo>
                    <a:pt x="122" y="0"/>
                  </a:lnTo>
                  <a:lnTo>
                    <a:pt x="166" y="36"/>
                  </a:lnTo>
                  <a:lnTo>
                    <a:pt x="227" y="13"/>
                  </a:lnTo>
                  <a:lnTo>
                    <a:pt x="280" y="13"/>
                  </a:lnTo>
                  <a:lnTo>
                    <a:pt x="310" y="42"/>
                  </a:lnTo>
                  <a:lnTo>
                    <a:pt x="282" y="72"/>
                  </a:lnTo>
                  <a:lnTo>
                    <a:pt x="221" y="119"/>
                  </a:lnTo>
                  <a:lnTo>
                    <a:pt x="139" y="133"/>
                  </a:lnTo>
                  <a:lnTo>
                    <a:pt x="44" y="12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1" name="Freeform 39"/>
            <p:cNvSpPr>
              <a:spLocks/>
            </p:cNvSpPr>
            <p:nvPr/>
          </p:nvSpPr>
          <p:spPr bwMode="auto">
            <a:xfrm>
              <a:off x="2846" y="3223"/>
              <a:ext cx="92" cy="250"/>
            </a:xfrm>
            <a:custGeom>
              <a:avLst/>
              <a:gdLst>
                <a:gd name="T0" fmla="*/ 61 w 182"/>
                <a:gd name="T1" fmla="*/ 462 h 502"/>
                <a:gd name="T2" fmla="*/ 4 w 182"/>
                <a:gd name="T3" fmla="*/ 304 h 502"/>
                <a:gd name="T4" fmla="*/ 0 w 182"/>
                <a:gd name="T5" fmla="*/ 192 h 502"/>
                <a:gd name="T6" fmla="*/ 23 w 182"/>
                <a:gd name="T7" fmla="*/ 108 h 502"/>
                <a:gd name="T8" fmla="*/ 78 w 182"/>
                <a:gd name="T9" fmla="*/ 48 h 502"/>
                <a:gd name="T10" fmla="*/ 152 w 182"/>
                <a:gd name="T11" fmla="*/ 0 h 502"/>
                <a:gd name="T12" fmla="*/ 175 w 182"/>
                <a:gd name="T13" fmla="*/ 36 h 502"/>
                <a:gd name="T14" fmla="*/ 125 w 182"/>
                <a:gd name="T15" fmla="*/ 135 h 502"/>
                <a:gd name="T16" fmla="*/ 91 w 182"/>
                <a:gd name="T17" fmla="*/ 200 h 502"/>
                <a:gd name="T18" fmla="*/ 85 w 182"/>
                <a:gd name="T19" fmla="*/ 287 h 502"/>
                <a:gd name="T20" fmla="*/ 122 w 182"/>
                <a:gd name="T21" fmla="*/ 390 h 502"/>
                <a:gd name="T22" fmla="*/ 182 w 182"/>
                <a:gd name="T23" fmla="*/ 502 h 502"/>
                <a:gd name="T24" fmla="*/ 61 w 182"/>
                <a:gd name="T25" fmla="*/ 462 h 502"/>
                <a:gd name="T26" fmla="*/ 61 w 182"/>
                <a:gd name="T2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02">
                  <a:moveTo>
                    <a:pt x="61" y="462"/>
                  </a:moveTo>
                  <a:lnTo>
                    <a:pt x="4" y="304"/>
                  </a:lnTo>
                  <a:lnTo>
                    <a:pt x="0" y="192"/>
                  </a:lnTo>
                  <a:lnTo>
                    <a:pt x="23" y="108"/>
                  </a:lnTo>
                  <a:lnTo>
                    <a:pt x="78" y="48"/>
                  </a:lnTo>
                  <a:lnTo>
                    <a:pt x="152" y="0"/>
                  </a:lnTo>
                  <a:lnTo>
                    <a:pt x="175" y="36"/>
                  </a:lnTo>
                  <a:lnTo>
                    <a:pt x="125" y="135"/>
                  </a:lnTo>
                  <a:lnTo>
                    <a:pt x="91" y="200"/>
                  </a:lnTo>
                  <a:lnTo>
                    <a:pt x="85" y="287"/>
                  </a:lnTo>
                  <a:lnTo>
                    <a:pt x="122" y="390"/>
                  </a:lnTo>
                  <a:lnTo>
                    <a:pt x="182" y="502"/>
                  </a:lnTo>
                  <a:lnTo>
                    <a:pt x="61" y="462"/>
                  </a:lnTo>
                  <a:lnTo>
                    <a:pt x="61" y="462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2" name="Freeform 40"/>
            <p:cNvSpPr>
              <a:spLocks/>
            </p:cNvSpPr>
            <p:nvPr/>
          </p:nvSpPr>
          <p:spPr bwMode="auto">
            <a:xfrm>
              <a:off x="3022" y="3338"/>
              <a:ext cx="83" cy="82"/>
            </a:xfrm>
            <a:custGeom>
              <a:avLst/>
              <a:gdLst>
                <a:gd name="T0" fmla="*/ 0 w 165"/>
                <a:gd name="T1" fmla="*/ 0 h 165"/>
                <a:gd name="T2" fmla="*/ 135 w 165"/>
                <a:gd name="T3" fmla="*/ 44 h 165"/>
                <a:gd name="T4" fmla="*/ 116 w 165"/>
                <a:gd name="T5" fmla="*/ 105 h 165"/>
                <a:gd name="T6" fmla="*/ 165 w 165"/>
                <a:gd name="T7" fmla="*/ 165 h 165"/>
                <a:gd name="T8" fmla="*/ 97 w 165"/>
                <a:gd name="T9" fmla="*/ 152 h 165"/>
                <a:gd name="T10" fmla="*/ 47 w 165"/>
                <a:gd name="T11" fmla="*/ 91 h 165"/>
                <a:gd name="T12" fmla="*/ 0 w 165"/>
                <a:gd name="T13" fmla="*/ 0 h 165"/>
                <a:gd name="T14" fmla="*/ 0 w 165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5">
                  <a:moveTo>
                    <a:pt x="0" y="0"/>
                  </a:moveTo>
                  <a:lnTo>
                    <a:pt x="135" y="44"/>
                  </a:lnTo>
                  <a:lnTo>
                    <a:pt x="116" y="105"/>
                  </a:lnTo>
                  <a:lnTo>
                    <a:pt x="165" y="165"/>
                  </a:lnTo>
                  <a:lnTo>
                    <a:pt x="97" y="152"/>
                  </a:lnTo>
                  <a:lnTo>
                    <a:pt x="47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3" name="Freeform 41"/>
            <p:cNvSpPr>
              <a:spLocks/>
            </p:cNvSpPr>
            <p:nvPr/>
          </p:nvSpPr>
          <p:spPr bwMode="auto">
            <a:xfrm>
              <a:off x="3246" y="3402"/>
              <a:ext cx="189" cy="114"/>
            </a:xfrm>
            <a:custGeom>
              <a:avLst/>
              <a:gdLst>
                <a:gd name="T0" fmla="*/ 52 w 379"/>
                <a:gd name="T1" fmla="*/ 228 h 228"/>
                <a:gd name="T2" fmla="*/ 14 w 379"/>
                <a:gd name="T3" fmla="*/ 211 h 228"/>
                <a:gd name="T4" fmla="*/ 0 w 379"/>
                <a:gd name="T5" fmla="*/ 175 h 228"/>
                <a:gd name="T6" fmla="*/ 14 w 379"/>
                <a:gd name="T7" fmla="*/ 145 h 228"/>
                <a:gd name="T8" fmla="*/ 52 w 379"/>
                <a:gd name="T9" fmla="*/ 145 h 228"/>
                <a:gd name="T10" fmla="*/ 137 w 379"/>
                <a:gd name="T11" fmla="*/ 168 h 228"/>
                <a:gd name="T12" fmla="*/ 221 w 379"/>
                <a:gd name="T13" fmla="*/ 112 h 228"/>
                <a:gd name="T14" fmla="*/ 280 w 379"/>
                <a:gd name="T15" fmla="*/ 53 h 228"/>
                <a:gd name="T16" fmla="*/ 287 w 379"/>
                <a:gd name="T17" fmla="*/ 15 h 228"/>
                <a:gd name="T18" fmla="*/ 341 w 379"/>
                <a:gd name="T19" fmla="*/ 0 h 228"/>
                <a:gd name="T20" fmla="*/ 371 w 379"/>
                <a:gd name="T21" fmla="*/ 29 h 228"/>
                <a:gd name="T22" fmla="*/ 379 w 379"/>
                <a:gd name="T23" fmla="*/ 59 h 228"/>
                <a:gd name="T24" fmla="*/ 365 w 379"/>
                <a:gd name="T25" fmla="*/ 82 h 228"/>
                <a:gd name="T26" fmla="*/ 305 w 379"/>
                <a:gd name="T27" fmla="*/ 128 h 228"/>
                <a:gd name="T28" fmla="*/ 130 w 379"/>
                <a:gd name="T29" fmla="*/ 211 h 228"/>
                <a:gd name="T30" fmla="*/ 52 w 379"/>
                <a:gd name="T31" fmla="*/ 228 h 228"/>
                <a:gd name="T32" fmla="*/ 52 w 379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228">
                  <a:moveTo>
                    <a:pt x="52" y="228"/>
                  </a:moveTo>
                  <a:lnTo>
                    <a:pt x="14" y="211"/>
                  </a:lnTo>
                  <a:lnTo>
                    <a:pt x="0" y="175"/>
                  </a:lnTo>
                  <a:lnTo>
                    <a:pt x="14" y="145"/>
                  </a:lnTo>
                  <a:lnTo>
                    <a:pt x="52" y="145"/>
                  </a:lnTo>
                  <a:lnTo>
                    <a:pt x="137" y="168"/>
                  </a:lnTo>
                  <a:lnTo>
                    <a:pt x="221" y="112"/>
                  </a:lnTo>
                  <a:lnTo>
                    <a:pt x="280" y="53"/>
                  </a:lnTo>
                  <a:lnTo>
                    <a:pt x="287" y="15"/>
                  </a:lnTo>
                  <a:lnTo>
                    <a:pt x="341" y="0"/>
                  </a:lnTo>
                  <a:lnTo>
                    <a:pt x="371" y="29"/>
                  </a:lnTo>
                  <a:lnTo>
                    <a:pt x="379" y="59"/>
                  </a:lnTo>
                  <a:lnTo>
                    <a:pt x="365" y="82"/>
                  </a:lnTo>
                  <a:lnTo>
                    <a:pt x="305" y="128"/>
                  </a:lnTo>
                  <a:lnTo>
                    <a:pt x="130" y="211"/>
                  </a:lnTo>
                  <a:lnTo>
                    <a:pt x="52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4" name="Freeform 42"/>
            <p:cNvSpPr>
              <a:spLocks/>
            </p:cNvSpPr>
            <p:nvPr/>
          </p:nvSpPr>
          <p:spPr bwMode="auto">
            <a:xfrm>
              <a:off x="3509" y="3375"/>
              <a:ext cx="198" cy="58"/>
            </a:xfrm>
            <a:custGeom>
              <a:avLst/>
              <a:gdLst>
                <a:gd name="T0" fmla="*/ 0 w 395"/>
                <a:gd name="T1" fmla="*/ 23 h 118"/>
                <a:gd name="T2" fmla="*/ 6 w 395"/>
                <a:gd name="T3" fmla="*/ 65 h 118"/>
                <a:gd name="T4" fmla="*/ 30 w 395"/>
                <a:gd name="T5" fmla="*/ 97 h 118"/>
                <a:gd name="T6" fmla="*/ 61 w 395"/>
                <a:gd name="T7" fmla="*/ 116 h 118"/>
                <a:gd name="T8" fmla="*/ 108 w 395"/>
                <a:gd name="T9" fmla="*/ 118 h 118"/>
                <a:gd name="T10" fmla="*/ 177 w 395"/>
                <a:gd name="T11" fmla="*/ 114 h 118"/>
                <a:gd name="T12" fmla="*/ 251 w 395"/>
                <a:gd name="T13" fmla="*/ 99 h 118"/>
                <a:gd name="T14" fmla="*/ 338 w 395"/>
                <a:gd name="T15" fmla="*/ 74 h 118"/>
                <a:gd name="T16" fmla="*/ 382 w 395"/>
                <a:gd name="T17" fmla="*/ 53 h 118"/>
                <a:gd name="T18" fmla="*/ 395 w 395"/>
                <a:gd name="T19" fmla="*/ 34 h 118"/>
                <a:gd name="T20" fmla="*/ 392 w 395"/>
                <a:gd name="T21" fmla="*/ 12 h 118"/>
                <a:gd name="T22" fmla="*/ 350 w 395"/>
                <a:gd name="T23" fmla="*/ 0 h 118"/>
                <a:gd name="T24" fmla="*/ 302 w 395"/>
                <a:gd name="T25" fmla="*/ 0 h 118"/>
                <a:gd name="T26" fmla="*/ 219 w 395"/>
                <a:gd name="T27" fmla="*/ 8 h 118"/>
                <a:gd name="T28" fmla="*/ 129 w 395"/>
                <a:gd name="T29" fmla="*/ 34 h 118"/>
                <a:gd name="T30" fmla="*/ 72 w 395"/>
                <a:gd name="T31" fmla="*/ 38 h 118"/>
                <a:gd name="T32" fmla="*/ 48 w 395"/>
                <a:gd name="T33" fmla="*/ 36 h 118"/>
                <a:gd name="T34" fmla="*/ 25 w 395"/>
                <a:gd name="T35" fmla="*/ 19 h 118"/>
                <a:gd name="T36" fmla="*/ 0 w 395"/>
                <a:gd name="T37" fmla="*/ 23 h 118"/>
                <a:gd name="T38" fmla="*/ 0 w 395"/>
                <a:gd name="T39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118">
                  <a:moveTo>
                    <a:pt x="0" y="23"/>
                  </a:moveTo>
                  <a:lnTo>
                    <a:pt x="6" y="65"/>
                  </a:lnTo>
                  <a:lnTo>
                    <a:pt x="30" y="97"/>
                  </a:lnTo>
                  <a:lnTo>
                    <a:pt x="61" y="116"/>
                  </a:lnTo>
                  <a:lnTo>
                    <a:pt x="108" y="118"/>
                  </a:lnTo>
                  <a:lnTo>
                    <a:pt x="177" y="114"/>
                  </a:lnTo>
                  <a:lnTo>
                    <a:pt x="251" y="99"/>
                  </a:lnTo>
                  <a:lnTo>
                    <a:pt x="338" y="74"/>
                  </a:lnTo>
                  <a:lnTo>
                    <a:pt x="382" y="53"/>
                  </a:lnTo>
                  <a:lnTo>
                    <a:pt x="395" y="34"/>
                  </a:lnTo>
                  <a:lnTo>
                    <a:pt x="392" y="12"/>
                  </a:lnTo>
                  <a:lnTo>
                    <a:pt x="350" y="0"/>
                  </a:lnTo>
                  <a:lnTo>
                    <a:pt x="302" y="0"/>
                  </a:lnTo>
                  <a:lnTo>
                    <a:pt x="219" y="8"/>
                  </a:lnTo>
                  <a:lnTo>
                    <a:pt x="129" y="34"/>
                  </a:lnTo>
                  <a:lnTo>
                    <a:pt x="72" y="38"/>
                  </a:lnTo>
                  <a:lnTo>
                    <a:pt x="48" y="36"/>
                  </a:lnTo>
                  <a:lnTo>
                    <a:pt x="25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5" name="Freeform 43"/>
            <p:cNvSpPr>
              <a:spLocks/>
            </p:cNvSpPr>
            <p:nvPr/>
          </p:nvSpPr>
          <p:spPr bwMode="auto">
            <a:xfrm>
              <a:off x="2725" y="3193"/>
              <a:ext cx="91" cy="97"/>
            </a:xfrm>
            <a:custGeom>
              <a:avLst/>
              <a:gdLst>
                <a:gd name="T0" fmla="*/ 0 w 182"/>
                <a:gd name="T1" fmla="*/ 0 h 194"/>
                <a:gd name="T2" fmla="*/ 49 w 182"/>
                <a:gd name="T3" fmla="*/ 127 h 194"/>
                <a:gd name="T4" fmla="*/ 146 w 182"/>
                <a:gd name="T5" fmla="*/ 194 h 194"/>
                <a:gd name="T6" fmla="*/ 182 w 182"/>
                <a:gd name="T7" fmla="*/ 97 h 194"/>
                <a:gd name="T8" fmla="*/ 68 w 182"/>
                <a:gd name="T9" fmla="*/ 31 h 194"/>
                <a:gd name="T10" fmla="*/ 0 w 182"/>
                <a:gd name="T11" fmla="*/ 0 h 194"/>
                <a:gd name="T12" fmla="*/ 0 w 1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94">
                  <a:moveTo>
                    <a:pt x="0" y="0"/>
                  </a:moveTo>
                  <a:lnTo>
                    <a:pt x="49" y="127"/>
                  </a:lnTo>
                  <a:lnTo>
                    <a:pt x="146" y="194"/>
                  </a:lnTo>
                  <a:lnTo>
                    <a:pt x="182" y="97"/>
                  </a:lnTo>
                  <a:lnTo>
                    <a:pt x="68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6" name="Freeform 44"/>
            <p:cNvSpPr>
              <a:spLocks/>
            </p:cNvSpPr>
            <p:nvPr/>
          </p:nvSpPr>
          <p:spPr bwMode="auto">
            <a:xfrm>
              <a:off x="3199" y="3239"/>
              <a:ext cx="15" cy="13"/>
            </a:xfrm>
            <a:custGeom>
              <a:avLst/>
              <a:gdLst>
                <a:gd name="T0" fmla="*/ 6 w 31"/>
                <a:gd name="T1" fmla="*/ 27 h 27"/>
                <a:gd name="T2" fmla="*/ 0 w 31"/>
                <a:gd name="T3" fmla="*/ 8 h 27"/>
                <a:gd name="T4" fmla="*/ 6 w 31"/>
                <a:gd name="T5" fmla="*/ 0 h 27"/>
                <a:gd name="T6" fmla="*/ 19 w 31"/>
                <a:gd name="T7" fmla="*/ 4 h 27"/>
                <a:gd name="T8" fmla="*/ 31 w 31"/>
                <a:gd name="T9" fmla="*/ 27 h 27"/>
                <a:gd name="T10" fmla="*/ 6 w 31"/>
                <a:gd name="T11" fmla="*/ 27 h 27"/>
                <a:gd name="T12" fmla="*/ 6 w 3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7">
                  <a:moveTo>
                    <a:pt x="6" y="27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9" y="4"/>
                  </a:lnTo>
                  <a:lnTo>
                    <a:pt x="31" y="27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7" name="Freeform 45"/>
            <p:cNvSpPr>
              <a:spLocks/>
            </p:cNvSpPr>
            <p:nvPr/>
          </p:nvSpPr>
          <p:spPr bwMode="auto">
            <a:xfrm>
              <a:off x="2551" y="3293"/>
              <a:ext cx="18" cy="15"/>
            </a:xfrm>
            <a:custGeom>
              <a:avLst/>
              <a:gdLst>
                <a:gd name="T0" fmla="*/ 11 w 36"/>
                <a:gd name="T1" fmla="*/ 0 h 30"/>
                <a:gd name="T2" fmla="*/ 0 w 36"/>
                <a:gd name="T3" fmla="*/ 9 h 30"/>
                <a:gd name="T4" fmla="*/ 1 w 36"/>
                <a:gd name="T5" fmla="*/ 19 h 30"/>
                <a:gd name="T6" fmla="*/ 30 w 36"/>
                <a:gd name="T7" fmla="*/ 30 h 30"/>
                <a:gd name="T8" fmla="*/ 36 w 36"/>
                <a:gd name="T9" fmla="*/ 19 h 30"/>
                <a:gd name="T10" fmla="*/ 28 w 36"/>
                <a:gd name="T11" fmla="*/ 9 h 30"/>
                <a:gd name="T12" fmla="*/ 11 w 36"/>
                <a:gd name="T13" fmla="*/ 0 h 30"/>
                <a:gd name="T14" fmla="*/ 11 w 3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0">
                  <a:moveTo>
                    <a:pt x="11" y="0"/>
                  </a:moveTo>
                  <a:lnTo>
                    <a:pt x="0" y="9"/>
                  </a:lnTo>
                  <a:lnTo>
                    <a:pt x="1" y="19"/>
                  </a:lnTo>
                  <a:lnTo>
                    <a:pt x="30" y="30"/>
                  </a:lnTo>
                  <a:lnTo>
                    <a:pt x="36" y="19"/>
                  </a:lnTo>
                  <a:lnTo>
                    <a:pt x="28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8" name="Freeform 46"/>
            <p:cNvSpPr>
              <a:spLocks/>
            </p:cNvSpPr>
            <p:nvPr/>
          </p:nvSpPr>
          <p:spPr bwMode="auto">
            <a:xfrm>
              <a:off x="1582" y="2913"/>
              <a:ext cx="85" cy="883"/>
            </a:xfrm>
            <a:custGeom>
              <a:avLst/>
              <a:gdLst>
                <a:gd name="T0" fmla="*/ 0 w 169"/>
                <a:gd name="T1" fmla="*/ 14 h 1768"/>
                <a:gd name="T2" fmla="*/ 29 w 169"/>
                <a:gd name="T3" fmla="*/ 820 h 1768"/>
                <a:gd name="T4" fmla="*/ 55 w 169"/>
                <a:gd name="T5" fmla="*/ 1207 h 1768"/>
                <a:gd name="T6" fmla="*/ 71 w 169"/>
                <a:gd name="T7" fmla="*/ 1496 h 1768"/>
                <a:gd name="T8" fmla="*/ 55 w 169"/>
                <a:gd name="T9" fmla="*/ 1768 h 1768"/>
                <a:gd name="T10" fmla="*/ 76 w 169"/>
                <a:gd name="T11" fmla="*/ 1760 h 1768"/>
                <a:gd name="T12" fmla="*/ 92 w 169"/>
                <a:gd name="T13" fmla="*/ 1631 h 1768"/>
                <a:gd name="T14" fmla="*/ 86 w 169"/>
                <a:gd name="T15" fmla="*/ 1430 h 1768"/>
                <a:gd name="T16" fmla="*/ 86 w 169"/>
                <a:gd name="T17" fmla="*/ 1247 h 1768"/>
                <a:gd name="T18" fmla="*/ 65 w 169"/>
                <a:gd name="T19" fmla="*/ 1156 h 1768"/>
                <a:gd name="T20" fmla="*/ 57 w 169"/>
                <a:gd name="T21" fmla="*/ 1012 h 1768"/>
                <a:gd name="T22" fmla="*/ 55 w 169"/>
                <a:gd name="T23" fmla="*/ 702 h 1768"/>
                <a:gd name="T24" fmla="*/ 112 w 169"/>
                <a:gd name="T25" fmla="*/ 860 h 1768"/>
                <a:gd name="T26" fmla="*/ 120 w 169"/>
                <a:gd name="T27" fmla="*/ 1046 h 1768"/>
                <a:gd name="T28" fmla="*/ 162 w 169"/>
                <a:gd name="T29" fmla="*/ 1055 h 1768"/>
                <a:gd name="T30" fmla="*/ 169 w 169"/>
                <a:gd name="T31" fmla="*/ 941 h 1768"/>
                <a:gd name="T32" fmla="*/ 78 w 169"/>
                <a:gd name="T33" fmla="*/ 673 h 1768"/>
                <a:gd name="T34" fmla="*/ 50 w 169"/>
                <a:gd name="T35" fmla="*/ 443 h 1768"/>
                <a:gd name="T36" fmla="*/ 42 w 169"/>
                <a:gd name="T37" fmla="*/ 229 h 1768"/>
                <a:gd name="T38" fmla="*/ 42 w 169"/>
                <a:gd name="T39" fmla="*/ 0 h 1768"/>
                <a:gd name="T40" fmla="*/ 0 w 169"/>
                <a:gd name="T41" fmla="*/ 14 h 1768"/>
                <a:gd name="T42" fmla="*/ 0 w 169"/>
                <a:gd name="T43" fmla="*/ 1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768">
                  <a:moveTo>
                    <a:pt x="0" y="14"/>
                  </a:moveTo>
                  <a:lnTo>
                    <a:pt x="29" y="820"/>
                  </a:lnTo>
                  <a:lnTo>
                    <a:pt x="55" y="1207"/>
                  </a:lnTo>
                  <a:lnTo>
                    <a:pt x="71" y="1496"/>
                  </a:lnTo>
                  <a:lnTo>
                    <a:pt x="55" y="1768"/>
                  </a:lnTo>
                  <a:lnTo>
                    <a:pt x="76" y="1760"/>
                  </a:lnTo>
                  <a:lnTo>
                    <a:pt x="92" y="1631"/>
                  </a:lnTo>
                  <a:lnTo>
                    <a:pt x="86" y="1430"/>
                  </a:lnTo>
                  <a:lnTo>
                    <a:pt x="86" y="1247"/>
                  </a:lnTo>
                  <a:lnTo>
                    <a:pt x="65" y="1156"/>
                  </a:lnTo>
                  <a:lnTo>
                    <a:pt x="57" y="1012"/>
                  </a:lnTo>
                  <a:lnTo>
                    <a:pt x="55" y="702"/>
                  </a:lnTo>
                  <a:lnTo>
                    <a:pt x="112" y="860"/>
                  </a:lnTo>
                  <a:lnTo>
                    <a:pt x="120" y="1046"/>
                  </a:lnTo>
                  <a:lnTo>
                    <a:pt x="162" y="1055"/>
                  </a:lnTo>
                  <a:lnTo>
                    <a:pt x="169" y="941"/>
                  </a:lnTo>
                  <a:lnTo>
                    <a:pt x="78" y="673"/>
                  </a:lnTo>
                  <a:lnTo>
                    <a:pt x="50" y="443"/>
                  </a:lnTo>
                  <a:lnTo>
                    <a:pt x="42" y="229"/>
                  </a:lnTo>
                  <a:lnTo>
                    <a:pt x="4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9" name="Freeform 47"/>
            <p:cNvSpPr>
              <a:spLocks/>
            </p:cNvSpPr>
            <p:nvPr/>
          </p:nvSpPr>
          <p:spPr bwMode="auto">
            <a:xfrm>
              <a:off x="1624" y="3501"/>
              <a:ext cx="34" cy="141"/>
            </a:xfrm>
            <a:custGeom>
              <a:avLst/>
              <a:gdLst>
                <a:gd name="T0" fmla="*/ 51 w 68"/>
                <a:gd name="T1" fmla="*/ 0 h 281"/>
                <a:gd name="T2" fmla="*/ 28 w 68"/>
                <a:gd name="T3" fmla="*/ 122 h 281"/>
                <a:gd name="T4" fmla="*/ 8 w 68"/>
                <a:gd name="T5" fmla="*/ 222 h 281"/>
                <a:gd name="T6" fmla="*/ 0 w 68"/>
                <a:gd name="T7" fmla="*/ 281 h 281"/>
                <a:gd name="T8" fmla="*/ 28 w 68"/>
                <a:gd name="T9" fmla="*/ 274 h 281"/>
                <a:gd name="T10" fmla="*/ 44 w 68"/>
                <a:gd name="T11" fmla="*/ 175 h 281"/>
                <a:gd name="T12" fmla="*/ 68 w 68"/>
                <a:gd name="T13" fmla="*/ 93 h 281"/>
                <a:gd name="T14" fmla="*/ 68 w 68"/>
                <a:gd name="T15" fmla="*/ 2 h 281"/>
                <a:gd name="T16" fmla="*/ 51 w 68"/>
                <a:gd name="T17" fmla="*/ 0 h 281"/>
                <a:gd name="T18" fmla="*/ 51 w 68"/>
                <a:gd name="T1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1">
                  <a:moveTo>
                    <a:pt x="51" y="0"/>
                  </a:moveTo>
                  <a:lnTo>
                    <a:pt x="28" y="122"/>
                  </a:lnTo>
                  <a:lnTo>
                    <a:pt x="8" y="222"/>
                  </a:lnTo>
                  <a:lnTo>
                    <a:pt x="0" y="281"/>
                  </a:lnTo>
                  <a:lnTo>
                    <a:pt x="28" y="274"/>
                  </a:lnTo>
                  <a:lnTo>
                    <a:pt x="44" y="175"/>
                  </a:lnTo>
                  <a:lnTo>
                    <a:pt x="68" y="93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0" name="Freeform 48"/>
            <p:cNvSpPr>
              <a:spLocks/>
            </p:cNvSpPr>
            <p:nvPr/>
          </p:nvSpPr>
          <p:spPr bwMode="auto">
            <a:xfrm>
              <a:off x="2313" y="3169"/>
              <a:ext cx="411" cy="161"/>
            </a:xfrm>
            <a:custGeom>
              <a:avLst/>
              <a:gdLst>
                <a:gd name="T0" fmla="*/ 797 w 822"/>
                <a:gd name="T1" fmla="*/ 298 h 321"/>
                <a:gd name="T2" fmla="*/ 719 w 822"/>
                <a:gd name="T3" fmla="*/ 220 h 321"/>
                <a:gd name="T4" fmla="*/ 641 w 822"/>
                <a:gd name="T5" fmla="*/ 178 h 321"/>
                <a:gd name="T6" fmla="*/ 479 w 822"/>
                <a:gd name="T7" fmla="*/ 119 h 321"/>
                <a:gd name="T8" fmla="*/ 434 w 822"/>
                <a:gd name="T9" fmla="*/ 104 h 321"/>
                <a:gd name="T10" fmla="*/ 306 w 822"/>
                <a:gd name="T11" fmla="*/ 97 h 321"/>
                <a:gd name="T12" fmla="*/ 227 w 822"/>
                <a:gd name="T13" fmla="*/ 85 h 321"/>
                <a:gd name="T14" fmla="*/ 244 w 822"/>
                <a:gd name="T15" fmla="*/ 100 h 321"/>
                <a:gd name="T16" fmla="*/ 162 w 822"/>
                <a:gd name="T17" fmla="*/ 106 h 321"/>
                <a:gd name="T18" fmla="*/ 202 w 822"/>
                <a:gd name="T19" fmla="*/ 114 h 321"/>
                <a:gd name="T20" fmla="*/ 154 w 822"/>
                <a:gd name="T21" fmla="*/ 119 h 321"/>
                <a:gd name="T22" fmla="*/ 164 w 822"/>
                <a:gd name="T23" fmla="*/ 133 h 321"/>
                <a:gd name="T24" fmla="*/ 109 w 822"/>
                <a:gd name="T25" fmla="*/ 135 h 321"/>
                <a:gd name="T26" fmla="*/ 130 w 822"/>
                <a:gd name="T27" fmla="*/ 152 h 321"/>
                <a:gd name="T28" fmla="*/ 73 w 822"/>
                <a:gd name="T29" fmla="*/ 182 h 321"/>
                <a:gd name="T30" fmla="*/ 90 w 822"/>
                <a:gd name="T31" fmla="*/ 199 h 321"/>
                <a:gd name="T32" fmla="*/ 46 w 822"/>
                <a:gd name="T33" fmla="*/ 212 h 321"/>
                <a:gd name="T34" fmla="*/ 42 w 822"/>
                <a:gd name="T35" fmla="*/ 273 h 321"/>
                <a:gd name="T36" fmla="*/ 4 w 822"/>
                <a:gd name="T37" fmla="*/ 212 h 321"/>
                <a:gd name="T38" fmla="*/ 0 w 822"/>
                <a:gd name="T39" fmla="*/ 140 h 321"/>
                <a:gd name="T40" fmla="*/ 82 w 822"/>
                <a:gd name="T41" fmla="*/ 41 h 321"/>
                <a:gd name="T42" fmla="*/ 190 w 822"/>
                <a:gd name="T43" fmla="*/ 22 h 321"/>
                <a:gd name="T44" fmla="*/ 147 w 822"/>
                <a:gd name="T45" fmla="*/ 11 h 321"/>
                <a:gd name="T46" fmla="*/ 247 w 822"/>
                <a:gd name="T47" fmla="*/ 22 h 321"/>
                <a:gd name="T48" fmla="*/ 227 w 822"/>
                <a:gd name="T49" fmla="*/ 2 h 321"/>
                <a:gd name="T50" fmla="*/ 333 w 822"/>
                <a:gd name="T51" fmla="*/ 7 h 321"/>
                <a:gd name="T52" fmla="*/ 449 w 822"/>
                <a:gd name="T53" fmla="*/ 24 h 321"/>
                <a:gd name="T54" fmla="*/ 426 w 822"/>
                <a:gd name="T55" fmla="*/ 0 h 321"/>
                <a:gd name="T56" fmla="*/ 516 w 822"/>
                <a:gd name="T57" fmla="*/ 32 h 321"/>
                <a:gd name="T58" fmla="*/ 639 w 822"/>
                <a:gd name="T59" fmla="*/ 104 h 321"/>
                <a:gd name="T60" fmla="*/ 702 w 822"/>
                <a:gd name="T61" fmla="*/ 161 h 321"/>
                <a:gd name="T62" fmla="*/ 732 w 822"/>
                <a:gd name="T63" fmla="*/ 180 h 321"/>
                <a:gd name="T64" fmla="*/ 732 w 822"/>
                <a:gd name="T65" fmla="*/ 125 h 321"/>
                <a:gd name="T66" fmla="*/ 785 w 822"/>
                <a:gd name="T67" fmla="*/ 218 h 321"/>
                <a:gd name="T68" fmla="*/ 822 w 822"/>
                <a:gd name="T69" fmla="*/ 264 h 321"/>
                <a:gd name="T70" fmla="*/ 822 w 822"/>
                <a:gd name="T71" fmla="*/ 321 h 321"/>
                <a:gd name="T72" fmla="*/ 797 w 822"/>
                <a:gd name="T73" fmla="*/ 298 h 321"/>
                <a:gd name="T74" fmla="*/ 797 w 822"/>
                <a:gd name="T75" fmla="*/ 29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2" h="321">
                  <a:moveTo>
                    <a:pt x="797" y="298"/>
                  </a:moveTo>
                  <a:lnTo>
                    <a:pt x="719" y="220"/>
                  </a:lnTo>
                  <a:lnTo>
                    <a:pt x="641" y="178"/>
                  </a:lnTo>
                  <a:lnTo>
                    <a:pt x="479" y="119"/>
                  </a:lnTo>
                  <a:lnTo>
                    <a:pt x="434" y="104"/>
                  </a:lnTo>
                  <a:lnTo>
                    <a:pt x="306" y="97"/>
                  </a:lnTo>
                  <a:lnTo>
                    <a:pt x="227" y="85"/>
                  </a:lnTo>
                  <a:lnTo>
                    <a:pt x="244" y="100"/>
                  </a:lnTo>
                  <a:lnTo>
                    <a:pt x="162" y="106"/>
                  </a:lnTo>
                  <a:lnTo>
                    <a:pt x="202" y="114"/>
                  </a:lnTo>
                  <a:lnTo>
                    <a:pt x="154" y="119"/>
                  </a:lnTo>
                  <a:lnTo>
                    <a:pt x="164" y="133"/>
                  </a:lnTo>
                  <a:lnTo>
                    <a:pt x="109" y="135"/>
                  </a:lnTo>
                  <a:lnTo>
                    <a:pt x="130" y="152"/>
                  </a:lnTo>
                  <a:lnTo>
                    <a:pt x="73" y="182"/>
                  </a:lnTo>
                  <a:lnTo>
                    <a:pt x="90" y="199"/>
                  </a:lnTo>
                  <a:lnTo>
                    <a:pt x="46" y="212"/>
                  </a:lnTo>
                  <a:lnTo>
                    <a:pt x="42" y="273"/>
                  </a:lnTo>
                  <a:lnTo>
                    <a:pt x="4" y="212"/>
                  </a:lnTo>
                  <a:lnTo>
                    <a:pt x="0" y="140"/>
                  </a:lnTo>
                  <a:lnTo>
                    <a:pt x="82" y="41"/>
                  </a:lnTo>
                  <a:lnTo>
                    <a:pt x="190" y="22"/>
                  </a:lnTo>
                  <a:lnTo>
                    <a:pt x="147" y="11"/>
                  </a:lnTo>
                  <a:lnTo>
                    <a:pt x="247" y="22"/>
                  </a:lnTo>
                  <a:lnTo>
                    <a:pt x="227" y="2"/>
                  </a:lnTo>
                  <a:lnTo>
                    <a:pt x="333" y="7"/>
                  </a:lnTo>
                  <a:lnTo>
                    <a:pt x="449" y="24"/>
                  </a:lnTo>
                  <a:lnTo>
                    <a:pt x="426" y="0"/>
                  </a:lnTo>
                  <a:lnTo>
                    <a:pt x="516" y="32"/>
                  </a:lnTo>
                  <a:lnTo>
                    <a:pt x="639" y="104"/>
                  </a:lnTo>
                  <a:lnTo>
                    <a:pt x="702" y="161"/>
                  </a:lnTo>
                  <a:lnTo>
                    <a:pt x="732" y="180"/>
                  </a:lnTo>
                  <a:lnTo>
                    <a:pt x="732" y="125"/>
                  </a:lnTo>
                  <a:lnTo>
                    <a:pt x="785" y="218"/>
                  </a:lnTo>
                  <a:lnTo>
                    <a:pt x="822" y="264"/>
                  </a:lnTo>
                  <a:lnTo>
                    <a:pt x="822" y="321"/>
                  </a:lnTo>
                  <a:lnTo>
                    <a:pt x="797" y="298"/>
                  </a:lnTo>
                  <a:lnTo>
                    <a:pt x="79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1" name="Freeform 49"/>
            <p:cNvSpPr>
              <a:spLocks/>
            </p:cNvSpPr>
            <p:nvPr/>
          </p:nvSpPr>
          <p:spPr bwMode="auto">
            <a:xfrm>
              <a:off x="2385" y="3256"/>
              <a:ext cx="191" cy="94"/>
            </a:xfrm>
            <a:custGeom>
              <a:avLst/>
              <a:gdLst>
                <a:gd name="T0" fmla="*/ 7 w 380"/>
                <a:gd name="T1" fmla="*/ 121 h 188"/>
                <a:gd name="T2" fmla="*/ 68 w 380"/>
                <a:gd name="T3" fmla="*/ 53 h 188"/>
                <a:gd name="T4" fmla="*/ 148 w 380"/>
                <a:gd name="T5" fmla="*/ 15 h 188"/>
                <a:gd name="T6" fmla="*/ 220 w 380"/>
                <a:gd name="T7" fmla="*/ 0 h 188"/>
                <a:gd name="T8" fmla="*/ 294 w 380"/>
                <a:gd name="T9" fmla="*/ 0 h 188"/>
                <a:gd name="T10" fmla="*/ 380 w 380"/>
                <a:gd name="T11" fmla="*/ 17 h 188"/>
                <a:gd name="T12" fmla="*/ 274 w 380"/>
                <a:gd name="T13" fmla="*/ 24 h 188"/>
                <a:gd name="T14" fmla="*/ 234 w 380"/>
                <a:gd name="T15" fmla="*/ 45 h 188"/>
                <a:gd name="T16" fmla="*/ 236 w 380"/>
                <a:gd name="T17" fmla="*/ 19 h 188"/>
                <a:gd name="T18" fmla="*/ 199 w 380"/>
                <a:gd name="T19" fmla="*/ 51 h 188"/>
                <a:gd name="T20" fmla="*/ 196 w 380"/>
                <a:gd name="T21" fmla="*/ 24 h 188"/>
                <a:gd name="T22" fmla="*/ 173 w 380"/>
                <a:gd name="T23" fmla="*/ 41 h 188"/>
                <a:gd name="T24" fmla="*/ 161 w 380"/>
                <a:gd name="T25" fmla="*/ 38 h 188"/>
                <a:gd name="T26" fmla="*/ 135 w 380"/>
                <a:gd name="T27" fmla="*/ 55 h 188"/>
                <a:gd name="T28" fmla="*/ 101 w 380"/>
                <a:gd name="T29" fmla="*/ 79 h 188"/>
                <a:gd name="T30" fmla="*/ 80 w 380"/>
                <a:gd name="T31" fmla="*/ 100 h 188"/>
                <a:gd name="T32" fmla="*/ 70 w 380"/>
                <a:gd name="T33" fmla="*/ 136 h 188"/>
                <a:gd name="T34" fmla="*/ 66 w 380"/>
                <a:gd name="T35" fmla="*/ 157 h 188"/>
                <a:gd name="T36" fmla="*/ 74 w 380"/>
                <a:gd name="T37" fmla="*/ 188 h 188"/>
                <a:gd name="T38" fmla="*/ 44 w 380"/>
                <a:gd name="T39" fmla="*/ 161 h 188"/>
                <a:gd name="T40" fmla="*/ 23 w 380"/>
                <a:gd name="T41" fmla="*/ 167 h 188"/>
                <a:gd name="T42" fmla="*/ 30 w 380"/>
                <a:gd name="T43" fmla="*/ 182 h 188"/>
                <a:gd name="T44" fmla="*/ 9 w 380"/>
                <a:gd name="T45" fmla="*/ 174 h 188"/>
                <a:gd name="T46" fmla="*/ 0 w 380"/>
                <a:gd name="T47" fmla="*/ 142 h 188"/>
                <a:gd name="T48" fmla="*/ 7 w 380"/>
                <a:gd name="T49" fmla="*/ 121 h 188"/>
                <a:gd name="T50" fmla="*/ 7 w 380"/>
                <a:gd name="T5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188">
                  <a:moveTo>
                    <a:pt x="7" y="121"/>
                  </a:moveTo>
                  <a:lnTo>
                    <a:pt x="68" y="53"/>
                  </a:lnTo>
                  <a:lnTo>
                    <a:pt x="148" y="15"/>
                  </a:lnTo>
                  <a:lnTo>
                    <a:pt x="220" y="0"/>
                  </a:lnTo>
                  <a:lnTo>
                    <a:pt x="294" y="0"/>
                  </a:lnTo>
                  <a:lnTo>
                    <a:pt x="380" y="17"/>
                  </a:lnTo>
                  <a:lnTo>
                    <a:pt x="274" y="24"/>
                  </a:lnTo>
                  <a:lnTo>
                    <a:pt x="234" y="45"/>
                  </a:lnTo>
                  <a:lnTo>
                    <a:pt x="236" y="19"/>
                  </a:lnTo>
                  <a:lnTo>
                    <a:pt x="199" y="51"/>
                  </a:lnTo>
                  <a:lnTo>
                    <a:pt x="196" y="24"/>
                  </a:lnTo>
                  <a:lnTo>
                    <a:pt x="173" y="41"/>
                  </a:lnTo>
                  <a:lnTo>
                    <a:pt x="161" y="38"/>
                  </a:lnTo>
                  <a:lnTo>
                    <a:pt x="135" y="55"/>
                  </a:lnTo>
                  <a:lnTo>
                    <a:pt x="101" y="79"/>
                  </a:lnTo>
                  <a:lnTo>
                    <a:pt x="80" y="100"/>
                  </a:lnTo>
                  <a:lnTo>
                    <a:pt x="70" y="136"/>
                  </a:lnTo>
                  <a:lnTo>
                    <a:pt x="66" y="157"/>
                  </a:lnTo>
                  <a:lnTo>
                    <a:pt x="74" y="188"/>
                  </a:lnTo>
                  <a:lnTo>
                    <a:pt x="44" y="161"/>
                  </a:lnTo>
                  <a:lnTo>
                    <a:pt x="23" y="167"/>
                  </a:lnTo>
                  <a:lnTo>
                    <a:pt x="30" y="182"/>
                  </a:lnTo>
                  <a:lnTo>
                    <a:pt x="9" y="174"/>
                  </a:lnTo>
                  <a:lnTo>
                    <a:pt x="0" y="142"/>
                  </a:lnTo>
                  <a:lnTo>
                    <a:pt x="7" y="121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2" name="Freeform 50"/>
            <p:cNvSpPr>
              <a:spLocks/>
            </p:cNvSpPr>
            <p:nvPr/>
          </p:nvSpPr>
          <p:spPr bwMode="auto">
            <a:xfrm>
              <a:off x="2345" y="3241"/>
              <a:ext cx="354" cy="102"/>
            </a:xfrm>
            <a:custGeom>
              <a:avLst/>
              <a:gdLst>
                <a:gd name="T0" fmla="*/ 89 w 709"/>
                <a:gd name="T1" fmla="*/ 143 h 205"/>
                <a:gd name="T2" fmla="*/ 110 w 709"/>
                <a:gd name="T3" fmla="*/ 91 h 205"/>
                <a:gd name="T4" fmla="*/ 139 w 709"/>
                <a:gd name="T5" fmla="*/ 63 h 205"/>
                <a:gd name="T6" fmla="*/ 186 w 709"/>
                <a:gd name="T7" fmla="*/ 38 h 205"/>
                <a:gd name="T8" fmla="*/ 245 w 709"/>
                <a:gd name="T9" fmla="*/ 23 h 205"/>
                <a:gd name="T10" fmla="*/ 348 w 709"/>
                <a:gd name="T11" fmla="*/ 17 h 205"/>
                <a:gd name="T12" fmla="*/ 418 w 709"/>
                <a:gd name="T13" fmla="*/ 23 h 205"/>
                <a:gd name="T14" fmla="*/ 508 w 709"/>
                <a:gd name="T15" fmla="*/ 51 h 205"/>
                <a:gd name="T16" fmla="*/ 586 w 709"/>
                <a:gd name="T17" fmla="*/ 105 h 205"/>
                <a:gd name="T18" fmla="*/ 639 w 709"/>
                <a:gd name="T19" fmla="*/ 141 h 205"/>
                <a:gd name="T20" fmla="*/ 686 w 709"/>
                <a:gd name="T21" fmla="*/ 158 h 205"/>
                <a:gd name="T22" fmla="*/ 709 w 709"/>
                <a:gd name="T23" fmla="*/ 154 h 205"/>
                <a:gd name="T24" fmla="*/ 675 w 709"/>
                <a:gd name="T25" fmla="*/ 133 h 205"/>
                <a:gd name="T26" fmla="*/ 610 w 709"/>
                <a:gd name="T27" fmla="*/ 91 h 205"/>
                <a:gd name="T28" fmla="*/ 502 w 709"/>
                <a:gd name="T29" fmla="*/ 29 h 205"/>
                <a:gd name="T30" fmla="*/ 422 w 709"/>
                <a:gd name="T31" fmla="*/ 6 h 205"/>
                <a:gd name="T32" fmla="*/ 335 w 709"/>
                <a:gd name="T33" fmla="*/ 0 h 205"/>
                <a:gd name="T34" fmla="*/ 253 w 709"/>
                <a:gd name="T35" fmla="*/ 2 h 205"/>
                <a:gd name="T36" fmla="*/ 184 w 709"/>
                <a:gd name="T37" fmla="*/ 19 h 205"/>
                <a:gd name="T38" fmla="*/ 135 w 709"/>
                <a:gd name="T39" fmla="*/ 36 h 205"/>
                <a:gd name="T40" fmla="*/ 95 w 709"/>
                <a:gd name="T41" fmla="*/ 69 h 205"/>
                <a:gd name="T42" fmla="*/ 65 w 709"/>
                <a:gd name="T43" fmla="*/ 122 h 205"/>
                <a:gd name="T44" fmla="*/ 0 w 709"/>
                <a:gd name="T45" fmla="*/ 202 h 205"/>
                <a:gd name="T46" fmla="*/ 86 w 709"/>
                <a:gd name="T47" fmla="*/ 205 h 205"/>
                <a:gd name="T48" fmla="*/ 108 w 709"/>
                <a:gd name="T49" fmla="*/ 173 h 205"/>
                <a:gd name="T50" fmla="*/ 89 w 709"/>
                <a:gd name="T51" fmla="*/ 143 h 205"/>
                <a:gd name="T52" fmla="*/ 89 w 709"/>
                <a:gd name="T53" fmla="*/ 14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9" h="205">
                  <a:moveTo>
                    <a:pt x="89" y="143"/>
                  </a:moveTo>
                  <a:lnTo>
                    <a:pt x="110" y="91"/>
                  </a:lnTo>
                  <a:lnTo>
                    <a:pt x="139" y="63"/>
                  </a:lnTo>
                  <a:lnTo>
                    <a:pt x="186" y="38"/>
                  </a:lnTo>
                  <a:lnTo>
                    <a:pt x="245" y="23"/>
                  </a:lnTo>
                  <a:lnTo>
                    <a:pt x="348" y="17"/>
                  </a:lnTo>
                  <a:lnTo>
                    <a:pt x="418" y="23"/>
                  </a:lnTo>
                  <a:lnTo>
                    <a:pt x="508" y="51"/>
                  </a:lnTo>
                  <a:lnTo>
                    <a:pt x="586" y="105"/>
                  </a:lnTo>
                  <a:lnTo>
                    <a:pt x="639" y="141"/>
                  </a:lnTo>
                  <a:lnTo>
                    <a:pt x="686" y="158"/>
                  </a:lnTo>
                  <a:lnTo>
                    <a:pt x="709" y="154"/>
                  </a:lnTo>
                  <a:lnTo>
                    <a:pt x="675" y="133"/>
                  </a:lnTo>
                  <a:lnTo>
                    <a:pt x="610" y="91"/>
                  </a:lnTo>
                  <a:lnTo>
                    <a:pt x="502" y="29"/>
                  </a:lnTo>
                  <a:lnTo>
                    <a:pt x="422" y="6"/>
                  </a:lnTo>
                  <a:lnTo>
                    <a:pt x="335" y="0"/>
                  </a:lnTo>
                  <a:lnTo>
                    <a:pt x="253" y="2"/>
                  </a:lnTo>
                  <a:lnTo>
                    <a:pt x="184" y="19"/>
                  </a:lnTo>
                  <a:lnTo>
                    <a:pt x="135" y="36"/>
                  </a:lnTo>
                  <a:lnTo>
                    <a:pt x="95" y="69"/>
                  </a:lnTo>
                  <a:lnTo>
                    <a:pt x="65" y="122"/>
                  </a:lnTo>
                  <a:lnTo>
                    <a:pt x="0" y="202"/>
                  </a:lnTo>
                  <a:lnTo>
                    <a:pt x="86" y="205"/>
                  </a:lnTo>
                  <a:lnTo>
                    <a:pt x="108" y="173"/>
                  </a:lnTo>
                  <a:lnTo>
                    <a:pt x="89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3" name="Freeform 51"/>
            <p:cNvSpPr>
              <a:spLocks/>
            </p:cNvSpPr>
            <p:nvPr/>
          </p:nvSpPr>
          <p:spPr bwMode="auto">
            <a:xfrm>
              <a:off x="2561" y="3287"/>
              <a:ext cx="36" cy="45"/>
            </a:xfrm>
            <a:custGeom>
              <a:avLst/>
              <a:gdLst>
                <a:gd name="T0" fmla="*/ 10 w 73"/>
                <a:gd name="T1" fmla="*/ 57 h 90"/>
                <a:gd name="T2" fmla="*/ 18 w 73"/>
                <a:gd name="T3" fmla="*/ 76 h 90"/>
                <a:gd name="T4" fmla="*/ 23 w 73"/>
                <a:gd name="T5" fmla="*/ 88 h 90"/>
                <a:gd name="T6" fmla="*/ 42 w 73"/>
                <a:gd name="T7" fmla="*/ 90 h 90"/>
                <a:gd name="T8" fmla="*/ 63 w 73"/>
                <a:gd name="T9" fmla="*/ 76 h 90"/>
                <a:gd name="T10" fmla="*/ 73 w 73"/>
                <a:gd name="T11" fmla="*/ 52 h 90"/>
                <a:gd name="T12" fmla="*/ 67 w 73"/>
                <a:gd name="T13" fmla="*/ 21 h 90"/>
                <a:gd name="T14" fmla="*/ 46 w 73"/>
                <a:gd name="T15" fmla="*/ 6 h 90"/>
                <a:gd name="T16" fmla="*/ 25 w 73"/>
                <a:gd name="T17" fmla="*/ 0 h 90"/>
                <a:gd name="T18" fmla="*/ 12 w 73"/>
                <a:gd name="T19" fmla="*/ 14 h 90"/>
                <a:gd name="T20" fmla="*/ 25 w 73"/>
                <a:gd name="T21" fmla="*/ 31 h 90"/>
                <a:gd name="T22" fmla="*/ 16 w 73"/>
                <a:gd name="T23" fmla="*/ 44 h 90"/>
                <a:gd name="T24" fmla="*/ 0 w 73"/>
                <a:gd name="T25" fmla="*/ 46 h 90"/>
                <a:gd name="T26" fmla="*/ 10 w 73"/>
                <a:gd name="T27" fmla="*/ 57 h 90"/>
                <a:gd name="T28" fmla="*/ 10 w 73"/>
                <a:gd name="T29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90">
                  <a:moveTo>
                    <a:pt x="10" y="57"/>
                  </a:moveTo>
                  <a:lnTo>
                    <a:pt x="18" y="76"/>
                  </a:lnTo>
                  <a:lnTo>
                    <a:pt x="23" y="88"/>
                  </a:lnTo>
                  <a:lnTo>
                    <a:pt x="42" y="90"/>
                  </a:lnTo>
                  <a:lnTo>
                    <a:pt x="63" y="76"/>
                  </a:lnTo>
                  <a:lnTo>
                    <a:pt x="73" y="52"/>
                  </a:lnTo>
                  <a:lnTo>
                    <a:pt x="67" y="21"/>
                  </a:lnTo>
                  <a:lnTo>
                    <a:pt x="46" y="6"/>
                  </a:lnTo>
                  <a:lnTo>
                    <a:pt x="25" y="0"/>
                  </a:lnTo>
                  <a:lnTo>
                    <a:pt x="12" y="14"/>
                  </a:lnTo>
                  <a:lnTo>
                    <a:pt x="25" y="31"/>
                  </a:lnTo>
                  <a:lnTo>
                    <a:pt x="16" y="44"/>
                  </a:lnTo>
                  <a:lnTo>
                    <a:pt x="0" y="46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4" name="Freeform 52"/>
            <p:cNvSpPr>
              <a:spLocks/>
            </p:cNvSpPr>
            <p:nvPr/>
          </p:nvSpPr>
          <p:spPr bwMode="auto">
            <a:xfrm>
              <a:off x="2534" y="3264"/>
              <a:ext cx="83" cy="111"/>
            </a:xfrm>
            <a:custGeom>
              <a:avLst/>
              <a:gdLst>
                <a:gd name="T0" fmla="*/ 69 w 168"/>
                <a:gd name="T1" fmla="*/ 36 h 220"/>
                <a:gd name="T2" fmla="*/ 42 w 168"/>
                <a:gd name="T3" fmla="*/ 30 h 220"/>
                <a:gd name="T4" fmla="*/ 46 w 168"/>
                <a:gd name="T5" fmla="*/ 45 h 220"/>
                <a:gd name="T6" fmla="*/ 27 w 168"/>
                <a:gd name="T7" fmla="*/ 62 h 220"/>
                <a:gd name="T8" fmla="*/ 21 w 168"/>
                <a:gd name="T9" fmla="*/ 112 h 220"/>
                <a:gd name="T10" fmla="*/ 42 w 168"/>
                <a:gd name="T11" fmla="*/ 148 h 220"/>
                <a:gd name="T12" fmla="*/ 71 w 168"/>
                <a:gd name="T13" fmla="*/ 169 h 220"/>
                <a:gd name="T14" fmla="*/ 95 w 168"/>
                <a:gd name="T15" fmla="*/ 167 h 220"/>
                <a:gd name="T16" fmla="*/ 101 w 168"/>
                <a:gd name="T17" fmla="*/ 150 h 220"/>
                <a:gd name="T18" fmla="*/ 116 w 168"/>
                <a:gd name="T19" fmla="*/ 157 h 220"/>
                <a:gd name="T20" fmla="*/ 126 w 168"/>
                <a:gd name="T21" fmla="*/ 138 h 220"/>
                <a:gd name="T22" fmla="*/ 135 w 168"/>
                <a:gd name="T23" fmla="*/ 138 h 220"/>
                <a:gd name="T24" fmla="*/ 137 w 168"/>
                <a:gd name="T25" fmla="*/ 95 h 220"/>
                <a:gd name="T26" fmla="*/ 139 w 168"/>
                <a:gd name="T27" fmla="*/ 68 h 220"/>
                <a:gd name="T28" fmla="*/ 122 w 168"/>
                <a:gd name="T29" fmla="*/ 51 h 220"/>
                <a:gd name="T30" fmla="*/ 111 w 168"/>
                <a:gd name="T31" fmla="*/ 32 h 220"/>
                <a:gd name="T32" fmla="*/ 92 w 168"/>
                <a:gd name="T33" fmla="*/ 30 h 220"/>
                <a:gd name="T34" fmla="*/ 69 w 168"/>
                <a:gd name="T35" fmla="*/ 17 h 220"/>
                <a:gd name="T36" fmla="*/ 42 w 168"/>
                <a:gd name="T37" fmla="*/ 0 h 220"/>
                <a:gd name="T38" fmla="*/ 84 w 168"/>
                <a:gd name="T39" fmla="*/ 2 h 220"/>
                <a:gd name="T40" fmla="*/ 130 w 168"/>
                <a:gd name="T41" fmla="*/ 26 h 220"/>
                <a:gd name="T42" fmla="*/ 151 w 168"/>
                <a:gd name="T43" fmla="*/ 49 h 220"/>
                <a:gd name="T44" fmla="*/ 168 w 168"/>
                <a:gd name="T45" fmla="*/ 83 h 220"/>
                <a:gd name="T46" fmla="*/ 168 w 168"/>
                <a:gd name="T47" fmla="*/ 116 h 220"/>
                <a:gd name="T48" fmla="*/ 160 w 168"/>
                <a:gd name="T49" fmla="*/ 156 h 220"/>
                <a:gd name="T50" fmla="*/ 137 w 168"/>
                <a:gd name="T51" fmla="*/ 190 h 220"/>
                <a:gd name="T52" fmla="*/ 101 w 168"/>
                <a:gd name="T53" fmla="*/ 209 h 220"/>
                <a:gd name="T54" fmla="*/ 57 w 168"/>
                <a:gd name="T55" fmla="*/ 220 h 220"/>
                <a:gd name="T56" fmla="*/ 31 w 168"/>
                <a:gd name="T57" fmla="*/ 201 h 220"/>
                <a:gd name="T58" fmla="*/ 17 w 168"/>
                <a:gd name="T59" fmla="*/ 178 h 220"/>
                <a:gd name="T60" fmla="*/ 6 w 168"/>
                <a:gd name="T61" fmla="*/ 144 h 220"/>
                <a:gd name="T62" fmla="*/ 0 w 168"/>
                <a:gd name="T63" fmla="*/ 104 h 220"/>
                <a:gd name="T64" fmla="*/ 2 w 168"/>
                <a:gd name="T65" fmla="*/ 57 h 220"/>
                <a:gd name="T66" fmla="*/ 17 w 168"/>
                <a:gd name="T67" fmla="*/ 17 h 220"/>
                <a:gd name="T68" fmla="*/ 55 w 168"/>
                <a:gd name="T69" fmla="*/ 15 h 220"/>
                <a:gd name="T70" fmla="*/ 69 w 168"/>
                <a:gd name="T71" fmla="*/ 36 h 220"/>
                <a:gd name="T72" fmla="*/ 69 w 168"/>
                <a:gd name="T73" fmla="*/ 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20">
                  <a:moveTo>
                    <a:pt x="69" y="36"/>
                  </a:moveTo>
                  <a:lnTo>
                    <a:pt x="42" y="30"/>
                  </a:lnTo>
                  <a:lnTo>
                    <a:pt x="46" y="45"/>
                  </a:lnTo>
                  <a:lnTo>
                    <a:pt x="27" y="62"/>
                  </a:lnTo>
                  <a:lnTo>
                    <a:pt x="21" y="112"/>
                  </a:lnTo>
                  <a:lnTo>
                    <a:pt x="42" y="148"/>
                  </a:lnTo>
                  <a:lnTo>
                    <a:pt x="71" y="169"/>
                  </a:lnTo>
                  <a:lnTo>
                    <a:pt x="95" y="167"/>
                  </a:lnTo>
                  <a:lnTo>
                    <a:pt x="101" y="150"/>
                  </a:lnTo>
                  <a:lnTo>
                    <a:pt x="116" y="157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37" y="95"/>
                  </a:lnTo>
                  <a:lnTo>
                    <a:pt x="139" y="68"/>
                  </a:lnTo>
                  <a:lnTo>
                    <a:pt x="122" y="51"/>
                  </a:lnTo>
                  <a:lnTo>
                    <a:pt x="111" y="32"/>
                  </a:lnTo>
                  <a:lnTo>
                    <a:pt x="92" y="30"/>
                  </a:lnTo>
                  <a:lnTo>
                    <a:pt x="69" y="17"/>
                  </a:lnTo>
                  <a:lnTo>
                    <a:pt x="42" y="0"/>
                  </a:lnTo>
                  <a:lnTo>
                    <a:pt x="84" y="2"/>
                  </a:lnTo>
                  <a:lnTo>
                    <a:pt x="130" y="26"/>
                  </a:lnTo>
                  <a:lnTo>
                    <a:pt x="151" y="49"/>
                  </a:lnTo>
                  <a:lnTo>
                    <a:pt x="168" y="83"/>
                  </a:lnTo>
                  <a:lnTo>
                    <a:pt x="168" y="116"/>
                  </a:lnTo>
                  <a:lnTo>
                    <a:pt x="160" y="156"/>
                  </a:lnTo>
                  <a:lnTo>
                    <a:pt x="137" y="190"/>
                  </a:lnTo>
                  <a:lnTo>
                    <a:pt x="101" y="209"/>
                  </a:lnTo>
                  <a:lnTo>
                    <a:pt x="57" y="220"/>
                  </a:lnTo>
                  <a:lnTo>
                    <a:pt x="31" y="201"/>
                  </a:lnTo>
                  <a:lnTo>
                    <a:pt x="17" y="178"/>
                  </a:lnTo>
                  <a:lnTo>
                    <a:pt x="6" y="144"/>
                  </a:lnTo>
                  <a:lnTo>
                    <a:pt x="0" y="104"/>
                  </a:lnTo>
                  <a:lnTo>
                    <a:pt x="2" y="57"/>
                  </a:lnTo>
                  <a:lnTo>
                    <a:pt x="17" y="17"/>
                  </a:lnTo>
                  <a:lnTo>
                    <a:pt x="55" y="15"/>
                  </a:lnTo>
                  <a:lnTo>
                    <a:pt x="69" y="36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5" name="Freeform 53"/>
            <p:cNvSpPr>
              <a:spLocks/>
            </p:cNvSpPr>
            <p:nvPr/>
          </p:nvSpPr>
          <p:spPr bwMode="auto">
            <a:xfrm>
              <a:off x="2539" y="3261"/>
              <a:ext cx="33" cy="39"/>
            </a:xfrm>
            <a:custGeom>
              <a:avLst/>
              <a:gdLst>
                <a:gd name="T0" fmla="*/ 0 w 64"/>
                <a:gd name="T1" fmla="*/ 38 h 78"/>
                <a:gd name="T2" fmla="*/ 19 w 64"/>
                <a:gd name="T3" fmla="*/ 0 h 78"/>
                <a:gd name="T4" fmla="*/ 64 w 64"/>
                <a:gd name="T5" fmla="*/ 15 h 78"/>
                <a:gd name="T6" fmla="*/ 30 w 64"/>
                <a:gd name="T7" fmla="*/ 30 h 78"/>
                <a:gd name="T8" fmla="*/ 15 w 64"/>
                <a:gd name="T9" fmla="*/ 78 h 78"/>
                <a:gd name="T10" fmla="*/ 0 w 64"/>
                <a:gd name="T11" fmla="*/ 38 h 78"/>
                <a:gd name="T12" fmla="*/ 0 w 64"/>
                <a:gd name="T13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8">
                  <a:moveTo>
                    <a:pt x="0" y="38"/>
                  </a:moveTo>
                  <a:lnTo>
                    <a:pt x="19" y="0"/>
                  </a:lnTo>
                  <a:lnTo>
                    <a:pt x="64" y="15"/>
                  </a:lnTo>
                  <a:lnTo>
                    <a:pt x="30" y="30"/>
                  </a:lnTo>
                  <a:lnTo>
                    <a:pt x="15" y="7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6" name="Freeform 54"/>
            <p:cNvSpPr>
              <a:spLocks/>
            </p:cNvSpPr>
            <p:nvPr/>
          </p:nvSpPr>
          <p:spPr bwMode="auto">
            <a:xfrm>
              <a:off x="2531" y="3258"/>
              <a:ext cx="146" cy="99"/>
            </a:xfrm>
            <a:custGeom>
              <a:avLst/>
              <a:gdLst>
                <a:gd name="T0" fmla="*/ 152 w 292"/>
                <a:gd name="T1" fmla="*/ 69 h 200"/>
                <a:gd name="T2" fmla="*/ 207 w 292"/>
                <a:gd name="T3" fmla="*/ 116 h 200"/>
                <a:gd name="T4" fmla="*/ 216 w 292"/>
                <a:gd name="T5" fmla="*/ 139 h 200"/>
                <a:gd name="T6" fmla="*/ 251 w 292"/>
                <a:gd name="T7" fmla="*/ 137 h 200"/>
                <a:gd name="T8" fmla="*/ 254 w 292"/>
                <a:gd name="T9" fmla="*/ 152 h 200"/>
                <a:gd name="T10" fmla="*/ 245 w 292"/>
                <a:gd name="T11" fmla="*/ 171 h 200"/>
                <a:gd name="T12" fmla="*/ 205 w 292"/>
                <a:gd name="T13" fmla="*/ 179 h 200"/>
                <a:gd name="T14" fmla="*/ 207 w 292"/>
                <a:gd name="T15" fmla="*/ 141 h 200"/>
                <a:gd name="T16" fmla="*/ 201 w 292"/>
                <a:gd name="T17" fmla="*/ 122 h 200"/>
                <a:gd name="T18" fmla="*/ 197 w 292"/>
                <a:gd name="T19" fmla="*/ 164 h 200"/>
                <a:gd name="T20" fmla="*/ 184 w 292"/>
                <a:gd name="T21" fmla="*/ 183 h 200"/>
                <a:gd name="T22" fmla="*/ 163 w 292"/>
                <a:gd name="T23" fmla="*/ 200 h 200"/>
                <a:gd name="T24" fmla="*/ 194 w 292"/>
                <a:gd name="T25" fmla="*/ 200 h 200"/>
                <a:gd name="T26" fmla="*/ 226 w 292"/>
                <a:gd name="T27" fmla="*/ 200 h 200"/>
                <a:gd name="T28" fmla="*/ 262 w 292"/>
                <a:gd name="T29" fmla="*/ 196 h 200"/>
                <a:gd name="T30" fmla="*/ 285 w 292"/>
                <a:gd name="T31" fmla="*/ 183 h 200"/>
                <a:gd name="T32" fmla="*/ 292 w 292"/>
                <a:gd name="T33" fmla="*/ 164 h 200"/>
                <a:gd name="T34" fmla="*/ 287 w 292"/>
                <a:gd name="T35" fmla="*/ 149 h 200"/>
                <a:gd name="T36" fmla="*/ 258 w 292"/>
                <a:gd name="T37" fmla="*/ 128 h 200"/>
                <a:gd name="T38" fmla="*/ 226 w 292"/>
                <a:gd name="T39" fmla="*/ 103 h 200"/>
                <a:gd name="T40" fmla="*/ 197 w 292"/>
                <a:gd name="T41" fmla="*/ 75 h 200"/>
                <a:gd name="T42" fmla="*/ 129 w 292"/>
                <a:gd name="T43" fmla="*/ 27 h 200"/>
                <a:gd name="T44" fmla="*/ 66 w 292"/>
                <a:gd name="T45" fmla="*/ 4 h 200"/>
                <a:gd name="T46" fmla="*/ 0 w 292"/>
                <a:gd name="T47" fmla="*/ 0 h 200"/>
                <a:gd name="T48" fmla="*/ 62 w 292"/>
                <a:gd name="T49" fmla="*/ 19 h 200"/>
                <a:gd name="T50" fmla="*/ 123 w 292"/>
                <a:gd name="T51" fmla="*/ 44 h 200"/>
                <a:gd name="T52" fmla="*/ 152 w 292"/>
                <a:gd name="T53" fmla="*/ 69 h 200"/>
                <a:gd name="T54" fmla="*/ 152 w 292"/>
                <a:gd name="T55" fmla="*/ 6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200">
                  <a:moveTo>
                    <a:pt x="152" y="69"/>
                  </a:moveTo>
                  <a:lnTo>
                    <a:pt x="207" y="116"/>
                  </a:lnTo>
                  <a:lnTo>
                    <a:pt x="216" y="139"/>
                  </a:lnTo>
                  <a:lnTo>
                    <a:pt x="251" y="137"/>
                  </a:lnTo>
                  <a:lnTo>
                    <a:pt x="254" y="152"/>
                  </a:lnTo>
                  <a:lnTo>
                    <a:pt x="245" y="171"/>
                  </a:lnTo>
                  <a:lnTo>
                    <a:pt x="205" y="179"/>
                  </a:lnTo>
                  <a:lnTo>
                    <a:pt x="207" y="141"/>
                  </a:lnTo>
                  <a:lnTo>
                    <a:pt x="201" y="122"/>
                  </a:lnTo>
                  <a:lnTo>
                    <a:pt x="197" y="164"/>
                  </a:lnTo>
                  <a:lnTo>
                    <a:pt x="184" y="183"/>
                  </a:lnTo>
                  <a:lnTo>
                    <a:pt x="163" y="200"/>
                  </a:lnTo>
                  <a:lnTo>
                    <a:pt x="194" y="200"/>
                  </a:lnTo>
                  <a:lnTo>
                    <a:pt x="226" y="200"/>
                  </a:lnTo>
                  <a:lnTo>
                    <a:pt x="262" y="196"/>
                  </a:lnTo>
                  <a:lnTo>
                    <a:pt x="285" y="183"/>
                  </a:lnTo>
                  <a:lnTo>
                    <a:pt x="292" y="164"/>
                  </a:lnTo>
                  <a:lnTo>
                    <a:pt x="287" y="149"/>
                  </a:lnTo>
                  <a:lnTo>
                    <a:pt x="258" y="128"/>
                  </a:lnTo>
                  <a:lnTo>
                    <a:pt x="226" y="103"/>
                  </a:lnTo>
                  <a:lnTo>
                    <a:pt x="197" y="75"/>
                  </a:lnTo>
                  <a:lnTo>
                    <a:pt x="129" y="27"/>
                  </a:lnTo>
                  <a:lnTo>
                    <a:pt x="66" y="4"/>
                  </a:lnTo>
                  <a:lnTo>
                    <a:pt x="0" y="0"/>
                  </a:lnTo>
                  <a:lnTo>
                    <a:pt x="62" y="19"/>
                  </a:lnTo>
                  <a:lnTo>
                    <a:pt x="123" y="44"/>
                  </a:lnTo>
                  <a:lnTo>
                    <a:pt x="152" y="69"/>
                  </a:lnTo>
                  <a:lnTo>
                    <a:pt x="15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7" name="Freeform 55"/>
            <p:cNvSpPr>
              <a:spLocks/>
            </p:cNvSpPr>
            <p:nvPr/>
          </p:nvSpPr>
          <p:spPr bwMode="auto">
            <a:xfrm>
              <a:off x="2416" y="3286"/>
              <a:ext cx="158" cy="101"/>
            </a:xfrm>
            <a:custGeom>
              <a:avLst/>
              <a:gdLst>
                <a:gd name="T0" fmla="*/ 15 w 315"/>
                <a:gd name="T1" fmla="*/ 132 h 202"/>
                <a:gd name="T2" fmla="*/ 38 w 315"/>
                <a:gd name="T3" fmla="*/ 151 h 202"/>
                <a:gd name="T4" fmla="*/ 68 w 315"/>
                <a:gd name="T5" fmla="*/ 170 h 202"/>
                <a:gd name="T6" fmla="*/ 140 w 315"/>
                <a:gd name="T7" fmla="*/ 190 h 202"/>
                <a:gd name="T8" fmla="*/ 218 w 315"/>
                <a:gd name="T9" fmla="*/ 202 h 202"/>
                <a:gd name="T10" fmla="*/ 260 w 315"/>
                <a:gd name="T11" fmla="*/ 202 h 202"/>
                <a:gd name="T12" fmla="*/ 315 w 315"/>
                <a:gd name="T13" fmla="*/ 196 h 202"/>
                <a:gd name="T14" fmla="*/ 232 w 315"/>
                <a:gd name="T15" fmla="*/ 185 h 202"/>
                <a:gd name="T16" fmla="*/ 148 w 315"/>
                <a:gd name="T17" fmla="*/ 175 h 202"/>
                <a:gd name="T18" fmla="*/ 97 w 315"/>
                <a:gd name="T19" fmla="*/ 156 h 202"/>
                <a:gd name="T20" fmla="*/ 72 w 315"/>
                <a:gd name="T21" fmla="*/ 141 h 202"/>
                <a:gd name="T22" fmla="*/ 51 w 315"/>
                <a:gd name="T23" fmla="*/ 124 h 202"/>
                <a:gd name="T24" fmla="*/ 38 w 315"/>
                <a:gd name="T25" fmla="*/ 107 h 202"/>
                <a:gd name="T26" fmla="*/ 28 w 315"/>
                <a:gd name="T27" fmla="*/ 78 h 202"/>
                <a:gd name="T28" fmla="*/ 32 w 315"/>
                <a:gd name="T29" fmla="*/ 50 h 202"/>
                <a:gd name="T30" fmla="*/ 43 w 315"/>
                <a:gd name="T31" fmla="*/ 0 h 202"/>
                <a:gd name="T32" fmla="*/ 2 w 315"/>
                <a:gd name="T33" fmla="*/ 37 h 202"/>
                <a:gd name="T34" fmla="*/ 0 w 315"/>
                <a:gd name="T35" fmla="*/ 82 h 202"/>
                <a:gd name="T36" fmla="*/ 3 w 315"/>
                <a:gd name="T37" fmla="*/ 116 h 202"/>
                <a:gd name="T38" fmla="*/ 15 w 315"/>
                <a:gd name="T39" fmla="*/ 132 h 202"/>
                <a:gd name="T40" fmla="*/ 15 w 315"/>
                <a:gd name="T41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202">
                  <a:moveTo>
                    <a:pt x="15" y="132"/>
                  </a:moveTo>
                  <a:lnTo>
                    <a:pt x="38" y="151"/>
                  </a:lnTo>
                  <a:lnTo>
                    <a:pt x="68" y="170"/>
                  </a:lnTo>
                  <a:lnTo>
                    <a:pt x="140" y="190"/>
                  </a:lnTo>
                  <a:lnTo>
                    <a:pt x="218" y="202"/>
                  </a:lnTo>
                  <a:lnTo>
                    <a:pt x="260" y="202"/>
                  </a:lnTo>
                  <a:lnTo>
                    <a:pt x="315" y="196"/>
                  </a:lnTo>
                  <a:lnTo>
                    <a:pt x="232" y="185"/>
                  </a:lnTo>
                  <a:lnTo>
                    <a:pt x="148" y="175"/>
                  </a:lnTo>
                  <a:lnTo>
                    <a:pt x="97" y="156"/>
                  </a:lnTo>
                  <a:lnTo>
                    <a:pt x="72" y="141"/>
                  </a:lnTo>
                  <a:lnTo>
                    <a:pt x="51" y="124"/>
                  </a:lnTo>
                  <a:lnTo>
                    <a:pt x="38" y="107"/>
                  </a:lnTo>
                  <a:lnTo>
                    <a:pt x="28" y="78"/>
                  </a:lnTo>
                  <a:lnTo>
                    <a:pt x="32" y="50"/>
                  </a:lnTo>
                  <a:lnTo>
                    <a:pt x="43" y="0"/>
                  </a:lnTo>
                  <a:lnTo>
                    <a:pt x="2" y="37"/>
                  </a:lnTo>
                  <a:lnTo>
                    <a:pt x="0" y="82"/>
                  </a:lnTo>
                  <a:lnTo>
                    <a:pt x="3" y="116"/>
                  </a:lnTo>
                  <a:lnTo>
                    <a:pt x="15" y="132"/>
                  </a:lnTo>
                  <a:lnTo>
                    <a:pt x="1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8" name="Freeform 56"/>
            <p:cNvSpPr>
              <a:spLocks/>
            </p:cNvSpPr>
            <p:nvPr/>
          </p:nvSpPr>
          <p:spPr bwMode="auto">
            <a:xfrm>
              <a:off x="2673" y="3281"/>
              <a:ext cx="90" cy="182"/>
            </a:xfrm>
            <a:custGeom>
              <a:avLst/>
              <a:gdLst>
                <a:gd name="T0" fmla="*/ 53 w 179"/>
                <a:gd name="T1" fmla="*/ 42 h 363"/>
                <a:gd name="T2" fmla="*/ 32 w 179"/>
                <a:gd name="T3" fmla="*/ 68 h 363"/>
                <a:gd name="T4" fmla="*/ 0 w 179"/>
                <a:gd name="T5" fmla="*/ 59 h 363"/>
                <a:gd name="T6" fmla="*/ 30 w 179"/>
                <a:gd name="T7" fmla="*/ 89 h 363"/>
                <a:gd name="T8" fmla="*/ 82 w 179"/>
                <a:gd name="T9" fmla="*/ 118 h 363"/>
                <a:gd name="T10" fmla="*/ 93 w 179"/>
                <a:gd name="T11" fmla="*/ 123 h 363"/>
                <a:gd name="T12" fmla="*/ 104 w 179"/>
                <a:gd name="T13" fmla="*/ 175 h 363"/>
                <a:gd name="T14" fmla="*/ 83 w 179"/>
                <a:gd name="T15" fmla="*/ 239 h 363"/>
                <a:gd name="T16" fmla="*/ 36 w 179"/>
                <a:gd name="T17" fmla="*/ 340 h 363"/>
                <a:gd name="T18" fmla="*/ 179 w 179"/>
                <a:gd name="T19" fmla="*/ 363 h 363"/>
                <a:gd name="T20" fmla="*/ 158 w 179"/>
                <a:gd name="T21" fmla="*/ 247 h 363"/>
                <a:gd name="T22" fmla="*/ 146 w 179"/>
                <a:gd name="T23" fmla="*/ 135 h 363"/>
                <a:gd name="T24" fmla="*/ 118 w 179"/>
                <a:gd name="T25" fmla="*/ 78 h 363"/>
                <a:gd name="T26" fmla="*/ 63 w 179"/>
                <a:gd name="T27" fmla="*/ 0 h 363"/>
                <a:gd name="T28" fmla="*/ 53 w 179"/>
                <a:gd name="T29" fmla="*/ 42 h 363"/>
                <a:gd name="T30" fmla="*/ 53 w 179"/>
                <a:gd name="T31" fmla="*/ 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363">
                  <a:moveTo>
                    <a:pt x="53" y="42"/>
                  </a:moveTo>
                  <a:lnTo>
                    <a:pt x="32" y="68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82" y="118"/>
                  </a:lnTo>
                  <a:lnTo>
                    <a:pt x="93" y="123"/>
                  </a:lnTo>
                  <a:lnTo>
                    <a:pt x="104" y="175"/>
                  </a:lnTo>
                  <a:lnTo>
                    <a:pt x="83" y="239"/>
                  </a:lnTo>
                  <a:lnTo>
                    <a:pt x="36" y="340"/>
                  </a:lnTo>
                  <a:lnTo>
                    <a:pt x="179" y="363"/>
                  </a:lnTo>
                  <a:lnTo>
                    <a:pt x="158" y="247"/>
                  </a:lnTo>
                  <a:lnTo>
                    <a:pt x="146" y="135"/>
                  </a:lnTo>
                  <a:lnTo>
                    <a:pt x="118" y="78"/>
                  </a:lnTo>
                  <a:lnTo>
                    <a:pt x="63" y="0"/>
                  </a:lnTo>
                  <a:lnTo>
                    <a:pt x="53" y="42"/>
                  </a:lnTo>
                  <a:lnTo>
                    <a:pt x="5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9" name="Freeform 57"/>
            <p:cNvSpPr>
              <a:spLocks/>
            </p:cNvSpPr>
            <p:nvPr/>
          </p:nvSpPr>
          <p:spPr bwMode="auto">
            <a:xfrm>
              <a:off x="2999" y="3197"/>
              <a:ext cx="338" cy="141"/>
            </a:xfrm>
            <a:custGeom>
              <a:avLst/>
              <a:gdLst>
                <a:gd name="T0" fmla="*/ 0 w 675"/>
                <a:gd name="T1" fmla="*/ 249 h 283"/>
                <a:gd name="T2" fmla="*/ 0 w 675"/>
                <a:gd name="T3" fmla="*/ 218 h 283"/>
                <a:gd name="T4" fmla="*/ 44 w 675"/>
                <a:gd name="T5" fmla="*/ 192 h 283"/>
                <a:gd name="T6" fmla="*/ 84 w 675"/>
                <a:gd name="T7" fmla="*/ 163 h 283"/>
                <a:gd name="T8" fmla="*/ 156 w 675"/>
                <a:gd name="T9" fmla="*/ 85 h 283"/>
                <a:gd name="T10" fmla="*/ 222 w 675"/>
                <a:gd name="T11" fmla="*/ 30 h 283"/>
                <a:gd name="T12" fmla="*/ 272 w 675"/>
                <a:gd name="T13" fmla="*/ 11 h 283"/>
                <a:gd name="T14" fmla="*/ 317 w 675"/>
                <a:gd name="T15" fmla="*/ 2 h 283"/>
                <a:gd name="T16" fmla="*/ 329 w 675"/>
                <a:gd name="T17" fmla="*/ 4 h 283"/>
                <a:gd name="T18" fmla="*/ 316 w 675"/>
                <a:gd name="T19" fmla="*/ 26 h 283"/>
                <a:gd name="T20" fmla="*/ 361 w 675"/>
                <a:gd name="T21" fmla="*/ 2 h 283"/>
                <a:gd name="T22" fmla="*/ 355 w 675"/>
                <a:gd name="T23" fmla="*/ 19 h 283"/>
                <a:gd name="T24" fmla="*/ 392 w 675"/>
                <a:gd name="T25" fmla="*/ 0 h 283"/>
                <a:gd name="T26" fmla="*/ 384 w 675"/>
                <a:gd name="T27" fmla="*/ 19 h 283"/>
                <a:gd name="T28" fmla="*/ 403 w 675"/>
                <a:gd name="T29" fmla="*/ 5 h 283"/>
                <a:gd name="T30" fmla="*/ 464 w 675"/>
                <a:gd name="T31" fmla="*/ 5 h 283"/>
                <a:gd name="T32" fmla="*/ 530 w 675"/>
                <a:gd name="T33" fmla="*/ 19 h 283"/>
                <a:gd name="T34" fmla="*/ 580 w 675"/>
                <a:gd name="T35" fmla="*/ 55 h 283"/>
                <a:gd name="T36" fmla="*/ 631 w 675"/>
                <a:gd name="T37" fmla="*/ 137 h 283"/>
                <a:gd name="T38" fmla="*/ 662 w 675"/>
                <a:gd name="T39" fmla="*/ 167 h 283"/>
                <a:gd name="T40" fmla="*/ 675 w 675"/>
                <a:gd name="T41" fmla="*/ 186 h 283"/>
                <a:gd name="T42" fmla="*/ 635 w 675"/>
                <a:gd name="T43" fmla="*/ 167 h 283"/>
                <a:gd name="T44" fmla="*/ 587 w 675"/>
                <a:gd name="T45" fmla="*/ 154 h 283"/>
                <a:gd name="T46" fmla="*/ 578 w 675"/>
                <a:gd name="T47" fmla="*/ 118 h 283"/>
                <a:gd name="T48" fmla="*/ 555 w 675"/>
                <a:gd name="T49" fmla="*/ 70 h 283"/>
                <a:gd name="T50" fmla="*/ 492 w 675"/>
                <a:gd name="T51" fmla="*/ 34 h 283"/>
                <a:gd name="T52" fmla="*/ 418 w 675"/>
                <a:gd name="T53" fmla="*/ 28 h 283"/>
                <a:gd name="T54" fmla="*/ 369 w 675"/>
                <a:gd name="T55" fmla="*/ 42 h 283"/>
                <a:gd name="T56" fmla="*/ 367 w 675"/>
                <a:gd name="T57" fmla="*/ 24 h 283"/>
                <a:gd name="T58" fmla="*/ 331 w 675"/>
                <a:gd name="T59" fmla="*/ 42 h 283"/>
                <a:gd name="T60" fmla="*/ 336 w 675"/>
                <a:gd name="T61" fmla="*/ 26 h 283"/>
                <a:gd name="T62" fmla="*/ 289 w 675"/>
                <a:gd name="T63" fmla="*/ 49 h 283"/>
                <a:gd name="T64" fmla="*/ 308 w 675"/>
                <a:gd name="T65" fmla="*/ 24 h 283"/>
                <a:gd name="T66" fmla="*/ 274 w 675"/>
                <a:gd name="T67" fmla="*/ 32 h 283"/>
                <a:gd name="T68" fmla="*/ 228 w 675"/>
                <a:gd name="T69" fmla="*/ 55 h 283"/>
                <a:gd name="T70" fmla="*/ 154 w 675"/>
                <a:gd name="T71" fmla="*/ 144 h 283"/>
                <a:gd name="T72" fmla="*/ 116 w 675"/>
                <a:gd name="T73" fmla="*/ 186 h 283"/>
                <a:gd name="T74" fmla="*/ 61 w 675"/>
                <a:gd name="T75" fmla="*/ 196 h 283"/>
                <a:gd name="T76" fmla="*/ 34 w 675"/>
                <a:gd name="T77" fmla="*/ 215 h 283"/>
                <a:gd name="T78" fmla="*/ 36 w 675"/>
                <a:gd name="T79" fmla="*/ 237 h 283"/>
                <a:gd name="T80" fmla="*/ 80 w 675"/>
                <a:gd name="T81" fmla="*/ 237 h 283"/>
                <a:gd name="T82" fmla="*/ 106 w 675"/>
                <a:gd name="T83" fmla="*/ 239 h 283"/>
                <a:gd name="T84" fmla="*/ 120 w 675"/>
                <a:gd name="T85" fmla="*/ 258 h 283"/>
                <a:gd name="T86" fmla="*/ 200 w 675"/>
                <a:gd name="T87" fmla="*/ 283 h 283"/>
                <a:gd name="T88" fmla="*/ 40 w 675"/>
                <a:gd name="T89" fmla="*/ 258 h 283"/>
                <a:gd name="T90" fmla="*/ 21 w 675"/>
                <a:gd name="T91" fmla="*/ 258 h 283"/>
                <a:gd name="T92" fmla="*/ 0 w 675"/>
                <a:gd name="T93" fmla="*/ 249 h 283"/>
                <a:gd name="T94" fmla="*/ 0 w 675"/>
                <a:gd name="T95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5" h="283">
                  <a:moveTo>
                    <a:pt x="0" y="249"/>
                  </a:moveTo>
                  <a:lnTo>
                    <a:pt x="0" y="218"/>
                  </a:lnTo>
                  <a:lnTo>
                    <a:pt x="44" y="192"/>
                  </a:lnTo>
                  <a:lnTo>
                    <a:pt x="84" y="163"/>
                  </a:lnTo>
                  <a:lnTo>
                    <a:pt x="156" y="85"/>
                  </a:lnTo>
                  <a:lnTo>
                    <a:pt x="222" y="30"/>
                  </a:lnTo>
                  <a:lnTo>
                    <a:pt x="272" y="11"/>
                  </a:lnTo>
                  <a:lnTo>
                    <a:pt x="317" y="2"/>
                  </a:lnTo>
                  <a:lnTo>
                    <a:pt x="329" y="4"/>
                  </a:lnTo>
                  <a:lnTo>
                    <a:pt x="316" y="26"/>
                  </a:lnTo>
                  <a:lnTo>
                    <a:pt x="361" y="2"/>
                  </a:lnTo>
                  <a:lnTo>
                    <a:pt x="355" y="19"/>
                  </a:lnTo>
                  <a:lnTo>
                    <a:pt x="392" y="0"/>
                  </a:lnTo>
                  <a:lnTo>
                    <a:pt x="384" y="19"/>
                  </a:lnTo>
                  <a:lnTo>
                    <a:pt x="403" y="5"/>
                  </a:lnTo>
                  <a:lnTo>
                    <a:pt x="464" y="5"/>
                  </a:lnTo>
                  <a:lnTo>
                    <a:pt x="530" y="19"/>
                  </a:lnTo>
                  <a:lnTo>
                    <a:pt x="580" y="55"/>
                  </a:lnTo>
                  <a:lnTo>
                    <a:pt x="631" y="137"/>
                  </a:lnTo>
                  <a:lnTo>
                    <a:pt x="662" y="167"/>
                  </a:lnTo>
                  <a:lnTo>
                    <a:pt x="675" y="186"/>
                  </a:lnTo>
                  <a:lnTo>
                    <a:pt x="635" y="167"/>
                  </a:lnTo>
                  <a:lnTo>
                    <a:pt x="587" y="154"/>
                  </a:lnTo>
                  <a:lnTo>
                    <a:pt x="578" y="118"/>
                  </a:lnTo>
                  <a:lnTo>
                    <a:pt x="555" y="70"/>
                  </a:lnTo>
                  <a:lnTo>
                    <a:pt x="492" y="34"/>
                  </a:lnTo>
                  <a:lnTo>
                    <a:pt x="418" y="28"/>
                  </a:lnTo>
                  <a:lnTo>
                    <a:pt x="369" y="42"/>
                  </a:lnTo>
                  <a:lnTo>
                    <a:pt x="367" y="24"/>
                  </a:lnTo>
                  <a:lnTo>
                    <a:pt x="331" y="42"/>
                  </a:lnTo>
                  <a:lnTo>
                    <a:pt x="336" y="26"/>
                  </a:lnTo>
                  <a:lnTo>
                    <a:pt x="289" y="49"/>
                  </a:lnTo>
                  <a:lnTo>
                    <a:pt x="308" y="24"/>
                  </a:lnTo>
                  <a:lnTo>
                    <a:pt x="274" y="32"/>
                  </a:lnTo>
                  <a:lnTo>
                    <a:pt x="228" y="55"/>
                  </a:lnTo>
                  <a:lnTo>
                    <a:pt x="154" y="144"/>
                  </a:lnTo>
                  <a:lnTo>
                    <a:pt x="116" y="186"/>
                  </a:lnTo>
                  <a:lnTo>
                    <a:pt x="61" y="196"/>
                  </a:lnTo>
                  <a:lnTo>
                    <a:pt x="34" y="215"/>
                  </a:lnTo>
                  <a:lnTo>
                    <a:pt x="36" y="237"/>
                  </a:lnTo>
                  <a:lnTo>
                    <a:pt x="80" y="237"/>
                  </a:lnTo>
                  <a:lnTo>
                    <a:pt x="106" y="239"/>
                  </a:lnTo>
                  <a:lnTo>
                    <a:pt x="120" y="258"/>
                  </a:lnTo>
                  <a:lnTo>
                    <a:pt x="200" y="283"/>
                  </a:lnTo>
                  <a:lnTo>
                    <a:pt x="40" y="258"/>
                  </a:lnTo>
                  <a:lnTo>
                    <a:pt x="21" y="258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0" name="Freeform 58"/>
            <p:cNvSpPr>
              <a:spLocks/>
            </p:cNvSpPr>
            <p:nvPr/>
          </p:nvSpPr>
          <p:spPr bwMode="auto">
            <a:xfrm>
              <a:off x="2924" y="3119"/>
              <a:ext cx="474" cy="294"/>
            </a:xfrm>
            <a:custGeom>
              <a:avLst/>
              <a:gdLst>
                <a:gd name="T0" fmla="*/ 76 w 947"/>
                <a:gd name="T1" fmla="*/ 372 h 587"/>
                <a:gd name="T2" fmla="*/ 182 w 947"/>
                <a:gd name="T3" fmla="*/ 306 h 587"/>
                <a:gd name="T4" fmla="*/ 329 w 947"/>
                <a:gd name="T5" fmla="*/ 188 h 587"/>
                <a:gd name="T6" fmla="*/ 473 w 947"/>
                <a:gd name="T7" fmla="*/ 139 h 587"/>
                <a:gd name="T8" fmla="*/ 652 w 947"/>
                <a:gd name="T9" fmla="*/ 148 h 587"/>
                <a:gd name="T10" fmla="*/ 732 w 947"/>
                <a:gd name="T11" fmla="*/ 188 h 587"/>
                <a:gd name="T12" fmla="*/ 793 w 947"/>
                <a:gd name="T13" fmla="*/ 298 h 587"/>
                <a:gd name="T14" fmla="*/ 859 w 947"/>
                <a:gd name="T15" fmla="*/ 310 h 587"/>
                <a:gd name="T16" fmla="*/ 766 w 947"/>
                <a:gd name="T17" fmla="*/ 177 h 587"/>
                <a:gd name="T18" fmla="*/ 610 w 947"/>
                <a:gd name="T19" fmla="*/ 122 h 587"/>
                <a:gd name="T20" fmla="*/ 420 w 947"/>
                <a:gd name="T21" fmla="*/ 131 h 587"/>
                <a:gd name="T22" fmla="*/ 283 w 947"/>
                <a:gd name="T23" fmla="*/ 198 h 587"/>
                <a:gd name="T24" fmla="*/ 161 w 947"/>
                <a:gd name="T25" fmla="*/ 293 h 587"/>
                <a:gd name="T26" fmla="*/ 241 w 947"/>
                <a:gd name="T27" fmla="*/ 171 h 587"/>
                <a:gd name="T28" fmla="*/ 428 w 947"/>
                <a:gd name="T29" fmla="*/ 84 h 587"/>
                <a:gd name="T30" fmla="*/ 640 w 947"/>
                <a:gd name="T31" fmla="*/ 63 h 587"/>
                <a:gd name="T32" fmla="*/ 673 w 947"/>
                <a:gd name="T33" fmla="*/ 72 h 587"/>
                <a:gd name="T34" fmla="*/ 717 w 947"/>
                <a:gd name="T35" fmla="*/ 84 h 587"/>
                <a:gd name="T36" fmla="*/ 703 w 947"/>
                <a:gd name="T37" fmla="*/ 95 h 587"/>
                <a:gd name="T38" fmla="*/ 749 w 947"/>
                <a:gd name="T39" fmla="*/ 118 h 587"/>
                <a:gd name="T40" fmla="*/ 832 w 947"/>
                <a:gd name="T41" fmla="*/ 165 h 587"/>
                <a:gd name="T42" fmla="*/ 855 w 947"/>
                <a:gd name="T43" fmla="*/ 198 h 587"/>
                <a:gd name="T44" fmla="*/ 876 w 947"/>
                <a:gd name="T45" fmla="*/ 236 h 587"/>
                <a:gd name="T46" fmla="*/ 872 w 947"/>
                <a:gd name="T47" fmla="*/ 329 h 587"/>
                <a:gd name="T48" fmla="*/ 947 w 947"/>
                <a:gd name="T49" fmla="*/ 199 h 587"/>
                <a:gd name="T50" fmla="*/ 823 w 947"/>
                <a:gd name="T51" fmla="*/ 15 h 587"/>
                <a:gd name="T52" fmla="*/ 504 w 947"/>
                <a:gd name="T53" fmla="*/ 4 h 587"/>
                <a:gd name="T54" fmla="*/ 232 w 947"/>
                <a:gd name="T55" fmla="*/ 89 h 587"/>
                <a:gd name="T56" fmla="*/ 152 w 947"/>
                <a:gd name="T57" fmla="*/ 141 h 587"/>
                <a:gd name="T58" fmla="*/ 95 w 947"/>
                <a:gd name="T59" fmla="*/ 260 h 587"/>
                <a:gd name="T60" fmla="*/ 85 w 947"/>
                <a:gd name="T61" fmla="*/ 177 h 587"/>
                <a:gd name="T62" fmla="*/ 43 w 947"/>
                <a:gd name="T63" fmla="*/ 304 h 587"/>
                <a:gd name="T64" fmla="*/ 11 w 947"/>
                <a:gd name="T65" fmla="*/ 380 h 587"/>
                <a:gd name="T66" fmla="*/ 4 w 947"/>
                <a:gd name="T67" fmla="*/ 587 h 587"/>
                <a:gd name="T68" fmla="*/ 47 w 947"/>
                <a:gd name="T69" fmla="*/ 369 h 587"/>
                <a:gd name="T70" fmla="*/ 68 w 947"/>
                <a:gd name="T71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7" h="587">
                  <a:moveTo>
                    <a:pt x="68" y="414"/>
                  </a:moveTo>
                  <a:lnTo>
                    <a:pt x="76" y="372"/>
                  </a:lnTo>
                  <a:lnTo>
                    <a:pt x="133" y="350"/>
                  </a:lnTo>
                  <a:lnTo>
                    <a:pt x="182" y="306"/>
                  </a:lnTo>
                  <a:lnTo>
                    <a:pt x="264" y="243"/>
                  </a:lnTo>
                  <a:lnTo>
                    <a:pt x="329" y="188"/>
                  </a:lnTo>
                  <a:lnTo>
                    <a:pt x="407" y="150"/>
                  </a:lnTo>
                  <a:lnTo>
                    <a:pt x="473" y="139"/>
                  </a:lnTo>
                  <a:lnTo>
                    <a:pt x="580" y="137"/>
                  </a:lnTo>
                  <a:lnTo>
                    <a:pt x="652" y="148"/>
                  </a:lnTo>
                  <a:lnTo>
                    <a:pt x="699" y="161"/>
                  </a:lnTo>
                  <a:lnTo>
                    <a:pt x="732" y="188"/>
                  </a:lnTo>
                  <a:lnTo>
                    <a:pt x="768" y="239"/>
                  </a:lnTo>
                  <a:lnTo>
                    <a:pt x="793" y="298"/>
                  </a:lnTo>
                  <a:lnTo>
                    <a:pt x="831" y="321"/>
                  </a:lnTo>
                  <a:lnTo>
                    <a:pt x="859" y="310"/>
                  </a:lnTo>
                  <a:lnTo>
                    <a:pt x="829" y="234"/>
                  </a:lnTo>
                  <a:lnTo>
                    <a:pt x="766" y="177"/>
                  </a:lnTo>
                  <a:lnTo>
                    <a:pt x="686" y="139"/>
                  </a:lnTo>
                  <a:lnTo>
                    <a:pt x="610" y="122"/>
                  </a:lnTo>
                  <a:lnTo>
                    <a:pt x="517" y="122"/>
                  </a:lnTo>
                  <a:lnTo>
                    <a:pt x="420" y="131"/>
                  </a:lnTo>
                  <a:lnTo>
                    <a:pt x="355" y="150"/>
                  </a:lnTo>
                  <a:lnTo>
                    <a:pt x="283" y="198"/>
                  </a:lnTo>
                  <a:lnTo>
                    <a:pt x="222" y="253"/>
                  </a:lnTo>
                  <a:lnTo>
                    <a:pt x="161" y="293"/>
                  </a:lnTo>
                  <a:lnTo>
                    <a:pt x="173" y="253"/>
                  </a:lnTo>
                  <a:lnTo>
                    <a:pt x="241" y="171"/>
                  </a:lnTo>
                  <a:lnTo>
                    <a:pt x="329" y="118"/>
                  </a:lnTo>
                  <a:lnTo>
                    <a:pt x="428" y="84"/>
                  </a:lnTo>
                  <a:lnTo>
                    <a:pt x="526" y="72"/>
                  </a:lnTo>
                  <a:lnTo>
                    <a:pt x="640" y="63"/>
                  </a:lnTo>
                  <a:lnTo>
                    <a:pt x="620" y="76"/>
                  </a:lnTo>
                  <a:lnTo>
                    <a:pt x="673" y="72"/>
                  </a:lnTo>
                  <a:lnTo>
                    <a:pt x="665" y="84"/>
                  </a:lnTo>
                  <a:lnTo>
                    <a:pt x="717" y="84"/>
                  </a:lnTo>
                  <a:lnTo>
                    <a:pt x="745" y="95"/>
                  </a:lnTo>
                  <a:lnTo>
                    <a:pt x="703" y="95"/>
                  </a:lnTo>
                  <a:lnTo>
                    <a:pt x="777" y="118"/>
                  </a:lnTo>
                  <a:lnTo>
                    <a:pt x="749" y="118"/>
                  </a:lnTo>
                  <a:lnTo>
                    <a:pt x="793" y="141"/>
                  </a:lnTo>
                  <a:lnTo>
                    <a:pt x="832" y="165"/>
                  </a:lnTo>
                  <a:lnTo>
                    <a:pt x="796" y="161"/>
                  </a:lnTo>
                  <a:lnTo>
                    <a:pt x="855" y="198"/>
                  </a:lnTo>
                  <a:lnTo>
                    <a:pt x="834" y="198"/>
                  </a:lnTo>
                  <a:lnTo>
                    <a:pt x="876" y="236"/>
                  </a:lnTo>
                  <a:lnTo>
                    <a:pt x="871" y="245"/>
                  </a:lnTo>
                  <a:lnTo>
                    <a:pt x="872" y="329"/>
                  </a:lnTo>
                  <a:lnTo>
                    <a:pt x="922" y="302"/>
                  </a:lnTo>
                  <a:lnTo>
                    <a:pt x="947" y="199"/>
                  </a:lnTo>
                  <a:lnTo>
                    <a:pt x="871" y="70"/>
                  </a:lnTo>
                  <a:lnTo>
                    <a:pt x="823" y="15"/>
                  </a:lnTo>
                  <a:lnTo>
                    <a:pt x="656" y="0"/>
                  </a:lnTo>
                  <a:lnTo>
                    <a:pt x="504" y="4"/>
                  </a:lnTo>
                  <a:lnTo>
                    <a:pt x="338" y="21"/>
                  </a:lnTo>
                  <a:lnTo>
                    <a:pt x="232" y="89"/>
                  </a:lnTo>
                  <a:lnTo>
                    <a:pt x="127" y="186"/>
                  </a:lnTo>
                  <a:lnTo>
                    <a:pt x="152" y="141"/>
                  </a:lnTo>
                  <a:lnTo>
                    <a:pt x="116" y="173"/>
                  </a:lnTo>
                  <a:lnTo>
                    <a:pt x="95" y="260"/>
                  </a:lnTo>
                  <a:lnTo>
                    <a:pt x="93" y="201"/>
                  </a:lnTo>
                  <a:lnTo>
                    <a:pt x="85" y="177"/>
                  </a:lnTo>
                  <a:lnTo>
                    <a:pt x="74" y="237"/>
                  </a:lnTo>
                  <a:lnTo>
                    <a:pt x="43" y="304"/>
                  </a:lnTo>
                  <a:lnTo>
                    <a:pt x="34" y="338"/>
                  </a:lnTo>
                  <a:lnTo>
                    <a:pt x="11" y="380"/>
                  </a:lnTo>
                  <a:lnTo>
                    <a:pt x="0" y="488"/>
                  </a:lnTo>
                  <a:lnTo>
                    <a:pt x="4" y="587"/>
                  </a:lnTo>
                  <a:lnTo>
                    <a:pt x="26" y="437"/>
                  </a:lnTo>
                  <a:lnTo>
                    <a:pt x="47" y="369"/>
                  </a:lnTo>
                  <a:lnTo>
                    <a:pt x="68" y="414"/>
                  </a:lnTo>
                  <a:lnTo>
                    <a:pt x="68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1" name="Freeform 59"/>
            <p:cNvSpPr>
              <a:spLocks/>
            </p:cNvSpPr>
            <p:nvPr/>
          </p:nvSpPr>
          <p:spPr bwMode="auto">
            <a:xfrm>
              <a:off x="3215" y="3231"/>
              <a:ext cx="37" cy="52"/>
            </a:xfrm>
            <a:custGeom>
              <a:avLst/>
              <a:gdLst>
                <a:gd name="T0" fmla="*/ 0 w 74"/>
                <a:gd name="T1" fmla="*/ 19 h 105"/>
                <a:gd name="T2" fmla="*/ 20 w 74"/>
                <a:gd name="T3" fmla="*/ 2 h 105"/>
                <a:gd name="T4" fmla="*/ 49 w 74"/>
                <a:gd name="T5" fmla="*/ 0 h 105"/>
                <a:gd name="T6" fmla="*/ 70 w 74"/>
                <a:gd name="T7" fmla="*/ 19 h 105"/>
                <a:gd name="T8" fmla="*/ 74 w 74"/>
                <a:gd name="T9" fmla="*/ 51 h 105"/>
                <a:gd name="T10" fmla="*/ 74 w 74"/>
                <a:gd name="T11" fmla="*/ 72 h 105"/>
                <a:gd name="T12" fmla="*/ 45 w 74"/>
                <a:gd name="T13" fmla="*/ 105 h 105"/>
                <a:gd name="T14" fmla="*/ 17 w 74"/>
                <a:gd name="T15" fmla="*/ 101 h 105"/>
                <a:gd name="T16" fmla="*/ 1 w 74"/>
                <a:gd name="T17" fmla="*/ 74 h 105"/>
                <a:gd name="T18" fmla="*/ 1 w 74"/>
                <a:gd name="T19" fmla="*/ 50 h 105"/>
                <a:gd name="T20" fmla="*/ 11 w 74"/>
                <a:gd name="T21" fmla="*/ 44 h 105"/>
                <a:gd name="T22" fmla="*/ 0 w 74"/>
                <a:gd name="T23" fmla="*/ 19 h 105"/>
                <a:gd name="T24" fmla="*/ 0 w 74"/>
                <a:gd name="T25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5">
                  <a:moveTo>
                    <a:pt x="0" y="19"/>
                  </a:moveTo>
                  <a:lnTo>
                    <a:pt x="20" y="2"/>
                  </a:lnTo>
                  <a:lnTo>
                    <a:pt x="49" y="0"/>
                  </a:lnTo>
                  <a:lnTo>
                    <a:pt x="70" y="19"/>
                  </a:lnTo>
                  <a:lnTo>
                    <a:pt x="74" y="51"/>
                  </a:lnTo>
                  <a:lnTo>
                    <a:pt x="74" y="72"/>
                  </a:lnTo>
                  <a:lnTo>
                    <a:pt x="45" y="105"/>
                  </a:lnTo>
                  <a:lnTo>
                    <a:pt x="17" y="101"/>
                  </a:lnTo>
                  <a:lnTo>
                    <a:pt x="1" y="74"/>
                  </a:lnTo>
                  <a:lnTo>
                    <a:pt x="1" y="50"/>
                  </a:lnTo>
                  <a:lnTo>
                    <a:pt x="11" y="4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2" name="Freeform 60"/>
            <p:cNvSpPr>
              <a:spLocks/>
            </p:cNvSpPr>
            <p:nvPr/>
          </p:nvSpPr>
          <p:spPr bwMode="auto">
            <a:xfrm>
              <a:off x="3183" y="3204"/>
              <a:ext cx="97" cy="114"/>
            </a:xfrm>
            <a:custGeom>
              <a:avLst/>
              <a:gdLst>
                <a:gd name="T0" fmla="*/ 40 w 194"/>
                <a:gd name="T1" fmla="*/ 19 h 228"/>
                <a:gd name="T2" fmla="*/ 28 w 194"/>
                <a:gd name="T3" fmla="*/ 30 h 228"/>
                <a:gd name="T4" fmla="*/ 13 w 194"/>
                <a:gd name="T5" fmla="*/ 46 h 228"/>
                <a:gd name="T6" fmla="*/ 8 w 194"/>
                <a:gd name="T7" fmla="*/ 63 h 228"/>
                <a:gd name="T8" fmla="*/ 4 w 194"/>
                <a:gd name="T9" fmla="*/ 78 h 228"/>
                <a:gd name="T10" fmla="*/ 0 w 194"/>
                <a:gd name="T11" fmla="*/ 93 h 228"/>
                <a:gd name="T12" fmla="*/ 0 w 194"/>
                <a:gd name="T13" fmla="*/ 110 h 228"/>
                <a:gd name="T14" fmla="*/ 2 w 194"/>
                <a:gd name="T15" fmla="*/ 125 h 228"/>
                <a:gd name="T16" fmla="*/ 6 w 194"/>
                <a:gd name="T17" fmla="*/ 150 h 228"/>
                <a:gd name="T18" fmla="*/ 13 w 194"/>
                <a:gd name="T19" fmla="*/ 171 h 228"/>
                <a:gd name="T20" fmla="*/ 38 w 194"/>
                <a:gd name="T21" fmla="*/ 203 h 228"/>
                <a:gd name="T22" fmla="*/ 66 w 194"/>
                <a:gd name="T23" fmla="*/ 222 h 228"/>
                <a:gd name="T24" fmla="*/ 104 w 194"/>
                <a:gd name="T25" fmla="*/ 228 h 228"/>
                <a:gd name="T26" fmla="*/ 154 w 194"/>
                <a:gd name="T27" fmla="*/ 209 h 228"/>
                <a:gd name="T28" fmla="*/ 175 w 194"/>
                <a:gd name="T29" fmla="*/ 186 h 228"/>
                <a:gd name="T30" fmla="*/ 194 w 194"/>
                <a:gd name="T31" fmla="*/ 150 h 228"/>
                <a:gd name="T32" fmla="*/ 194 w 194"/>
                <a:gd name="T33" fmla="*/ 110 h 228"/>
                <a:gd name="T34" fmla="*/ 186 w 194"/>
                <a:gd name="T35" fmla="*/ 67 h 228"/>
                <a:gd name="T36" fmla="*/ 156 w 194"/>
                <a:gd name="T37" fmla="*/ 29 h 228"/>
                <a:gd name="T38" fmla="*/ 125 w 194"/>
                <a:gd name="T39" fmla="*/ 13 h 228"/>
                <a:gd name="T40" fmla="*/ 150 w 194"/>
                <a:gd name="T41" fmla="*/ 57 h 228"/>
                <a:gd name="T42" fmla="*/ 146 w 194"/>
                <a:gd name="T43" fmla="*/ 67 h 228"/>
                <a:gd name="T44" fmla="*/ 165 w 194"/>
                <a:gd name="T45" fmla="*/ 89 h 228"/>
                <a:gd name="T46" fmla="*/ 156 w 194"/>
                <a:gd name="T47" fmla="*/ 97 h 228"/>
                <a:gd name="T48" fmla="*/ 158 w 194"/>
                <a:gd name="T49" fmla="*/ 131 h 228"/>
                <a:gd name="T50" fmla="*/ 135 w 194"/>
                <a:gd name="T51" fmla="*/ 171 h 228"/>
                <a:gd name="T52" fmla="*/ 101 w 194"/>
                <a:gd name="T53" fmla="*/ 179 h 228"/>
                <a:gd name="T54" fmla="*/ 63 w 194"/>
                <a:gd name="T55" fmla="*/ 175 h 228"/>
                <a:gd name="T56" fmla="*/ 74 w 194"/>
                <a:gd name="T57" fmla="*/ 167 h 228"/>
                <a:gd name="T58" fmla="*/ 51 w 194"/>
                <a:gd name="T59" fmla="*/ 156 h 228"/>
                <a:gd name="T60" fmla="*/ 51 w 194"/>
                <a:gd name="T61" fmla="*/ 141 h 228"/>
                <a:gd name="T62" fmla="*/ 30 w 194"/>
                <a:gd name="T63" fmla="*/ 120 h 228"/>
                <a:gd name="T64" fmla="*/ 28 w 194"/>
                <a:gd name="T65" fmla="*/ 106 h 228"/>
                <a:gd name="T66" fmla="*/ 25 w 194"/>
                <a:gd name="T67" fmla="*/ 87 h 228"/>
                <a:gd name="T68" fmla="*/ 25 w 194"/>
                <a:gd name="T69" fmla="*/ 70 h 228"/>
                <a:gd name="T70" fmla="*/ 32 w 194"/>
                <a:gd name="T71" fmla="*/ 59 h 228"/>
                <a:gd name="T72" fmla="*/ 55 w 194"/>
                <a:gd name="T73" fmla="*/ 40 h 228"/>
                <a:gd name="T74" fmla="*/ 91 w 194"/>
                <a:gd name="T75" fmla="*/ 49 h 228"/>
                <a:gd name="T76" fmla="*/ 91 w 194"/>
                <a:gd name="T77" fmla="*/ 38 h 228"/>
                <a:gd name="T78" fmla="*/ 114 w 194"/>
                <a:gd name="T79" fmla="*/ 44 h 228"/>
                <a:gd name="T80" fmla="*/ 129 w 194"/>
                <a:gd name="T81" fmla="*/ 48 h 228"/>
                <a:gd name="T82" fmla="*/ 93 w 194"/>
                <a:gd name="T83" fmla="*/ 0 h 228"/>
                <a:gd name="T84" fmla="*/ 46 w 194"/>
                <a:gd name="T85" fmla="*/ 6 h 228"/>
                <a:gd name="T86" fmla="*/ 40 w 194"/>
                <a:gd name="T87" fmla="*/ 19 h 228"/>
                <a:gd name="T88" fmla="*/ 40 w 194"/>
                <a:gd name="T89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28">
                  <a:moveTo>
                    <a:pt x="40" y="19"/>
                  </a:moveTo>
                  <a:lnTo>
                    <a:pt x="28" y="30"/>
                  </a:lnTo>
                  <a:lnTo>
                    <a:pt x="13" y="46"/>
                  </a:lnTo>
                  <a:lnTo>
                    <a:pt x="8" y="63"/>
                  </a:lnTo>
                  <a:lnTo>
                    <a:pt x="4" y="7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2" y="125"/>
                  </a:lnTo>
                  <a:lnTo>
                    <a:pt x="6" y="150"/>
                  </a:lnTo>
                  <a:lnTo>
                    <a:pt x="13" y="171"/>
                  </a:lnTo>
                  <a:lnTo>
                    <a:pt x="38" y="203"/>
                  </a:lnTo>
                  <a:lnTo>
                    <a:pt x="66" y="222"/>
                  </a:lnTo>
                  <a:lnTo>
                    <a:pt x="104" y="228"/>
                  </a:lnTo>
                  <a:lnTo>
                    <a:pt x="154" y="209"/>
                  </a:lnTo>
                  <a:lnTo>
                    <a:pt x="175" y="186"/>
                  </a:lnTo>
                  <a:lnTo>
                    <a:pt x="194" y="150"/>
                  </a:lnTo>
                  <a:lnTo>
                    <a:pt x="194" y="110"/>
                  </a:lnTo>
                  <a:lnTo>
                    <a:pt x="186" y="67"/>
                  </a:lnTo>
                  <a:lnTo>
                    <a:pt x="156" y="29"/>
                  </a:lnTo>
                  <a:lnTo>
                    <a:pt x="125" y="13"/>
                  </a:lnTo>
                  <a:lnTo>
                    <a:pt x="150" y="57"/>
                  </a:lnTo>
                  <a:lnTo>
                    <a:pt x="146" y="67"/>
                  </a:lnTo>
                  <a:lnTo>
                    <a:pt x="165" y="89"/>
                  </a:lnTo>
                  <a:lnTo>
                    <a:pt x="156" y="97"/>
                  </a:lnTo>
                  <a:lnTo>
                    <a:pt x="158" y="131"/>
                  </a:lnTo>
                  <a:lnTo>
                    <a:pt x="135" y="171"/>
                  </a:lnTo>
                  <a:lnTo>
                    <a:pt x="101" y="179"/>
                  </a:lnTo>
                  <a:lnTo>
                    <a:pt x="63" y="175"/>
                  </a:lnTo>
                  <a:lnTo>
                    <a:pt x="74" y="167"/>
                  </a:lnTo>
                  <a:lnTo>
                    <a:pt x="51" y="156"/>
                  </a:lnTo>
                  <a:lnTo>
                    <a:pt x="51" y="141"/>
                  </a:lnTo>
                  <a:lnTo>
                    <a:pt x="30" y="120"/>
                  </a:lnTo>
                  <a:lnTo>
                    <a:pt x="28" y="106"/>
                  </a:lnTo>
                  <a:lnTo>
                    <a:pt x="25" y="87"/>
                  </a:lnTo>
                  <a:lnTo>
                    <a:pt x="25" y="70"/>
                  </a:lnTo>
                  <a:lnTo>
                    <a:pt x="32" y="59"/>
                  </a:lnTo>
                  <a:lnTo>
                    <a:pt x="55" y="4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114" y="44"/>
                  </a:lnTo>
                  <a:lnTo>
                    <a:pt x="129" y="48"/>
                  </a:lnTo>
                  <a:lnTo>
                    <a:pt x="93" y="0"/>
                  </a:lnTo>
                  <a:lnTo>
                    <a:pt x="46" y="6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3" name="Freeform 61"/>
            <p:cNvSpPr>
              <a:spLocks/>
            </p:cNvSpPr>
            <p:nvPr/>
          </p:nvSpPr>
          <p:spPr bwMode="auto">
            <a:xfrm>
              <a:off x="3230" y="3205"/>
              <a:ext cx="31" cy="33"/>
            </a:xfrm>
            <a:custGeom>
              <a:avLst/>
              <a:gdLst>
                <a:gd name="T0" fmla="*/ 4 w 63"/>
                <a:gd name="T1" fmla="*/ 28 h 64"/>
                <a:gd name="T2" fmla="*/ 63 w 63"/>
                <a:gd name="T3" fmla="*/ 64 h 64"/>
                <a:gd name="T4" fmla="*/ 59 w 63"/>
                <a:gd name="T5" fmla="*/ 15 h 64"/>
                <a:gd name="T6" fmla="*/ 0 w 63"/>
                <a:gd name="T7" fmla="*/ 0 h 64"/>
                <a:gd name="T8" fmla="*/ 4 w 63"/>
                <a:gd name="T9" fmla="*/ 28 h 64"/>
                <a:gd name="T10" fmla="*/ 4 w 63"/>
                <a:gd name="T1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4" y="28"/>
                  </a:moveTo>
                  <a:lnTo>
                    <a:pt x="63" y="64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4" name="Freeform 62"/>
            <p:cNvSpPr>
              <a:spLocks/>
            </p:cNvSpPr>
            <p:nvPr/>
          </p:nvSpPr>
          <p:spPr bwMode="auto">
            <a:xfrm>
              <a:off x="3018" y="3314"/>
              <a:ext cx="230" cy="23"/>
            </a:xfrm>
            <a:custGeom>
              <a:avLst/>
              <a:gdLst>
                <a:gd name="T0" fmla="*/ 31 w 460"/>
                <a:gd name="T1" fmla="*/ 13 h 45"/>
                <a:gd name="T2" fmla="*/ 103 w 460"/>
                <a:gd name="T3" fmla="*/ 0 h 45"/>
                <a:gd name="T4" fmla="*/ 137 w 460"/>
                <a:gd name="T5" fmla="*/ 3 h 45"/>
                <a:gd name="T6" fmla="*/ 171 w 460"/>
                <a:gd name="T7" fmla="*/ 20 h 45"/>
                <a:gd name="T8" fmla="*/ 236 w 460"/>
                <a:gd name="T9" fmla="*/ 26 h 45"/>
                <a:gd name="T10" fmla="*/ 291 w 460"/>
                <a:gd name="T11" fmla="*/ 24 h 45"/>
                <a:gd name="T12" fmla="*/ 352 w 460"/>
                <a:gd name="T13" fmla="*/ 11 h 45"/>
                <a:gd name="T14" fmla="*/ 375 w 460"/>
                <a:gd name="T15" fmla="*/ 0 h 45"/>
                <a:gd name="T16" fmla="*/ 407 w 460"/>
                <a:gd name="T17" fmla="*/ 15 h 45"/>
                <a:gd name="T18" fmla="*/ 460 w 460"/>
                <a:gd name="T19" fmla="*/ 11 h 45"/>
                <a:gd name="T20" fmla="*/ 418 w 460"/>
                <a:gd name="T21" fmla="*/ 26 h 45"/>
                <a:gd name="T22" fmla="*/ 329 w 460"/>
                <a:gd name="T23" fmla="*/ 36 h 45"/>
                <a:gd name="T24" fmla="*/ 268 w 460"/>
                <a:gd name="T25" fmla="*/ 45 h 45"/>
                <a:gd name="T26" fmla="*/ 186 w 460"/>
                <a:gd name="T27" fmla="*/ 36 h 45"/>
                <a:gd name="T28" fmla="*/ 133 w 460"/>
                <a:gd name="T29" fmla="*/ 15 h 45"/>
                <a:gd name="T30" fmla="*/ 103 w 460"/>
                <a:gd name="T31" fmla="*/ 11 h 45"/>
                <a:gd name="T32" fmla="*/ 46 w 460"/>
                <a:gd name="T33" fmla="*/ 20 h 45"/>
                <a:gd name="T34" fmla="*/ 0 w 460"/>
                <a:gd name="T35" fmla="*/ 22 h 45"/>
                <a:gd name="T36" fmla="*/ 31 w 460"/>
                <a:gd name="T37" fmla="*/ 13 h 45"/>
                <a:gd name="T38" fmla="*/ 31 w 460"/>
                <a:gd name="T3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45">
                  <a:moveTo>
                    <a:pt x="31" y="13"/>
                  </a:moveTo>
                  <a:lnTo>
                    <a:pt x="103" y="0"/>
                  </a:lnTo>
                  <a:lnTo>
                    <a:pt x="137" y="3"/>
                  </a:lnTo>
                  <a:lnTo>
                    <a:pt x="171" y="20"/>
                  </a:lnTo>
                  <a:lnTo>
                    <a:pt x="236" y="26"/>
                  </a:lnTo>
                  <a:lnTo>
                    <a:pt x="291" y="24"/>
                  </a:lnTo>
                  <a:lnTo>
                    <a:pt x="352" y="11"/>
                  </a:lnTo>
                  <a:lnTo>
                    <a:pt x="375" y="0"/>
                  </a:lnTo>
                  <a:lnTo>
                    <a:pt x="407" y="15"/>
                  </a:lnTo>
                  <a:lnTo>
                    <a:pt x="460" y="11"/>
                  </a:lnTo>
                  <a:lnTo>
                    <a:pt x="418" y="26"/>
                  </a:lnTo>
                  <a:lnTo>
                    <a:pt x="329" y="36"/>
                  </a:lnTo>
                  <a:lnTo>
                    <a:pt x="268" y="45"/>
                  </a:lnTo>
                  <a:lnTo>
                    <a:pt x="186" y="36"/>
                  </a:lnTo>
                  <a:lnTo>
                    <a:pt x="133" y="15"/>
                  </a:lnTo>
                  <a:lnTo>
                    <a:pt x="103" y="11"/>
                  </a:lnTo>
                  <a:lnTo>
                    <a:pt x="46" y="20"/>
                  </a:lnTo>
                  <a:lnTo>
                    <a:pt x="0" y="22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5" name="Freeform 63"/>
            <p:cNvSpPr>
              <a:spLocks/>
            </p:cNvSpPr>
            <p:nvPr/>
          </p:nvSpPr>
          <p:spPr bwMode="auto">
            <a:xfrm>
              <a:off x="3270" y="3272"/>
              <a:ext cx="47" cy="30"/>
            </a:xfrm>
            <a:custGeom>
              <a:avLst/>
              <a:gdLst>
                <a:gd name="T0" fmla="*/ 47 w 93"/>
                <a:gd name="T1" fmla="*/ 0 h 61"/>
                <a:gd name="T2" fmla="*/ 0 w 93"/>
                <a:gd name="T3" fmla="*/ 61 h 61"/>
                <a:gd name="T4" fmla="*/ 38 w 93"/>
                <a:gd name="T5" fmla="*/ 32 h 61"/>
                <a:gd name="T6" fmla="*/ 70 w 93"/>
                <a:gd name="T7" fmla="*/ 27 h 61"/>
                <a:gd name="T8" fmla="*/ 93 w 93"/>
                <a:gd name="T9" fmla="*/ 30 h 61"/>
                <a:gd name="T10" fmla="*/ 66 w 93"/>
                <a:gd name="T11" fmla="*/ 2 h 61"/>
                <a:gd name="T12" fmla="*/ 47 w 93"/>
                <a:gd name="T13" fmla="*/ 0 h 61"/>
                <a:gd name="T14" fmla="*/ 47 w 9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1">
                  <a:moveTo>
                    <a:pt x="47" y="0"/>
                  </a:moveTo>
                  <a:lnTo>
                    <a:pt x="0" y="61"/>
                  </a:lnTo>
                  <a:lnTo>
                    <a:pt x="38" y="32"/>
                  </a:lnTo>
                  <a:lnTo>
                    <a:pt x="70" y="27"/>
                  </a:lnTo>
                  <a:lnTo>
                    <a:pt x="93" y="30"/>
                  </a:lnTo>
                  <a:lnTo>
                    <a:pt x="6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6" name="Freeform 64"/>
            <p:cNvSpPr>
              <a:spLocks/>
            </p:cNvSpPr>
            <p:nvPr/>
          </p:nvSpPr>
          <p:spPr bwMode="auto">
            <a:xfrm>
              <a:off x="3004" y="3356"/>
              <a:ext cx="225" cy="175"/>
            </a:xfrm>
            <a:custGeom>
              <a:avLst/>
              <a:gdLst>
                <a:gd name="T0" fmla="*/ 12 w 449"/>
                <a:gd name="T1" fmla="*/ 36 h 352"/>
                <a:gd name="T2" fmla="*/ 48 w 449"/>
                <a:gd name="T3" fmla="*/ 103 h 352"/>
                <a:gd name="T4" fmla="*/ 107 w 449"/>
                <a:gd name="T5" fmla="*/ 165 h 352"/>
                <a:gd name="T6" fmla="*/ 208 w 449"/>
                <a:gd name="T7" fmla="*/ 245 h 352"/>
                <a:gd name="T8" fmla="*/ 272 w 449"/>
                <a:gd name="T9" fmla="*/ 289 h 352"/>
                <a:gd name="T10" fmla="*/ 449 w 449"/>
                <a:gd name="T11" fmla="*/ 352 h 352"/>
                <a:gd name="T12" fmla="*/ 417 w 449"/>
                <a:gd name="T13" fmla="*/ 281 h 352"/>
                <a:gd name="T14" fmla="*/ 434 w 449"/>
                <a:gd name="T15" fmla="*/ 217 h 352"/>
                <a:gd name="T16" fmla="*/ 331 w 449"/>
                <a:gd name="T17" fmla="*/ 238 h 352"/>
                <a:gd name="T18" fmla="*/ 160 w 449"/>
                <a:gd name="T19" fmla="*/ 169 h 352"/>
                <a:gd name="T20" fmla="*/ 101 w 449"/>
                <a:gd name="T21" fmla="*/ 112 h 352"/>
                <a:gd name="T22" fmla="*/ 44 w 449"/>
                <a:gd name="T23" fmla="*/ 29 h 352"/>
                <a:gd name="T24" fmla="*/ 0 w 449"/>
                <a:gd name="T25" fmla="*/ 0 h 352"/>
                <a:gd name="T26" fmla="*/ 12 w 449"/>
                <a:gd name="T27" fmla="*/ 36 h 352"/>
                <a:gd name="T28" fmla="*/ 12 w 449"/>
                <a:gd name="T29" fmla="*/ 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" h="352">
                  <a:moveTo>
                    <a:pt x="12" y="36"/>
                  </a:moveTo>
                  <a:lnTo>
                    <a:pt x="48" y="103"/>
                  </a:lnTo>
                  <a:lnTo>
                    <a:pt x="107" y="165"/>
                  </a:lnTo>
                  <a:lnTo>
                    <a:pt x="208" y="245"/>
                  </a:lnTo>
                  <a:lnTo>
                    <a:pt x="272" y="289"/>
                  </a:lnTo>
                  <a:lnTo>
                    <a:pt x="449" y="352"/>
                  </a:lnTo>
                  <a:lnTo>
                    <a:pt x="417" y="281"/>
                  </a:lnTo>
                  <a:lnTo>
                    <a:pt x="434" y="217"/>
                  </a:lnTo>
                  <a:lnTo>
                    <a:pt x="331" y="238"/>
                  </a:lnTo>
                  <a:lnTo>
                    <a:pt x="160" y="169"/>
                  </a:lnTo>
                  <a:lnTo>
                    <a:pt x="101" y="112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7" name="Freeform 65"/>
            <p:cNvSpPr>
              <a:spLocks/>
            </p:cNvSpPr>
            <p:nvPr/>
          </p:nvSpPr>
          <p:spPr bwMode="auto">
            <a:xfrm>
              <a:off x="2949" y="3276"/>
              <a:ext cx="46" cy="176"/>
            </a:xfrm>
            <a:custGeom>
              <a:avLst/>
              <a:gdLst>
                <a:gd name="T0" fmla="*/ 17 w 91"/>
                <a:gd name="T1" fmla="*/ 80 h 354"/>
                <a:gd name="T2" fmla="*/ 17 w 91"/>
                <a:gd name="T3" fmla="*/ 128 h 354"/>
                <a:gd name="T4" fmla="*/ 8 w 91"/>
                <a:gd name="T5" fmla="*/ 189 h 354"/>
                <a:gd name="T6" fmla="*/ 0 w 91"/>
                <a:gd name="T7" fmla="*/ 248 h 354"/>
                <a:gd name="T8" fmla="*/ 21 w 91"/>
                <a:gd name="T9" fmla="*/ 354 h 354"/>
                <a:gd name="T10" fmla="*/ 46 w 91"/>
                <a:gd name="T11" fmla="*/ 251 h 354"/>
                <a:gd name="T12" fmla="*/ 55 w 91"/>
                <a:gd name="T13" fmla="*/ 149 h 354"/>
                <a:gd name="T14" fmla="*/ 46 w 91"/>
                <a:gd name="T15" fmla="*/ 71 h 354"/>
                <a:gd name="T16" fmla="*/ 91 w 91"/>
                <a:gd name="T17" fmla="*/ 0 h 354"/>
                <a:gd name="T18" fmla="*/ 12 w 91"/>
                <a:gd name="T19" fmla="*/ 67 h 354"/>
                <a:gd name="T20" fmla="*/ 17 w 91"/>
                <a:gd name="T21" fmla="*/ 80 h 354"/>
                <a:gd name="T22" fmla="*/ 17 w 91"/>
                <a:gd name="T23" fmla="*/ 8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54">
                  <a:moveTo>
                    <a:pt x="17" y="80"/>
                  </a:moveTo>
                  <a:lnTo>
                    <a:pt x="17" y="128"/>
                  </a:lnTo>
                  <a:lnTo>
                    <a:pt x="8" y="189"/>
                  </a:lnTo>
                  <a:lnTo>
                    <a:pt x="0" y="248"/>
                  </a:lnTo>
                  <a:lnTo>
                    <a:pt x="21" y="354"/>
                  </a:lnTo>
                  <a:lnTo>
                    <a:pt x="46" y="251"/>
                  </a:lnTo>
                  <a:lnTo>
                    <a:pt x="55" y="149"/>
                  </a:lnTo>
                  <a:lnTo>
                    <a:pt x="46" y="71"/>
                  </a:lnTo>
                  <a:lnTo>
                    <a:pt x="91" y="0"/>
                  </a:lnTo>
                  <a:lnTo>
                    <a:pt x="12" y="67"/>
                  </a:lnTo>
                  <a:lnTo>
                    <a:pt x="17" y="8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8" name="Freeform 66"/>
            <p:cNvSpPr>
              <a:spLocks/>
            </p:cNvSpPr>
            <p:nvPr/>
          </p:nvSpPr>
          <p:spPr bwMode="auto">
            <a:xfrm>
              <a:off x="3207" y="3375"/>
              <a:ext cx="260" cy="168"/>
            </a:xfrm>
            <a:custGeom>
              <a:avLst/>
              <a:gdLst>
                <a:gd name="T0" fmla="*/ 0 w 521"/>
                <a:gd name="T1" fmla="*/ 209 h 337"/>
                <a:gd name="T2" fmla="*/ 2 w 521"/>
                <a:gd name="T3" fmla="*/ 253 h 337"/>
                <a:gd name="T4" fmla="*/ 12 w 521"/>
                <a:gd name="T5" fmla="*/ 289 h 337"/>
                <a:gd name="T6" fmla="*/ 42 w 521"/>
                <a:gd name="T7" fmla="*/ 312 h 337"/>
                <a:gd name="T8" fmla="*/ 88 w 521"/>
                <a:gd name="T9" fmla="*/ 333 h 337"/>
                <a:gd name="T10" fmla="*/ 149 w 521"/>
                <a:gd name="T11" fmla="*/ 337 h 337"/>
                <a:gd name="T12" fmla="*/ 246 w 521"/>
                <a:gd name="T13" fmla="*/ 335 h 337"/>
                <a:gd name="T14" fmla="*/ 350 w 521"/>
                <a:gd name="T15" fmla="*/ 297 h 337"/>
                <a:gd name="T16" fmla="*/ 428 w 521"/>
                <a:gd name="T17" fmla="*/ 261 h 337"/>
                <a:gd name="T18" fmla="*/ 521 w 521"/>
                <a:gd name="T19" fmla="*/ 230 h 337"/>
                <a:gd name="T20" fmla="*/ 436 w 521"/>
                <a:gd name="T21" fmla="*/ 230 h 337"/>
                <a:gd name="T22" fmla="*/ 295 w 521"/>
                <a:gd name="T23" fmla="*/ 297 h 337"/>
                <a:gd name="T24" fmla="*/ 168 w 521"/>
                <a:gd name="T25" fmla="*/ 312 h 337"/>
                <a:gd name="T26" fmla="*/ 105 w 521"/>
                <a:gd name="T27" fmla="*/ 319 h 337"/>
                <a:gd name="T28" fmla="*/ 63 w 521"/>
                <a:gd name="T29" fmla="*/ 304 h 337"/>
                <a:gd name="T30" fmla="*/ 37 w 521"/>
                <a:gd name="T31" fmla="*/ 281 h 337"/>
                <a:gd name="T32" fmla="*/ 29 w 521"/>
                <a:gd name="T33" fmla="*/ 236 h 337"/>
                <a:gd name="T34" fmla="*/ 38 w 521"/>
                <a:gd name="T35" fmla="*/ 204 h 337"/>
                <a:gd name="T36" fmla="*/ 69 w 521"/>
                <a:gd name="T37" fmla="*/ 175 h 337"/>
                <a:gd name="T38" fmla="*/ 101 w 521"/>
                <a:gd name="T39" fmla="*/ 173 h 337"/>
                <a:gd name="T40" fmla="*/ 168 w 521"/>
                <a:gd name="T41" fmla="*/ 185 h 337"/>
                <a:gd name="T42" fmla="*/ 223 w 521"/>
                <a:gd name="T43" fmla="*/ 190 h 337"/>
                <a:gd name="T44" fmla="*/ 248 w 521"/>
                <a:gd name="T45" fmla="*/ 188 h 337"/>
                <a:gd name="T46" fmla="*/ 278 w 521"/>
                <a:gd name="T47" fmla="*/ 165 h 337"/>
                <a:gd name="T48" fmla="*/ 318 w 521"/>
                <a:gd name="T49" fmla="*/ 124 h 337"/>
                <a:gd name="T50" fmla="*/ 337 w 521"/>
                <a:gd name="T51" fmla="*/ 91 h 337"/>
                <a:gd name="T52" fmla="*/ 339 w 521"/>
                <a:gd name="T53" fmla="*/ 63 h 337"/>
                <a:gd name="T54" fmla="*/ 362 w 521"/>
                <a:gd name="T55" fmla="*/ 38 h 337"/>
                <a:gd name="T56" fmla="*/ 407 w 521"/>
                <a:gd name="T57" fmla="*/ 19 h 337"/>
                <a:gd name="T58" fmla="*/ 440 w 521"/>
                <a:gd name="T59" fmla="*/ 13 h 337"/>
                <a:gd name="T60" fmla="*/ 491 w 521"/>
                <a:gd name="T61" fmla="*/ 31 h 337"/>
                <a:gd name="T62" fmla="*/ 521 w 521"/>
                <a:gd name="T63" fmla="*/ 74 h 337"/>
                <a:gd name="T64" fmla="*/ 521 w 521"/>
                <a:gd name="T65" fmla="*/ 27 h 337"/>
                <a:gd name="T66" fmla="*/ 487 w 521"/>
                <a:gd name="T67" fmla="*/ 13 h 337"/>
                <a:gd name="T68" fmla="*/ 424 w 521"/>
                <a:gd name="T69" fmla="*/ 0 h 337"/>
                <a:gd name="T70" fmla="*/ 396 w 521"/>
                <a:gd name="T71" fmla="*/ 2 h 337"/>
                <a:gd name="T72" fmla="*/ 350 w 521"/>
                <a:gd name="T73" fmla="*/ 13 h 337"/>
                <a:gd name="T74" fmla="*/ 305 w 521"/>
                <a:gd name="T75" fmla="*/ 25 h 337"/>
                <a:gd name="T76" fmla="*/ 259 w 521"/>
                <a:gd name="T77" fmla="*/ 44 h 337"/>
                <a:gd name="T78" fmla="*/ 221 w 521"/>
                <a:gd name="T79" fmla="*/ 74 h 337"/>
                <a:gd name="T80" fmla="*/ 272 w 521"/>
                <a:gd name="T81" fmla="*/ 69 h 337"/>
                <a:gd name="T82" fmla="*/ 301 w 521"/>
                <a:gd name="T83" fmla="*/ 70 h 337"/>
                <a:gd name="T84" fmla="*/ 310 w 521"/>
                <a:gd name="T85" fmla="*/ 84 h 337"/>
                <a:gd name="T86" fmla="*/ 307 w 521"/>
                <a:gd name="T87" fmla="*/ 105 h 337"/>
                <a:gd name="T88" fmla="*/ 286 w 521"/>
                <a:gd name="T89" fmla="*/ 122 h 337"/>
                <a:gd name="T90" fmla="*/ 244 w 521"/>
                <a:gd name="T91" fmla="*/ 160 h 337"/>
                <a:gd name="T92" fmla="*/ 213 w 521"/>
                <a:gd name="T93" fmla="*/ 167 h 337"/>
                <a:gd name="T94" fmla="*/ 173 w 521"/>
                <a:gd name="T95" fmla="*/ 175 h 337"/>
                <a:gd name="T96" fmla="*/ 99 w 521"/>
                <a:gd name="T97" fmla="*/ 164 h 337"/>
                <a:gd name="T98" fmla="*/ 65 w 521"/>
                <a:gd name="T99" fmla="*/ 164 h 337"/>
                <a:gd name="T100" fmla="*/ 95 w 521"/>
                <a:gd name="T101" fmla="*/ 141 h 337"/>
                <a:gd name="T102" fmla="*/ 139 w 521"/>
                <a:gd name="T103" fmla="*/ 120 h 337"/>
                <a:gd name="T104" fmla="*/ 185 w 521"/>
                <a:gd name="T105" fmla="*/ 105 h 337"/>
                <a:gd name="T106" fmla="*/ 225 w 521"/>
                <a:gd name="T107" fmla="*/ 84 h 337"/>
                <a:gd name="T108" fmla="*/ 168 w 521"/>
                <a:gd name="T109" fmla="*/ 103 h 337"/>
                <a:gd name="T110" fmla="*/ 126 w 521"/>
                <a:gd name="T111" fmla="*/ 114 h 337"/>
                <a:gd name="T112" fmla="*/ 69 w 521"/>
                <a:gd name="T113" fmla="*/ 143 h 337"/>
                <a:gd name="T114" fmla="*/ 37 w 521"/>
                <a:gd name="T115" fmla="*/ 162 h 337"/>
                <a:gd name="T116" fmla="*/ 14 w 521"/>
                <a:gd name="T117" fmla="*/ 177 h 337"/>
                <a:gd name="T118" fmla="*/ 0 w 521"/>
                <a:gd name="T119" fmla="*/ 209 h 337"/>
                <a:gd name="T120" fmla="*/ 0 w 521"/>
                <a:gd name="T121" fmla="*/ 20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337">
                  <a:moveTo>
                    <a:pt x="0" y="209"/>
                  </a:moveTo>
                  <a:lnTo>
                    <a:pt x="2" y="253"/>
                  </a:lnTo>
                  <a:lnTo>
                    <a:pt x="12" y="289"/>
                  </a:lnTo>
                  <a:lnTo>
                    <a:pt x="42" y="312"/>
                  </a:lnTo>
                  <a:lnTo>
                    <a:pt x="88" y="333"/>
                  </a:lnTo>
                  <a:lnTo>
                    <a:pt x="149" y="337"/>
                  </a:lnTo>
                  <a:lnTo>
                    <a:pt x="246" y="335"/>
                  </a:lnTo>
                  <a:lnTo>
                    <a:pt x="350" y="297"/>
                  </a:lnTo>
                  <a:lnTo>
                    <a:pt x="428" y="261"/>
                  </a:lnTo>
                  <a:lnTo>
                    <a:pt x="521" y="230"/>
                  </a:lnTo>
                  <a:lnTo>
                    <a:pt x="436" y="230"/>
                  </a:lnTo>
                  <a:lnTo>
                    <a:pt x="295" y="297"/>
                  </a:lnTo>
                  <a:lnTo>
                    <a:pt x="168" y="312"/>
                  </a:lnTo>
                  <a:lnTo>
                    <a:pt x="105" y="319"/>
                  </a:lnTo>
                  <a:lnTo>
                    <a:pt x="63" y="304"/>
                  </a:lnTo>
                  <a:lnTo>
                    <a:pt x="37" y="281"/>
                  </a:lnTo>
                  <a:lnTo>
                    <a:pt x="29" y="236"/>
                  </a:lnTo>
                  <a:lnTo>
                    <a:pt x="38" y="204"/>
                  </a:lnTo>
                  <a:lnTo>
                    <a:pt x="69" y="175"/>
                  </a:lnTo>
                  <a:lnTo>
                    <a:pt x="101" y="173"/>
                  </a:lnTo>
                  <a:lnTo>
                    <a:pt x="168" y="185"/>
                  </a:lnTo>
                  <a:lnTo>
                    <a:pt x="223" y="190"/>
                  </a:lnTo>
                  <a:lnTo>
                    <a:pt x="248" y="188"/>
                  </a:lnTo>
                  <a:lnTo>
                    <a:pt x="278" y="165"/>
                  </a:lnTo>
                  <a:lnTo>
                    <a:pt x="318" y="124"/>
                  </a:lnTo>
                  <a:lnTo>
                    <a:pt x="337" y="91"/>
                  </a:lnTo>
                  <a:lnTo>
                    <a:pt x="339" y="63"/>
                  </a:lnTo>
                  <a:lnTo>
                    <a:pt x="362" y="38"/>
                  </a:lnTo>
                  <a:lnTo>
                    <a:pt x="407" y="19"/>
                  </a:lnTo>
                  <a:lnTo>
                    <a:pt x="440" y="13"/>
                  </a:lnTo>
                  <a:lnTo>
                    <a:pt x="491" y="31"/>
                  </a:lnTo>
                  <a:lnTo>
                    <a:pt x="521" y="74"/>
                  </a:lnTo>
                  <a:lnTo>
                    <a:pt x="521" y="27"/>
                  </a:lnTo>
                  <a:lnTo>
                    <a:pt x="487" y="13"/>
                  </a:lnTo>
                  <a:lnTo>
                    <a:pt x="424" y="0"/>
                  </a:lnTo>
                  <a:lnTo>
                    <a:pt x="396" y="2"/>
                  </a:lnTo>
                  <a:lnTo>
                    <a:pt x="350" y="13"/>
                  </a:lnTo>
                  <a:lnTo>
                    <a:pt x="305" y="25"/>
                  </a:lnTo>
                  <a:lnTo>
                    <a:pt x="259" y="44"/>
                  </a:lnTo>
                  <a:lnTo>
                    <a:pt x="221" y="74"/>
                  </a:lnTo>
                  <a:lnTo>
                    <a:pt x="272" y="69"/>
                  </a:lnTo>
                  <a:lnTo>
                    <a:pt x="301" y="70"/>
                  </a:lnTo>
                  <a:lnTo>
                    <a:pt x="310" y="84"/>
                  </a:lnTo>
                  <a:lnTo>
                    <a:pt x="307" y="105"/>
                  </a:lnTo>
                  <a:lnTo>
                    <a:pt x="286" y="122"/>
                  </a:lnTo>
                  <a:lnTo>
                    <a:pt x="244" y="160"/>
                  </a:lnTo>
                  <a:lnTo>
                    <a:pt x="213" y="167"/>
                  </a:lnTo>
                  <a:lnTo>
                    <a:pt x="173" y="175"/>
                  </a:lnTo>
                  <a:lnTo>
                    <a:pt x="99" y="164"/>
                  </a:lnTo>
                  <a:lnTo>
                    <a:pt x="65" y="164"/>
                  </a:lnTo>
                  <a:lnTo>
                    <a:pt x="95" y="141"/>
                  </a:lnTo>
                  <a:lnTo>
                    <a:pt x="139" y="120"/>
                  </a:lnTo>
                  <a:lnTo>
                    <a:pt x="185" y="105"/>
                  </a:lnTo>
                  <a:lnTo>
                    <a:pt x="225" y="84"/>
                  </a:lnTo>
                  <a:lnTo>
                    <a:pt x="168" y="103"/>
                  </a:lnTo>
                  <a:lnTo>
                    <a:pt x="126" y="114"/>
                  </a:lnTo>
                  <a:lnTo>
                    <a:pt x="69" y="143"/>
                  </a:lnTo>
                  <a:lnTo>
                    <a:pt x="37" y="162"/>
                  </a:lnTo>
                  <a:lnTo>
                    <a:pt x="14" y="17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9" name="Freeform 67"/>
            <p:cNvSpPr>
              <a:spLocks/>
            </p:cNvSpPr>
            <p:nvPr/>
          </p:nvSpPr>
          <p:spPr bwMode="auto">
            <a:xfrm>
              <a:off x="3417" y="3355"/>
              <a:ext cx="265" cy="148"/>
            </a:xfrm>
            <a:custGeom>
              <a:avLst/>
              <a:gdLst>
                <a:gd name="T0" fmla="*/ 55 w 530"/>
                <a:gd name="T1" fmla="*/ 55 h 297"/>
                <a:gd name="T2" fmla="*/ 76 w 530"/>
                <a:gd name="T3" fmla="*/ 110 h 297"/>
                <a:gd name="T4" fmla="*/ 83 w 530"/>
                <a:gd name="T5" fmla="*/ 154 h 297"/>
                <a:gd name="T6" fmla="*/ 87 w 530"/>
                <a:gd name="T7" fmla="*/ 198 h 297"/>
                <a:gd name="T8" fmla="*/ 102 w 530"/>
                <a:gd name="T9" fmla="*/ 226 h 297"/>
                <a:gd name="T10" fmla="*/ 119 w 530"/>
                <a:gd name="T11" fmla="*/ 247 h 297"/>
                <a:gd name="T12" fmla="*/ 53 w 530"/>
                <a:gd name="T13" fmla="*/ 270 h 297"/>
                <a:gd name="T14" fmla="*/ 0 w 530"/>
                <a:gd name="T15" fmla="*/ 297 h 297"/>
                <a:gd name="T16" fmla="*/ 117 w 530"/>
                <a:gd name="T17" fmla="*/ 274 h 297"/>
                <a:gd name="T18" fmla="*/ 214 w 530"/>
                <a:gd name="T19" fmla="*/ 259 h 297"/>
                <a:gd name="T20" fmla="*/ 271 w 530"/>
                <a:gd name="T21" fmla="*/ 255 h 297"/>
                <a:gd name="T22" fmla="*/ 391 w 530"/>
                <a:gd name="T23" fmla="*/ 215 h 297"/>
                <a:gd name="T24" fmla="*/ 530 w 530"/>
                <a:gd name="T25" fmla="*/ 154 h 297"/>
                <a:gd name="T26" fmla="*/ 425 w 530"/>
                <a:gd name="T27" fmla="*/ 185 h 297"/>
                <a:gd name="T28" fmla="*/ 329 w 530"/>
                <a:gd name="T29" fmla="*/ 213 h 297"/>
                <a:gd name="T30" fmla="*/ 256 w 530"/>
                <a:gd name="T31" fmla="*/ 230 h 297"/>
                <a:gd name="T32" fmla="*/ 195 w 530"/>
                <a:gd name="T33" fmla="*/ 244 h 297"/>
                <a:gd name="T34" fmla="*/ 144 w 530"/>
                <a:gd name="T35" fmla="*/ 217 h 297"/>
                <a:gd name="T36" fmla="*/ 116 w 530"/>
                <a:gd name="T37" fmla="*/ 181 h 297"/>
                <a:gd name="T38" fmla="*/ 108 w 530"/>
                <a:gd name="T39" fmla="*/ 139 h 297"/>
                <a:gd name="T40" fmla="*/ 106 w 530"/>
                <a:gd name="T41" fmla="*/ 93 h 297"/>
                <a:gd name="T42" fmla="*/ 119 w 530"/>
                <a:gd name="T43" fmla="*/ 44 h 297"/>
                <a:gd name="T44" fmla="*/ 140 w 530"/>
                <a:gd name="T45" fmla="*/ 19 h 297"/>
                <a:gd name="T46" fmla="*/ 167 w 530"/>
                <a:gd name="T47" fmla="*/ 12 h 297"/>
                <a:gd name="T48" fmla="*/ 194 w 530"/>
                <a:gd name="T49" fmla="*/ 21 h 297"/>
                <a:gd name="T50" fmla="*/ 232 w 530"/>
                <a:gd name="T51" fmla="*/ 38 h 297"/>
                <a:gd name="T52" fmla="*/ 262 w 530"/>
                <a:gd name="T53" fmla="*/ 61 h 297"/>
                <a:gd name="T54" fmla="*/ 268 w 530"/>
                <a:gd name="T55" fmla="*/ 42 h 297"/>
                <a:gd name="T56" fmla="*/ 199 w 530"/>
                <a:gd name="T57" fmla="*/ 14 h 297"/>
                <a:gd name="T58" fmla="*/ 180 w 530"/>
                <a:gd name="T59" fmla="*/ 0 h 297"/>
                <a:gd name="T60" fmla="*/ 154 w 530"/>
                <a:gd name="T61" fmla="*/ 0 h 297"/>
                <a:gd name="T62" fmla="*/ 119 w 530"/>
                <a:gd name="T63" fmla="*/ 19 h 297"/>
                <a:gd name="T64" fmla="*/ 102 w 530"/>
                <a:gd name="T65" fmla="*/ 55 h 297"/>
                <a:gd name="T66" fmla="*/ 87 w 530"/>
                <a:gd name="T67" fmla="*/ 67 h 297"/>
                <a:gd name="T68" fmla="*/ 55 w 530"/>
                <a:gd name="T69" fmla="*/ 55 h 297"/>
                <a:gd name="T70" fmla="*/ 55 w 530"/>
                <a:gd name="T71" fmla="*/ 5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0" h="297">
                  <a:moveTo>
                    <a:pt x="55" y="55"/>
                  </a:moveTo>
                  <a:lnTo>
                    <a:pt x="76" y="110"/>
                  </a:lnTo>
                  <a:lnTo>
                    <a:pt x="83" y="154"/>
                  </a:lnTo>
                  <a:lnTo>
                    <a:pt x="87" y="198"/>
                  </a:lnTo>
                  <a:lnTo>
                    <a:pt x="102" y="226"/>
                  </a:lnTo>
                  <a:lnTo>
                    <a:pt x="119" y="247"/>
                  </a:lnTo>
                  <a:lnTo>
                    <a:pt x="53" y="270"/>
                  </a:lnTo>
                  <a:lnTo>
                    <a:pt x="0" y="297"/>
                  </a:lnTo>
                  <a:lnTo>
                    <a:pt x="117" y="274"/>
                  </a:lnTo>
                  <a:lnTo>
                    <a:pt x="214" y="259"/>
                  </a:lnTo>
                  <a:lnTo>
                    <a:pt x="271" y="255"/>
                  </a:lnTo>
                  <a:lnTo>
                    <a:pt x="391" y="215"/>
                  </a:lnTo>
                  <a:lnTo>
                    <a:pt x="530" y="154"/>
                  </a:lnTo>
                  <a:lnTo>
                    <a:pt x="425" y="185"/>
                  </a:lnTo>
                  <a:lnTo>
                    <a:pt x="329" y="213"/>
                  </a:lnTo>
                  <a:lnTo>
                    <a:pt x="256" y="230"/>
                  </a:lnTo>
                  <a:lnTo>
                    <a:pt x="195" y="244"/>
                  </a:lnTo>
                  <a:lnTo>
                    <a:pt x="144" y="217"/>
                  </a:lnTo>
                  <a:lnTo>
                    <a:pt x="116" y="181"/>
                  </a:lnTo>
                  <a:lnTo>
                    <a:pt x="108" y="139"/>
                  </a:lnTo>
                  <a:lnTo>
                    <a:pt x="106" y="93"/>
                  </a:lnTo>
                  <a:lnTo>
                    <a:pt x="119" y="44"/>
                  </a:lnTo>
                  <a:lnTo>
                    <a:pt x="140" y="19"/>
                  </a:lnTo>
                  <a:lnTo>
                    <a:pt x="167" y="12"/>
                  </a:lnTo>
                  <a:lnTo>
                    <a:pt x="194" y="21"/>
                  </a:lnTo>
                  <a:lnTo>
                    <a:pt x="232" y="38"/>
                  </a:lnTo>
                  <a:lnTo>
                    <a:pt x="262" y="61"/>
                  </a:lnTo>
                  <a:lnTo>
                    <a:pt x="268" y="42"/>
                  </a:lnTo>
                  <a:lnTo>
                    <a:pt x="199" y="14"/>
                  </a:lnTo>
                  <a:lnTo>
                    <a:pt x="180" y="0"/>
                  </a:lnTo>
                  <a:lnTo>
                    <a:pt x="154" y="0"/>
                  </a:lnTo>
                  <a:lnTo>
                    <a:pt x="119" y="19"/>
                  </a:lnTo>
                  <a:lnTo>
                    <a:pt x="102" y="55"/>
                  </a:lnTo>
                  <a:lnTo>
                    <a:pt x="87" y="67"/>
                  </a:lnTo>
                  <a:lnTo>
                    <a:pt x="55" y="55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0" name="Freeform 68"/>
            <p:cNvSpPr>
              <a:spLocks/>
            </p:cNvSpPr>
            <p:nvPr/>
          </p:nvSpPr>
          <p:spPr bwMode="auto">
            <a:xfrm>
              <a:off x="3027" y="3013"/>
              <a:ext cx="1228" cy="428"/>
            </a:xfrm>
            <a:custGeom>
              <a:avLst/>
              <a:gdLst>
                <a:gd name="T0" fmla="*/ 968 w 2456"/>
                <a:gd name="T1" fmla="*/ 686 h 855"/>
                <a:gd name="T2" fmla="*/ 1059 w 2456"/>
                <a:gd name="T3" fmla="*/ 682 h 855"/>
                <a:gd name="T4" fmla="*/ 1143 w 2456"/>
                <a:gd name="T5" fmla="*/ 686 h 855"/>
                <a:gd name="T6" fmla="*/ 1188 w 2456"/>
                <a:gd name="T7" fmla="*/ 703 h 855"/>
                <a:gd name="T8" fmla="*/ 1325 w 2456"/>
                <a:gd name="T9" fmla="*/ 703 h 855"/>
                <a:gd name="T10" fmla="*/ 1378 w 2456"/>
                <a:gd name="T11" fmla="*/ 715 h 855"/>
                <a:gd name="T12" fmla="*/ 1441 w 2456"/>
                <a:gd name="T13" fmla="*/ 735 h 855"/>
                <a:gd name="T14" fmla="*/ 1479 w 2456"/>
                <a:gd name="T15" fmla="*/ 770 h 855"/>
                <a:gd name="T16" fmla="*/ 1245 w 2456"/>
                <a:gd name="T17" fmla="*/ 855 h 855"/>
                <a:gd name="T18" fmla="*/ 1523 w 2456"/>
                <a:gd name="T19" fmla="*/ 764 h 855"/>
                <a:gd name="T20" fmla="*/ 1582 w 2456"/>
                <a:gd name="T21" fmla="*/ 747 h 855"/>
                <a:gd name="T22" fmla="*/ 2456 w 2456"/>
                <a:gd name="T23" fmla="*/ 403 h 855"/>
                <a:gd name="T24" fmla="*/ 2456 w 2456"/>
                <a:gd name="T25" fmla="*/ 23 h 855"/>
                <a:gd name="T26" fmla="*/ 1839 w 2456"/>
                <a:gd name="T27" fmla="*/ 0 h 855"/>
                <a:gd name="T28" fmla="*/ 1164 w 2456"/>
                <a:gd name="T29" fmla="*/ 23 h 855"/>
                <a:gd name="T30" fmla="*/ 785 w 2456"/>
                <a:gd name="T31" fmla="*/ 40 h 855"/>
                <a:gd name="T32" fmla="*/ 396 w 2456"/>
                <a:gd name="T33" fmla="*/ 78 h 855"/>
                <a:gd name="T34" fmla="*/ 0 w 2456"/>
                <a:gd name="T35" fmla="*/ 93 h 855"/>
                <a:gd name="T36" fmla="*/ 230 w 2456"/>
                <a:gd name="T37" fmla="*/ 184 h 855"/>
                <a:gd name="T38" fmla="*/ 55 w 2456"/>
                <a:gd name="T39" fmla="*/ 296 h 855"/>
                <a:gd name="T40" fmla="*/ 508 w 2456"/>
                <a:gd name="T41" fmla="*/ 161 h 855"/>
                <a:gd name="T42" fmla="*/ 603 w 2456"/>
                <a:gd name="T43" fmla="*/ 165 h 855"/>
                <a:gd name="T44" fmla="*/ 690 w 2456"/>
                <a:gd name="T45" fmla="*/ 201 h 855"/>
                <a:gd name="T46" fmla="*/ 707 w 2456"/>
                <a:gd name="T47" fmla="*/ 268 h 855"/>
                <a:gd name="T48" fmla="*/ 711 w 2456"/>
                <a:gd name="T49" fmla="*/ 327 h 855"/>
                <a:gd name="T50" fmla="*/ 723 w 2456"/>
                <a:gd name="T51" fmla="*/ 418 h 855"/>
                <a:gd name="T52" fmla="*/ 704 w 2456"/>
                <a:gd name="T53" fmla="*/ 494 h 855"/>
                <a:gd name="T54" fmla="*/ 671 w 2456"/>
                <a:gd name="T55" fmla="*/ 526 h 855"/>
                <a:gd name="T56" fmla="*/ 704 w 2456"/>
                <a:gd name="T57" fmla="*/ 601 h 855"/>
                <a:gd name="T58" fmla="*/ 717 w 2456"/>
                <a:gd name="T59" fmla="*/ 699 h 855"/>
                <a:gd name="T60" fmla="*/ 770 w 2456"/>
                <a:gd name="T61" fmla="*/ 694 h 855"/>
                <a:gd name="T62" fmla="*/ 823 w 2456"/>
                <a:gd name="T63" fmla="*/ 701 h 855"/>
                <a:gd name="T64" fmla="*/ 884 w 2456"/>
                <a:gd name="T65" fmla="*/ 735 h 855"/>
                <a:gd name="T66" fmla="*/ 909 w 2456"/>
                <a:gd name="T67" fmla="*/ 701 h 855"/>
                <a:gd name="T68" fmla="*/ 949 w 2456"/>
                <a:gd name="T69" fmla="*/ 684 h 855"/>
                <a:gd name="T70" fmla="*/ 968 w 2456"/>
                <a:gd name="T71" fmla="*/ 686 h 855"/>
                <a:gd name="T72" fmla="*/ 968 w 2456"/>
                <a:gd name="T73" fmla="*/ 68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6" h="855">
                  <a:moveTo>
                    <a:pt x="968" y="686"/>
                  </a:moveTo>
                  <a:lnTo>
                    <a:pt x="1059" y="682"/>
                  </a:lnTo>
                  <a:lnTo>
                    <a:pt x="1143" y="686"/>
                  </a:lnTo>
                  <a:lnTo>
                    <a:pt x="1188" y="703"/>
                  </a:lnTo>
                  <a:lnTo>
                    <a:pt x="1325" y="703"/>
                  </a:lnTo>
                  <a:lnTo>
                    <a:pt x="1378" y="715"/>
                  </a:lnTo>
                  <a:lnTo>
                    <a:pt x="1441" y="735"/>
                  </a:lnTo>
                  <a:lnTo>
                    <a:pt x="1479" y="770"/>
                  </a:lnTo>
                  <a:lnTo>
                    <a:pt x="1245" y="855"/>
                  </a:lnTo>
                  <a:lnTo>
                    <a:pt x="1523" y="764"/>
                  </a:lnTo>
                  <a:lnTo>
                    <a:pt x="1582" y="747"/>
                  </a:lnTo>
                  <a:lnTo>
                    <a:pt x="2456" y="403"/>
                  </a:lnTo>
                  <a:lnTo>
                    <a:pt x="2456" y="23"/>
                  </a:lnTo>
                  <a:lnTo>
                    <a:pt x="1839" y="0"/>
                  </a:lnTo>
                  <a:lnTo>
                    <a:pt x="1164" y="23"/>
                  </a:lnTo>
                  <a:lnTo>
                    <a:pt x="785" y="40"/>
                  </a:lnTo>
                  <a:lnTo>
                    <a:pt x="396" y="78"/>
                  </a:lnTo>
                  <a:lnTo>
                    <a:pt x="0" y="93"/>
                  </a:lnTo>
                  <a:lnTo>
                    <a:pt x="230" y="184"/>
                  </a:lnTo>
                  <a:lnTo>
                    <a:pt x="55" y="296"/>
                  </a:lnTo>
                  <a:lnTo>
                    <a:pt x="508" y="161"/>
                  </a:lnTo>
                  <a:lnTo>
                    <a:pt x="603" y="165"/>
                  </a:lnTo>
                  <a:lnTo>
                    <a:pt x="690" y="201"/>
                  </a:lnTo>
                  <a:lnTo>
                    <a:pt x="707" y="268"/>
                  </a:lnTo>
                  <a:lnTo>
                    <a:pt x="711" y="327"/>
                  </a:lnTo>
                  <a:lnTo>
                    <a:pt x="723" y="418"/>
                  </a:lnTo>
                  <a:lnTo>
                    <a:pt x="704" y="494"/>
                  </a:lnTo>
                  <a:lnTo>
                    <a:pt x="671" y="526"/>
                  </a:lnTo>
                  <a:lnTo>
                    <a:pt x="704" y="601"/>
                  </a:lnTo>
                  <a:lnTo>
                    <a:pt x="717" y="699"/>
                  </a:lnTo>
                  <a:lnTo>
                    <a:pt x="770" y="694"/>
                  </a:lnTo>
                  <a:lnTo>
                    <a:pt x="823" y="701"/>
                  </a:lnTo>
                  <a:lnTo>
                    <a:pt x="884" y="735"/>
                  </a:lnTo>
                  <a:lnTo>
                    <a:pt x="909" y="701"/>
                  </a:lnTo>
                  <a:lnTo>
                    <a:pt x="949" y="684"/>
                  </a:lnTo>
                  <a:lnTo>
                    <a:pt x="968" y="686"/>
                  </a:lnTo>
                  <a:lnTo>
                    <a:pt x="968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1" name="Freeform 69"/>
            <p:cNvSpPr>
              <a:spLocks/>
            </p:cNvSpPr>
            <p:nvPr/>
          </p:nvSpPr>
          <p:spPr bwMode="auto">
            <a:xfrm>
              <a:off x="1765" y="3056"/>
              <a:ext cx="1421" cy="339"/>
            </a:xfrm>
            <a:custGeom>
              <a:avLst/>
              <a:gdLst>
                <a:gd name="T0" fmla="*/ 2843 w 2843"/>
                <a:gd name="T1" fmla="*/ 71 h 677"/>
                <a:gd name="T2" fmla="*/ 2620 w 2843"/>
                <a:gd name="T3" fmla="*/ 120 h 677"/>
                <a:gd name="T4" fmla="*/ 2470 w 2843"/>
                <a:gd name="T5" fmla="*/ 187 h 677"/>
                <a:gd name="T6" fmla="*/ 2371 w 2843"/>
                <a:gd name="T7" fmla="*/ 162 h 677"/>
                <a:gd name="T8" fmla="*/ 2259 w 2843"/>
                <a:gd name="T9" fmla="*/ 154 h 677"/>
                <a:gd name="T10" fmla="*/ 2099 w 2843"/>
                <a:gd name="T11" fmla="*/ 219 h 677"/>
                <a:gd name="T12" fmla="*/ 1913 w 2843"/>
                <a:gd name="T13" fmla="*/ 179 h 677"/>
                <a:gd name="T14" fmla="*/ 1747 w 2843"/>
                <a:gd name="T15" fmla="*/ 185 h 677"/>
                <a:gd name="T16" fmla="*/ 1668 w 2843"/>
                <a:gd name="T17" fmla="*/ 229 h 677"/>
                <a:gd name="T18" fmla="*/ 1525 w 2843"/>
                <a:gd name="T19" fmla="*/ 179 h 677"/>
                <a:gd name="T20" fmla="*/ 1354 w 2843"/>
                <a:gd name="T21" fmla="*/ 172 h 677"/>
                <a:gd name="T22" fmla="*/ 1194 w 2843"/>
                <a:gd name="T23" fmla="*/ 172 h 677"/>
                <a:gd name="T24" fmla="*/ 1111 w 2843"/>
                <a:gd name="T25" fmla="*/ 286 h 677"/>
                <a:gd name="T26" fmla="*/ 1105 w 2843"/>
                <a:gd name="T27" fmla="*/ 398 h 677"/>
                <a:gd name="T28" fmla="*/ 1107 w 2843"/>
                <a:gd name="T29" fmla="*/ 512 h 677"/>
                <a:gd name="T30" fmla="*/ 1080 w 2843"/>
                <a:gd name="T31" fmla="*/ 580 h 677"/>
                <a:gd name="T32" fmla="*/ 1154 w 2843"/>
                <a:gd name="T33" fmla="*/ 677 h 677"/>
                <a:gd name="T34" fmla="*/ 997 w 2843"/>
                <a:gd name="T35" fmla="*/ 652 h 677"/>
                <a:gd name="T36" fmla="*/ 0 w 2843"/>
                <a:gd name="T37" fmla="*/ 535 h 677"/>
                <a:gd name="T38" fmla="*/ 171 w 2843"/>
                <a:gd name="T39" fmla="*/ 533 h 677"/>
                <a:gd name="T40" fmla="*/ 257 w 2843"/>
                <a:gd name="T41" fmla="*/ 470 h 677"/>
                <a:gd name="T42" fmla="*/ 400 w 2843"/>
                <a:gd name="T43" fmla="*/ 457 h 677"/>
                <a:gd name="T44" fmla="*/ 504 w 2843"/>
                <a:gd name="T45" fmla="*/ 413 h 677"/>
                <a:gd name="T46" fmla="*/ 554 w 2843"/>
                <a:gd name="T47" fmla="*/ 363 h 677"/>
                <a:gd name="T48" fmla="*/ 603 w 2843"/>
                <a:gd name="T49" fmla="*/ 289 h 677"/>
                <a:gd name="T50" fmla="*/ 590 w 2843"/>
                <a:gd name="T51" fmla="*/ 191 h 677"/>
                <a:gd name="T52" fmla="*/ 567 w 2843"/>
                <a:gd name="T53" fmla="*/ 141 h 677"/>
                <a:gd name="T54" fmla="*/ 671 w 2843"/>
                <a:gd name="T55" fmla="*/ 135 h 677"/>
                <a:gd name="T56" fmla="*/ 2622 w 2843"/>
                <a:gd name="T57" fmla="*/ 0 h 677"/>
                <a:gd name="T58" fmla="*/ 2843 w 2843"/>
                <a:gd name="T59" fmla="*/ 71 h 677"/>
                <a:gd name="T60" fmla="*/ 2843 w 2843"/>
                <a:gd name="T61" fmla="*/ 7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3" h="677">
                  <a:moveTo>
                    <a:pt x="2843" y="71"/>
                  </a:moveTo>
                  <a:lnTo>
                    <a:pt x="2620" y="120"/>
                  </a:lnTo>
                  <a:lnTo>
                    <a:pt x="2470" y="187"/>
                  </a:lnTo>
                  <a:lnTo>
                    <a:pt x="2371" y="162"/>
                  </a:lnTo>
                  <a:lnTo>
                    <a:pt x="2259" y="154"/>
                  </a:lnTo>
                  <a:lnTo>
                    <a:pt x="2099" y="219"/>
                  </a:lnTo>
                  <a:lnTo>
                    <a:pt x="1913" y="179"/>
                  </a:lnTo>
                  <a:lnTo>
                    <a:pt x="1747" y="185"/>
                  </a:lnTo>
                  <a:lnTo>
                    <a:pt x="1668" y="229"/>
                  </a:lnTo>
                  <a:lnTo>
                    <a:pt x="1525" y="179"/>
                  </a:lnTo>
                  <a:lnTo>
                    <a:pt x="1354" y="172"/>
                  </a:lnTo>
                  <a:lnTo>
                    <a:pt x="1194" y="172"/>
                  </a:lnTo>
                  <a:lnTo>
                    <a:pt x="1111" y="286"/>
                  </a:lnTo>
                  <a:lnTo>
                    <a:pt x="1105" y="398"/>
                  </a:lnTo>
                  <a:lnTo>
                    <a:pt x="1107" y="512"/>
                  </a:lnTo>
                  <a:lnTo>
                    <a:pt x="1080" y="580"/>
                  </a:lnTo>
                  <a:lnTo>
                    <a:pt x="1154" y="677"/>
                  </a:lnTo>
                  <a:lnTo>
                    <a:pt x="997" y="652"/>
                  </a:lnTo>
                  <a:lnTo>
                    <a:pt x="0" y="535"/>
                  </a:lnTo>
                  <a:lnTo>
                    <a:pt x="171" y="533"/>
                  </a:lnTo>
                  <a:lnTo>
                    <a:pt x="257" y="470"/>
                  </a:lnTo>
                  <a:lnTo>
                    <a:pt x="400" y="457"/>
                  </a:lnTo>
                  <a:lnTo>
                    <a:pt x="504" y="413"/>
                  </a:lnTo>
                  <a:lnTo>
                    <a:pt x="554" y="363"/>
                  </a:lnTo>
                  <a:lnTo>
                    <a:pt x="603" y="289"/>
                  </a:lnTo>
                  <a:lnTo>
                    <a:pt x="590" y="191"/>
                  </a:lnTo>
                  <a:lnTo>
                    <a:pt x="567" y="141"/>
                  </a:lnTo>
                  <a:lnTo>
                    <a:pt x="671" y="135"/>
                  </a:lnTo>
                  <a:lnTo>
                    <a:pt x="2622" y="0"/>
                  </a:lnTo>
                  <a:lnTo>
                    <a:pt x="2843" y="71"/>
                  </a:lnTo>
                  <a:lnTo>
                    <a:pt x="284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2" name="Freeform 70"/>
            <p:cNvSpPr>
              <a:spLocks/>
            </p:cNvSpPr>
            <p:nvPr/>
          </p:nvSpPr>
          <p:spPr bwMode="auto">
            <a:xfrm>
              <a:off x="3544" y="3363"/>
              <a:ext cx="112" cy="22"/>
            </a:xfrm>
            <a:custGeom>
              <a:avLst/>
              <a:gdLst>
                <a:gd name="T0" fmla="*/ 12 w 225"/>
                <a:gd name="T1" fmla="*/ 44 h 44"/>
                <a:gd name="T2" fmla="*/ 86 w 225"/>
                <a:gd name="T3" fmla="*/ 35 h 44"/>
                <a:gd name="T4" fmla="*/ 143 w 225"/>
                <a:gd name="T5" fmla="*/ 25 h 44"/>
                <a:gd name="T6" fmla="*/ 225 w 225"/>
                <a:gd name="T7" fmla="*/ 0 h 44"/>
                <a:gd name="T8" fmla="*/ 154 w 225"/>
                <a:gd name="T9" fmla="*/ 0 h 44"/>
                <a:gd name="T10" fmla="*/ 82 w 225"/>
                <a:gd name="T11" fmla="*/ 21 h 44"/>
                <a:gd name="T12" fmla="*/ 0 w 225"/>
                <a:gd name="T13" fmla="*/ 21 h 44"/>
                <a:gd name="T14" fmla="*/ 12 w 225"/>
                <a:gd name="T15" fmla="*/ 44 h 44"/>
                <a:gd name="T16" fmla="*/ 12 w 22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44">
                  <a:moveTo>
                    <a:pt x="12" y="44"/>
                  </a:moveTo>
                  <a:lnTo>
                    <a:pt x="86" y="35"/>
                  </a:lnTo>
                  <a:lnTo>
                    <a:pt x="143" y="25"/>
                  </a:lnTo>
                  <a:lnTo>
                    <a:pt x="225" y="0"/>
                  </a:lnTo>
                  <a:lnTo>
                    <a:pt x="154" y="0"/>
                  </a:lnTo>
                  <a:lnTo>
                    <a:pt x="82" y="21"/>
                  </a:lnTo>
                  <a:lnTo>
                    <a:pt x="0" y="21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3" name="Freeform 71"/>
            <p:cNvSpPr>
              <a:spLocks/>
            </p:cNvSpPr>
            <p:nvPr/>
          </p:nvSpPr>
          <p:spPr bwMode="auto">
            <a:xfrm>
              <a:off x="3259" y="3406"/>
              <a:ext cx="72" cy="35"/>
            </a:xfrm>
            <a:custGeom>
              <a:avLst/>
              <a:gdLst>
                <a:gd name="T0" fmla="*/ 144 w 144"/>
                <a:gd name="T1" fmla="*/ 0 h 70"/>
                <a:gd name="T2" fmla="*/ 103 w 144"/>
                <a:gd name="T3" fmla="*/ 30 h 70"/>
                <a:gd name="T4" fmla="*/ 0 w 144"/>
                <a:gd name="T5" fmla="*/ 70 h 70"/>
                <a:gd name="T6" fmla="*/ 101 w 144"/>
                <a:gd name="T7" fmla="*/ 6 h 70"/>
                <a:gd name="T8" fmla="*/ 144 w 144"/>
                <a:gd name="T9" fmla="*/ 0 h 70"/>
                <a:gd name="T10" fmla="*/ 144 w 14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0">
                  <a:moveTo>
                    <a:pt x="144" y="0"/>
                  </a:moveTo>
                  <a:lnTo>
                    <a:pt x="103" y="30"/>
                  </a:lnTo>
                  <a:lnTo>
                    <a:pt x="0" y="70"/>
                  </a:lnTo>
                  <a:lnTo>
                    <a:pt x="101" y="6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4" name="Freeform 72"/>
            <p:cNvSpPr>
              <a:spLocks/>
            </p:cNvSpPr>
            <p:nvPr/>
          </p:nvSpPr>
          <p:spPr bwMode="auto">
            <a:xfrm>
              <a:off x="2064" y="3255"/>
              <a:ext cx="1180" cy="280"/>
            </a:xfrm>
            <a:custGeom>
              <a:avLst/>
              <a:gdLst>
                <a:gd name="T0" fmla="*/ 2314 w 2360"/>
                <a:gd name="T1" fmla="*/ 536 h 560"/>
                <a:gd name="T2" fmla="*/ 1373 w 2360"/>
                <a:gd name="T3" fmla="*/ 408 h 560"/>
                <a:gd name="T4" fmla="*/ 1169 w 2360"/>
                <a:gd name="T5" fmla="*/ 376 h 560"/>
                <a:gd name="T6" fmla="*/ 1232 w 2360"/>
                <a:gd name="T7" fmla="*/ 271 h 560"/>
                <a:gd name="T8" fmla="*/ 1080 w 2360"/>
                <a:gd name="T9" fmla="*/ 359 h 560"/>
                <a:gd name="T10" fmla="*/ 1044 w 2360"/>
                <a:gd name="T11" fmla="*/ 355 h 560"/>
                <a:gd name="T12" fmla="*/ 1097 w 2360"/>
                <a:gd name="T13" fmla="*/ 300 h 560"/>
                <a:gd name="T14" fmla="*/ 1118 w 2360"/>
                <a:gd name="T15" fmla="*/ 245 h 560"/>
                <a:gd name="T16" fmla="*/ 1097 w 2360"/>
                <a:gd name="T17" fmla="*/ 258 h 560"/>
                <a:gd name="T18" fmla="*/ 1012 w 2360"/>
                <a:gd name="T19" fmla="*/ 340 h 560"/>
                <a:gd name="T20" fmla="*/ 974 w 2360"/>
                <a:gd name="T21" fmla="*/ 346 h 560"/>
                <a:gd name="T22" fmla="*/ 766 w 2360"/>
                <a:gd name="T23" fmla="*/ 319 h 560"/>
                <a:gd name="T24" fmla="*/ 671 w 2360"/>
                <a:gd name="T25" fmla="*/ 294 h 560"/>
                <a:gd name="T26" fmla="*/ 552 w 2360"/>
                <a:gd name="T27" fmla="*/ 266 h 560"/>
                <a:gd name="T28" fmla="*/ 559 w 2360"/>
                <a:gd name="T29" fmla="*/ 211 h 560"/>
                <a:gd name="T30" fmla="*/ 574 w 2360"/>
                <a:gd name="T31" fmla="*/ 192 h 560"/>
                <a:gd name="T32" fmla="*/ 609 w 2360"/>
                <a:gd name="T33" fmla="*/ 171 h 560"/>
                <a:gd name="T34" fmla="*/ 673 w 2360"/>
                <a:gd name="T35" fmla="*/ 15 h 560"/>
                <a:gd name="T36" fmla="*/ 552 w 2360"/>
                <a:gd name="T37" fmla="*/ 142 h 560"/>
                <a:gd name="T38" fmla="*/ 489 w 2360"/>
                <a:gd name="T39" fmla="*/ 0 h 560"/>
                <a:gd name="T40" fmla="*/ 145 w 2360"/>
                <a:gd name="T41" fmla="*/ 205 h 560"/>
                <a:gd name="T42" fmla="*/ 0 w 2360"/>
                <a:gd name="T43" fmla="*/ 190 h 560"/>
                <a:gd name="T44" fmla="*/ 652 w 2360"/>
                <a:gd name="T45" fmla="*/ 311 h 560"/>
                <a:gd name="T46" fmla="*/ 1403 w 2360"/>
                <a:gd name="T47" fmla="*/ 433 h 560"/>
                <a:gd name="T48" fmla="*/ 1983 w 2360"/>
                <a:gd name="T49" fmla="*/ 519 h 560"/>
                <a:gd name="T50" fmla="*/ 2360 w 2360"/>
                <a:gd name="T51" fmla="*/ 560 h 560"/>
                <a:gd name="T52" fmla="*/ 2314 w 2360"/>
                <a:gd name="T53" fmla="*/ 536 h 560"/>
                <a:gd name="T54" fmla="*/ 2314 w 2360"/>
                <a:gd name="T55" fmla="*/ 53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0" h="560">
                  <a:moveTo>
                    <a:pt x="2314" y="536"/>
                  </a:moveTo>
                  <a:lnTo>
                    <a:pt x="1373" y="408"/>
                  </a:lnTo>
                  <a:lnTo>
                    <a:pt x="1169" y="376"/>
                  </a:lnTo>
                  <a:lnTo>
                    <a:pt x="1232" y="271"/>
                  </a:lnTo>
                  <a:lnTo>
                    <a:pt x="1080" y="359"/>
                  </a:lnTo>
                  <a:lnTo>
                    <a:pt x="1044" y="355"/>
                  </a:lnTo>
                  <a:lnTo>
                    <a:pt x="1097" y="300"/>
                  </a:lnTo>
                  <a:lnTo>
                    <a:pt x="1118" y="245"/>
                  </a:lnTo>
                  <a:lnTo>
                    <a:pt x="1097" y="258"/>
                  </a:lnTo>
                  <a:lnTo>
                    <a:pt x="1012" y="340"/>
                  </a:lnTo>
                  <a:lnTo>
                    <a:pt x="974" y="346"/>
                  </a:lnTo>
                  <a:lnTo>
                    <a:pt x="766" y="319"/>
                  </a:lnTo>
                  <a:lnTo>
                    <a:pt x="671" y="294"/>
                  </a:lnTo>
                  <a:lnTo>
                    <a:pt x="552" y="266"/>
                  </a:lnTo>
                  <a:lnTo>
                    <a:pt x="559" y="211"/>
                  </a:lnTo>
                  <a:lnTo>
                    <a:pt x="574" y="192"/>
                  </a:lnTo>
                  <a:lnTo>
                    <a:pt x="609" y="171"/>
                  </a:lnTo>
                  <a:lnTo>
                    <a:pt x="673" y="15"/>
                  </a:lnTo>
                  <a:lnTo>
                    <a:pt x="552" y="142"/>
                  </a:lnTo>
                  <a:lnTo>
                    <a:pt x="489" y="0"/>
                  </a:lnTo>
                  <a:lnTo>
                    <a:pt x="145" y="205"/>
                  </a:lnTo>
                  <a:lnTo>
                    <a:pt x="0" y="190"/>
                  </a:lnTo>
                  <a:lnTo>
                    <a:pt x="652" y="311"/>
                  </a:lnTo>
                  <a:lnTo>
                    <a:pt x="1403" y="433"/>
                  </a:lnTo>
                  <a:lnTo>
                    <a:pt x="1983" y="519"/>
                  </a:lnTo>
                  <a:lnTo>
                    <a:pt x="2360" y="560"/>
                  </a:lnTo>
                  <a:lnTo>
                    <a:pt x="2314" y="536"/>
                  </a:lnTo>
                  <a:lnTo>
                    <a:pt x="231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5" name="Freeform 73"/>
            <p:cNvSpPr>
              <a:spLocks/>
            </p:cNvSpPr>
            <p:nvPr/>
          </p:nvSpPr>
          <p:spPr bwMode="auto">
            <a:xfrm>
              <a:off x="1861" y="3137"/>
              <a:ext cx="198" cy="145"/>
            </a:xfrm>
            <a:custGeom>
              <a:avLst/>
              <a:gdLst>
                <a:gd name="T0" fmla="*/ 392 w 398"/>
                <a:gd name="T1" fmla="*/ 21 h 291"/>
                <a:gd name="T2" fmla="*/ 371 w 398"/>
                <a:gd name="T3" fmla="*/ 11 h 291"/>
                <a:gd name="T4" fmla="*/ 322 w 398"/>
                <a:gd name="T5" fmla="*/ 0 h 291"/>
                <a:gd name="T6" fmla="*/ 209 w 398"/>
                <a:gd name="T7" fmla="*/ 11 h 291"/>
                <a:gd name="T8" fmla="*/ 179 w 398"/>
                <a:gd name="T9" fmla="*/ 46 h 291"/>
                <a:gd name="T10" fmla="*/ 219 w 398"/>
                <a:gd name="T11" fmla="*/ 25 h 291"/>
                <a:gd name="T12" fmla="*/ 301 w 398"/>
                <a:gd name="T13" fmla="*/ 21 h 291"/>
                <a:gd name="T14" fmla="*/ 352 w 398"/>
                <a:gd name="T15" fmla="*/ 34 h 291"/>
                <a:gd name="T16" fmla="*/ 367 w 398"/>
                <a:gd name="T17" fmla="*/ 72 h 291"/>
                <a:gd name="T18" fmla="*/ 356 w 398"/>
                <a:gd name="T19" fmla="*/ 125 h 291"/>
                <a:gd name="T20" fmla="*/ 331 w 398"/>
                <a:gd name="T21" fmla="*/ 162 h 291"/>
                <a:gd name="T22" fmla="*/ 289 w 398"/>
                <a:gd name="T23" fmla="*/ 201 h 291"/>
                <a:gd name="T24" fmla="*/ 200 w 398"/>
                <a:gd name="T25" fmla="*/ 230 h 291"/>
                <a:gd name="T26" fmla="*/ 122 w 398"/>
                <a:gd name="T27" fmla="*/ 243 h 291"/>
                <a:gd name="T28" fmla="*/ 63 w 398"/>
                <a:gd name="T29" fmla="*/ 234 h 291"/>
                <a:gd name="T30" fmla="*/ 0 w 398"/>
                <a:gd name="T31" fmla="*/ 207 h 291"/>
                <a:gd name="T32" fmla="*/ 33 w 398"/>
                <a:gd name="T33" fmla="*/ 255 h 291"/>
                <a:gd name="T34" fmla="*/ 92 w 398"/>
                <a:gd name="T35" fmla="*/ 283 h 291"/>
                <a:gd name="T36" fmla="*/ 139 w 398"/>
                <a:gd name="T37" fmla="*/ 289 h 291"/>
                <a:gd name="T38" fmla="*/ 179 w 398"/>
                <a:gd name="T39" fmla="*/ 291 h 291"/>
                <a:gd name="T40" fmla="*/ 230 w 398"/>
                <a:gd name="T41" fmla="*/ 276 h 291"/>
                <a:gd name="T42" fmla="*/ 278 w 398"/>
                <a:gd name="T43" fmla="*/ 257 h 291"/>
                <a:gd name="T44" fmla="*/ 318 w 398"/>
                <a:gd name="T45" fmla="*/ 232 h 291"/>
                <a:gd name="T46" fmla="*/ 346 w 398"/>
                <a:gd name="T47" fmla="*/ 203 h 291"/>
                <a:gd name="T48" fmla="*/ 367 w 398"/>
                <a:gd name="T49" fmla="*/ 179 h 291"/>
                <a:gd name="T50" fmla="*/ 386 w 398"/>
                <a:gd name="T51" fmla="*/ 148 h 291"/>
                <a:gd name="T52" fmla="*/ 396 w 398"/>
                <a:gd name="T53" fmla="*/ 124 h 291"/>
                <a:gd name="T54" fmla="*/ 398 w 398"/>
                <a:gd name="T55" fmla="*/ 95 h 291"/>
                <a:gd name="T56" fmla="*/ 396 w 398"/>
                <a:gd name="T57" fmla="*/ 57 h 291"/>
                <a:gd name="T58" fmla="*/ 392 w 398"/>
                <a:gd name="T59" fmla="*/ 21 h 291"/>
                <a:gd name="T60" fmla="*/ 392 w 398"/>
                <a:gd name="T61" fmla="*/ 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8" h="291">
                  <a:moveTo>
                    <a:pt x="392" y="21"/>
                  </a:moveTo>
                  <a:lnTo>
                    <a:pt x="371" y="11"/>
                  </a:lnTo>
                  <a:lnTo>
                    <a:pt x="322" y="0"/>
                  </a:lnTo>
                  <a:lnTo>
                    <a:pt x="209" y="11"/>
                  </a:lnTo>
                  <a:lnTo>
                    <a:pt x="179" y="46"/>
                  </a:lnTo>
                  <a:lnTo>
                    <a:pt x="219" y="25"/>
                  </a:lnTo>
                  <a:lnTo>
                    <a:pt x="301" y="21"/>
                  </a:lnTo>
                  <a:lnTo>
                    <a:pt x="352" y="34"/>
                  </a:lnTo>
                  <a:lnTo>
                    <a:pt x="367" y="72"/>
                  </a:lnTo>
                  <a:lnTo>
                    <a:pt x="356" y="125"/>
                  </a:lnTo>
                  <a:lnTo>
                    <a:pt x="331" y="162"/>
                  </a:lnTo>
                  <a:lnTo>
                    <a:pt x="289" y="201"/>
                  </a:lnTo>
                  <a:lnTo>
                    <a:pt x="200" y="230"/>
                  </a:lnTo>
                  <a:lnTo>
                    <a:pt x="122" y="243"/>
                  </a:lnTo>
                  <a:lnTo>
                    <a:pt x="63" y="234"/>
                  </a:lnTo>
                  <a:lnTo>
                    <a:pt x="0" y="207"/>
                  </a:lnTo>
                  <a:lnTo>
                    <a:pt x="33" y="255"/>
                  </a:lnTo>
                  <a:lnTo>
                    <a:pt x="92" y="283"/>
                  </a:lnTo>
                  <a:lnTo>
                    <a:pt x="139" y="289"/>
                  </a:lnTo>
                  <a:lnTo>
                    <a:pt x="179" y="291"/>
                  </a:lnTo>
                  <a:lnTo>
                    <a:pt x="230" y="276"/>
                  </a:lnTo>
                  <a:lnTo>
                    <a:pt x="278" y="257"/>
                  </a:lnTo>
                  <a:lnTo>
                    <a:pt x="318" y="232"/>
                  </a:lnTo>
                  <a:lnTo>
                    <a:pt x="346" y="203"/>
                  </a:lnTo>
                  <a:lnTo>
                    <a:pt x="367" y="179"/>
                  </a:lnTo>
                  <a:lnTo>
                    <a:pt x="386" y="148"/>
                  </a:lnTo>
                  <a:lnTo>
                    <a:pt x="396" y="124"/>
                  </a:lnTo>
                  <a:lnTo>
                    <a:pt x="398" y="95"/>
                  </a:lnTo>
                  <a:lnTo>
                    <a:pt x="396" y="57"/>
                  </a:lnTo>
                  <a:lnTo>
                    <a:pt x="392" y="21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6" name="Freeform 74"/>
            <p:cNvSpPr>
              <a:spLocks/>
            </p:cNvSpPr>
            <p:nvPr/>
          </p:nvSpPr>
          <p:spPr bwMode="auto">
            <a:xfrm>
              <a:off x="1685" y="3124"/>
              <a:ext cx="289" cy="204"/>
            </a:xfrm>
            <a:custGeom>
              <a:avLst/>
              <a:gdLst>
                <a:gd name="T0" fmla="*/ 277 w 578"/>
                <a:gd name="T1" fmla="*/ 200 h 409"/>
                <a:gd name="T2" fmla="*/ 285 w 578"/>
                <a:gd name="T3" fmla="*/ 257 h 409"/>
                <a:gd name="T4" fmla="*/ 319 w 578"/>
                <a:gd name="T5" fmla="*/ 287 h 409"/>
                <a:gd name="T6" fmla="*/ 368 w 578"/>
                <a:gd name="T7" fmla="*/ 312 h 409"/>
                <a:gd name="T8" fmla="*/ 424 w 578"/>
                <a:gd name="T9" fmla="*/ 320 h 409"/>
                <a:gd name="T10" fmla="*/ 509 w 578"/>
                <a:gd name="T11" fmla="*/ 329 h 409"/>
                <a:gd name="T12" fmla="*/ 420 w 578"/>
                <a:gd name="T13" fmla="*/ 341 h 409"/>
                <a:gd name="T14" fmla="*/ 365 w 578"/>
                <a:gd name="T15" fmla="*/ 343 h 409"/>
                <a:gd name="T16" fmla="*/ 294 w 578"/>
                <a:gd name="T17" fmla="*/ 322 h 409"/>
                <a:gd name="T18" fmla="*/ 256 w 578"/>
                <a:gd name="T19" fmla="*/ 348 h 409"/>
                <a:gd name="T20" fmla="*/ 230 w 578"/>
                <a:gd name="T21" fmla="*/ 379 h 409"/>
                <a:gd name="T22" fmla="*/ 201 w 578"/>
                <a:gd name="T23" fmla="*/ 390 h 409"/>
                <a:gd name="T24" fmla="*/ 193 w 578"/>
                <a:gd name="T25" fmla="*/ 409 h 409"/>
                <a:gd name="T26" fmla="*/ 7 w 578"/>
                <a:gd name="T27" fmla="*/ 390 h 409"/>
                <a:gd name="T28" fmla="*/ 123 w 578"/>
                <a:gd name="T29" fmla="*/ 371 h 409"/>
                <a:gd name="T30" fmla="*/ 199 w 578"/>
                <a:gd name="T31" fmla="*/ 348 h 409"/>
                <a:gd name="T32" fmla="*/ 233 w 578"/>
                <a:gd name="T33" fmla="*/ 324 h 409"/>
                <a:gd name="T34" fmla="*/ 252 w 578"/>
                <a:gd name="T35" fmla="*/ 297 h 409"/>
                <a:gd name="T36" fmla="*/ 264 w 578"/>
                <a:gd name="T37" fmla="*/ 253 h 409"/>
                <a:gd name="T38" fmla="*/ 270 w 578"/>
                <a:gd name="T39" fmla="*/ 221 h 409"/>
                <a:gd name="T40" fmla="*/ 249 w 578"/>
                <a:gd name="T41" fmla="*/ 181 h 409"/>
                <a:gd name="T42" fmla="*/ 203 w 578"/>
                <a:gd name="T43" fmla="*/ 116 h 409"/>
                <a:gd name="T44" fmla="*/ 174 w 578"/>
                <a:gd name="T45" fmla="*/ 84 h 409"/>
                <a:gd name="T46" fmla="*/ 142 w 578"/>
                <a:gd name="T47" fmla="*/ 63 h 409"/>
                <a:gd name="T48" fmla="*/ 102 w 578"/>
                <a:gd name="T49" fmla="*/ 50 h 409"/>
                <a:gd name="T50" fmla="*/ 34 w 578"/>
                <a:gd name="T51" fmla="*/ 46 h 409"/>
                <a:gd name="T52" fmla="*/ 0 w 578"/>
                <a:gd name="T53" fmla="*/ 52 h 409"/>
                <a:gd name="T54" fmla="*/ 28 w 578"/>
                <a:gd name="T55" fmla="*/ 33 h 409"/>
                <a:gd name="T56" fmla="*/ 224 w 578"/>
                <a:gd name="T57" fmla="*/ 29 h 409"/>
                <a:gd name="T58" fmla="*/ 344 w 578"/>
                <a:gd name="T59" fmla="*/ 21 h 409"/>
                <a:gd name="T60" fmla="*/ 456 w 578"/>
                <a:gd name="T61" fmla="*/ 10 h 409"/>
                <a:gd name="T62" fmla="*/ 536 w 578"/>
                <a:gd name="T63" fmla="*/ 0 h 409"/>
                <a:gd name="T64" fmla="*/ 578 w 578"/>
                <a:gd name="T65" fmla="*/ 0 h 409"/>
                <a:gd name="T66" fmla="*/ 505 w 578"/>
                <a:gd name="T67" fmla="*/ 14 h 409"/>
                <a:gd name="T68" fmla="*/ 492 w 578"/>
                <a:gd name="T69" fmla="*/ 29 h 409"/>
                <a:gd name="T70" fmla="*/ 528 w 578"/>
                <a:gd name="T71" fmla="*/ 46 h 409"/>
                <a:gd name="T72" fmla="*/ 559 w 578"/>
                <a:gd name="T73" fmla="*/ 48 h 409"/>
                <a:gd name="T74" fmla="*/ 578 w 578"/>
                <a:gd name="T75" fmla="*/ 50 h 409"/>
                <a:gd name="T76" fmla="*/ 528 w 578"/>
                <a:gd name="T77" fmla="*/ 75 h 409"/>
                <a:gd name="T78" fmla="*/ 503 w 578"/>
                <a:gd name="T79" fmla="*/ 52 h 409"/>
                <a:gd name="T80" fmla="*/ 469 w 578"/>
                <a:gd name="T81" fmla="*/ 33 h 409"/>
                <a:gd name="T82" fmla="*/ 416 w 578"/>
                <a:gd name="T83" fmla="*/ 29 h 409"/>
                <a:gd name="T84" fmla="*/ 357 w 578"/>
                <a:gd name="T85" fmla="*/ 33 h 409"/>
                <a:gd name="T86" fmla="*/ 334 w 578"/>
                <a:gd name="T87" fmla="*/ 38 h 409"/>
                <a:gd name="T88" fmla="*/ 273 w 578"/>
                <a:gd name="T89" fmla="*/ 67 h 409"/>
                <a:gd name="T90" fmla="*/ 224 w 578"/>
                <a:gd name="T91" fmla="*/ 86 h 409"/>
                <a:gd name="T92" fmla="*/ 214 w 578"/>
                <a:gd name="T93" fmla="*/ 113 h 409"/>
                <a:gd name="T94" fmla="*/ 249 w 578"/>
                <a:gd name="T95" fmla="*/ 162 h 409"/>
                <a:gd name="T96" fmla="*/ 262 w 578"/>
                <a:gd name="T97" fmla="*/ 171 h 409"/>
                <a:gd name="T98" fmla="*/ 260 w 578"/>
                <a:gd name="T99" fmla="*/ 133 h 409"/>
                <a:gd name="T100" fmla="*/ 283 w 578"/>
                <a:gd name="T101" fmla="*/ 99 h 409"/>
                <a:gd name="T102" fmla="*/ 277 w 578"/>
                <a:gd name="T103" fmla="*/ 143 h 409"/>
                <a:gd name="T104" fmla="*/ 275 w 578"/>
                <a:gd name="T105" fmla="*/ 181 h 409"/>
                <a:gd name="T106" fmla="*/ 277 w 578"/>
                <a:gd name="T107" fmla="*/ 200 h 409"/>
                <a:gd name="T108" fmla="*/ 277 w 578"/>
                <a:gd name="T109" fmla="*/ 20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8" h="409">
                  <a:moveTo>
                    <a:pt x="277" y="200"/>
                  </a:moveTo>
                  <a:lnTo>
                    <a:pt x="285" y="257"/>
                  </a:lnTo>
                  <a:lnTo>
                    <a:pt x="319" y="287"/>
                  </a:lnTo>
                  <a:lnTo>
                    <a:pt x="368" y="312"/>
                  </a:lnTo>
                  <a:lnTo>
                    <a:pt x="424" y="320"/>
                  </a:lnTo>
                  <a:lnTo>
                    <a:pt x="509" y="329"/>
                  </a:lnTo>
                  <a:lnTo>
                    <a:pt x="420" y="341"/>
                  </a:lnTo>
                  <a:lnTo>
                    <a:pt x="365" y="343"/>
                  </a:lnTo>
                  <a:lnTo>
                    <a:pt x="294" y="322"/>
                  </a:lnTo>
                  <a:lnTo>
                    <a:pt x="256" y="348"/>
                  </a:lnTo>
                  <a:lnTo>
                    <a:pt x="230" y="379"/>
                  </a:lnTo>
                  <a:lnTo>
                    <a:pt x="201" y="390"/>
                  </a:lnTo>
                  <a:lnTo>
                    <a:pt x="193" y="409"/>
                  </a:lnTo>
                  <a:lnTo>
                    <a:pt x="7" y="390"/>
                  </a:lnTo>
                  <a:lnTo>
                    <a:pt x="123" y="371"/>
                  </a:lnTo>
                  <a:lnTo>
                    <a:pt x="199" y="348"/>
                  </a:lnTo>
                  <a:lnTo>
                    <a:pt x="233" y="324"/>
                  </a:lnTo>
                  <a:lnTo>
                    <a:pt x="252" y="297"/>
                  </a:lnTo>
                  <a:lnTo>
                    <a:pt x="264" y="253"/>
                  </a:lnTo>
                  <a:lnTo>
                    <a:pt x="270" y="221"/>
                  </a:lnTo>
                  <a:lnTo>
                    <a:pt x="249" y="181"/>
                  </a:lnTo>
                  <a:lnTo>
                    <a:pt x="203" y="116"/>
                  </a:lnTo>
                  <a:lnTo>
                    <a:pt x="174" y="84"/>
                  </a:lnTo>
                  <a:lnTo>
                    <a:pt x="142" y="63"/>
                  </a:lnTo>
                  <a:lnTo>
                    <a:pt x="102" y="50"/>
                  </a:lnTo>
                  <a:lnTo>
                    <a:pt x="34" y="46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24" y="29"/>
                  </a:lnTo>
                  <a:lnTo>
                    <a:pt x="344" y="21"/>
                  </a:lnTo>
                  <a:lnTo>
                    <a:pt x="456" y="10"/>
                  </a:lnTo>
                  <a:lnTo>
                    <a:pt x="536" y="0"/>
                  </a:lnTo>
                  <a:lnTo>
                    <a:pt x="578" y="0"/>
                  </a:lnTo>
                  <a:lnTo>
                    <a:pt x="505" y="14"/>
                  </a:lnTo>
                  <a:lnTo>
                    <a:pt x="492" y="29"/>
                  </a:lnTo>
                  <a:lnTo>
                    <a:pt x="528" y="46"/>
                  </a:lnTo>
                  <a:lnTo>
                    <a:pt x="559" y="48"/>
                  </a:lnTo>
                  <a:lnTo>
                    <a:pt x="578" y="50"/>
                  </a:lnTo>
                  <a:lnTo>
                    <a:pt x="528" y="75"/>
                  </a:lnTo>
                  <a:lnTo>
                    <a:pt x="503" y="52"/>
                  </a:lnTo>
                  <a:lnTo>
                    <a:pt x="469" y="33"/>
                  </a:lnTo>
                  <a:lnTo>
                    <a:pt x="416" y="29"/>
                  </a:lnTo>
                  <a:lnTo>
                    <a:pt x="357" y="33"/>
                  </a:lnTo>
                  <a:lnTo>
                    <a:pt x="334" y="38"/>
                  </a:lnTo>
                  <a:lnTo>
                    <a:pt x="273" y="67"/>
                  </a:lnTo>
                  <a:lnTo>
                    <a:pt x="224" y="86"/>
                  </a:lnTo>
                  <a:lnTo>
                    <a:pt x="214" y="113"/>
                  </a:lnTo>
                  <a:lnTo>
                    <a:pt x="249" y="162"/>
                  </a:lnTo>
                  <a:lnTo>
                    <a:pt x="262" y="171"/>
                  </a:lnTo>
                  <a:lnTo>
                    <a:pt x="260" y="133"/>
                  </a:lnTo>
                  <a:lnTo>
                    <a:pt x="283" y="99"/>
                  </a:lnTo>
                  <a:lnTo>
                    <a:pt x="277" y="143"/>
                  </a:lnTo>
                  <a:lnTo>
                    <a:pt x="275" y="181"/>
                  </a:lnTo>
                  <a:lnTo>
                    <a:pt x="277" y="200"/>
                  </a:lnTo>
                  <a:lnTo>
                    <a:pt x="277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7" name="Freeform 75"/>
            <p:cNvSpPr>
              <a:spLocks/>
            </p:cNvSpPr>
            <p:nvPr/>
          </p:nvSpPr>
          <p:spPr bwMode="auto">
            <a:xfrm>
              <a:off x="1795" y="3118"/>
              <a:ext cx="268" cy="48"/>
            </a:xfrm>
            <a:custGeom>
              <a:avLst/>
              <a:gdLst>
                <a:gd name="T0" fmla="*/ 342 w 536"/>
                <a:gd name="T1" fmla="*/ 11 h 97"/>
                <a:gd name="T2" fmla="*/ 420 w 536"/>
                <a:gd name="T3" fmla="*/ 11 h 97"/>
                <a:gd name="T4" fmla="*/ 475 w 536"/>
                <a:gd name="T5" fmla="*/ 29 h 97"/>
                <a:gd name="T6" fmla="*/ 517 w 536"/>
                <a:gd name="T7" fmla="*/ 61 h 97"/>
                <a:gd name="T8" fmla="*/ 536 w 536"/>
                <a:gd name="T9" fmla="*/ 97 h 97"/>
                <a:gd name="T10" fmla="*/ 534 w 536"/>
                <a:gd name="T11" fmla="*/ 59 h 97"/>
                <a:gd name="T12" fmla="*/ 508 w 536"/>
                <a:gd name="T13" fmla="*/ 29 h 97"/>
                <a:gd name="T14" fmla="*/ 460 w 536"/>
                <a:gd name="T15" fmla="*/ 11 h 97"/>
                <a:gd name="T16" fmla="*/ 432 w 536"/>
                <a:gd name="T17" fmla="*/ 6 h 97"/>
                <a:gd name="T18" fmla="*/ 397 w 536"/>
                <a:gd name="T19" fmla="*/ 0 h 97"/>
                <a:gd name="T20" fmla="*/ 314 w 536"/>
                <a:gd name="T21" fmla="*/ 6 h 97"/>
                <a:gd name="T22" fmla="*/ 217 w 536"/>
                <a:gd name="T23" fmla="*/ 21 h 97"/>
                <a:gd name="T24" fmla="*/ 0 w 536"/>
                <a:gd name="T25" fmla="*/ 38 h 97"/>
                <a:gd name="T26" fmla="*/ 160 w 536"/>
                <a:gd name="T27" fmla="*/ 36 h 97"/>
                <a:gd name="T28" fmla="*/ 342 w 536"/>
                <a:gd name="T29" fmla="*/ 11 h 97"/>
                <a:gd name="T30" fmla="*/ 342 w 536"/>
                <a:gd name="T31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97">
                  <a:moveTo>
                    <a:pt x="342" y="11"/>
                  </a:moveTo>
                  <a:lnTo>
                    <a:pt x="420" y="11"/>
                  </a:lnTo>
                  <a:lnTo>
                    <a:pt x="475" y="29"/>
                  </a:lnTo>
                  <a:lnTo>
                    <a:pt x="517" y="61"/>
                  </a:lnTo>
                  <a:lnTo>
                    <a:pt x="536" y="97"/>
                  </a:lnTo>
                  <a:lnTo>
                    <a:pt x="534" y="59"/>
                  </a:lnTo>
                  <a:lnTo>
                    <a:pt x="508" y="29"/>
                  </a:lnTo>
                  <a:lnTo>
                    <a:pt x="460" y="11"/>
                  </a:lnTo>
                  <a:lnTo>
                    <a:pt x="432" y="6"/>
                  </a:lnTo>
                  <a:lnTo>
                    <a:pt x="397" y="0"/>
                  </a:lnTo>
                  <a:lnTo>
                    <a:pt x="314" y="6"/>
                  </a:lnTo>
                  <a:lnTo>
                    <a:pt x="217" y="21"/>
                  </a:lnTo>
                  <a:lnTo>
                    <a:pt x="0" y="38"/>
                  </a:lnTo>
                  <a:lnTo>
                    <a:pt x="160" y="36"/>
                  </a:lnTo>
                  <a:lnTo>
                    <a:pt x="342" y="11"/>
                  </a:lnTo>
                  <a:lnTo>
                    <a:pt x="34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8" name="Freeform 76"/>
            <p:cNvSpPr>
              <a:spLocks/>
            </p:cNvSpPr>
            <p:nvPr/>
          </p:nvSpPr>
          <p:spPr bwMode="auto">
            <a:xfrm>
              <a:off x="1615" y="3166"/>
              <a:ext cx="155" cy="156"/>
            </a:xfrm>
            <a:custGeom>
              <a:avLst/>
              <a:gdLst>
                <a:gd name="T0" fmla="*/ 274 w 310"/>
                <a:gd name="T1" fmla="*/ 283 h 312"/>
                <a:gd name="T2" fmla="*/ 213 w 310"/>
                <a:gd name="T3" fmla="*/ 289 h 312"/>
                <a:gd name="T4" fmla="*/ 146 w 310"/>
                <a:gd name="T5" fmla="*/ 277 h 312"/>
                <a:gd name="T6" fmla="*/ 93 w 310"/>
                <a:gd name="T7" fmla="*/ 255 h 312"/>
                <a:gd name="T8" fmla="*/ 68 w 310"/>
                <a:gd name="T9" fmla="*/ 236 h 312"/>
                <a:gd name="T10" fmla="*/ 38 w 310"/>
                <a:gd name="T11" fmla="*/ 194 h 312"/>
                <a:gd name="T12" fmla="*/ 7 w 310"/>
                <a:gd name="T13" fmla="*/ 150 h 312"/>
                <a:gd name="T14" fmla="*/ 4 w 310"/>
                <a:gd name="T15" fmla="*/ 0 h 312"/>
                <a:gd name="T16" fmla="*/ 0 w 310"/>
                <a:gd name="T17" fmla="*/ 171 h 312"/>
                <a:gd name="T18" fmla="*/ 30 w 310"/>
                <a:gd name="T19" fmla="*/ 238 h 312"/>
                <a:gd name="T20" fmla="*/ 42 w 310"/>
                <a:gd name="T21" fmla="*/ 287 h 312"/>
                <a:gd name="T22" fmla="*/ 137 w 310"/>
                <a:gd name="T23" fmla="*/ 300 h 312"/>
                <a:gd name="T24" fmla="*/ 245 w 310"/>
                <a:gd name="T25" fmla="*/ 312 h 312"/>
                <a:gd name="T26" fmla="*/ 310 w 310"/>
                <a:gd name="T27" fmla="*/ 281 h 312"/>
                <a:gd name="T28" fmla="*/ 274 w 310"/>
                <a:gd name="T29" fmla="*/ 283 h 312"/>
                <a:gd name="T30" fmla="*/ 274 w 310"/>
                <a:gd name="T31" fmla="*/ 28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12">
                  <a:moveTo>
                    <a:pt x="274" y="283"/>
                  </a:moveTo>
                  <a:lnTo>
                    <a:pt x="213" y="289"/>
                  </a:lnTo>
                  <a:lnTo>
                    <a:pt x="146" y="277"/>
                  </a:lnTo>
                  <a:lnTo>
                    <a:pt x="93" y="255"/>
                  </a:lnTo>
                  <a:lnTo>
                    <a:pt x="68" y="236"/>
                  </a:lnTo>
                  <a:lnTo>
                    <a:pt x="38" y="194"/>
                  </a:lnTo>
                  <a:lnTo>
                    <a:pt x="7" y="150"/>
                  </a:lnTo>
                  <a:lnTo>
                    <a:pt x="4" y="0"/>
                  </a:lnTo>
                  <a:lnTo>
                    <a:pt x="0" y="171"/>
                  </a:lnTo>
                  <a:lnTo>
                    <a:pt x="30" y="238"/>
                  </a:lnTo>
                  <a:lnTo>
                    <a:pt x="42" y="287"/>
                  </a:lnTo>
                  <a:lnTo>
                    <a:pt x="137" y="300"/>
                  </a:lnTo>
                  <a:lnTo>
                    <a:pt x="245" y="312"/>
                  </a:lnTo>
                  <a:lnTo>
                    <a:pt x="310" y="281"/>
                  </a:lnTo>
                  <a:lnTo>
                    <a:pt x="274" y="283"/>
                  </a:lnTo>
                  <a:lnTo>
                    <a:pt x="274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9" name="Freeform 77"/>
            <p:cNvSpPr>
              <a:spLocks/>
            </p:cNvSpPr>
            <p:nvPr/>
          </p:nvSpPr>
          <p:spPr bwMode="auto">
            <a:xfrm>
              <a:off x="1608" y="3139"/>
              <a:ext cx="205" cy="101"/>
            </a:xfrm>
            <a:custGeom>
              <a:avLst/>
              <a:gdLst>
                <a:gd name="T0" fmla="*/ 144 w 410"/>
                <a:gd name="T1" fmla="*/ 55 h 201"/>
                <a:gd name="T2" fmla="*/ 161 w 410"/>
                <a:gd name="T3" fmla="*/ 104 h 201"/>
                <a:gd name="T4" fmla="*/ 174 w 410"/>
                <a:gd name="T5" fmla="*/ 154 h 201"/>
                <a:gd name="T6" fmla="*/ 195 w 410"/>
                <a:gd name="T7" fmla="*/ 173 h 201"/>
                <a:gd name="T8" fmla="*/ 243 w 410"/>
                <a:gd name="T9" fmla="*/ 175 h 201"/>
                <a:gd name="T10" fmla="*/ 285 w 410"/>
                <a:gd name="T11" fmla="*/ 167 h 201"/>
                <a:gd name="T12" fmla="*/ 347 w 410"/>
                <a:gd name="T13" fmla="*/ 180 h 201"/>
                <a:gd name="T14" fmla="*/ 391 w 410"/>
                <a:gd name="T15" fmla="*/ 201 h 201"/>
                <a:gd name="T16" fmla="*/ 410 w 410"/>
                <a:gd name="T17" fmla="*/ 201 h 201"/>
                <a:gd name="T18" fmla="*/ 391 w 410"/>
                <a:gd name="T19" fmla="*/ 182 h 201"/>
                <a:gd name="T20" fmla="*/ 346 w 410"/>
                <a:gd name="T21" fmla="*/ 156 h 201"/>
                <a:gd name="T22" fmla="*/ 308 w 410"/>
                <a:gd name="T23" fmla="*/ 154 h 201"/>
                <a:gd name="T24" fmla="*/ 279 w 410"/>
                <a:gd name="T25" fmla="*/ 152 h 201"/>
                <a:gd name="T26" fmla="*/ 235 w 410"/>
                <a:gd name="T27" fmla="*/ 159 h 201"/>
                <a:gd name="T28" fmla="*/ 207 w 410"/>
                <a:gd name="T29" fmla="*/ 146 h 201"/>
                <a:gd name="T30" fmla="*/ 192 w 410"/>
                <a:gd name="T31" fmla="*/ 112 h 201"/>
                <a:gd name="T32" fmla="*/ 174 w 410"/>
                <a:gd name="T33" fmla="*/ 47 h 201"/>
                <a:gd name="T34" fmla="*/ 184 w 410"/>
                <a:gd name="T35" fmla="*/ 32 h 201"/>
                <a:gd name="T36" fmla="*/ 214 w 410"/>
                <a:gd name="T37" fmla="*/ 15 h 201"/>
                <a:gd name="T38" fmla="*/ 167 w 410"/>
                <a:gd name="T39" fmla="*/ 0 h 201"/>
                <a:gd name="T40" fmla="*/ 123 w 410"/>
                <a:gd name="T41" fmla="*/ 2 h 201"/>
                <a:gd name="T42" fmla="*/ 53 w 410"/>
                <a:gd name="T43" fmla="*/ 9 h 201"/>
                <a:gd name="T44" fmla="*/ 0 w 410"/>
                <a:gd name="T45" fmla="*/ 13 h 201"/>
                <a:gd name="T46" fmla="*/ 11 w 410"/>
                <a:gd name="T47" fmla="*/ 45 h 201"/>
                <a:gd name="T48" fmla="*/ 17 w 410"/>
                <a:gd name="T49" fmla="*/ 184 h 201"/>
                <a:gd name="T50" fmla="*/ 36 w 410"/>
                <a:gd name="T51" fmla="*/ 68 h 201"/>
                <a:gd name="T52" fmla="*/ 62 w 410"/>
                <a:gd name="T53" fmla="*/ 47 h 201"/>
                <a:gd name="T54" fmla="*/ 114 w 410"/>
                <a:gd name="T55" fmla="*/ 23 h 201"/>
                <a:gd name="T56" fmla="*/ 138 w 410"/>
                <a:gd name="T57" fmla="*/ 30 h 201"/>
                <a:gd name="T58" fmla="*/ 144 w 410"/>
                <a:gd name="T59" fmla="*/ 55 h 201"/>
                <a:gd name="T60" fmla="*/ 144 w 410"/>
                <a:gd name="T6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0" h="201">
                  <a:moveTo>
                    <a:pt x="144" y="55"/>
                  </a:moveTo>
                  <a:lnTo>
                    <a:pt x="161" y="104"/>
                  </a:lnTo>
                  <a:lnTo>
                    <a:pt x="174" y="154"/>
                  </a:lnTo>
                  <a:lnTo>
                    <a:pt x="195" y="173"/>
                  </a:lnTo>
                  <a:lnTo>
                    <a:pt x="243" y="175"/>
                  </a:lnTo>
                  <a:lnTo>
                    <a:pt x="285" y="167"/>
                  </a:lnTo>
                  <a:lnTo>
                    <a:pt x="347" y="180"/>
                  </a:lnTo>
                  <a:lnTo>
                    <a:pt x="391" y="201"/>
                  </a:lnTo>
                  <a:lnTo>
                    <a:pt x="410" y="201"/>
                  </a:lnTo>
                  <a:lnTo>
                    <a:pt x="391" y="182"/>
                  </a:lnTo>
                  <a:lnTo>
                    <a:pt x="346" y="156"/>
                  </a:lnTo>
                  <a:lnTo>
                    <a:pt x="308" y="154"/>
                  </a:lnTo>
                  <a:lnTo>
                    <a:pt x="279" y="152"/>
                  </a:lnTo>
                  <a:lnTo>
                    <a:pt x="235" y="159"/>
                  </a:lnTo>
                  <a:lnTo>
                    <a:pt x="207" y="146"/>
                  </a:lnTo>
                  <a:lnTo>
                    <a:pt x="192" y="112"/>
                  </a:lnTo>
                  <a:lnTo>
                    <a:pt x="174" y="47"/>
                  </a:lnTo>
                  <a:lnTo>
                    <a:pt x="184" y="32"/>
                  </a:lnTo>
                  <a:lnTo>
                    <a:pt x="214" y="15"/>
                  </a:lnTo>
                  <a:lnTo>
                    <a:pt x="167" y="0"/>
                  </a:lnTo>
                  <a:lnTo>
                    <a:pt x="123" y="2"/>
                  </a:lnTo>
                  <a:lnTo>
                    <a:pt x="53" y="9"/>
                  </a:lnTo>
                  <a:lnTo>
                    <a:pt x="0" y="13"/>
                  </a:lnTo>
                  <a:lnTo>
                    <a:pt x="11" y="45"/>
                  </a:lnTo>
                  <a:lnTo>
                    <a:pt x="17" y="184"/>
                  </a:lnTo>
                  <a:lnTo>
                    <a:pt x="36" y="68"/>
                  </a:lnTo>
                  <a:lnTo>
                    <a:pt x="62" y="47"/>
                  </a:lnTo>
                  <a:lnTo>
                    <a:pt x="114" y="23"/>
                  </a:lnTo>
                  <a:lnTo>
                    <a:pt x="138" y="30"/>
                  </a:lnTo>
                  <a:lnTo>
                    <a:pt x="144" y="55"/>
                  </a:lnTo>
                  <a:lnTo>
                    <a:pt x="14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0" name="Freeform 78"/>
            <p:cNvSpPr>
              <a:spLocks/>
            </p:cNvSpPr>
            <p:nvPr/>
          </p:nvSpPr>
          <p:spPr bwMode="auto">
            <a:xfrm>
              <a:off x="1392" y="3148"/>
              <a:ext cx="202" cy="157"/>
            </a:xfrm>
            <a:custGeom>
              <a:avLst/>
              <a:gdLst>
                <a:gd name="T0" fmla="*/ 369 w 405"/>
                <a:gd name="T1" fmla="*/ 226 h 313"/>
                <a:gd name="T2" fmla="*/ 329 w 405"/>
                <a:gd name="T3" fmla="*/ 207 h 313"/>
                <a:gd name="T4" fmla="*/ 276 w 405"/>
                <a:gd name="T5" fmla="*/ 180 h 313"/>
                <a:gd name="T6" fmla="*/ 247 w 405"/>
                <a:gd name="T7" fmla="*/ 159 h 313"/>
                <a:gd name="T8" fmla="*/ 217 w 405"/>
                <a:gd name="T9" fmla="*/ 131 h 313"/>
                <a:gd name="T10" fmla="*/ 188 w 405"/>
                <a:gd name="T11" fmla="*/ 82 h 313"/>
                <a:gd name="T12" fmla="*/ 167 w 405"/>
                <a:gd name="T13" fmla="*/ 101 h 313"/>
                <a:gd name="T14" fmla="*/ 167 w 405"/>
                <a:gd name="T15" fmla="*/ 182 h 313"/>
                <a:gd name="T16" fmla="*/ 171 w 405"/>
                <a:gd name="T17" fmla="*/ 289 h 313"/>
                <a:gd name="T18" fmla="*/ 135 w 405"/>
                <a:gd name="T19" fmla="*/ 235 h 313"/>
                <a:gd name="T20" fmla="*/ 101 w 405"/>
                <a:gd name="T21" fmla="*/ 165 h 313"/>
                <a:gd name="T22" fmla="*/ 108 w 405"/>
                <a:gd name="T23" fmla="*/ 220 h 313"/>
                <a:gd name="T24" fmla="*/ 120 w 405"/>
                <a:gd name="T25" fmla="*/ 260 h 313"/>
                <a:gd name="T26" fmla="*/ 120 w 405"/>
                <a:gd name="T27" fmla="*/ 291 h 313"/>
                <a:gd name="T28" fmla="*/ 0 w 405"/>
                <a:gd name="T29" fmla="*/ 281 h 313"/>
                <a:gd name="T30" fmla="*/ 36 w 405"/>
                <a:gd name="T31" fmla="*/ 218 h 313"/>
                <a:gd name="T32" fmla="*/ 103 w 405"/>
                <a:gd name="T33" fmla="*/ 82 h 313"/>
                <a:gd name="T34" fmla="*/ 0 w 405"/>
                <a:gd name="T35" fmla="*/ 237 h 313"/>
                <a:gd name="T36" fmla="*/ 0 w 405"/>
                <a:gd name="T37" fmla="*/ 25 h 313"/>
                <a:gd name="T38" fmla="*/ 211 w 405"/>
                <a:gd name="T39" fmla="*/ 11 h 313"/>
                <a:gd name="T40" fmla="*/ 278 w 405"/>
                <a:gd name="T41" fmla="*/ 6 h 313"/>
                <a:gd name="T42" fmla="*/ 397 w 405"/>
                <a:gd name="T43" fmla="*/ 0 h 313"/>
                <a:gd name="T44" fmla="*/ 397 w 405"/>
                <a:gd name="T45" fmla="*/ 28 h 313"/>
                <a:gd name="T46" fmla="*/ 405 w 405"/>
                <a:gd name="T47" fmla="*/ 89 h 313"/>
                <a:gd name="T48" fmla="*/ 363 w 405"/>
                <a:gd name="T49" fmla="*/ 83 h 313"/>
                <a:gd name="T50" fmla="*/ 333 w 405"/>
                <a:gd name="T51" fmla="*/ 70 h 313"/>
                <a:gd name="T52" fmla="*/ 306 w 405"/>
                <a:gd name="T53" fmla="*/ 47 h 313"/>
                <a:gd name="T54" fmla="*/ 268 w 405"/>
                <a:gd name="T55" fmla="*/ 47 h 313"/>
                <a:gd name="T56" fmla="*/ 236 w 405"/>
                <a:gd name="T57" fmla="*/ 49 h 313"/>
                <a:gd name="T58" fmla="*/ 228 w 405"/>
                <a:gd name="T59" fmla="*/ 70 h 313"/>
                <a:gd name="T60" fmla="*/ 251 w 405"/>
                <a:gd name="T61" fmla="*/ 108 h 313"/>
                <a:gd name="T62" fmla="*/ 321 w 405"/>
                <a:gd name="T63" fmla="*/ 156 h 313"/>
                <a:gd name="T64" fmla="*/ 382 w 405"/>
                <a:gd name="T65" fmla="*/ 186 h 313"/>
                <a:gd name="T66" fmla="*/ 405 w 405"/>
                <a:gd name="T67" fmla="*/ 203 h 313"/>
                <a:gd name="T68" fmla="*/ 405 w 405"/>
                <a:gd name="T69" fmla="*/ 313 h 313"/>
                <a:gd name="T70" fmla="*/ 314 w 405"/>
                <a:gd name="T71" fmla="*/ 308 h 313"/>
                <a:gd name="T72" fmla="*/ 165 w 405"/>
                <a:gd name="T73" fmla="*/ 287 h 313"/>
                <a:gd name="T74" fmla="*/ 350 w 405"/>
                <a:gd name="T75" fmla="*/ 291 h 313"/>
                <a:gd name="T76" fmla="*/ 369 w 405"/>
                <a:gd name="T77" fmla="*/ 260 h 313"/>
                <a:gd name="T78" fmla="*/ 369 w 405"/>
                <a:gd name="T79" fmla="*/ 226 h 313"/>
                <a:gd name="T80" fmla="*/ 369 w 405"/>
                <a:gd name="T81" fmla="*/ 2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313">
                  <a:moveTo>
                    <a:pt x="369" y="226"/>
                  </a:moveTo>
                  <a:lnTo>
                    <a:pt x="329" y="207"/>
                  </a:lnTo>
                  <a:lnTo>
                    <a:pt x="276" y="180"/>
                  </a:lnTo>
                  <a:lnTo>
                    <a:pt x="247" y="159"/>
                  </a:lnTo>
                  <a:lnTo>
                    <a:pt x="217" y="131"/>
                  </a:lnTo>
                  <a:lnTo>
                    <a:pt x="188" y="82"/>
                  </a:lnTo>
                  <a:lnTo>
                    <a:pt x="167" y="101"/>
                  </a:lnTo>
                  <a:lnTo>
                    <a:pt x="167" y="182"/>
                  </a:lnTo>
                  <a:lnTo>
                    <a:pt x="171" y="289"/>
                  </a:lnTo>
                  <a:lnTo>
                    <a:pt x="135" y="235"/>
                  </a:lnTo>
                  <a:lnTo>
                    <a:pt x="101" y="165"/>
                  </a:lnTo>
                  <a:lnTo>
                    <a:pt x="108" y="220"/>
                  </a:lnTo>
                  <a:lnTo>
                    <a:pt x="120" y="260"/>
                  </a:lnTo>
                  <a:lnTo>
                    <a:pt x="120" y="291"/>
                  </a:lnTo>
                  <a:lnTo>
                    <a:pt x="0" y="281"/>
                  </a:lnTo>
                  <a:lnTo>
                    <a:pt x="36" y="218"/>
                  </a:lnTo>
                  <a:lnTo>
                    <a:pt x="103" y="82"/>
                  </a:lnTo>
                  <a:lnTo>
                    <a:pt x="0" y="237"/>
                  </a:lnTo>
                  <a:lnTo>
                    <a:pt x="0" y="25"/>
                  </a:lnTo>
                  <a:lnTo>
                    <a:pt x="211" y="11"/>
                  </a:lnTo>
                  <a:lnTo>
                    <a:pt x="278" y="6"/>
                  </a:lnTo>
                  <a:lnTo>
                    <a:pt x="397" y="0"/>
                  </a:lnTo>
                  <a:lnTo>
                    <a:pt x="397" y="28"/>
                  </a:lnTo>
                  <a:lnTo>
                    <a:pt x="405" y="89"/>
                  </a:lnTo>
                  <a:lnTo>
                    <a:pt x="363" y="83"/>
                  </a:lnTo>
                  <a:lnTo>
                    <a:pt x="333" y="70"/>
                  </a:lnTo>
                  <a:lnTo>
                    <a:pt x="306" y="47"/>
                  </a:lnTo>
                  <a:lnTo>
                    <a:pt x="268" y="47"/>
                  </a:lnTo>
                  <a:lnTo>
                    <a:pt x="236" y="49"/>
                  </a:lnTo>
                  <a:lnTo>
                    <a:pt x="228" y="70"/>
                  </a:lnTo>
                  <a:lnTo>
                    <a:pt x="251" y="108"/>
                  </a:lnTo>
                  <a:lnTo>
                    <a:pt x="321" y="156"/>
                  </a:lnTo>
                  <a:lnTo>
                    <a:pt x="382" y="186"/>
                  </a:lnTo>
                  <a:lnTo>
                    <a:pt x="405" y="203"/>
                  </a:lnTo>
                  <a:lnTo>
                    <a:pt x="405" y="313"/>
                  </a:lnTo>
                  <a:lnTo>
                    <a:pt x="314" y="308"/>
                  </a:lnTo>
                  <a:lnTo>
                    <a:pt x="165" y="287"/>
                  </a:lnTo>
                  <a:lnTo>
                    <a:pt x="350" y="291"/>
                  </a:lnTo>
                  <a:lnTo>
                    <a:pt x="369" y="260"/>
                  </a:lnTo>
                  <a:lnTo>
                    <a:pt x="369" y="226"/>
                  </a:lnTo>
                  <a:lnTo>
                    <a:pt x="36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1" name="Freeform 79"/>
            <p:cNvSpPr>
              <a:spLocks/>
            </p:cNvSpPr>
            <p:nvPr/>
          </p:nvSpPr>
          <p:spPr bwMode="auto">
            <a:xfrm>
              <a:off x="1522" y="3159"/>
              <a:ext cx="74" cy="131"/>
            </a:xfrm>
            <a:custGeom>
              <a:avLst/>
              <a:gdLst>
                <a:gd name="T0" fmla="*/ 6 w 149"/>
                <a:gd name="T1" fmla="*/ 106 h 262"/>
                <a:gd name="T2" fmla="*/ 92 w 149"/>
                <a:gd name="T3" fmla="*/ 138 h 262"/>
                <a:gd name="T4" fmla="*/ 128 w 149"/>
                <a:gd name="T5" fmla="*/ 140 h 262"/>
                <a:gd name="T6" fmla="*/ 141 w 149"/>
                <a:gd name="T7" fmla="*/ 110 h 262"/>
                <a:gd name="T8" fmla="*/ 134 w 149"/>
                <a:gd name="T9" fmla="*/ 85 h 262"/>
                <a:gd name="T10" fmla="*/ 94 w 149"/>
                <a:gd name="T11" fmla="*/ 57 h 262"/>
                <a:gd name="T12" fmla="*/ 130 w 149"/>
                <a:gd name="T13" fmla="*/ 0 h 262"/>
                <a:gd name="T14" fmla="*/ 145 w 149"/>
                <a:gd name="T15" fmla="*/ 68 h 262"/>
                <a:gd name="T16" fmla="*/ 147 w 149"/>
                <a:gd name="T17" fmla="*/ 112 h 262"/>
                <a:gd name="T18" fmla="*/ 149 w 149"/>
                <a:gd name="T19" fmla="*/ 186 h 262"/>
                <a:gd name="T20" fmla="*/ 143 w 149"/>
                <a:gd name="T21" fmla="*/ 262 h 262"/>
                <a:gd name="T22" fmla="*/ 115 w 149"/>
                <a:gd name="T23" fmla="*/ 180 h 262"/>
                <a:gd name="T24" fmla="*/ 0 w 149"/>
                <a:gd name="T25" fmla="*/ 125 h 262"/>
                <a:gd name="T26" fmla="*/ 6 w 149"/>
                <a:gd name="T27" fmla="*/ 106 h 262"/>
                <a:gd name="T28" fmla="*/ 6 w 149"/>
                <a:gd name="T29" fmla="*/ 10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262">
                  <a:moveTo>
                    <a:pt x="6" y="106"/>
                  </a:moveTo>
                  <a:lnTo>
                    <a:pt x="92" y="138"/>
                  </a:lnTo>
                  <a:lnTo>
                    <a:pt x="128" y="140"/>
                  </a:lnTo>
                  <a:lnTo>
                    <a:pt x="141" y="110"/>
                  </a:lnTo>
                  <a:lnTo>
                    <a:pt x="134" y="85"/>
                  </a:lnTo>
                  <a:lnTo>
                    <a:pt x="94" y="57"/>
                  </a:lnTo>
                  <a:lnTo>
                    <a:pt x="130" y="0"/>
                  </a:lnTo>
                  <a:lnTo>
                    <a:pt x="145" y="68"/>
                  </a:lnTo>
                  <a:lnTo>
                    <a:pt x="147" y="112"/>
                  </a:lnTo>
                  <a:lnTo>
                    <a:pt x="149" y="186"/>
                  </a:lnTo>
                  <a:lnTo>
                    <a:pt x="143" y="262"/>
                  </a:lnTo>
                  <a:lnTo>
                    <a:pt x="115" y="180"/>
                  </a:lnTo>
                  <a:lnTo>
                    <a:pt x="0" y="125"/>
                  </a:lnTo>
                  <a:lnTo>
                    <a:pt x="6" y="106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2" name="Freeform 80"/>
            <p:cNvSpPr>
              <a:spLocks/>
            </p:cNvSpPr>
            <p:nvPr/>
          </p:nvSpPr>
          <p:spPr bwMode="auto">
            <a:xfrm>
              <a:off x="1635" y="3223"/>
              <a:ext cx="176" cy="84"/>
            </a:xfrm>
            <a:custGeom>
              <a:avLst/>
              <a:gdLst>
                <a:gd name="T0" fmla="*/ 260 w 351"/>
                <a:gd name="T1" fmla="*/ 11 h 169"/>
                <a:gd name="T2" fmla="*/ 302 w 351"/>
                <a:gd name="T3" fmla="*/ 40 h 169"/>
                <a:gd name="T4" fmla="*/ 298 w 351"/>
                <a:gd name="T5" fmla="*/ 53 h 169"/>
                <a:gd name="T6" fmla="*/ 239 w 351"/>
                <a:gd name="T7" fmla="*/ 59 h 169"/>
                <a:gd name="T8" fmla="*/ 184 w 351"/>
                <a:gd name="T9" fmla="*/ 97 h 169"/>
                <a:gd name="T10" fmla="*/ 150 w 351"/>
                <a:gd name="T11" fmla="*/ 110 h 169"/>
                <a:gd name="T12" fmla="*/ 99 w 351"/>
                <a:gd name="T13" fmla="*/ 114 h 169"/>
                <a:gd name="T14" fmla="*/ 49 w 351"/>
                <a:gd name="T15" fmla="*/ 99 h 169"/>
                <a:gd name="T16" fmla="*/ 0 w 351"/>
                <a:gd name="T17" fmla="*/ 67 h 169"/>
                <a:gd name="T18" fmla="*/ 34 w 351"/>
                <a:gd name="T19" fmla="*/ 116 h 169"/>
                <a:gd name="T20" fmla="*/ 61 w 351"/>
                <a:gd name="T21" fmla="*/ 139 h 169"/>
                <a:gd name="T22" fmla="*/ 108 w 351"/>
                <a:gd name="T23" fmla="*/ 158 h 169"/>
                <a:gd name="T24" fmla="*/ 167 w 351"/>
                <a:gd name="T25" fmla="*/ 169 h 169"/>
                <a:gd name="T26" fmla="*/ 222 w 351"/>
                <a:gd name="T27" fmla="*/ 164 h 169"/>
                <a:gd name="T28" fmla="*/ 287 w 351"/>
                <a:gd name="T29" fmla="*/ 146 h 169"/>
                <a:gd name="T30" fmla="*/ 332 w 351"/>
                <a:gd name="T31" fmla="*/ 116 h 169"/>
                <a:gd name="T32" fmla="*/ 346 w 351"/>
                <a:gd name="T33" fmla="*/ 89 h 169"/>
                <a:gd name="T34" fmla="*/ 351 w 351"/>
                <a:gd name="T35" fmla="*/ 49 h 169"/>
                <a:gd name="T36" fmla="*/ 340 w 351"/>
                <a:gd name="T37" fmla="*/ 13 h 169"/>
                <a:gd name="T38" fmla="*/ 279 w 351"/>
                <a:gd name="T39" fmla="*/ 0 h 169"/>
                <a:gd name="T40" fmla="*/ 256 w 351"/>
                <a:gd name="T41" fmla="*/ 0 h 169"/>
                <a:gd name="T42" fmla="*/ 260 w 351"/>
                <a:gd name="T43" fmla="*/ 11 h 169"/>
                <a:gd name="T44" fmla="*/ 260 w 351"/>
                <a:gd name="T45" fmla="*/ 1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169">
                  <a:moveTo>
                    <a:pt x="260" y="11"/>
                  </a:moveTo>
                  <a:lnTo>
                    <a:pt x="302" y="40"/>
                  </a:lnTo>
                  <a:lnTo>
                    <a:pt x="298" y="53"/>
                  </a:lnTo>
                  <a:lnTo>
                    <a:pt x="239" y="59"/>
                  </a:lnTo>
                  <a:lnTo>
                    <a:pt x="184" y="97"/>
                  </a:lnTo>
                  <a:lnTo>
                    <a:pt x="150" y="110"/>
                  </a:lnTo>
                  <a:lnTo>
                    <a:pt x="99" y="114"/>
                  </a:lnTo>
                  <a:lnTo>
                    <a:pt x="49" y="99"/>
                  </a:lnTo>
                  <a:lnTo>
                    <a:pt x="0" y="67"/>
                  </a:lnTo>
                  <a:lnTo>
                    <a:pt x="34" y="116"/>
                  </a:lnTo>
                  <a:lnTo>
                    <a:pt x="61" y="139"/>
                  </a:lnTo>
                  <a:lnTo>
                    <a:pt x="108" y="158"/>
                  </a:lnTo>
                  <a:lnTo>
                    <a:pt x="167" y="169"/>
                  </a:lnTo>
                  <a:lnTo>
                    <a:pt x="222" y="164"/>
                  </a:lnTo>
                  <a:lnTo>
                    <a:pt x="287" y="146"/>
                  </a:lnTo>
                  <a:lnTo>
                    <a:pt x="332" y="116"/>
                  </a:lnTo>
                  <a:lnTo>
                    <a:pt x="346" y="89"/>
                  </a:lnTo>
                  <a:lnTo>
                    <a:pt x="351" y="49"/>
                  </a:lnTo>
                  <a:lnTo>
                    <a:pt x="340" y="13"/>
                  </a:lnTo>
                  <a:lnTo>
                    <a:pt x="279" y="0"/>
                  </a:lnTo>
                  <a:lnTo>
                    <a:pt x="256" y="0"/>
                  </a:lnTo>
                  <a:lnTo>
                    <a:pt x="260" y="11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3" name="Freeform 81"/>
            <p:cNvSpPr>
              <a:spLocks/>
            </p:cNvSpPr>
            <p:nvPr/>
          </p:nvSpPr>
          <p:spPr bwMode="auto">
            <a:xfrm>
              <a:off x="1393" y="3248"/>
              <a:ext cx="197" cy="56"/>
            </a:xfrm>
            <a:custGeom>
              <a:avLst/>
              <a:gdLst>
                <a:gd name="T0" fmla="*/ 47 w 393"/>
                <a:gd name="T1" fmla="*/ 84 h 113"/>
                <a:gd name="T2" fmla="*/ 354 w 393"/>
                <a:gd name="T3" fmla="*/ 111 h 113"/>
                <a:gd name="T4" fmla="*/ 393 w 393"/>
                <a:gd name="T5" fmla="*/ 113 h 113"/>
                <a:gd name="T6" fmla="*/ 380 w 393"/>
                <a:gd name="T7" fmla="*/ 90 h 113"/>
                <a:gd name="T8" fmla="*/ 272 w 393"/>
                <a:gd name="T9" fmla="*/ 90 h 113"/>
                <a:gd name="T10" fmla="*/ 209 w 393"/>
                <a:gd name="T11" fmla="*/ 69 h 113"/>
                <a:gd name="T12" fmla="*/ 184 w 393"/>
                <a:gd name="T13" fmla="*/ 48 h 113"/>
                <a:gd name="T14" fmla="*/ 154 w 393"/>
                <a:gd name="T15" fmla="*/ 0 h 113"/>
                <a:gd name="T16" fmla="*/ 156 w 393"/>
                <a:gd name="T17" fmla="*/ 54 h 113"/>
                <a:gd name="T18" fmla="*/ 146 w 393"/>
                <a:gd name="T19" fmla="*/ 73 h 113"/>
                <a:gd name="T20" fmla="*/ 123 w 393"/>
                <a:gd name="T21" fmla="*/ 80 h 113"/>
                <a:gd name="T22" fmla="*/ 87 w 393"/>
                <a:gd name="T23" fmla="*/ 78 h 113"/>
                <a:gd name="T24" fmla="*/ 0 w 393"/>
                <a:gd name="T25" fmla="*/ 76 h 113"/>
                <a:gd name="T26" fmla="*/ 47 w 393"/>
                <a:gd name="T27" fmla="*/ 84 h 113"/>
                <a:gd name="T28" fmla="*/ 47 w 393"/>
                <a:gd name="T2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3" h="113">
                  <a:moveTo>
                    <a:pt x="47" y="84"/>
                  </a:moveTo>
                  <a:lnTo>
                    <a:pt x="354" y="111"/>
                  </a:lnTo>
                  <a:lnTo>
                    <a:pt x="393" y="113"/>
                  </a:lnTo>
                  <a:lnTo>
                    <a:pt x="380" y="90"/>
                  </a:lnTo>
                  <a:lnTo>
                    <a:pt x="272" y="90"/>
                  </a:lnTo>
                  <a:lnTo>
                    <a:pt x="209" y="69"/>
                  </a:lnTo>
                  <a:lnTo>
                    <a:pt x="184" y="48"/>
                  </a:lnTo>
                  <a:lnTo>
                    <a:pt x="154" y="0"/>
                  </a:lnTo>
                  <a:lnTo>
                    <a:pt x="156" y="54"/>
                  </a:lnTo>
                  <a:lnTo>
                    <a:pt x="146" y="73"/>
                  </a:lnTo>
                  <a:lnTo>
                    <a:pt x="123" y="80"/>
                  </a:lnTo>
                  <a:lnTo>
                    <a:pt x="87" y="78"/>
                  </a:lnTo>
                  <a:lnTo>
                    <a:pt x="0" y="76"/>
                  </a:lnTo>
                  <a:lnTo>
                    <a:pt x="47" y="84"/>
                  </a:lnTo>
                  <a:lnTo>
                    <a:pt x="4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4" name="Freeform 82"/>
            <p:cNvSpPr>
              <a:spLocks/>
            </p:cNvSpPr>
            <p:nvPr/>
          </p:nvSpPr>
          <p:spPr bwMode="auto">
            <a:xfrm>
              <a:off x="3242" y="3311"/>
              <a:ext cx="103" cy="135"/>
            </a:xfrm>
            <a:custGeom>
              <a:avLst/>
              <a:gdLst>
                <a:gd name="T0" fmla="*/ 95 w 205"/>
                <a:gd name="T1" fmla="*/ 232 h 270"/>
                <a:gd name="T2" fmla="*/ 194 w 205"/>
                <a:gd name="T3" fmla="*/ 178 h 270"/>
                <a:gd name="T4" fmla="*/ 203 w 205"/>
                <a:gd name="T5" fmla="*/ 127 h 270"/>
                <a:gd name="T6" fmla="*/ 205 w 205"/>
                <a:gd name="T7" fmla="*/ 57 h 270"/>
                <a:gd name="T8" fmla="*/ 194 w 205"/>
                <a:gd name="T9" fmla="*/ 0 h 270"/>
                <a:gd name="T10" fmla="*/ 178 w 205"/>
                <a:gd name="T11" fmla="*/ 78 h 270"/>
                <a:gd name="T12" fmla="*/ 161 w 205"/>
                <a:gd name="T13" fmla="*/ 125 h 270"/>
                <a:gd name="T14" fmla="*/ 137 w 205"/>
                <a:gd name="T15" fmla="*/ 178 h 270"/>
                <a:gd name="T16" fmla="*/ 82 w 205"/>
                <a:gd name="T17" fmla="*/ 222 h 270"/>
                <a:gd name="T18" fmla="*/ 0 w 205"/>
                <a:gd name="T19" fmla="*/ 270 h 270"/>
                <a:gd name="T20" fmla="*/ 95 w 205"/>
                <a:gd name="T21" fmla="*/ 232 h 270"/>
                <a:gd name="T22" fmla="*/ 95 w 205"/>
                <a:gd name="T23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70">
                  <a:moveTo>
                    <a:pt x="95" y="232"/>
                  </a:moveTo>
                  <a:lnTo>
                    <a:pt x="194" y="178"/>
                  </a:lnTo>
                  <a:lnTo>
                    <a:pt x="203" y="127"/>
                  </a:lnTo>
                  <a:lnTo>
                    <a:pt x="205" y="57"/>
                  </a:lnTo>
                  <a:lnTo>
                    <a:pt x="194" y="0"/>
                  </a:lnTo>
                  <a:lnTo>
                    <a:pt x="178" y="78"/>
                  </a:lnTo>
                  <a:lnTo>
                    <a:pt x="161" y="125"/>
                  </a:lnTo>
                  <a:lnTo>
                    <a:pt x="137" y="178"/>
                  </a:lnTo>
                  <a:lnTo>
                    <a:pt x="82" y="222"/>
                  </a:lnTo>
                  <a:lnTo>
                    <a:pt x="0" y="270"/>
                  </a:lnTo>
                  <a:lnTo>
                    <a:pt x="95" y="232"/>
                  </a:lnTo>
                  <a:lnTo>
                    <a:pt x="9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5" name="Freeform 83"/>
            <p:cNvSpPr>
              <a:spLocks/>
            </p:cNvSpPr>
            <p:nvPr/>
          </p:nvSpPr>
          <p:spPr bwMode="auto">
            <a:xfrm>
              <a:off x="1577" y="2898"/>
              <a:ext cx="20" cy="282"/>
            </a:xfrm>
            <a:custGeom>
              <a:avLst/>
              <a:gdLst>
                <a:gd name="T0" fmla="*/ 26 w 40"/>
                <a:gd name="T1" fmla="*/ 171 h 565"/>
                <a:gd name="T2" fmla="*/ 30 w 40"/>
                <a:gd name="T3" fmla="*/ 355 h 565"/>
                <a:gd name="T4" fmla="*/ 40 w 40"/>
                <a:gd name="T5" fmla="*/ 565 h 565"/>
                <a:gd name="T6" fmla="*/ 24 w 40"/>
                <a:gd name="T7" fmla="*/ 496 h 565"/>
                <a:gd name="T8" fmla="*/ 17 w 40"/>
                <a:gd name="T9" fmla="*/ 198 h 565"/>
                <a:gd name="T10" fmla="*/ 0 w 40"/>
                <a:gd name="T11" fmla="*/ 0 h 565"/>
                <a:gd name="T12" fmla="*/ 24 w 40"/>
                <a:gd name="T13" fmla="*/ 32 h 565"/>
                <a:gd name="T14" fmla="*/ 26 w 40"/>
                <a:gd name="T15" fmla="*/ 171 h 565"/>
                <a:gd name="T16" fmla="*/ 26 w 40"/>
                <a:gd name="T17" fmla="*/ 1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5">
                  <a:moveTo>
                    <a:pt x="26" y="171"/>
                  </a:moveTo>
                  <a:lnTo>
                    <a:pt x="30" y="355"/>
                  </a:lnTo>
                  <a:lnTo>
                    <a:pt x="40" y="565"/>
                  </a:lnTo>
                  <a:lnTo>
                    <a:pt x="24" y="496"/>
                  </a:lnTo>
                  <a:lnTo>
                    <a:pt x="17" y="19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6" y="171"/>
                  </a:lnTo>
                  <a:lnTo>
                    <a:pt x="2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6" name="Freeform 84"/>
            <p:cNvSpPr>
              <a:spLocks/>
            </p:cNvSpPr>
            <p:nvPr/>
          </p:nvSpPr>
          <p:spPr bwMode="auto">
            <a:xfrm>
              <a:off x="1592" y="3084"/>
              <a:ext cx="29" cy="722"/>
            </a:xfrm>
            <a:custGeom>
              <a:avLst/>
              <a:gdLst>
                <a:gd name="T0" fmla="*/ 2 w 59"/>
                <a:gd name="T1" fmla="*/ 136 h 1444"/>
                <a:gd name="T2" fmla="*/ 8 w 59"/>
                <a:gd name="T3" fmla="*/ 543 h 1444"/>
                <a:gd name="T4" fmla="*/ 27 w 59"/>
                <a:gd name="T5" fmla="*/ 893 h 1444"/>
                <a:gd name="T6" fmla="*/ 48 w 59"/>
                <a:gd name="T7" fmla="*/ 1092 h 1444"/>
                <a:gd name="T8" fmla="*/ 31 w 59"/>
                <a:gd name="T9" fmla="*/ 1444 h 1444"/>
                <a:gd name="T10" fmla="*/ 48 w 59"/>
                <a:gd name="T11" fmla="*/ 1429 h 1444"/>
                <a:gd name="T12" fmla="*/ 59 w 59"/>
                <a:gd name="T13" fmla="*/ 1119 h 1444"/>
                <a:gd name="T14" fmla="*/ 38 w 59"/>
                <a:gd name="T15" fmla="*/ 853 h 1444"/>
                <a:gd name="T16" fmla="*/ 29 w 59"/>
                <a:gd name="T17" fmla="*/ 710 h 1444"/>
                <a:gd name="T18" fmla="*/ 19 w 59"/>
                <a:gd name="T19" fmla="*/ 460 h 1444"/>
                <a:gd name="T20" fmla="*/ 19 w 59"/>
                <a:gd name="T21" fmla="*/ 328 h 1444"/>
                <a:gd name="T22" fmla="*/ 10 w 59"/>
                <a:gd name="T23" fmla="*/ 133 h 1444"/>
                <a:gd name="T24" fmla="*/ 0 w 59"/>
                <a:gd name="T25" fmla="*/ 0 h 1444"/>
                <a:gd name="T26" fmla="*/ 2 w 59"/>
                <a:gd name="T27" fmla="*/ 136 h 1444"/>
                <a:gd name="T28" fmla="*/ 2 w 59"/>
                <a:gd name="T29" fmla="*/ 136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444">
                  <a:moveTo>
                    <a:pt x="2" y="136"/>
                  </a:moveTo>
                  <a:lnTo>
                    <a:pt x="8" y="543"/>
                  </a:lnTo>
                  <a:lnTo>
                    <a:pt x="27" y="893"/>
                  </a:lnTo>
                  <a:lnTo>
                    <a:pt x="48" y="1092"/>
                  </a:lnTo>
                  <a:lnTo>
                    <a:pt x="31" y="1444"/>
                  </a:lnTo>
                  <a:lnTo>
                    <a:pt x="48" y="1429"/>
                  </a:lnTo>
                  <a:lnTo>
                    <a:pt x="59" y="1119"/>
                  </a:lnTo>
                  <a:lnTo>
                    <a:pt x="38" y="853"/>
                  </a:lnTo>
                  <a:lnTo>
                    <a:pt x="29" y="710"/>
                  </a:lnTo>
                  <a:lnTo>
                    <a:pt x="19" y="460"/>
                  </a:lnTo>
                  <a:lnTo>
                    <a:pt x="19" y="328"/>
                  </a:lnTo>
                  <a:lnTo>
                    <a:pt x="10" y="133"/>
                  </a:lnTo>
                  <a:lnTo>
                    <a:pt x="0" y="0"/>
                  </a:lnTo>
                  <a:lnTo>
                    <a:pt x="2" y="136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7" name="Freeform 85"/>
            <p:cNvSpPr>
              <a:spLocks/>
            </p:cNvSpPr>
            <p:nvPr/>
          </p:nvSpPr>
          <p:spPr bwMode="auto">
            <a:xfrm>
              <a:off x="1609" y="3253"/>
              <a:ext cx="28" cy="349"/>
            </a:xfrm>
            <a:custGeom>
              <a:avLst/>
              <a:gdLst>
                <a:gd name="T0" fmla="*/ 2 w 58"/>
                <a:gd name="T1" fmla="*/ 0 h 697"/>
                <a:gd name="T2" fmla="*/ 2 w 58"/>
                <a:gd name="T3" fmla="*/ 142 h 697"/>
                <a:gd name="T4" fmla="*/ 0 w 58"/>
                <a:gd name="T5" fmla="*/ 277 h 697"/>
                <a:gd name="T6" fmla="*/ 2 w 58"/>
                <a:gd name="T7" fmla="*/ 393 h 697"/>
                <a:gd name="T8" fmla="*/ 16 w 58"/>
                <a:gd name="T9" fmla="*/ 528 h 697"/>
                <a:gd name="T10" fmla="*/ 29 w 58"/>
                <a:gd name="T11" fmla="*/ 612 h 697"/>
                <a:gd name="T12" fmla="*/ 33 w 58"/>
                <a:gd name="T13" fmla="*/ 697 h 697"/>
                <a:gd name="T14" fmla="*/ 52 w 58"/>
                <a:gd name="T15" fmla="*/ 686 h 697"/>
                <a:gd name="T16" fmla="*/ 58 w 58"/>
                <a:gd name="T17" fmla="*/ 633 h 697"/>
                <a:gd name="T18" fmla="*/ 50 w 58"/>
                <a:gd name="T19" fmla="*/ 614 h 697"/>
                <a:gd name="T20" fmla="*/ 39 w 58"/>
                <a:gd name="T21" fmla="*/ 625 h 697"/>
                <a:gd name="T22" fmla="*/ 33 w 58"/>
                <a:gd name="T23" fmla="*/ 561 h 697"/>
                <a:gd name="T24" fmla="*/ 16 w 58"/>
                <a:gd name="T25" fmla="*/ 403 h 697"/>
                <a:gd name="T26" fmla="*/ 12 w 58"/>
                <a:gd name="T27" fmla="*/ 199 h 697"/>
                <a:gd name="T28" fmla="*/ 12 w 58"/>
                <a:gd name="T29" fmla="*/ 93 h 697"/>
                <a:gd name="T30" fmla="*/ 31 w 58"/>
                <a:gd name="T31" fmla="*/ 101 h 697"/>
                <a:gd name="T32" fmla="*/ 2 w 58"/>
                <a:gd name="T33" fmla="*/ 0 h 697"/>
                <a:gd name="T34" fmla="*/ 2 w 58"/>
                <a:gd name="T3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97">
                  <a:moveTo>
                    <a:pt x="2" y="0"/>
                  </a:moveTo>
                  <a:lnTo>
                    <a:pt x="2" y="142"/>
                  </a:lnTo>
                  <a:lnTo>
                    <a:pt x="0" y="277"/>
                  </a:lnTo>
                  <a:lnTo>
                    <a:pt x="2" y="393"/>
                  </a:lnTo>
                  <a:lnTo>
                    <a:pt x="16" y="528"/>
                  </a:lnTo>
                  <a:lnTo>
                    <a:pt x="29" y="612"/>
                  </a:lnTo>
                  <a:lnTo>
                    <a:pt x="33" y="697"/>
                  </a:lnTo>
                  <a:lnTo>
                    <a:pt x="52" y="686"/>
                  </a:lnTo>
                  <a:lnTo>
                    <a:pt x="58" y="633"/>
                  </a:lnTo>
                  <a:lnTo>
                    <a:pt x="50" y="614"/>
                  </a:lnTo>
                  <a:lnTo>
                    <a:pt x="39" y="625"/>
                  </a:lnTo>
                  <a:lnTo>
                    <a:pt x="33" y="561"/>
                  </a:lnTo>
                  <a:lnTo>
                    <a:pt x="16" y="403"/>
                  </a:lnTo>
                  <a:lnTo>
                    <a:pt x="12" y="199"/>
                  </a:lnTo>
                  <a:lnTo>
                    <a:pt x="12" y="93"/>
                  </a:lnTo>
                  <a:lnTo>
                    <a:pt x="31" y="10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8" name="Freeform 86"/>
            <p:cNvSpPr>
              <a:spLocks/>
            </p:cNvSpPr>
            <p:nvPr/>
          </p:nvSpPr>
          <p:spPr bwMode="auto">
            <a:xfrm>
              <a:off x="1613" y="3274"/>
              <a:ext cx="54" cy="167"/>
            </a:xfrm>
            <a:custGeom>
              <a:avLst/>
              <a:gdLst>
                <a:gd name="T0" fmla="*/ 15 w 106"/>
                <a:gd name="T1" fmla="*/ 51 h 334"/>
                <a:gd name="T2" fmla="*/ 29 w 106"/>
                <a:gd name="T3" fmla="*/ 110 h 334"/>
                <a:gd name="T4" fmla="*/ 49 w 106"/>
                <a:gd name="T5" fmla="*/ 157 h 334"/>
                <a:gd name="T6" fmla="*/ 51 w 106"/>
                <a:gd name="T7" fmla="*/ 188 h 334"/>
                <a:gd name="T8" fmla="*/ 55 w 106"/>
                <a:gd name="T9" fmla="*/ 260 h 334"/>
                <a:gd name="T10" fmla="*/ 53 w 106"/>
                <a:gd name="T11" fmla="*/ 298 h 334"/>
                <a:gd name="T12" fmla="*/ 55 w 106"/>
                <a:gd name="T13" fmla="*/ 319 h 334"/>
                <a:gd name="T14" fmla="*/ 68 w 106"/>
                <a:gd name="T15" fmla="*/ 334 h 334"/>
                <a:gd name="T16" fmla="*/ 91 w 106"/>
                <a:gd name="T17" fmla="*/ 330 h 334"/>
                <a:gd name="T18" fmla="*/ 105 w 106"/>
                <a:gd name="T19" fmla="*/ 313 h 334"/>
                <a:gd name="T20" fmla="*/ 106 w 106"/>
                <a:gd name="T21" fmla="*/ 275 h 334"/>
                <a:gd name="T22" fmla="*/ 105 w 106"/>
                <a:gd name="T23" fmla="*/ 226 h 334"/>
                <a:gd name="T24" fmla="*/ 103 w 106"/>
                <a:gd name="T25" fmla="*/ 186 h 334"/>
                <a:gd name="T26" fmla="*/ 93 w 106"/>
                <a:gd name="T27" fmla="*/ 176 h 334"/>
                <a:gd name="T28" fmla="*/ 80 w 106"/>
                <a:gd name="T29" fmla="*/ 175 h 334"/>
                <a:gd name="T30" fmla="*/ 86 w 106"/>
                <a:gd name="T31" fmla="*/ 232 h 334"/>
                <a:gd name="T32" fmla="*/ 87 w 106"/>
                <a:gd name="T33" fmla="*/ 262 h 334"/>
                <a:gd name="T34" fmla="*/ 86 w 106"/>
                <a:gd name="T35" fmla="*/ 290 h 334"/>
                <a:gd name="T36" fmla="*/ 80 w 106"/>
                <a:gd name="T37" fmla="*/ 315 h 334"/>
                <a:gd name="T38" fmla="*/ 67 w 106"/>
                <a:gd name="T39" fmla="*/ 319 h 334"/>
                <a:gd name="T40" fmla="*/ 65 w 106"/>
                <a:gd name="T41" fmla="*/ 292 h 334"/>
                <a:gd name="T42" fmla="*/ 63 w 106"/>
                <a:gd name="T43" fmla="*/ 195 h 334"/>
                <a:gd name="T44" fmla="*/ 57 w 106"/>
                <a:gd name="T45" fmla="*/ 154 h 334"/>
                <a:gd name="T46" fmla="*/ 40 w 106"/>
                <a:gd name="T47" fmla="*/ 97 h 334"/>
                <a:gd name="T48" fmla="*/ 13 w 106"/>
                <a:gd name="T49" fmla="*/ 17 h 334"/>
                <a:gd name="T50" fmla="*/ 2 w 106"/>
                <a:gd name="T51" fmla="*/ 0 h 334"/>
                <a:gd name="T52" fmla="*/ 0 w 106"/>
                <a:gd name="T53" fmla="*/ 51 h 334"/>
                <a:gd name="T54" fmla="*/ 15 w 106"/>
                <a:gd name="T55" fmla="*/ 51 h 334"/>
                <a:gd name="T56" fmla="*/ 15 w 106"/>
                <a:gd name="T57" fmla="*/ 5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34">
                  <a:moveTo>
                    <a:pt x="15" y="51"/>
                  </a:moveTo>
                  <a:lnTo>
                    <a:pt x="29" y="110"/>
                  </a:lnTo>
                  <a:lnTo>
                    <a:pt x="49" y="157"/>
                  </a:lnTo>
                  <a:lnTo>
                    <a:pt x="51" y="188"/>
                  </a:lnTo>
                  <a:lnTo>
                    <a:pt x="55" y="260"/>
                  </a:lnTo>
                  <a:lnTo>
                    <a:pt x="53" y="298"/>
                  </a:lnTo>
                  <a:lnTo>
                    <a:pt x="55" y="319"/>
                  </a:lnTo>
                  <a:lnTo>
                    <a:pt x="68" y="334"/>
                  </a:lnTo>
                  <a:lnTo>
                    <a:pt x="91" y="330"/>
                  </a:lnTo>
                  <a:lnTo>
                    <a:pt x="105" y="313"/>
                  </a:lnTo>
                  <a:lnTo>
                    <a:pt x="106" y="275"/>
                  </a:lnTo>
                  <a:lnTo>
                    <a:pt x="105" y="226"/>
                  </a:lnTo>
                  <a:lnTo>
                    <a:pt x="103" y="186"/>
                  </a:lnTo>
                  <a:lnTo>
                    <a:pt x="93" y="176"/>
                  </a:lnTo>
                  <a:lnTo>
                    <a:pt x="80" y="175"/>
                  </a:lnTo>
                  <a:lnTo>
                    <a:pt x="86" y="232"/>
                  </a:lnTo>
                  <a:lnTo>
                    <a:pt x="87" y="262"/>
                  </a:lnTo>
                  <a:lnTo>
                    <a:pt x="86" y="290"/>
                  </a:lnTo>
                  <a:lnTo>
                    <a:pt x="80" y="315"/>
                  </a:lnTo>
                  <a:lnTo>
                    <a:pt x="67" y="319"/>
                  </a:lnTo>
                  <a:lnTo>
                    <a:pt x="65" y="292"/>
                  </a:lnTo>
                  <a:lnTo>
                    <a:pt x="63" y="195"/>
                  </a:lnTo>
                  <a:lnTo>
                    <a:pt x="57" y="154"/>
                  </a:lnTo>
                  <a:lnTo>
                    <a:pt x="40" y="97"/>
                  </a:lnTo>
                  <a:lnTo>
                    <a:pt x="13" y="17"/>
                  </a:lnTo>
                  <a:lnTo>
                    <a:pt x="2" y="0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79" name="Freeform 87"/>
            <p:cNvSpPr>
              <a:spLocks/>
            </p:cNvSpPr>
            <p:nvPr/>
          </p:nvSpPr>
          <p:spPr bwMode="auto">
            <a:xfrm>
              <a:off x="1630" y="3282"/>
              <a:ext cx="25" cy="92"/>
            </a:xfrm>
            <a:custGeom>
              <a:avLst/>
              <a:gdLst>
                <a:gd name="T0" fmla="*/ 10 w 52"/>
                <a:gd name="T1" fmla="*/ 25 h 182"/>
                <a:gd name="T2" fmla="*/ 23 w 52"/>
                <a:gd name="T3" fmla="*/ 82 h 182"/>
                <a:gd name="T4" fmla="*/ 38 w 52"/>
                <a:gd name="T5" fmla="*/ 123 h 182"/>
                <a:gd name="T6" fmla="*/ 52 w 52"/>
                <a:gd name="T7" fmla="*/ 182 h 182"/>
                <a:gd name="T8" fmla="*/ 48 w 52"/>
                <a:gd name="T9" fmla="*/ 129 h 182"/>
                <a:gd name="T10" fmla="*/ 19 w 52"/>
                <a:gd name="T11" fmla="*/ 30 h 182"/>
                <a:gd name="T12" fmla="*/ 0 w 52"/>
                <a:gd name="T13" fmla="*/ 0 h 182"/>
                <a:gd name="T14" fmla="*/ 10 w 52"/>
                <a:gd name="T15" fmla="*/ 25 h 182"/>
                <a:gd name="T16" fmla="*/ 10 w 52"/>
                <a:gd name="T17" fmla="*/ 2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82">
                  <a:moveTo>
                    <a:pt x="10" y="25"/>
                  </a:moveTo>
                  <a:lnTo>
                    <a:pt x="23" y="82"/>
                  </a:lnTo>
                  <a:lnTo>
                    <a:pt x="38" y="123"/>
                  </a:lnTo>
                  <a:lnTo>
                    <a:pt x="52" y="182"/>
                  </a:lnTo>
                  <a:lnTo>
                    <a:pt x="48" y="129"/>
                  </a:lnTo>
                  <a:lnTo>
                    <a:pt x="19" y="3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0" name="Freeform 88"/>
            <p:cNvSpPr>
              <a:spLocks/>
            </p:cNvSpPr>
            <p:nvPr/>
          </p:nvSpPr>
          <p:spPr bwMode="auto">
            <a:xfrm>
              <a:off x="1626" y="3505"/>
              <a:ext cx="38" cy="139"/>
            </a:xfrm>
            <a:custGeom>
              <a:avLst/>
              <a:gdLst>
                <a:gd name="T0" fmla="*/ 34 w 76"/>
                <a:gd name="T1" fmla="*/ 0 h 277"/>
                <a:gd name="T2" fmla="*/ 34 w 76"/>
                <a:gd name="T3" fmla="*/ 62 h 277"/>
                <a:gd name="T4" fmla="*/ 30 w 76"/>
                <a:gd name="T5" fmla="*/ 114 h 277"/>
                <a:gd name="T6" fmla="*/ 15 w 76"/>
                <a:gd name="T7" fmla="*/ 163 h 277"/>
                <a:gd name="T8" fmla="*/ 2 w 76"/>
                <a:gd name="T9" fmla="*/ 193 h 277"/>
                <a:gd name="T10" fmla="*/ 0 w 76"/>
                <a:gd name="T11" fmla="*/ 233 h 277"/>
                <a:gd name="T12" fmla="*/ 2 w 76"/>
                <a:gd name="T13" fmla="*/ 271 h 277"/>
                <a:gd name="T14" fmla="*/ 19 w 76"/>
                <a:gd name="T15" fmla="*/ 277 h 277"/>
                <a:gd name="T16" fmla="*/ 40 w 76"/>
                <a:gd name="T17" fmla="*/ 275 h 277"/>
                <a:gd name="T18" fmla="*/ 42 w 76"/>
                <a:gd name="T19" fmla="*/ 163 h 277"/>
                <a:gd name="T20" fmla="*/ 57 w 76"/>
                <a:gd name="T21" fmla="*/ 140 h 277"/>
                <a:gd name="T22" fmla="*/ 64 w 76"/>
                <a:gd name="T23" fmla="*/ 96 h 277"/>
                <a:gd name="T24" fmla="*/ 66 w 76"/>
                <a:gd name="T25" fmla="*/ 76 h 277"/>
                <a:gd name="T26" fmla="*/ 76 w 76"/>
                <a:gd name="T27" fmla="*/ 5 h 277"/>
                <a:gd name="T28" fmla="*/ 64 w 76"/>
                <a:gd name="T29" fmla="*/ 0 h 277"/>
                <a:gd name="T30" fmla="*/ 61 w 76"/>
                <a:gd name="T31" fmla="*/ 91 h 277"/>
                <a:gd name="T32" fmla="*/ 47 w 76"/>
                <a:gd name="T33" fmla="*/ 136 h 277"/>
                <a:gd name="T34" fmla="*/ 34 w 76"/>
                <a:gd name="T35" fmla="*/ 178 h 277"/>
                <a:gd name="T36" fmla="*/ 34 w 76"/>
                <a:gd name="T37" fmla="*/ 224 h 277"/>
                <a:gd name="T38" fmla="*/ 30 w 76"/>
                <a:gd name="T39" fmla="*/ 252 h 277"/>
                <a:gd name="T40" fmla="*/ 15 w 76"/>
                <a:gd name="T41" fmla="*/ 266 h 277"/>
                <a:gd name="T42" fmla="*/ 5 w 76"/>
                <a:gd name="T43" fmla="*/ 237 h 277"/>
                <a:gd name="T44" fmla="*/ 9 w 76"/>
                <a:gd name="T45" fmla="*/ 199 h 277"/>
                <a:gd name="T46" fmla="*/ 19 w 76"/>
                <a:gd name="T47" fmla="*/ 165 h 277"/>
                <a:gd name="T48" fmla="*/ 34 w 76"/>
                <a:gd name="T49" fmla="*/ 131 h 277"/>
                <a:gd name="T50" fmla="*/ 42 w 76"/>
                <a:gd name="T51" fmla="*/ 79 h 277"/>
                <a:gd name="T52" fmla="*/ 45 w 76"/>
                <a:gd name="T53" fmla="*/ 0 h 277"/>
                <a:gd name="T54" fmla="*/ 34 w 76"/>
                <a:gd name="T55" fmla="*/ 0 h 277"/>
                <a:gd name="T56" fmla="*/ 34 w 76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277">
                  <a:moveTo>
                    <a:pt x="34" y="0"/>
                  </a:moveTo>
                  <a:lnTo>
                    <a:pt x="34" y="62"/>
                  </a:lnTo>
                  <a:lnTo>
                    <a:pt x="30" y="114"/>
                  </a:lnTo>
                  <a:lnTo>
                    <a:pt x="15" y="163"/>
                  </a:lnTo>
                  <a:lnTo>
                    <a:pt x="2" y="193"/>
                  </a:lnTo>
                  <a:lnTo>
                    <a:pt x="0" y="233"/>
                  </a:lnTo>
                  <a:lnTo>
                    <a:pt x="2" y="271"/>
                  </a:lnTo>
                  <a:lnTo>
                    <a:pt x="19" y="277"/>
                  </a:lnTo>
                  <a:lnTo>
                    <a:pt x="40" y="275"/>
                  </a:lnTo>
                  <a:lnTo>
                    <a:pt x="42" y="163"/>
                  </a:lnTo>
                  <a:lnTo>
                    <a:pt x="57" y="140"/>
                  </a:lnTo>
                  <a:lnTo>
                    <a:pt x="64" y="96"/>
                  </a:lnTo>
                  <a:lnTo>
                    <a:pt x="66" y="76"/>
                  </a:lnTo>
                  <a:lnTo>
                    <a:pt x="76" y="5"/>
                  </a:lnTo>
                  <a:lnTo>
                    <a:pt x="64" y="0"/>
                  </a:lnTo>
                  <a:lnTo>
                    <a:pt x="61" y="91"/>
                  </a:lnTo>
                  <a:lnTo>
                    <a:pt x="47" y="136"/>
                  </a:lnTo>
                  <a:lnTo>
                    <a:pt x="34" y="178"/>
                  </a:lnTo>
                  <a:lnTo>
                    <a:pt x="34" y="224"/>
                  </a:lnTo>
                  <a:lnTo>
                    <a:pt x="30" y="252"/>
                  </a:lnTo>
                  <a:lnTo>
                    <a:pt x="15" y="266"/>
                  </a:lnTo>
                  <a:lnTo>
                    <a:pt x="5" y="237"/>
                  </a:lnTo>
                  <a:lnTo>
                    <a:pt x="9" y="199"/>
                  </a:lnTo>
                  <a:lnTo>
                    <a:pt x="19" y="165"/>
                  </a:lnTo>
                  <a:lnTo>
                    <a:pt x="34" y="131"/>
                  </a:lnTo>
                  <a:lnTo>
                    <a:pt x="42" y="79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1" name="Freeform 89"/>
            <p:cNvSpPr>
              <a:spLocks/>
            </p:cNvSpPr>
            <p:nvPr/>
          </p:nvSpPr>
          <p:spPr bwMode="auto">
            <a:xfrm>
              <a:off x="1392" y="3480"/>
              <a:ext cx="209" cy="60"/>
            </a:xfrm>
            <a:custGeom>
              <a:avLst/>
              <a:gdLst>
                <a:gd name="T0" fmla="*/ 0 w 418"/>
                <a:gd name="T1" fmla="*/ 116 h 120"/>
                <a:gd name="T2" fmla="*/ 418 w 418"/>
                <a:gd name="T3" fmla="*/ 120 h 120"/>
                <a:gd name="T4" fmla="*/ 416 w 418"/>
                <a:gd name="T5" fmla="*/ 44 h 120"/>
                <a:gd name="T6" fmla="*/ 0 w 418"/>
                <a:gd name="T7" fmla="*/ 0 h 120"/>
                <a:gd name="T8" fmla="*/ 0 w 418"/>
                <a:gd name="T9" fmla="*/ 116 h 120"/>
                <a:gd name="T10" fmla="*/ 0 w 418"/>
                <a:gd name="T11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0">
                  <a:moveTo>
                    <a:pt x="0" y="116"/>
                  </a:moveTo>
                  <a:lnTo>
                    <a:pt x="418" y="120"/>
                  </a:lnTo>
                  <a:lnTo>
                    <a:pt x="416" y="44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2" name="Freeform 90"/>
            <p:cNvSpPr>
              <a:spLocks/>
            </p:cNvSpPr>
            <p:nvPr/>
          </p:nvSpPr>
          <p:spPr bwMode="auto">
            <a:xfrm>
              <a:off x="1616" y="3504"/>
              <a:ext cx="31" cy="37"/>
            </a:xfrm>
            <a:custGeom>
              <a:avLst/>
              <a:gdLst>
                <a:gd name="T0" fmla="*/ 7 w 61"/>
                <a:gd name="T1" fmla="*/ 5 h 74"/>
                <a:gd name="T2" fmla="*/ 11 w 61"/>
                <a:gd name="T3" fmla="*/ 72 h 74"/>
                <a:gd name="T4" fmla="*/ 53 w 61"/>
                <a:gd name="T5" fmla="*/ 74 h 74"/>
                <a:gd name="T6" fmla="*/ 61 w 61"/>
                <a:gd name="T7" fmla="*/ 2 h 74"/>
                <a:gd name="T8" fmla="*/ 0 w 61"/>
                <a:gd name="T9" fmla="*/ 0 h 74"/>
                <a:gd name="T10" fmla="*/ 7 w 61"/>
                <a:gd name="T11" fmla="*/ 5 h 74"/>
                <a:gd name="T12" fmla="*/ 7 w 61"/>
                <a:gd name="T1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5"/>
                  </a:moveTo>
                  <a:lnTo>
                    <a:pt x="11" y="72"/>
                  </a:lnTo>
                  <a:lnTo>
                    <a:pt x="53" y="74"/>
                  </a:lnTo>
                  <a:lnTo>
                    <a:pt x="61" y="2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3" name="Freeform 91"/>
            <p:cNvSpPr>
              <a:spLocks/>
            </p:cNvSpPr>
            <p:nvPr/>
          </p:nvSpPr>
          <p:spPr bwMode="auto">
            <a:xfrm>
              <a:off x="1633" y="3375"/>
              <a:ext cx="2623" cy="265"/>
            </a:xfrm>
            <a:custGeom>
              <a:avLst/>
              <a:gdLst>
                <a:gd name="T0" fmla="*/ 25 w 5245"/>
                <a:gd name="T1" fmla="*/ 266 h 530"/>
                <a:gd name="T2" fmla="*/ 57 w 5245"/>
                <a:gd name="T3" fmla="*/ 270 h 530"/>
                <a:gd name="T4" fmla="*/ 51 w 5245"/>
                <a:gd name="T5" fmla="*/ 331 h 530"/>
                <a:gd name="T6" fmla="*/ 475 w 5245"/>
                <a:gd name="T7" fmla="*/ 344 h 530"/>
                <a:gd name="T8" fmla="*/ 2238 w 5245"/>
                <a:gd name="T9" fmla="*/ 449 h 530"/>
                <a:gd name="T10" fmla="*/ 3173 w 5245"/>
                <a:gd name="T11" fmla="*/ 530 h 530"/>
                <a:gd name="T12" fmla="*/ 3344 w 5245"/>
                <a:gd name="T13" fmla="*/ 530 h 530"/>
                <a:gd name="T14" fmla="*/ 3468 w 5245"/>
                <a:gd name="T15" fmla="*/ 521 h 530"/>
                <a:gd name="T16" fmla="*/ 5243 w 5245"/>
                <a:gd name="T17" fmla="*/ 76 h 530"/>
                <a:gd name="T18" fmla="*/ 5245 w 5245"/>
                <a:gd name="T19" fmla="*/ 0 h 530"/>
                <a:gd name="T20" fmla="*/ 3498 w 5245"/>
                <a:gd name="T21" fmla="*/ 468 h 530"/>
                <a:gd name="T22" fmla="*/ 3295 w 5245"/>
                <a:gd name="T23" fmla="*/ 492 h 530"/>
                <a:gd name="T24" fmla="*/ 500 w 5245"/>
                <a:gd name="T25" fmla="*/ 272 h 530"/>
                <a:gd name="T26" fmla="*/ 47 w 5245"/>
                <a:gd name="T27" fmla="*/ 261 h 530"/>
                <a:gd name="T28" fmla="*/ 0 w 5245"/>
                <a:gd name="T29" fmla="*/ 261 h 530"/>
                <a:gd name="T30" fmla="*/ 25 w 5245"/>
                <a:gd name="T31" fmla="*/ 266 h 530"/>
                <a:gd name="T32" fmla="*/ 25 w 5245"/>
                <a:gd name="T33" fmla="*/ 26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5" h="530">
                  <a:moveTo>
                    <a:pt x="25" y="266"/>
                  </a:moveTo>
                  <a:lnTo>
                    <a:pt x="57" y="270"/>
                  </a:lnTo>
                  <a:lnTo>
                    <a:pt x="51" y="331"/>
                  </a:lnTo>
                  <a:lnTo>
                    <a:pt x="475" y="344"/>
                  </a:lnTo>
                  <a:lnTo>
                    <a:pt x="2238" y="449"/>
                  </a:lnTo>
                  <a:lnTo>
                    <a:pt x="3173" y="530"/>
                  </a:lnTo>
                  <a:lnTo>
                    <a:pt x="3344" y="530"/>
                  </a:lnTo>
                  <a:lnTo>
                    <a:pt x="3468" y="521"/>
                  </a:lnTo>
                  <a:lnTo>
                    <a:pt x="5243" y="76"/>
                  </a:lnTo>
                  <a:lnTo>
                    <a:pt x="5245" y="0"/>
                  </a:lnTo>
                  <a:lnTo>
                    <a:pt x="3498" y="468"/>
                  </a:lnTo>
                  <a:lnTo>
                    <a:pt x="3295" y="492"/>
                  </a:lnTo>
                  <a:lnTo>
                    <a:pt x="500" y="272"/>
                  </a:lnTo>
                  <a:lnTo>
                    <a:pt x="47" y="261"/>
                  </a:lnTo>
                  <a:lnTo>
                    <a:pt x="0" y="261"/>
                  </a:lnTo>
                  <a:lnTo>
                    <a:pt x="25" y="266"/>
                  </a:lnTo>
                  <a:lnTo>
                    <a:pt x="2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4" name="Freeform 92"/>
            <p:cNvSpPr>
              <a:spLocks/>
            </p:cNvSpPr>
            <p:nvPr/>
          </p:nvSpPr>
          <p:spPr bwMode="auto">
            <a:xfrm>
              <a:off x="1624" y="3503"/>
              <a:ext cx="2631" cy="244"/>
            </a:xfrm>
            <a:custGeom>
              <a:avLst/>
              <a:gdLst>
                <a:gd name="T0" fmla="*/ 0 w 5262"/>
                <a:gd name="T1" fmla="*/ 488 h 488"/>
                <a:gd name="T2" fmla="*/ 1143 w 5262"/>
                <a:gd name="T3" fmla="*/ 471 h 488"/>
                <a:gd name="T4" fmla="*/ 3426 w 5262"/>
                <a:gd name="T5" fmla="*/ 422 h 488"/>
                <a:gd name="T6" fmla="*/ 3776 w 5262"/>
                <a:gd name="T7" fmla="*/ 378 h 488"/>
                <a:gd name="T8" fmla="*/ 4675 w 5262"/>
                <a:gd name="T9" fmla="*/ 205 h 488"/>
                <a:gd name="T10" fmla="*/ 5262 w 5262"/>
                <a:gd name="T11" fmla="*/ 116 h 488"/>
                <a:gd name="T12" fmla="*/ 5262 w 5262"/>
                <a:gd name="T13" fmla="*/ 0 h 488"/>
                <a:gd name="T14" fmla="*/ 4607 w 5262"/>
                <a:gd name="T15" fmla="*/ 156 h 488"/>
                <a:gd name="T16" fmla="*/ 4053 w 5262"/>
                <a:gd name="T17" fmla="*/ 254 h 488"/>
                <a:gd name="T18" fmla="*/ 3426 w 5262"/>
                <a:gd name="T19" fmla="*/ 365 h 488"/>
                <a:gd name="T20" fmla="*/ 2964 w 5262"/>
                <a:gd name="T21" fmla="*/ 378 h 488"/>
                <a:gd name="T22" fmla="*/ 848 w 5262"/>
                <a:gd name="T23" fmla="*/ 353 h 488"/>
                <a:gd name="T24" fmla="*/ 8 w 5262"/>
                <a:gd name="T25" fmla="*/ 346 h 488"/>
                <a:gd name="T26" fmla="*/ 0 w 5262"/>
                <a:gd name="T27" fmla="*/ 488 h 488"/>
                <a:gd name="T28" fmla="*/ 0 w 5262"/>
                <a:gd name="T2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62" h="488">
                  <a:moveTo>
                    <a:pt x="0" y="488"/>
                  </a:moveTo>
                  <a:lnTo>
                    <a:pt x="1143" y="471"/>
                  </a:lnTo>
                  <a:lnTo>
                    <a:pt x="3426" y="422"/>
                  </a:lnTo>
                  <a:lnTo>
                    <a:pt x="3776" y="378"/>
                  </a:lnTo>
                  <a:lnTo>
                    <a:pt x="4675" y="205"/>
                  </a:lnTo>
                  <a:lnTo>
                    <a:pt x="5262" y="116"/>
                  </a:lnTo>
                  <a:lnTo>
                    <a:pt x="5262" y="0"/>
                  </a:lnTo>
                  <a:lnTo>
                    <a:pt x="4607" y="156"/>
                  </a:lnTo>
                  <a:lnTo>
                    <a:pt x="4053" y="254"/>
                  </a:lnTo>
                  <a:lnTo>
                    <a:pt x="3426" y="365"/>
                  </a:lnTo>
                  <a:lnTo>
                    <a:pt x="2964" y="378"/>
                  </a:lnTo>
                  <a:lnTo>
                    <a:pt x="848" y="353"/>
                  </a:lnTo>
                  <a:lnTo>
                    <a:pt x="8" y="346"/>
                  </a:lnTo>
                  <a:lnTo>
                    <a:pt x="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5" name="Freeform 93"/>
            <p:cNvSpPr>
              <a:spLocks/>
            </p:cNvSpPr>
            <p:nvPr/>
          </p:nvSpPr>
          <p:spPr bwMode="auto">
            <a:xfrm>
              <a:off x="1392" y="3663"/>
              <a:ext cx="222" cy="81"/>
            </a:xfrm>
            <a:custGeom>
              <a:avLst/>
              <a:gdLst>
                <a:gd name="T0" fmla="*/ 0 w 445"/>
                <a:gd name="T1" fmla="*/ 0 h 163"/>
                <a:gd name="T2" fmla="*/ 0 w 445"/>
                <a:gd name="T3" fmla="*/ 160 h 163"/>
                <a:gd name="T4" fmla="*/ 445 w 445"/>
                <a:gd name="T5" fmla="*/ 163 h 163"/>
                <a:gd name="T6" fmla="*/ 445 w 445"/>
                <a:gd name="T7" fmla="*/ 32 h 163"/>
                <a:gd name="T8" fmla="*/ 0 w 445"/>
                <a:gd name="T9" fmla="*/ 0 h 163"/>
                <a:gd name="T10" fmla="*/ 0 w 44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163">
                  <a:moveTo>
                    <a:pt x="0" y="0"/>
                  </a:moveTo>
                  <a:lnTo>
                    <a:pt x="0" y="160"/>
                  </a:lnTo>
                  <a:lnTo>
                    <a:pt x="445" y="163"/>
                  </a:lnTo>
                  <a:lnTo>
                    <a:pt x="445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6" name="Freeform 94"/>
            <p:cNvSpPr>
              <a:spLocks/>
            </p:cNvSpPr>
            <p:nvPr/>
          </p:nvSpPr>
          <p:spPr bwMode="auto">
            <a:xfrm>
              <a:off x="1392" y="3078"/>
              <a:ext cx="199" cy="35"/>
            </a:xfrm>
            <a:custGeom>
              <a:avLst/>
              <a:gdLst>
                <a:gd name="T0" fmla="*/ 0 w 397"/>
                <a:gd name="T1" fmla="*/ 71 h 71"/>
                <a:gd name="T2" fmla="*/ 397 w 397"/>
                <a:gd name="T3" fmla="*/ 19 h 71"/>
                <a:gd name="T4" fmla="*/ 394 w 397"/>
                <a:gd name="T5" fmla="*/ 0 h 71"/>
                <a:gd name="T6" fmla="*/ 0 w 397"/>
                <a:gd name="T7" fmla="*/ 46 h 71"/>
                <a:gd name="T8" fmla="*/ 0 w 397"/>
                <a:gd name="T9" fmla="*/ 71 h 71"/>
                <a:gd name="T10" fmla="*/ 0 w 397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71">
                  <a:moveTo>
                    <a:pt x="0" y="71"/>
                  </a:moveTo>
                  <a:lnTo>
                    <a:pt x="397" y="19"/>
                  </a:lnTo>
                  <a:lnTo>
                    <a:pt x="394" y="0"/>
                  </a:lnTo>
                  <a:lnTo>
                    <a:pt x="0" y="46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7" name="Freeform 95"/>
            <p:cNvSpPr>
              <a:spLocks/>
            </p:cNvSpPr>
            <p:nvPr/>
          </p:nvSpPr>
          <p:spPr bwMode="auto">
            <a:xfrm>
              <a:off x="1602" y="2870"/>
              <a:ext cx="2658" cy="215"/>
            </a:xfrm>
            <a:custGeom>
              <a:avLst/>
              <a:gdLst>
                <a:gd name="T0" fmla="*/ 4 w 5316"/>
                <a:gd name="T1" fmla="*/ 429 h 429"/>
                <a:gd name="T2" fmla="*/ 0 w 5316"/>
                <a:gd name="T3" fmla="*/ 414 h 429"/>
                <a:gd name="T4" fmla="*/ 1137 w 5316"/>
                <a:gd name="T5" fmla="*/ 295 h 429"/>
                <a:gd name="T6" fmla="*/ 2238 w 5316"/>
                <a:gd name="T7" fmla="*/ 196 h 429"/>
                <a:gd name="T8" fmla="*/ 4436 w 5316"/>
                <a:gd name="T9" fmla="*/ 55 h 429"/>
                <a:gd name="T10" fmla="*/ 5316 w 5316"/>
                <a:gd name="T11" fmla="*/ 0 h 429"/>
                <a:gd name="T12" fmla="*/ 5308 w 5316"/>
                <a:gd name="T13" fmla="*/ 47 h 429"/>
                <a:gd name="T14" fmla="*/ 2989 w 5316"/>
                <a:gd name="T15" fmla="*/ 179 h 429"/>
                <a:gd name="T16" fmla="*/ 1673 w 5316"/>
                <a:gd name="T17" fmla="*/ 283 h 429"/>
                <a:gd name="T18" fmla="*/ 411 w 5316"/>
                <a:gd name="T19" fmla="*/ 405 h 429"/>
                <a:gd name="T20" fmla="*/ 4 w 5316"/>
                <a:gd name="T21" fmla="*/ 429 h 429"/>
                <a:gd name="T22" fmla="*/ 4 w 5316"/>
                <a:gd name="T23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6" h="429">
                  <a:moveTo>
                    <a:pt x="4" y="429"/>
                  </a:moveTo>
                  <a:lnTo>
                    <a:pt x="0" y="414"/>
                  </a:lnTo>
                  <a:lnTo>
                    <a:pt x="1137" y="295"/>
                  </a:lnTo>
                  <a:lnTo>
                    <a:pt x="2238" y="196"/>
                  </a:lnTo>
                  <a:lnTo>
                    <a:pt x="4436" y="55"/>
                  </a:lnTo>
                  <a:lnTo>
                    <a:pt x="5316" y="0"/>
                  </a:lnTo>
                  <a:lnTo>
                    <a:pt x="5308" y="47"/>
                  </a:lnTo>
                  <a:lnTo>
                    <a:pt x="2989" y="179"/>
                  </a:lnTo>
                  <a:lnTo>
                    <a:pt x="1673" y="283"/>
                  </a:lnTo>
                  <a:lnTo>
                    <a:pt x="411" y="405"/>
                  </a:lnTo>
                  <a:lnTo>
                    <a:pt x="4" y="429"/>
                  </a:lnTo>
                  <a:lnTo>
                    <a:pt x="4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8" name="Freeform 96"/>
            <p:cNvSpPr>
              <a:spLocks/>
            </p:cNvSpPr>
            <p:nvPr/>
          </p:nvSpPr>
          <p:spPr bwMode="auto">
            <a:xfrm>
              <a:off x="1620" y="3637"/>
              <a:ext cx="10" cy="161"/>
            </a:xfrm>
            <a:custGeom>
              <a:avLst/>
              <a:gdLst>
                <a:gd name="T0" fmla="*/ 16 w 19"/>
                <a:gd name="T1" fmla="*/ 0 h 323"/>
                <a:gd name="T2" fmla="*/ 4 w 19"/>
                <a:gd name="T3" fmla="*/ 249 h 323"/>
                <a:gd name="T4" fmla="*/ 0 w 19"/>
                <a:gd name="T5" fmla="*/ 323 h 323"/>
                <a:gd name="T6" fmla="*/ 12 w 19"/>
                <a:gd name="T7" fmla="*/ 260 h 323"/>
                <a:gd name="T8" fmla="*/ 19 w 19"/>
                <a:gd name="T9" fmla="*/ 7 h 323"/>
                <a:gd name="T10" fmla="*/ 16 w 19"/>
                <a:gd name="T11" fmla="*/ 0 h 323"/>
                <a:gd name="T12" fmla="*/ 16 w 19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3">
                  <a:moveTo>
                    <a:pt x="16" y="0"/>
                  </a:moveTo>
                  <a:lnTo>
                    <a:pt x="4" y="249"/>
                  </a:lnTo>
                  <a:lnTo>
                    <a:pt x="0" y="323"/>
                  </a:lnTo>
                  <a:lnTo>
                    <a:pt x="12" y="260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89" name="Freeform 97"/>
            <p:cNvSpPr>
              <a:spLocks/>
            </p:cNvSpPr>
            <p:nvPr/>
          </p:nvSpPr>
          <p:spPr bwMode="auto">
            <a:xfrm>
              <a:off x="3161" y="3303"/>
              <a:ext cx="144" cy="56"/>
            </a:xfrm>
            <a:custGeom>
              <a:avLst/>
              <a:gdLst>
                <a:gd name="T0" fmla="*/ 0 w 287"/>
                <a:gd name="T1" fmla="*/ 95 h 112"/>
                <a:gd name="T2" fmla="*/ 118 w 287"/>
                <a:gd name="T3" fmla="*/ 85 h 112"/>
                <a:gd name="T4" fmla="*/ 202 w 287"/>
                <a:gd name="T5" fmla="*/ 51 h 112"/>
                <a:gd name="T6" fmla="*/ 287 w 287"/>
                <a:gd name="T7" fmla="*/ 0 h 112"/>
                <a:gd name="T8" fmla="*/ 264 w 287"/>
                <a:gd name="T9" fmla="*/ 38 h 112"/>
                <a:gd name="T10" fmla="*/ 282 w 287"/>
                <a:gd name="T11" fmla="*/ 76 h 112"/>
                <a:gd name="T12" fmla="*/ 245 w 287"/>
                <a:gd name="T13" fmla="*/ 64 h 112"/>
                <a:gd name="T14" fmla="*/ 255 w 287"/>
                <a:gd name="T15" fmla="*/ 95 h 112"/>
                <a:gd name="T16" fmla="*/ 204 w 287"/>
                <a:gd name="T17" fmla="*/ 78 h 112"/>
                <a:gd name="T18" fmla="*/ 223 w 287"/>
                <a:gd name="T19" fmla="*/ 110 h 112"/>
                <a:gd name="T20" fmla="*/ 126 w 287"/>
                <a:gd name="T21" fmla="*/ 110 h 112"/>
                <a:gd name="T22" fmla="*/ 38 w 287"/>
                <a:gd name="T23" fmla="*/ 112 h 112"/>
                <a:gd name="T24" fmla="*/ 0 w 287"/>
                <a:gd name="T25" fmla="*/ 95 h 112"/>
                <a:gd name="T26" fmla="*/ 0 w 287"/>
                <a:gd name="T2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12">
                  <a:moveTo>
                    <a:pt x="0" y="95"/>
                  </a:moveTo>
                  <a:lnTo>
                    <a:pt x="118" y="85"/>
                  </a:lnTo>
                  <a:lnTo>
                    <a:pt x="202" y="51"/>
                  </a:lnTo>
                  <a:lnTo>
                    <a:pt x="287" y="0"/>
                  </a:lnTo>
                  <a:lnTo>
                    <a:pt x="264" y="38"/>
                  </a:lnTo>
                  <a:lnTo>
                    <a:pt x="282" y="76"/>
                  </a:lnTo>
                  <a:lnTo>
                    <a:pt x="245" y="64"/>
                  </a:lnTo>
                  <a:lnTo>
                    <a:pt x="255" y="95"/>
                  </a:lnTo>
                  <a:lnTo>
                    <a:pt x="204" y="78"/>
                  </a:lnTo>
                  <a:lnTo>
                    <a:pt x="223" y="110"/>
                  </a:lnTo>
                  <a:lnTo>
                    <a:pt x="126" y="110"/>
                  </a:lnTo>
                  <a:lnTo>
                    <a:pt x="38" y="112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90" name="Freeform 98"/>
            <p:cNvSpPr>
              <a:spLocks/>
            </p:cNvSpPr>
            <p:nvPr/>
          </p:nvSpPr>
          <p:spPr bwMode="auto">
            <a:xfrm>
              <a:off x="2370" y="3336"/>
              <a:ext cx="142" cy="65"/>
            </a:xfrm>
            <a:custGeom>
              <a:avLst/>
              <a:gdLst>
                <a:gd name="T0" fmla="*/ 42 w 284"/>
                <a:gd name="T1" fmla="*/ 8 h 131"/>
                <a:gd name="T2" fmla="*/ 113 w 284"/>
                <a:gd name="T3" fmla="*/ 76 h 131"/>
                <a:gd name="T4" fmla="*/ 190 w 284"/>
                <a:gd name="T5" fmla="*/ 110 h 131"/>
                <a:gd name="T6" fmla="*/ 284 w 284"/>
                <a:gd name="T7" fmla="*/ 131 h 131"/>
                <a:gd name="T8" fmla="*/ 196 w 284"/>
                <a:gd name="T9" fmla="*/ 129 h 131"/>
                <a:gd name="T10" fmla="*/ 126 w 284"/>
                <a:gd name="T11" fmla="*/ 112 h 131"/>
                <a:gd name="T12" fmla="*/ 76 w 284"/>
                <a:gd name="T13" fmla="*/ 97 h 131"/>
                <a:gd name="T14" fmla="*/ 99 w 284"/>
                <a:gd name="T15" fmla="*/ 78 h 131"/>
                <a:gd name="T16" fmla="*/ 52 w 284"/>
                <a:gd name="T17" fmla="*/ 71 h 131"/>
                <a:gd name="T18" fmla="*/ 61 w 284"/>
                <a:gd name="T19" fmla="*/ 59 h 131"/>
                <a:gd name="T20" fmla="*/ 19 w 284"/>
                <a:gd name="T21" fmla="*/ 52 h 131"/>
                <a:gd name="T22" fmla="*/ 38 w 284"/>
                <a:gd name="T23" fmla="*/ 40 h 131"/>
                <a:gd name="T24" fmla="*/ 0 w 284"/>
                <a:gd name="T25" fmla="*/ 19 h 131"/>
                <a:gd name="T26" fmla="*/ 0 w 284"/>
                <a:gd name="T27" fmla="*/ 0 h 131"/>
                <a:gd name="T28" fmla="*/ 42 w 284"/>
                <a:gd name="T29" fmla="*/ 8 h 131"/>
                <a:gd name="T30" fmla="*/ 42 w 284"/>
                <a:gd name="T31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31">
                  <a:moveTo>
                    <a:pt x="42" y="8"/>
                  </a:moveTo>
                  <a:lnTo>
                    <a:pt x="113" y="76"/>
                  </a:lnTo>
                  <a:lnTo>
                    <a:pt x="190" y="110"/>
                  </a:lnTo>
                  <a:lnTo>
                    <a:pt x="284" y="131"/>
                  </a:lnTo>
                  <a:lnTo>
                    <a:pt x="196" y="129"/>
                  </a:lnTo>
                  <a:lnTo>
                    <a:pt x="126" y="112"/>
                  </a:lnTo>
                  <a:lnTo>
                    <a:pt x="76" y="97"/>
                  </a:lnTo>
                  <a:lnTo>
                    <a:pt x="99" y="78"/>
                  </a:lnTo>
                  <a:lnTo>
                    <a:pt x="52" y="71"/>
                  </a:lnTo>
                  <a:lnTo>
                    <a:pt x="61" y="59"/>
                  </a:lnTo>
                  <a:lnTo>
                    <a:pt x="19" y="52"/>
                  </a:lnTo>
                  <a:lnTo>
                    <a:pt x="38" y="4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92" name="Group 100"/>
          <p:cNvGrpSpPr>
            <a:grpSpLocks/>
          </p:cNvGrpSpPr>
          <p:nvPr/>
        </p:nvGrpSpPr>
        <p:grpSpPr bwMode="auto">
          <a:xfrm>
            <a:off x="3659188" y="5240338"/>
            <a:ext cx="1920875" cy="322262"/>
            <a:chOff x="2305" y="2030"/>
            <a:chExt cx="1210" cy="203"/>
          </a:xfrm>
        </p:grpSpPr>
        <p:sp>
          <p:nvSpPr>
            <p:cNvPr id="161893" name="Freeform 101"/>
            <p:cNvSpPr>
              <a:spLocks/>
            </p:cNvSpPr>
            <p:nvPr/>
          </p:nvSpPr>
          <p:spPr bwMode="auto">
            <a:xfrm>
              <a:off x="3190" y="2030"/>
              <a:ext cx="325" cy="142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94" name="Freeform 102"/>
            <p:cNvSpPr>
              <a:spLocks/>
            </p:cNvSpPr>
            <p:nvPr/>
          </p:nvSpPr>
          <p:spPr bwMode="auto">
            <a:xfrm>
              <a:off x="3200" y="2034"/>
              <a:ext cx="181" cy="135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95" name="Freeform 103"/>
            <p:cNvSpPr>
              <a:spLocks/>
            </p:cNvSpPr>
            <p:nvPr/>
          </p:nvSpPr>
          <p:spPr bwMode="auto">
            <a:xfrm>
              <a:off x="2309" y="2095"/>
              <a:ext cx="294" cy="135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96" name="Freeform 104"/>
            <p:cNvSpPr>
              <a:spLocks/>
            </p:cNvSpPr>
            <p:nvPr/>
          </p:nvSpPr>
          <p:spPr bwMode="auto">
            <a:xfrm>
              <a:off x="2342" y="2104"/>
              <a:ext cx="231" cy="128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97" name="Freeform 105"/>
            <p:cNvSpPr>
              <a:spLocks/>
            </p:cNvSpPr>
            <p:nvPr/>
          </p:nvSpPr>
          <p:spPr bwMode="auto">
            <a:xfrm>
              <a:off x="3174" y="2048"/>
              <a:ext cx="198" cy="128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98" name="Freeform 106"/>
            <p:cNvSpPr>
              <a:spLocks/>
            </p:cNvSpPr>
            <p:nvPr/>
          </p:nvSpPr>
          <p:spPr bwMode="auto">
            <a:xfrm>
              <a:off x="2305" y="2110"/>
              <a:ext cx="192" cy="123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899" name="Group 107"/>
            <p:cNvGrpSpPr>
              <a:grpSpLocks/>
            </p:cNvGrpSpPr>
            <p:nvPr/>
          </p:nvGrpSpPr>
          <p:grpSpPr bwMode="auto">
            <a:xfrm>
              <a:off x="2400" y="2094"/>
              <a:ext cx="113" cy="128"/>
              <a:chOff x="2400" y="2094"/>
              <a:chExt cx="113" cy="128"/>
            </a:xfrm>
          </p:grpSpPr>
          <p:sp>
            <p:nvSpPr>
              <p:cNvPr id="161900" name="Freeform 108"/>
              <p:cNvSpPr>
                <a:spLocks/>
              </p:cNvSpPr>
              <p:nvPr/>
            </p:nvSpPr>
            <p:spPr bwMode="auto">
              <a:xfrm>
                <a:off x="2404" y="2095"/>
                <a:ext cx="102" cy="110"/>
              </a:xfrm>
              <a:custGeom>
                <a:avLst/>
                <a:gdLst>
                  <a:gd name="T0" fmla="*/ 47 w 148"/>
                  <a:gd name="T1" fmla="*/ 0 h 196"/>
                  <a:gd name="T2" fmla="*/ 0 w 148"/>
                  <a:gd name="T3" fmla="*/ 68 h 196"/>
                  <a:gd name="T4" fmla="*/ 0 w 148"/>
                  <a:gd name="T5" fmla="*/ 148 h 196"/>
                  <a:gd name="T6" fmla="*/ 40 w 148"/>
                  <a:gd name="T7" fmla="*/ 196 h 196"/>
                  <a:gd name="T8" fmla="*/ 95 w 148"/>
                  <a:gd name="T9" fmla="*/ 188 h 196"/>
                  <a:gd name="T10" fmla="*/ 137 w 148"/>
                  <a:gd name="T11" fmla="*/ 148 h 196"/>
                  <a:gd name="T12" fmla="*/ 148 w 148"/>
                  <a:gd name="T13" fmla="*/ 85 h 196"/>
                  <a:gd name="T14" fmla="*/ 137 w 148"/>
                  <a:gd name="T15" fmla="*/ 59 h 196"/>
                  <a:gd name="T16" fmla="*/ 95 w 148"/>
                  <a:gd name="T17" fmla="*/ 26 h 196"/>
                  <a:gd name="T18" fmla="*/ 47 w 148"/>
                  <a:gd name="T19" fmla="*/ 0 h 196"/>
                  <a:gd name="T20" fmla="*/ 47 w 148"/>
                  <a:gd name="T2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96">
                    <a:moveTo>
                      <a:pt x="47" y="0"/>
                    </a:moveTo>
                    <a:lnTo>
                      <a:pt x="0" y="68"/>
                    </a:lnTo>
                    <a:lnTo>
                      <a:pt x="0" y="148"/>
                    </a:lnTo>
                    <a:lnTo>
                      <a:pt x="40" y="196"/>
                    </a:lnTo>
                    <a:lnTo>
                      <a:pt x="95" y="188"/>
                    </a:lnTo>
                    <a:lnTo>
                      <a:pt x="137" y="148"/>
                    </a:lnTo>
                    <a:lnTo>
                      <a:pt x="148" y="85"/>
                    </a:lnTo>
                    <a:lnTo>
                      <a:pt x="137" y="59"/>
                    </a:lnTo>
                    <a:lnTo>
                      <a:pt x="95" y="2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1" name="Freeform 109"/>
              <p:cNvSpPr>
                <a:spLocks/>
              </p:cNvSpPr>
              <p:nvPr/>
            </p:nvSpPr>
            <p:spPr bwMode="auto">
              <a:xfrm>
                <a:off x="2423" y="2130"/>
                <a:ext cx="25" cy="16"/>
              </a:xfrm>
              <a:custGeom>
                <a:avLst/>
                <a:gdLst>
                  <a:gd name="T0" fmla="*/ 11 w 36"/>
                  <a:gd name="T1" fmla="*/ 0 h 30"/>
                  <a:gd name="T2" fmla="*/ 0 w 36"/>
                  <a:gd name="T3" fmla="*/ 9 h 30"/>
                  <a:gd name="T4" fmla="*/ 1 w 36"/>
                  <a:gd name="T5" fmla="*/ 19 h 30"/>
                  <a:gd name="T6" fmla="*/ 30 w 36"/>
                  <a:gd name="T7" fmla="*/ 30 h 30"/>
                  <a:gd name="T8" fmla="*/ 36 w 36"/>
                  <a:gd name="T9" fmla="*/ 19 h 30"/>
                  <a:gd name="T10" fmla="*/ 28 w 36"/>
                  <a:gd name="T11" fmla="*/ 9 h 30"/>
                  <a:gd name="T12" fmla="*/ 11 w 36"/>
                  <a:gd name="T13" fmla="*/ 0 h 30"/>
                  <a:gd name="T14" fmla="*/ 11 w 3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11" y="0"/>
                    </a:moveTo>
                    <a:lnTo>
                      <a:pt x="0" y="9"/>
                    </a:lnTo>
                    <a:lnTo>
                      <a:pt x="1" y="19"/>
                    </a:lnTo>
                    <a:lnTo>
                      <a:pt x="30" y="30"/>
                    </a:lnTo>
                    <a:lnTo>
                      <a:pt x="36" y="19"/>
                    </a:lnTo>
                    <a:lnTo>
                      <a:pt x="28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2" name="Freeform 110"/>
              <p:cNvSpPr>
                <a:spLocks/>
              </p:cNvSpPr>
              <p:nvPr/>
            </p:nvSpPr>
            <p:spPr bwMode="auto">
              <a:xfrm>
                <a:off x="2437" y="2123"/>
                <a:ext cx="49" cy="50"/>
              </a:xfrm>
              <a:custGeom>
                <a:avLst/>
                <a:gdLst>
                  <a:gd name="T0" fmla="*/ 10 w 73"/>
                  <a:gd name="T1" fmla="*/ 57 h 90"/>
                  <a:gd name="T2" fmla="*/ 18 w 73"/>
                  <a:gd name="T3" fmla="*/ 76 h 90"/>
                  <a:gd name="T4" fmla="*/ 23 w 73"/>
                  <a:gd name="T5" fmla="*/ 88 h 90"/>
                  <a:gd name="T6" fmla="*/ 42 w 73"/>
                  <a:gd name="T7" fmla="*/ 90 h 90"/>
                  <a:gd name="T8" fmla="*/ 63 w 73"/>
                  <a:gd name="T9" fmla="*/ 76 h 90"/>
                  <a:gd name="T10" fmla="*/ 73 w 73"/>
                  <a:gd name="T11" fmla="*/ 52 h 90"/>
                  <a:gd name="T12" fmla="*/ 67 w 73"/>
                  <a:gd name="T13" fmla="*/ 21 h 90"/>
                  <a:gd name="T14" fmla="*/ 46 w 73"/>
                  <a:gd name="T15" fmla="*/ 6 h 90"/>
                  <a:gd name="T16" fmla="*/ 25 w 73"/>
                  <a:gd name="T17" fmla="*/ 0 h 90"/>
                  <a:gd name="T18" fmla="*/ 12 w 73"/>
                  <a:gd name="T19" fmla="*/ 14 h 90"/>
                  <a:gd name="T20" fmla="*/ 25 w 73"/>
                  <a:gd name="T21" fmla="*/ 31 h 90"/>
                  <a:gd name="T22" fmla="*/ 16 w 73"/>
                  <a:gd name="T23" fmla="*/ 44 h 90"/>
                  <a:gd name="T24" fmla="*/ 0 w 73"/>
                  <a:gd name="T25" fmla="*/ 46 h 90"/>
                  <a:gd name="T26" fmla="*/ 10 w 73"/>
                  <a:gd name="T27" fmla="*/ 57 h 90"/>
                  <a:gd name="T28" fmla="*/ 10 w 73"/>
                  <a:gd name="T29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90">
                    <a:moveTo>
                      <a:pt x="10" y="57"/>
                    </a:moveTo>
                    <a:lnTo>
                      <a:pt x="18" y="76"/>
                    </a:lnTo>
                    <a:lnTo>
                      <a:pt x="23" y="88"/>
                    </a:lnTo>
                    <a:lnTo>
                      <a:pt x="42" y="90"/>
                    </a:lnTo>
                    <a:lnTo>
                      <a:pt x="63" y="76"/>
                    </a:lnTo>
                    <a:lnTo>
                      <a:pt x="73" y="52"/>
                    </a:lnTo>
                    <a:lnTo>
                      <a:pt x="67" y="21"/>
                    </a:lnTo>
                    <a:lnTo>
                      <a:pt x="46" y="6"/>
                    </a:lnTo>
                    <a:lnTo>
                      <a:pt x="25" y="0"/>
                    </a:lnTo>
                    <a:lnTo>
                      <a:pt x="12" y="14"/>
                    </a:lnTo>
                    <a:lnTo>
                      <a:pt x="25" y="31"/>
                    </a:lnTo>
                    <a:lnTo>
                      <a:pt x="16" y="44"/>
                    </a:lnTo>
                    <a:lnTo>
                      <a:pt x="0" y="46"/>
                    </a:lnTo>
                    <a:lnTo>
                      <a:pt x="10" y="57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3" name="Freeform 111"/>
              <p:cNvSpPr>
                <a:spLocks/>
              </p:cNvSpPr>
              <p:nvPr/>
            </p:nvSpPr>
            <p:spPr bwMode="auto">
              <a:xfrm>
                <a:off x="2400" y="2097"/>
                <a:ext cx="113" cy="125"/>
              </a:xfrm>
              <a:custGeom>
                <a:avLst/>
                <a:gdLst>
                  <a:gd name="T0" fmla="*/ 69 w 168"/>
                  <a:gd name="T1" fmla="*/ 36 h 220"/>
                  <a:gd name="T2" fmla="*/ 42 w 168"/>
                  <a:gd name="T3" fmla="*/ 30 h 220"/>
                  <a:gd name="T4" fmla="*/ 46 w 168"/>
                  <a:gd name="T5" fmla="*/ 45 h 220"/>
                  <a:gd name="T6" fmla="*/ 27 w 168"/>
                  <a:gd name="T7" fmla="*/ 62 h 220"/>
                  <a:gd name="T8" fmla="*/ 21 w 168"/>
                  <a:gd name="T9" fmla="*/ 112 h 220"/>
                  <a:gd name="T10" fmla="*/ 42 w 168"/>
                  <a:gd name="T11" fmla="*/ 148 h 220"/>
                  <a:gd name="T12" fmla="*/ 71 w 168"/>
                  <a:gd name="T13" fmla="*/ 169 h 220"/>
                  <a:gd name="T14" fmla="*/ 95 w 168"/>
                  <a:gd name="T15" fmla="*/ 167 h 220"/>
                  <a:gd name="T16" fmla="*/ 101 w 168"/>
                  <a:gd name="T17" fmla="*/ 150 h 220"/>
                  <a:gd name="T18" fmla="*/ 116 w 168"/>
                  <a:gd name="T19" fmla="*/ 157 h 220"/>
                  <a:gd name="T20" fmla="*/ 126 w 168"/>
                  <a:gd name="T21" fmla="*/ 138 h 220"/>
                  <a:gd name="T22" fmla="*/ 135 w 168"/>
                  <a:gd name="T23" fmla="*/ 138 h 220"/>
                  <a:gd name="T24" fmla="*/ 137 w 168"/>
                  <a:gd name="T25" fmla="*/ 95 h 220"/>
                  <a:gd name="T26" fmla="*/ 139 w 168"/>
                  <a:gd name="T27" fmla="*/ 68 h 220"/>
                  <a:gd name="T28" fmla="*/ 122 w 168"/>
                  <a:gd name="T29" fmla="*/ 51 h 220"/>
                  <a:gd name="T30" fmla="*/ 111 w 168"/>
                  <a:gd name="T31" fmla="*/ 32 h 220"/>
                  <a:gd name="T32" fmla="*/ 92 w 168"/>
                  <a:gd name="T33" fmla="*/ 30 h 220"/>
                  <a:gd name="T34" fmla="*/ 69 w 168"/>
                  <a:gd name="T35" fmla="*/ 17 h 220"/>
                  <a:gd name="T36" fmla="*/ 42 w 168"/>
                  <a:gd name="T37" fmla="*/ 0 h 220"/>
                  <a:gd name="T38" fmla="*/ 84 w 168"/>
                  <a:gd name="T39" fmla="*/ 2 h 220"/>
                  <a:gd name="T40" fmla="*/ 130 w 168"/>
                  <a:gd name="T41" fmla="*/ 26 h 220"/>
                  <a:gd name="T42" fmla="*/ 151 w 168"/>
                  <a:gd name="T43" fmla="*/ 49 h 220"/>
                  <a:gd name="T44" fmla="*/ 168 w 168"/>
                  <a:gd name="T45" fmla="*/ 83 h 220"/>
                  <a:gd name="T46" fmla="*/ 168 w 168"/>
                  <a:gd name="T47" fmla="*/ 116 h 220"/>
                  <a:gd name="T48" fmla="*/ 160 w 168"/>
                  <a:gd name="T49" fmla="*/ 156 h 220"/>
                  <a:gd name="T50" fmla="*/ 137 w 168"/>
                  <a:gd name="T51" fmla="*/ 190 h 220"/>
                  <a:gd name="T52" fmla="*/ 101 w 168"/>
                  <a:gd name="T53" fmla="*/ 209 h 220"/>
                  <a:gd name="T54" fmla="*/ 57 w 168"/>
                  <a:gd name="T55" fmla="*/ 220 h 220"/>
                  <a:gd name="T56" fmla="*/ 31 w 168"/>
                  <a:gd name="T57" fmla="*/ 201 h 220"/>
                  <a:gd name="T58" fmla="*/ 17 w 168"/>
                  <a:gd name="T59" fmla="*/ 178 h 220"/>
                  <a:gd name="T60" fmla="*/ 6 w 168"/>
                  <a:gd name="T61" fmla="*/ 144 h 220"/>
                  <a:gd name="T62" fmla="*/ 0 w 168"/>
                  <a:gd name="T63" fmla="*/ 104 h 220"/>
                  <a:gd name="T64" fmla="*/ 2 w 168"/>
                  <a:gd name="T65" fmla="*/ 57 h 220"/>
                  <a:gd name="T66" fmla="*/ 17 w 168"/>
                  <a:gd name="T67" fmla="*/ 17 h 220"/>
                  <a:gd name="T68" fmla="*/ 55 w 168"/>
                  <a:gd name="T69" fmla="*/ 15 h 220"/>
                  <a:gd name="T70" fmla="*/ 69 w 168"/>
                  <a:gd name="T71" fmla="*/ 36 h 220"/>
                  <a:gd name="T72" fmla="*/ 69 w 168"/>
                  <a:gd name="T73" fmla="*/ 3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220">
                    <a:moveTo>
                      <a:pt x="69" y="36"/>
                    </a:moveTo>
                    <a:lnTo>
                      <a:pt x="42" y="30"/>
                    </a:lnTo>
                    <a:lnTo>
                      <a:pt x="46" y="45"/>
                    </a:lnTo>
                    <a:lnTo>
                      <a:pt x="27" y="62"/>
                    </a:lnTo>
                    <a:lnTo>
                      <a:pt x="21" y="112"/>
                    </a:lnTo>
                    <a:lnTo>
                      <a:pt x="42" y="148"/>
                    </a:lnTo>
                    <a:lnTo>
                      <a:pt x="71" y="169"/>
                    </a:lnTo>
                    <a:lnTo>
                      <a:pt x="95" y="167"/>
                    </a:lnTo>
                    <a:lnTo>
                      <a:pt x="101" y="150"/>
                    </a:lnTo>
                    <a:lnTo>
                      <a:pt x="116" y="157"/>
                    </a:lnTo>
                    <a:lnTo>
                      <a:pt x="126" y="138"/>
                    </a:lnTo>
                    <a:lnTo>
                      <a:pt x="135" y="138"/>
                    </a:lnTo>
                    <a:lnTo>
                      <a:pt x="137" y="95"/>
                    </a:lnTo>
                    <a:lnTo>
                      <a:pt x="139" y="68"/>
                    </a:lnTo>
                    <a:lnTo>
                      <a:pt x="122" y="51"/>
                    </a:lnTo>
                    <a:lnTo>
                      <a:pt x="111" y="32"/>
                    </a:lnTo>
                    <a:lnTo>
                      <a:pt x="92" y="30"/>
                    </a:lnTo>
                    <a:lnTo>
                      <a:pt x="69" y="17"/>
                    </a:lnTo>
                    <a:lnTo>
                      <a:pt x="42" y="0"/>
                    </a:lnTo>
                    <a:lnTo>
                      <a:pt x="84" y="2"/>
                    </a:lnTo>
                    <a:lnTo>
                      <a:pt x="130" y="26"/>
                    </a:lnTo>
                    <a:lnTo>
                      <a:pt x="151" y="49"/>
                    </a:lnTo>
                    <a:lnTo>
                      <a:pt x="168" y="83"/>
                    </a:lnTo>
                    <a:lnTo>
                      <a:pt x="168" y="116"/>
                    </a:lnTo>
                    <a:lnTo>
                      <a:pt x="160" y="156"/>
                    </a:lnTo>
                    <a:lnTo>
                      <a:pt x="137" y="190"/>
                    </a:lnTo>
                    <a:lnTo>
                      <a:pt x="101" y="209"/>
                    </a:lnTo>
                    <a:lnTo>
                      <a:pt x="57" y="220"/>
                    </a:lnTo>
                    <a:lnTo>
                      <a:pt x="31" y="201"/>
                    </a:lnTo>
                    <a:lnTo>
                      <a:pt x="17" y="178"/>
                    </a:lnTo>
                    <a:lnTo>
                      <a:pt x="6" y="144"/>
                    </a:lnTo>
                    <a:lnTo>
                      <a:pt x="0" y="104"/>
                    </a:lnTo>
                    <a:lnTo>
                      <a:pt x="2" y="57"/>
                    </a:lnTo>
                    <a:lnTo>
                      <a:pt x="17" y="17"/>
                    </a:lnTo>
                    <a:lnTo>
                      <a:pt x="55" y="15"/>
                    </a:lnTo>
                    <a:lnTo>
                      <a:pt x="69" y="3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4" name="Freeform 112"/>
              <p:cNvSpPr>
                <a:spLocks/>
              </p:cNvSpPr>
              <p:nvPr/>
            </p:nvSpPr>
            <p:spPr bwMode="auto">
              <a:xfrm>
                <a:off x="2407" y="2094"/>
                <a:ext cx="45" cy="43"/>
              </a:xfrm>
              <a:custGeom>
                <a:avLst/>
                <a:gdLst>
                  <a:gd name="T0" fmla="*/ 0 w 64"/>
                  <a:gd name="T1" fmla="*/ 38 h 78"/>
                  <a:gd name="T2" fmla="*/ 19 w 64"/>
                  <a:gd name="T3" fmla="*/ 0 h 78"/>
                  <a:gd name="T4" fmla="*/ 64 w 64"/>
                  <a:gd name="T5" fmla="*/ 15 h 78"/>
                  <a:gd name="T6" fmla="*/ 30 w 64"/>
                  <a:gd name="T7" fmla="*/ 30 h 78"/>
                  <a:gd name="T8" fmla="*/ 15 w 64"/>
                  <a:gd name="T9" fmla="*/ 78 h 78"/>
                  <a:gd name="T10" fmla="*/ 0 w 64"/>
                  <a:gd name="T11" fmla="*/ 38 h 78"/>
                  <a:gd name="T12" fmla="*/ 0 w 64"/>
                  <a:gd name="T13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8">
                    <a:moveTo>
                      <a:pt x="0" y="38"/>
                    </a:moveTo>
                    <a:lnTo>
                      <a:pt x="19" y="0"/>
                    </a:lnTo>
                    <a:lnTo>
                      <a:pt x="64" y="15"/>
                    </a:lnTo>
                    <a:lnTo>
                      <a:pt x="30" y="30"/>
                    </a:lnTo>
                    <a:lnTo>
                      <a:pt x="15" y="7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1905" name="Group 113"/>
            <p:cNvGrpSpPr>
              <a:grpSpLocks/>
            </p:cNvGrpSpPr>
            <p:nvPr/>
          </p:nvGrpSpPr>
          <p:grpSpPr bwMode="auto">
            <a:xfrm>
              <a:off x="3312" y="2030"/>
              <a:ext cx="132" cy="128"/>
              <a:chOff x="3312" y="2030"/>
              <a:chExt cx="132" cy="128"/>
            </a:xfrm>
          </p:grpSpPr>
          <p:sp>
            <p:nvSpPr>
              <p:cNvPr id="161906" name="Freeform 114"/>
              <p:cNvSpPr>
                <a:spLocks/>
              </p:cNvSpPr>
              <p:nvPr/>
            </p:nvSpPr>
            <p:spPr bwMode="auto">
              <a:xfrm>
                <a:off x="3317" y="2039"/>
                <a:ext cx="114" cy="104"/>
              </a:xfrm>
              <a:custGeom>
                <a:avLst/>
                <a:gdLst>
                  <a:gd name="T0" fmla="*/ 32 w 171"/>
                  <a:gd name="T1" fmla="*/ 171 h 186"/>
                  <a:gd name="T2" fmla="*/ 0 w 171"/>
                  <a:gd name="T3" fmla="*/ 80 h 186"/>
                  <a:gd name="T4" fmla="*/ 17 w 171"/>
                  <a:gd name="T5" fmla="*/ 36 h 186"/>
                  <a:gd name="T6" fmla="*/ 64 w 171"/>
                  <a:gd name="T7" fmla="*/ 0 h 186"/>
                  <a:gd name="T8" fmla="*/ 154 w 171"/>
                  <a:gd name="T9" fmla="*/ 15 h 186"/>
                  <a:gd name="T10" fmla="*/ 171 w 171"/>
                  <a:gd name="T11" fmla="*/ 74 h 186"/>
                  <a:gd name="T12" fmla="*/ 155 w 171"/>
                  <a:gd name="T13" fmla="*/ 158 h 186"/>
                  <a:gd name="T14" fmla="*/ 102 w 171"/>
                  <a:gd name="T15" fmla="*/ 186 h 186"/>
                  <a:gd name="T16" fmla="*/ 32 w 171"/>
                  <a:gd name="T17" fmla="*/ 171 h 186"/>
                  <a:gd name="T18" fmla="*/ 32 w 171"/>
                  <a:gd name="T19" fmla="*/ 1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86">
                    <a:moveTo>
                      <a:pt x="32" y="171"/>
                    </a:moveTo>
                    <a:lnTo>
                      <a:pt x="0" y="80"/>
                    </a:lnTo>
                    <a:lnTo>
                      <a:pt x="17" y="36"/>
                    </a:lnTo>
                    <a:lnTo>
                      <a:pt x="64" y="0"/>
                    </a:lnTo>
                    <a:lnTo>
                      <a:pt x="154" y="15"/>
                    </a:lnTo>
                    <a:lnTo>
                      <a:pt x="171" y="74"/>
                    </a:lnTo>
                    <a:lnTo>
                      <a:pt x="155" y="158"/>
                    </a:lnTo>
                    <a:lnTo>
                      <a:pt x="102" y="186"/>
                    </a:lnTo>
                    <a:lnTo>
                      <a:pt x="32" y="171"/>
                    </a:lnTo>
                    <a:lnTo>
                      <a:pt x="32" y="171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7" name="Freeform 115"/>
              <p:cNvSpPr>
                <a:spLocks/>
              </p:cNvSpPr>
              <p:nvPr/>
            </p:nvSpPr>
            <p:spPr bwMode="auto">
              <a:xfrm>
                <a:off x="3334" y="2069"/>
                <a:ext cx="20" cy="14"/>
              </a:xfrm>
              <a:custGeom>
                <a:avLst/>
                <a:gdLst>
                  <a:gd name="T0" fmla="*/ 6 w 31"/>
                  <a:gd name="T1" fmla="*/ 27 h 27"/>
                  <a:gd name="T2" fmla="*/ 0 w 31"/>
                  <a:gd name="T3" fmla="*/ 8 h 27"/>
                  <a:gd name="T4" fmla="*/ 6 w 31"/>
                  <a:gd name="T5" fmla="*/ 0 h 27"/>
                  <a:gd name="T6" fmla="*/ 19 w 31"/>
                  <a:gd name="T7" fmla="*/ 4 h 27"/>
                  <a:gd name="T8" fmla="*/ 31 w 31"/>
                  <a:gd name="T9" fmla="*/ 27 h 27"/>
                  <a:gd name="T10" fmla="*/ 6 w 31"/>
                  <a:gd name="T11" fmla="*/ 27 h 27"/>
                  <a:gd name="T12" fmla="*/ 6 w 31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7">
                    <a:moveTo>
                      <a:pt x="6" y="2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31" y="27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8" name="Freeform 116"/>
              <p:cNvSpPr>
                <a:spLocks/>
              </p:cNvSpPr>
              <p:nvPr/>
            </p:nvSpPr>
            <p:spPr bwMode="auto">
              <a:xfrm>
                <a:off x="3356" y="2060"/>
                <a:ext cx="50" cy="58"/>
              </a:xfrm>
              <a:custGeom>
                <a:avLst/>
                <a:gdLst>
                  <a:gd name="T0" fmla="*/ 0 w 74"/>
                  <a:gd name="T1" fmla="*/ 19 h 105"/>
                  <a:gd name="T2" fmla="*/ 20 w 74"/>
                  <a:gd name="T3" fmla="*/ 2 h 105"/>
                  <a:gd name="T4" fmla="*/ 49 w 74"/>
                  <a:gd name="T5" fmla="*/ 0 h 105"/>
                  <a:gd name="T6" fmla="*/ 70 w 74"/>
                  <a:gd name="T7" fmla="*/ 19 h 105"/>
                  <a:gd name="T8" fmla="*/ 74 w 74"/>
                  <a:gd name="T9" fmla="*/ 51 h 105"/>
                  <a:gd name="T10" fmla="*/ 74 w 74"/>
                  <a:gd name="T11" fmla="*/ 72 h 105"/>
                  <a:gd name="T12" fmla="*/ 45 w 74"/>
                  <a:gd name="T13" fmla="*/ 105 h 105"/>
                  <a:gd name="T14" fmla="*/ 17 w 74"/>
                  <a:gd name="T15" fmla="*/ 101 h 105"/>
                  <a:gd name="T16" fmla="*/ 1 w 74"/>
                  <a:gd name="T17" fmla="*/ 74 h 105"/>
                  <a:gd name="T18" fmla="*/ 1 w 74"/>
                  <a:gd name="T19" fmla="*/ 50 h 105"/>
                  <a:gd name="T20" fmla="*/ 11 w 74"/>
                  <a:gd name="T21" fmla="*/ 44 h 105"/>
                  <a:gd name="T22" fmla="*/ 0 w 74"/>
                  <a:gd name="T23" fmla="*/ 19 h 105"/>
                  <a:gd name="T24" fmla="*/ 0 w 74"/>
                  <a:gd name="T25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05">
                    <a:moveTo>
                      <a:pt x="0" y="19"/>
                    </a:moveTo>
                    <a:lnTo>
                      <a:pt x="20" y="2"/>
                    </a:lnTo>
                    <a:lnTo>
                      <a:pt x="49" y="0"/>
                    </a:lnTo>
                    <a:lnTo>
                      <a:pt x="70" y="19"/>
                    </a:lnTo>
                    <a:lnTo>
                      <a:pt x="74" y="51"/>
                    </a:lnTo>
                    <a:lnTo>
                      <a:pt x="74" y="72"/>
                    </a:lnTo>
                    <a:lnTo>
                      <a:pt x="45" y="105"/>
                    </a:lnTo>
                    <a:lnTo>
                      <a:pt x="17" y="101"/>
                    </a:lnTo>
                    <a:lnTo>
                      <a:pt x="1" y="74"/>
                    </a:lnTo>
                    <a:lnTo>
                      <a:pt x="1" y="50"/>
                    </a:lnTo>
                    <a:lnTo>
                      <a:pt x="11" y="4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9" name="Freeform 117"/>
              <p:cNvSpPr>
                <a:spLocks/>
              </p:cNvSpPr>
              <p:nvPr/>
            </p:nvSpPr>
            <p:spPr bwMode="auto">
              <a:xfrm>
                <a:off x="3312" y="2030"/>
                <a:ext cx="132" cy="128"/>
              </a:xfrm>
              <a:custGeom>
                <a:avLst/>
                <a:gdLst>
                  <a:gd name="T0" fmla="*/ 40 w 194"/>
                  <a:gd name="T1" fmla="*/ 19 h 228"/>
                  <a:gd name="T2" fmla="*/ 28 w 194"/>
                  <a:gd name="T3" fmla="*/ 30 h 228"/>
                  <a:gd name="T4" fmla="*/ 13 w 194"/>
                  <a:gd name="T5" fmla="*/ 46 h 228"/>
                  <a:gd name="T6" fmla="*/ 8 w 194"/>
                  <a:gd name="T7" fmla="*/ 63 h 228"/>
                  <a:gd name="T8" fmla="*/ 4 w 194"/>
                  <a:gd name="T9" fmla="*/ 78 h 228"/>
                  <a:gd name="T10" fmla="*/ 0 w 194"/>
                  <a:gd name="T11" fmla="*/ 93 h 228"/>
                  <a:gd name="T12" fmla="*/ 0 w 194"/>
                  <a:gd name="T13" fmla="*/ 110 h 228"/>
                  <a:gd name="T14" fmla="*/ 2 w 194"/>
                  <a:gd name="T15" fmla="*/ 125 h 228"/>
                  <a:gd name="T16" fmla="*/ 6 w 194"/>
                  <a:gd name="T17" fmla="*/ 150 h 228"/>
                  <a:gd name="T18" fmla="*/ 13 w 194"/>
                  <a:gd name="T19" fmla="*/ 171 h 228"/>
                  <a:gd name="T20" fmla="*/ 38 w 194"/>
                  <a:gd name="T21" fmla="*/ 203 h 228"/>
                  <a:gd name="T22" fmla="*/ 66 w 194"/>
                  <a:gd name="T23" fmla="*/ 222 h 228"/>
                  <a:gd name="T24" fmla="*/ 104 w 194"/>
                  <a:gd name="T25" fmla="*/ 228 h 228"/>
                  <a:gd name="T26" fmla="*/ 154 w 194"/>
                  <a:gd name="T27" fmla="*/ 209 h 228"/>
                  <a:gd name="T28" fmla="*/ 175 w 194"/>
                  <a:gd name="T29" fmla="*/ 186 h 228"/>
                  <a:gd name="T30" fmla="*/ 194 w 194"/>
                  <a:gd name="T31" fmla="*/ 150 h 228"/>
                  <a:gd name="T32" fmla="*/ 194 w 194"/>
                  <a:gd name="T33" fmla="*/ 110 h 228"/>
                  <a:gd name="T34" fmla="*/ 186 w 194"/>
                  <a:gd name="T35" fmla="*/ 67 h 228"/>
                  <a:gd name="T36" fmla="*/ 156 w 194"/>
                  <a:gd name="T37" fmla="*/ 29 h 228"/>
                  <a:gd name="T38" fmla="*/ 125 w 194"/>
                  <a:gd name="T39" fmla="*/ 13 h 228"/>
                  <a:gd name="T40" fmla="*/ 150 w 194"/>
                  <a:gd name="T41" fmla="*/ 57 h 228"/>
                  <a:gd name="T42" fmla="*/ 146 w 194"/>
                  <a:gd name="T43" fmla="*/ 67 h 228"/>
                  <a:gd name="T44" fmla="*/ 165 w 194"/>
                  <a:gd name="T45" fmla="*/ 89 h 228"/>
                  <a:gd name="T46" fmla="*/ 156 w 194"/>
                  <a:gd name="T47" fmla="*/ 97 h 228"/>
                  <a:gd name="T48" fmla="*/ 158 w 194"/>
                  <a:gd name="T49" fmla="*/ 131 h 228"/>
                  <a:gd name="T50" fmla="*/ 135 w 194"/>
                  <a:gd name="T51" fmla="*/ 171 h 228"/>
                  <a:gd name="T52" fmla="*/ 101 w 194"/>
                  <a:gd name="T53" fmla="*/ 179 h 228"/>
                  <a:gd name="T54" fmla="*/ 63 w 194"/>
                  <a:gd name="T55" fmla="*/ 175 h 228"/>
                  <a:gd name="T56" fmla="*/ 74 w 194"/>
                  <a:gd name="T57" fmla="*/ 167 h 228"/>
                  <a:gd name="T58" fmla="*/ 51 w 194"/>
                  <a:gd name="T59" fmla="*/ 156 h 228"/>
                  <a:gd name="T60" fmla="*/ 51 w 194"/>
                  <a:gd name="T61" fmla="*/ 141 h 228"/>
                  <a:gd name="T62" fmla="*/ 30 w 194"/>
                  <a:gd name="T63" fmla="*/ 120 h 228"/>
                  <a:gd name="T64" fmla="*/ 28 w 194"/>
                  <a:gd name="T65" fmla="*/ 106 h 228"/>
                  <a:gd name="T66" fmla="*/ 25 w 194"/>
                  <a:gd name="T67" fmla="*/ 87 h 228"/>
                  <a:gd name="T68" fmla="*/ 25 w 194"/>
                  <a:gd name="T69" fmla="*/ 70 h 228"/>
                  <a:gd name="T70" fmla="*/ 32 w 194"/>
                  <a:gd name="T71" fmla="*/ 59 h 228"/>
                  <a:gd name="T72" fmla="*/ 55 w 194"/>
                  <a:gd name="T73" fmla="*/ 40 h 228"/>
                  <a:gd name="T74" fmla="*/ 91 w 194"/>
                  <a:gd name="T75" fmla="*/ 49 h 228"/>
                  <a:gd name="T76" fmla="*/ 91 w 194"/>
                  <a:gd name="T77" fmla="*/ 38 h 228"/>
                  <a:gd name="T78" fmla="*/ 114 w 194"/>
                  <a:gd name="T79" fmla="*/ 44 h 228"/>
                  <a:gd name="T80" fmla="*/ 129 w 194"/>
                  <a:gd name="T81" fmla="*/ 48 h 228"/>
                  <a:gd name="T82" fmla="*/ 93 w 194"/>
                  <a:gd name="T83" fmla="*/ 0 h 228"/>
                  <a:gd name="T84" fmla="*/ 46 w 194"/>
                  <a:gd name="T85" fmla="*/ 6 h 228"/>
                  <a:gd name="T86" fmla="*/ 40 w 194"/>
                  <a:gd name="T87" fmla="*/ 19 h 228"/>
                  <a:gd name="T88" fmla="*/ 40 w 194"/>
                  <a:gd name="T89" fmla="*/ 1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28">
                    <a:moveTo>
                      <a:pt x="40" y="19"/>
                    </a:moveTo>
                    <a:lnTo>
                      <a:pt x="28" y="30"/>
                    </a:lnTo>
                    <a:lnTo>
                      <a:pt x="13" y="46"/>
                    </a:lnTo>
                    <a:lnTo>
                      <a:pt x="8" y="63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25"/>
                    </a:lnTo>
                    <a:lnTo>
                      <a:pt x="6" y="150"/>
                    </a:lnTo>
                    <a:lnTo>
                      <a:pt x="13" y="171"/>
                    </a:lnTo>
                    <a:lnTo>
                      <a:pt x="38" y="203"/>
                    </a:lnTo>
                    <a:lnTo>
                      <a:pt x="66" y="222"/>
                    </a:lnTo>
                    <a:lnTo>
                      <a:pt x="104" y="228"/>
                    </a:lnTo>
                    <a:lnTo>
                      <a:pt x="154" y="209"/>
                    </a:lnTo>
                    <a:lnTo>
                      <a:pt x="175" y="186"/>
                    </a:lnTo>
                    <a:lnTo>
                      <a:pt x="194" y="150"/>
                    </a:lnTo>
                    <a:lnTo>
                      <a:pt x="194" y="110"/>
                    </a:lnTo>
                    <a:lnTo>
                      <a:pt x="186" y="67"/>
                    </a:lnTo>
                    <a:lnTo>
                      <a:pt x="156" y="29"/>
                    </a:lnTo>
                    <a:lnTo>
                      <a:pt x="125" y="13"/>
                    </a:lnTo>
                    <a:lnTo>
                      <a:pt x="150" y="57"/>
                    </a:lnTo>
                    <a:lnTo>
                      <a:pt x="146" y="67"/>
                    </a:lnTo>
                    <a:lnTo>
                      <a:pt x="165" y="89"/>
                    </a:lnTo>
                    <a:lnTo>
                      <a:pt x="156" y="97"/>
                    </a:lnTo>
                    <a:lnTo>
                      <a:pt x="158" y="131"/>
                    </a:lnTo>
                    <a:lnTo>
                      <a:pt x="135" y="171"/>
                    </a:lnTo>
                    <a:lnTo>
                      <a:pt x="101" y="179"/>
                    </a:lnTo>
                    <a:lnTo>
                      <a:pt x="63" y="175"/>
                    </a:lnTo>
                    <a:lnTo>
                      <a:pt x="74" y="167"/>
                    </a:lnTo>
                    <a:lnTo>
                      <a:pt x="51" y="156"/>
                    </a:lnTo>
                    <a:lnTo>
                      <a:pt x="51" y="141"/>
                    </a:lnTo>
                    <a:lnTo>
                      <a:pt x="30" y="120"/>
                    </a:lnTo>
                    <a:lnTo>
                      <a:pt x="28" y="106"/>
                    </a:lnTo>
                    <a:lnTo>
                      <a:pt x="25" y="87"/>
                    </a:lnTo>
                    <a:lnTo>
                      <a:pt x="25" y="70"/>
                    </a:lnTo>
                    <a:lnTo>
                      <a:pt x="32" y="59"/>
                    </a:lnTo>
                    <a:lnTo>
                      <a:pt x="55" y="40"/>
                    </a:lnTo>
                    <a:lnTo>
                      <a:pt x="91" y="49"/>
                    </a:lnTo>
                    <a:lnTo>
                      <a:pt x="91" y="38"/>
                    </a:lnTo>
                    <a:lnTo>
                      <a:pt x="114" y="44"/>
                    </a:lnTo>
                    <a:lnTo>
                      <a:pt x="129" y="48"/>
                    </a:lnTo>
                    <a:lnTo>
                      <a:pt x="93" y="0"/>
                    </a:lnTo>
                    <a:lnTo>
                      <a:pt x="46" y="6"/>
                    </a:lnTo>
                    <a:lnTo>
                      <a:pt x="40" y="19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0" name="Freeform 118"/>
              <p:cNvSpPr>
                <a:spLocks/>
              </p:cNvSpPr>
              <p:nvPr/>
            </p:nvSpPr>
            <p:spPr bwMode="auto">
              <a:xfrm>
                <a:off x="3376" y="2031"/>
                <a:ext cx="42" cy="37"/>
              </a:xfrm>
              <a:custGeom>
                <a:avLst/>
                <a:gdLst>
                  <a:gd name="T0" fmla="*/ 4 w 63"/>
                  <a:gd name="T1" fmla="*/ 28 h 64"/>
                  <a:gd name="T2" fmla="*/ 63 w 63"/>
                  <a:gd name="T3" fmla="*/ 64 h 64"/>
                  <a:gd name="T4" fmla="*/ 59 w 63"/>
                  <a:gd name="T5" fmla="*/ 15 h 64"/>
                  <a:gd name="T6" fmla="*/ 0 w 63"/>
                  <a:gd name="T7" fmla="*/ 0 h 64"/>
                  <a:gd name="T8" fmla="*/ 4 w 63"/>
                  <a:gd name="T9" fmla="*/ 28 h 64"/>
                  <a:gd name="T10" fmla="*/ 4 w 63"/>
                  <a:gd name="T1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4">
                    <a:moveTo>
                      <a:pt x="4" y="28"/>
                    </a:moveTo>
                    <a:lnTo>
                      <a:pt x="63" y="64"/>
                    </a:lnTo>
                    <a:lnTo>
                      <a:pt x="59" y="15"/>
                    </a:lnTo>
                    <a:lnTo>
                      <a:pt x="0" y="0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1911" name="AutoShape 1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9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1619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2514600" y="762000"/>
            <a:ext cx="6170613" cy="1905000"/>
          </a:xfrm>
          <a:prstGeom prst="wedgeRoundRectCallout">
            <a:avLst>
              <a:gd name="adj1" fmla="val -33250"/>
              <a:gd name="adj2" fmla="val 673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Management philosophy and operating style influences the control environment.</a:t>
            </a: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1524000" y="2895600"/>
            <a:ext cx="3246438" cy="2720975"/>
            <a:chOff x="259" y="1838"/>
            <a:chExt cx="2602" cy="2152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auto">
            <a:xfrm>
              <a:off x="260" y="2457"/>
              <a:ext cx="2591" cy="1525"/>
            </a:xfrm>
            <a:custGeom>
              <a:avLst/>
              <a:gdLst>
                <a:gd name="T0" fmla="*/ 1416 w 5183"/>
                <a:gd name="T1" fmla="*/ 146 h 3051"/>
                <a:gd name="T2" fmla="*/ 1125 w 5183"/>
                <a:gd name="T3" fmla="*/ 287 h 3051"/>
                <a:gd name="T4" fmla="*/ 872 w 5183"/>
                <a:gd name="T5" fmla="*/ 390 h 3051"/>
                <a:gd name="T6" fmla="*/ 830 w 5183"/>
                <a:gd name="T7" fmla="*/ 515 h 3051"/>
                <a:gd name="T8" fmla="*/ 804 w 5183"/>
                <a:gd name="T9" fmla="*/ 557 h 3051"/>
                <a:gd name="T10" fmla="*/ 705 w 5183"/>
                <a:gd name="T11" fmla="*/ 603 h 3051"/>
                <a:gd name="T12" fmla="*/ 608 w 5183"/>
                <a:gd name="T13" fmla="*/ 722 h 3051"/>
                <a:gd name="T14" fmla="*/ 447 w 5183"/>
                <a:gd name="T15" fmla="*/ 909 h 3051"/>
                <a:gd name="T16" fmla="*/ 390 w 5183"/>
                <a:gd name="T17" fmla="*/ 1040 h 3051"/>
                <a:gd name="T18" fmla="*/ 357 w 5183"/>
                <a:gd name="T19" fmla="*/ 1253 h 3051"/>
                <a:gd name="T20" fmla="*/ 291 w 5183"/>
                <a:gd name="T21" fmla="*/ 1294 h 3051"/>
                <a:gd name="T22" fmla="*/ 275 w 5183"/>
                <a:gd name="T23" fmla="*/ 1439 h 3051"/>
                <a:gd name="T24" fmla="*/ 291 w 5183"/>
                <a:gd name="T25" fmla="*/ 1631 h 3051"/>
                <a:gd name="T26" fmla="*/ 161 w 5183"/>
                <a:gd name="T27" fmla="*/ 1829 h 3051"/>
                <a:gd name="T28" fmla="*/ 63 w 5183"/>
                <a:gd name="T29" fmla="*/ 2021 h 3051"/>
                <a:gd name="T30" fmla="*/ 42 w 5183"/>
                <a:gd name="T31" fmla="*/ 2098 h 3051"/>
                <a:gd name="T32" fmla="*/ 0 w 5183"/>
                <a:gd name="T33" fmla="*/ 2401 h 3051"/>
                <a:gd name="T34" fmla="*/ 0 w 5183"/>
                <a:gd name="T35" fmla="*/ 2488 h 3051"/>
                <a:gd name="T36" fmla="*/ 84 w 5183"/>
                <a:gd name="T37" fmla="*/ 2634 h 3051"/>
                <a:gd name="T38" fmla="*/ 114 w 5183"/>
                <a:gd name="T39" fmla="*/ 2853 h 3051"/>
                <a:gd name="T40" fmla="*/ 281 w 5183"/>
                <a:gd name="T41" fmla="*/ 2931 h 3051"/>
                <a:gd name="T42" fmla="*/ 602 w 5183"/>
                <a:gd name="T43" fmla="*/ 3024 h 3051"/>
                <a:gd name="T44" fmla="*/ 996 w 5183"/>
                <a:gd name="T45" fmla="*/ 3039 h 3051"/>
                <a:gd name="T46" fmla="*/ 1469 w 5183"/>
                <a:gd name="T47" fmla="*/ 3024 h 3051"/>
                <a:gd name="T48" fmla="*/ 2117 w 5183"/>
                <a:gd name="T49" fmla="*/ 3051 h 3051"/>
                <a:gd name="T50" fmla="*/ 2429 w 5183"/>
                <a:gd name="T51" fmla="*/ 3045 h 3051"/>
                <a:gd name="T52" fmla="*/ 2724 w 5183"/>
                <a:gd name="T53" fmla="*/ 2794 h 3051"/>
                <a:gd name="T54" fmla="*/ 3056 w 5183"/>
                <a:gd name="T55" fmla="*/ 2769 h 3051"/>
                <a:gd name="T56" fmla="*/ 3233 w 5183"/>
                <a:gd name="T57" fmla="*/ 2935 h 3051"/>
                <a:gd name="T58" fmla="*/ 3486 w 5183"/>
                <a:gd name="T59" fmla="*/ 2847 h 3051"/>
                <a:gd name="T60" fmla="*/ 3788 w 5183"/>
                <a:gd name="T61" fmla="*/ 2988 h 3051"/>
                <a:gd name="T62" fmla="*/ 4016 w 5183"/>
                <a:gd name="T63" fmla="*/ 2925 h 3051"/>
                <a:gd name="T64" fmla="*/ 4571 w 5183"/>
                <a:gd name="T65" fmla="*/ 2794 h 3051"/>
                <a:gd name="T66" fmla="*/ 4867 w 5183"/>
                <a:gd name="T67" fmla="*/ 2655 h 3051"/>
                <a:gd name="T68" fmla="*/ 5069 w 5183"/>
                <a:gd name="T69" fmla="*/ 2515 h 3051"/>
                <a:gd name="T70" fmla="*/ 5183 w 5183"/>
                <a:gd name="T71" fmla="*/ 2230 h 3051"/>
                <a:gd name="T72" fmla="*/ 5084 w 5183"/>
                <a:gd name="T73" fmla="*/ 1933 h 3051"/>
                <a:gd name="T74" fmla="*/ 4810 w 5183"/>
                <a:gd name="T75" fmla="*/ 1361 h 3051"/>
                <a:gd name="T76" fmla="*/ 4727 w 5183"/>
                <a:gd name="T77" fmla="*/ 1256 h 3051"/>
                <a:gd name="T78" fmla="*/ 4520 w 5183"/>
                <a:gd name="T79" fmla="*/ 888 h 3051"/>
                <a:gd name="T80" fmla="*/ 4364 w 5183"/>
                <a:gd name="T81" fmla="*/ 717 h 3051"/>
                <a:gd name="T82" fmla="*/ 4073 w 5183"/>
                <a:gd name="T83" fmla="*/ 354 h 3051"/>
                <a:gd name="T84" fmla="*/ 3191 w 5183"/>
                <a:gd name="T85" fmla="*/ 0 h 3051"/>
                <a:gd name="T86" fmla="*/ 1697 w 5183"/>
                <a:gd name="T87" fmla="*/ 99 h 3051"/>
                <a:gd name="T88" fmla="*/ 1416 w 5183"/>
                <a:gd name="T89" fmla="*/ 146 h 3051"/>
                <a:gd name="T90" fmla="*/ 1416 w 5183"/>
                <a:gd name="T91" fmla="*/ 146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83" h="3051">
                  <a:moveTo>
                    <a:pt x="1416" y="146"/>
                  </a:moveTo>
                  <a:lnTo>
                    <a:pt x="1125" y="287"/>
                  </a:lnTo>
                  <a:lnTo>
                    <a:pt x="872" y="390"/>
                  </a:lnTo>
                  <a:lnTo>
                    <a:pt x="830" y="515"/>
                  </a:lnTo>
                  <a:lnTo>
                    <a:pt x="804" y="557"/>
                  </a:lnTo>
                  <a:lnTo>
                    <a:pt x="705" y="603"/>
                  </a:lnTo>
                  <a:lnTo>
                    <a:pt x="608" y="722"/>
                  </a:lnTo>
                  <a:lnTo>
                    <a:pt x="447" y="909"/>
                  </a:lnTo>
                  <a:lnTo>
                    <a:pt x="390" y="1040"/>
                  </a:lnTo>
                  <a:lnTo>
                    <a:pt x="357" y="1253"/>
                  </a:lnTo>
                  <a:lnTo>
                    <a:pt x="291" y="1294"/>
                  </a:lnTo>
                  <a:lnTo>
                    <a:pt x="275" y="1439"/>
                  </a:lnTo>
                  <a:lnTo>
                    <a:pt x="291" y="1631"/>
                  </a:lnTo>
                  <a:lnTo>
                    <a:pt x="161" y="1829"/>
                  </a:lnTo>
                  <a:lnTo>
                    <a:pt x="63" y="2021"/>
                  </a:lnTo>
                  <a:lnTo>
                    <a:pt x="42" y="2098"/>
                  </a:lnTo>
                  <a:lnTo>
                    <a:pt x="0" y="2401"/>
                  </a:lnTo>
                  <a:lnTo>
                    <a:pt x="0" y="2488"/>
                  </a:lnTo>
                  <a:lnTo>
                    <a:pt x="84" y="2634"/>
                  </a:lnTo>
                  <a:lnTo>
                    <a:pt x="114" y="2853"/>
                  </a:lnTo>
                  <a:lnTo>
                    <a:pt x="281" y="2931"/>
                  </a:lnTo>
                  <a:lnTo>
                    <a:pt x="602" y="3024"/>
                  </a:lnTo>
                  <a:lnTo>
                    <a:pt x="996" y="3039"/>
                  </a:lnTo>
                  <a:lnTo>
                    <a:pt x="1469" y="3024"/>
                  </a:lnTo>
                  <a:lnTo>
                    <a:pt x="2117" y="3051"/>
                  </a:lnTo>
                  <a:lnTo>
                    <a:pt x="2429" y="3045"/>
                  </a:lnTo>
                  <a:lnTo>
                    <a:pt x="2724" y="2794"/>
                  </a:lnTo>
                  <a:lnTo>
                    <a:pt x="3056" y="2769"/>
                  </a:lnTo>
                  <a:lnTo>
                    <a:pt x="3233" y="2935"/>
                  </a:lnTo>
                  <a:lnTo>
                    <a:pt x="3486" y="2847"/>
                  </a:lnTo>
                  <a:lnTo>
                    <a:pt x="3788" y="2988"/>
                  </a:lnTo>
                  <a:lnTo>
                    <a:pt x="4016" y="2925"/>
                  </a:lnTo>
                  <a:lnTo>
                    <a:pt x="4571" y="2794"/>
                  </a:lnTo>
                  <a:lnTo>
                    <a:pt x="4867" y="2655"/>
                  </a:lnTo>
                  <a:lnTo>
                    <a:pt x="5069" y="2515"/>
                  </a:lnTo>
                  <a:lnTo>
                    <a:pt x="5183" y="2230"/>
                  </a:lnTo>
                  <a:lnTo>
                    <a:pt x="5084" y="1933"/>
                  </a:lnTo>
                  <a:lnTo>
                    <a:pt x="4810" y="1361"/>
                  </a:lnTo>
                  <a:lnTo>
                    <a:pt x="4727" y="1256"/>
                  </a:lnTo>
                  <a:lnTo>
                    <a:pt x="4520" y="888"/>
                  </a:lnTo>
                  <a:lnTo>
                    <a:pt x="4364" y="717"/>
                  </a:lnTo>
                  <a:lnTo>
                    <a:pt x="4073" y="354"/>
                  </a:lnTo>
                  <a:lnTo>
                    <a:pt x="3191" y="0"/>
                  </a:lnTo>
                  <a:lnTo>
                    <a:pt x="1697" y="99"/>
                  </a:lnTo>
                  <a:lnTo>
                    <a:pt x="1416" y="146"/>
                  </a:lnTo>
                  <a:lnTo>
                    <a:pt x="1416" y="146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1" name="Freeform 5"/>
            <p:cNvSpPr>
              <a:spLocks/>
            </p:cNvSpPr>
            <p:nvPr/>
          </p:nvSpPr>
          <p:spPr bwMode="auto">
            <a:xfrm>
              <a:off x="1192" y="2011"/>
              <a:ext cx="684" cy="872"/>
            </a:xfrm>
            <a:custGeom>
              <a:avLst/>
              <a:gdLst>
                <a:gd name="T0" fmla="*/ 249 w 1367"/>
                <a:gd name="T1" fmla="*/ 1681 h 1744"/>
                <a:gd name="T2" fmla="*/ 0 w 1367"/>
                <a:gd name="T3" fmla="*/ 774 h 1744"/>
                <a:gd name="T4" fmla="*/ 213 w 1367"/>
                <a:gd name="T5" fmla="*/ 0 h 1744"/>
                <a:gd name="T6" fmla="*/ 1200 w 1367"/>
                <a:gd name="T7" fmla="*/ 18 h 1744"/>
                <a:gd name="T8" fmla="*/ 1367 w 1367"/>
                <a:gd name="T9" fmla="*/ 409 h 1744"/>
                <a:gd name="T10" fmla="*/ 1287 w 1367"/>
                <a:gd name="T11" fmla="*/ 898 h 1744"/>
                <a:gd name="T12" fmla="*/ 1253 w 1367"/>
                <a:gd name="T13" fmla="*/ 1112 h 1744"/>
                <a:gd name="T14" fmla="*/ 1154 w 1367"/>
                <a:gd name="T15" fmla="*/ 1405 h 1744"/>
                <a:gd name="T16" fmla="*/ 1012 w 1367"/>
                <a:gd name="T17" fmla="*/ 1538 h 1744"/>
                <a:gd name="T18" fmla="*/ 941 w 1367"/>
                <a:gd name="T19" fmla="*/ 1671 h 1744"/>
                <a:gd name="T20" fmla="*/ 835 w 1367"/>
                <a:gd name="T21" fmla="*/ 1715 h 1744"/>
                <a:gd name="T22" fmla="*/ 578 w 1367"/>
                <a:gd name="T23" fmla="*/ 1744 h 1744"/>
                <a:gd name="T24" fmla="*/ 249 w 1367"/>
                <a:gd name="T25" fmla="*/ 1681 h 1744"/>
                <a:gd name="T26" fmla="*/ 249 w 1367"/>
                <a:gd name="T27" fmla="*/ 1681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7" h="1744">
                  <a:moveTo>
                    <a:pt x="249" y="1681"/>
                  </a:moveTo>
                  <a:lnTo>
                    <a:pt x="0" y="774"/>
                  </a:lnTo>
                  <a:lnTo>
                    <a:pt x="213" y="0"/>
                  </a:lnTo>
                  <a:lnTo>
                    <a:pt x="1200" y="18"/>
                  </a:lnTo>
                  <a:lnTo>
                    <a:pt x="1367" y="409"/>
                  </a:lnTo>
                  <a:lnTo>
                    <a:pt x="1287" y="898"/>
                  </a:lnTo>
                  <a:lnTo>
                    <a:pt x="1253" y="1112"/>
                  </a:lnTo>
                  <a:lnTo>
                    <a:pt x="1154" y="1405"/>
                  </a:lnTo>
                  <a:lnTo>
                    <a:pt x="1012" y="1538"/>
                  </a:lnTo>
                  <a:lnTo>
                    <a:pt x="941" y="1671"/>
                  </a:lnTo>
                  <a:lnTo>
                    <a:pt x="835" y="1715"/>
                  </a:lnTo>
                  <a:lnTo>
                    <a:pt x="578" y="1744"/>
                  </a:lnTo>
                  <a:lnTo>
                    <a:pt x="249" y="1681"/>
                  </a:lnTo>
                  <a:lnTo>
                    <a:pt x="249" y="168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2" name="Freeform 6"/>
            <p:cNvSpPr>
              <a:spLocks/>
            </p:cNvSpPr>
            <p:nvPr/>
          </p:nvSpPr>
          <p:spPr bwMode="auto">
            <a:xfrm>
              <a:off x="1668" y="2387"/>
              <a:ext cx="89" cy="37"/>
            </a:xfrm>
            <a:custGeom>
              <a:avLst/>
              <a:gdLst>
                <a:gd name="T0" fmla="*/ 0 w 176"/>
                <a:gd name="T1" fmla="*/ 54 h 74"/>
                <a:gd name="T2" fmla="*/ 43 w 176"/>
                <a:gd name="T3" fmla="*/ 73 h 74"/>
                <a:gd name="T4" fmla="*/ 99 w 176"/>
                <a:gd name="T5" fmla="*/ 73 h 74"/>
                <a:gd name="T6" fmla="*/ 140 w 176"/>
                <a:gd name="T7" fmla="*/ 74 h 74"/>
                <a:gd name="T8" fmla="*/ 175 w 176"/>
                <a:gd name="T9" fmla="*/ 54 h 74"/>
                <a:gd name="T10" fmla="*/ 176 w 176"/>
                <a:gd name="T11" fmla="*/ 27 h 74"/>
                <a:gd name="T12" fmla="*/ 135 w 176"/>
                <a:gd name="T13" fmla="*/ 8 h 74"/>
                <a:gd name="T14" fmla="*/ 59 w 176"/>
                <a:gd name="T15" fmla="*/ 0 h 74"/>
                <a:gd name="T16" fmla="*/ 21 w 176"/>
                <a:gd name="T17" fmla="*/ 10 h 74"/>
                <a:gd name="T18" fmla="*/ 0 w 176"/>
                <a:gd name="T19" fmla="*/ 54 h 74"/>
                <a:gd name="T20" fmla="*/ 0 w 176"/>
                <a:gd name="T2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74">
                  <a:moveTo>
                    <a:pt x="0" y="54"/>
                  </a:moveTo>
                  <a:lnTo>
                    <a:pt x="43" y="73"/>
                  </a:lnTo>
                  <a:lnTo>
                    <a:pt x="99" y="73"/>
                  </a:lnTo>
                  <a:lnTo>
                    <a:pt x="140" y="74"/>
                  </a:lnTo>
                  <a:lnTo>
                    <a:pt x="175" y="54"/>
                  </a:lnTo>
                  <a:lnTo>
                    <a:pt x="176" y="27"/>
                  </a:lnTo>
                  <a:lnTo>
                    <a:pt x="135" y="8"/>
                  </a:lnTo>
                  <a:lnTo>
                    <a:pt x="59" y="0"/>
                  </a:lnTo>
                  <a:lnTo>
                    <a:pt x="21" y="1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3" name="Freeform 7"/>
            <p:cNvSpPr>
              <a:spLocks/>
            </p:cNvSpPr>
            <p:nvPr/>
          </p:nvSpPr>
          <p:spPr bwMode="auto">
            <a:xfrm>
              <a:off x="1366" y="2389"/>
              <a:ext cx="78" cy="36"/>
            </a:xfrm>
            <a:custGeom>
              <a:avLst/>
              <a:gdLst>
                <a:gd name="T0" fmla="*/ 0 w 156"/>
                <a:gd name="T1" fmla="*/ 55 h 72"/>
                <a:gd name="T2" fmla="*/ 33 w 156"/>
                <a:gd name="T3" fmla="*/ 70 h 72"/>
                <a:gd name="T4" fmla="*/ 118 w 156"/>
                <a:gd name="T5" fmla="*/ 72 h 72"/>
                <a:gd name="T6" fmla="*/ 156 w 156"/>
                <a:gd name="T7" fmla="*/ 51 h 72"/>
                <a:gd name="T8" fmla="*/ 143 w 156"/>
                <a:gd name="T9" fmla="*/ 17 h 72"/>
                <a:gd name="T10" fmla="*/ 97 w 156"/>
                <a:gd name="T11" fmla="*/ 0 h 72"/>
                <a:gd name="T12" fmla="*/ 50 w 156"/>
                <a:gd name="T13" fmla="*/ 0 h 72"/>
                <a:gd name="T14" fmla="*/ 0 w 156"/>
                <a:gd name="T15" fmla="*/ 55 h 72"/>
                <a:gd name="T16" fmla="*/ 0 w 156"/>
                <a:gd name="T17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72">
                  <a:moveTo>
                    <a:pt x="0" y="55"/>
                  </a:moveTo>
                  <a:lnTo>
                    <a:pt x="33" y="70"/>
                  </a:lnTo>
                  <a:lnTo>
                    <a:pt x="118" y="72"/>
                  </a:lnTo>
                  <a:lnTo>
                    <a:pt x="156" y="51"/>
                  </a:lnTo>
                  <a:lnTo>
                    <a:pt x="143" y="17"/>
                  </a:lnTo>
                  <a:lnTo>
                    <a:pt x="97" y="0"/>
                  </a:lnTo>
                  <a:lnTo>
                    <a:pt x="50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4" name="Freeform 8"/>
            <p:cNvSpPr>
              <a:spLocks/>
            </p:cNvSpPr>
            <p:nvPr/>
          </p:nvSpPr>
          <p:spPr bwMode="auto">
            <a:xfrm>
              <a:off x="1263" y="2055"/>
              <a:ext cx="291" cy="451"/>
            </a:xfrm>
            <a:custGeom>
              <a:avLst/>
              <a:gdLst>
                <a:gd name="T0" fmla="*/ 563 w 584"/>
                <a:gd name="T1" fmla="*/ 108 h 903"/>
                <a:gd name="T2" fmla="*/ 420 w 584"/>
                <a:gd name="T3" fmla="*/ 76 h 903"/>
                <a:gd name="T4" fmla="*/ 344 w 584"/>
                <a:gd name="T5" fmla="*/ 85 h 903"/>
                <a:gd name="T6" fmla="*/ 306 w 584"/>
                <a:gd name="T7" fmla="*/ 122 h 903"/>
                <a:gd name="T8" fmla="*/ 281 w 584"/>
                <a:gd name="T9" fmla="*/ 182 h 903"/>
                <a:gd name="T10" fmla="*/ 283 w 584"/>
                <a:gd name="T11" fmla="*/ 238 h 903"/>
                <a:gd name="T12" fmla="*/ 285 w 584"/>
                <a:gd name="T13" fmla="*/ 302 h 903"/>
                <a:gd name="T14" fmla="*/ 266 w 584"/>
                <a:gd name="T15" fmla="*/ 365 h 903"/>
                <a:gd name="T16" fmla="*/ 255 w 584"/>
                <a:gd name="T17" fmla="*/ 412 h 903"/>
                <a:gd name="T18" fmla="*/ 281 w 584"/>
                <a:gd name="T19" fmla="*/ 450 h 903"/>
                <a:gd name="T20" fmla="*/ 357 w 584"/>
                <a:gd name="T21" fmla="*/ 477 h 903"/>
                <a:gd name="T22" fmla="*/ 451 w 584"/>
                <a:gd name="T23" fmla="*/ 502 h 903"/>
                <a:gd name="T24" fmla="*/ 500 w 584"/>
                <a:gd name="T25" fmla="*/ 494 h 903"/>
                <a:gd name="T26" fmla="*/ 565 w 584"/>
                <a:gd name="T27" fmla="*/ 460 h 903"/>
                <a:gd name="T28" fmla="*/ 570 w 584"/>
                <a:gd name="T29" fmla="*/ 534 h 903"/>
                <a:gd name="T30" fmla="*/ 517 w 584"/>
                <a:gd name="T31" fmla="*/ 574 h 903"/>
                <a:gd name="T32" fmla="*/ 441 w 584"/>
                <a:gd name="T33" fmla="*/ 578 h 903"/>
                <a:gd name="T34" fmla="*/ 333 w 584"/>
                <a:gd name="T35" fmla="*/ 574 h 903"/>
                <a:gd name="T36" fmla="*/ 152 w 584"/>
                <a:gd name="T37" fmla="*/ 574 h 903"/>
                <a:gd name="T38" fmla="*/ 255 w 584"/>
                <a:gd name="T39" fmla="*/ 610 h 903"/>
                <a:gd name="T40" fmla="*/ 321 w 584"/>
                <a:gd name="T41" fmla="*/ 610 h 903"/>
                <a:gd name="T42" fmla="*/ 367 w 584"/>
                <a:gd name="T43" fmla="*/ 631 h 903"/>
                <a:gd name="T44" fmla="*/ 295 w 584"/>
                <a:gd name="T45" fmla="*/ 639 h 903"/>
                <a:gd name="T46" fmla="*/ 348 w 584"/>
                <a:gd name="T47" fmla="*/ 661 h 903"/>
                <a:gd name="T48" fmla="*/ 297 w 584"/>
                <a:gd name="T49" fmla="*/ 665 h 903"/>
                <a:gd name="T50" fmla="*/ 247 w 584"/>
                <a:gd name="T51" fmla="*/ 677 h 903"/>
                <a:gd name="T52" fmla="*/ 245 w 584"/>
                <a:gd name="T53" fmla="*/ 713 h 903"/>
                <a:gd name="T54" fmla="*/ 173 w 584"/>
                <a:gd name="T55" fmla="*/ 745 h 903"/>
                <a:gd name="T56" fmla="*/ 238 w 584"/>
                <a:gd name="T57" fmla="*/ 764 h 903"/>
                <a:gd name="T58" fmla="*/ 240 w 584"/>
                <a:gd name="T59" fmla="*/ 779 h 903"/>
                <a:gd name="T60" fmla="*/ 317 w 584"/>
                <a:gd name="T61" fmla="*/ 783 h 903"/>
                <a:gd name="T62" fmla="*/ 394 w 584"/>
                <a:gd name="T63" fmla="*/ 787 h 903"/>
                <a:gd name="T64" fmla="*/ 304 w 584"/>
                <a:gd name="T65" fmla="*/ 838 h 903"/>
                <a:gd name="T66" fmla="*/ 255 w 584"/>
                <a:gd name="T67" fmla="*/ 861 h 903"/>
                <a:gd name="T68" fmla="*/ 181 w 584"/>
                <a:gd name="T69" fmla="*/ 861 h 903"/>
                <a:gd name="T70" fmla="*/ 137 w 584"/>
                <a:gd name="T71" fmla="*/ 851 h 903"/>
                <a:gd name="T72" fmla="*/ 186 w 584"/>
                <a:gd name="T73" fmla="*/ 886 h 903"/>
                <a:gd name="T74" fmla="*/ 268 w 584"/>
                <a:gd name="T75" fmla="*/ 903 h 903"/>
                <a:gd name="T76" fmla="*/ 137 w 584"/>
                <a:gd name="T77" fmla="*/ 897 h 903"/>
                <a:gd name="T78" fmla="*/ 80 w 584"/>
                <a:gd name="T79" fmla="*/ 863 h 903"/>
                <a:gd name="T80" fmla="*/ 19 w 584"/>
                <a:gd name="T81" fmla="*/ 762 h 903"/>
                <a:gd name="T82" fmla="*/ 0 w 584"/>
                <a:gd name="T83" fmla="*/ 469 h 903"/>
                <a:gd name="T84" fmla="*/ 183 w 584"/>
                <a:gd name="T85" fmla="*/ 0 h 903"/>
                <a:gd name="T86" fmla="*/ 487 w 584"/>
                <a:gd name="T87" fmla="*/ 8 h 903"/>
                <a:gd name="T88" fmla="*/ 584 w 584"/>
                <a:gd name="T89" fmla="*/ 87 h 903"/>
                <a:gd name="T90" fmla="*/ 563 w 584"/>
                <a:gd name="T91" fmla="*/ 108 h 903"/>
                <a:gd name="T92" fmla="*/ 563 w 584"/>
                <a:gd name="T93" fmla="*/ 108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4" h="903">
                  <a:moveTo>
                    <a:pt x="563" y="108"/>
                  </a:moveTo>
                  <a:lnTo>
                    <a:pt x="420" y="76"/>
                  </a:lnTo>
                  <a:lnTo>
                    <a:pt x="344" y="85"/>
                  </a:lnTo>
                  <a:lnTo>
                    <a:pt x="306" y="122"/>
                  </a:lnTo>
                  <a:lnTo>
                    <a:pt x="281" y="182"/>
                  </a:lnTo>
                  <a:lnTo>
                    <a:pt x="283" y="238"/>
                  </a:lnTo>
                  <a:lnTo>
                    <a:pt x="285" y="302"/>
                  </a:lnTo>
                  <a:lnTo>
                    <a:pt x="266" y="365"/>
                  </a:lnTo>
                  <a:lnTo>
                    <a:pt x="255" y="412"/>
                  </a:lnTo>
                  <a:lnTo>
                    <a:pt x="281" y="450"/>
                  </a:lnTo>
                  <a:lnTo>
                    <a:pt x="357" y="477"/>
                  </a:lnTo>
                  <a:lnTo>
                    <a:pt x="451" y="502"/>
                  </a:lnTo>
                  <a:lnTo>
                    <a:pt x="500" y="494"/>
                  </a:lnTo>
                  <a:lnTo>
                    <a:pt x="565" y="460"/>
                  </a:lnTo>
                  <a:lnTo>
                    <a:pt x="570" y="534"/>
                  </a:lnTo>
                  <a:lnTo>
                    <a:pt x="517" y="574"/>
                  </a:lnTo>
                  <a:lnTo>
                    <a:pt x="441" y="578"/>
                  </a:lnTo>
                  <a:lnTo>
                    <a:pt x="333" y="574"/>
                  </a:lnTo>
                  <a:lnTo>
                    <a:pt x="152" y="574"/>
                  </a:lnTo>
                  <a:lnTo>
                    <a:pt x="255" y="610"/>
                  </a:lnTo>
                  <a:lnTo>
                    <a:pt x="321" y="610"/>
                  </a:lnTo>
                  <a:lnTo>
                    <a:pt x="367" y="631"/>
                  </a:lnTo>
                  <a:lnTo>
                    <a:pt x="295" y="639"/>
                  </a:lnTo>
                  <a:lnTo>
                    <a:pt x="348" y="661"/>
                  </a:lnTo>
                  <a:lnTo>
                    <a:pt x="297" y="665"/>
                  </a:lnTo>
                  <a:lnTo>
                    <a:pt x="247" y="677"/>
                  </a:lnTo>
                  <a:lnTo>
                    <a:pt x="245" y="713"/>
                  </a:lnTo>
                  <a:lnTo>
                    <a:pt x="173" y="745"/>
                  </a:lnTo>
                  <a:lnTo>
                    <a:pt x="238" y="764"/>
                  </a:lnTo>
                  <a:lnTo>
                    <a:pt x="240" y="779"/>
                  </a:lnTo>
                  <a:lnTo>
                    <a:pt x="317" y="783"/>
                  </a:lnTo>
                  <a:lnTo>
                    <a:pt x="394" y="787"/>
                  </a:lnTo>
                  <a:lnTo>
                    <a:pt x="304" y="838"/>
                  </a:lnTo>
                  <a:lnTo>
                    <a:pt x="255" y="861"/>
                  </a:lnTo>
                  <a:lnTo>
                    <a:pt x="181" y="861"/>
                  </a:lnTo>
                  <a:lnTo>
                    <a:pt x="137" y="851"/>
                  </a:lnTo>
                  <a:lnTo>
                    <a:pt x="186" y="886"/>
                  </a:lnTo>
                  <a:lnTo>
                    <a:pt x="268" y="903"/>
                  </a:lnTo>
                  <a:lnTo>
                    <a:pt x="137" y="897"/>
                  </a:lnTo>
                  <a:lnTo>
                    <a:pt x="80" y="863"/>
                  </a:lnTo>
                  <a:lnTo>
                    <a:pt x="19" y="762"/>
                  </a:lnTo>
                  <a:lnTo>
                    <a:pt x="0" y="469"/>
                  </a:lnTo>
                  <a:lnTo>
                    <a:pt x="183" y="0"/>
                  </a:lnTo>
                  <a:lnTo>
                    <a:pt x="487" y="8"/>
                  </a:lnTo>
                  <a:lnTo>
                    <a:pt x="584" y="87"/>
                  </a:lnTo>
                  <a:lnTo>
                    <a:pt x="563" y="108"/>
                  </a:lnTo>
                  <a:lnTo>
                    <a:pt x="563" y="10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5" name="Freeform 9"/>
            <p:cNvSpPr>
              <a:spLocks/>
            </p:cNvSpPr>
            <p:nvPr/>
          </p:nvSpPr>
          <p:spPr bwMode="auto">
            <a:xfrm>
              <a:off x="1390" y="2389"/>
              <a:ext cx="33" cy="21"/>
            </a:xfrm>
            <a:custGeom>
              <a:avLst/>
              <a:gdLst>
                <a:gd name="T0" fmla="*/ 21 w 66"/>
                <a:gd name="T1" fmla="*/ 44 h 44"/>
                <a:gd name="T2" fmla="*/ 51 w 66"/>
                <a:gd name="T3" fmla="*/ 44 h 44"/>
                <a:gd name="T4" fmla="*/ 66 w 66"/>
                <a:gd name="T5" fmla="*/ 11 h 44"/>
                <a:gd name="T6" fmla="*/ 42 w 66"/>
                <a:gd name="T7" fmla="*/ 0 h 44"/>
                <a:gd name="T8" fmla="*/ 11 w 66"/>
                <a:gd name="T9" fmla="*/ 4 h 44"/>
                <a:gd name="T10" fmla="*/ 0 w 66"/>
                <a:gd name="T11" fmla="*/ 31 h 44"/>
                <a:gd name="T12" fmla="*/ 21 w 66"/>
                <a:gd name="T13" fmla="*/ 44 h 44"/>
                <a:gd name="T14" fmla="*/ 21 w 66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4">
                  <a:moveTo>
                    <a:pt x="21" y="44"/>
                  </a:moveTo>
                  <a:lnTo>
                    <a:pt x="51" y="44"/>
                  </a:lnTo>
                  <a:lnTo>
                    <a:pt x="66" y="11"/>
                  </a:lnTo>
                  <a:lnTo>
                    <a:pt x="42" y="0"/>
                  </a:lnTo>
                  <a:lnTo>
                    <a:pt x="11" y="4"/>
                  </a:lnTo>
                  <a:lnTo>
                    <a:pt x="0" y="31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6" name="Freeform 10"/>
            <p:cNvSpPr>
              <a:spLocks/>
            </p:cNvSpPr>
            <p:nvPr/>
          </p:nvSpPr>
          <p:spPr bwMode="auto">
            <a:xfrm>
              <a:off x="1701" y="2389"/>
              <a:ext cx="27" cy="20"/>
            </a:xfrm>
            <a:custGeom>
              <a:avLst/>
              <a:gdLst>
                <a:gd name="T0" fmla="*/ 0 w 55"/>
                <a:gd name="T1" fmla="*/ 13 h 40"/>
                <a:gd name="T2" fmla="*/ 15 w 55"/>
                <a:gd name="T3" fmla="*/ 36 h 40"/>
                <a:gd name="T4" fmla="*/ 38 w 55"/>
                <a:gd name="T5" fmla="*/ 40 h 40"/>
                <a:gd name="T6" fmla="*/ 55 w 55"/>
                <a:gd name="T7" fmla="*/ 4 h 40"/>
                <a:gd name="T8" fmla="*/ 12 w 55"/>
                <a:gd name="T9" fmla="*/ 0 h 40"/>
                <a:gd name="T10" fmla="*/ 0 w 55"/>
                <a:gd name="T11" fmla="*/ 13 h 40"/>
                <a:gd name="T12" fmla="*/ 0 w 55"/>
                <a:gd name="T1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0" y="13"/>
                  </a:moveTo>
                  <a:lnTo>
                    <a:pt x="15" y="36"/>
                  </a:lnTo>
                  <a:lnTo>
                    <a:pt x="38" y="40"/>
                  </a:lnTo>
                  <a:lnTo>
                    <a:pt x="55" y="4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7" name="Freeform 11"/>
            <p:cNvSpPr>
              <a:spLocks/>
            </p:cNvSpPr>
            <p:nvPr/>
          </p:nvSpPr>
          <p:spPr bwMode="auto">
            <a:xfrm>
              <a:off x="1325" y="2345"/>
              <a:ext cx="418" cy="267"/>
            </a:xfrm>
            <a:custGeom>
              <a:avLst/>
              <a:gdLst>
                <a:gd name="T0" fmla="*/ 712 w 836"/>
                <a:gd name="T1" fmla="*/ 7 h 534"/>
                <a:gd name="T2" fmla="*/ 745 w 836"/>
                <a:gd name="T3" fmla="*/ 40 h 534"/>
                <a:gd name="T4" fmla="*/ 832 w 836"/>
                <a:gd name="T5" fmla="*/ 81 h 534"/>
                <a:gd name="T6" fmla="*/ 703 w 836"/>
                <a:gd name="T7" fmla="*/ 97 h 534"/>
                <a:gd name="T8" fmla="*/ 737 w 836"/>
                <a:gd name="T9" fmla="*/ 159 h 534"/>
                <a:gd name="T10" fmla="*/ 796 w 836"/>
                <a:gd name="T11" fmla="*/ 211 h 534"/>
                <a:gd name="T12" fmla="*/ 826 w 836"/>
                <a:gd name="T13" fmla="*/ 241 h 534"/>
                <a:gd name="T14" fmla="*/ 669 w 836"/>
                <a:gd name="T15" fmla="*/ 252 h 534"/>
                <a:gd name="T16" fmla="*/ 598 w 836"/>
                <a:gd name="T17" fmla="*/ 262 h 534"/>
                <a:gd name="T18" fmla="*/ 515 w 836"/>
                <a:gd name="T19" fmla="*/ 268 h 534"/>
                <a:gd name="T20" fmla="*/ 471 w 836"/>
                <a:gd name="T21" fmla="*/ 131 h 534"/>
                <a:gd name="T22" fmla="*/ 421 w 836"/>
                <a:gd name="T23" fmla="*/ 355 h 534"/>
                <a:gd name="T24" fmla="*/ 353 w 836"/>
                <a:gd name="T25" fmla="*/ 357 h 534"/>
                <a:gd name="T26" fmla="*/ 275 w 836"/>
                <a:gd name="T27" fmla="*/ 380 h 534"/>
                <a:gd name="T28" fmla="*/ 290 w 836"/>
                <a:gd name="T29" fmla="*/ 424 h 534"/>
                <a:gd name="T30" fmla="*/ 383 w 836"/>
                <a:gd name="T31" fmla="*/ 424 h 534"/>
                <a:gd name="T32" fmla="*/ 488 w 836"/>
                <a:gd name="T33" fmla="*/ 462 h 534"/>
                <a:gd name="T34" fmla="*/ 562 w 836"/>
                <a:gd name="T35" fmla="*/ 416 h 534"/>
                <a:gd name="T36" fmla="*/ 634 w 836"/>
                <a:gd name="T37" fmla="*/ 414 h 534"/>
                <a:gd name="T38" fmla="*/ 707 w 836"/>
                <a:gd name="T39" fmla="*/ 397 h 534"/>
                <a:gd name="T40" fmla="*/ 676 w 836"/>
                <a:gd name="T41" fmla="*/ 477 h 534"/>
                <a:gd name="T42" fmla="*/ 574 w 836"/>
                <a:gd name="T43" fmla="*/ 475 h 534"/>
                <a:gd name="T44" fmla="*/ 458 w 836"/>
                <a:gd name="T45" fmla="*/ 534 h 534"/>
                <a:gd name="T46" fmla="*/ 355 w 836"/>
                <a:gd name="T47" fmla="*/ 494 h 534"/>
                <a:gd name="T48" fmla="*/ 182 w 836"/>
                <a:gd name="T49" fmla="*/ 490 h 534"/>
                <a:gd name="T50" fmla="*/ 174 w 836"/>
                <a:gd name="T51" fmla="*/ 389 h 534"/>
                <a:gd name="T52" fmla="*/ 169 w 836"/>
                <a:gd name="T53" fmla="*/ 348 h 534"/>
                <a:gd name="T54" fmla="*/ 281 w 836"/>
                <a:gd name="T55" fmla="*/ 264 h 534"/>
                <a:gd name="T56" fmla="*/ 285 w 836"/>
                <a:gd name="T57" fmla="*/ 182 h 534"/>
                <a:gd name="T58" fmla="*/ 161 w 836"/>
                <a:gd name="T59" fmla="*/ 165 h 534"/>
                <a:gd name="T60" fmla="*/ 226 w 836"/>
                <a:gd name="T61" fmla="*/ 121 h 534"/>
                <a:gd name="T62" fmla="*/ 249 w 836"/>
                <a:gd name="T63" fmla="*/ 106 h 534"/>
                <a:gd name="T64" fmla="*/ 264 w 836"/>
                <a:gd name="T65" fmla="*/ 64 h 534"/>
                <a:gd name="T66" fmla="*/ 290 w 836"/>
                <a:gd name="T67" fmla="*/ 11 h 534"/>
                <a:gd name="T68" fmla="*/ 406 w 836"/>
                <a:gd name="T69" fmla="*/ 95 h 534"/>
                <a:gd name="T70" fmla="*/ 536 w 836"/>
                <a:gd name="T71" fmla="*/ 43 h 534"/>
                <a:gd name="T72" fmla="*/ 651 w 836"/>
                <a:gd name="T73" fmla="*/ 0 h 534"/>
                <a:gd name="T74" fmla="*/ 672 w 836"/>
                <a:gd name="T75" fmla="*/ 2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6" h="534">
                  <a:moveTo>
                    <a:pt x="672" y="26"/>
                  </a:moveTo>
                  <a:lnTo>
                    <a:pt x="712" y="7"/>
                  </a:lnTo>
                  <a:lnTo>
                    <a:pt x="830" y="17"/>
                  </a:lnTo>
                  <a:lnTo>
                    <a:pt x="745" y="40"/>
                  </a:lnTo>
                  <a:lnTo>
                    <a:pt x="769" y="57"/>
                  </a:lnTo>
                  <a:lnTo>
                    <a:pt x="832" y="81"/>
                  </a:lnTo>
                  <a:lnTo>
                    <a:pt x="739" y="93"/>
                  </a:lnTo>
                  <a:lnTo>
                    <a:pt x="703" y="97"/>
                  </a:lnTo>
                  <a:lnTo>
                    <a:pt x="676" y="142"/>
                  </a:lnTo>
                  <a:lnTo>
                    <a:pt x="737" y="159"/>
                  </a:lnTo>
                  <a:lnTo>
                    <a:pt x="783" y="188"/>
                  </a:lnTo>
                  <a:lnTo>
                    <a:pt x="796" y="211"/>
                  </a:lnTo>
                  <a:lnTo>
                    <a:pt x="836" y="222"/>
                  </a:lnTo>
                  <a:lnTo>
                    <a:pt x="826" y="241"/>
                  </a:lnTo>
                  <a:lnTo>
                    <a:pt x="745" y="252"/>
                  </a:lnTo>
                  <a:lnTo>
                    <a:pt x="669" y="252"/>
                  </a:lnTo>
                  <a:lnTo>
                    <a:pt x="691" y="308"/>
                  </a:lnTo>
                  <a:lnTo>
                    <a:pt x="598" y="262"/>
                  </a:lnTo>
                  <a:lnTo>
                    <a:pt x="518" y="173"/>
                  </a:lnTo>
                  <a:lnTo>
                    <a:pt x="515" y="268"/>
                  </a:lnTo>
                  <a:lnTo>
                    <a:pt x="492" y="146"/>
                  </a:lnTo>
                  <a:lnTo>
                    <a:pt x="471" y="131"/>
                  </a:lnTo>
                  <a:lnTo>
                    <a:pt x="440" y="146"/>
                  </a:lnTo>
                  <a:lnTo>
                    <a:pt x="421" y="355"/>
                  </a:lnTo>
                  <a:lnTo>
                    <a:pt x="420" y="425"/>
                  </a:lnTo>
                  <a:lnTo>
                    <a:pt x="353" y="357"/>
                  </a:lnTo>
                  <a:lnTo>
                    <a:pt x="304" y="357"/>
                  </a:lnTo>
                  <a:lnTo>
                    <a:pt x="275" y="380"/>
                  </a:lnTo>
                  <a:lnTo>
                    <a:pt x="273" y="410"/>
                  </a:lnTo>
                  <a:lnTo>
                    <a:pt x="290" y="424"/>
                  </a:lnTo>
                  <a:lnTo>
                    <a:pt x="326" y="406"/>
                  </a:lnTo>
                  <a:lnTo>
                    <a:pt x="383" y="424"/>
                  </a:lnTo>
                  <a:lnTo>
                    <a:pt x="425" y="454"/>
                  </a:lnTo>
                  <a:lnTo>
                    <a:pt x="488" y="462"/>
                  </a:lnTo>
                  <a:lnTo>
                    <a:pt x="530" y="450"/>
                  </a:lnTo>
                  <a:lnTo>
                    <a:pt x="562" y="416"/>
                  </a:lnTo>
                  <a:lnTo>
                    <a:pt x="583" y="416"/>
                  </a:lnTo>
                  <a:lnTo>
                    <a:pt x="634" y="414"/>
                  </a:lnTo>
                  <a:lnTo>
                    <a:pt x="674" y="406"/>
                  </a:lnTo>
                  <a:lnTo>
                    <a:pt x="707" y="397"/>
                  </a:lnTo>
                  <a:lnTo>
                    <a:pt x="699" y="454"/>
                  </a:lnTo>
                  <a:lnTo>
                    <a:pt x="676" y="477"/>
                  </a:lnTo>
                  <a:lnTo>
                    <a:pt x="617" y="467"/>
                  </a:lnTo>
                  <a:lnTo>
                    <a:pt x="574" y="475"/>
                  </a:lnTo>
                  <a:lnTo>
                    <a:pt x="515" y="513"/>
                  </a:lnTo>
                  <a:lnTo>
                    <a:pt x="458" y="534"/>
                  </a:lnTo>
                  <a:lnTo>
                    <a:pt x="406" y="524"/>
                  </a:lnTo>
                  <a:lnTo>
                    <a:pt x="355" y="494"/>
                  </a:lnTo>
                  <a:lnTo>
                    <a:pt x="304" y="511"/>
                  </a:lnTo>
                  <a:lnTo>
                    <a:pt x="182" y="490"/>
                  </a:lnTo>
                  <a:lnTo>
                    <a:pt x="159" y="437"/>
                  </a:lnTo>
                  <a:lnTo>
                    <a:pt x="174" y="389"/>
                  </a:lnTo>
                  <a:lnTo>
                    <a:pt x="0" y="353"/>
                  </a:lnTo>
                  <a:lnTo>
                    <a:pt x="169" y="348"/>
                  </a:lnTo>
                  <a:lnTo>
                    <a:pt x="258" y="319"/>
                  </a:lnTo>
                  <a:lnTo>
                    <a:pt x="281" y="264"/>
                  </a:lnTo>
                  <a:lnTo>
                    <a:pt x="294" y="205"/>
                  </a:lnTo>
                  <a:lnTo>
                    <a:pt x="285" y="182"/>
                  </a:lnTo>
                  <a:lnTo>
                    <a:pt x="195" y="184"/>
                  </a:lnTo>
                  <a:lnTo>
                    <a:pt x="161" y="165"/>
                  </a:lnTo>
                  <a:lnTo>
                    <a:pt x="205" y="157"/>
                  </a:lnTo>
                  <a:lnTo>
                    <a:pt x="226" y="121"/>
                  </a:lnTo>
                  <a:lnTo>
                    <a:pt x="212" y="97"/>
                  </a:lnTo>
                  <a:lnTo>
                    <a:pt x="249" y="106"/>
                  </a:lnTo>
                  <a:lnTo>
                    <a:pt x="220" y="64"/>
                  </a:lnTo>
                  <a:lnTo>
                    <a:pt x="264" y="64"/>
                  </a:lnTo>
                  <a:lnTo>
                    <a:pt x="239" y="26"/>
                  </a:lnTo>
                  <a:lnTo>
                    <a:pt x="290" y="11"/>
                  </a:lnTo>
                  <a:lnTo>
                    <a:pt x="421" y="17"/>
                  </a:lnTo>
                  <a:lnTo>
                    <a:pt x="406" y="95"/>
                  </a:lnTo>
                  <a:lnTo>
                    <a:pt x="490" y="95"/>
                  </a:lnTo>
                  <a:lnTo>
                    <a:pt x="536" y="43"/>
                  </a:lnTo>
                  <a:lnTo>
                    <a:pt x="566" y="21"/>
                  </a:lnTo>
                  <a:lnTo>
                    <a:pt x="651" y="0"/>
                  </a:lnTo>
                  <a:lnTo>
                    <a:pt x="672" y="26"/>
                  </a:lnTo>
                  <a:lnTo>
                    <a:pt x="672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8" name="Freeform 12"/>
            <p:cNvSpPr>
              <a:spLocks/>
            </p:cNvSpPr>
            <p:nvPr/>
          </p:nvSpPr>
          <p:spPr bwMode="auto">
            <a:xfrm>
              <a:off x="1524" y="2200"/>
              <a:ext cx="309" cy="170"/>
            </a:xfrm>
            <a:custGeom>
              <a:avLst/>
              <a:gdLst>
                <a:gd name="T0" fmla="*/ 87 w 617"/>
                <a:gd name="T1" fmla="*/ 254 h 340"/>
                <a:gd name="T2" fmla="*/ 148 w 617"/>
                <a:gd name="T3" fmla="*/ 243 h 340"/>
                <a:gd name="T4" fmla="*/ 194 w 617"/>
                <a:gd name="T5" fmla="*/ 215 h 340"/>
                <a:gd name="T6" fmla="*/ 294 w 617"/>
                <a:gd name="T7" fmla="*/ 184 h 340"/>
                <a:gd name="T8" fmla="*/ 395 w 617"/>
                <a:gd name="T9" fmla="*/ 175 h 340"/>
                <a:gd name="T10" fmla="*/ 465 w 617"/>
                <a:gd name="T11" fmla="*/ 150 h 340"/>
                <a:gd name="T12" fmla="*/ 479 w 617"/>
                <a:gd name="T13" fmla="*/ 0 h 340"/>
                <a:gd name="T14" fmla="*/ 536 w 617"/>
                <a:gd name="T15" fmla="*/ 171 h 340"/>
                <a:gd name="T16" fmla="*/ 612 w 617"/>
                <a:gd name="T17" fmla="*/ 287 h 340"/>
                <a:gd name="T18" fmla="*/ 617 w 617"/>
                <a:gd name="T19" fmla="*/ 340 h 340"/>
                <a:gd name="T20" fmla="*/ 570 w 617"/>
                <a:gd name="T21" fmla="*/ 300 h 340"/>
                <a:gd name="T22" fmla="*/ 471 w 617"/>
                <a:gd name="T23" fmla="*/ 264 h 340"/>
                <a:gd name="T24" fmla="*/ 275 w 617"/>
                <a:gd name="T25" fmla="*/ 270 h 340"/>
                <a:gd name="T26" fmla="*/ 139 w 617"/>
                <a:gd name="T27" fmla="*/ 279 h 340"/>
                <a:gd name="T28" fmla="*/ 24 w 617"/>
                <a:gd name="T29" fmla="*/ 273 h 340"/>
                <a:gd name="T30" fmla="*/ 0 w 617"/>
                <a:gd name="T31" fmla="*/ 237 h 340"/>
                <a:gd name="T32" fmla="*/ 23 w 617"/>
                <a:gd name="T33" fmla="*/ 188 h 340"/>
                <a:gd name="T34" fmla="*/ 57 w 617"/>
                <a:gd name="T35" fmla="*/ 230 h 340"/>
                <a:gd name="T36" fmla="*/ 87 w 617"/>
                <a:gd name="T37" fmla="*/ 254 h 340"/>
                <a:gd name="T38" fmla="*/ 87 w 617"/>
                <a:gd name="T39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7" h="340">
                  <a:moveTo>
                    <a:pt x="87" y="254"/>
                  </a:moveTo>
                  <a:lnTo>
                    <a:pt x="148" y="243"/>
                  </a:lnTo>
                  <a:lnTo>
                    <a:pt x="194" y="215"/>
                  </a:lnTo>
                  <a:lnTo>
                    <a:pt x="294" y="184"/>
                  </a:lnTo>
                  <a:lnTo>
                    <a:pt x="395" y="175"/>
                  </a:lnTo>
                  <a:lnTo>
                    <a:pt x="465" y="150"/>
                  </a:lnTo>
                  <a:lnTo>
                    <a:pt x="479" y="0"/>
                  </a:lnTo>
                  <a:lnTo>
                    <a:pt x="536" y="171"/>
                  </a:lnTo>
                  <a:lnTo>
                    <a:pt x="612" y="287"/>
                  </a:lnTo>
                  <a:lnTo>
                    <a:pt x="617" y="340"/>
                  </a:lnTo>
                  <a:lnTo>
                    <a:pt x="570" y="300"/>
                  </a:lnTo>
                  <a:lnTo>
                    <a:pt x="471" y="264"/>
                  </a:lnTo>
                  <a:lnTo>
                    <a:pt x="275" y="270"/>
                  </a:lnTo>
                  <a:lnTo>
                    <a:pt x="139" y="279"/>
                  </a:lnTo>
                  <a:lnTo>
                    <a:pt x="24" y="273"/>
                  </a:lnTo>
                  <a:lnTo>
                    <a:pt x="0" y="237"/>
                  </a:lnTo>
                  <a:lnTo>
                    <a:pt x="23" y="188"/>
                  </a:lnTo>
                  <a:lnTo>
                    <a:pt x="57" y="230"/>
                  </a:lnTo>
                  <a:lnTo>
                    <a:pt x="87" y="254"/>
                  </a:lnTo>
                  <a:lnTo>
                    <a:pt x="87" y="25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9" name="Freeform 13"/>
            <p:cNvSpPr>
              <a:spLocks/>
            </p:cNvSpPr>
            <p:nvPr/>
          </p:nvSpPr>
          <p:spPr bwMode="auto">
            <a:xfrm>
              <a:off x="1277" y="2509"/>
              <a:ext cx="386" cy="365"/>
            </a:xfrm>
            <a:custGeom>
              <a:avLst/>
              <a:gdLst>
                <a:gd name="T0" fmla="*/ 5 w 771"/>
                <a:gd name="T1" fmla="*/ 0 h 730"/>
                <a:gd name="T2" fmla="*/ 0 w 771"/>
                <a:gd name="T3" fmla="*/ 88 h 730"/>
                <a:gd name="T4" fmla="*/ 112 w 771"/>
                <a:gd name="T5" fmla="*/ 244 h 730"/>
                <a:gd name="T6" fmla="*/ 127 w 771"/>
                <a:gd name="T7" fmla="*/ 472 h 730"/>
                <a:gd name="T8" fmla="*/ 237 w 771"/>
                <a:gd name="T9" fmla="*/ 533 h 730"/>
                <a:gd name="T10" fmla="*/ 385 w 771"/>
                <a:gd name="T11" fmla="*/ 702 h 730"/>
                <a:gd name="T12" fmla="*/ 562 w 771"/>
                <a:gd name="T13" fmla="*/ 730 h 730"/>
                <a:gd name="T14" fmla="*/ 718 w 771"/>
                <a:gd name="T15" fmla="*/ 702 h 730"/>
                <a:gd name="T16" fmla="*/ 771 w 771"/>
                <a:gd name="T17" fmla="*/ 652 h 730"/>
                <a:gd name="T18" fmla="*/ 614 w 771"/>
                <a:gd name="T19" fmla="*/ 683 h 730"/>
                <a:gd name="T20" fmla="*/ 509 w 771"/>
                <a:gd name="T21" fmla="*/ 656 h 730"/>
                <a:gd name="T22" fmla="*/ 482 w 771"/>
                <a:gd name="T23" fmla="*/ 637 h 730"/>
                <a:gd name="T24" fmla="*/ 435 w 771"/>
                <a:gd name="T25" fmla="*/ 578 h 730"/>
                <a:gd name="T26" fmla="*/ 537 w 771"/>
                <a:gd name="T27" fmla="*/ 586 h 730"/>
                <a:gd name="T28" fmla="*/ 633 w 771"/>
                <a:gd name="T29" fmla="*/ 582 h 730"/>
                <a:gd name="T30" fmla="*/ 671 w 771"/>
                <a:gd name="T31" fmla="*/ 548 h 730"/>
                <a:gd name="T32" fmla="*/ 741 w 771"/>
                <a:gd name="T33" fmla="*/ 489 h 730"/>
                <a:gd name="T34" fmla="*/ 769 w 771"/>
                <a:gd name="T35" fmla="*/ 426 h 730"/>
                <a:gd name="T36" fmla="*/ 585 w 771"/>
                <a:gd name="T37" fmla="*/ 495 h 730"/>
                <a:gd name="T38" fmla="*/ 496 w 771"/>
                <a:gd name="T39" fmla="*/ 495 h 730"/>
                <a:gd name="T40" fmla="*/ 422 w 771"/>
                <a:gd name="T41" fmla="*/ 476 h 730"/>
                <a:gd name="T42" fmla="*/ 351 w 771"/>
                <a:gd name="T43" fmla="*/ 413 h 730"/>
                <a:gd name="T44" fmla="*/ 269 w 771"/>
                <a:gd name="T45" fmla="*/ 455 h 730"/>
                <a:gd name="T46" fmla="*/ 197 w 771"/>
                <a:gd name="T47" fmla="*/ 424 h 730"/>
                <a:gd name="T48" fmla="*/ 176 w 771"/>
                <a:gd name="T49" fmla="*/ 345 h 730"/>
                <a:gd name="T50" fmla="*/ 226 w 771"/>
                <a:gd name="T51" fmla="*/ 409 h 730"/>
                <a:gd name="T52" fmla="*/ 298 w 771"/>
                <a:gd name="T53" fmla="*/ 403 h 730"/>
                <a:gd name="T54" fmla="*/ 264 w 771"/>
                <a:gd name="T55" fmla="*/ 289 h 730"/>
                <a:gd name="T56" fmla="*/ 475 w 771"/>
                <a:gd name="T57" fmla="*/ 196 h 730"/>
                <a:gd name="T58" fmla="*/ 475 w 771"/>
                <a:gd name="T59" fmla="*/ 166 h 730"/>
                <a:gd name="T60" fmla="*/ 410 w 771"/>
                <a:gd name="T61" fmla="*/ 164 h 730"/>
                <a:gd name="T62" fmla="*/ 330 w 771"/>
                <a:gd name="T63" fmla="*/ 192 h 730"/>
                <a:gd name="T64" fmla="*/ 243 w 771"/>
                <a:gd name="T65" fmla="*/ 204 h 730"/>
                <a:gd name="T66" fmla="*/ 188 w 771"/>
                <a:gd name="T67" fmla="*/ 149 h 730"/>
                <a:gd name="T68" fmla="*/ 97 w 771"/>
                <a:gd name="T69" fmla="*/ 96 h 730"/>
                <a:gd name="T70" fmla="*/ 93 w 771"/>
                <a:gd name="T71" fmla="*/ 59 h 730"/>
                <a:gd name="T72" fmla="*/ 268 w 771"/>
                <a:gd name="T73" fmla="*/ 33 h 730"/>
                <a:gd name="T74" fmla="*/ 79 w 771"/>
                <a:gd name="T75" fmla="*/ 20 h 730"/>
                <a:gd name="T76" fmla="*/ 5 w 771"/>
                <a:gd name="T77" fmla="*/ 0 h 730"/>
                <a:gd name="T78" fmla="*/ 5 w 771"/>
                <a:gd name="T7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1" h="730">
                  <a:moveTo>
                    <a:pt x="5" y="0"/>
                  </a:moveTo>
                  <a:lnTo>
                    <a:pt x="0" y="88"/>
                  </a:lnTo>
                  <a:lnTo>
                    <a:pt x="112" y="244"/>
                  </a:lnTo>
                  <a:lnTo>
                    <a:pt x="127" y="472"/>
                  </a:lnTo>
                  <a:lnTo>
                    <a:pt x="237" y="533"/>
                  </a:lnTo>
                  <a:lnTo>
                    <a:pt x="385" y="702"/>
                  </a:lnTo>
                  <a:lnTo>
                    <a:pt x="562" y="730"/>
                  </a:lnTo>
                  <a:lnTo>
                    <a:pt x="718" y="702"/>
                  </a:lnTo>
                  <a:lnTo>
                    <a:pt x="771" y="652"/>
                  </a:lnTo>
                  <a:lnTo>
                    <a:pt x="614" y="683"/>
                  </a:lnTo>
                  <a:lnTo>
                    <a:pt x="509" y="656"/>
                  </a:lnTo>
                  <a:lnTo>
                    <a:pt x="482" y="637"/>
                  </a:lnTo>
                  <a:lnTo>
                    <a:pt x="435" y="578"/>
                  </a:lnTo>
                  <a:lnTo>
                    <a:pt x="537" y="586"/>
                  </a:lnTo>
                  <a:lnTo>
                    <a:pt x="633" y="582"/>
                  </a:lnTo>
                  <a:lnTo>
                    <a:pt x="671" y="548"/>
                  </a:lnTo>
                  <a:lnTo>
                    <a:pt x="741" y="489"/>
                  </a:lnTo>
                  <a:lnTo>
                    <a:pt x="769" y="426"/>
                  </a:lnTo>
                  <a:lnTo>
                    <a:pt x="585" y="495"/>
                  </a:lnTo>
                  <a:lnTo>
                    <a:pt x="496" y="495"/>
                  </a:lnTo>
                  <a:lnTo>
                    <a:pt x="422" y="476"/>
                  </a:lnTo>
                  <a:lnTo>
                    <a:pt x="351" y="413"/>
                  </a:lnTo>
                  <a:lnTo>
                    <a:pt x="269" y="455"/>
                  </a:lnTo>
                  <a:lnTo>
                    <a:pt x="197" y="424"/>
                  </a:lnTo>
                  <a:lnTo>
                    <a:pt x="176" y="345"/>
                  </a:lnTo>
                  <a:lnTo>
                    <a:pt x="226" y="409"/>
                  </a:lnTo>
                  <a:lnTo>
                    <a:pt x="298" y="403"/>
                  </a:lnTo>
                  <a:lnTo>
                    <a:pt x="264" y="289"/>
                  </a:lnTo>
                  <a:lnTo>
                    <a:pt x="475" y="196"/>
                  </a:lnTo>
                  <a:lnTo>
                    <a:pt x="475" y="166"/>
                  </a:lnTo>
                  <a:lnTo>
                    <a:pt x="410" y="164"/>
                  </a:lnTo>
                  <a:lnTo>
                    <a:pt x="330" y="192"/>
                  </a:lnTo>
                  <a:lnTo>
                    <a:pt x="243" y="204"/>
                  </a:lnTo>
                  <a:lnTo>
                    <a:pt x="188" y="149"/>
                  </a:lnTo>
                  <a:lnTo>
                    <a:pt x="97" y="96"/>
                  </a:lnTo>
                  <a:lnTo>
                    <a:pt x="93" y="59"/>
                  </a:lnTo>
                  <a:lnTo>
                    <a:pt x="268" y="33"/>
                  </a:lnTo>
                  <a:lnTo>
                    <a:pt x="79" y="2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0" name="Freeform 14"/>
            <p:cNvSpPr>
              <a:spLocks/>
            </p:cNvSpPr>
            <p:nvPr/>
          </p:nvSpPr>
          <p:spPr bwMode="auto">
            <a:xfrm>
              <a:off x="1464" y="2683"/>
              <a:ext cx="209" cy="68"/>
            </a:xfrm>
            <a:custGeom>
              <a:avLst/>
              <a:gdLst>
                <a:gd name="T0" fmla="*/ 0 w 418"/>
                <a:gd name="T1" fmla="*/ 46 h 135"/>
                <a:gd name="T2" fmla="*/ 76 w 418"/>
                <a:gd name="T3" fmla="*/ 118 h 135"/>
                <a:gd name="T4" fmla="*/ 150 w 418"/>
                <a:gd name="T5" fmla="*/ 135 h 135"/>
                <a:gd name="T6" fmla="*/ 249 w 418"/>
                <a:gd name="T7" fmla="*/ 116 h 135"/>
                <a:gd name="T8" fmla="*/ 300 w 418"/>
                <a:gd name="T9" fmla="*/ 90 h 135"/>
                <a:gd name="T10" fmla="*/ 184 w 418"/>
                <a:gd name="T11" fmla="*/ 67 h 135"/>
                <a:gd name="T12" fmla="*/ 297 w 418"/>
                <a:gd name="T13" fmla="*/ 67 h 135"/>
                <a:gd name="T14" fmla="*/ 342 w 418"/>
                <a:gd name="T15" fmla="*/ 69 h 135"/>
                <a:gd name="T16" fmla="*/ 418 w 418"/>
                <a:gd name="T17" fmla="*/ 10 h 135"/>
                <a:gd name="T18" fmla="*/ 253 w 418"/>
                <a:gd name="T19" fmla="*/ 2 h 135"/>
                <a:gd name="T20" fmla="*/ 150 w 418"/>
                <a:gd name="T21" fmla="*/ 0 h 135"/>
                <a:gd name="T22" fmla="*/ 103 w 418"/>
                <a:gd name="T23" fmla="*/ 16 h 135"/>
                <a:gd name="T24" fmla="*/ 53 w 418"/>
                <a:gd name="T25" fmla="*/ 36 h 135"/>
                <a:gd name="T26" fmla="*/ 0 w 418"/>
                <a:gd name="T27" fmla="*/ 46 h 135"/>
                <a:gd name="T28" fmla="*/ 0 w 418"/>
                <a:gd name="T29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135">
                  <a:moveTo>
                    <a:pt x="0" y="46"/>
                  </a:moveTo>
                  <a:lnTo>
                    <a:pt x="76" y="118"/>
                  </a:lnTo>
                  <a:lnTo>
                    <a:pt x="150" y="135"/>
                  </a:lnTo>
                  <a:lnTo>
                    <a:pt x="249" y="116"/>
                  </a:lnTo>
                  <a:lnTo>
                    <a:pt x="300" y="90"/>
                  </a:lnTo>
                  <a:lnTo>
                    <a:pt x="184" y="67"/>
                  </a:lnTo>
                  <a:lnTo>
                    <a:pt x="297" y="67"/>
                  </a:lnTo>
                  <a:lnTo>
                    <a:pt x="342" y="69"/>
                  </a:lnTo>
                  <a:lnTo>
                    <a:pt x="418" y="10"/>
                  </a:lnTo>
                  <a:lnTo>
                    <a:pt x="253" y="2"/>
                  </a:lnTo>
                  <a:lnTo>
                    <a:pt x="150" y="0"/>
                  </a:lnTo>
                  <a:lnTo>
                    <a:pt x="103" y="16"/>
                  </a:lnTo>
                  <a:lnTo>
                    <a:pt x="53" y="3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B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1" name="Freeform 15"/>
            <p:cNvSpPr>
              <a:spLocks/>
            </p:cNvSpPr>
            <p:nvPr/>
          </p:nvSpPr>
          <p:spPr bwMode="auto">
            <a:xfrm>
              <a:off x="1543" y="2424"/>
              <a:ext cx="40" cy="135"/>
            </a:xfrm>
            <a:custGeom>
              <a:avLst/>
              <a:gdLst>
                <a:gd name="T0" fmla="*/ 21 w 80"/>
                <a:gd name="T1" fmla="*/ 31 h 270"/>
                <a:gd name="T2" fmla="*/ 15 w 80"/>
                <a:gd name="T3" fmla="*/ 173 h 270"/>
                <a:gd name="T4" fmla="*/ 0 w 80"/>
                <a:gd name="T5" fmla="*/ 249 h 270"/>
                <a:gd name="T6" fmla="*/ 19 w 80"/>
                <a:gd name="T7" fmla="*/ 267 h 270"/>
                <a:gd name="T8" fmla="*/ 51 w 80"/>
                <a:gd name="T9" fmla="*/ 270 h 270"/>
                <a:gd name="T10" fmla="*/ 80 w 80"/>
                <a:gd name="T11" fmla="*/ 249 h 270"/>
                <a:gd name="T12" fmla="*/ 80 w 80"/>
                <a:gd name="T13" fmla="*/ 200 h 270"/>
                <a:gd name="T14" fmla="*/ 57 w 80"/>
                <a:gd name="T15" fmla="*/ 145 h 270"/>
                <a:gd name="T16" fmla="*/ 57 w 80"/>
                <a:gd name="T17" fmla="*/ 38 h 270"/>
                <a:gd name="T18" fmla="*/ 49 w 80"/>
                <a:gd name="T19" fmla="*/ 2 h 270"/>
                <a:gd name="T20" fmla="*/ 23 w 80"/>
                <a:gd name="T21" fmla="*/ 0 h 270"/>
                <a:gd name="T22" fmla="*/ 21 w 80"/>
                <a:gd name="T23" fmla="*/ 31 h 270"/>
                <a:gd name="T24" fmla="*/ 21 w 80"/>
                <a:gd name="T25" fmla="*/ 3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70">
                  <a:moveTo>
                    <a:pt x="21" y="31"/>
                  </a:moveTo>
                  <a:lnTo>
                    <a:pt x="15" y="173"/>
                  </a:lnTo>
                  <a:lnTo>
                    <a:pt x="0" y="249"/>
                  </a:lnTo>
                  <a:lnTo>
                    <a:pt x="19" y="267"/>
                  </a:lnTo>
                  <a:lnTo>
                    <a:pt x="51" y="270"/>
                  </a:lnTo>
                  <a:lnTo>
                    <a:pt x="80" y="249"/>
                  </a:lnTo>
                  <a:lnTo>
                    <a:pt x="80" y="200"/>
                  </a:lnTo>
                  <a:lnTo>
                    <a:pt x="57" y="145"/>
                  </a:lnTo>
                  <a:lnTo>
                    <a:pt x="57" y="38"/>
                  </a:lnTo>
                  <a:lnTo>
                    <a:pt x="49" y="2"/>
                  </a:lnTo>
                  <a:lnTo>
                    <a:pt x="23" y="0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2" name="Freeform 16"/>
            <p:cNvSpPr>
              <a:spLocks/>
            </p:cNvSpPr>
            <p:nvPr/>
          </p:nvSpPr>
          <p:spPr bwMode="auto">
            <a:xfrm>
              <a:off x="1650" y="2511"/>
              <a:ext cx="135" cy="84"/>
            </a:xfrm>
            <a:custGeom>
              <a:avLst/>
              <a:gdLst>
                <a:gd name="T0" fmla="*/ 93 w 269"/>
                <a:gd name="T1" fmla="*/ 17 h 168"/>
                <a:gd name="T2" fmla="*/ 174 w 269"/>
                <a:gd name="T3" fmla="*/ 31 h 168"/>
                <a:gd name="T4" fmla="*/ 245 w 269"/>
                <a:gd name="T5" fmla="*/ 21 h 168"/>
                <a:gd name="T6" fmla="*/ 269 w 269"/>
                <a:gd name="T7" fmla="*/ 6 h 168"/>
                <a:gd name="T8" fmla="*/ 228 w 269"/>
                <a:gd name="T9" fmla="*/ 109 h 168"/>
                <a:gd name="T10" fmla="*/ 203 w 269"/>
                <a:gd name="T11" fmla="*/ 168 h 168"/>
                <a:gd name="T12" fmla="*/ 135 w 269"/>
                <a:gd name="T13" fmla="*/ 95 h 168"/>
                <a:gd name="T14" fmla="*/ 76 w 269"/>
                <a:gd name="T15" fmla="*/ 50 h 168"/>
                <a:gd name="T16" fmla="*/ 0 w 269"/>
                <a:gd name="T17" fmla="*/ 0 h 168"/>
                <a:gd name="T18" fmla="*/ 93 w 269"/>
                <a:gd name="T19" fmla="*/ 17 h 168"/>
                <a:gd name="T20" fmla="*/ 93 w 269"/>
                <a:gd name="T21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68">
                  <a:moveTo>
                    <a:pt x="93" y="17"/>
                  </a:moveTo>
                  <a:lnTo>
                    <a:pt x="174" y="31"/>
                  </a:lnTo>
                  <a:lnTo>
                    <a:pt x="245" y="21"/>
                  </a:lnTo>
                  <a:lnTo>
                    <a:pt x="269" y="6"/>
                  </a:lnTo>
                  <a:lnTo>
                    <a:pt x="228" y="109"/>
                  </a:lnTo>
                  <a:lnTo>
                    <a:pt x="203" y="168"/>
                  </a:lnTo>
                  <a:lnTo>
                    <a:pt x="135" y="95"/>
                  </a:lnTo>
                  <a:lnTo>
                    <a:pt x="76" y="50"/>
                  </a:lnTo>
                  <a:lnTo>
                    <a:pt x="0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7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auto">
            <a:xfrm>
              <a:off x="1355" y="2459"/>
              <a:ext cx="105" cy="45"/>
            </a:xfrm>
            <a:custGeom>
              <a:avLst/>
              <a:gdLst>
                <a:gd name="T0" fmla="*/ 69 w 211"/>
                <a:gd name="T1" fmla="*/ 89 h 89"/>
                <a:gd name="T2" fmla="*/ 151 w 211"/>
                <a:gd name="T3" fmla="*/ 76 h 89"/>
                <a:gd name="T4" fmla="*/ 192 w 211"/>
                <a:gd name="T5" fmla="*/ 47 h 89"/>
                <a:gd name="T6" fmla="*/ 211 w 211"/>
                <a:gd name="T7" fmla="*/ 0 h 89"/>
                <a:gd name="T8" fmla="*/ 141 w 211"/>
                <a:gd name="T9" fmla="*/ 40 h 89"/>
                <a:gd name="T10" fmla="*/ 88 w 211"/>
                <a:gd name="T11" fmla="*/ 59 h 89"/>
                <a:gd name="T12" fmla="*/ 0 w 211"/>
                <a:gd name="T13" fmla="*/ 59 h 89"/>
                <a:gd name="T14" fmla="*/ 69 w 211"/>
                <a:gd name="T15" fmla="*/ 89 h 89"/>
                <a:gd name="T16" fmla="*/ 69 w 211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89">
                  <a:moveTo>
                    <a:pt x="69" y="89"/>
                  </a:moveTo>
                  <a:lnTo>
                    <a:pt x="151" y="76"/>
                  </a:lnTo>
                  <a:lnTo>
                    <a:pt x="192" y="47"/>
                  </a:lnTo>
                  <a:lnTo>
                    <a:pt x="211" y="0"/>
                  </a:lnTo>
                  <a:lnTo>
                    <a:pt x="141" y="40"/>
                  </a:lnTo>
                  <a:lnTo>
                    <a:pt x="88" y="59"/>
                  </a:lnTo>
                  <a:lnTo>
                    <a:pt x="0" y="59"/>
                  </a:lnTo>
                  <a:lnTo>
                    <a:pt x="69" y="89"/>
                  </a:lnTo>
                  <a:lnTo>
                    <a:pt x="69" y="8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4" name="Freeform 18"/>
            <p:cNvSpPr>
              <a:spLocks/>
            </p:cNvSpPr>
            <p:nvPr/>
          </p:nvSpPr>
          <p:spPr bwMode="auto">
            <a:xfrm>
              <a:off x="1693" y="2403"/>
              <a:ext cx="123" cy="93"/>
            </a:xfrm>
            <a:custGeom>
              <a:avLst/>
              <a:gdLst>
                <a:gd name="T0" fmla="*/ 0 w 245"/>
                <a:gd name="T1" fmla="*/ 163 h 186"/>
                <a:gd name="T2" fmla="*/ 86 w 245"/>
                <a:gd name="T3" fmla="*/ 186 h 186"/>
                <a:gd name="T4" fmla="*/ 156 w 245"/>
                <a:gd name="T5" fmla="*/ 180 h 186"/>
                <a:gd name="T6" fmla="*/ 205 w 245"/>
                <a:gd name="T7" fmla="*/ 150 h 186"/>
                <a:gd name="T8" fmla="*/ 234 w 245"/>
                <a:gd name="T9" fmla="*/ 114 h 186"/>
                <a:gd name="T10" fmla="*/ 245 w 245"/>
                <a:gd name="T11" fmla="*/ 0 h 186"/>
                <a:gd name="T12" fmla="*/ 203 w 245"/>
                <a:gd name="T13" fmla="*/ 85 h 186"/>
                <a:gd name="T14" fmla="*/ 156 w 245"/>
                <a:gd name="T15" fmla="*/ 136 h 186"/>
                <a:gd name="T16" fmla="*/ 99 w 245"/>
                <a:gd name="T17" fmla="*/ 157 h 186"/>
                <a:gd name="T18" fmla="*/ 0 w 245"/>
                <a:gd name="T19" fmla="*/ 163 h 186"/>
                <a:gd name="T20" fmla="*/ 0 w 245"/>
                <a:gd name="T21" fmla="*/ 1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186">
                  <a:moveTo>
                    <a:pt x="0" y="163"/>
                  </a:moveTo>
                  <a:lnTo>
                    <a:pt x="86" y="186"/>
                  </a:lnTo>
                  <a:lnTo>
                    <a:pt x="156" y="180"/>
                  </a:lnTo>
                  <a:lnTo>
                    <a:pt x="205" y="150"/>
                  </a:lnTo>
                  <a:lnTo>
                    <a:pt x="234" y="114"/>
                  </a:lnTo>
                  <a:lnTo>
                    <a:pt x="245" y="0"/>
                  </a:lnTo>
                  <a:lnTo>
                    <a:pt x="203" y="85"/>
                  </a:lnTo>
                  <a:lnTo>
                    <a:pt x="156" y="136"/>
                  </a:lnTo>
                  <a:lnTo>
                    <a:pt x="99" y="157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5" name="Freeform 19"/>
            <p:cNvSpPr>
              <a:spLocks/>
            </p:cNvSpPr>
            <p:nvPr/>
          </p:nvSpPr>
          <p:spPr bwMode="auto">
            <a:xfrm>
              <a:off x="1535" y="2774"/>
              <a:ext cx="132" cy="61"/>
            </a:xfrm>
            <a:custGeom>
              <a:avLst/>
              <a:gdLst>
                <a:gd name="T0" fmla="*/ 0 w 264"/>
                <a:gd name="T1" fmla="*/ 85 h 121"/>
                <a:gd name="T2" fmla="*/ 78 w 264"/>
                <a:gd name="T3" fmla="*/ 121 h 121"/>
                <a:gd name="T4" fmla="*/ 161 w 264"/>
                <a:gd name="T5" fmla="*/ 121 h 121"/>
                <a:gd name="T6" fmla="*/ 212 w 264"/>
                <a:gd name="T7" fmla="*/ 87 h 121"/>
                <a:gd name="T8" fmla="*/ 264 w 264"/>
                <a:gd name="T9" fmla="*/ 0 h 121"/>
                <a:gd name="T10" fmla="*/ 176 w 264"/>
                <a:gd name="T11" fmla="*/ 59 h 121"/>
                <a:gd name="T12" fmla="*/ 112 w 264"/>
                <a:gd name="T13" fmla="*/ 76 h 121"/>
                <a:gd name="T14" fmla="*/ 0 w 264"/>
                <a:gd name="T15" fmla="*/ 85 h 121"/>
                <a:gd name="T16" fmla="*/ 0 w 264"/>
                <a:gd name="T17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21">
                  <a:moveTo>
                    <a:pt x="0" y="85"/>
                  </a:moveTo>
                  <a:lnTo>
                    <a:pt x="78" y="121"/>
                  </a:lnTo>
                  <a:lnTo>
                    <a:pt x="161" y="121"/>
                  </a:lnTo>
                  <a:lnTo>
                    <a:pt x="212" y="87"/>
                  </a:lnTo>
                  <a:lnTo>
                    <a:pt x="264" y="0"/>
                  </a:lnTo>
                  <a:lnTo>
                    <a:pt x="176" y="59"/>
                  </a:lnTo>
                  <a:lnTo>
                    <a:pt x="112" y="76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6" name="Freeform 20"/>
            <p:cNvSpPr>
              <a:spLocks/>
            </p:cNvSpPr>
            <p:nvPr/>
          </p:nvSpPr>
          <p:spPr bwMode="auto">
            <a:xfrm>
              <a:off x="1415" y="2110"/>
              <a:ext cx="152" cy="178"/>
            </a:xfrm>
            <a:custGeom>
              <a:avLst/>
              <a:gdLst>
                <a:gd name="T0" fmla="*/ 114 w 304"/>
                <a:gd name="T1" fmla="*/ 2 h 356"/>
                <a:gd name="T2" fmla="*/ 71 w 304"/>
                <a:gd name="T3" fmla="*/ 12 h 356"/>
                <a:gd name="T4" fmla="*/ 29 w 304"/>
                <a:gd name="T5" fmla="*/ 50 h 356"/>
                <a:gd name="T6" fmla="*/ 17 w 304"/>
                <a:gd name="T7" fmla="*/ 105 h 356"/>
                <a:gd name="T8" fmla="*/ 17 w 304"/>
                <a:gd name="T9" fmla="*/ 213 h 356"/>
                <a:gd name="T10" fmla="*/ 0 w 304"/>
                <a:gd name="T11" fmla="*/ 289 h 356"/>
                <a:gd name="T12" fmla="*/ 36 w 304"/>
                <a:gd name="T13" fmla="*/ 329 h 356"/>
                <a:gd name="T14" fmla="*/ 164 w 304"/>
                <a:gd name="T15" fmla="*/ 356 h 356"/>
                <a:gd name="T16" fmla="*/ 101 w 304"/>
                <a:gd name="T17" fmla="*/ 306 h 356"/>
                <a:gd name="T18" fmla="*/ 74 w 304"/>
                <a:gd name="T19" fmla="*/ 266 h 356"/>
                <a:gd name="T20" fmla="*/ 84 w 304"/>
                <a:gd name="T21" fmla="*/ 160 h 356"/>
                <a:gd name="T22" fmla="*/ 128 w 304"/>
                <a:gd name="T23" fmla="*/ 69 h 356"/>
                <a:gd name="T24" fmla="*/ 175 w 304"/>
                <a:gd name="T25" fmla="*/ 48 h 356"/>
                <a:gd name="T26" fmla="*/ 228 w 304"/>
                <a:gd name="T27" fmla="*/ 44 h 356"/>
                <a:gd name="T28" fmla="*/ 304 w 304"/>
                <a:gd name="T29" fmla="*/ 42 h 356"/>
                <a:gd name="T30" fmla="*/ 224 w 304"/>
                <a:gd name="T31" fmla="*/ 17 h 356"/>
                <a:gd name="T32" fmla="*/ 156 w 304"/>
                <a:gd name="T33" fmla="*/ 0 h 356"/>
                <a:gd name="T34" fmla="*/ 114 w 304"/>
                <a:gd name="T35" fmla="*/ 2 h 356"/>
                <a:gd name="T36" fmla="*/ 114 w 304"/>
                <a:gd name="T37" fmla="*/ 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356">
                  <a:moveTo>
                    <a:pt x="114" y="2"/>
                  </a:moveTo>
                  <a:lnTo>
                    <a:pt x="71" y="12"/>
                  </a:lnTo>
                  <a:lnTo>
                    <a:pt x="29" y="50"/>
                  </a:lnTo>
                  <a:lnTo>
                    <a:pt x="17" y="105"/>
                  </a:lnTo>
                  <a:lnTo>
                    <a:pt x="17" y="213"/>
                  </a:lnTo>
                  <a:lnTo>
                    <a:pt x="0" y="289"/>
                  </a:lnTo>
                  <a:lnTo>
                    <a:pt x="36" y="329"/>
                  </a:lnTo>
                  <a:lnTo>
                    <a:pt x="164" y="356"/>
                  </a:lnTo>
                  <a:lnTo>
                    <a:pt x="101" y="306"/>
                  </a:lnTo>
                  <a:lnTo>
                    <a:pt x="74" y="266"/>
                  </a:lnTo>
                  <a:lnTo>
                    <a:pt x="84" y="160"/>
                  </a:lnTo>
                  <a:lnTo>
                    <a:pt x="128" y="69"/>
                  </a:lnTo>
                  <a:lnTo>
                    <a:pt x="175" y="48"/>
                  </a:lnTo>
                  <a:lnTo>
                    <a:pt x="228" y="44"/>
                  </a:lnTo>
                  <a:lnTo>
                    <a:pt x="304" y="42"/>
                  </a:lnTo>
                  <a:lnTo>
                    <a:pt x="224" y="17"/>
                  </a:lnTo>
                  <a:lnTo>
                    <a:pt x="156" y="0"/>
                  </a:lnTo>
                  <a:lnTo>
                    <a:pt x="114" y="2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rgbClr val="F7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7" name="Freeform 21"/>
            <p:cNvSpPr>
              <a:spLocks/>
            </p:cNvSpPr>
            <p:nvPr/>
          </p:nvSpPr>
          <p:spPr bwMode="auto">
            <a:xfrm>
              <a:off x="1593" y="2103"/>
              <a:ext cx="157" cy="155"/>
            </a:xfrm>
            <a:custGeom>
              <a:avLst/>
              <a:gdLst>
                <a:gd name="T0" fmla="*/ 138 w 313"/>
                <a:gd name="T1" fmla="*/ 0 h 310"/>
                <a:gd name="T2" fmla="*/ 226 w 313"/>
                <a:gd name="T3" fmla="*/ 6 h 310"/>
                <a:gd name="T4" fmla="*/ 281 w 313"/>
                <a:gd name="T5" fmla="*/ 42 h 310"/>
                <a:gd name="T6" fmla="*/ 300 w 313"/>
                <a:gd name="T7" fmla="*/ 95 h 310"/>
                <a:gd name="T8" fmla="*/ 306 w 313"/>
                <a:gd name="T9" fmla="*/ 182 h 310"/>
                <a:gd name="T10" fmla="*/ 313 w 313"/>
                <a:gd name="T11" fmla="*/ 310 h 310"/>
                <a:gd name="T12" fmla="*/ 279 w 313"/>
                <a:gd name="T13" fmla="*/ 154 h 310"/>
                <a:gd name="T14" fmla="*/ 239 w 313"/>
                <a:gd name="T15" fmla="*/ 93 h 310"/>
                <a:gd name="T16" fmla="*/ 178 w 313"/>
                <a:gd name="T17" fmla="*/ 49 h 310"/>
                <a:gd name="T18" fmla="*/ 112 w 313"/>
                <a:gd name="T19" fmla="*/ 30 h 310"/>
                <a:gd name="T20" fmla="*/ 74 w 313"/>
                <a:gd name="T21" fmla="*/ 26 h 310"/>
                <a:gd name="T22" fmla="*/ 0 w 313"/>
                <a:gd name="T23" fmla="*/ 38 h 310"/>
                <a:gd name="T24" fmla="*/ 51 w 313"/>
                <a:gd name="T25" fmla="*/ 6 h 310"/>
                <a:gd name="T26" fmla="*/ 138 w 313"/>
                <a:gd name="T27" fmla="*/ 0 h 310"/>
                <a:gd name="T28" fmla="*/ 138 w 313"/>
                <a:gd name="T2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3" h="310">
                  <a:moveTo>
                    <a:pt x="138" y="0"/>
                  </a:moveTo>
                  <a:lnTo>
                    <a:pt x="226" y="6"/>
                  </a:lnTo>
                  <a:lnTo>
                    <a:pt x="281" y="42"/>
                  </a:lnTo>
                  <a:lnTo>
                    <a:pt x="300" y="95"/>
                  </a:lnTo>
                  <a:lnTo>
                    <a:pt x="306" y="182"/>
                  </a:lnTo>
                  <a:lnTo>
                    <a:pt x="313" y="310"/>
                  </a:lnTo>
                  <a:lnTo>
                    <a:pt x="279" y="154"/>
                  </a:lnTo>
                  <a:lnTo>
                    <a:pt x="239" y="93"/>
                  </a:lnTo>
                  <a:lnTo>
                    <a:pt x="178" y="49"/>
                  </a:lnTo>
                  <a:lnTo>
                    <a:pt x="112" y="30"/>
                  </a:lnTo>
                  <a:lnTo>
                    <a:pt x="74" y="26"/>
                  </a:lnTo>
                  <a:lnTo>
                    <a:pt x="0" y="38"/>
                  </a:lnTo>
                  <a:lnTo>
                    <a:pt x="51" y="6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7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8" name="Freeform 22"/>
            <p:cNvSpPr>
              <a:spLocks/>
            </p:cNvSpPr>
            <p:nvPr/>
          </p:nvSpPr>
          <p:spPr bwMode="auto">
            <a:xfrm>
              <a:off x="1359" y="2333"/>
              <a:ext cx="441" cy="39"/>
            </a:xfrm>
            <a:custGeom>
              <a:avLst/>
              <a:gdLst>
                <a:gd name="T0" fmla="*/ 0 w 884"/>
                <a:gd name="T1" fmla="*/ 28 h 78"/>
                <a:gd name="T2" fmla="*/ 188 w 884"/>
                <a:gd name="T3" fmla="*/ 47 h 78"/>
                <a:gd name="T4" fmla="*/ 388 w 884"/>
                <a:gd name="T5" fmla="*/ 42 h 78"/>
                <a:gd name="T6" fmla="*/ 508 w 884"/>
                <a:gd name="T7" fmla="*/ 44 h 78"/>
                <a:gd name="T8" fmla="*/ 584 w 884"/>
                <a:gd name="T9" fmla="*/ 36 h 78"/>
                <a:gd name="T10" fmla="*/ 791 w 884"/>
                <a:gd name="T11" fmla="*/ 40 h 78"/>
                <a:gd name="T12" fmla="*/ 871 w 884"/>
                <a:gd name="T13" fmla="*/ 78 h 78"/>
                <a:gd name="T14" fmla="*/ 884 w 884"/>
                <a:gd name="T15" fmla="*/ 28 h 78"/>
                <a:gd name="T16" fmla="*/ 650 w 884"/>
                <a:gd name="T17" fmla="*/ 0 h 78"/>
                <a:gd name="T18" fmla="*/ 527 w 884"/>
                <a:gd name="T19" fmla="*/ 9 h 78"/>
                <a:gd name="T20" fmla="*/ 135 w 884"/>
                <a:gd name="T21" fmla="*/ 13 h 78"/>
                <a:gd name="T22" fmla="*/ 0 w 884"/>
                <a:gd name="T23" fmla="*/ 28 h 78"/>
                <a:gd name="T24" fmla="*/ 0 w 884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78">
                  <a:moveTo>
                    <a:pt x="0" y="28"/>
                  </a:moveTo>
                  <a:lnTo>
                    <a:pt x="188" y="47"/>
                  </a:lnTo>
                  <a:lnTo>
                    <a:pt x="388" y="42"/>
                  </a:lnTo>
                  <a:lnTo>
                    <a:pt x="508" y="44"/>
                  </a:lnTo>
                  <a:lnTo>
                    <a:pt x="584" y="36"/>
                  </a:lnTo>
                  <a:lnTo>
                    <a:pt x="791" y="40"/>
                  </a:lnTo>
                  <a:lnTo>
                    <a:pt x="871" y="78"/>
                  </a:lnTo>
                  <a:lnTo>
                    <a:pt x="884" y="28"/>
                  </a:lnTo>
                  <a:lnTo>
                    <a:pt x="650" y="0"/>
                  </a:lnTo>
                  <a:lnTo>
                    <a:pt x="527" y="9"/>
                  </a:lnTo>
                  <a:lnTo>
                    <a:pt x="135" y="13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9" name="Freeform 23"/>
            <p:cNvSpPr>
              <a:spLocks/>
            </p:cNvSpPr>
            <p:nvPr/>
          </p:nvSpPr>
          <p:spPr bwMode="auto">
            <a:xfrm>
              <a:off x="1580" y="2393"/>
              <a:ext cx="74" cy="105"/>
            </a:xfrm>
            <a:custGeom>
              <a:avLst/>
              <a:gdLst>
                <a:gd name="T0" fmla="*/ 0 w 148"/>
                <a:gd name="T1" fmla="*/ 34 h 209"/>
                <a:gd name="T2" fmla="*/ 32 w 148"/>
                <a:gd name="T3" fmla="*/ 133 h 209"/>
                <a:gd name="T4" fmla="*/ 95 w 148"/>
                <a:gd name="T5" fmla="*/ 184 h 209"/>
                <a:gd name="T6" fmla="*/ 148 w 148"/>
                <a:gd name="T7" fmla="*/ 209 h 209"/>
                <a:gd name="T8" fmla="*/ 97 w 148"/>
                <a:gd name="T9" fmla="*/ 155 h 209"/>
                <a:gd name="T10" fmla="*/ 30 w 148"/>
                <a:gd name="T11" fmla="*/ 85 h 209"/>
                <a:gd name="T12" fmla="*/ 4 w 148"/>
                <a:gd name="T13" fmla="*/ 0 h 209"/>
                <a:gd name="T14" fmla="*/ 0 w 148"/>
                <a:gd name="T15" fmla="*/ 34 h 209"/>
                <a:gd name="T16" fmla="*/ 0 w 148"/>
                <a:gd name="T17" fmla="*/ 3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9">
                  <a:moveTo>
                    <a:pt x="0" y="34"/>
                  </a:moveTo>
                  <a:lnTo>
                    <a:pt x="32" y="133"/>
                  </a:lnTo>
                  <a:lnTo>
                    <a:pt x="95" y="184"/>
                  </a:lnTo>
                  <a:lnTo>
                    <a:pt x="148" y="209"/>
                  </a:lnTo>
                  <a:lnTo>
                    <a:pt x="97" y="155"/>
                  </a:lnTo>
                  <a:lnTo>
                    <a:pt x="30" y="85"/>
                  </a:lnTo>
                  <a:lnTo>
                    <a:pt x="4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0" name="Freeform 24"/>
            <p:cNvSpPr>
              <a:spLocks/>
            </p:cNvSpPr>
            <p:nvPr/>
          </p:nvSpPr>
          <p:spPr bwMode="auto">
            <a:xfrm>
              <a:off x="1273" y="2431"/>
              <a:ext cx="69" cy="89"/>
            </a:xfrm>
            <a:custGeom>
              <a:avLst/>
              <a:gdLst>
                <a:gd name="T0" fmla="*/ 0 w 139"/>
                <a:gd name="T1" fmla="*/ 66 h 176"/>
                <a:gd name="T2" fmla="*/ 32 w 139"/>
                <a:gd name="T3" fmla="*/ 131 h 176"/>
                <a:gd name="T4" fmla="*/ 76 w 139"/>
                <a:gd name="T5" fmla="*/ 157 h 176"/>
                <a:gd name="T6" fmla="*/ 139 w 139"/>
                <a:gd name="T7" fmla="*/ 176 h 176"/>
                <a:gd name="T8" fmla="*/ 68 w 139"/>
                <a:gd name="T9" fmla="*/ 140 h 176"/>
                <a:gd name="T10" fmla="*/ 34 w 139"/>
                <a:gd name="T11" fmla="*/ 93 h 176"/>
                <a:gd name="T12" fmla="*/ 11 w 139"/>
                <a:gd name="T13" fmla="*/ 0 h 176"/>
                <a:gd name="T14" fmla="*/ 0 w 139"/>
                <a:gd name="T15" fmla="*/ 66 h 176"/>
                <a:gd name="T16" fmla="*/ 0 w 139"/>
                <a:gd name="T1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76">
                  <a:moveTo>
                    <a:pt x="0" y="66"/>
                  </a:moveTo>
                  <a:lnTo>
                    <a:pt x="32" y="131"/>
                  </a:lnTo>
                  <a:lnTo>
                    <a:pt x="76" y="157"/>
                  </a:lnTo>
                  <a:lnTo>
                    <a:pt x="139" y="176"/>
                  </a:lnTo>
                  <a:lnTo>
                    <a:pt x="68" y="140"/>
                  </a:lnTo>
                  <a:lnTo>
                    <a:pt x="34" y="93"/>
                  </a:lnTo>
                  <a:lnTo>
                    <a:pt x="11" y="0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1" name="Freeform 25"/>
            <p:cNvSpPr>
              <a:spLocks/>
            </p:cNvSpPr>
            <p:nvPr/>
          </p:nvSpPr>
          <p:spPr bwMode="auto">
            <a:xfrm>
              <a:off x="1370" y="2896"/>
              <a:ext cx="270" cy="676"/>
            </a:xfrm>
            <a:custGeom>
              <a:avLst/>
              <a:gdLst>
                <a:gd name="T0" fmla="*/ 110 w 540"/>
                <a:gd name="T1" fmla="*/ 99 h 1352"/>
                <a:gd name="T2" fmla="*/ 171 w 540"/>
                <a:gd name="T3" fmla="*/ 276 h 1352"/>
                <a:gd name="T4" fmla="*/ 53 w 540"/>
                <a:gd name="T5" fmla="*/ 420 h 1352"/>
                <a:gd name="T6" fmla="*/ 11 w 540"/>
                <a:gd name="T7" fmla="*/ 816 h 1352"/>
                <a:gd name="T8" fmla="*/ 0 w 540"/>
                <a:gd name="T9" fmla="*/ 1335 h 1352"/>
                <a:gd name="T10" fmla="*/ 234 w 540"/>
                <a:gd name="T11" fmla="*/ 1352 h 1352"/>
                <a:gd name="T12" fmla="*/ 540 w 540"/>
                <a:gd name="T13" fmla="*/ 1331 h 1352"/>
                <a:gd name="T14" fmla="*/ 498 w 540"/>
                <a:gd name="T15" fmla="*/ 956 h 1352"/>
                <a:gd name="T16" fmla="*/ 410 w 540"/>
                <a:gd name="T17" fmla="*/ 396 h 1352"/>
                <a:gd name="T18" fmla="*/ 344 w 540"/>
                <a:gd name="T19" fmla="*/ 264 h 1352"/>
                <a:gd name="T20" fmla="*/ 327 w 540"/>
                <a:gd name="T21" fmla="*/ 186 h 1352"/>
                <a:gd name="T22" fmla="*/ 323 w 540"/>
                <a:gd name="T23" fmla="*/ 0 h 1352"/>
                <a:gd name="T24" fmla="*/ 110 w 540"/>
                <a:gd name="T25" fmla="*/ 99 h 1352"/>
                <a:gd name="T26" fmla="*/ 110 w 540"/>
                <a:gd name="T27" fmla="*/ 99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0" h="1352">
                  <a:moveTo>
                    <a:pt x="110" y="99"/>
                  </a:moveTo>
                  <a:lnTo>
                    <a:pt x="171" y="276"/>
                  </a:lnTo>
                  <a:lnTo>
                    <a:pt x="53" y="420"/>
                  </a:lnTo>
                  <a:lnTo>
                    <a:pt x="11" y="816"/>
                  </a:lnTo>
                  <a:lnTo>
                    <a:pt x="0" y="1335"/>
                  </a:lnTo>
                  <a:lnTo>
                    <a:pt x="234" y="1352"/>
                  </a:lnTo>
                  <a:lnTo>
                    <a:pt x="540" y="1331"/>
                  </a:lnTo>
                  <a:lnTo>
                    <a:pt x="498" y="956"/>
                  </a:lnTo>
                  <a:lnTo>
                    <a:pt x="410" y="396"/>
                  </a:lnTo>
                  <a:lnTo>
                    <a:pt x="344" y="264"/>
                  </a:lnTo>
                  <a:lnTo>
                    <a:pt x="327" y="186"/>
                  </a:lnTo>
                  <a:lnTo>
                    <a:pt x="323" y="0"/>
                  </a:lnTo>
                  <a:lnTo>
                    <a:pt x="110" y="99"/>
                  </a:lnTo>
                  <a:lnTo>
                    <a:pt x="110" y="99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2" name="Freeform 26"/>
            <p:cNvSpPr>
              <a:spLocks/>
            </p:cNvSpPr>
            <p:nvPr/>
          </p:nvSpPr>
          <p:spPr bwMode="auto">
            <a:xfrm>
              <a:off x="1547" y="2772"/>
              <a:ext cx="195" cy="298"/>
            </a:xfrm>
            <a:custGeom>
              <a:avLst/>
              <a:gdLst>
                <a:gd name="T0" fmla="*/ 0 w 390"/>
                <a:gd name="T1" fmla="*/ 276 h 597"/>
                <a:gd name="T2" fmla="*/ 276 w 390"/>
                <a:gd name="T3" fmla="*/ 597 h 597"/>
                <a:gd name="T4" fmla="*/ 337 w 390"/>
                <a:gd name="T5" fmla="*/ 384 h 597"/>
                <a:gd name="T6" fmla="*/ 390 w 390"/>
                <a:gd name="T7" fmla="*/ 0 h 597"/>
                <a:gd name="T8" fmla="*/ 297 w 390"/>
                <a:gd name="T9" fmla="*/ 129 h 597"/>
                <a:gd name="T10" fmla="*/ 249 w 390"/>
                <a:gd name="T11" fmla="*/ 207 h 597"/>
                <a:gd name="T12" fmla="*/ 145 w 390"/>
                <a:gd name="T13" fmla="*/ 240 h 597"/>
                <a:gd name="T14" fmla="*/ 63 w 390"/>
                <a:gd name="T15" fmla="*/ 243 h 597"/>
                <a:gd name="T16" fmla="*/ 0 w 390"/>
                <a:gd name="T17" fmla="*/ 276 h 597"/>
                <a:gd name="T18" fmla="*/ 0 w 390"/>
                <a:gd name="T19" fmla="*/ 27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597">
                  <a:moveTo>
                    <a:pt x="0" y="276"/>
                  </a:moveTo>
                  <a:lnTo>
                    <a:pt x="276" y="597"/>
                  </a:lnTo>
                  <a:lnTo>
                    <a:pt x="337" y="384"/>
                  </a:lnTo>
                  <a:lnTo>
                    <a:pt x="390" y="0"/>
                  </a:lnTo>
                  <a:lnTo>
                    <a:pt x="297" y="129"/>
                  </a:lnTo>
                  <a:lnTo>
                    <a:pt x="249" y="207"/>
                  </a:lnTo>
                  <a:lnTo>
                    <a:pt x="145" y="240"/>
                  </a:lnTo>
                  <a:lnTo>
                    <a:pt x="63" y="243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3" name="Freeform 27"/>
            <p:cNvSpPr>
              <a:spLocks/>
            </p:cNvSpPr>
            <p:nvPr/>
          </p:nvSpPr>
          <p:spPr bwMode="auto">
            <a:xfrm>
              <a:off x="1568" y="2868"/>
              <a:ext cx="313" cy="672"/>
            </a:xfrm>
            <a:custGeom>
              <a:avLst/>
              <a:gdLst>
                <a:gd name="T0" fmla="*/ 0 w 627"/>
                <a:gd name="T1" fmla="*/ 333 h 1346"/>
                <a:gd name="T2" fmla="*/ 88 w 627"/>
                <a:gd name="T3" fmla="*/ 453 h 1346"/>
                <a:gd name="T4" fmla="*/ 181 w 627"/>
                <a:gd name="T5" fmla="*/ 1034 h 1346"/>
                <a:gd name="T6" fmla="*/ 202 w 627"/>
                <a:gd name="T7" fmla="*/ 1346 h 1346"/>
                <a:gd name="T8" fmla="*/ 544 w 627"/>
                <a:gd name="T9" fmla="*/ 1274 h 1346"/>
                <a:gd name="T10" fmla="*/ 627 w 627"/>
                <a:gd name="T11" fmla="*/ 1163 h 1346"/>
                <a:gd name="T12" fmla="*/ 607 w 627"/>
                <a:gd name="T13" fmla="*/ 821 h 1346"/>
                <a:gd name="T14" fmla="*/ 504 w 627"/>
                <a:gd name="T15" fmla="*/ 321 h 1346"/>
                <a:gd name="T16" fmla="*/ 468 w 627"/>
                <a:gd name="T17" fmla="*/ 0 h 1346"/>
                <a:gd name="T18" fmla="*/ 327 w 627"/>
                <a:gd name="T19" fmla="*/ 378 h 1346"/>
                <a:gd name="T20" fmla="*/ 243 w 627"/>
                <a:gd name="T21" fmla="*/ 665 h 1346"/>
                <a:gd name="T22" fmla="*/ 202 w 627"/>
                <a:gd name="T23" fmla="*/ 447 h 1346"/>
                <a:gd name="T24" fmla="*/ 67 w 627"/>
                <a:gd name="T25" fmla="*/ 333 h 1346"/>
                <a:gd name="T26" fmla="*/ 0 w 627"/>
                <a:gd name="T27" fmla="*/ 333 h 1346"/>
                <a:gd name="T28" fmla="*/ 0 w 627"/>
                <a:gd name="T29" fmla="*/ 333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7" h="1346">
                  <a:moveTo>
                    <a:pt x="0" y="333"/>
                  </a:moveTo>
                  <a:lnTo>
                    <a:pt x="88" y="453"/>
                  </a:lnTo>
                  <a:lnTo>
                    <a:pt x="181" y="1034"/>
                  </a:lnTo>
                  <a:lnTo>
                    <a:pt x="202" y="1346"/>
                  </a:lnTo>
                  <a:lnTo>
                    <a:pt x="544" y="1274"/>
                  </a:lnTo>
                  <a:lnTo>
                    <a:pt x="627" y="1163"/>
                  </a:lnTo>
                  <a:lnTo>
                    <a:pt x="607" y="821"/>
                  </a:lnTo>
                  <a:lnTo>
                    <a:pt x="504" y="321"/>
                  </a:lnTo>
                  <a:lnTo>
                    <a:pt x="468" y="0"/>
                  </a:lnTo>
                  <a:lnTo>
                    <a:pt x="327" y="378"/>
                  </a:lnTo>
                  <a:lnTo>
                    <a:pt x="243" y="665"/>
                  </a:lnTo>
                  <a:lnTo>
                    <a:pt x="202" y="447"/>
                  </a:lnTo>
                  <a:lnTo>
                    <a:pt x="67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4" name="Freeform 28"/>
            <p:cNvSpPr>
              <a:spLocks/>
            </p:cNvSpPr>
            <p:nvPr/>
          </p:nvSpPr>
          <p:spPr bwMode="auto">
            <a:xfrm>
              <a:off x="1830" y="2491"/>
              <a:ext cx="378" cy="888"/>
            </a:xfrm>
            <a:custGeom>
              <a:avLst/>
              <a:gdLst>
                <a:gd name="T0" fmla="*/ 36 w 756"/>
                <a:gd name="T1" fmla="*/ 40 h 1776"/>
                <a:gd name="T2" fmla="*/ 0 w 756"/>
                <a:gd name="T3" fmla="*/ 390 h 1776"/>
                <a:gd name="T4" fmla="*/ 118 w 756"/>
                <a:gd name="T5" fmla="*/ 628 h 1776"/>
                <a:gd name="T6" fmla="*/ 118 w 756"/>
                <a:gd name="T7" fmla="*/ 909 h 1776"/>
                <a:gd name="T8" fmla="*/ 285 w 756"/>
                <a:gd name="T9" fmla="*/ 1278 h 1776"/>
                <a:gd name="T10" fmla="*/ 393 w 756"/>
                <a:gd name="T11" fmla="*/ 1517 h 1776"/>
                <a:gd name="T12" fmla="*/ 414 w 756"/>
                <a:gd name="T13" fmla="*/ 1776 h 1776"/>
                <a:gd name="T14" fmla="*/ 450 w 756"/>
                <a:gd name="T15" fmla="*/ 1335 h 1776"/>
                <a:gd name="T16" fmla="*/ 367 w 756"/>
                <a:gd name="T17" fmla="*/ 831 h 1776"/>
                <a:gd name="T18" fmla="*/ 564 w 756"/>
                <a:gd name="T19" fmla="*/ 1050 h 1776"/>
                <a:gd name="T20" fmla="*/ 498 w 756"/>
                <a:gd name="T21" fmla="*/ 576 h 1776"/>
                <a:gd name="T22" fmla="*/ 621 w 756"/>
                <a:gd name="T23" fmla="*/ 493 h 1776"/>
                <a:gd name="T24" fmla="*/ 663 w 756"/>
                <a:gd name="T25" fmla="*/ 550 h 1776"/>
                <a:gd name="T26" fmla="*/ 756 w 756"/>
                <a:gd name="T27" fmla="*/ 327 h 1776"/>
                <a:gd name="T28" fmla="*/ 408 w 756"/>
                <a:gd name="T29" fmla="*/ 118 h 1776"/>
                <a:gd name="T30" fmla="*/ 57 w 756"/>
                <a:gd name="T31" fmla="*/ 0 h 1776"/>
                <a:gd name="T32" fmla="*/ 36 w 756"/>
                <a:gd name="T33" fmla="*/ 40 h 1776"/>
                <a:gd name="T34" fmla="*/ 36 w 756"/>
                <a:gd name="T35" fmla="*/ 4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6" h="1776">
                  <a:moveTo>
                    <a:pt x="36" y="40"/>
                  </a:moveTo>
                  <a:lnTo>
                    <a:pt x="0" y="390"/>
                  </a:lnTo>
                  <a:lnTo>
                    <a:pt x="118" y="628"/>
                  </a:lnTo>
                  <a:lnTo>
                    <a:pt x="118" y="909"/>
                  </a:lnTo>
                  <a:lnTo>
                    <a:pt x="285" y="1278"/>
                  </a:lnTo>
                  <a:lnTo>
                    <a:pt x="393" y="1517"/>
                  </a:lnTo>
                  <a:lnTo>
                    <a:pt x="414" y="1776"/>
                  </a:lnTo>
                  <a:lnTo>
                    <a:pt x="450" y="1335"/>
                  </a:lnTo>
                  <a:lnTo>
                    <a:pt x="367" y="831"/>
                  </a:lnTo>
                  <a:lnTo>
                    <a:pt x="564" y="1050"/>
                  </a:lnTo>
                  <a:lnTo>
                    <a:pt x="498" y="576"/>
                  </a:lnTo>
                  <a:lnTo>
                    <a:pt x="621" y="493"/>
                  </a:lnTo>
                  <a:lnTo>
                    <a:pt x="663" y="550"/>
                  </a:lnTo>
                  <a:lnTo>
                    <a:pt x="756" y="327"/>
                  </a:lnTo>
                  <a:lnTo>
                    <a:pt x="408" y="118"/>
                  </a:lnTo>
                  <a:lnTo>
                    <a:pt x="57" y="0"/>
                  </a:lnTo>
                  <a:lnTo>
                    <a:pt x="36" y="4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5" name="Freeform 29"/>
            <p:cNvSpPr>
              <a:spLocks/>
            </p:cNvSpPr>
            <p:nvPr/>
          </p:nvSpPr>
          <p:spPr bwMode="auto">
            <a:xfrm>
              <a:off x="2138" y="2658"/>
              <a:ext cx="124" cy="399"/>
            </a:xfrm>
            <a:custGeom>
              <a:avLst/>
              <a:gdLst>
                <a:gd name="T0" fmla="*/ 188 w 249"/>
                <a:gd name="T1" fmla="*/ 181 h 798"/>
                <a:gd name="T2" fmla="*/ 78 w 249"/>
                <a:gd name="T3" fmla="*/ 508 h 798"/>
                <a:gd name="T4" fmla="*/ 0 w 249"/>
                <a:gd name="T5" fmla="*/ 798 h 798"/>
                <a:gd name="T6" fmla="*/ 203 w 249"/>
                <a:gd name="T7" fmla="*/ 393 h 798"/>
                <a:gd name="T8" fmla="*/ 249 w 249"/>
                <a:gd name="T9" fmla="*/ 0 h 798"/>
                <a:gd name="T10" fmla="*/ 188 w 249"/>
                <a:gd name="T11" fmla="*/ 181 h 798"/>
                <a:gd name="T12" fmla="*/ 188 w 249"/>
                <a:gd name="T13" fmla="*/ 18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798">
                  <a:moveTo>
                    <a:pt x="188" y="181"/>
                  </a:moveTo>
                  <a:lnTo>
                    <a:pt x="78" y="508"/>
                  </a:lnTo>
                  <a:lnTo>
                    <a:pt x="0" y="798"/>
                  </a:lnTo>
                  <a:lnTo>
                    <a:pt x="203" y="393"/>
                  </a:lnTo>
                  <a:lnTo>
                    <a:pt x="249" y="0"/>
                  </a:lnTo>
                  <a:lnTo>
                    <a:pt x="188" y="181"/>
                  </a:lnTo>
                  <a:lnTo>
                    <a:pt x="188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6" name="Freeform 30"/>
            <p:cNvSpPr>
              <a:spLocks/>
            </p:cNvSpPr>
            <p:nvPr/>
          </p:nvSpPr>
          <p:spPr bwMode="auto">
            <a:xfrm>
              <a:off x="2219" y="2745"/>
              <a:ext cx="231" cy="310"/>
            </a:xfrm>
            <a:custGeom>
              <a:avLst/>
              <a:gdLst>
                <a:gd name="T0" fmla="*/ 141 w 462"/>
                <a:gd name="T1" fmla="*/ 110 h 620"/>
                <a:gd name="T2" fmla="*/ 21 w 462"/>
                <a:gd name="T3" fmla="*/ 494 h 620"/>
                <a:gd name="T4" fmla="*/ 0 w 462"/>
                <a:gd name="T5" fmla="*/ 620 h 620"/>
                <a:gd name="T6" fmla="*/ 171 w 462"/>
                <a:gd name="T7" fmla="*/ 614 h 620"/>
                <a:gd name="T8" fmla="*/ 342 w 462"/>
                <a:gd name="T9" fmla="*/ 525 h 620"/>
                <a:gd name="T10" fmla="*/ 462 w 462"/>
                <a:gd name="T11" fmla="*/ 395 h 620"/>
                <a:gd name="T12" fmla="*/ 432 w 462"/>
                <a:gd name="T13" fmla="*/ 251 h 620"/>
                <a:gd name="T14" fmla="*/ 213 w 462"/>
                <a:gd name="T15" fmla="*/ 0 h 620"/>
                <a:gd name="T16" fmla="*/ 141 w 462"/>
                <a:gd name="T17" fmla="*/ 110 h 620"/>
                <a:gd name="T18" fmla="*/ 141 w 462"/>
                <a:gd name="T19" fmla="*/ 1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2" h="620">
                  <a:moveTo>
                    <a:pt x="141" y="110"/>
                  </a:moveTo>
                  <a:lnTo>
                    <a:pt x="21" y="494"/>
                  </a:lnTo>
                  <a:lnTo>
                    <a:pt x="0" y="620"/>
                  </a:lnTo>
                  <a:lnTo>
                    <a:pt x="171" y="614"/>
                  </a:lnTo>
                  <a:lnTo>
                    <a:pt x="342" y="525"/>
                  </a:lnTo>
                  <a:lnTo>
                    <a:pt x="462" y="395"/>
                  </a:lnTo>
                  <a:lnTo>
                    <a:pt x="432" y="251"/>
                  </a:lnTo>
                  <a:lnTo>
                    <a:pt x="213" y="0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7" name="Freeform 31"/>
            <p:cNvSpPr>
              <a:spLocks/>
            </p:cNvSpPr>
            <p:nvPr/>
          </p:nvSpPr>
          <p:spPr bwMode="auto">
            <a:xfrm>
              <a:off x="2283" y="3158"/>
              <a:ext cx="395" cy="213"/>
            </a:xfrm>
            <a:custGeom>
              <a:avLst/>
              <a:gdLst>
                <a:gd name="T0" fmla="*/ 141 w 789"/>
                <a:gd name="T1" fmla="*/ 99 h 426"/>
                <a:gd name="T2" fmla="*/ 234 w 789"/>
                <a:gd name="T3" fmla="*/ 26 h 426"/>
                <a:gd name="T4" fmla="*/ 384 w 789"/>
                <a:gd name="T5" fmla="*/ 26 h 426"/>
                <a:gd name="T6" fmla="*/ 603 w 789"/>
                <a:gd name="T7" fmla="*/ 0 h 426"/>
                <a:gd name="T8" fmla="*/ 707 w 789"/>
                <a:gd name="T9" fmla="*/ 99 h 426"/>
                <a:gd name="T10" fmla="*/ 744 w 789"/>
                <a:gd name="T11" fmla="*/ 270 h 426"/>
                <a:gd name="T12" fmla="*/ 789 w 789"/>
                <a:gd name="T13" fmla="*/ 405 h 426"/>
                <a:gd name="T14" fmla="*/ 603 w 789"/>
                <a:gd name="T15" fmla="*/ 285 h 426"/>
                <a:gd name="T16" fmla="*/ 702 w 789"/>
                <a:gd name="T17" fmla="*/ 426 h 426"/>
                <a:gd name="T18" fmla="*/ 510 w 789"/>
                <a:gd name="T19" fmla="*/ 389 h 426"/>
                <a:gd name="T20" fmla="*/ 285 w 789"/>
                <a:gd name="T21" fmla="*/ 270 h 426"/>
                <a:gd name="T22" fmla="*/ 0 w 789"/>
                <a:gd name="T23" fmla="*/ 203 h 426"/>
                <a:gd name="T24" fmla="*/ 0 w 789"/>
                <a:gd name="T25" fmla="*/ 140 h 426"/>
                <a:gd name="T26" fmla="*/ 141 w 789"/>
                <a:gd name="T27" fmla="*/ 99 h 426"/>
                <a:gd name="T28" fmla="*/ 141 w 789"/>
                <a:gd name="T29" fmla="*/ 9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9" h="426">
                  <a:moveTo>
                    <a:pt x="141" y="99"/>
                  </a:moveTo>
                  <a:lnTo>
                    <a:pt x="234" y="26"/>
                  </a:lnTo>
                  <a:lnTo>
                    <a:pt x="384" y="26"/>
                  </a:lnTo>
                  <a:lnTo>
                    <a:pt x="603" y="0"/>
                  </a:lnTo>
                  <a:lnTo>
                    <a:pt x="707" y="99"/>
                  </a:lnTo>
                  <a:lnTo>
                    <a:pt x="744" y="270"/>
                  </a:lnTo>
                  <a:lnTo>
                    <a:pt x="789" y="405"/>
                  </a:lnTo>
                  <a:lnTo>
                    <a:pt x="603" y="285"/>
                  </a:lnTo>
                  <a:lnTo>
                    <a:pt x="702" y="426"/>
                  </a:lnTo>
                  <a:lnTo>
                    <a:pt x="510" y="389"/>
                  </a:lnTo>
                  <a:lnTo>
                    <a:pt x="285" y="270"/>
                  </a:lnTo>
                  <a:lnTo>
                    <a:pt x="0" y="203"/>
                  </a:lnTo>
                  <a:lnTo>
                    <a:pt x="0" y="140"/>
                  </a:lnTo>
                  <a:lnTo>
                    <a:pt x="141" y="99"/>
                  </a:lnTo>
                  <a:lnTo>
                    <a:pt x="141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8" name="Freeform 32"/>
            <p:cNvSpPr>
              <a:spLocks/>
            </p:cNvSpPr>
            <p:nvPr/>
          </p:nvSpPr>
          <p:spPr bwMode="auto">
            <a:xfrm>
              <a:off x="2211" y="3400"/>
              <a:ext cx="555" cy="319"/>
            </a:xfrm>
            <a:custGeom>
              <a:avLst/>
              <a:gdLst>
                <a:gd name="T0" fmla="*/ 912 w 1110"/>
                <a:gd name="T1" fmla="*/ 0 h 638"/>
                <a:gd name="T2" fmla="*/ 945 w 1110"/>
                <a:gd name="T3" fmla="*/ 62 h 638"/>
                <a:gd name="T4" fmla="*/ 716 w 1110"/>
                <a:gd name="T5" fmla="*/ 62 h 638"/>
                <a:gd name="T6" fmla="*/ 768 w 1110"/>
                <a:gd name="T7" fmla="*/ 140 h 638"/>
                <a:gd name="T8" fmla="*/ 357 w 1110"/>
                <a:gd name="T9" fmla="*/ 131 h 638"/>
                <a:gd name="T10" fmla="*/ 135 w 1110"/>
                <a:gd name="T11" fmla="*/ 218 h 638"/>
                <a:gd name="T12" fmla="*/ 156 w 1110"/>
                <a:gd name="T13" fmla="*/ 368 h 638"/>
                <a:gd name="T14" fmla="*/ 135 w 1110"/>
                <a:gd name="T15" fmla="*/ 524 h 638"/>
                <a:gd name="T16" fmla="*/ 0 w 1110"/>
                <a:gd name="T17" fmla="*/ 572 h 638"/>
                <a:gd name="T18" fmla="*/ 181 w 1110"/>
                <a:gd name="T19" fmla="*/ 638 h 638"/>
                <a:gd name="T20" fmla="*/ 627 w 1110"/>
                <a:gd name="T21" fmla="*/ 602 h 638"/>
                <a:gd name="T22" fmla="*/ 813 w 1110"/>
                <a:gd name="T23" fmla="*/ 581 h 638"/>
                <a:gd name="T24" fmla="*/ 483 w 1110"/>
                <a:gd name="T25" fmla="*/ 515 h 638"/>
                <a:gd name="T26" fmla="*/ 813 w 1110"/>
                <a:gd name="T27" fmla="*/ 494 h 638"/>
                <a:gd name="T28" fmla="*/ 960 w 1110"/>
                <a:gd name="T29" fmla="*/ 509 h 638"/>
                <a:gd name="T30" fmla="*/ 1053 w 1110"/>
                <a:gd name="T31" fmla="*/ 437 h 638"/>
                <a:gd name="T32" fmla="*/ 1059 w 1110"/>
                <a:gd name="T33" fmla="*/ 296 h 638"/>
                <a:gd name="T34" fmla="*/ 990 w 1110"/>
                <a:gd name="T35" fmla="*/ 197 h 638"/>
                <a:gd name="T36" fmla="*/ 1110 w 1110"/>
                <a:gd name="T37" fmla="*/ 93 h 638"/>
                <a:gd name="T38" fmla="*/ 1038 w 1110"/>
                <a:gd name="T39" fmla="*/ 11 h 638"/>
                <a:gd name="T40" fmla="*/ 912 w 1110"/>
                <a:gd name="T41" fmla="*/ 0 h 638"/>
                <a:gd name="T42" fmla="*/ 912 w 1110"/>
                <a:gd name="T4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0" h="638">
                  <a:moveTo>
                    <a:pt x="912" y="0"/>
                  </a:moveTo>
                  <a:lnTo>
                    <a:pt x="945" y="62"/>
                  </a:lnTo>
                  <a:lnTo>
                    <a:pt x="716" y="62"/>
                  </a:lnTo>
                  <a:lnTo>
                    <a:pt x="768" y="140"/>
                  </a:lnTo>
                  <a:lnTo>
                    <a:pt x="357" y="131"/>
                  </a:lnTo>
                  <a:lnTo>
                    <a:pt x="135" y="218"/>
                  </a:lnTo>
                  <a:lnTo>
                    <a:pt x="156" y="368"/>
                  </a:lnTo>
                  <a:lnTo>
                    <a:pt x="135" y="524"/>
                  </a:lnTo>
                  <a:lnTo>
                    <a:pt x="0" y="572"/>
                  </a:lnTo>
                  <a:lnTo>
                    <a:pt x="181" y="638"/>
                  </a:lnTo>
                  <a:lnTo>
                    <a:pt x="627" y="602"/>
                  </a:lnTo>
                  <a:lnTo>
                    <a:pt x="813" y="581"/>
                  </a:lnTo>
                  <a:lnTo>
                    <a:pt x="483" y="515"/>
                  </a:lnTo>
                  <a:lnTo>
                    <a:pt x="813" y="494"/>
                  </a:lnTo>
                  <a:lnTo>
                    <a:pt x="960" y="509"/>
                  </a:lnTo>
                  <a:lnTo>
                    <a:pt x="1053" y="437"/>
                  </a:lnTo>
                  <a:lnTo>
                    <a:pt x="1059" y="296"/>
                  </a:lnTo>
                  <a:lnTo>
                    <a:pt x="990" y="197"/>
                  </a:lnTo>
                  <a:lnTo>
                    <a:pt x="1110" y="93"/>
                  </a:lnTo>
                  <a:lnTo>
                    <a:pt x="1038" y="11"/>
                  </a:lnTo>
                  <a:lnTo>
                    <a:pt x="912" y="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9" name="Freeform 33"/>
            <p:cNvSpPr>
              <a:spLocks/>
            </p:cNvSpPr>
            <p:nvPr/>
          </p:nvSpPr>
          <p:spPr bwMode="auto">
            <a:xfrm>
              <a:off x="1821" y="3527"/>
              <a:ext cx="284" cy="240"/>
            </a:xfrm>
            <a:custGeom>
              <a:avLst/>
              <a:gdLst>
                <a:gd name="T0" fmla="*/ 0 w 566"/>
                <a:gd name="T1" fmla="*/ 73 h 479"/>
                <a:gd name="T2" fmla="*/ 74 w 566"/>
                <a:gd name="T3" fmla="*/ 168 h 479"/>
                <a:gd name="T4" fmla="*/ 110 w 566"/>
                <a:gd name="T5" fmla="*/ 375 h 479"/>
                <a:gd name="T6" fmla="*/ 359 w 566"/>
                <a:gd name="T7" fmla="*/ 462 h 479"/>
                <a:gd name="T8" fmla="*/ 551 w 566"/>
                <a:gd name="T9" fmla="*/ 479 h 479"/>
                <a:gd name="T10" fmla="*/ 566 w 566"/>
                <a:gd name="T11" fmla="*/ 333 h 479"/>
                <a:gd name="T12" fmla="*/ 536 w 566"/>
                <a:gd name="T13" fmla="*/ 99 h 479"/>
                <a:gd name="T14" fmla="*/ 479 w 566"/>
                <a:gd name="T15" fmla="*/ 33 h 479"/>
                <a:gd name="T16" fmla="*/ 323 w 566"/>
                <a:gd name="T17" fmla="*/ 0 h 479"/>
                <a:gd name="T18" fmla="*/ 0 w 566"/>
                <a:gd name="T19" fmla="*/ 73 h 479"/>
                <a:gd name="T20" fmla="*/ 0 w 566"/>
                <a:gd name="T21" fmla="*/ 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479">
                  <a:moveTo>
                    <a:pt x="0" y="73"/>
                  </a:moveTo>
                  <a:lnTo>
                    <a:pt x="74" y="168"/>
                  </a:lnTo>
                  <a:lnTo>
                    <a:pt x="110" y="375"/>
                  </a:lnTo>
                  <a:lnTo>
                    <a:pt x="359" y="462"/>
                  </a:lnTo>
                  <a:lnTo>
                    <a:pt x="551" y="479"/>
                  </a:lnTo>
                  <a:lnTo>
                    <a:pt x="566" y="333"/>
                  </a:lnTo>
                  <a:lnTo>
                    <a:pt x="536" y="99"/>
                  </a:lnTo>
                  <a:lnTo>
                    <a:pt x="479" y="33"/>
                  </a:lnTo>
                  <a:lnTo>
                    <a:pt x="323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0" name="Freeform 34"/>
            <p:cNvSpPr>
              <a:spLocks/>
            </p:cNvSpPr>
            <p:nvPr/>
          </p:nvSpPr>
          <p:spPr bwMode="auto">
            <a:xfrm>
              <a:off x="828" y="2637"/>
              <a:ext cx="464" cy="974"/>
            </a:xfrm>
            <a:custGeom>
              <a:avLst/>
              <a:gdLst>
                <a:gd name="T0" fmla="*/ 928 w 928"/>
                <a:gd name="T1" fmla="*/ 1829 h 1949"/>
                <a:gd name="T2" fmla="*/ 814 w 928"/>
                <a:gd name="T3" fmla="*/ 1547 h 1949"/>
                <a:gd name="T4" fmla="*/ 711 w 928"/>
                <a:gd name="T5" fmla="*/ 998 h 1949"/>
                <a:gd name="T6" fmla="*/ 706 w 928"/>
                <a:gd name="T7" fmla="*/ 1376 h 1949"/>
                <a:gd name="T8" fmla="*/ 670 w 928"/>
                <a:gd name="T9" fmla="*/ 1542 h 1949"/>
                <a:gd name="T10" fmla="*/ 597 w 928"/>
                <a:gd name="T11" fmla="*/ 1236 h 1949"/>
                <a:gd name="T12" fmla="*/ 586 w 928"/>
                <a:gd name="T13" fmla="*/ 852 h 1949"/>
                <a:gd name="T14" fmla="*/ 603 w 928"/>
                <a:gd name="T15" fmla="*/ 648 h 1949"/>
                <a:gd name="T16" fmla="*/ 571 w 928"/>
                <a:gd name="T17" fmla="*/ 510 h 1949"/>
                <a:gd name="T18" fmla="*/ 540 w 928"/>
                <a:gd name="T19" fmla="*/ 837 h 1949"/>
                <a:gd name="T20" fmla="*/ 468 w 928"/>
                <a:gd name="T21" fmla="*/ 975 h 1949"/>
                <a:gd name="T22" fmla="*/ 426 w 928"/>
                <a:gd name="T23" fmla="*/ 660 h 1949"/>
                <a:gd name="T24" fmla="*/ 369 w 928"/>
                <a:gd name="T25" fmla="*/ 375 h 1949"/>
                <a:gd name="T26" fmla="*/ 208 w 928"/>
                <a:gd name="T27" fmla="*/ 61 h 1949"/>
                <a:gd name="T28" fmla="*/ 120 w 928"/>
                <a:gd name="T29" fmla="*/ 0 h 1949"/>
                <a:gd name="T30" fmla="*/ 0 w 928"/>
                <a:gd name="T31" fmla="*/ 103 h 1949"/>
                <a:gd name="T32" fmla="*/ 151 w 928"/>
                <a:gd name="T33" fmla="*/ 540 h 1949"/>
                <a:gd name="T34" fmla="*/ 181 w 928"/>
                <a:gd name="T35" fmla="*/ 238 h 1949"/>
                <a:gd name="T36" fmla="*/ 316 w 928"/>
                <a:gd name="T37" fmla="*/ 513 h 1949"/>
                <a:gd name="T38" fmla="*/ 316 w 928"/>
                <a:gd name="T39" fmla="*/ 903 h 1949"/>
                <a:gd name="T40" fmla="*/ 259 w 928"/>
                <a:gd name="T41" fmla="*/ 1190 h 1949"/>
                <a:gd name="T42" fmla="*/ 238 w 928"/>
                <a:gd name="T43" fmla="*/ 1449 h 1949"/>
                <a:gd name="T44" fmla="*/ 373 w 928"/>
                <a:gd name="T45" fmla="*/ 1106 h 1949"/>
                <a:gd name="T46" fmla="*/ 373 w 928"/>
                <a:gd name="T47" fmla="*/ 1547 h 1949"/>
                <a:gd name="T48" fmla="*/ 514 w 928"/>
                <a:gd name="T49" fmla="*/ 1829 h 1949"/>
                <a:gd name="T50" fmla="*/ 639 w 928"/>
                <a:gd name="T51" fmla="*/ 1949 h 1949"/>
                <a:gd name="T52" fmla="*/ 928 w 928"/>
                <a:gd name="T53" fmla="*/ 1829 h 1949"/>
                <a:gd name="T54" fmla="*/ 928 w 928"/>
                <a:gd name="T55" fmla="*/ 182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8" h="1949">
                  <a:moveTo>
                    <a:pt x="928" y="1829"/>
                  </a:moveTo>
                  <a:lnTo>
                    <a:pt x="814" y="1547"/>
                  </a:lnTo>
                  <a:lnTo>
                    <a:pt x="711" y="998"/>
                  </a:lnTo>
                  <a:lnTo>
                    <a:pt x="706" y="1376"/>
                  </a:lnTo>
                  <a:lnTo>
                    <a:pt x="670" y="1542"/>
                  </a:lnTo>
                  <a:lnTo>
                    <a:pt x="597" y="1236"/>
                  </a:lnTo>
                  <a:lnTo>
                    <a:pt x="586" y="852"/>
                  </a:lnTo>
                  <a:lnTo>
                    <a:pt x="603" y="648"/>
                  </a:lnTo>
                  <a:lnTo>
                    <a:pt x="571" y="510"/>
                  </a:lnTo>
                  <a:lnTo>
                    <a:pt x="540" y="837"/>
                  </a:lnTo>
                  <a:lnTo>
                    <a:pt x="468" y="975"/>
                  </a:lnTo>
                  <a:lnTo>
                    <a:pt x="426" y="660"/>
                  </a:lnTo>
                  <a:lnTo>
                    <a:pt x="369" y="375"/>
                  </a:lnTo>
                  <a:lnTo>
                    <a:pt x="208" y="61"/>
                  </a:lnTo>
                  <a:lnTo>
                    <a:pt x="120" y="0"/>
                  </a:lnTo>
                  <a:lnTo>
                    <a:pt x="0" y="103"/>
                  </a:lnTo>
                  <a:lnTo>
                    <a:pt x="151" y="540"/>
                  </a:lnTo>
                  <a:lnTo>
                    <a:pt x="181" y="238"/>
                  </a:lnTo>
                  <a:lnTo>
                    <a:pt x="316" y="513"/>
                  </a:lnTo>
                  <a:lnTo>
                    <a:pt x="316" y="903"/>
                  </a:lnTo>
                  <a:lnTo>
                    <a:pt x="259" y="1190"/>
                  </a:lnTo>
                  <a:lnTo>
                    <a:pt x="238" y="1449"/>
                  </a:lnTo>
                  <a:lnTo>
                    <a:pt x="373" y="1106"/>
                  </a:lnTo>
                  <a:lnTo>
                    <a:pt x="373" y="1547"/>
                  </a:lnTo>
                  <a:lnTo>
                    <a:pt x="514" y="1829"/>
                  </a:lnTo>
                  <a:lnTo>
                    <a:pt x="639" y="1949"/>
                  </a:lnTo>
                  <a:lnTo>
                    <a:pt x="928" y="1829"/>
                  </a:lnTo>
                  <a:lnTo>
                    <a:pt x="928" y="1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5"/>
            <p:cNvSpPr>
              <a:spLocks/>
            </p:cNvSpPr>
            <p:nvPr/>
          </p:nvSpPr>
          <p:spPr bwMode="auto">
            <a:xfrm>
              <a:off x="561" y="2745"/>
              <a:ext cx="301" cy="548"/>
            </a:xfrm>
            <a:custGeom>
              <a:avLst/>
              <a:gdLst>
                <a:gd name="T0" fmla="*/ 430 w 603"/>
                <a:gd name="T1" fmla="*/ 99 h 1097"/>
                <a:gd name="T2" fmla="*/ 550 w 603"/>
                <a:gd name="T3" fmla="*/ 353 h 1097"/>
                <a:gd name="T4" fmla="*/ 603 w 603"/>
                <a:gd name="T5" fmla="*/ 734 h 1097"/>
                <a:gd name="T6" fmla="*/ 508 w 603"/>
                <a:gd name="T7" fmla="*/ 557 h 1097"/>
                <a:gd name="T8" fmla="*/ 462 w 603"/>
                <a:gd name="T9" fmla="*/ 910 h 1097"/>
                <a:gd name="T10" fmla="*/ 457 w 603"/>
                <a:gd name="T11" fmla="*/ 1097 h 1097"/>
                <a:gd name="T12" fmla="*/ 301 w 603"/>
                <a:gd name="T13" fmla="*/ 926 h 1097"/>
                <a:gd name="T14" fmla="*/ 78 w 603"/>
                <a:gd name="T15" fmla="*/ 758 h 1097"/>
                <a:gd name="T16" fmla="*/ 0 w 603"/>
                <a:gd name="T17" fmla="*/ 671 h 1097"/>
                <a:gd name="T18" fmla="*/ 166 w 603"/>
                <a:gd name="T19" fmla="*/ 739 h 1097"/>
                <a:gd name="T20" fmla="*/ 73 w 603"/>
                <a:gd name="T21" fmla="*/ 566 h 1097"/>
                <a:gd name="T22" fmla="*/ 82 w 603"/>
                <a:gd name="T23" fmla="*/ 329 h 1097"/>
                <a:gd name="T24" fmla="*/ 249 w 603"/>
                <a:gd name="T25" fmla="*/ 525 h 1097"/>
                <a:gd name="T26" fmla="*/ 223 w 603"/>
                <a:gd name="T27" fmla="*/ 329 h 1097"/>
                <a:gd name="T28" fmla="*/ 166 w 603"/>
                <a:gd name="T29" fmla="*/ 84 h 1097"/>
                <a:gd name="T30" fmla="*/ 415 w 603"/>
                <a:gd name="T31" fmla="*/ 410 h 1097"/>
                <a:gd name="T32" fmla="*/ 409 w 603"/>
                <a:gd name="T33" fmla="*/ 198 h 1097"/>
                <a:gd name="T34" fmla="*/ 348 w 603"/>
                <a:gd name="T35" fmla="*/ 0 h 1097"/>
                <a:gd name="T36" fmla="*/ 430 w 603"/>
                <a:gd name="T37" fmla="*/ 99 h 1097"/>
                <a:gd name="T38" fmla="*/ 430 w 603"/>
                <a:gd name="T39" fmla="*/ 99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3" h="1097">
                  <a:moveTo>
                    <a:pt x="430" y="99"/>
                  </a:moveTo>
                  <a:lnTo>
                    <a:pt x="550" y="353"/>
                  </a:lnTo>
                  <a:lnTo>
                    <a:pt x="603" y="734"/>
                  </a:lnTo>
                  <a:lnTo>
                    <a:pt x="508" y="557"/>
                  </a:lnTo>
                  <a:lnTo>
                    <a:pt x="462" y="910"/>
                  </a:lnTo>
                  <a:lnTo>
                    <a:pt x="457" y="1097"/>
                  </a:lnTo>
                  <a:lnTo>
                    <a:pt x="301" y="926"/>
                  </a:lnTo>
                  <a:lnTo>
                    <a:pt x="78" y="758"/>
                  </a:lnTo>
                  <a:lnTo>
                    <a:pt x="0" y="671"/>
                  </a:lnTo>
                  <a:lnTo>
                    <a:pt x="166" y="739"/>
                  </a:lnTo>
                  <a:lnTo>
                    <a:pt x="73" y="566"/>
                  </a:lnTo>
                  <a:lnTo>
                    <a:pt x="82" y="329"/>
                  </a:lnTo>
                  <a:lnTo>
                    <a:pt x="249" y="525"/>
                  </a:lnTo>
                  <a:lnTo>
                    <a:pt x="223" y="329"/>
                  </a:lnTo>
                  <a:lnTo>
                    <a:pt x="166" y="84"/>
                  </a:lnTo>
                  <a:lnTo>
                    <a:pt x="415" y="410"/>
                  </a:lnTo>
                  <a:lnTo>
                    <a:pt x="409" y="198"/>
                  </a:lnTo>
                  <a:lnTo>
                    <a:pt x="348" y="0"/>
                  </a:lnTo>
                  <a:lnTo>
                    <a:pt x="430" y="99"/>
                  </a:lnTo>
                  <a:lnTo>
                    <a:pt x="4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2" name="Freeform 36"/>
            <p:cNvSpPr>
              <a:spLocks/>
            </p:cNvSpPr>
            <p:nvPr/>
          </p:nvSpPr>
          <p:spPr bwMode="auto">
            <a:xfrm>
              <a:off x="525" y="3211"/>
              <a:ext cx="241" cy="171"/>
            </a:xfrm>
            <a:custGeom>
              <a:avLst/>
              <a:gdLst>
                <a:gd name="T0" fmla="*/ 186 w 481"/>
                <a:gd name="T1" fmla="*/ 124 h 342"/>
                <a:gd name="T2" fmla="*/ 420 w 481"/>
                <a:gd name="T3" fmla="*/ 270 h 342"/>
                <a:gd name="T4" fmla="*/ 481 w 481"/>
                <a:gd name="T5" fmla="*/ 342 h 342"/>
                <a:gd name="T6" fmla="*/ 481 w 481"/>
                <a:gd name="T7" fmla="*/ 255 h 342"/>
                <a:gd name="T8" fmla="*/ 403 w 481"/>
                <a:gd name="T9" fmla="*/ 150 h 342"/>
                <a:gd name="T10" fmla="*/ 186 w 481"/>
                <a:gd name="T11" fmla="*/ 57 h 342"/>
                <a:gd name="T12" fmla="*/ 0 w 481"/>
                <a:gd name="T13" fmla="*/ 0 h 342"/>
                <a:gd name="T14" fmla="*/ 186 w 481"/>
                <a:gd name="T15" fmla="*/ 124 h 342"/>
                <a:gd name="T16" fmla="*/ 186 w 481"/>
                <a:gd name="T17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342">
                  <a:moveTo>
                    <a:pt x="186" y="124"/>
                  </a:moveTo>
                  <a:lnTo>
                    <a:pt x="420" y="270"/>
                  </a:lnTo>
                  <a:lnTo>
                    <a:pt x="481" y="342"/>
                  </a:lnTo>
                  <a:lnTo>
                    <a:pt x="481" y="255"/>
                  </a:lnTo>
                  <a:lnTo>
                    <a:pt x="403" y="150"/>
                  </a:lnTo>
                  <a:lnTo>
                    <a:pt x="186" y="57"/>
                  </a:lnTo>
                  <a:lnTo>
                    <a:pt x="0" y="0"/>
                  </a:lnTo>
                  <a:lnTo>
                    <a:pt x="186" y="124"/>
                  </a:lnTo>
                  <a:lnTo>
                    <a:pt x="186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3" name="Freeform 37"/>
            <p:cNvSpPr>
              <a:spLocks/>
            </p:cNvSpPr>
            <p:nvPr/>
          </p:nvSpPr>
          <p:spPr bwMode="auto">
            <a:xfrm>
              <a:off x="382" y="3268"/>
              <a:ext cx="329" cy="350"/>
            </a:xfrm>
            <a:custGeom>
              <a:avLst/>
              <a:gdLst>
                <a:gd name="T0" fmla="*/ 209 w 660"/>
                <a:gd name="T1" fmla="*/ 0 h 702"/>
                <a:gd name="T2" fmla="*/ 63 w 660"/>
                <a:gd name="T3" fmla="*/ 151 h 702"/>
                <a:gd name="T4" fmla="*/ 141 w 660"/>
                <a:gd name="T5" fmla="*/ 177 h 702"/>
                <a:gd name="T6" fmla="*/ 0 w 660"/>
                <a:gd name="T7" fmla="*/ 318 h 702"/>
                <a:gd name="T8" fmla="*/ 228 w 660"/>
                <a:gd name="T9" fmla="*/ 270 h 702"/>
                <a:gd name="T10" fmla="*/ 78 w 660"/>
                <a:gd name="T11" fmla="*/ 415 h 702"/>
                <a:gd name="T12" fmla="*/ 354 w 660"/>
                <a:gd name="T13" fmla="*/ 379 h 702"/>
                <a:gd name="T14" fmla="*/ 209 w 660"/>
                <a:gd name="T15" fmla="*/ 489 h 702"/>
                <a:gd name="T16" fmla="*/ 348 w 660"/>
                <a:gd name="T17" fmla="*/ 489 h 702"/>
                <a:gd name="T18" fmla="*/ 171 w 660"/>
                <a:gd name="T19" fmla="*/ 702 h 702"/>
                <a:gd name="T20" fmla="*/ 390 w 660"/>
                <a:gd name="T21" fmla="*/ 514 h 702"/>
                <a:gd name="T22" fmla="*/ 597 w 660"/>
                <a:gd name="T23" fmla="*/ 531 h 702"/>
                <a:gd name="T24" fmla="*/ 561 w 660"/>
                <a:gd name="T25" fmla="*/ 462 h 702"/>
                <a:gd name="T26" fmla="*/ 645 w 660"/>
                <a:gd name="T27" fmla="*/ 447 h 702"/>
                <a:gd name="T28" fmla="*/ 660 w 660"/>
                <a:gd name="T29" fmla="*/ 354 h 702"/>
                <a:gd name="T30" fmla="*/ 432 w 660"/>
                <a:gd name="T31" fmla="*/ 223 h 702"/>
                <a:gd name="T32" fmla="*/ 266 w 660"/>
                <a:gd name="T33" fmla="*/ 31 h 702"/>
                <a:gd name="T34" fmla="*/ 209 w 660"/>
                <a:gd name="T35" fmla="*/ 0 h 702"/>
                <a:gd name="T36" fmla="*/ 209 w 660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0" h="702">
                  <a:moveTo>
                    <a:pt x="209" y="0"/>
                  </a:moveTo>
                  <a:lnTo>
                    <a:pt x="63" y="151"/>
                  </a:lnTo>
                  <a:lnTo>
                    <a:pt x="141" y="177"/>
                  </a:lnTo>
                  <a:lnTo>
                    <a:pt x="0" y="318"/>
                  </a:lnTo>
                  <a:lnTo>
                    <a:pt x="228" y="270"/>
                  </a:lnTo>
                  <a:lnTo>
                    <a:pt x="78" y="415"/>
                  </a:lnTo>
                  <a:lnTo>
                    <a:pt x="354" y="379"/>
                  </a:lnTo>
                  <a:lnTo>
                    <a:pt x="209" y="489"/>
                  </a:lnTo>
                  <a:lnTo>
                    <a:pt x="348" y="489"/>
                  </a:lnTo>
                  <a:lnTo>
                    <a:pt x="171" y="702"/>
                  </a:lnTo>
                  <a:lnTo>
                    <a:pt x="390" y="514"/>
                  </a:lnTo>
                  <a:lnTo>
                    <a:pt x="597" y="531"/>
                  </a:lnTo>
                  <a:lnTo>
                    <a:pt x="561" y="462"/>
                  </a:lnTo>
                  <a:lnTo>
                    <a:pt x="645" y="447"/>
                  </a:lnTo>
                  <a:lnTo>
                    <a:pt x="660" y="354"/>
                  </a:lnTo>
                  <a:lnTo>
                    <a:pt x="432" y="223"/>
                  </a:lnTo>
                  <a:lnTo>
                    <a:pt x="266" y="3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4" name="Freeform 38"/>
            <p:cNvSpPr>
              <a:spLocks/>
            </p:cNvSpPr>
            <p:nvPr/>
          </p:nvSpPr>
          <p:spPr bwMode="auto">
            <a:xfrm>
              <a:off x="548" y="3548"/>
              <a:ext cx="526" cy="177"/>
            </a:xfrm>
            <a:custGeom>
              <a:avLst/>
              <a:gdLst>
                <a:gd name="T0" fmla="*/ 125 w 1053"/>
                <a:gd name="T1" fmla="*/ 48 h 354"/>
                <a:gd name="T2" fmla="*/ 32 w 1053"/>
                <a:gd name="T3" fmla="*/ 177 h 354"/>
                <a:gd name="T4" fmla="*/ 0 w 1053"/>
                <a:gd name="T5" fmla="*/ 342 h 354"/>
                <a:gd name="T6" fmla="*/ 135 w 1053"/>
                <a:gd name="T7" fmla="*/ 255 h 354"/>
                <a:gd name="T8" fmla="*/ 296 w 1053"/>
                <a:gd name="T9" fmla="*/ 276 h 354"/>
                <a:gd name="T10" fmla="*/ 509 w 1053"/>
                <a:gd name="T11" fmla="*/ 348 h 354"/>
                <a:gd name="T12" fmla="*/ 773 w 1053"/>
                <a:gd name="T13" fmla="*/ 354 h 354"/>
                <a:gd name="T14" fmla="*/ 1053 w 1053"/>
                <a:gd name="T15" fmla="*/ 245 h 354"/>
                <a:gd name="T16" fmla="*/ 819 w 1053"/>
                <a:gd name="T17" fmla="*/ 141 h 354"/>
                <a:gd name="T18" fmla="*/ 524 w 1053"/>
                <a:gd name="T19" fmla="*/ 141 h 354"/>
                <a:gd name="T20" fmla="*/ 321 w 1053"/>
                <a:gd name="T21" fmla="*/ 72 h 354"/>
                <a:gd name="T22" fmla="*/ 264 w 1053"/>
                <a:gd name="T23" fmla="*/ 0 h 354"/>
                <a:gd name="T24" fmla="*/ 125 w 1053"/>
                <a:gd name="T25" fmla="*/ 48 h 354"/>
                <a:gd name="T26" fmla="*/ 125 w 1053"/>
                <a:gd name="T27" fmla="*/ 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3" h="354">
                  <a:moveTo>
                    <a:pt x="125" y="48"/>
                  </a:moveTo>
                  <a:lnTo>
                    <a:pt x="32" y="177"/>
                  </a:lnTo>
                  <a:lnTo>
                    <a:pt x="0" y="342"/>
                  </a:lnTo>
                  <a:lnTo>
                    <a:pt x="135" y="255"/>
                  </a:lnTo>
                  <a:lnTo>
                    <a:pt x="296" y="276"/>
                  </a:lnTo>
                  <a:lnTo>
                    <a:pt x="509" y="348"/>
                  </a:lnTo>
                  <a:lnTo>
                    <a:pt x="773" y="354"/>
                  </a:lnTo>
                  <a:lnTo>
                    <a:pt x="1053" y="245"/>
                  </a:lnTo>
                  <a:lnTo>
                    <a:pt x="819" y="141"/>
                  </a:lnTo>
                  <a:lnTo>
                    <a:pt x="524" y="141"/>
                  </a:lnTo>
                  <a:lnTo>
                    <a:pt x="321" y="72"/>
                  </a:lnTo>
                  <a:lnTo>
                    <a:pt x="264" y="0"/>
                  </a:lnTo>
                  <a:lnTo>
                    <a:pt x="125" y="48"/>
                  </a:lnTo>
                  <a:lnTo>
                    <a:pt x="1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5" name="Freeform 39"/>
            <p:cNvSpPr>
              <a:spLocks/>
            </p:cNvSpPr>
            <p:nvPr/>
          </p:nvSpPr>
          <p:spPr bwMode="auto">
            <a:xfrm>
              <a:off x="804" y="3551"/>
              <a:ext cx="1044" cy="439"/>
            </a:xfrm>
            <a:custGeom>
              <a:avLst/>
              <a:gdLst>
                <a:gd name="T0" fmla="*/ 1910 w 2087"/>
                <a:gd name="T1" fmla="*/ 9 h 878"/>
                <a:gd name="T2" fmla="*/ 1610 w 2087"/>
                <a:gd name="T3" fmla="*/ 21 h 878"/>
                <a:gd name="T4" fmla="*/ 1100 w 2087"/>
                <a:gd name="T5" fmla="*/ 51 h 878"/>
                <a:gd name="T6" fmla="*/ 975 w 2087"/>
                <a:gd name="T7" fmla="*/ 108 h 878"/>
                <a:gd name="T8" fmla="*/ 743 w 2087"/>
                <a:gd name="T9" fmla="*/ 177 h 878"/>
                <a:gd name="T10" fmla="*/ 582 w 2087"/>
                <a:gd name="T11" fmla="*/ 275 h 878"/>
                <a:gd name="T12" fmla="*/ 395 w 2087"/>
                <a:gd name="T13" fmla="*/ 363 h 878"/>
                <a:gd name="T14" fmla="*/ 135 w 2087"/>
                <a:gd name="T15" fmla="*/ 576 h 878"/>
                <a:gd name="T16" fmla="*/ 36 w 2087"/>
                <a:gd name="T17" fmla="*/ 675 h 878"/>
                <a:gd name="T18" fmla="*/ 0 w 2087"/>
                <a:gd name="T19" fmla="*/ 743 h 878"/>
                <a:gd name="T20" fmla="*/ 36 w 2087"/>
                <a:gd name="T21" fmla="*/ 789 h 878"/>
                <a:gd name="T22" fmla="*/ 110 w 2087"/>
                <a:gd name="T23" fmla="*/ 785 h 878"/>
                <a:gd name="T24" fmla="*/ 192 w 2087"/>
                <a:gd name="T25" fmla="*/ 684 h 878"/>
                <a:gd name="T26" fmla="*/ 333 w 2087"/>
                <a:gd name="T27" fmla="*/ 597 h 878"/>
                <a:gd name="T28" fmla="*/ 483 w 2087"/>
                <a:gd name="T29" fmla="*/ 524 h 878"/>
                <a:gd name="T30" fmla="*/ 680 w 2087"/>
                <a:gd name="T31" fmla="*/ 446 h 878"/>
                <a:gd name="T32" fmla="*/ 540 w 2087"/>
                <a:gd name="T33" fmla="*/ 566 h 878"/>
                <a:gd name="T34" fmla="*/ 348 w 2087"/>
                <a:gd name="T35" fmla="*/ 747 h 878"/>
                <a:gd name="T36" fmla="*/ 504 w 2087"/>
                <a:gd name="T37" fmla="*/ 825 h 878"/>
                <a:gd name="T38" fmla="*/ 758 w 2087"/>
                <a:gd name="T39" fmla="*/ 659 h 878"/>
                <a:gd name="T40" fmla="*/ 711 w 2087"/>
                <a:gd name="T41" fmla="*/ 830 h 878"/>
                <a:gd name="T42" fmla="*/ 810 w 2087"/>
                <a:gd name="T43" fmla="*/ 878 h 878"/>
                <a:gd name="T44" fmla="*/ 924 w 2087"/>
                <a:gd name="T45" fmla="*/ 815 h 878"/>
                <a:gd name="T46" fmla="*/ 1112 w 2087"/>
                <a:gd name="T47" fmla="*/ 800 h 878"/>
                <a:gd name="T48" fmla="*/ 1272 w 2087"/>
                <a:gd name="T49" fmla="*/ 815 h 878"/>
                <a:gd name="T50" fmla="*/ 1475 w 2087"/>
                <a:gd name="T51" fmla="*/ 732 h 878"/>
                <a:gd name="T52" fmla="*/ 1629 w 2087"/>
                <a:gd name="T53" fmla="*/ 606 h 878"/>
                <a:gd name="T54" fmla="*/ 2070 w 2087"/>
                <a:gd name="T55" fmla="*/ 534 h 878"/>
                <a:gd name="T56" fmla="*/ 2087 w 2087"/>
                <a:gd name="T57" fmla="*/ 258 h 878"/>
                <a:gd name="T58" fmla="*/ 2055 w 2087"/>
                <a:gd name="T59" fmla="*/ 102 h 878"/>
                <a:gd name="T60" fmla="*/ 1961 w 2087"/>
                <a:gd name="T61" fmla="*/ 0 h 878"/>
                <a:gd name="T62" fmla="*/ 1910 w 2087"/>
                <a:gd name="T63" fmla="*/ 9 h 878"/>
                <a:gd name="T64" fmla="*/ 1910 w 2087"/>
                <a:gd name="T65" fmla="*/ 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7" h="878">
                  <a:moveTo>
                    <a:pt x="1910" y="9"/>
                  </a:moveTo>
                  <a:lnTo>
                    <a:pt x="1610" y="21"/>
                  </a:lnTo>
                  <a:lnTo>
                    <a:pt x="1100" y="51"/>
                  </a:lnTo>
                  <a:lnTo>
                    <a:pt x="975" y="108"/>
                  </a:lnTo>
                  <a:lnTo>
                    <a:pt x="743" y="177"/>
                  </a:lnTo>
                  <a:lnTo>
                    <a:pt x="582" y="275"/>
                  </a:lnTo>
                  <a:lnTo>
                    <a:pt x="395" y="363"/>
                  </a:lnTo>
                  <a:lnTo>
                    <a:pt x="135" y="576"/>
                  </a:lnTo>
                  <a:lnTo>
                    <a:pt x="36" y="675"/>
                  </a:lnTo>
                  <a:lnTo>
                    <a:pt x="0" y="743"/>
                  </a:lnTo>
                  <a:lnTo>
                    <a:pt x="36" y="789"/>
                  </a:lnTo>
                  <a:lnTo>
                    <a:pt x="110" y="785"/>
                  </a:lnTo>
                  <a:lnTo>
                    <a:pt x="192" y="684"/>
                  </a:lnTo>
                  <a:lnTo>
                    <a:pt x="333" y="597"/>
                  </a:lnTo>
                  <a:lnTo>
                    <a:pt x="483" y="524"/>
                  </a:lnTo>
                  <a:lnTo>
                    <a:pt x="680" y="446"/>
                  </a:lnTo>
                  <a:lnTo>
                    <a:pt x="540" y="566"/>
                  </a:lnTo>
                  <a:lnTo>
                    <a:pt x="348" y="747"/>
                  </a:lnTo>
                  <a:lnTo>
                    <a:pt x="504" y="825"/>
                  </a:lnTo>
                  <a:lnTo>
                    <a:pt x="758" y="659"/>
                  </a:lnTo>
                  <a:lnTo>
                    <a:pt x="711" y="830"/>
                  </a:lnTo>
                  <a:lnTo>
                    <a:pt x="810" y="878"/>
                  </a:lnTo>
                  <a:lnTo>
                    <a:pt x="924" y="815"/>
                  </a:lnTo>
                  <a:lnTo>
                    <a:pt x="1112" y="800"/>
                  </a:lnTo>
                  <a:lnTo>
                    <a:pt x="1272" y="815"/>
                  </a:lnTo>
                  <a:lnTo>
                    <a:pt x="1475" y="732"/>
                  </a:lnTo>
                  <a:lnTo>
                    <a:pt x="1629" y="606"/>
                  </a:lnTo>
                  <a:lnTo>
                    <a:pt x="2070" y="534"/>
                  </a:lnTo>
                  <a:lnTo>
                    <a:pt x="2087" y="258"/>
                  </a:lnTo>
                  <a:lnTo>
                    <a:pt x="2055" y="102"/>
                  </a:lnTo>
                  <a:lnTo>
                    <a:pt x="1961" y="0"/>
                  </a:lnTo>
                  <a:lnTo>
                    <a:pt x="1910" y="9"/>
                  </a:lnTo>
                  <a:lnTo>
                    <a:pt x="1910" y="9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6" name="Freeform 40"/>
            <p:cNvSpPr>
              <a:spLocks/>
            </p:cNvSpPr>
            <p:nvPr/>
          </p:nvSpPr>
          <p:spPr bwMode="auto">
            <a:xfrm>
              <a:off x="992" y="3579"/>
              <a:ext cx="718" cy="218"/>
            </a:xfrm>
            <a:custGeom>
              <a:avLst/>
              <a:gdLst>
                <a:gd name="T0" fmla="*/ 31 w 1437"/>
                <a:gd name="T1" fmla="*/ 363 h 435"/>
                <a:gd name="T2" fmla="*/ 234 w 1437"/>
                <a:gd name="T3" fmla="*/ 228 h 435"/>
                <a:gd name="T4" fmla="*/ 400 w 1437"/>
                <a:gd name="T5" fmla="*/ 129 h 435"/>
                <a:gd name="T6" fmla="*/ 690 w 1437"/>
                <a:gd name="T7" fmla="*/ 57 h 435"/>
                <a:gd name="T8" fmla="*/ 1012 w 1437"/>
                <a:gd name="T9" fmla="*/ 36 h 435"/>
                <a:gd name="T10" fmla="*/ 1407 w 1437"/>
                <a:gd name="T11" fmla="*/ 0 h 435"/>
                <a:gd name="T12" fmla="*/ 1365 w 1437"/>
                <a:gd name="T13" fmla="*/ 108 h 435"/>
                <a:gd name="T14" fmla="*/ 1365 w 1437"/>
                <a:gd name="T15" fmla="*/ 198 h 435"/>
                <a:gd name="T16" fmla="*/ 1437 w 1437"/>
                <a:gd name="T17" fmla="*/ 306 h 435"/>
                <a:gd name="T18" fmla="*/ 1188 w 1437"/>
                <a:gd name="T19" fmla="*/ 342 h 435"/>
                <a:gd name="T20" fmla="*/ 991 w 1437"/>
                <a:gd name="T21" fmla="*/ 159 h 435"/>
                <a:gd name="T22" fmla="*/ 660 w 1437"/>
                <a:gd name="T23" fmla="*/ 150 h 435"/>
                <a:gd name="T24" fmla="*/ 462 w 1437"/>
                <a:gd name="T25" fmla="*/ 234 h 435"/>
                <a:gd name="T26" fmla="*/ 348 w 1437"/>
                <a:gd name="T27" fmla="*/ 237 h 435"/>
                <a:gd name="T28" fmla="*/ 234 w 1437"/>
                <a:gd name="T29" fmla="*/ 342 h 435"/>
                <a:gd name="T30" fmla="*/ 0 w 1437"/>
                <a:gd name="T31" fmla="*/ 435 h 435"/>
                <a:gd name="T32" fmla="*/ 31 w 1437"/>
                <a:gd name="T33" fmla="*/ 363 h 435"/>
                <a:gd name="T34" fmla="*/ 31 w 1437"/>
                <a:gd name="T35" fmla="*/ 36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7" h="435">
                  <a:moveTo>
                    <a:pt x="31" y="363"/>
                  </a:moveTo>
                  <a:lnTo>
                    <a:pt x="234" y="228"/>
                  </a:lnTo>
                  <a:lnTo>
                    <a:pt x="400" y="129"/>
                  </a:lnTo>
                  <a:lnTo>
                    <a:pt x="690" y="57"/>
                  </a:lnTo>
                  <a:lnTo>
                    <a:pt x="1012" y="36"/>
                  </a:lnTo>
                  <a:lnTo>
                    <a:pt x="1407" y="0"/>
                  </a:lnTo>
                  <a:lnTo>
                    <a:pt x="1365" y="108"/>
                  </a:lnTo>
                  <a:lnTo>
                    <a:pt x="1365" y="198"/>
                  </a:lnTo>
                  <a:lnTo>
                    <a:pt x="1437" y="306"/>
                  </a:lnTo>
                  <a:lnTo>
                    <a:pt x="1188" y="342"/>
                  </a:lnTo>
                  <a:lnTo>
                    <a:pt x="991" y="159"/>
                  </a:lnTo>
                  <a:lnTo>
                    <a:pt x="660" y="150"/>
                  </a:lnTo>
                  <a:lnTo>
                    <a:pt x="462" y="234"/>
                  </a:lnTo>
                  <a:lnTo>
                    <a:pt x="348" y="237"/>
                  </a:lnTo>
                  <a:lnTo>
                    <a:pt x="234" y="342"/>
                  </a:lnTo>
                  <a:lnTo>
                    <a:pt x="0" y="435"/>
                  </a:lnTo>
                  <a:lnTo>
                    <a:pt x="31" y="363"/>
                  </a:lnTo>
                  <a:lnTo>
                    <a:pt x="31" y="36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7" name="Freeform 41"/>
            <p:cNvSpPr>
              <a:spLocks/>
            </p:cNvSpPr>
            <p:nvPr/>
          </p:nvSpPr>
          <p:spPr bwMode="auto">
            <a:xfrm>
              <a:off x="1173" y="3707"/>
              <a:ext cx="282" cy="114"/>
            </a:xfrm>
            <a:custGeom>
              <a:avLst/>
              <a:gdLst>
                <a:gd name="T0" fmla="*/ 57 w 565"/>
                <a:gd name="T1" fmla="*/ 77 h 228"/>
                <a:gd name="T2" fmla="*/ 171 w 565"/>
                <a:gd name="T3" fmla="*/ 51 h 228"/>
                <a:gd name="T4" fmla="*/ 255 w 565"/>
                <a:gd name="T5" fmla="*/ 0 h 228"/>
                <a:gd name="T6" fmla="*/ 565 w 565"/>
                <a:gd name="T7" fmla="*/ 15 h 228"/>
                <a:gd name="T8" fmla="*/ 286 w 565"/>
                <a:gd name="T9" fmla="*/ 108 h 228"/>
                <a:gd name="T10" fmla="*/ 145 w 565"/>
                <a:gd name="T11" fmla="*/ 138 h 228"/>
                <a:gd name="T12" fmla="*/ 0 w 565"/>
                <a:gd name="T13" fmla="*/ 228 h 228"/>
                <a:gd name="T14" fmla="*/ 57 w 565"/>
                <a:gd name="T15" fmla="*/ 77 h 228"/>
                <a:gd name="T16" fmla="*/ 57 w 565"/>
                <a:gd name="T17" fmla="*/ 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228">
                  <a:moveTo>
                    <a:pt x="57" y="77"/>
                  </a:moveTo>
                  <a:lnTo>
                    <a:pt x="171" y="51"/>
                  </a:lnTo>
                  <a:lnTo>
                    <a:pt x="255" y="0"/>
                  </a:lnTo>
                  <a:lnTo>
                    <a:pt x="565" y="15"/>
                  </a:lnTo>
                  <a:lnTo>
                    <a:pt x="286" y="108"/>
                  </a:lnTo>
                  <a:lnTo>
                    <a:pt x="145" y="138"/>
                  </a:lnTo>
                  <a:lnTo>
                    <a:pt x="0" y="228"/>
                  </a:lnTo>
                  <a:lnTo>
                    <a:pt x="57" y="77"/>
                  </a:lnTo>
                  <a:lnTo>
                    <a:pt x="57" y="77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8" name="Freeform 42"/>
            <p:cNvSpPr>
              <a:spLocks/>
            </p:cNvSpPr>
            <p:nvPr/>
          </p:nvSpPr>
          <p:spPr bwMode="auto">
            <a:xfrm>
              <a:off x="1301" y="3797"/>
              <a:ext cx="154" cy="48"/>
            </a:xfrm>
            <a:custGeom>
              <a:avLst/>
              <a:gdLst>
                <a:gd name="T0" fmla="*/ 0 w 310"/>
                <a:gd name="T1" fmla="*/ 53 h 95"/>
                <a:gd name="T2" fmla="*/ 51 w 310"/>
                <a:gd name="T3" fmla="*/ 95 h 95"/>
                <a:gd name="T4" fmla="*/ 310 w 310"/>
                <a:gd name="T5" fmla="*/ 0 h 95"/>
                <a:gd name="T6" fmla="*/ 82 w 310"/>
                <a:gd name="T7" fmla="*/ 6 h 95"/>
                <a:gd name="T8" fmla="*/ 0 w 310"/>
                <a:gd name="T9" fmla="*/ 53 h 95"/>
                <a:gd name="T10" fmla="*/ 0 w 310"/>
                <a:gd name="T11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95">
                  <a:moveTo>
                    <a:pt x="0" y="53"/>
                  </a:moveTo>
                  <a:lnTo>
                    <a:pt x="51" y="95"/>
                  </a:lnTo>
                  <a:lnTo>
                    <a:pt x="310" y="0"/>
                  </a:lnTo>
                  <a:lnTo>
                    <a:pt x="82" y="6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9" name="Freeform 43"/>
            <p:cNvSpPr>
              <a:spLocks/>
            </p:cNvSpPr>
            <p:nvPr/>
          </p:nvSpPr>
          <p:spPr bwMode="auto">
            <a:xfrm>
              <a:off x="1702" y="3572"/>
              <a:ext cx="143" cy="164"/>
            </a:xfrm>
            <a:custGeom>
              <a:avLst/>
              <a:gdLst>
                <a:gd name="T0" fmla="*/ 53 w 287"/>
                <a:gd name="T1" fmla="*/ 72 h 328"/>
                <a:gd name="T2" fmla="*/ 12 w 287"/>
                <a:gd name="T3" fmla="*/ 165 h 328"/>
                <a:gd name="T4" fmla="*/ 0 w 287"/>
                <a:gd name="T5" fmla="*/ 188 h 328"/>
                <a:gd name="T6" fmla="*/ 12 w 287"/>
                <a:gd name="T7" fmla="*/ 213 h 328"/>
                <a:gd name="T8" fmla="*/ 31 w 287"/>
                <a:gd name="T9" fmla="*/ 213 h 328"/>
                <a:gd name="T10" fmla="*/ 48 w 287"/>
                <a:gd name="T11" fmla="*/ 262 h 328"/>
                <a:gd name="T12" fmla="*/ 74 w 287"/>
                <a:gd name="T13" fmla="*/ 315 h 328"/>
                <a:gd name="T14" fmla="*/ 97 w 287"/>
                <a:gd name="T15" fmla="*/ 328 h 328"/>
                <a:gd name="T16" fmla="*/ 118 w 287"/>
                <a:gd name="T17" fmla="*/ 300 h 328"/>
                <a:gd name="T18" fmla="*/ 236 w 287"/>
                <a:gd name="T19" fmla="*/ 313 h 328"/>
                <a:gd name="T20" fmla="*/ 287 w 287"/>
                <a:gd name="T21" fmla="*/ 275 h 328"/>
                <a:gd name="T22" fmla="*/ 285 w 287"/>
                <a:gd name="T23" fmla="*/ 150 h 328"/>
                <a:gd name="T24" fmla="*/ 240 w 287"/>
                <a:gd name="T25" fmla="*/ 51 h 328"/>
                <a:gd name="T26" fmla="*/ 215 w 287"/>
                <a:gd name="T27" fmla="*/ 0 h 328"/>
                <a:gd name="T28" fmla="*/ 72 w 287"/>
                <a:gd name="T29" fmla="*/ 9 h 328"/>
                <a:gd name="T30" fmla="*/ 53 w 287"/>
                <a:gd name="T31" fmla="*/ 72 h 328"/>
                <a:gd name="T32" fmla="*/ 53 w 287"/>
                <a:gd name="T33" fmla="*/ 7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328">
                  <a:moveTo>
                    <a:pt x="53" y="72"/>
                  </a:moveTo>
                  <a:lnTo>
                    <a:pt x="12" y="165"/>
                  </a:lnTo>
                  <a:lnTo>
                    <a:pt x="0" y="188"/>
                  </a:lnTo>
                  <a:lnTo>
                    <a:pt x="12" y="213"/>
                  </a:lnTo>
                  <a:lnTo>
                    <a:pt x="31" y="213"/>
                  </a:lnTo>
                  <a:lnTo>
                    <a:pt x="48" y="262"/>
                  </a:lnTo>
                  <a:lnTo>
                    <a:pt x="74" y="315"/>
                  </a:lnTo>
                  <a:lnTo>
                    <a:pt x="97" y="328"/>
                  </a:lnTo>
                  <a:lnTo>
                    <a:pt x="118" y="300"/>
                  </a:lnTo>
                  <a:lnTo>
                    <a:pt x="236" y="313"/>
                  </a:lnTo>
                  <a:lnTo>
                    <a:pt x="287" y="275"/>
                  </a:lnTo>
                  <a:lnTo>
                    <a:pt x="285" y="150"/>
                  </a:lnTo>
                  <a:lnTo>
                    <a:pt x="240" y="51"/>
                  </a:lnTo>
                  <a:lnTo>
                    <a:pt x="215" y="0"/>
                  </a:lnTo>
                  <a:lnTo>
                    <a:pt x="72" y="9"/>
                  </a:lnTo>
                  <a:lnTo>
                    <a:pt x="53" y="72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0" name="Freeform 44"/>
            <p:cNvSpPr>
              <a:spLocks/>
            </p:cNvSpPr>
            <p:nvPr/>
          </p:nvSpPr>
          <p:spPr bwMode="auto">
            <a:xfrm>
              <a:off x="1734" y="3597"/>
              <a:ext cx="98" cy="110"/>
            </a:xfrm>
            <a:custGeom>
              <a:avLst/>
              <a:gdLst>
                <a:gd name="T0" fmla="*/ 44 w 196"/>
                <a:gd name="T1" fmla="*/ 17 h 221"/>
                <a:gd name="T2" fmla="*/ 4 w 196"/>
                <a:gd name="T3" fmla="*/ 74 h 221"/>
                <a:gd name="T4" fmla="*/ 0 w 196"/>
                <a:gd name="T5" fmla="*/ 135 h 221"/>
                <a:gd name="T6" fmla="*/ 17 w 196"/>
                <a:gd name="T7" fmla="*/ 181 h 221"/>
                <a:gd name="T8" fmla="*/ 64 w 196"/>
                <a:gd name="T9" fmla="*/ 209 h 221"/>
                <a:gd name="T10" fmla="*/ 108 w 196"/>
                <a:gd name="T11" fmla="*/ 221 h 221"/>
                <a:gd name="T12" fmla="*/ 146 w 196"/>
                <a:gd name="T13" fmla="*/ 217 h 221"/>
                <a:gd name="T14" fmla="*/ 175 w 196"/>
                <a:gd name="T15" fmla="*/ 196 h 221"/>
                <a:gd name="T16" fmla="*/ 196 w 196"/>
                <a:gd name="T17" fmla="*/ 145 h 221"/>
                <a:gd name="T18" fmla="*/ 188 w 196"/>
                <a:gd name="T19" fmla="*/ 65 h 221"/>
                <a:gd name="T20" fmla="*/ 156 w 196"/>
                <a:gd name="T21" fmla="*/ 21 h 221"/>
                <a:gd name="T22" fmla="*/ 118 w 196"/>
                <a:gd name="T23" fmla="*/ 0 h 221"/>
                <a:gd name="T24" fmla="*/ 66 w 196"/>
                <a:gd name="T25" fmla="*/ 8 h 221"/>
                <a:gd name="T26" fmla="*/ 44 w 196"/>
                <a:gd name="T27" fmla="*/ 17 h 221"/>
                <a:gd name="T28" fmla="*/ 44 w 196"/>
                <a:gd name="T29" fmla="*/ 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6" h="221">
                  <a:moveTo>
                    <a:pt x="44" y="17"/>
                  </a:moveTo>
                  <a:lnTo>
                    <a:pt x="4" y="74"/>
                  </a:lnTo>
                  <a:lnTo>
                    <a:pt x="0" y="135"/>
                  </a:lnTo>
                  <a:lnTo>
                    <a:pt x="17" y="181"/>
                  </a:lnTo>
                  <a:lnTo>
                    <a:pt x="64" y="209"/>
                  </a:lnTo>
                  <a:lnTo>
                    <a:pt x="108" y="221"/>
                  </a:lnTo>
                  <a:lnTo>
                    <a:pt x="146" y="217"/>
                  </a:lnTo>
                  <a:lnTo>
                    <a:pt x="175" y="196"/>
                  </a:lnTo>
                  <a:lnTo>
                    <a:pt x="196" y="145"/>
                  </a:lnTo>
                  <a:lnTo>
                    <a:pt x="188" y="65"/>
                  </a:lnTo>
                  <a:lnTo>
                    <a:pt x="156" y="21"/>
                  </a:lnTo>
                  <a:lnTo>
                    <a:pt x="118" y="0"/>
                  </a:lnTo>
                  <a:lnTo>
                    <a:pt x="66" y="8"/>
                  </a:lnTo>
                  <a:lnTo>
                    <a:pt x="44" y="17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1" name="Freeform 45"/>
            <p:cNvSpPr>
              <a:spLocks/>
            </p:cNvSpPr>
            <p:nvPr/>
          </p:nvSpPr>
          <p:spPr bwMode="auto">
            <a:xfrm>
              <a:off x="1721" y="3636"/>
              <a:ext cx="127" cy="94"/>
            </a:xfrm>
            <a:custGeom>
              <a:avLst/>
              <a:gdLst>
                <a:gd name="T0" fmla="*/ 0 w 255"/>
                <a:gd name="T1" fmla="*/ 57 h 186"/>
                <a:gd name="T2" fmla="*/ 42 w 255"/>
                <a:gd name="T3" fmla="*/ 114 h 186"/>
                <a:gd name="T4" fmla="*/ 84 w 255"/>
                <a:gd name="T5" fmla="*/ 137 h 186"/>
                <a:gd name="T6" fmla="*/ 133 w 255"/>
                <a:gd name="T7" fmla="*/ 150 h 186"/>
                <a:gd name="T8" fmla="*/ 177 w 255"/>
                <a:gd name="T9" fmla="*/ 150 h 186"/>
                <a:gd name="T10" fmla="*/ 205 w 255"/>
                <a:gd name="T11" fmla="*/ 129 h 186"/>
                <a:gd name="T12" fmla="*/ 232 w 255"/>
                <a:gd name="T13" fmla="*/ 76 h 186"/>
                <a:gd name="T14" fmla="*/ 236 w 255"/>
                <a:gd name="T15" fmla="*/ 0 h 186"/>
                <a:gd name="T16" fmla="*/ 255 w 255"/>
                <a:gd name="T17" fmla="*/ 158 h 186"/>
                <a:gd name="T18" fmla="*/ 228 w 255"/>
                <a:gd name="T19" fmla="*/ 158 h 186"/>
                <a:gd name="T20" fmla="*/ 186 w 255"/>
                <a:gd name="T21" fmla="*/ 179 h 186"/>
                <a:gd name="T22" fmla="*/ 107 w 255"/>
                <a:gd name="T23" fmla="*/ 177 h 186"/>
                <a:gd name="T24" fmla="*/ 50 w 255"/>
                <a:gd name="T25" fmla="*/ 186 h 186"/>
                <a:gd name="T26" fmla="*/ 44 w 255"/>
                <a:gd name="T27" fmla="*/ 175 h 186"/>
                <a:gd name="T28" fmla="*/ 57 w 255"/>
                <a:gd name="T29" fmla="*/ 150 h 186"/>
                <a:gd name="T30" fmla="*/ 19 w 255"/>
                <a:gd name="T31" fmla="*/ 116 h 186"/>
                <a:gd name="T32" fmla="*/ 0 w 255"/>
                <a:gd name="T33" fmla="*/ 57 h 186"/>
                <a:gd name="T34" fmla="*/ 0 w 255"/>
                <a:gd name="T35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186">
                  <a:moveTo>
                    <a:pt x="0" y="57"/>
                  </a:moveTo>
                  <a:lnTo>
                    <a:pt x="42" y="114"/>
                  </a:lnTo>
                  <a:lnTo>
                    <a:pt x="84" y="137"/>
                  </a:lnTo>
                  <a:lnTo>
                    <a:pt x="133" y="150"/>
                  </a:lnTo>
                  <a:lnTo>
                    <a:pt x="177" y="150"/>
                  </a:lnTo>
                  <a:lnTo>
                    <a:pt x="205" y="129"/>
                  </a:lnTo>
                  <a:lnTo>
                    <a:pt x="232" y="76"/>
                  </a:lnTo>
                  <a:lnTo>
                    <a:pt x="236" y="0"/>
                  </a:lnTo>
                  <a:lnTo>
                    <a:pt x="255" y="158"/>
                  </a:lnTo>
                  <a:lnTo>
                    <a:pt x="228" y="158"/>
                  </a:lnTo>
                  <a:lnTo>
                    <a:pt x="186" y="179"/>
                  </a:lnTo>
                  <a:lnTo>
                    <a:pt x="107" y="177"/>
                  </a:lnTo>
                  <a:lnTo>
                    <a:pt x="50" y="186"/>
                  </a:lnTo>
                  <a:lnTo>
                    <a:pt x="44" y="175"/>
                  </a:lnTo>
                  <a:lnTo>
                    <a:pt x="57" y="150"/>
                  </a:lnTo>
                  <a:lnTo>
                    <a:pt x="19" y="11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2" name="Freeform 46"/>
            <p:cNvSpPr>
              <a:spLocks/>
            </p:cNvSpPr>
            <p:nvPr/>
          </p:nvSpPr>
          <p:spPr bwMode="auto">
            <a:xfrm>
              <a:off x="1752" y="3726"/>
              <a:ext cx="71" cy="39"/>
            </a:xfrm>
            <a:custGeom>
              <a:avLst/>
              <a:gdLst>
                <a:gd name="T0" fmla="*/ 0 w 142"/>
                <a:gd name="T1" fmla="*/ 77 h 77"/>
                <a:gd name="T2" fmla="*/ 2 w 142"/>
                <a:gd name="T3" fmla="*/ 13 h 77"/>
                <a:gd name="T4" fmla="*/ 30 w 142"/>
                <a:gd name="T5" fmla="*/ 0 h 77"/>
                <a:gd name="T6" fmla="*/ 139 w 142"/>
                <a:gd name="T7" fmla="*/ 5 h 77"/>
                <a:gd name="T8" fmla="*/ 142 w 142"/>
                <a:gd name="T9" fmla="*/ 74 h 77"/>
                <a:gd name="T10" fmla="*/ 0 w 142"/>
                <a:gd name="T11" fmla="*/ 77 h 77"/>
                <a:gd name="T12" fmla="*/ 0 w 142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2" y="13"/>
                  </a:lnTo>
                  <a:lnTo>
                    <a:pt x="30" y="0"/>
                  </a:lnTo>
                  <a:lnTo>
                    <a:pt x="139" y="5"/>
                  </a:lnTo>
                  <a:lnTo>
                    <a:pt x="142" y="7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3" name="Freeform 47"/>
            <p:cNvSpPr>
              <a:spLocks/>
            </p:cNvSpPr>
            <p:nvPr/>
          </p:nvSpPr>
          <p:spPr bwMode="auto">
            <a:xfrm>
              <a:off x="1253" y="2299"/>
              <a:ext cx="241" cy="53"/>
            </a:xfrm>
            <a:custGeom>
              <a:avLst/>
              <a:gdLst>
                <a:gd name="T0" fmla="*/ 483 w 483"/>
                <a:gd name="T1" fmla="*/ 71 h 107"/>
                <a:gd name="T2" fmla="*/ 456 w 483"/>
                <a:gd name="T3" fmla="*/ 33 h 107"/>
                <a:gd name="T4" fmla="*/ 342 w 483"/>
                <a:gd name="T5" fmla="*/ 25 h 107"/>
                <a:gd name="T6" fmla="*/ 219 w 483"/>
                <a:gd name="T7" fmla="*/ 0 h 107"/>
                <a:gd name="T8" fmla="*/ 101 w 483"/>
                <a:gd name="T9" fmla="*/ 40 h 107"/>
                <a:gd name="T10" fmla="*/ 0 w 483"/>
                <a:gd name="T11" fmla="*/ 107 h 107"/>
                <a:gd name="T12" fmla="*/ 141 w 483"/>
                <a:gd name="T13" fmla="*/ 71 h 107"/>
                <a:gd name="T14" fmla="*/ 230 w 483"/>
                <a:gd name="T15" fmla="*/ 76 h 107"/>
                <a:gd name="T16" fmla="*/ 327 w 483"/>
                <a:gd name="T17" fmla="*/ 63 h 107"/>
                <a:gd name="T18" fmla="*/ 390 w 483"/>
                <a:gd name="T19" fmla="*/ 88 h 107"/>
                <a:gd name="T20" fmla="*/ 464 w 483"/>
                <a:gd name="T21" fmla="*/ 84 h 107"/>
                <a:gd name="T22" fmla="*/ 483 w 483"/>
                <a:gd name="T23" fmla="*/ 71 h 107"/>
                <a:gd name="T24" fmla="*/ 483 w 483"/>
                <a:gd name="T25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107">
                  <a:moveTo>
                    <a:pt x="483" y="71"/>
                  </a:moveTo>
                  <a:lnTo>
                    <a:pt x="456" y="33"/>
                  </a:lnTo>
                  <a:lnTo>
                    <a:pt x="342" y="25"/>
                  </a:lnTo>
                  <a:lnTo>
                    <a:pt x="219" y="0"/>
                  </a:lnTo>
                  <a:lnTo>
                    <a:pt x="101" y="40"/>
                  </a:lnTo>
                  <a:lnTo>
                    <a:pt x="0" y="107"/>
                  </a:lnTo>
                  <a:lnTo>
                    <a:pt x="141" y="71"/>
                  </a:lnTo>
                  <a:lnTo>
                    <a:pt x="230" y="76"/>
                  </a:lnTo>
                  <a:lnTo>
                    <a:pt x="327" y="63"/>
                  </a:lnTo>
                  <a:lnTo>
                    <a:pt x="390" y="88"/>
                  </a:lnTo>
                  <a:lnTo>
                    <a:pt x="464" y="84"/>
                  </a:lnTo>
                  <a:lnTo>
                    <a:pt x="483" y="71"/>
                  </a:lnTo>
                  <a:lnTo>
                    <a:pt x="48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4" name="Freeform 48"/>
            <p:cNvSpPr>
              <a:spLocks/>
            </p:cNvSpPr>
            <p:nvPr/>
          </p:nvSpPr>
          <p:spPr bwMode="auto">
            <a:xfrm>
              <a:off x="1648" y="2295"/>
              <a:ext cx="182" cy="62"/>
            </a:xfrm>
            <a:custGeom>
              <a:avLst/>
              <a:gdLst>
                <a:gd name="T0" fmla="*/ 0 w 363"/>
                <a:gd name="T1" fmla="*/ 74 h 123"/>
                <a:gd name="T2" fmla="*/ 51 w 363"/>
                <a:gd name="T3" fmla="*/ 36 h 123"/>
                <a:gd name="T4" fmla="*/ 89 w 363"/>
                <a:gd name="T5" fmla="*/ 21 h 123"/>
                <a:gd name="T6" fmla="*/ 156 w 363"/>
                <a:gd name="T7" fmla="*/ 25 h 123"/>
                <a:gd name="T8" fmla="*/ 245 w 363"/>
                <a:gd name="T9" fmla="*/ 0 h 123"/>
                <a:gd name="T10" fmla="*/ 289 w 363"/>
                <a:gd name="T11" fmla="*/ 17 h 123"/>
                <a:gd name="T12" fmla="*/ 332 w 363"/>
                <a:gd name="T13" fmla="*/ 55 h 123"/>
                <a:gd name="T14" fmla="*/ 363 w 363"/>
                <a:gd name="T15" fmla="*/ 123 h 123"/>
                <a:gd name="T16" fmla="*/ 266 w 363"/>
                <a:gd name="T17" fmla="*/ 95 h 123"/>
                <a:gd name="T18" fmla="*/ 230 w 363"/>
                <a:gd name="T19" fmla="*/ 87 h 123"/>
                <a:gd name="T20" fmla="*/ 43 w 363"/>
                <a:gd name="T21" fmla="*/ 87 h 123"/>
                <a:gd name="T22" fmla="*/ 0 w 363"/>
                <a:gd name="T23" fmla="*/ 74 h 123"/>
                <a:gd name="T24" fmla="*/ 0 w 363"/>
                <a:gd name="T25" fmla="*/ 7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123">
                  <a:moveTo>
                    <a:pt x="0" y="74"/>
                  </a:moveTo>
                  <a:lnTo>
                    <a:pt x="51" y="36"/>
                  </a:lnTo>
                  <a:lnTo>
                    <a:pt x="89" y="21"/>
                  </a:lnTo>
                  <a:lnTo>
                    <a:pt x="156" y="25"/>
                  </a:lnTo>
                  <a:lnTo>
                    <a:pt x="245" y="0"/>
                  </a:lnTo>
                  <a:lnTo>
                    <a:pt x="289" y="17"/>
                  </a:lnTo>
                  <a:lnTo>
                    <a:pt x="332" y="55"/>
                  </a:lnTo>
                  <a:lnTo>
                    <a:pt x="363" y="123"/>
                  </a:lnTo>
                  <a:lnTo>
                    <a:pt x="266" y="95"/>
                  </a:lnTo>
                  <a:lnTo>
                    <a:pt x="230" y="87"/>
                  </a:lnTo>
                  <a:lnTo>
                    <a:pt x="43" y="8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5" name="Freeform 49"/>
            <p:cNvSpPr>
              <a:spLocks/>
            </p:cNvSpPr>
            <p:nvPr/>
          </p:nvSpPr>
          <p:spPr bwMode="auto">
            <a:xfrm>
              <a:off x="1298" y="2334"/>
              <a:ext cx="524" cy="32"/>
            </a:xfrm>
            <a:custGeom>
              <a:avLst/>
              <a:gdLst>
                <a:gd name="T0" fmla="*/ 0 w 1050"/>
                <a:gd name="T1" fmla="*/ 51 h 62"/>
                <a:gd name="T2" fmla="*/ 67 w 1050"/>
                <a:gd name="T3" fmla="*/ 28 h 62"/>
                <a:gd name="T4" fmla="*/ 909 w 1050"/>
                <a:gd name="T5" fmla="*/ 13 h 62"/>
                <a:gd name="T6" fmla="*/ 1013 w 1050"/>
                <a:gd name="T7" fmla="*/ 36 h 62"/>
                <a:gd name="T8" fmla="*/ 1050 w 1050"/>
                <a:gd name="T9" fmla="*/ 62 h 62"/>
                <a:gd name="T10" fmla="*/ 1002 w 1050"/>
                <a:gd name="T11" fmla="*/ 17 h 62"/>
                <a:gd name="T12" fmla="*/ 943 w 1050"/>
                <a:gd name="T13" fmla="*/ 0 h 62"/>
                <a:gd name="T14" fmla="*/ 827 w 1050"/>
                <a:gd name="T15" fmla="*/ 0 h 62"/>
                <a:gd name="T16" fmla="*/ 208 w 1050"/>
                <a:gd name="T17" fmla="*/ 9 h 62"/>
                <a:gd name="T18" fmla="*/ 71 w 1050"/>
                <a:gd name="T19" fmla="*/ 9 h 62"/>
                <a:gd name="T20" fmla="*/ 0 w 1050"/>
                <a:gd name="T21" fmla="*/ 51 h 62"/>
                <a:gd name="T22" fmla="*/ 0 w 1050"/>
                <a:gd name="T23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0" h="62">
                  <a:moveTo>
                    <a:pt x="0" y="51"/>
                  </a:moveTo>
                  <a:lnTo>
                    <a:pt x="67" y="28"/>
                  </a:lnTo>
                  <a:lnTo>
                    <a:pt x="909" y="13"/>
                  </a:lnTo>
                  <a:lnTo>
                    <a:pt x="1013" y="36"/>
                  </a:lnTo>
                  <a:lnTo>
                    <a:pt x="1050" y="62"/>
                  </a:lnTo>
                  <a:lnTo>
                    <a:pt x="1002" y="17"/>
                  </a:lnTo>
                  <a:lnTo>
                    <a:pt x="943" y="0"/>
                  </a:lnTo>
                  <a:lnTo>
                    <a:pt x="827" y="0"/>
                  </a:lnTo>
                  <a:lnTo>
                    <a:pt x="208" y="9"/>
                  </a:lnTo>
                  <a:lnTo>
                    <a:pt x="71" y="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6" name="Freeform 50"/>
            <p:cNvSpPr>
              <a:spLocks/>
            </p:cNvSpPr>
            <p:nvPr/>
          </p:nvSpPr>
          <p:spPr bwMode="auto">
            <a:xfrm>
              <a:off x="1235" y="2351"/>
              <a:ext cx="315" cy="202"/>
            </a:xfrm>
            <a:custGeom>
              <a:avLst/>
              <a:gdLst>
                <a:gd name="T0" fmla="*/ 89 w 629"/>
                <a:gd name="T1" fmla="*/ 207 h 405"/>
                <a:gd name="T2" fmla="*/ 95 w 629"/>
                <a:gd name="T3" fmla="*/ 270 h 405"/>
                <a:gd name="T4" fmla="*/ 133 w 629"/>
                <a:gd name="T5" fmla="*/ 312 h 405"/>
                <a:gd name="T6" fmla="*/ 203 w 629"/>
                <a:gd name="T7" fmla="*/ 335 h 405"/>
                <a:gd name="T8" fmla="*/ 348 w 629"/>
                <a:gd name="T9" fmla="*/ 331 h 405"/>
                <a:gd name="T10" fmla="*/ 456 w 629"/>
                <a:gd name="T11" fmla="*/ 289 h 405"/>
                <a:gd name="T12" fmla="*/ 500 w 629"/>
                <a:gd name="T13" fmla="*/ 238 h 405"/>
                <a:gd name="T14" fmla="*/ 519 w 629"/>
                <a:gd name="T15" fmla="*/ 171 h 405"/>
                <a:gd name="T16" fmla="*/ 530 w 629"/>
                <a:gd name="T17" fmla="*/ 126 h 405"/>
                <a:gd name="T18" fmla="*/ 530 w 629"/>
                <a:gd name="T19" fmla="*/ 46 h 405"/>
                <a:gd name="T20" fmla="*/ 469 w 629"/>
                <a:gd name="T21" fmla="*/ 0 h 405"/>
                <a:gd name="T22" fmla="*/ 629 w 629"/>
                <a:gd name="T23" fmla="*/ 2 h 405"/>
                <a:gd name="T24" fmla="*/ 612 w 629"/>
                <a:gd name="T25" fmla="*/ 55 h 405"/>
                <a:gd name="T26" fmla="*/ 604 w 629"/>
                <a:gd name="T27" fmla="*/ 219 h 405"/>
                <a:gd name="T28" fmla="*/ 589 w 629"/>
                <a:gd name="T29" fmla="*/ 327 h 405"/>
                <a:gd name="T30" fmla="*/ 601 w 629"/>
                <a:gd name="T31" fmla="*/ 405 h 405"/>
                <a:gd name="T32" fmla="*/ 574 w 629"/>
                <a:gd name="T33" fmla="*/ 382 h 405"/>
                <a:gd name="T34" fmla="*/ 538 w 629"/>
                <a:gd name="T35" fmla="*/ 319 h 405"/>
                <a:gd name="T36" fmla="*/ 477 w 629"/>
                <a:gd name="T37" fmla="*/ 319 h 405"/>
                <a:gd name="T38" fmla="*/ 437 w 629"/>
                <a:gd name="T39" fmla="*/ 319 h 405"/>
                <a:gd name="T40" fmla="*/ 371 w 629"/>
                <a:gd name="T41" fmla="*/ 344 h 405"/>
                <a:gd name="T42" fmla="*/ 308 w 629"/>
                <a:gd name="T43" fmla="*/ 348 h 405"/>
                <a:gd name="T44" fmla="*/ 222 w 629"/>
                <a:gd name="T45" fmla="*/ 352 h 405"/>
                <a:gd name="T46" fmla="*/ 156 w 629"/>
                <a:gd name="T47" fmla="*/ 344 h 405"/>
                <a:gd name="T48" fmla="*/ 78 w 629"/>
                <a:gd name="T49" fmla="*/ 319 h 405"/>
                <a:gd name="T50" fmla="*/ 0 w 629"/>
                <a:gd name="T51" fmla="*/ 289 h 405"/>
                <a:gd name="T52" fmla="*/ 0 w 629"/>
                <a:gd name="T53" fmla="*/ 183 h 405"/>
                <a:gd name="T54" fmla="*/ 89 w 629"/>
                <a:gd name="T55" fmla="*/ 207 h 405"/>
                <a:gd name="T56" fmla="*/ 89 w 629"/>
                <a:gd name="T57" fmla="*/ 20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9" h="405">
                  <a:moveTo>
                    <a:pt x="89" y="207"/>
                  </a:moveTo>
                  <a:lnTo>
                    <a:pt x="95" y="270"/>
                  </a:lnTo>
                  <a:lnTo>
                    <a:pt x="133" y="312"/>
                  </a:lnTo>
                  <a:lnTo>
                    <a:pt x="203" y="335"/>
                  </a:lnTo>
                  <a:lnTo>
                    <a:pt x="348" y="331"/>
                  </a:lnTo>
                  <a:lnTo>
                    <a:pt x="456" y="289"/>
                  </a:lnTo>
                  <a:lnTo>
                    <a:pt x="500" y="238"/>
                  </a:lnTo>
                  <a:lnTo>
                    <a:pt x="519" y="171"/>
                  </a:lnTo>
                  <a:lnTo>
                    <a:pt x="530" y="126"/>
                  </a:lnTo>
                  <a:lnTo>
                    <a:pt x="530" y="46"/>
                  </a:lnTo>
                  <a:lnTo>
                    <a:pt x="469" y="0"/>
                  </a:lnTo>
                  <a:lnTo>
                    <a:pt x="629" y="2"/>
                  </a:lnTo>
                  <a:lnTo>
                    <a:pt x="612" y="55"/>
                  </a:lnTo>
                  <a:lnTo>
                    <a:pt x="604" y="219"/>
                  </a:lnTo>
                  <a:lnTo>
                    <a:pt x="589" y="327"/>
                  </a:lnTo>
                  <a:lnTo>
                    <a:pt x="601" y="405"/>
                  </a:lnTo>
                  <a:lnTo>
                    <a:pt x="574" y="382"/>
                  </a:lnTo>
                  <a:lnTo>
                    <a:pt x="538" y="319"/>
                  </a:lnTo>
                  <a:lnTo>
                    <a:pt x="477" y="319"/>
                  </a:lnTo>
                  <a:lnTo>
                    <a:pt x="437" y="319"/>
                  </a:lnTo>
                  <a:lnTo>
                    <a:pt x="371" y="344"/>
                  </a:lnTo>
                  <a:lnTo>
                    <a:pt x="308" y="348"/>
                  </a:lnTo>
                  <a:lnTo>
                    <a:pt x="222" y="352"/>
                  </a:lnTo>
                  <a:lnTo>
                    <a:pt x="156" y="344"/>
                  </a:lnTo>
                  <a:lnTo>
                    <a:pt x="78" y="319"/>
                  </a:lnTo>
                  <a:lnTo>
                    <a:pt x="0" y="289"/>
                  </a:lnTo>
                  <a:lnTo>
                    <a:pt x="0" y="183"/>
                  </a:lnTo>
                  <a:lnTo>
                    <a:pt x="89" y="207"/>
                  </a:lnTo>
                  <a:lnTo>
                    <a:pt x="8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7" name="Freeform 51"/>
            <p:cNvSpPr>
              <a:spLocks/>
            </p:cNvSpPr>
            <p:nvPr/>
          </p:nvSpPr>
          <p:spPr bwMode="auto">
            <a:xfrm>
              <a:off x="1422" y="2520"/>
              <a:ext cx="176" cy="86"/>
            </a:xfrm>
            <a:custGeom>
              <a:avLst/>
              <a:gdLst>
                <a:gd name="T0" fmla="*/ 67 w 352"/>
                <a:gd name="T1" fmla="*/ 0 h 173"/>
                <a:gd name="T2" fmla="*/ 63 w 352"/>
                <a:gd name="T3" fmla="*/ 56 h 173"/>
                <a:gd name="T4" fmla="*/ 90 w 352"/>
                <a:gd name="T5" fmla="*/ 95 h 173"/>
                <a:gd name="T6" fmla="*/ 130 w 352"/>
                <a:gd name="T7" fmla="*/ 80 h 173"/>
                <a:gd name="T8" fmla="*/ 164 w 352"/>
                <a:gd name="T9" fmla="*/ 80 h 173"/>
                <a:gd name="T10" fmla="*/ 230 w 352"/>
                <a:gd name="T11" fmla="*/ 126 h 173"/>
                <a:gd name="T12" fmla="*/ 270 w 352"/>
                <a:gd name="T13" fmla="*/ 133 h 173"/>
                <a:gd name="T14" fmla="*/ 352 w 352"/>
                <a:gd name="T15" fmla="*/ 126 h 173"/>
                <a:gd name="T16" fmla="*/ 308 w 352"/>
                <a:gd name="T17" fmla="*/ 158 h 173"/>
                <a:gd name="T18" fmla="*/ 215 w 352"/>
                <a:gd name="T19" fmla="*/ 173 h 173"/>
                <a:gd name="T20" fmla="*/ 111 w 352"/>
                <a:gd name="T21" fmla="*/ 133 h 173"/>
                <a:gd name="T22" fmla="*/ 16 w 352"/>
                <a:gd name="T23" fmla="*/ 126 h 173"/>
                <a:gd name="T24" fmla="*/ 0 w 352"/>
                <a:gd name="T25" fmla="*/ 95 h 173"/>
                <a:gd name="T26" fmla="*/ 12 w 352"/>
                <a:gd name="T27" fmla="*/ 56 h 173"/>
                <a:gd name="T28" fmla="*/ 44 w 352"/>
                <a:gd name="T29" fmla="*/ 29 h 173"/>
                <a:gd name="T30" fmla="*/ 67 w 352"/>
                <a:gd name="T31" fmla="*/ 0 h 173"/>
                <a:gd name="T32" fmla="*/ 67 w 352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173">
                  <a:moveTo>
                    <a:pt x="67" y="0"/>
                  </a:moveTo>
                  <a:lnTo>
                    <a:pt x="63" y="56"/>
                  </a:lnTo>
                  <a:lnTo>
                    <a:pt x="90" y="95"/>
                  </a:lnTo>
                  <a:lnTo>
                    <a:pt x="130" y="80"/>
                  </a:lnTo>
                  <a:lnTo>
                    <a:pt x="164" y="80"/>
                  </a:lnTo>
                  <a:lnTo>
                    <a:pt x="230" y="126"/>
                  </a:lnTo>
                  <a:lnTo>
                    <a:pt x="270" y="133"/>
                  </a:lnTo>
                  <a:lnTo>
                    <a:pt x="352" y="126"/>
                  </a:lnTo>
                  <a:lnTo>
                    <a:pt x="308" y="158"/>
                  </a:lnTo>
                  <a:lnTo>
                    <a:pt x="215" y="173"/>
                  </a:lnTo>
                  <a:lnTo>
                    <a:pt x="111" y="133"/>
                  </a:lnTo>
                  <a:lnTo>
                    <a:pt x="16" y="126"/>
                  </a:lnTo>
                  <a:lnTo>
                    <a:pt x="0" y="95"/>
                  </a:lnTo>
                  <a:lnTo>
                    <a:pt x="12" y="56"/>
                  </a:lnTo>
                  <a:lnTo>
                    <a:pt x="44" y="29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8" name="Freeform 52"/>
            <p:cNvSpPr>
              <a:spLocks/>
            </p:cNvSpPr>
            <p:nvPr/>
          </p:nvSpPr>
          <p:spPr bwMode="auto">
            <a:xfrm>
              <a:off x="1615" y="2549"/>
              <a:ext cx="61" cy="26"/>
            </a:xfrm>
            <a:custGeom>
              <a:avLst/>
              <a:gdLst>
                <a:gd name="T0" fmla="*/ 0 w 122"/>
                <a:gd name="T1" fmla="*/ 44 h 52"/>
                <a:gd name="T2" fmla="*/ 29 w 122"/>
                <a:gd name="T3" fmla="*/ 21 h 52"/>
                <a:gd name="T4" fmla="*/ 78 w 122"/>
                <a:gd name="T5" fmla="*/ 21 h 52"/>
                <a:gd name="T6" fmla="*/ 122 w 122"/>
                <a:gd name="T7" fmla="*/ 0 h 52"/>
                <a:gd name="T8" fmla="*/ 95 w 122"/>
                <a:gd name="T9" fmla="*/ 44 h 52"/>
                <a:gd name="T10" fmla="*/ 44 w 122"/>
                <a:gd name="T11" fmla="*/ 52 h 52"/>
                <a:gd name="T12" fmla="*/ 0 w 122"/>
                <a:gd name="T13" fmla="*/ 44 h 52"/>
                <a:gd name="T14" fmla="*/ 0 w 122"/>
                <a:gd name="T15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52">
                  <a:moveTo>
                    <a:pt x="0" y="44"/>
                  </a:moveTo>
                  <a:lnTo>
                    <a:pt x="29" y="21"/>
                  </a:lnTo>
                  <a:lnTo>
                    <a:pt x="78" y="21"/>
                  </a:lnTo>
                  <a:lnTo>
                    <a:pt x="122" y="0"/>
                  </a:lnTo>
                  <a:lnTo>
                    <a:pt x="95" y="44"/>
                  </a:lnTo>
                  <a:lnTo>
                    <a:pt x="44" y="5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9" name="Freeform 53"/>
            <p:cNvSpPr>
              <a:spLocks/>
            </p:cNvSpPr>
            <p:nvPr/>
          </p:nvSpPr>
          <p:spPr bwMode="auto">
            <a:xfrm>
              <a:off x="1435" y="2357"/>
              <a:ext cx="78" cy="71"/>
            </a:xfrm>
            <a:custGeom>
              <a:avLst/>
              <a:gdLst>
                <a:gd name="T0" fmla="*/ 0 w 158"/>
                <a:gd name="T1" fmla="*/ 0 h 141"/>
                <a:gd name="T2" fmla="*/ 67 w 158"/>
                <a:gd name="T3" fmla="*/ 27 h 141"/>
                <a:gd name="T4" fmla="*/ 84 w 158"/>
                <a:gd name="T5" fmla="*/ 59 h 141"/>
                <a:gd name="T6" fmla="*/ 17 w 158"/>
                <a:gd name="T7" fmla="*/ 44 h 141"/>
                <a:gd name="T8" fmla="*/ 59 w 158"/>
                <a:gd name="T9" fmla="*/ 78 h 141"/>
                <a:gd name="T10" fmla="*/ 65 w 158"/>
                <a:gd name="T11" fmla="*/ 101 h 141"/>
                <a:gd name="T12" fmla="*/ 10 w 158"/>
                <a:gd name="T13" fmla="*/ 82 h 141"/>
                <a:gd name="T14" fmla="*/ 51 w 158"/>
                <a:gd name="T15" fmla="*/ 139 h 141"/>
                <a:gd name="T16" fmla="*/ 110 w 158"/>
                <a:gd name="T17" fmla="*/ 141 h 141"/>
                <a:gd name="T18" fmla="*/ 158 w 158"/>
                <a:gd name="T19" fmla="*/ 111 h 141"/>
                <a:gd name="T20" fmla="*/ 156 w 158"/>
                <a:gd name="T21" fmla="*/ 46 h 141"/>
                <a:gd name="T22" fmla="*/ 72 w 158"/>
                <a:gd name="T23" fmla="*/ 6 h 141"/>
                <a:gd name="T24" fmla="*/ 0 w 158"/>
                <a:gd name="T25" fmla="*/ 0 h 141"/>
                <a:gd name="T26" fmla="*/ 0 w 158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41">
                  <a:moveTo>
                    <a:pt x="0" y="0"/>
                  </a:moveTo>
                  <a:lnTo>
                    <a:pt x="67" y="27"/>
                  </a:lnTo>
                  <a:lnTo>
                    <a:pt x="84" y="59"/>
                  </a:lnTo>
                  <a:lnTo>
                    <a:pt x="17" y="44"/>
                  </a:lnTo>
                  <a:lnTo>
                    <a:pt x="59" y="78"/>
                  </a:lnTo>
                  <a:lnTo>
                    <a:pt x="65" y="101"/>
                  </a:lnTo>
                  <a:lnTo>
                    <a:pt x="10" y="82"/>
                  </a:lnTo>
                  <a:lnTo>
                    <a:pt x="51" y="139"/>
                  </a:lnTo>
                  <a:lnTo>
                    <a:pt x="110" y="141"/>
                  </a:lnTo>
                  <a:lnTo>
                    <a:pt x="158" y="111"/>
                  </a:lnTo>
                  <a:lnTo>
                    <a:pt x="156" y="46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0" name="Freeform 54"/>
            <p:cNvSpPr>
              <a:spLocks/>
            </p:cNvSpPr>
            <p:nvPr/>
          </p:nvSpPr>
          <p:spPr bwMode="auto">
            <a:xfrm>
              <a:off x="1225" y="2263"/>
              <a:ext cx="222" cy="212"/>
            </a:xfrm>
            <a:custGeom>
              <a:avLst/>
              <a:gdLst>
                <a:gd name="T0" fmla="*/ 393 w 445"/>
                <a:gd name="T1" fmla="*/ 255 h 424"/>
                <a:gd name="T2" fmla="*/ 355 w 445"/>
                <a:gd name="T3" fmla="*/ 247 h 424"/>
                <a:gd name="T4" fmla="*/ 333 w 445"/>
                <a:gd name="T5" fmla="*/ 245 h 424"/>
                <a:gd name="T6" fmla="*/ 338 w 445"/>
                <a:gd name="T7" fmla="*/ 209 h 424"/>
                <a:gd name="T8" fmla="*/ 251 w 445"/>
                <a:gd name="T9" fmla="*/ 205 h 424"/>
                <a:gd name="T10" fmla="*/ 205 w 445"/>
                <a:gd name="T11" fmla="*/ 173 h 424"/>
                <a:gd name="T12" fmla="*/ 156 w 445"/>
                <a:gd name="T13" fmla="*/ 0 h 424"/>
                <a:gd name="T14" fmla="*/ 82 w 445"/>
                <a:gd name="T15" fmla="*/ 19 h 424"/>
                <a:gd name="T16" fmla="*/ 0 w 445"/>
                <a:gd name="T17" fmla="*/ 221 h 424"/>
                <a:gd name="T18" fmla="*/ 11 w 445"/>
                <a:gd name="T19" fmla="*/ 394 h 424"/>
                <a:gd name="T20" fmla="*/ 93 w 445"/>
                <a:gd name="T21" fmla="*/ 409 h 424"/>
                <a:gd name="T22" fmla="*/ 137 w 445"/>
                <a:gd name="T23" fmla="*/ 375 h 424"/>
                <a:gd name="T24" fmla="*/ 232 w 445"/>
                <a:gd name="T25" fmla="*/ 422 h 424"/>
                <a:gd name="T26" fmla="*/ 336 w 445"/>
                <a:gd name="T27" fmla="*/ 424 h 424"/>
                <a:gd name="T28" fmla="*/ 445 w 445"/>
                <a:gd name="T29" fmla="*/ 378 h 424"/>
                <a:gd name="T30" fmla="*/ 357 w 445"/>
                <a:gd name="T31" fmla="*/ 386 h 424"/>
                <a:gd name="T32" fmla="*/ 285 w 445"/>
                <a:gd name="T33" fmla="*/ 378 h 424"/>
                <a:gd name="T34" fmla="*/ 266 w 445"/>
                <a:gd name="T35" fmla="*/ 361 h 424"/>
                <a:gd name="T36" fmla="*/ 302 w 445"/>
                <a:gd name="T37" fmla="*/ 342 h 424"/>
                <a:gd name="T38" fmla="*/ 270 w 445"/>
                <a:gd name="T39" fmla="*/ 333 h 424"/>
                <a:gd name="T40" fmla="*/ 274 w 445"/>
                <a:gd name="T41" fmla="*/ 318 h 424"/>
                <a:gd name="T42" fmla="*/ 297 w 445"/>
                <a:gd name="T43" fmla="*/ 316 h 424"/>
                <a:gd name="T44" fmla="*/ 310 w 445"/>
                <a:gd name="T45" fmla="*/ 301 h 424"/>
                <a:gd name="T46" fmla="*/ 319 w 445"/>
                <a:gd name="T47" fmla="*/ 316 h 424"/>
                <a:gd name="T48" fmla="*/ 388 w 445"/>
                <a:gd name="T49" fmla="*/ 316 h 424"/>
                <a:gd name="T50" fmla="*/ 411 w 445"/>
                <a:gd name="T51" fmla="*/ 282 h 424"/>
                <a:gd name="T52" fmla="*/ 392 w 445"/>
                <a:gd name="T53" fmla="*/ 272 h 424"/>
                <a:gd name="T54" fmla="*/ 373 w 445"/>
                <a:gd name="T55" fmla="*/ 289 h 424"/>
                <a:gd name="T56" fmla="*/ 350 w 445"/>
                <a:gd name="T57" fmla="*/ 289 h 424"/>
                <a:gd name="T58" fmla="*/ 350 w 445"/>
                <a:gd name="T59" fmla="*/ 259 h 424"/>
                <a:gd name="T60" fmla="*/ 393 w 445"/>
                <a:gd name="T61" fmla="*/ 255 h 424"/>
                <a:gd name="T62" fmla="*/ 393 w 445"/>
                <a:gd name="T63" fmla="*/ 2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" h="424">
                  <a:moveTo>
                    <a:pt x="393" y="255"/>
                  </a:moveTo>
                  <a:lnTo>
                    <a:pt x="355" y="247"/>
                  </a:lnTo>
                  <a:lnTo>
                    <a:pt x="333" y="245"/>
                  </a:lnTo>
                  <a:lnTo>
                    <a:pt x="338" y="209"/>
                  </a:lnTo>
                  <a:lnTo>
                    <a:pt x="251" y="205"/>
                  </a:lnTo>
                  <a:lnTo>
                    <a:pt x="205" y="173"/>
                  </a:lnTo>
                  <a:lnTo>
                    <a:pt x="156" y="0"/>
                  </a:lnTo>
                  <a:lnTo>
                    <a:pt x="82" y="19"/>
                  </a:lnTo>
                  <a:lnTo>
                    <a:pt x="0" y="221"/>
                  </a:lnTo>
                  <a:lnTo>
                    <a:pt x="11" y="394"/>
                  </a:lnTo>
                  <a:lnTo>
                    <a:pt x="93" y="409"/>
                  </a:lnTo>
                  <a:lnTo>
                    <a:pt x="137" y="375"/>
                  </a:lnTo>
                  <a:lnTo>
                    <a:pt x="232" y="422"/>
                  </a:lnTo>
                  <a:lnTo>
                    <a:pt x="336" y="424"/>
                  </a:lnTo>
                  <a:lnTo>
                    <a:pt x="445" y="378"/>
                  </a:lnTo>
                  <a:lnTo>
                    <a:pt x="357" y="386"/>
                  </a:lnTo>
                  <a:lnTo>
                    <a:pt x="285" y="378"/>
                  </a:lnTo>
                  <a:lnTo>
                    <a:pt x="266" y="361"/>
                  </a:lnTo>
                  <a:lnTo>
                    <a:pt x="302" y="342"/>
                  </a:lnTo>
                  <a:lnTo>
                    <a:pt x="270" y="333"/>
                  </a:lnTo>
                  <a:lnTo>
                    <a:pt x="274" y="318"/>
                  </a:lnTo>
                  <a:lnTo>
                    <a:pt x="297" y="316"/>
                  </a:lnTo>
                  <a:lnTo>
                    <a:pt x="310" y="301"/>
                  </a:lnTo>
                  <a:lnTo>
                    <a:pt x="319" y="316"/>
                  </a:lnTo>
                  <a:lnTo>
                    <a:pt x="388" y="316"/>
                  </a:lnTo>
                  <a:lnTo>
                    <a:pt x="411" y="282"/>
                  </a:lnTo>
                  <a:lnTo>
                    <a:pt x="392" y="272"/>
                  </a:lnTo>
                  <a:lnTo>
                    <a:pt x="373" y="289"/>
                  </a:lnTo>
                  <a:lnTo>
                    <a:pt x="350" y="289"/>
                  </a:lnTo>
                  <a:lnTo>
                    <a:pt x="350" y="259"/>
                  </a:lnTo>
                  <a:lnTo>
                    <a:pt x="393" y="255"/>
                  </a:lnTo>
                  <a:lnTo>
                    <a:pt x="39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1" name="Freeform 55"/>
            <p:cNvSpPr>
              <a:spLocks/>
            </p:cNvSpPr>
            <p:nvPr/>
          </p:nvSpPr>
          <p:spPr bwMode="auto">
            <a:xfrm>
              <a:off x="1413" y="2412"/>
              <a:ext cx="46" cy="16"/>
            </a:xfrm>
            <a:custGeom>
              <a:avLst/>
              <a:gdLst>
                <a:gd name="T0" fmla="*/ 67 w 94"/>
                <a:gd name="T1" fmla="*/ 0 h 32"/>
                <a:gd name="T2" fmla="*/ 50 w 94"/>
                <a:gd name="T3" fmla="*/ 24 h 32"/>
                <a:gd name="T4" fmla="*/ 0 w 94"/>
                <a:gd name="T5" fmla="*/ 32 h 32"/>
                <a:gd name="T6" fmla="*/ 69 w 94"/>
                <a:gd name="T7" fmla="*/ 32 h 32"/>
                <a:gd name="T8" fmla="*/ 94 w 94"/>
                <a:gd name="T9" fmla="*/ 17 h 32"/>
                <a:gd name="T10" fmla="*/ 67 w 94"/>
                <a:gd name="T11" fmla="*/ 0 h 32"/>
                <a:gd name="T12" fmla="*/ 67 w 9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32">
                  <a:moveTo>
                    <a:pt x="67" y="0"/>
                  </a:moveTo>
                  <a:lnTo>
                    <a:pt x="50" y="24"/>
                  </a:lnTo>
                  <a:lnTo>
                    <a:pt x="0" y="32"/>
                  </a:lnTo>
                  <a:lnTo>
                    <a:pt x="69" y="32"/>
                  </a:lnTo>
                  <a:lnTo>
                    <a:pt x="94" y="17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2" name="Freeform 56"/>
            <p:cNvSpPr>
              <a:spLocks/>
            </p:cNvSpPr>
            <p:nvPr/>
          </p:nvSpPr>
          <p:spPr bwMode="auto">
            <a:xfrm>
              <a:off x="1519" y="2338"/>
              <a:ext cx="207" cy="100"/>
            </a:xfrm>
            <a:custGeom>
              <a:avLst/>
              <a:gdLst>
                <a:gd name="T0" fmla="*/ 249 w 415"/>
                <a:gd name="T1" fmla="*/ 2 h 200"/>
                <a:gd name="T2" fmla="*/ 192 w 415"/>
                <a:gd name="T3" fmla="*/ 27 h 200"/>
                <a:gd name="T4" fmla="*/ 31 w 415"/>
                <a:gd name="T5" fmla="*/ 33 h 200"/>
                <a:gd name="T6" fmla="*/ 147 w 415"/>
                <a:gd name="T7" fmla="*/ 40 h 200"/>
                <a:gd name="T8" fmla="*/ 103 w 415"/>
                <a:gd name="T9" fmla="*/ 86 h 200"/>
                <a:gd name="T10" fmla="*/ 36 w 415"/>
                <a:gd name="T11" fmla="*/ 86 h 200"/>
                <a:gd name="T12" fmla="*/ 0 w 415"/>
                <a:gd name="T13" fmla="*/ 135 h 200"/>
                <a:gd name="T14" fmla="*/ 72 w 415"/>
                <a:gd name="T15" fmla="*/ 124 h 200"/>
                <a:gd name="T16" fmla="*/ 105 w 415"/>
                <a:gd name="T17" fmla="*/ 132 h 200"/>
                <a:gd name="T18" fmla="*/ 143 w 415"/>
                <a:gd name="T19" fmla="*/ 200 h 200"/>
                <a:gd name="T20" fmla="*/ 137 w 415"/>
                <a:gd name="T21" fmla="*/ 124 h 200"/>
                <a:gd name="T22" fmla="*/ 145 w 415"/>
                <a:gd name="T23" fmla="*/ 76 h 200"/>
                <a:gd name="T24" fmla="*/ 168 w 415"/>
                <a:gd name="T25" fmla="*/ 54 h 200"/>
                <a:gd name="T26" fmla="*/ 211 w 415"/>
                <a:gd name="T27" fmla="*/ 40 h 200"/>
                <a:gd name="T28" fmla="*/ 302 w 415"/>
                <a:gd name="T29" fmla="*/ 31 h 200"/>
                <a:gd name="T30" fmla="*/ 415 w 415"/>
                <a:gd name="T31" fmla="*/ 23 h 200"/>
                <a:gd name="T32" fmla="*/ 327 w 415"/>
                <a:gd name="T33" fmla="*/ 16 h 200"/>
                <a:gd name="T34" fmla="*/ 310 w 415"/>
                <a:gd name="T35" fmla="*/ 0 h 200"/>
                <a:gd name="T36" fmla="*/ 249 w 415"/>
                <a:gd name="T37" fmla="*/ 2 h 200"/>
                <a:gd name="T38" fmla="*/ 249 w 415"/>
                <a:gd name="T3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200">
                  <a:moveTo>
                    <a:pt x="249" y="2"/>
                  </a:moveTo>
                  <a:lnTo>
                    <a:pt x="192" y="27"/>
                  </a:lnTo>
                  <a:lnTo>
                    <a:pt x="31" y="33"/>
                  </a:lnTo>
                  <a:lnTo>
                    <a:pt x="147" y="40"/>
                  </a:lnTo>
                  <a:lnTo>
                    <a:pt x="103" y="86"/>
                  </a:lnTo>
                  <a:lnTo>
                    <a:pt x="36" y="86"/>
                  </a:lnTo>
                  <a:lnTo>
                    <a:pt x="0" y="135"/>
                  </a:lnTo>
                  <a:lnTo>
                    <a:pt x="72" y="124"/>
                  </a:lnTo>
                  <a:lnTo>
                    <a:pt x="105" y="132"/>
                  </a:lnTo>
                  <a:lnTo>
                    <a:pt x="143" y="200"/>
                  </a:lnTo>
                  <a:lnTo>
                    <a:pt x="137" y="124"/>
                  </a:lnTo>
                  <a:lnTo>
                    <a:pt x="145" y="76"/>
                  </a:lnTo>
                  <a:lnTo>
                    <a:pt x="168" y="54"/>
                  </a:lnTo>
                  <a:lnTo>
                    <a:pt x="211" y="40"/>
                  </a:lnTo>
                  <a:lnTo>
                    <a:pt x="302" y="31"/>
                  </a:lnTo>
                  <a:lnTo>
                    <a:pt x="415" y="23"/>
                  </a:lnTo>
                  <a:lnTo>
                    <a:pt x="327" y="16"/>
                  </a:lnTo>
                  <a:lnTo>
                    <a:pt x="310" y="0"/>
                  </a:lnTo>
                  <a:lnTo>
                    <a:pt x="249" y="2"/>
                  </a:lnTo>
                  <a:lnTo>
                    <a:pt x="24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3" name="Freeform 57"/>
            <p:cNvSpPr>
              <a:spLocks/>
            </p:cNvSpPr>
            <p:nvPr/>
          </p:nvSpPr>
          <p:spPr bwMode="auto">
            <a:xfrm>
              <a:off x="1592" y="2360"/>
              <a:ext cx="257" cy="154"/>
            </a:xfrm>
            <a:custGeom>
              <a:avLst/>
              <a:gdLst>
                <a:gd name="T0" fmla="*/ 22 w 513"/>
                <a:gd name="T1" fmla="*/ 6 h 308"/>
                <a:gd name="T2" fmla="*/ 22 w 513"/>
                <a:gd name="T3" fmla="*/ 105 h 308"/>
                <a:gd name="T4" fmla="*/ 59 w 513"/>
                <a:gd name="T5" fmla="*/ 186 h 308"/>
                <a:gd name="T6" fmla="*/ 125 w 513"/>
                <a:gd name="T7" fmla="*/ 251 h 308"/>
                <a:gd name="T8" fmla="*/ 199 w 513"/>
                <a:gd name="T9" fmla="*/ 281 h 308"/>
                <a:gd name="T10" fmla="*/ 262 w 513"/>
                <a:gd name="T11" fmla="*/ 291 h 308"/>
                <a:gd name="T12" fmla="*/ 338 w 513"/>
                <a:gd name="T13" fmla="*/ 291 h 308"/>
                <a:gd name="T14" fmla="*/ 393 w 513"/>
                <a:gd name="T15" fmla="*/ 270 h 308"/>
                <a:gd name="T16" fmla="*/ 437 w 513"/>
                <a:gd name="T17" fmla="*/ 236 h 308"/>
                <a:gd name="T18" fmla="*/ 463 w 513"/>
                <a:gd name="T19" fmla="*/ 194 h 308"/>
                <a:gd name="T20" fmla="*/ 492 w 513"/>
                <a:gd name="T21" fmla="*/ 141 h 308"/>
                <a:gd name="T22" fmla="*/ 513 w 513"/>
                <a:gd name="T23" fmla="*/ 139 h 308"/>
                <a:gd name="T24" fmla="*/ 475 w 513"/>
                <a:gd name="T25" fmla="*/ 217 h 308"/>
                <a:gd name="T26" fmla="*/ 414 w 513"/>
                <a:gd name="T27" fmla="*/ 276 h 308"/>
                <a:gd name="T28" fmla="*/ 363 w 513"/>
                <a:gd name="T29" fmla="*/ 300 h 308"/>
                <a:gd name="T30" fmla="*/ 327 w 513"/>
                <a:gd name="T31" fmla="*/ 308 h 308"/>
                <a:gd name="T32" fmla="*/ 249 w 513"/>
                <a:gd name="T33" fmla="*/ 308 h 308"/>
                <a:gd name="T34" fmla="*/ 159 w 513"/>
                <a:gd name="T35" fmla="*/ 291 h 308"/>
                <a:gd name="T36" fmla="*/ 76 w 513"/>
                <a:gd name="T37" fmla="*/ 245 h 308"/>
                <a:gd name="T38" fmla="*/ 24 w 513"/>
                <a:gd name="T39" fmla="*/ 173 h 308"/>
                <a:gd name="T40" fmla="*/ 7 w 513"/>
                <a:gd name="T41" fmla="*/ 103 h 308"/>
                <a:gd name="T42" fmla="*/ 0 w 513"/>
                <a:gd name="T43" fmla="*/ 11 h 308"/>
                <a:gd name="T44" fmla="*/ 11 w 513"/>
                <a:gd name="T45" fmla="*/ 0 h 308"/>
                <a:gd name="T46" fmla="*/ 22 w 513"/>
                <a:gd name="T47" fmla="*/ 6 h 308"/>
                <a:gd name="T48" fmla="*/ 22 w 513"/>
                <a:gd name="T49" fmla="*/ 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3" h="308">
                  <a:moveTo>
                    <a:pt x="22" y="6"/>
                  </a:moveTo>
                  <a:lnTo>
                    <a:pt x="22" y="105"/>
                  </a:lnTo>
                  <a:lnTo>
                    <a:pt x="59" y="186"/>
                  </a:lnTo>
                  <a:lnTo>
                    <a:pt x="125" y="251"/>
                  </a:lnTo>
                  <a:lnTo>
                    <a:pt x="199" y="281"/>
                  </a:lnTo>
                  <a:lnTo>
                    <a:pt x="262" y="291"/>
                  </a:lnTo>
                  <a:lnTo>
                    <a:pt x="338" y="291"/>
                  </a:lnTo>
                  <a:lnTo>
                    <a:pt x="393" y="270"/>
                  </a:lnTo>
                  <a:lnTo>
                    <a:pt x="437" y="236"/>
                  </a:lnTo>
                  <a:lnTo>
                    <a:pt x="463" y="194"/>
                  </a:lnTo>
                  <a:lnTo>
                    <a:pt x="492" y="141"/>
                  </a:lnTo>
                  <a:lnTo>
                    <a:pt x="513" y="139"/>
                  </a:lnTo>
                  <a:lnTo>
                    <a:pt x="475" y="217"/>
                  </a:lnTo>
                  <a:lnTo>
                    <a:pt x="414" y="276"/>
                  </a:lnTo>
                  <a:lnTo>
                    <a:pt x="363" y="300"/>
                  </a:lnTo>
                  <a:lnTo>
                    <a:pt x="327" y="308"/>
                  </a:lnTo>
                  <a:lnTo>
                    <a:pt x="249" y="308"/>
                  </a:lnTo>
                  <a:lnTo>
                    <a:pt x="159" y="291"/>
                  </a:lnTo>
                  <a:lnTo>
                    <a:pt x="76" y="245"/>
                  </a:lnTo>
                  <a:lnTo>
                    <a:pt x="24" y="173"/>
                  </a:lnTo>
                  <a:lnTo>
                    <a:pt x="7" y="10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4" name="Freeform 58"/>
            <p:cNvSpPr>
              <a:spLocks/>
            </p:cNvSpPr>
            <p:nvPr/>
          </p:nvSpPr>
          <p:spPr bwMode="auto">
            <a:xfrm>
              <a:off x="1728" y="2340"/>
              <a:ext cx="100" cy="121"/>
            </a:xfrm>
            <a:custGeom>
              <a:avLst/>
              <a:gdLst>
                <a:gd name="T0" fmla="*/ 27 w 200"/>
                <a:gd name="T1" fmla="*/ 17 h 242"/>
                <a:gd name="T2" fmla="*/ 88 w 200"/>
                <a:gd name="T3" fmla="*/ 31 h 242"/>
                <a:gd name="T4" fmla="*/ 128 w 200"/>
                <a:gd name="T5" fmla="*/ 57 h 242"/>
                <a:gd name="T6" fmla="*/ 132 w 200"/>
                <a:gd name="T7" fmla="*/ 0 h 242"/>
                <a:gd name="T8" fmla="*/ 181 w 200"/>
                <a:gd name="T9" fmla="*/ 34 h 242"/>
                <a:gd name="T10" fmla="*/ 200 w 200"/>
                <a:gd name="T11" fmla="*/ 80 h 242"/>
                <a:gd name="T12" fmla="*/ 152 w 200"/>
                <a:gd name="T13" fmla="*/ 131 h 242"/>
                <a:gd name="T14" fmla="*/ 128 w 200"/>
                <a:gd name="T15" fmla="*/ 185 h 242"/>
                <a:gd name="T16" fmla="*/ 80 w 200"/>
                <a:gd name="T17" fmla="*/ 226 h 242"/>
                <a:gd name="T18" fmla="*/ 44 w 200"/>
                <a:gd name="T19" fmla="*/ 242 h 242"/>
                <a:gd name="T20" fmla="*/ 59 w 200"/>
                <a:gd name="T21" fmla="*/ 198 h 242"/>
                <a:gd name="T22" fmla="*/ 59 w 200"/>
                <a:gd name="T23" fmla="*/ 179 h 242"/>
                <a:gd name="T24" fmla="*/ 29 w 200"/>
                <a:gd name="T25" fmla="*/ 183 h 242"/>
                <a:gd name="T26" fmla="*/ 56 w 200"/>
                <a:gd name="T27" fmla="*/ 143 h 242"/>
                <a:gd name="T28" fmla="*/ 59 w 200"/>
                <a:gd name="T29" fmla="*/ 129 h 242"/>
                <a:gd name="T30" fmla="*/ 40 w 200"/>
                <a:gd name="T31" fmla="*/ 112 h 242"/>
                <a:gd name="T32" fmla="*/ 0 w 200"/>
                <a:gd name="T33" fmla="*/ 97 h 242"/>
                <a:gd name="T34" fmla="*/ 40 w 200"/>
                <a:gd name="T35" fmla="*/ 93 h 242"/>
                <a:gd name="T36" fmla="*/ 75 w 200"/>
                <a:gd name="T37" fmla="*/ 95 h 242"/>
                <a:gd name="T38" fmla="*/ 56 w 200"/>
                <a:gd name="T39" fmla="*/ 67 h 242"/>
                <a:gd name="T40" fmla="*/ 69 w 200"/>
                <a:gd name="T41" fmla="*/ 46 h 242"/>
                <a:gd name="T42" fmla="*/ 27 w 200"/>
                <a:gd name="T43" fmla="*/ 17 h 242"/>
                <a:gd name="T44" fmla="*/ 27 w 200"/>
                <a:gd name="T45" fmla="*/ 1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42">
                  <a:moveTo>
                    <a:pt x="27" y="17"/>
                  </a:moveTo>
                  <a:lnTo>
                    <a:pt x="88" y="31"/>
                  </a:lnTo>
                  <a:lnTo>
                    <a:pt x="128" y="57"/>
                  </a:lnTo>
                  <a:lnTo>
                    <a:pt x="132" y="0"/>
                  </a:lnTo>
                  <a:lnTo>
                    <a:pt x="181" y="34"/>
                  </a:lnTo>
                  <a:lnTo>
                    <a:pt x="200" y="80"/>
                  </a:lnTo>
                  <a:lnTo>
                    <a:pt x="152" y="131"/>
                  </a:lnTo>
                  <a:lnTo>
                    <a:pt x="128" y="185"/>
                  </a:lnTo>
                  <a:lnTo>
                    <a:pt x="80" y="226"/>
                  </a:lnTo>
                  <a:lnTo>
                    <a:pt x="44" y="242"/>
                  </a:lnTo>
                  <a:lnTo>
                    <a:pt x="59" y="198"/>
                  </a:lnTo>
                  <a:lnTo>
                    <a:pt x="59" y="179"/>
                  </a:lnTo>
                  <a:lnTo>
                    <a:pt x="29" y="183"/>
                  </a:lnTo>
                  <a:lnTo>
                    <a:pt x="56" y="143"/>
                  </a:lnTo>
                  <a:lnTo>
                    <a:pt x="59" y="129"/>
                  </a:lnTo>
                  <a:lnTo>
                    <a:pt x="40" y="112"/>
                  </a:lnTo>
                  <a:lnTo>
                    <a:pt x="0" y="97"/>
                  </a:lnTo>
                  <a:lnTo>
                    <a:pt x="40" y="93"/>
                  </a:lnTo>
                  <a:lnTo>
                    <a:pt x="75" y="95"/>
                  </a:lnTo>
                  <a:lnTo>
                    <a:pt x="56" y="67"/>
                  </a:lnTo>
                  <a:lnTo>
                    <a:pt x="69" y="46"/>
                  </a:lnTo>
                  <a:lnTo>
                    <a:pt x="27" y="17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5" name="Freeform 59"/>
            <p:cNvSpPr>
              <a:spLocks/>
            </p:cNvSpPr>
            <p:nvPr/>
          </p:nvSpPr>
          <p:spPr bwMode="auto">
            <a:xfrm>
              <a:off x="1604" y="2351"/>
              <a:ext cx="140" cy="111"/>
            </a:xfrm>
            <a:custGeom>
              <a:avLst/>
              <a:gdLst>
                <a:gd name="T0" fmla="*/ 126 w 282"/>
                <a:gd name="T1" fmla="*/ 0 h 222"/>
                <a:gd name="T2" fmla="*/ 86 w 282"/>
                <a:gd name="T3" fmla="*/ 25 h 222"/>
                <a:gd name="T4" fmla="*/ 29 w 282"/>
                <a:gd name="T5" fmla="*/ 68 h 222"/>
                <a:gd name="T6" fmla="*/ 2 w 282"/>
                <a:gd name="T7" fmla="*/ 114 h 222"/>
                <a:gd name="T8" fmla="*/ 0 w 282"/>
                <a:gd name="T9" fmla="*/ 158 h 222"/>
                <a:gd name="T10" fmla="*/ 52 w 282"/>
                <a:gd name="T11" fmla="*/ 150 h 222"/>
                <a:gd name="T12" fmla="*/ 94 w 282"/>
                <a:gd name="T13" fmla="*/ 194 h 222"/>
                <a:gd name="T14" fmla="*/ 149 w 282"/>
                <a:gd name="T15" fmla="*/ 217 h 222"/>
                <a:gd name="T16" fmla="*/ 213 w 282"/>
                <a:gd name="T17" fmla="*/ 222 h 222"/>
                <a:gd name="T18" fmla="*/ 282 w 282"/>
                <a:gd name="T19" fmla="*/ 219 h 222"/>
                <a:gd name="T20" fmla="*/ 221 w 282"/>
                <a:gd name="T21" fmla="*/ 209 h 222"/>
                <a:gd name="T22" fmla="*/ 215 w 282"/>
                <a:gd name="T23" fmla="*/ 184 h 222"/>
                <a:gd name="T24" fmla="*/ 162 w 282"/>
                <a:gd name="T25" fmla="*/ 167 h 222"/>
                <a:gd name="T26" fmla="*/ 116 w 282"/>
                <a:gd name="T27" fmla="*/ 133 h 222"/>
                <a:gd name="T28" fmla="*/ 154 w 282"/>
                <a:gd name="T29" fmla="*/ 141 h 222"/>
                <a:gd name="T30" fmla="*/ 143 w 282"/>
                <a:gd name="T31" fmla="*/ 110 h 222"/>
                <a:gd name="T32" fmla="*/ 152 w 282"/>
                <a:gd name="T33" fmla="*/ 93 h 222"/>
                <a:gd name="T34" fmla="*/ 234 w 282"/>
                <a:gd name="T35" fmla="*/ 76 h 222"/>
                <a:gd name="T36" fmla="*/ 185 w 282"/>
                <a:gd name="T37" fmla="*/ 63 h 222"/>
                <a:gd name="T38" fmla="*/ 135 w 282"/>
                <a:gd name="T39" fmla="*/ 44 h 222"/>
                <a:gd name="T40" fmla="*/ 126 w 282"/>
                <a:gd name="T41" fmla="*/ 25 h 222"/>
                <a:gd name="T42" fmla="*/ 126 w 282"/>
                <a:gd name="T43" fmla="*/ 0 h 222"/>
                <a:gd name="T44" fmla="*/ 126 w 282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222">
                  <a:moveTo>
                    <a:pt x="126" y="0"/>
                  </a:moveTo>
                  <a:lnTo>
                    <a:pt x="86" y="25"/>
                  </a:lnTo>
                  <a:lnTo>
                    <a:pt x="29" y="68"/>
                  </a:lnTo>
                  <a:lnTo>
                    <a:pt x="2" y="114"/>
                  </a:lnTo>
                  <a:lnTo>
                    <a:pt x="0" y="158"/>
                  </a:lnTo>
                  <a:lnTo>
                    <a:pt x="52" y="150"/>
                  </a:lnTo>
                  <a:lnTo>
                    <a:pt x="94" y="194"/>
                  </a:lnTo>
                  <a:lnTo>
                    <a:pt x="149" y="217"/>
                  </a:lnTo>
                  <a:lnTo>
                    <a:pt x="213" y="222"/>
                  </a:lnTo>
                  <a:lnTo>
                    <a:pt x="282" y="219"/>
                  </a:lnTo>
                  <a:lnTo>
                    <a:pt x="221" y="209"/>
                  </a:lnTo>
                  <a:lnTo>
                    <a:pt x="215" y="184"/>
                  </a:lnTo>
                  <a:lnTo>
                    <a:pt x="162" y="167"/>
                  </a:lnTo>
                  <a:lnTo>
                    <a:pt x="116" y="133"/>
                  </a:lnTo>
                  <a:lnTo>
                    <a:pt x="154" y="141"/>
                  </a:lnTo>
                  <a:lnTo>
                    <a:pt x="143" y="110"/>
                  </a:lnTo>
                  <a:lnTo>
                    <a:pt x="152" y="93"/>
                  </a:lnTo>
                  <a:lnTo>
                    <a:pt x="234" y="76"/>
                  </a:lnTo>
                  <a:lnTo>
                    <a:pt x="185" y="63"/>
                  </a:lnTo>
                  <a:lnTo>
                    <a:pt x="135" y="44"/>
                  </a:lnTo>
                  <a:lnTo>
                    <a:pt x="126" y="25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6" name="Freeform 60"/>
            <p:cNvSpPr>
              <a:spLocks/>
            </p:cNvSpPr>
            <p:nvPr/>
          </p:nvSpPr>
          <p:spPr bwMode="auto">
            <a:xfrm>
              <a:off x="1685" y="2388"/>
              <a:ext cx="52" cy="30"/>
            </a:xfrm>
            <a:custGeom>
              <a:avLst/>
              <a:gdLst>
                <a:gd name="T0" fmla="*/ 0 w 103"/>
                <a:gd name="T1" fmla="*/ 13 h 61"/>
                <a:gd name="T2" fmla="*/ 15 w 103"/>
                <a:gd name="T3" fmla="*/ 61 h 61"/>
                <a:gd name="T4" fmla="*/ 74 w 103"/>
                <a:gd name="T5" fmla="*/ 59 h 61"/>
                <a:gd name="T6" fmla="*/ 103 w 103"/>
                <a:gd name="T7" fmla="*/ 8 h 61"/>
                <a:gd name="T8" fmla="*/ 78 w 103"/>
                <a:gd name="T9" fmla="*/ 4 h 61"/>
                <a:gd name="T10" fmla="*/ 70 w 103"/>
                <a:gd name="T11" fmla="*/ 36 h 61"/>
                <a:gd name="T12" fmla="*/ 40 w 103"/>
                <a:gd name="T13" fmla="*/ 34 h 61"/>
                <a:gd name="T14" fmla="*/ 34 w 103"/>
                <a:gd name="T15" fmla="*/ 0 h 61"/>
                <a:gd name="T16" fmla="*/ 0 w 103"/>
                <a:gd name="T17" fmla="*/ 13 h 61"/>
                <a:gd name="T18" fmla="*/ 0 w 103"/>
                <a:gd name="T1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61">
                  <a:moveTo>
                    <a:pt x="0" y="13"/>
                  </a:moveTo>
                  <a:lnTo>
                    <a:pt x="15" y="61"/>
                  </a:lnTo>
                  <a:lnTo>
                    <a:pt x="74" y="59"/>
                  </a:lnTo>
                  <a:lnTo>
                    <a:pt x="103" y="8"/>
                  </a:lnTo>
                  <a:lnTo>
                    <a:pt x="78" y="4"/>
                  </a:lnTo>
                  <a:lnTo>
                    <a:pt x="70" y="36"/>
                  </a:lnTo>
                  <a:lnTo>
                    <a:pt x="40" y="34"/>
                  </a:lnTo>
                  <a:lnTo>
                    <a:pt x="3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7" name="Freeform 61"/>
            <p:cNvSpPr>
              <a:spLocks/>
            </p:cNvSpPr>
            <p:nvPr/>
          </p:nvSpPr>
          <p:spPr bwMode="auto">
            <a:xfrm>
              <a:off x="1717" y="2364"/>
              <a:ext cx="46" cy="12"/>
            </a:xfrm>
            <a:custGeom>
              <a:avLst/>
              <a:gdLst>
                <a:gd name="T0" fmla="*/ 0 w 93"/>
                <a:gd name="T1" fmla="*/ 11 h 24"/>
                <a:gd name="T2" fmla="*/ 59 w 93"/>
                <a:gd name="T3" fmla="*/ 15 h 24"/>
                <a:gd name="T4" fmla="*/ 93 w 93"/>
                <a:gd name="T5" fmla="*/ 24 h 24"/>
                <a:gd name="T6" fmla="*/ 62 w 93"/>
                <a:gd name="T7" fmla="*/ 2 h 24"/>
                <a:gd name="T8" fmla="*/ 28 w 93"/>
                <a:gd name="T9" fmla="*/ 0 h 24"/>
                <a:gd name="T10" fmla="*/ 0 w 93"/>
                <a:gd name="T11" fmla="*/ 11 h 24"/>
                <a:gd name="T12" fmla="*/ 0 w 93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4">
                  <a:moveTo>
                    <a:pt x="0" y="11"/>
                  </a:moveTo>
                  <a:lnTo>
                    <a:pt x="59" y="15"/>
                  </a:lnTo>
                  <a:lnTo>
                    <a:pt x="93" y="24"/>
                  </a:lnTo>
                  <a:lnTo>
                    <a:pt x="62" y="2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8" name="Freeform 62"/>
            <p:cNvSpPr>
              <a:spLocks/>
            </p:cNvSpPr>
            <p:nvPr/>
          </p:nvSpPr>
          <p:spPr bwMode="auto">
            <a:xfrm>
              <a:off x="1271" y="2423"/>
              <a:ext cx="54" cy="79"/>
            </a:xfrm>
            <a:custGeom>
              <a:avLst/>
              <a:gdLst>
                <a:gd name="T0" fmla="*/ 63 w 109"/>
                <a:gd name="T1" fmla="*/ 64 h 157"/>
                <a:gd name="T2" fmla="*/ 88 w 109"/>
                <a:gd name="T3" fmla="*/ 123 h 157"/>
                <a:gd name="T4" fmla="*/ 109 w 109"/>
                <a:gd name="T5" fmla="*/ 157 h 157"/>
                <a:gd name="T6" fmla="*/ 59 w 109"/>
                <a:gd name="T7" fmla="*/ 125 h 157"/>
                <a:gd name="T8" fmla="*/ 23 w 109"/>
                <a:gd name="T9" fmla="*/ 85 h 157"/>
                <a:gd name="T10" fmla="*/ 0 w 109"/>
                <a:gd name="T11" fmla="*/ 22 h 157"/>
                <a:gd name="T12" fmla="*/ 71 w 109"/>
                <a:gd name="T13" fmla="*/ 0 h 157"/>
                <a:gd name="T14" fmla="*/ 63 w 109"/>
                <a:gd name="T15" fmla="*/ 64 h 157"/>
                <a:gd name="T16" fmla="*/ 63 w 109"/>
                <a:gd name="T17" fmla="*/ 6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57">
                  <a:moveTo>
                    <a:pt x="63" y="64"/>
                  </a:moveTo>
                  <a:lnTo>
                    <a:pt x="88" y="123"/>
                  </a:lnTo>
                  <a:lnTo>
                    <a:pt x="109" y="157"/>
                  </a:lnTo>
                  <a:lnTo>
                    <a:pt x="59" y="125"/>
                  </a:lnTo>
                  <a:lnTo>
                    <a:pt x="23" y="85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63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9" name="Freeform 63"/>
            <p:cNvSpPr>
              <a:spLocks/>
            </p:cNvSpPr>
            <p:nvPr/>
          </p:nvSpPr>
          <p:spPr bwMode="auto">
            <a:xfrm>
              <a:off x="1099" y="1838"/>
              <a:ext cx="799" cy="1042"/>
            </a:xfrm>
            <a:custGeom>
              <a:avLst/>
              <a:gdLst>
                <a:gd name="T0" fmla="*/ 798 w 1599"/>
                <a:gd name="T1" fmla="*/ 482 h 2083"/>
                <a:gd name="T2" fmla="*/ 549 w 1599"/>
                <a:gd name="T3" fmla="*/ 475 h 2083"/>
                <a:gd name="T4" fmla="*/ 498 w 1599"/>
                <a:gd name="T5" fmla="*/ 718 h 2083"/>
                <a:gd name="T6" fmla="*/ 369 w 1599"/>
                <a:gd name="T7" fmla="*/ 901 h 2083"/>
                <a:gd name="T8" fmla="*/ 390 w 1599"/>
                <a:gd name="T9" fmla="*/ 1349 h 2083"/>
                <a:gd name="T10" fmla="*/ 538 w 1599"/>
                <a:gd name="T11" fmla="*/ 1556 h 2083"/>
                <a:gd name="T12" fmla="*/ 502 w 1599"/>
                <a:gd name="T13" fmla="*/ 1667 h 2083"/>
                <a:gd name="T14" fmla="*/ 662 w 1599"/>
                <a:gd name="T15" fmla="*/ 1819 h 2083"/>
                <a:gd name="T16" fmla="*/ 705 w 1599"/>
                <a:gd name="T17" fmla="*/ 1720 h 2083"/>
                <a:gd name="T18" fmla="*/ 787 w 1599"/>
                <a:gd name="T19" fmla="*/ 1838 h 2083"/>
                <a:gd name="T20" fmla="*/ 973 w 1599"/>
                <a:gd name="T21" fmla="*/ 1841 h 2083"/>
                <a:gd name="T22" fmla="*/ 1028 w 1599"/>
                <a:gd name="T23" fmla="*/ 1885 h 2083"/>
                <a:gd name="T24" fmla="*/ 787 w 1599"/>
                <a:gd name="T25" fmla="*/ 1893 h 2083"/>
                <a:gd name="T26" fmla="*/ 669 w 1599"/>
                <a:gd name="T27" fmla="*/ 1919 h 2083"/>
                <a:gd name="T28" fmla="*/ 802 w 1599"/>
                <a:gd name="T29" fmla="*/ 2033 h 2083"/>
                <a:gd name="T30" fmla="*/ 985 w 1599"/>
                <a:gd name="T31" fmla="*/ 2052 h 2083"/>
                <a:gd name="T32" fmla="*/ 1141 w 1599"/>
                <a:gd name="T33" fmla="*/ 1990 h 2083"/>
                <a:gd name="T34" fmla="*/ 1002 w 1599"/>
                <a:gd name="T35" fmla="*/ 2075 h 2083"/>
                <a:gd name="T36" fmla="*/ 743 w 1599"/>
                <a:gd name="T37" fmla="*/ 2083 h 2083"/>
                <a:gd name="T38" fmla="*/ 468 w 1599"/>
                <a:gd name="T39" fmla="*/ 1938 h 2083"/>
                <a:gd name="T40" fmla="*/ 112 w 1599"/>
                <a:gd name="T41" fmla="*/ 1315 h 2083"/>
                <a:gd name="T42" fmla="*/ 12 w 1599"/>
                <a:gd name="T43" fmla="*/ 1108 h 2083"/>
                <a:gd name="T44" fmla="*/ 0 w 1599"/>
                <a:gd name="T45" fmla="*/ 897 h 2083"/>
                <a:gd name="T46" fmla="*/ 101 w 1599"/>
                <a:gd name="T47" fmla="*/ 804 h 2083"/>
                <a:gd name="T48" fmla="*/ 135 w 1599"/>
                <a:gd name="T49" fmla="*/ 412 h 2083"/>
                <a:gd name="T50" fmla="*/ 413 w 1599"/>
                <a:gd name="T51" fmla="*/ 93 h 2083"/>
                <a:gd name="T52" fmla="*/ 911 w 1599"/>
                <a:gd name="T53" fmla="*/ 7 h 2083"/>
                <a:gd name="T54" fmla="*/ 1429 w 1599"/>
                <a:gd name="T55" fmla="*/ 249 h 2083"/>
                <a:gd name="T56" fmla="*/ 1570 w 1599"/>
                <a:gd name="T57" fmla="*/ 627 h 2083"/>
                <a:gd name="T58" fmla="*/ 1547 w 1599"/>
                <a:gd name="T59" fmla="*/ 1041 h 2083"/>
                <a:gd name="T60" fmla="*/ 1466 w 1599"/>
                <a:gd name="T61" fmla="*/ 1267 h 2083"/>
                <a:gd name="T62" fmla="*/ 1469 w 1599"/>
                <a:gd name="T63" fmla="*/ 1037 h 2083"/>
                <a:gd name="T64" fmla="*/ 1466 w 1599"/>
                <a:gd name="T65" fmla="*/ 767 h 2083"/>
                <a:gd name="T66" fmla="*/ 1384 w 1599"/>
                <a:gd name="T67" fmla="*/ 511 h 2083"/>
                <a:gd name="T68" fmla="*/ 1137 w 1599"/>
                <a:gd name="T69" fmla="*/ 456 h 2083"/>
                <a:gd name="T70" fmla="*/ 966 w 1599"/>
                <a:gd name="T71" fmla="*/ 499 h 2083"/>
                <a:gd name="T72" fmla="*/ 911 w 1599"/>
                <a:gd name="T73" fmla="*/ 534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9" h="2083">
                  <a:moveTo>
                    <a:pt x="911" y="534"/>
                  </a:moveTo>
                  <a:lnTo>
                    <a:pt x="798" y="482"/>
                  </a:lnTo>
                  <a:lnTo>
                    <a:pt x="665" y="467"/>
                  </a:lnTo>
                  <a:lnTo>
                    <a:pt x="549" y="475"/>
                  </a:lnTo>
                  <a:lnTo>
                    <a:pt x="502" y="545"/>
                  </a:lnTo>
                  <a:lnTo>
                    <a:pt x="498" y="718"/>
                  </a:lnTo>
                  <a:lnTo>
                    <a:pt x="468" y="834"/>
                  </a:lnTo>
                  <a:lnTo>
                    <a:pt x="369" y="901"/>
                  </a:lnTo>
                  <a:lnTo>
                    <a:pt x="323" y="1267"/>
                  </a:lnTo>
                  <a:lnTo>
                    <a:pt x="390" y="1349"/>
                  </a:lnTo>
                  <a:lnTo>
                    <a:pt x="384" y="1416"/>
                  </a:lnTo>
                  <a:lnTo>
                    <a:pt x="538" y="1556"/>
                  </a:lnTo>
                  <a:lnTo>
                    <a:pt x="572" y="1659"/>
                  </a:lnTo>
                  <a:lnTo>
                    <a:pt x="502" y="1667"/>
                  </a:lnTo>
                  <a:lnTo>
                    <a:pt x="534" y="1798"/>
                  </a:lnTo>
                  <a:lnTo>
                    <a:pt x="662" y="1819"/>
                  </a:lnTo>
                  <a:lnTo>
                    <a:pt x="658" y="1737"/>
                  </a:lnTo>
                  <a:lnTo>
                    <a:pt x="705" y="1720"/>
                  </a:lnTo>
                  <a:lnTo>
                    <a:pt x="728" y="1786"/>
                  </a:lnTo>
                  <a:lnTo>
                    <a:pt x="787" y="1838"/>
                  </a:lnTo>
                  <a:lnTo>
                    <a:pt x="861" y="1853"/>
                  </a:lnTo>
                  <a:lnTo>
                    <a:pt x="973" y="1841"/>
                  </a:lnTo>
                  <a:lnTo>
                    <a:pt x="1099" y="1790"/>
                  </a:lnTo>
                  <a:lnTo>
                    <a:pt x="1028" y="1885"/>
                  </a:lnTo>
                  <a:lnTo>
                    <a:pt x="951" y="1904"/>
                  </a:lnTo>
                  <a:lnTo>
                    <a:pt x="787" y="1893"/>
                  </a:lnTo>
                  <a:lnTo>
                    <a:pt x="713" y="1878"/>
                  </a:lnTo>
                  <a:lnTo>
                    <a:pt x="669" y="1919"/>
                  </a:lnTo>
                  <a:lnTo>
                    <a:pt x="721" y="1993"/>
                  </a:lnTo>
                  <a:lnTo>
                    <a:pt x="802" y="2033"/>
                  </a:lnTo>
                  <a:lnTo>
                    <a:pt x="876" y="2052"/>
                  </a:lnTo>
                  <a:lnTo>
                    <a:pt x="985" y="2052"/>
                  </a:lnTo>
                  <a:lnTo>
                    <a:pt x="1072" y="2026"/>
                  </a:lnTo>
                  <a:lnTo>
                    <a:pt x="1141" y="1990"/>
                  </a:lnTo>
                  <a:lnTo>
                    <a:pt x="1087" y="2049"/>
                  </a:lnTo>
                  <a:lnTo>
                    <a:pt x="1002" y="2075"/>
                  </a:lnTo>
                  <a:lnTo>
                    <a:pt x="911" y="2083"/>
                  </a:lnTo>
                  <a:lnTo>
                    <a:pt x="743" y="2083"/>
                  </a:lnTo>
                  <a:lnTo>
                    <a:pt x="631" y="2049"/>
                  </a:lnTo>
                  <a:lnTo>
                    <a:pt x="468" y="1938"/>
                  </a:lnTo>
                  <a:lnTo>
                    <a:pt x="245" y="1678"/>
                  </a:lnTo>
                  <a:lnTo>
                    <a:pt x="112" y="1315"/>
                  </a:lnTo>
                  <a:lnTo>
                    <a:pt x="78" y="1241"/>
                  </a:lnTo>
                  <a:lnTo>
                    <a:pt x="12" y="1108"/>
                  </a:lnTo>
                  <a:lnTo>
                    <a:pt x="8" y="999"/>
                  </a:lnTo>
                  <a:lnTo>
                    <a:pt x="0" y="897"/>
                  </a:lnTo>
                  <a:lnTo>
                    <a:pt x="27" y="830"/>
                  </a:lnTo>
                  <a:lnTo>
                    <a:pt x="101" y="804"/>
                  </a:lnTo>
                  <a:lnTo>
                    <a:pt x="80" y="648"/>
                  </a:lnTo>
                  <a:lnTo>
                    <a:pt x="135" y="412"/>
                  </a:lnTo>
                  <a:lnTo>
                    <a:pt x="245" y="237"/>
                  </a:lnTo>
                  <a:lnTo>
                    <a:pt x="413" y="93"/>
                  </a:lnTo>
                  <a:lnTo>
                    <a:pt x="650" y="0"/>
                  </a:lnTo>
                  <a:lnTo>
                    <a:pt x="911" y="7"/>
                  </a:lnTo>
                  <a:lnTo>
                    <a:pt x="1192" y="96"/>
                  </a:lnTo>
                  <a:lnTo>
                    <a:pt x="1429" y="249"/>
                  </a:lnTo>
                  <a:lnTo>
                    <a:pt x="1536" y="437"/>
                  </a:lnTo>
                  <a:lnTo>
                    <a:pt x="1570" y="627"/>
                  </a:lnTo>
                  <a:lnTo>
                    <a:pt x="1599" y="823"/>
                  </a:lnTo>
                  <a:lnTo>
                    <a:pt x="1547" y="1041"/>
                  </a:lnTo>
                  <a:lnTo>
                    <a:pt x="1536" y="1167"/>
                  </a:lnTo>
                  <a:lnTo>
                    <a:pt x="1466" y="1267"/>
                  </a:lnTo>
                  <a:lnTo>
                    <a:pt x="1454" y="1138"/>
                  </a:lnTo>
                  <a:lnTo>
                    <a:pt x="1469" y="1037"/>
                  </a:lnTo>
                  <a:lnTo>
                    <a:pt x="1481" y="893"/>
                  </a:lnTo>
                  <a:lnTo>
                    <a:pt x="1466" y="767"/>
                  </a:lnTo>
                  <a:lnTo>
                    <a:pt x="1441" y="585"/>
                  </a:lnTo>
                  <a:lnTo>
                    <a:pt x="1384" y="511"/>
                  </a:lnTo>
                  <a:lnTo>
                    <a:pt x="1325" y="475"/>
                  </a:lnTo>
                  <a:lnTo>
                    <a:pt x="1137" y="456"/>
                  </a:lnTo>
                  <a:lnTo>
                    <a:pt x="1044" y="467"/>
                  </a:lnTo>
                  <a:lnTo>
                    <a:pt x="966" y="499"/>
                  </a:lnTo>
                  <a:lnTo>
                    <a:pt x="911" y="534"/>
                  </a:lnTo>
                  <a:lnTo>
                    <a:pt x="911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0" name="Freeform 64"/>
            <p:cNvSpPr>
              <a:spLocks/>
            </p:cNvSpPr>
            <p:nvPr/>
          </p:nvSpPr>
          <p:spPr bwMode="auto">
            <a:xfrm>
              <a:off x="1376" y="2598"/>
              <a:ext cx="272" cy="113"/>
            </a:xfrm>
            <a:custGeom>
              <a:avLst/>
              <a:gdLst>
                <a:gd name="T0" fmla="*/ 289 w 546"/>
                <a:gd name="T1" fmla="*/ 0 h 226"/>
                <a:gd name="T2" fmla="*/ 202 w 546"/>
                <a:gd name="T3" fmla="*/ 38 h 226"/>
                <a:gd name="T4" fmla="*/ 61 w 546"/>
                <a:gd name="T5" fmla="*/ 61 h 226"/>
                <a:gd name="T6" fmla="*/ 0 w 546"/>
                <a:gd name="T7" fmla="*/ 149 h 226"/>
                <a:gd name="T8" fmla="*/ 31 w 546"/>
                <a:gd name="T9" fmla="*/ 226 h 226"/>
                <a:gd name="T10" fmla="*/ 97 w 546"/>
                <a:gd name="T11" fmla="*/ 226 h 226"/>
                <a:gd name="T12" fmla="*/ 206 w 546"/>
                <a:gd name="T13" fmla="*/ 202 h 226"/>
                <a:gd name="T14" fmla="*/ 361 w 546"/>
                <a:gd name="T15" fmla="*/ 219 h 226"/>
                <a:gd name="T16" fmla="*/ 546 w 546"/>
                <a:gd name="T17" fmla="*/ 194 h 226"/>
                <a:gd name="T18" fmla="*/ 475 w 546"/>
                <a:gd name="T19" fmla="*/ 183 h 226"/>
                <a:gd name="T20" fmla="*/ 378 w 546"/>
                <a:gd name="T21" fmla="*/ 194 h 226"/>
                <a:gd name="T22" fmla="*/ 282 w 546"/>
                <a:gd name="T23" fmla="*/ 175 h 226"/>
                <a:gd name="T24" fmla="*/ 335 w 546"/>
                <a:gd name="T25" fmla="*/ 124 h 226"/>
                <a:gd name="T26" fmla="*/ 342 w 546"/>
                <a:gd name="T27" fmla="*/ 61 h 226"/>
                <a:gd name="T28" fmla="*/ 323 w 546"/>
                <a:gd name="T29" fmla="*/ 31 h 226"/>
                <a:gd name="T30" fmla="*/ 289 w 546"/>
                <a:gd name="T31" fmla="*/ 0 h 226"/>
                <a:gd name="T32" fmla="*/ 289 w 546"/>
                <a:gd name="T3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" h="226">
                  <a:moveTo>
                    <a:pt x="289" y="0"/>
                  </a:moveTo>
                  <a:lnTo>
                    <a:pt x="202" y="38"/>
                  </a:lnTo>
                  <a:lnTo>
                    <a:pt x="61" y="61"/>
                  </a:lnTo>
                  <a:lnTo>
                    <a:pt x="0" y="149"/>
                  </a:lnTo>
                  <a:lnTo>
                    <a:pt x="31" y="226"/>
                  </a:lnTo>
                  <a:lnTo>
                    <a:pt x="97" y="226"/>
                  </a:lnTo>
                  <a:lnTo>
                    <a:pt x="206" y="202"/>
                  </a:lnTo>
                  <a:lnTo>
                    <a:pt x="361" y="219"/>
                  </a:lnTo>
                  <a:lnTo>
                    <a:pt x="546" y="194"/>
                  </a:lnTo>
                  <a:lnTo>
                    <a:pt x="475" y="183"/>
                  </a:lnTo>
                  <a:lnTo>
                    <a:pt x="378" y="194"/>
                  </a:lnTo>
                  <a:lnTo>
                    <a:pt x="282" y="175"/>
                  </a:lnTo>
                  <a:lnTo>
                    <a:pt x="335" y="124"/>
                  </a:lnTo>
                  <a:lnTo>
                    <a:pt x="342" y="61"/>
                  </a:lnTo>
                  <a:lnTo>
                    <a:pt x="323" y="31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1" name="Freeform 65"/>
            <p:cNvSpPr>
              <a:spLocks/>
            </p:cNvSpPr>
            <p:nvPr/>
          </p:nvSpPr>
          <p:spPr bwMode="auto">
            <a:xfrm>
              <a:off x="1552" y="2609"/>
              <a:ext cx="145" cy="78"/>
            </a:xfrm>
            <a:custGeom>
              <a:avLst/>
              <a:gdLst>
                <a:gd name="T0" fmla="*/ 36 w 289"/>
                <a:gd name="T1" fmla="*/ 8 h 156"/>
                <a:gd name="T2" fmla="*/ 4 w 289"/>
                <a:gd name="T3" fmla="*/ 55 h 156"/>
                <a:gd name="T4" fmla="*/ 0 w 289"/>
                <a:gd name="T5" fmla="*/ 133 h 156"/>
                <a:gd name="T6" fmla="*/ 24 w 289"/>
                <a:gd name="T7" fmla="*/ 156 h 156"/>
                <a:gd name="T8" fmla="*/ 74 w 289"/>
                <a:gd name="T9" fmla="*/ 141 h 156"/>
                <a:gd name="T10" fmla="*/ 133 w 289"/>
                <a:gd name="T11" fmla="*/ 152 h 156"/>
                <a:gd name="T12" fmla="*/ 218 w 289"/>
                <a:gd name="T13" fmla="*/ 141 h 156"/>
                <a:gd name="T14" fmla="*/ 281 w 289"/>
                <a:gd name="T15" fmla="*/ 141 h 156"/>
                <a:gd name="T16" fmla="*/ 289 w 289"/>
                <a:gd name="T17" fmla="*/ 78 h 156"/>
                <a:gd name="T18" fmla="*/ 237 w 289"/>
                <a:gd name="T19" fmla="*/ 30 h 156"/>
                <a:gd name="T20" fmla="*/ 192 w 289"/>
                <a:gd name="T21" fmla="*/ 15 h 156"/>
                <a:gd name="T22" fmla="*/ 148 w 289"/>
                <a:gd name="T23" fmla="*/ 0 h 156"/>
                <a:gd name="T24" fmla="*/ 99 w 289"/>
                <a:gd name="T25" fmla="*/ 8 h 156"/>
                <a:gd name="T26" fmla="*/ 36 w 289"/>
                <a:gd name="T27" fmla="*/ 8 h 156"/>
                <a:gd name="T28" fmla="*/ 36 w 289"/>
                <a:gd name="T29" fmla="*/ 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56">
                  <a:moveTo>
                    <a:pt x="36" y="8"/>
                  </a:moveTo>
                  <a:lnTo>
                    <a:pt x="4" y="55"/>
                  </a:lnTo>
                  <a:lnTo>
                    <a:pt x="0" y="133"/>
                  </a:lnTo>
                  <a:lnTo>
                    <a:pt x="24" y="156"/>
                  </a:lnTo>
                  <a:lnTo>
                    <a:pt x="74" y="141"/>
                  </a:lnTo>
                  <a:lnTo>
                    <a:pt x="133" y="152"/>
                  </a:lnTo>
                  <a:lnTo>
                    <a:pt x="218" y="141"/>
                  </a:lnTo>
                  <a:lnTo>
                    <a:pt x="281" y="141"/>
                  </a:lnTo>
                  <a:lnTo>
                    <a:pt x="289" y="78"/>
                  </a:lnTo>
                  <a:lnTo>
                    <a:pt x="237" y="30"/>
                  </a:lnTo>
                  <a:lnTo>
                    <a:pt x="192" y="15"/>
                  </a:lnTo>
                  <a:lnTo>
                    <a:pt x="148" y="0"/>
                  </a:lnTo>
                  <a:lnTo>
                    <a:pt x="99" y="8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2" name="Freeform 66"/>
            <p:cNvSpPr>
              <a:spLocks/>
            </p:cNvSpPr>
            <p:nvPr/>
          </p:nvSpPr>
          <p:spPr bwMode="auto">
            <a:xfrm>
              <a:off x="1678" y="2466"/>
              <a:ext cx="159" cy="354"/>
            </a:xfrm>
            <a:custGeom>
              <a:avLst/>
              <a:gdLst>
                <a:gd name="T0" fmla="*/ 319 w 319"/>
                <a:gd name="T1" fmla="*/ 0 h 707"/>
                <a:gd name="T2" fmla="*/ 296 w 319"/>
                <a:gd name="T3" fmla="*/ 188 h 707"/>
                <a:gd name="T4" fmla="*/ 256 w 319"/>
                <a:gd name="T5" fmla="*/ 344 h 707"/>
                <a:gd name="T6" fmla="*/ 209 w 319"/>
                <a:gd name="T7" fmla="*/ 460 h 707"/>
                <a:gd name="T8" fmla="*/ 148 w 319"/>
                <a:gd name="T9" fmla="*/ 551 h 707"/>
                <a:gd name="T10" fmla="*/ 70 w 319"/>
                <a:gd name="T11" fmla="*/ 629 h 707"/>
                <a:gd name="T12" fmla="*/ 0 w 319"/>
                <a:gd name="T13" fmla="*/ 707 h 707"/>
                <a:gd name="T14" fmla="*/ 26 w 319"/>
                <a:gd name="T15" fmla="*/ 644 h 707"/>
                <a:gd name="T16" fmla="*/ 81 w 319"/>
                <a:gd name="T17" fmla="*/ 566 h 707"/>
                <a:gd name="T18" fmla="*/ 178 w 319"/>
                <a:gd name="T19" fmla="*/ 456 h 707"/>
                <a:gd name="T20" fmla="*/ 249 w 319"/>
                <a:gd name="T21" fmla="*/ 285 h 707"/>
                <a:gd name="T22" fmla="*/ 287 w 319"/>
                <a:gd name="T23" fmla="*/ 122 h 707"/>
                <a:gd name="T24" fmla="*/ 319 w 319"/>
                <a:gd name="T25" fmla="*/ 0 h 707"/>
                <a:gd name="T26" fmla="*/ 319 w 319"/>
                <a:gd name="T27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707">
                  <a:moveTo>
                    <a:pt x="319" y="0"/>
                  </a:moveTo>
                  <a:lnTo>
                    <a:pt x="296" y="188"/>
                  </a:lnTo>
                  <a:lnTo>
                    <a:pt x="256" y="344"/>
                  </a:lnTo>
                  <a:lnTo>
                    <a:pt x="209" y="460"/>
                  </a:lnTo>
                  <a:lnTo>
                    <a:pt x="148" y="551"/>
                  </a:lnTo>
                  <a:lnTo>
                    <a:pt x="70" y="629"/>
                  </a:lnTo>
                  <a:lnTo>
                    <a:pt x="0" y="707"/>
                  </a:lnTo>
                  <a:lnTo>
                    <a:pt x="26" y="644"/>
                  </a:lnTo>
                  <a:lnTo>
                    <a:pt x="81" y="566"/>
                  </a:lnTo>
                  <a:lnTo>
                    <a:pt x="178" y="456"/>
                  </a:lnTo>
                  <a:lnTo>
                    <a:pt x="249" y="285"/>
                  </a:lnTo>
                  <a:lnTo>
                    <a:pt x="287" y="122"/>
                  </a:lnTo>
                  <a:lnTo>
                    <a:pt x="319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3" name="Freeform 67"/>
            <p:cNvSpPr>
              <a:spLocks/>
            </p:cNvSpPr>
            <p:nvPr/>
          </p:nvSpPr>
          <p:spPr bwMode="auto">
            <a:xfrm>
              <a:off x="1508" y="2311"/>
              <a:ext cx="31" cy="31"/>
            </a:xfrm>
            <a:custGeom>
              <a:avLst/>
              <a:gdLst>
                <a:gd name="T0" fmla="*/ 0 w 63"/>
                <a:gd name="T1" fmla="*/ 55 h 63"/>
                <a:gd name="T2" fmla="*/ 59 w 63"/>
                <a:gd name="T3" fmla="*/ 0 h 63"/>
                <a:gd name="T4" fmla="*/ 63 w 63"/>
                <a:gd name="T5" fmla="*/ 63 h 63"/>
                <a:gd name="T6" fmla="*/ 0 w 63"/>
                <a:gd name="T7" fmla="*/ 55 h 63"/>
                <a:gd name="T8" fmla="*/ 0 w 63"/>
                <a:gd name="T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5"/>
                  </a:moveTo>
                  <a:lnTo>
                    <a:pt x="59" y="0"/>
                  </a:lnTo>
                  <a:lnTo>
                    <a:pt x="63" y="63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4" name="Freeform 68"/>
            <p:cNvSpPr>
              <a:spLocks/>
            </p:cNvSpPr>
            <p:nvPr/>
          </p:nvSpPr>
          <p:spPr bwMode="auto">
            <a:xfrm>
              <a:off x="621" y="2448"/>
              <a:ext cx="937" cy="1127"/>
            </a:xfrm>
            <a:custGeom>
              <a:avLst/>
              <a:gdLst>
                <a:gd name="T0" fmla="*/ 852 w 1874"/>
                <a:gd name="T1" fmla="*/ 106 h 2252"/>
                <a:gd name="T2" fmla="*/ 620 w 1874"/>
                <a:gd name="T3" fmla="*/ 137 h 2252"/>
                <a:gd name="T4" fmla="*/ 354 w 1874"/>
                <a:gd name="T5" fmla="*/ 319 h 2252"/>
                <a:gd name="T6" fmla="*/ 103 w 1874"/>
                <a:gd name="T7" fmla="*/ 435 h 2252"/>
                <a:gd name="T8" fmla="*/ 0 w 1874"/>
                <a:gd name="T9" fmla="*/ 621 h 2252"/>
                <a:gd name="T10" fmla="*/ 266 w 1874"/>
                <a:gd name="T11" fmla="*/ 891 h 2252"/>
                <a:gd name="T12" fmla="*/ 186 w 1874"/>
                <a:gd name="T13" fmla="*/ 692 h 2252"/>
                <a:gd name="T14" fmla="*/ 146 w 1874"/>
                <a:gd name="T15" fmla="*/ 462 h 2252"/>
                <a:gd name="T16" fmla="*/ 243 w 1874"/>
                <a:gd name="T17" fmla="*/ 475 h 2252"/>
                <a:gd name="T18" fmla="*/ 487 w 1874"/>
                <a:gd name="T19" fmla="*/ 891 h 2252"/>
                <a:gd name="T20" fmla="*/ 500 w 1874"/>
                <a:gd name="T21" fmla="*/ 901 h 2252"/>
                <a:gd name="T22" fmla="*/ 293 w 1874"/>
                <a:gd name="T23" fmla="*/ 409 h 2252"/>
                <a:gd name="T24" fmla="*/ 510 w 1874"/>
                <a:gd name="T25" fmla="*/ 262 h 2252"/>
                <a:gd name="T26" fmla="*/ 759 w 1874"/>
                <a:gd name="T27" fmla="*/ 576 h 2252"/>
                <a:gd name="T28" fmla="*/ 873 w 1874"/>
                <a:gd name="T29" fmla="*/ 735 h 2252"/>
                <a:gd name="T30" fmla="*/ 903 w 1874"/>
                <a:gd name="T31" fmla="*/ 1055 h 2252"/>
                <a:gd name="T32" fmla="*/ 899 w 1874"/>
                <a:gd name="T33" fmla="*/ 1228 h 2252"/>
                <a:gd name="T34" fmla="*/ 945 w 1874"/>
                <a:gd name="T35" fmla="*/ 1068 h 2252"/>
                <a:gd name="T36" fmla="*/ 962 w 1874"/>
                <a:gd name="T37" fmla="*/ 696 h 2252"/>
                <a:gd name="T38" fmla="*/ 926 w 1874"/>
                <a:gd name="T39" fmla="*/ 399 h 2252"/>
                <a:gd name="T40" fmla="*/ 1006 w 1874"/>
                <a:gd name="T41" fmla="*/ 768 h 2252"/>
                <a:gd name="T42" fmla="*/ 1068 w 1874"/>
                <a:gd name="T43" fmla="*/ 1038 h 2252"/>
                <a:gd name="T44" fmla="*/ 1049 w 1874"/>
                <a:gd name="T45" fmla="*/ 1260 h 2252"/>
                <a:gd name="T46" fmla="*/ 1068 w 1874"/>
                <a:gd name="T47" fmla="*/ 1676 h 2252"/>
                <a:gd name="T48" fmla="*/ 1085 w 1874"/>
                <a:gd name="T49" fmla="*/ 1300 h 2252"/>
                <a:gd name="T50" fmla="*/ 1122 w 1874"/>
                <a:gd name="T51" fmla="*/ 1154 h 2252"/>
                <a:gd name="T52" fmla="*/ 1125 w 1874"/>
                <a:gd name="T53" fmla="*/ 865 h 2252"/>
                <a:gd name="T54" fmla="*/ 1275 w 1874"/>
                <a:gd name="T55" fmla="*/ 1171 h 2252"/>
                <a:gd name="T56" fmla="*/ 1524 w 1874"/>
                <a:gd name="T57" fmla="*/ 1074 h 2252"/>
                <a:gd name="T58" fmla="*/ 1635 w 1874"/>
                <a:gd name="T59" fmla="*/ 1135 h 2252"/>
                <a:gd name="T60" fmla="*/ 1585 w 1874"/>
                <a:gd name="T61" fmla="*/ 1264 h 2252"/>
                <a:gd name="T62" fmla="*/ 1515 w 1874"/>
                <a:gd name="T63" fmla="*/ 1450 h 2252"/>
                <a:gd name="T64" fmla="*/ 1485 w 1874"/>
                <a:gd name="T65" fmla="*/ 1969 h 2252"/>
                <a:gd name="T66" fmla="*/ 1445 w 1874"/>
                <a:gd name="T67" fmla="*/ 2252 h 2252"/>
                <a:gd name="T68" fmla="*/ 1772 w 1874"/>
                <a:gd name="T69" fmla="*/ 2245 h 2252"/>
                <a:gd name="T70" fmla="*/ 1542 w 1874"/>
                <a:gd name="T71" fmla="*/ 2093 h 2252"/>
                <a:gd name="T72" fmla="*/ 1532 w 1874"/>
                <a:gd name="T73" fmla="*/ 1640 h 2252"/>
                <a:gd name="T74" fmla="*/ 1564 w 1874"/>
                <a:gd name="T75" fmla="*/ 1374 h 2252"/>
                <a:gd name="T76" fmla="*/ 1631 w 1874"/>
                <a:gd name="T77" fmla="*/ 1251 h 2252"/>
                <a:gd name="T78" fmla="*/ 1741 w 1874"/>
                <a:gd name="T79" fmla="*/ 1171 h 2252"/>
                <a:gd name="T80" fmla="*/ 1768 w 1874"/>
                <a:gd name="T81" fmla="*/ 975 h 2252"/>
                <a:gd name="T82" fmla="*/ 1874 w 1874"/>
                <a:gd name="T83" fmla="*/ 851 h 2252"/>
                <a:gd name="T84" fmla="*/ 1466 w 1874"/>
                <a:gd name="T85" fmla="*/ 682 h 2252"/>
                <a:gd name="T86" fmla="*/ 1036 w 1874"/>
                <a:gd name="T87" fmla="*/ 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4" h="2252">
                  <a:moveTo>
                    <a:pt x="1036" y="0"/>
                  </a:moveTo>
                  <a:lnTo>
                    <a:pt x="852" y="106"/>
                  </a:lnTo>
                  <a:lnTo>
                    <a:pt x="705" y="110"/>
                  </a:lnTo>
                  <a:lnTo>
                    <a:pt x="620" y="137"/>
                  </a:lnTo>
                  <a:lnTo>
                    <a:pt x="453" y="256"/>
                  </a:lnTo>
                  <a:lnTo>
                    <a:pt x="354" y="319"/>
                  </a:lnTo>
                  <a:lnTo>
                    <a:pt x="141" y="395"/>
                  </a:lnTo>
                  <a:lnTo>
                    <a:pt x="103" y="435"/>
                  </a:lnTo>
                  <a:lnTo>
                    <a:pt x="67" y="562"/>
                  </a:lnTo>
                  <a:lnTo>
                    <a:pt x="0" y="621"/>
                  </a:lnTo>
                  <a:lnTo>
                    <a:pt x="76" y="599"/>
                  </a:lnTo>
                  <a:lnTo>
                    <a:pt x="266" y="891"/>
                  </a:lnTo>
                  <a:lnTo>
                    <a:pt x="234" y="789"/>
                  </a:lnTo>
                  <a:lnTo>
                    <a:pt x="186" y="692"/>
                  </a:lnTo>
                  <a:lnTo>
                    <a:pt x="160" y="625"/>
                  </a:lnTo>
                  <a:lnTo>
                    <a:pt x="146" y="462"/>
                  </a:lnTo>
                  <a:lnTo>
                    <a:pt x="160" y="416"/>
                  </a:lnTo>
                  <a:lnTo>
                    <a:pt x="243" y="475"/>
                  </a:lnTo>
                  <a:lnTo>
                    <a:pt x="354" y="625"/>
                  </a:lnTo>
                  <a:lnTo>
                    <a:pt x="487" y="891"/>
                  </a:lnTo>
                  <a:lnTo>
                    <a:pt x="549" y="1127"/>
                  </a:lnTo>
                  <a:lnTo>
                    <a:pt x="500" y="901"/>
                  </a:lnTo>
                  <a:lnTo>
                    <a:pt x="416" y="688"/>
                  </a:lnTo>
                  <a:lnTo>
                    <a:pt x="293" y="409"/>
                  </a:lnTo>
                  <a:lnTo>
                    <a:pt x="373" y="355"/>
                  </a:lnTo>
                  <a:lnTo>
                    <a:pt x="510" y="262"/>
                  </a:lnTo>
                  <a:lnTo>
                    <a:pt x="656" y="350"/>
                  </a:lnTo>
                  <a:lnTo>
                    <a:pt x="759" y="576"/>
                  </a:lnTo>
                  <a:lnTo>
                    <a:pt x="806" y="665"/>
                  </a:lnTo>
                  <a:lnTo>
                    <a:pt x="873" y="735"/>
                  </a:lnTo>
                  <a:lnTo>
                    <a:pt x="878" y="891"/>
                  </a:lnTo>
                  <a:lnTo>
                    <a:pt x="903" y="1055"/>
                  </a:lnTo>
                  <a:lnTo>
                    <a:pt x="909" y="1127"/>
                  </a:lnTo>
                  <a:lnTo>
                    <a:pt x="899" y="1228"/>
                  </a:lnTo>
                  <a:lnTo>
                    <a:pt x="926" y="1148"/>
                  </a:lnTo>
                  <a:lnTo>
                    <a:pt x="945" y="1068"/>
                  </a:lnTo>
                  <a:lnTo>
                    <a:pt x="945" y="922"/>
                  </a:lnTo>
                  <a:lnTo>
                    <a:pt x="962" y="696"/>
                  </a:lnTo>
                  <a:lnTo>
                    <a:pt x="945" y="536"/>
                  </a:lnTo>
                  <a:lnTo>
                    <a:pt x="926" y="399"/>
                  </a:lnTo>
                  <a:lnTo>
                    <a:pt x="1002" y="625"/>
                  </a:lnTo>
                  <a:lnTo>
                    <a:pt x="1006" y="768"/>
                  </a:lnTo>
                  <a:lnTo>
                    <a:pt x="1032" y="888"/>
                  </a:lnTo>
                  <a:lnTo>
                    <a:pt x="1068" y="1038"/>
                  </a:lnTo>
                  <a:lnTo>
                    <a:pt x="1068" y="1127"/>
                  </a:lnTo>
                  <a:lnTo>
                    <a:pt x="1049" y="1260"/>
                  </a:lnTo>
                  <a:lnTo>
                    <a:pt x="1068" y="1414"/>
                  </a:lnTo>
                  <a:lnTo>
                    <a:pt x="1068" y="1676"/>
                  </a:lnTo>
                  <a:lnTo>
                    <a:pt x="1089" y="1463"/>
                  </a:lnTo>
                  <a:lnTo>
                    <a:pt x="1085" y="1300"/>
                  </a:lnTo>
                  <a:lnTo>
                    <a:pt x="1099" y="1228"/>
                  </a:lnTo>
                  <a:lnTo>
                    <a:pt x="1122" y="1154"/>
                  </a:lnTo>
                  <a:lnTo>
                    <a:pt x="1122" y="1047"/>
                  </a:lnTo>
                  <a:lnTo>
                    <a:pt x="1125" y="865"/>
                  </a:lnTo>
                  <a:lnTo>
                    <a:pt x="1222" y="1051"/>
                  </a:lnTo>
                  <a:lnTo>
                    <a:pt x="1275" y="1171"/>
                  </a:lnTo>
                  <a:lnTo>
                    <a:pt x="1382" y="1074"/>
                  </a:lnTo>
                  <a:lnTo>
                    <a:pt x="1524" y="1074"/>
                  </a:lnTo>
                  <a:lnTo>
                    <a:pt x="1585" y="1034"/>
                  </a:lnTo>
                  <a:lnTo>
                    <a:pt x="1635" y="1135"/>
                  </a:lnTo>
                  <a:lnTo>
                    <a:pt x="1639" y="1184"/>
                  </a:lnTo>
                  <a:lnTo>
                    <a:pt x="1585" y="1264"/>
                  </a:lnTo>
                  <a:lnTo>
                    <a:pt x="1538" y="1357"/>
                  </a:lnTo>
                  <a:lnTo>
                    <a:pt x="1515" y="1450"/>
                  </a:lnTo>
                  <a:lnTo>
                    <a:pt x="1505" y="1540"/>
                  </a:lnTo>
                  <a:lnTo>
                    <a:pt x="1485" y="1969"/>
                  </a:lnTo>
                  <a:lnTo>
                    <a:pt x="1471" y="2102"/>
                  </a:lnTo>
                  <a:lnTo>
                    <a:pt x="1445" y="2252"/>
                  </a:lnTo>
                  <a:lnTo>
                    <a:pt x="1551" y="2249"/>
                  </a:lnTo>
                  <a:lnTo>
                    <a:pt x="1772" y="2245"/>
                  </a:lnTo>
                  <a:lnTo>
                    <a:pt x="1528" y="2218"/>
                  </a:lnTo>
                  <a:lnTo>
                    <a:pt x="1542" y="2093"/>
                  </a:lnTo>
                  <a:lnTo>
                    <a:pt x="1555" y="1929"/>
                  </a:lnTo>
                  <a:lnTo>
                    <a:pt x="1532" y="1640"/>
                  </a:lnTo>
                  <a:lnTo>
                    <a:pt x="1545" y="1481"/>
                  </a:lnTo>
                  <a:lnTo>
                    <a:pt x="1564" y="1374"/>
                  </a:lnTo>
                  <a:lnTo>
                    <a:pt x="1591" y="1313"/>
                  </a:lnTo>
                  <a:lnTo>
                    <a:pt x="1631" y="1251"/>
                  </a:lnTo>
                  <a:lnTo>
                    <a:pt x="1684" y="1188"/>
                  </a:lnTo>
                  <a:lnTo>
                    <a:pt x="1741" y="1171"/>
                  </a:lnTo>
                  <a:lnTo>
                    <a:pt x="1701" y="994"/>
                  </a:lnTo>
                  <a:lnTo>
                    <a:pt x="1768" y="975"/>
                  </a:lnTo>
                  <a:lnTo>
                    <a:pt x="1830" y="927"/>
                  </a:lnTo>
                  <a:lnTo>
                    <a:pt x="1874" y="851"/>
                  </a:lnTo>
                  <a:lnTo>
                    <a:pt x="1661" y="838"/>
                  </a:lnTo>
                  <a:lnTo>
                    <a:pt x="1466" y="682"/>
                  </a:lnTo>
                  <a:lnTo>
                    <a:pt x="1161" y="163"/>
                  </a:lnTo>
                  <a:lnTo>
                    <a:pt x="1036" y="0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5" name="Freeform 69"/>
            <p:cNvSpPr>
              <a:spLocks/>
            </p:cNvSpPr>
            <p:nvPr/>
          </p:nvSpPr>
          <p:spPr bwMode="auto">
            <a:xfrm>
              <a:off x="1525" y="2907"/>
              <a:ext cx="157" cy="178"/>
            </a:xfrm>
            <a:custGeom>
              <a:avLst/>
              <a:gdLst>
                <a:gd name="T0" fmla="*/ 0 w 313"/>
                <a:gd name="T1" fmla="*/ 0 h 355"/>
                <a:gd name="T2" fmla="*/ 140 w 313"/>
                <a:gd name="T3" fmla="*/ 137 h 355"/>
                <a:gd name="T4" fmla="*/ 313 w 313"/>
                <a:gd name="T5" fmla="*/ 355 h 355"/>
                <a:gd name="T6" fmla="*/ 186 w 313"/>
                <a:gd name="T7" fmla="*/ 217 h 355"/>
                <a:gd name="T8" fmla="*/ 74 w 313"/>
                <a:gd name="T9" fmla="*/ 182 h 355"/>
                <a:gd name="T10" fmla="*/ 30 w 313"/>
                <a:gd name="T11" fmla="*/ 133 h 355"/>
                <a:gd name="T12" fmla="*/ 17 w 313"/>
                <a:gd name="T13" fmla="*/ 230 h 355"/>
                <a:gd name="T14" fmla="*/ 3 w 313"/>
                <a:gd name="T15" fmla="*/ 169 h 355"/>
                <a:gd name="T16" fmla="*/ 0 w 313"/>
                <a:gd name="T17" fmla="*/ 70 h 355"/>
                <a:gd name="T18" fmla="*/ 0 w 313"/>
                <a:gd name="T19" fmla="*/ 0 h 355"/>
                <a:gd name="T20" fmla="*/ 0 w 313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355">
                  <a:moveTo>
                    <a:pt x="0" y="0"/>
                  </a:moveTo>
                  <a:lnTo>
                    <a:pt x="140" y="137"/>
                  </a:lnTo>
                  <a:lnTo>
                    <a:pt x="313" y="355"/>
                  </a:lnTo>
                  <a:lnTo>
                    <a:pt x="186" y="217"/>
                  </a:lnTo>
                  <a:lnTo>
                    <a:pt x="74" y="182"/>
                  </a:lnTo>
                  <a:lnTo>
                    <a:pt x="30" y="133"/>
                  </a:lnTo>
                  <a:lnTo>
                    <a:pt x="17" y="230"/>
                  </a:lnTo>
                  <a:lnTo>
                    <a:pt x="3" y="169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6" name="Freeform 70"/>
            <p:cNvSpPr>
              <a:spLocks/>
            </p:cNvSpPr>
            <p:nvPr/>
          </p:nvSpPr>
          <p:spPr bwMode="auto">
            <a:xfrm>
              <a:off x="1164" y="3005"/>
              <a:ext cx="208" cy="550"/>
            </a:xfrm>
            <a:custGeom>
              <a:avLst/>
              <a:gdLst>
                <a:gd name="T0" fmla="*/ 18 w 417"/>
                <a:gd name="T1" fmla="*/ 0 h 1098"/>
                <a:gd name="T2" fmla="*/ 76 w 417"/>
                <a:gd name="T3" fmla="*/ 61 h 1098"/>
                <a:gd name="T4" fmla="*/ 97 w 417"/>
                <a:gd name="T5" fmla="*/ 106 h 1098"/>
                <a:gd name="T6" fmla="*/ 120 w 417"/>
                <a:gd name="T7" fmla="*/ 177 h 1098"/>
                <a:gd name="T8" fmla="*/ 160 w 417"/>
                <a:gd name="T9" fmla="*/ 386 h 1098"/>
                <a:gd name="T10" fmla="*/ 196 w 417"/>
                <a:gd name="T11" fmla="*/ 513 h 1098"/>
                <a:gd name="T12" fmla="*/ 253 w 417"/>
                <a:gd name="T13" fmla="*/ 629 h 1098"/>
                <a:gd name="T14" fmla="*/ 324 w 417"/>
                <a:gd name="T15" fmla="*/ 732 h 1098"/>
                <a:gd name="T16" fmla="*/ 367 w 417"/>
                <a:gd name="T17" fmla="*/ 811 h 1098"/>
                <a:gd name="T18" fmla="*/ 403 w 417"/>
                <a:gd name="T19" fmla="*/ 925 h 1098"/>
                <a:gd name="T20" fmla="*/ 417 w 417"/>
                <a:gd name="T21" fmla="*/ 1032 h 1098"/>
                <a:gd name="T22" fmla="*/ 386 w 417"/>
                <a:gd name="T23" fmla="*/ 1098 h 1098"/>
                <a:gd name="T24" fmla="*/ 341 w 417"/>
                <a:gd name="T25" fmla="*/ 988 h 1098"/>
                <a:gd name="T26" fmla="*/ 217 w 417"/>
                <a:gd name="T27" fmla="*/ 779 h 1098"/>
                <a:gd name="T28" fmla="*/ 160 w 417"/>
                <a:gd name="T29" fmla="*/ 646 h 1098"/>
                <a:gd name="T30" fmla="*/ 124 w 417"/>
                <a:gd name="T31" fmla="*/ 505 h 1098"/>
                <a:gd name="T32" fmla="*/ 97 w 417"/>
                <a:gd name="T33" fmla="*/ 336 h 1098"/>
                <a:gd name="T34" fmla="*/ 90 w 417"/>
                <a:gd name="T35" fmla="*/ 230 h 1098"/>
                <a:gd name="T36" fmla="*/ 71 w 417"/>
                <a:gd name="T37" fmla="*/ 154 h 1098"/>
                <a:gd name="T38" fmla="*/ 37 w 417"/>
                <a:gd name="T39" fmla="*/ 100 h 1098"/>
                <a:gd name="T40" fmla="*/ 0 w 417"/>
                <a:gd name="T41" fmla="*/ 74 h 1098"/>
                <a:gd name="T42" fmla="*/ 18 w 417"/>
                <a:gd name="T43" fmla="*/ 0 h 1098"/>
                <a:gd name="T44" fmla="*/ 18 w 417"/>
                <a:gd name="T45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7" h="1098">
                  <a:moveTo>
                    <a:pt x="18" y="0"/>
                  </a:moveTo>
                  <a:lnTo>
                    <a:pt x="76" y="61"/>
                  </a:lnTo>
                  <a:lnTo>
                    <a:pt x="97" y="106"/>
                  </a:lnTo>
                  <a:lnTo>
                    <a:pt x="120" y="177"/>
                  </a:lnTo>
                  <a:lnTo>
                    <a:pt x="160" y="386"/>
                  </a:lnTo>
                  <a:lnTo>
                    <a:pt x="196" y="513"/>
                  </a:lnTo>
                  <a:lnTo>
                    <a:pt x="253" y="629"/>
                  </a:lnTo>
                  <a:lnTo>
                    <a:pt x="324" y="732"/>
                  </a:lnTo>
                  <a:lnTo>
                    <a:pt x="367" y="811"/>
                  </a:lnTo>
                  <a:lnTo>
                    <a:pt x="403" y="925"/>
                  </a:lnTo>
                  <a:lnTo>
                    <a:pt x="417" y="1032"/>
                  </a:lnTo>
                  <a:lnTo>
                    <a:pt x="386" y="1098"/>
                  </a:lnTo>
                  <a:lnTo>
                    <a:pt x="341" y="988"/>
                  </a:lnTo>
                  <a:lnTo>
                    <a:pt x="217" y="779"/>
                  </a:lnTo>
                  <a:lnTo>
                    <a:pt x="160" y="646"/>
                  </a:lnTo>
                  <a:lnTo>
                    <a:pt x="124" y="505"/>
                  </a:lnTo>
                  <a:lnTo>
                    <a:pt x="97" y="336"/>
                  </a:lnTo>
                  <a:lnTo>
                    <a:pt x="90" y="230"/>
                  </a:lnTo>
                  <a:lnTo>
                    <a:pt x="71" y="154"/>
                  </a:lnTo>
                  <a:lnTo>
                    <a:pt x="37" y="100"/>
                  </a:lnTo>
                  <a:lnTo>
                    <a:pt x="0" y="7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7" name="Freeform 71"/>
            <p:cNvSpPr>
              <a:spLocks/>
            </p:cNvSpPr>
            <p:nvPr/>
          </p:nvSpPr>
          <p:spPr bwMode="auto">
            <a:xfrm>
              <a:off x="1305" y="3034"/>
              <a:ext cx="49" cy="295"/>
            </a:xfrm>
            <a:custGeom>
              <a:avLst/>
              <a:gdLst>
                <a:gd name="T0" fmla="*/ 0 w 97"/>
                <a:gd name="T1" fmla="*/ 0 h 589"/>
                <a:gd name="T2" fmla="*/ 13 w 97"/>
                <a:gd name="T3" fmla="*/ 156 h 589"/>
                <a:gd name="T4" fmla="*/ 32 w 97"/>
                <a:gd name="T5" fmla="*/ 289 h 589"/>
                <a:gd name="T6" fmla="*/ 76 w 97"/>
                <a:gd name="T7" fmla="*/ 443 h 589"/>
                <a:gd name="T8" fmla="*/ 97 w 97"/>
                <a:gd name="T9" fmla="*/ 589 h 589"/>
                <a:gd name="T10" fmla="*/ 97 w 97"/>
                <a:gd name="T11" fmla="*/ 389 h 589"/>
                <a:gd name="T12" fmla="*/ 70 w 97"/>
                <a:gd name="T13" fmla="*/ 182 h 589"/>
                <a:gd name="T14" fmla="*/ 40 w 97"/>
                <a:gd name="T15" fmla="*/ 83 h 589"/>
                <a:gd name="T16" fmla="*/ 0 w 97"/>
                <a:gd name="T17" fmla="*/ 0 h 589"/>
                <a:gd name="T18" fmla="*/ 0 w 97"/>
                <a:gd name="T1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89">
                  <a:moveTo>
                    <a:pt x="0" y="0"/>
                  </a:moveTo>
                  <a:lnTo>
                    <a:pt x="13" y="156"/>
                  </a:lnTo>
                  <a:lnTo>
                    <a:pt x="32" y="289"/>
                  </a:lnTo>
                  <a:lnTo>
                    <a:pt x="76" y="443"/>
                  </a:lnTo>
                  <a:lnTo>
                    <a:pt x="97" y="589"/>
                  </a:lnTo>
                  <a:lnTo>
                    <a:pt x="97" y="389"/>
                  </a:lnTo>
                  <a:lnTo>
                    <a:pt x="70" y="182"/>
                  </a:lnTo>
                  <a:lnTo>
                    <a:pt x="40" y="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8" name="Freeform 72"/>
            <p:cNvSpPr>
              <a:spLocks/>
            </p:cNvSpPr>
            <p:nvPr/>
          </p:nvSpPr>
          <p:spPr bwMode="auto">
            <a:xfrm>
              <a:off x="1463" y="3039"/>
              <a:ext cx="87" cy="208"/>
            </a:xfrm>
            <a:custGeom>
              <a:avLst/>
              <a:gdLst>
                <a:gd name="T0" fmla="*/ 0 w 173"/>
                <a:gd name="T1" fmla="*/ 204 h 417"/>
                <a:gd name="T2" fmla="*/ 84 w 173"/>
                <a:gd name="T3" fmla="*/ 0 h 417"/>
                <a:gd name="T4" fmla="*/ 164 w 173"/>
                <a:gd name="T5" fmla="*/ 107 h 417"/>
                <a:gd name="T6" fmla="*/ 173 w 173"/>
                <a:gd name="T7" fmla="*/ 247 h 417"/>
                <a:gd name="T8" fmla="*/ 154 w 173"/>
                <a:gd name="T9" fmla="*/ 417 h 417"/>
                <a:gd name="T10" fmla="*/ 107 w 173"/>
                <a:gd name="T11" fmla="*/ 350 h 417"/>
                <a:gd name="T12" fmla="*/ 70 w 173"/>
                <a:gd name="T13" fmla="*/ 124 h 417"/>
                <a:gd name="T14" fmla="*/ 34 w 173"/>
                <a:gd name="T15" fmla="*/ 187 h 417"/>
                <a:gd name="T16" fmla="*/ 0 w 173"/>
                <a:gd name="T17" fmla="*/ 204 h 417"/>
                <a:gd name="T18" fmla="*/ 0 w 173"/>
                <a:gd name="T19" fmla="*/ 20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417">
                  <a:moveTo>
                    <a:pt x="0" y="204"/>
                  </a:moveTo>
                  <a:lnTo>
                    <a:pt x="84" y="0"/>
                  </a:lnTo>
                  <a:lnTo>
                    <a:pt x="164" y="107"/>
                  </a:lnTo>
                  <a:lnTo>
                    <a:pt x="173" y="247"/>
                  </a:lnTo>
                  <a:lnTo>
                    <a:pt x="154" y="417"/>
                  </a:lnTo>
                  <a:lnTo>
                    <a:pt x="107" y="350"/>
                  </a:lnTo>
                  <a:lnTo>
                    <a:pt x="70" y="124"/>
                  </a:lnTo>
                  <a:lnTo>
                    <a:pt x="34" y="187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9" name="Freeform 73"/>
            <p:cNvSpPr>
              <a:spLocks/>
            </p:cNvSpPr>
            <p:nvPr/>
          </p:nvSpPr>
          <p:spPr bwMode="auto">
            <a:xfrm>
              <a:off x="1728" y="2703"/>
              <a:ext cx="45" cy="296"/>
            </a:xfrm>
            <a:custGeom>
              <a:avLst/>
              <a:gdLst>
                <a:gd name="T0" fmla="*/ 54 w 90"/>
                <a:gd name="T1" fmla="*/ 53 h 591"/>
                <a:gd name="T2" fmla="*/ 40 w 90"/>
                <a:gd name="T3" fmla="*/ 276 h 591"/>
                <a:gd name="T4" fmla="*/ 0 w 90"/>
                <a:gd name="T5" fmla="*/ 591 h 591"/>
                <a:gd name="T6" fmla="*/ 59 w 90"/>
                <a:gd name="T7" fmla="*/ 289 h 591"/>
                <a:gd name="T8" fmla="*/ 90 w 90"/>
                <a:gd name="T9" fmla="*/ 0 h 591"/>
                <a:gd name="T10" fmla="*/ 54 w 90"/>
                <a:gd name="T11" fmla="*/ 53 h 591"/>
                <a:gd name="T12" fmla="*/ 54 w 90"/>
                <a:gd name="T13" fmla="*/ 5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91">
                  <a:moveTo>
                    <a:pt x="54" y="53"/>
                  </a:moveTo>
                  <a:lnTo>
                    <a:pt x="40" y="276"/>
                  </a:lnTo>
                  <a:lnTo>
                    <a:pt x="0" y="591"/>
                  </a:lnTo>
                  <a:lnTo>
                    <a:pt x="59" y="289"/>
                  </a:lnTo>
                  <a:lnTo>
                    <a:pt x="90" y="0"/>
                  </a:lnTo>
                  <a:lnTo>
                    <a:pt x="54" y="53"/>
                  </a:lnTo>
                  <a:lnTo>
                    <a:pt x="5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0" name="Freeform 74"/>
            <p:cNvSpPr>
              <a:spLocks/>
            </p:cNvSpPr>
            <p:nvPr/>
          </p:nvSpPr>
          <p:spPr bwMode="auto">
            <a:xfrm>
              <a:off x="1383" y="2952"/>
              <a:ext cx="31" cy="162"/>
            </a:xfrm>
            <a:custGeom>
              <a:avLst/>
              <a:gdLst>
                <a:gd name="T0" fmla="*/ 61 w 61"/>
                <a:gd name="T1" fmla="*/ 14 h 323"/>
                <a:gd name="T2" fmla="*/ 44 w 61"/>
                <a:gd name="T3" fmla="*/ 97 h 323"/>
                <a:gd name="T4" fmla="*/ 44 w 61"/>
                <a:gd name="T5" fmla="*/ 168 h 323"/>
                <a:gd name="T6" fmla="*/ 61 w 61"/>
                <a:gd name="T7" fmla="*/ 287 h 323"/>
                <a:gd name="T8" fmla="*/ 44 w 61"/>
                <a:gd name="T9" fmla="*/ 323 h 323"/>
                <a:gd name="T10" fmla="*/ 14 w 61"/>
                <a:gd name="T11" fmla="*/ 226 h 323"/>
                <a:gd name="T12" fmla="*/ 0 w 61"/>
                <a:gd name="T13" fmla="*/ 133 h 323"/>
                <a:gd name="T14" fmla="*/ 8 w 61"/>
                <a:gd name="T15" fmla="*/ 0 h 323"/>
                <a:gd name="T16" fmla="*/ 61 w 61"/>
                <a:gd name="T17" fmla="*/ 14 h 323"/>
                <a:gd name="T18" fmla="*/ 61 w 61"/>
                <a:gd name="T19" fmla="*/ 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23">
                  <a:moveTo>
                    <a:pt x="61" y="14"/>
                  </a:moveTo>
                  <a:lnTo>
                    <a:pt x="44" y="97"/>
                  </a:lnTo>
                  <a:lnTo>
                    <a:pt x="44" y="168"/>
                  </a:lnTo>
                  <a:lnTo>
                    <a:pt x="61" y="287"/>
                  </a:lnTo>
                  <a:lnTo>
                    <a:pt x="44" y="323"/>
                  </a:lnTo>
                  <a:lnTo>
                    <a:pt x="14" y="226"/>
                  </a:lnTo>
                  <a:lnTo>
                    <a:pt x="0" y="133"/>
                  </a:lnTo>
                  <a:lnTo>
                    <a:pt x="8" y="0"/>
                  </a:lnTo>
                  <a:lnTo>
                    <a:pt x="61" y="14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1" name="Freeform 75"/>
            <p:cNvSpPr>
              <a:spLocks/>
            </p:cNvSpPr>
            <p:nvPr/>
          </p:nvSpPr>
          <p:spPr bwMode="auto">
            <a:xfrm>
              <a:off x="1842" y="2458"/>
              <a:ext cx="1019" cy="1476"/>
            </a:xfrm>
            <a:custGeom>
              <a:avLst/>
              <a:gdLst>
                <a:gd name="T0" fmla="*/ 236 w 2038"/>
                <a:gd name="T1" fmla="*/ 59 h 2952"/>
                <a:gd name="T2" fmla="*/ 951 w 2038"/>
                <a:gd name="T3" fmla="*/ 357 h 2952"/>
                <a:gd name="T4" fmla="*/ 1456 w 2038"/>
                <a:gd name="T5" fmla="*/ 1080 h 2952"/>
                <a:gd name="T6" fmla="*/ 1664 w 2038"/>
                <a:gd name="T7" fmla="*/ 1361 h 2952"/>
                <a:gd name="T8" fmla="*/ 1916 w 2038"/>
                <a:gd name="T9" fmla="*/ 1851 h 2952"/>
                <a:gd name="T10" fmla="*/ 2021 w 2038"/>
                <a:gd name="T11" fmla="*/ 2336 h 2952"/>
                <a:gd name="T12" fmla="*/ 1473 w 2038"/>
                <a:gd name="T13" fmla="*/ 2802 h 2952"/>
                <a:gd name="T14" fmla="*/ 702 w 2038"/>
                <a:gd name="T15" fmla="*/ 2952 h 2952"/>
                <a:gd name="T16" fmla="*/ 225 w 2038"/>
                <a:gd name="T17" fmla="*/ 2883 h 2952"/>
                <a:gd name="T18" fmla="*/ 196 w 2038"/>
                <a:gd name="T19" fmla="*/ 2861 h 2952"/>
                <a:gd name="T20" fmla="*/ 219 w 2038"/>
                <a:gd name="T21" fmla="*/ 2849 h 2952"/>
                <a:gd name="T22" fmla="*/ 265 w 2038"/>
                <a:gd name="T23" fmla="*/ 2790 h 2952"/>
                <a:gd name="T24" fmla="*/ 191 w 2038"/>
                <a:gd name="T25" fmla="*/ 2762 h 2952"/>
                <a:gd name="T26" fmla="*/ 80 w 2038"/>
                <a:gd name="T27" fmla="*/ 2617 h 2952"/>
                <a:gd name="T28" fmla="*/ 517 w 2038"/>
                <a:gd name="T29" fmla="*/ 2739 h 2952"/>
                <a:gd name="T30" fmla="*/ 628 w 2038"/>
                <a:gd name="T31" fmla="*/ 2653 h 2952"/>
                <a:gd name="T32" fmla="*/ 588 w 2038"/>
                <a:gd name="T33" fmla="*/ 2832 h 2952"/>
                <a:gd name="T34" fmla="*/ 1071 w 2038"/>
                <a:gd name="T35" fmla="*/ 2855 h 2952"/>
                <a:gd name="T36" fmla="*/ 1717 w 2038"/>
                <a:gd name="T37" fmla="*/ 2549 h 2952"/>
                <a:gd name="T38" fmla="*/ 1941 w 2038"/>
                <a:gd name="T39" fmla="*/ 2197 h 2952"/>
                <a:gd name="T40" fmla="*/ 1888 w 2038"/>
                <a:gd name="T41" fmla="*/ 1973 h 2952"/>
                <a:gd name="T42" fmla="*/ 1728 w 2038"/>
                <a:gd name="T43" fmla="*/ 1834 h 2952"/>
                <a:gd name="T44" fmla="*/ 1578 w 2038"/>
                <a:gd name="T45" fmla="*/ 1384 h 2952"/>
                <a:gd name="T46" fmla="*/ 1601 w 2038"/>
                <a:gd name="T47" fmla="*/ 1321 h 2952"/>
                <a:gd name="T48" fmla="*/ 1289 w 2038"/>
                <a:gd name="T49" fmla="*/ 1216 h 2952"/>
                <a:gd name="T50" fmla="*/ 1323 w 2038"/>
                <a:gd name="T51" fmla="*/ 1171 h 2952"/>
                <a:gd name="T52" fmla="*/ 1382 w 2038"/>
                <a:gd name="T53" fmla="*/ 998 h 2952"/>
                <a:gd name="T54" fmla="*/ 1306 w 2038"/>
                <a:gd name="T55" fmla="*/ 1021 h 2952"/>
                <a:gd name="T56" fmla="*/ 1116 w 2038"/>
                <a:gd name="T57" fmla="*/ 1233 h 2952"/>
                <a:gd name="T58" fmla="*/ 1110 w 2038"/>
                <a:gd name="T59" fmla="*/ 1194 h 2952"/>
                <a:gd name="T60" fmla="*/ 1289 w 2038"/>
                <a:gd name="T61" fmla="*/ 941 h 2952"/>
                <a:gd name="T62" fmla="*/ 1025 w 2038"/>
                <a:gd name="T63" fmla="*/ 566 h 2952"/>
                <a:gd name="T64" fmla="*/ 863 w 2038"/>
                <a:gd name="T65" fmla="*/ 680 h 2952"/>
                <a:gd name="T66" fmla="*/ 875 w 2038"/>
                <a:gd name="T67" fmla="*/ 352 h 2952"/>
                <a:gd name="T68" fmla="*/ 132 w 2038"/>
                <a:gd name="T69" fmla="*/ 59 h 2952"/>
                <a:gd name="T70" fmla="*/ 46 w 2038"/>
                <a:gd name="T71" fmla="*/ 0 h 2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38" h="2952">
                  <a:moveTo>
                    <a:pt x="46" y="0"/>
                  </a:moveTo>
                  <a:lnTo>
                    <a:pt x="236" y="59"/>
                  </a:lnTo>
                  <a:lnTo>
                    <a:pt x="730" y="243"/>
                  </a:lnTo>
                  <a:lnTo>
                    <a:pt x="951" y="357"/>
                  </a:lnTo>
                  <a:lnTo>
                    <a:pt x="1359" y="853"/>
                  </a:lnTo>
                  <a:lnTo>
                    <a:pt x="1456" y="1080"/>
                  </a:lnTo>
                  <a:lnTo>
                    <a:pt x="1584" y="1281"/>
                  </a:lnTo>
                  <a:lnTo>
                    <a:pt x="1664" y="1361"/>
                  </a:lnTo>
                  <a:lnTo>
                    <a:pt x="1728" y="1517"/>
                  </a:lnTo>
                  <a:lnTo>
                    <a:pt x="1916" y="1851"/>
                  </a:lnTo>
                  <a:lnTo>
                    <a:pt x="2038" y="2163"/>
                  </a:lnTo>
                  <a:lnTo>
                    <a:pt x="2021" y="2336"/>
                  </a:lnTo>
                  <a:lnTo>
                    <a:pt x="1859" y="2594"/>
                  </a:lnTo>
                  <a:lnTo>
                    <a:pt x="1473" y="2802"/>
                  </a:lnTo>
                  <a:lnTo>
                    <a:pt x="962" y="2952"/>
                  </a:lnTo>
                  <a:lnTo>
                    <a:pt x="702" y="2952"/>
                  </a:lnTo>
                  <a:lnTo>
                    <a:pt x="517" y="2895"/>
                  </a:lnTo>
                  <a:lnTo>
                    <a:pt x="225" y="2883"/>
                  </a:lnTo>
                  <a:lnTo>
                    <a:pt x="86" y="2929"/>
                  </a:lnTo>
                  <a:lnTo>
                    <a:pt x="196" y="2861"/>
                  </a:lnTo>
                  <a:lnTo>
                    <a:pt x="177" y="2824"/>
                  </a:lnTo>
                  <a:lnTo>
                    <a:pt x="219" y="2849"/>
                  </a:lnTo>
                  <a:lnTo>
                    <a:pt x="253" y="2838"/>
                  </a:lnTo>
                  <a:lnTo>
                    <a:pt x="265" y="2790"/>
                  </a:lnTo>
                  <a:lnTo>
                    <a:pt x="236" y="2756"/>
                  </a:lnTo>
                  <a:lnTo>
                    <a:pt x="191" y="2762"/>
                  </a:lnTo>
                  <a:lnTo>
                    <a:pt x="185" y="2722"/>
                  </a:lnTo>
                  <a:lnTo>
                    <a:pt x="80" y="2617"/>
                  </a:lnTo>
                  <a:lnTo>
                    <a:pt x="310" y="2688"/>
                  </a:lnTo>
                  <a:lnTo>
                    <a:pt x="517" y="2739"/>
                  </a:lnTo>
                  <a:lnTo>
                    <a:pt x="582" y="2722"/>
                  </a:lnTo>
                  <a:lnTo>
                    <a:pt x="628" y="2653"/>
                  </a:lnTo>
                  <a:lnTo>
                    <a:pt x="628" y="2779"/>
                  </a:lnTo>
                  <a:lnTo>
                    <a:pt x="588" y="2832"/>
                  </a:lnTo>
                  <a:lnTo>
                    <a:pt x="829" y="2861"/>
                  </a:lnTo>
                  <a:lnTo>
                    <a:pt x="1071" y="2855"/>
                  </a:lnTo>
                  <a:lnTo>
                    <a:pt x="1456" y="2750"/>
                  </a:lnTo>
                  <a:lnTo>
                    <a:pt x="1717" y="2549"/>
                  </a:lnTo>
                  <a:lnTo>
                    <a:pt x="1894" y="2422"/>
                  </a:lnTo>
                  <a:lnTo>
                    <a:pt x="1941" y="2197"/>
                  </a:lnTo>
                  <a:lnTo>
                    <a:pt x="1842" y="2081"/>
                  </a:lnTo>
                  <a:lnTo>
                    <a:pt x="1888" y="1973"/>
                  </a:lnTo>
                  <a:lnTo>
                    <a:pt x="1842" y="1897"/>
                  </a:lnTo>
                  <a:lnTo>
                    <a:pt x="1728" y="1834"/>
                  </a:lnTo>
                  <a:lnTo>
                    <a:pt x="1664" y="1505"/>
                  </a:lnTo>
                  <a:lnTo>
                    <a:pt x="1578" y="1384"/>
                  </a:lnTo>
                  <a:lnTo>
                    <a:pt x="1629" y="1384"/>
                  </a:lnTo>
                  <a:lnTo>
                    <a:pt x="1601" y="1321"/>
                  </a:lnTo>
                  <a:lnTo>
                    <a:pt x="1502" y="1275"/>
                  </a:lnTo>
                  <a:lnTo>
                    <a:pt x="1289" y="1216"/>
                  </a:lnTo>
                  <a:lnTo>
                    <a:pt x="1289" y="1165"/>
                  </a:lnTo>
                  <a:lnTo>
                    <a:pt x="1323" y="1171"/>
                  </a:lnTo>
                  <a:lnTo>
                    <a:pt x="1388" y="1154"/>
                  </a:lnTo>
                  <a:lnTo>
                    <a:pt x="1382" y="998"/>
                  </a:lnTo>
                  <a:lnTo>
                    <a:pt x="1335" y="882"/>
                  </a:lnTo>
                  <a:lnTo>
                    <a:pt x="1306" y="1021"/>
                  </a:lnTo>
                  <a:lnTo>
                    <a:pt x="1238" y="1142"/>
                  </a:lnTo>
                  <a:lnTo>
                    <a:pt x="1116" y="1233"/>
                  </a:lnTo>
                  <a:lnTo>
                    <a:pt x="996" y="1281"/>
                  </a:lnTo>
                  <a:lnTo>
                    <a:pt x="1110" y="1194"/>
                  </a:lnTo>
                  <a:lnTo>
                    <a:pt x="1238" y="1080"/>
                  </a:lnTo>
                  <a:lnTo>
                    <a:pt x="1289" y="941"/>
                  </a:lnTo>
                  <a:lnTo>
                    <a:pt x="1272" y="813"/>
                  </a:lnTo>
                  <a:lnTo>
                    <a:pt x="1025" y="566"/>
                  </a:lnTo>
                  <a:lnTo>
                    <a:pt x="955" y="462"/>
                  </a:lnTo>
                  <a:lnTo>
                    <a:pt x="863" y="680"/>
                  </a:lnTo>
                  <a:lnTo>
                    <a:pt x="863" y="473"/>
                  </a:lnTo>
                  <a:lnTo>
                    <a:pt x="875" y="352"/>
                  </a:lnTo>
                  <a:lnTo>
                    <a:pt x="438" y="173"/>
                  </a:lnTo>
                  <a:lnTo>
                    <a:pt x="132" y="59"/>
                  </a:lnTo>
                  <a:lnTo>
                    <a:pt x="0" y="1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2" name="Freeform 76"/>
            <p:cNvSpPr>
              <a:spLocks/>
            </p:cNvSpPr>
            <p:nvPr/>
          </p:nvSpPr>
          <p:spPr bwMode="auto">
            <a:xfrm>
              <a:off x="2047" y="2853"/>
              <a:ext cx="584" cy="664"/>
            </a:xfrm>
            <a:custGeom>
              <a:avLst/>
              <a:gdLst>
                <a:gd name="T0" fmla="*/ 403 w 1169"/>
                <a:gd name="T1" fmla="*/ 0 h 1326"/>
                <a:gd name="T2" fmla="*/ 346 w 1169"/>
                <a:gd name="T3" fmla="*/ 167 h 1326"/>
                <a:gd name="T4" fmla="*/ 242 w 1169"/>
                <a:gd name="T5" fmla="*/ 374 h 1326"/>
                <a:gd name="T6" fmla="*/ 167 w 1169"/>
                <a:gd name="T7" fmla="*/ 553 h 1326"/>
                <a:gd name="T8" fmla="*/ 156 w 1169"/>
                <a:gd name="T9" fmla="*/ 743 h 1326"/>
                <a:gd name="T10" fmla="*/ 114 w 1169"/>
                <a:gd name="T11" fmla="*/ 587 h 1326"/>
                <a:gd name="T12" fmla="*/ 97 w 1169"/>
                <a:gd name="T13" fmla="*/ 431 h 1326"/>
                <a:gd name="T14" fmla="*/ 0 w 1169"/>
                <a:gd name="T15" fmla="*/ 306 h 1326"/>
                <a:gd name="T16" fmla="*/ 57 w 1169"/>
                <a:gd name="T17" fmla="*/ 460 h 1326"/>
                <a:gd name="T18" fmla="*/ 69 w 1169"/>
                <a:gd name="T19" fmla="*/ 564 h 1326"/>
                <a:gd name="T20" fmla="*/ 74 w 1169"/>
                <a:gd name="T21" fmla="*/ 703 h 1326"/>
                <a:gd name="T22" fmla="*/ 97 w 1169"/>
                <a:gd name="T23" fmla="*/ 806 h 1326"/>
                <a:gd name="T24" fmla="*/ 131 w 1169"/>
                <a:gd name="T25" fmla="*/ 876 h 1326"/>
                <a:gd name="T26" fmla="*/ 167 w 1169"/>
                <a:gd name="T27" fmla="*/ 933 h 1326"/>
                <a:gd name="T28" fmla="*/ 156 w 1169"/>
                <a:gd name="T29" fmla="*/ 1117 h 1326"/>
                <a:gd name="T30" fmla="*/ 167 w 1169"/>
                <a:gd name="T31" fmla="*/ 1262 h 1326"/>
                <a:gd name="T32" fmla="*/ 91 w 1169"/>
                <a:gd name="T33" fmla="*/ 1326 h 1326"/>
                <a:gd name="T34" fmla="*/ 236 w 1169"/>
                <a:gd name="T35" fmla="*/ 1267 h 1326"/>
                <a:gd name="T36" fmla="*/ 316 w 1169"/>
                <a:gd name="T37" fmla="*/ 1267 h 1326"/>
                <a:gd name="T38" fmla="*/ 392 w 1169"/>
                <a:gd name="T39" fmla="*/ 1273 h 1326"/>
                <a:gd name="T40" fmla="*/ 627 w 1169"/>
                <a:gd name="T41" fmla="*/ 1163 h 1326"/>
                <a:gd name="T42" fmla="*/ 979 w 1169"/>
                <a:gd name="T43" fmla="*/ 1222 h 1326"/>
                <a:gd name="T44" fmla="*/ 962 w 1169"/>
                <a:gd name="T45" fmla="*/ 1163 h 1326"/>
                <a:gd name="T46" fmla="*/ 823 w 1169"/>
                <a:gd name="T47" fmla="*/ 1123 h 1326"/>
                <a:gd name="T48" fmla="*/ 956 w 1169"/>
                <a:gd name="T49" fmla="*/ 1106 h 1326"/>
                <a:gd name="T50" fmla="*/ 1169 w 1169"/>
                <a:gd name="T51" fmla="*/ 1100 h 1326"/>
                <a:gd name="T52" fmla="*/ 979 w 1169"/>
                <a:gd name="T53" fmla="*/ 1060 h 1326"/>
                <a:gd name="T54" fmla="*/ 800 w 1169"/>
                <a:gd name="T55" fmla="*/ 1066 h 1326"/>
                <a:gd name="T56" fmla="*/ 593 w 1169"/>
                <a:gd name="T57" fmla="*/ 1123 h 1326"/>
                <a:gd name="T58" fmla="*/ 523 w 1169"/>
                <a:gd name="T59" fmla="*/ 1003 h 1326"/>
                <a:gd name="T60" fmla="*/ 650 w 1169"/>
                <a:gd name="T61" fmla="*/ 967 h 1326"/>
                <a:gd name="T62" fmla="*/ 817 w 1169"/>
                <a:gd name="T63" fmla="*/ 1032 h 1326"/>
                <a:gd name="T64" fmla="*/ 806 w 1169"/>
                <a:gd name="T65" fmla="*/ 986 h 1326"/>
                <a:gd name="T66" fmla="*/ 741 w 1169"/>
                <a:gd name="T67" fmla="*/ 944 h 1326"/>
                <a:gd name="T68" fmla="*/ 622 w 1169"/>
                <a:gd name="T69" fmla="*/ 933 h 1326"/>
                <a:gd name="T70" fmla="*/ 454 w 1169"/>
                <a:gd name="T71" fmla="*/ 910 h 1326"/>
                <a:gd name="T72" fmla="*/ 380 w 1169"/>
                <a:gd name="T73" fmla="*/ 887 h 1326"/>
                <a:gd name="T74" fmla="*/ 350 w 1169"/>
                <a:gd name="T75" fmla="*/ 813 h 1326"/>
                <a:gd name="T76" fmla="*/ 397 w 1169"/>
                <a:gd name="T77" fmla="*/ 697 h 1326"/>
                <a:gd name="T78" fmla="*/ 511 w 1169"/>
                <a:gd name="T79" fmla="*/ 547 h 1326"/>
                <a:gd name="T80" fmla="*/ 397 w 1169"/>
                <a:gd name="T81" fmla="*/ 593 h 1326"/>
                <a:gd name="T82" fmla="*/ 310 w 1169"/>
                <a:gd name="T83" fmla="*/ 674 h 1326"/>
                <a:gd name="T84" fmla="*/ 270 w 1169"/>
                <a:gd name="T85" fmla="*/ 638 h 1326"/>
                <a:gd name="T86" fmla="*/ 247 w 1169"/>
                <a:gd name="T87" fmla="*/ 536 h 1326"/>
                <a:gd name="T88" fmla="*/ 247 w 1169"/>
                <a:gd name="T89" fmla="*/ 442 h 1326"/>
                <a:gd name="T90" fmla="*/ 287 w 1169"/>
                <a:gd name="T91" fmla="*/ 340 h 1326"/>
                <a:gd name="T92" fmla="*/ 369 w 1169"/>
                <a:gd name="T93" fmla="*/ 161 h 1326"/>
                <a:gd name="T94" fmla="*/ 403 w 1169"/>
                <a:gd name="T95" fmla="*/ 0 h 1326"/>
                <a:gd name="T96" fmla="*/ 403 w 1169"/>
                <a:gd name="T9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9" h="1326">
                  <a:moveTo>
                    <a:pt x="403" y="0"/>
                  </a:moveTo>
                  <a:lnTo>
                    <a:pt x="346" y="167"/>
                  </a:lnTo>
                  <a:lnTo>
                    <a:pt x="242" y="374"/>
                  </a:lnTo>
                  <a:lnTo>
                    <a:pt x="167" y="553"/>
                  </a:lnTo>
                  <a:lnTo>
                    <a:pt x="156" y="743"/>
                  </a:lnTo>
                  <a:lnTo>
                    <a:pt x="114" y="587"/>
                  </a:lnTo>
                  <a:lnTo>
                    <a:pt x="97" y="431"/>
                  </a:lnTo>
                  <a:lnTo>
                    <a:pt x="0" y="306"/>
                  </a:lnTo>
                  <a:lnTo>
                    <a:pt x="57" y="460"/>
                  </a:lnTo>
                  <a:lnTo>
                    <a:pt x="69" y="564"/>
                  </a:lnTo>
                  <a:lnTo>
                    <a:pt x="74" y="703"/>
                  </a:lnTo>
                  <a:lnTo>
                    <a:pt x="97" y="806"/>
                  </a:lnTo>
                  <a:lnTo>
                    <a:pt x="131" y="876"/>
                  </a:lnTo>
                  <a:lnTo>
                    <a:pt x="167" y="933"/>
                  </a:lnTo>
                  <a:lnTo>
                    <a:pt x="156" y="1117"/>
                  </a:lnTo>
                  <a:lnTo>
                    <a:pt x="167" y="1262"/>
                  </a:lnTo>
                  <a:lnTo>
                    <a:pt x="91" y="1326"/>
                  </a:lnTo>
                  <a:lnTo>
                    <a:pt x="236" y="1267"/>
                  </a:lnTo>
                  <a:lnTo>
                    <a:pt x="316" y="1267"/>
                  </a:lnTo>
                  <a:lnTo>
                    <a:pt x="392" y="1273"/>
                  </a:lnTo>
                  <a:lnTo>
                    <a:pt x="627" y="1163"/>
                  </a:lnTo>
                  <a:lnTo>
                    <a:pt x="979" y="1222"/>
                  </a:lnTo>
                  <a:lnTo>
                    <a:pt x="962" y="1163"/>
                  </a:lnTo>
                  <a:lnTo>
                    <a:pt x="823" y="1123"/>
                  </a:lnTo>
                  <a:lnTo>
                    <a:pt x="956" y="1106"/>
                  </a:lnTo>
                  <a:lnTo>
                    <a:pt x="1169" y="1100"/>
                  </a:lnTo>
                  <a:lnTo>
                    <a:pt x="979" y="1060"/>
                  </a:lnTo>
                  <a:lnTo>
                    <a:pt x="800" y="1066"/>
                  </a:lnTo>
                  <a:lnTo>
                    <a:pt x="593" y="1123"/>
                  </a:lnTo>
                  <a:lnTo>
                    <a:pt x="523" y="1003"/>
                  </a:lnTo>
                  <a:lnTo>
                    <a:pt x="650" y="967"/>
                  </a:lnTo>
                  <a:lnTo>
                    <a:pt x="817" y="1032"/>
                  </a:lnTo>
                  <a:lnTo>
                    <a:pt x="806" y="986"/>
                  </a:lnTo>
                  <a:lnTo>
                    <a:pt x="741" y="944"/>
                  </a:lnTo>
                  <a:lnTo>
                    <a:pt x="622" y="933"/>
                  </a:lnTo>
                  <a:lnTo>
                    <a:pt x="454" y="910"/>
                  </a:lnTo>
                  <a:lnTo>
                    <a:pt x="380" y="887"/>
                  </a:lnTo>
                  <a:lnTo>
                    <a:pt x="350" y="813"/>
                  </a:lnTo>
                  <a:lnTo>
                    <a:pt x="397" y="697"/>
                  </a:lnTo>
                  <a:lnTo>
                    <a:pt x="511" y="547"/>
                  </a:lnTo>
                  <a:lnTo>
                    <a:pt x="397" y="593"/>
                  </a:lnTo>
                  <a:lnTo>
                    <a:pt x="310" y="674"/>
                  </a:lnTo>
                  <a:lnTo>
                    <a:pt x="270" y="638"/>
                  </a:lnTo>
                  <a:lnTo>
                    <a:pt x="247" y="536"/>
                  </a:lnTo>
                  <a:lnTo>
                    <a:pt x="247" y="442"/>
                  </a:lnTo>
                  <a:lnTo>
                    <a:pt x="287" y="340"/>
                  </a:lnTo>
                  <a:lnTo>
                    <a:pt x="369" y="161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3" name="Freeform 77"/>
            <p:cNvSpPr>
              <a:spLocks/>
            </p:cNvSpPr>
            <p:nvPr/>
          </p:nvSpPr>
          <p:spPr bwMode="auto">
            <a:xfrm>
              <a:off x="2282" y="3113"/>
              <a:ext cx="320" cy="98"/>
            </a:xfrm>
            <a:custGeom>
              <a:avLst/>
              <a:gdLst>
                <a:gd name="T0" fmla="*/ 0 w 639"/>
                <a:gd name="T1" fmla="*/ 195 h 195"/>
                <a:gd name="T2" fmla="*/ 128 w 639"/>
                <a:gd name="T3" fmla="*/ 79 h 195"/>
                <a:gd name="T4" fmla="*/ 301 w 639"/>
                <a:gd name="T5" fmla="*/ 0 h 195"/>
                <a:gd name="T6" fmla="*/ 474 w 639"/>
                <a:gd name="T7" fmla="*/ 0 h 195"/>
                <a:gd name="T8" fmla="*/ 593 w 639"/>
                <a:gd name="T9" fmla="*/ 11 h 195"/>
                <a:gd name="T10" fmla="*/ 639 w 639"/>
                <a:gd name="T11" fmla="*/ 45 h 195"/>
                <a:gd name="T12" fmla="*/ 571 w 639"/>
                <a:gd name="T13" fmla="*/ 57 h 195"/>
                <a:gd name="T14" fmla="*/ 409 w 639"/>
                <a:gd name="T15" fmla="*/ 57 h 195"/>
                <a:gd name="T16" fmla="*/ 284 w 639"/>
                <a:gd name="T17" fmla="*/ 68 h 195"/>
                <a:gd name="T18" fmla="*/ 196 w 639"/>
                <a:gd name="T19" fmla="*/ 91 h 195"/>
                <a:gd name="T20" fmla="*/ 105 w 639"/>
                <a:gd name="T21" fmla="*/ 161 h 195"/>
                <a:gd name="T22" fmla="*/ 0 w 639"/>
                <a:gd name="T23" fmla="*/ 195 h 195"/>
                <a:gd name="T24" fmla="*/ 0 w 639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195">
                  <a:moveTo>
                    <a:pt x="0" y="195"/>
                  </a:moveTo>
                  <a:lnTo>
                    <a:pt x="128" y="79"/>
                  </a:lnTo>
                  <a:lnTo>
                    <a:pt x="301" y="0"/>
                  </a:lnTo>
                  <a:lnTo>
                    <a:pt x="474" y="0"/>
                  </a:lnTo>
                  <a:lnTo>
                    <a:pt x="593" y="11"/>
                  </a:lnTo>
                  <a:lnTo>
                    <a:pt x="639" y="45"/>
                  </a:lnTo>
                  <a:lnTo>
                    <a:pt x="571" y="57"/>
                  </a:lnTo>
                  <a:lnTo>
                    <a:pt x="409" y="57"/>
                  </a:lnTo>
                  <a:lnTo>
                    <a:pt x="284" y="68"/>
                  </a:lnTo>
                  <a:lnTo>
                    <a:pt x="196" y="91"/>
                  </a:lnTo>
                  <a:lnTo>
                    <a:pt x="105" y="161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4" name="Freeform 78"/>
            <p:cNvSpPr>
              <a:spLocks/>
            </p:cNvSpPr>
            <p:nvPr/>
          </p:nvSpPr>
          <p:spPr bwMode="auto">
            <a:xfrm>
              <a:off x="2086" y="3504"/>
              <a:ext cx="173" cy="173"/>
            </a:xfrm>
            <a:custGeom>
              <a:avLst/>
              <a:gdLst>
                <a:gd name="T0" fmla="*/ 51 w 346"/>
                <a:gd name="T1" fmla="*/ 47 h 346"/>
                <a:gd name="T2" fmla="*/ 184 w 346"/>
                <a:gd name="T3" fmla="*/ 0 h 346"/>
                <a:gd name="T4" fmla="*/ 346 w 346"/>
                <a:gd name="T5" fmla="*/ 28 h 346"/>
                <a:gd name="T6" fmla="*/ 329 w 346"/>
                <a:gd name="T7" fmla="*/ 150 h 346"/>
                <a:gd name="T8" fmla="*/ 340 w 346"/>
                <a:gd name="T9" fmla="*/ 237 h 346"/>
                <a:gd name="T10" fmla="*/ 258 w 346"/>
                <a:gd name="T11" fmla="*/ 346 h 346"/>
                <a:gd name="T12" fmla="*/ 289 w 346"/>
                <a:gd name="T13" fmla="*/ 237 h 346"/>
                <a:gd name="T14" fmla="*/ 241 w 346"/>
                <a:gd name="T15" fmla="*/ 81 h 346"/>
                <a:gd name="T16" fmla="*/ 116 w 346"/>
                <a:gd name="T17" fmla="*/ 70 h 346"/>
                <a:gd name="T18" fmla="*/ 173 w 346"/>
                <a:gd name="T19" fmla="*/ 156 h 346"/>
                <a:gd name="T20" fmla="*/ 110 w 346"/>
                <a:gd name="T21" fmla="*/ 237 h 346"/>
                <a:gd name="T22" fmla="*/ 184 w 346"/>
                <a:gd name="T23" fmla="*/ 300 h 346"/>
                <a:gd name="T24" fmla="*/ 87 w 346"/>
                <a:gd name="T25" fmla="*/ 306 h 346"/>
                <a:gd name="T26" fmla="*/ 57 w 346"/>
                <a:gd name="T27" fmla="*/ 150 h 346"/>
                <a:gd name="T28" fmla="*/ 0 w 346"/>
                <a:gd name="T29" fmla="*/ 41 h 346"/>
                <a:gd name="T30" fmla="*/ 51 w 346"/>
                <a:gd name="T31" fmla="*/ 47 h 346"/>
                <a:gd name="T32" fmla="*/ 51 w 346"/>
                <a:gd name="T33" fmla="*/ 4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346">
                  <a:moveTo>
                    <a:pt x="51" y="47"/>
                  </a:moveTo>
                  <a:lnTo>
                    <a:pt x="184" y="0"/>
                  </a:lnTo>
                  <a:lnTo>
                    <a:pt x="346" y="28"/>
                  </a:lnTo>
                  <a:lnTo>
                    <a:pt x="329" y="150"/>
                  </a:lnTo>
                  <a:lnTo>
                    <a:pt x="340" y="237"/>
                  </a:lnTo>
                  <a:lnTo>
                    <a:pt x="258" y="346"/>
                  </a:lnTo>
                  <a:lnTo>
                    <a:pt x="289" y="237"/>
                  </a:lnTo>
                  <a:lnTo>
                    <a:pt x="241" y="81"/>
                  </a:lnTo>
                  <a:lnTo>
                    <a:pt x="116" y="70"/>
                  </a:lnTo>
                  <a:lnTo>
                    <a:pt x="173" y="156"/>
                  </a:lnTo>
                  <a:lnTo>
                    <a:pt x="110" y="237"/>
                  </a:lnTo>
                  <a:lnTo>
                    <a:pt x="184" y="300"/>
                  </a:lnTo>
                  <a:lnTo>
                    <a:pt x="87" y="306"/>
                  </a:lnTo>
                  <a:lnTo>
                    <a:pt x="57" y="150"/>
                  </a:lnTo>
                  <a:lnTo>
                    <a:pt x="0" y="41"/>
                  </a:lnTo>
                  <a:lnTo>
                    <a:pt x="51" y="47"/>
                  </a:lnTo>
                  <a:lnTo>
                    <a:pt x="5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5" name="Freeform 79"/>
            <p:cNvSpPr>
              <a:spLocks/>
            </p:cNvSpPr>
            <p:nvPr/>
          </p:nvSpPr>
          <p:spPr bwMode="auto">
            <a:xfrm>
              <a:off x="2136" y="3695"/>
              <a:ext cx="587" cy="113"/>
            </a:xfrm>
            <a:custGeom>
              <a:avLst/>
              <a:gdLst>
                <a:gd name="T0" fmla="*/ 0 w 1174"/>
                <a:gd name="T1" fmla="*/ 0 h 224"/>
                <a:gd name="T2" fmla="*/ 171 w 1174"/>
                <a:gd name="T3" fmla="*/ 51 h 224"/>
                <a:gd name="T4" fmla="*/ 74 w 1174"/>
                <a:gd name="T5" fmla="*/ 91 h 224"/>
                <a:gd name="T6" fmla="*/ 196 w 1174"/>
                <a:gd name="T7" fmla="*/ 131 h 224"/>
                <a:gd name="T8" fmla="*/ 397 w 1174"/>
                <a:gd name="T9" fmla="*/ 159 h 224"/>
                <a:gd name="T10" fmla="*/ 604 w 1174"/>
                <a:gd name="T11" fmla="*/ 159 h 224"/>
                <a:gd name="T12" fmla="*/ 874 w 1174"/>
                <a:gd name="T13" fmla="*/ 97 h 224"/>
                <a:gd name="T14" fmla="*/ 967 w 1174"/>
                <a:gd name="T15" fmla="*/ 80 h 224"/>
                <a:gd name="T16" fmla="*/ 1047 w 1174"/>
                <a:gd name="T17" fmla="*/ 74 h 224"/>
                <a:gd name="T18" fmla="*/ 1174 w 1174"/>
                <a:gd name="T19" fmla="*/ 97 h 224"/>
                <a:gd name="T20" fmla="*/ 1024 w 1174"/>
                <a:gd name="T21" fmla="*/ 201 h 224"/>
                <a:gd name="T22" fmla="*/ 897 w 1174"/>
                <a:gd name="T23" fmla="*/ 178 h 224"/>
                <a:gd name="T24" fmla="*/ 794 w 1174"/>
                <a:gd name="T25" fmla="*/ 178 h 224"/>
                <a:gd name="T26" fmla="*/ 690 w 1174"/>
                <a:gd name="T27" fmla="*/ 190 h 224"/>
                <a:gd name="T28" fmla="*/ 517 w 1174"/>
                <a:gd name="T29" fmla="*/ 224 h 224"/>
                <a:gd name="T30" fmla="*/ 397 w 1174"/>
                <a:gd name="T31" fmla="*/ 224 h 224"/>
                <a:gd name="T32" fmla="*/ 247 w 1174"/>
                <a:gd name="T33" fmla="*/ 224 h 224"/>
                <a:gd name="T34" fmla="*/ 114 w 1174"/>
                <a:gd name="T35" fmla="*/ 190 h 224"/>
                <a:gd name="T36" fmla="*/ 28 w 1174"/>
                <a:gd name="T37" fmla="*/ 142 h 224"/>
                <a:gd name="T38" fmla="*/ 11 w 1174"/>
                <a:gd name="T39" fmla="*/ 51 h 224"/>
                <a:gd name="T40" fmla="*/ 0 w 1174"/>
                <a:gd name="T41" fmla="*/ 0 h 224"/>
                <a:gd name="T42" fmla="*/ 0 w 1174"/>
                <a:gd name="T4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4" h="224">
                  <a:moveTo>
                    <a:pt x="0" y="0"/>
                  </a:moveTo>
                  <a:lnTo>
                    <a:pt x="171" y="51"/>
                  </a:lnTo>
                  <a:lnTo>
                    <a:pt x="74" y="91"/>
                  </a:lnTo>
                  <a:lnTo>
                    <a:pt x="196" y="131"/>
                  </a:lnTo>
                  <a:lnTo>
                    <a:pt x="397" y="159"/>
                  </a:lnTo>
                  <a:lnTo>
                    <a:pt x="604" y="159"/>
                  </a:lnTo>
                  <a:lnTo>
                    <a:pt x="874" y="97"/>
                  </a:lnTo>
                  <a:lnTo>
                    <a:pt x="967" y="80"/>
                  </a:lnTo>
                  <a:lnTo>
                    <a:pt x="1047" y="74"/>
                  </a:lnTo>
                  <a:lnTo>
                    <a:pt x="1174" y="97"/>
                  </a:lnTo>
                  <a:lnTo>
                    <a:pt x="1024" y="201"/>
                  </a:lnTo>
                  <a:lnTo>
                    <a:pt x="897" y="178"/>
                  </a:lnTo>
                  <a:lnTo>
                    <a:pt x="794" y="178"/>
                  </a:lnTo>
                  <a:lnTo>
                    <a:pt x="690" y="190"/>
                  </a:lnTo>
                  <a:lnTo>
                    <a:pt x="517" y="224"/>
                  </a:lnTo>
                  <a:lnTo>
                    <a:pt x="397" y="224"/>
                  </a:lnTo>
                  <a:lnTo>
                    <a:pt x="247" y="224"/>
                  </a:lnTo>
                  <a:lnTo>
                    <a:pt x="114" y="190"/>
                  </a:lnTo>
                  <a:lnTo>
                    <a:pt x="28" y="142"/>
                  </a:lnTo>
                  <a:lnTo>
                    <a:pt x="1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6" name="Freeform 80"/>
            <p:cNvSpPr>
              <a:spLocks/>
            </p:cNvSpPr>
            <p:nvPr/>
          </p:nvSpPr>
          <p:spPr bwMode="auto">
            <a:xfrm>
              <a:off x="1818" y="2879"/>
              <a:ext cx="246" cy="660"/>
            </a:xfrm>
            <a:custGeom>
              <a:avLst/>
              <a:gdLst>
                <a:gd name="T0" fmla="*/ 0 w 490"/>
                <a:gd name="T1" fmla="*/ 1321 h 1321"/>
                <a:gd name="T2" fmla="*/ 490 w 490"/>
                <a:gd name="T3" fmla="*/ 1256 h 1321"/>
                <a:gd name="T4" fmla="*/ 334 w 490"/>
                <a:gd name="T5" fmla="*/ 1251 h 1321"/>
                <a:gd name="T6" fmla="*/ 369 w 490"/>
                <a:gd name="T7" fmla="*/ 1125 h 1321"/>
                <a:gd name="T8" fmla="*/ 374 w 490"/>
                <a:gd name="T9" fmla="*/ 981 h 1321"/>
                <a:gd name="T10" fmla="*/ 363 w 490"/>
                <a:gd name="T11" fmla="*/ 831 h 1321"/>
                <a:gd name="T12" fmla="*/ 306 w 490"/>
                <a:gd name="T13" fmla="*/ 686 h 1321"/>
                <a:gd name="T14" fmla="*/ 213 w 490"/>
                <a:gd name="T15" fmla="*/ 536 h 1321"/>
                <a:gd name="T16" fmla="*/ 156 w 490"/>
                <a:gd name="T17" fmla="*/ 386 h 1321"/>
                <a:gd name="T18" fmla="*/ 93 w 490"/>
                <a:gd name="T19" fmla="*/ 156 h 1321"/>
                <a:gd name="T20" fmla="*/ 65 w 490"/>
                <a:gd name="T21" fmla="*/ 0 h 1321"/>
                <a:gd name="T22" fmla="*/ 87 w 490"/>
                <a:gd name="T23" fmla="*/ 346 h 1321"/>
                <a:gd name="T24" fmla="*/ 133 w 490"/>
                <a:gd name="T25" fmla="*/ 542 h 1321"/>
                <a:gd name="T26" fmla="*/ 238 w 490"/>
                <a:gd name="T27" fmla="*/ 819 h 1321"/>
                <a:gd name="T28" fmla="*/ 272 w 490"/>
                <a:gd name="T29" fmla="*/ 1004 h 1321"/>
                <a:gd name="T30" fmla="*/ 272 w 490"/>
                <a:gd name="T31" fmla="*/ 1142 h 1321"/>
                <a:gd name="T32" fmla="*/ 238 w 490"/>
                <a:gd name="T33" fmla="*/ 1251 h 1321"/>
                <a:gd name="T34" fmla="*/ 0 w 490"/>
                <a:gd name="T35" fmla="*/ 1321 h 1321"/>
                <a:gd name="T36" fmla="*/ 0 w 490"/>
                <a:gd name="T37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0" h="1321">
                  <a:moveTo>
                    <a:pt x="0" y="1321"/>
                  </a:moveTo>
                  <a:lnTo>
                    <a:pt x="490" y="1256"/>
                  </a:lnTo>
                  <a:lnTo>
                    <a:pt x="334" y="1251"/>
                  </a:lnTo>
                  <a:lnTo>
                    <a:pt x="369" y="1125"/>
                  </a:lnTo>
                  <a:lnTo>
                    <a:pt x="374" y="981"/>
                  </a:lnTo>
                  <a:lnTo>
                    <a:pt x="363" y="831"/>
                  </a:lnTo>
                  <a:lnTo>
                    <a:pt x="306" y="686"/>
                  </a:lnTo>
                  <a:lnTo>
                    <a:pt x="213" y="536"/>
                  </a:lnTo>
                  <a:lnTo>
                    <a:pt x="156" y="386"/>
                  </a:lnTo>
                  <a:lnTo>
                    <a:pt x="93" y="156"/>
                  </a:lnTo>
                  <a:lnTo>
                    <a:pt x="65" y="0"/>
                  </a:lnTo>
                  <a:lnTo>
                    <a:pt x="87" y="346"/>
                  </a:lnTo>
                  <a:lnTo>
                    <a:pt x="133" y="542"/>
                  </a:lnTo>
                  <a:lnTo>
                    <a:pt x="238" y="819"/>
                  </a:lnTo>
                  <a:lnTo>
                    <a:pt x="272" y="1004"/>
                  </a:lnTo>
                  <a:lnTo>
                    <a:pt x="272" y="1142"/>
                  </a:lnTo>
                  <a:lnTo>
                    <a:pt x="238" y="1251"/>
                  </a:lnTo>
                  <a:lnTo>
                    <a:pt x="0" y="1321"/>
                  </a:lnTo>
                  <a:lnTo>
                    <a:pt x="0" y="1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7" name="Freeform 81"/>
            <p:cNvSpPr>
              <a:spLocks/>
            </p:cNvSpPr>
            <p:nvPr/>
          </p:nvSpPr>
          <p:spPr bwMode="auto">
            <a:xfrm>
              <a:off x="2136" y="2666"/>
              <a:ext cx="89" cy="349"/>
            </a:xfrm>
            <a:custGeom>
              <a:avLst/>
              <a:gdLst>
                <a:gd name="T0" fmla="*/ 178 w 178"/>
                <a:gd name="T1" fmla="*/ 0 h 698"/>
                <a:gd name="T2" fmla="*/ 154 w 178"/>
                <a:gd name="T3" fmla="*/ 190 h 698"/>
                <a:gd name="T4" fmla="*/ 63 w 178"/>
                <a:gd name="T5" fmla="*/ 437 h 698"/>
                <a:gd name="T6" fmla="*/ 11 w 178"/>
                <a:gd name="T7" fmla="*/ 698 h 698"/>
                <a:gd name="T8" fmla="*/ 0 w 178"/>
                <a:gd name="T9" fmla="*/ 403 h 698"/>
                <a:gd name="T10" fmla="*/ 11 w 178"/>
                <a:gd name="T11" fmla="*/ 230 h 698"/>
                <a:gd name="T12" fmla="*/ 63 w 178"/>
                <a:gd name="T13" fmla="*/ 259 h 698"/>
                <a:gd name="T14" fmla="*/ 108 w 178"/>
                <a:gd name="T15" fmla="*/ 179 h 698"/>
                <a:gd name="T16" fmla="*/ 178 w 178"/>
                <a:gd name="T17" fmla="*/ 0 h 698"/>
                <a:gd name="T18" fmla="*/ 178 w 178"/>
                <a:gd name="T1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698">
                  <a:moveTo>
                    <a:pt x="178" y="0"/>
                  </a:moveTo>
                  <a:lnTo>
                    <a:pt x="154" y="190"/>
                  </a:lnTo>
                  <a:lnTo>
                    <a:pt x="63" y="437"/>
                  </a:lnTo>
                  <a:lnTo>
                    <a:pt x="11" y="698"/>
                  </a:lnTo>
                  <a:lnTo>
                    <a:pt x="0" y="403"/>
                  </a:lnTo>
                  <a:lnTo>
                    <a:pt x="11" y="230"/>
                  </a:lnTo>
                  <a:lnTo>
                    <a:pt x="63" y="259"/>
                  </a:lnTo>
                  <a:lnTo>
                    <a:pt x="108" y="179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8" name="Freeform 82"/>
            <p:cNvSpPr>
              <a:spLocks/>
            </p:cNvSpPr>
            <p:nvPr/>
          </p:nvSpPr>
          <p:spPr bwMode="auto">
            <a:xfrm>
              <a:off x="1200" y="3041"/>
              <a:ext cx="601" cy="596"/>
            </a:xfrm>
            <a:custGeom>
              <a:avLst/>
              <a:gdLst>
                <a:gd name="T0" fmla="*/ 709 w 1203"/>
                <a:gd name="T1" fmla="*/ 0 h 1194"/>
                <a:gd name="T2" fmla="*/ 771 w 1203"/>
                <a:gd name="T3" fmla="*/ 99 h 1194"/>
                <a:gd name="T4" fmla="*/ 794 w 1203"/>
                <a:gd name="T5" fmla="*/ 241 h 1194"/>
                <a:gd name="T6" fmla="*/ 864 w 1203"/>
                <a:gd name="T7" fmla="*/ 732 h 1194"/>
                <a:gd name="T8" fmla="*/ 899 w 1203"/>
                <a:gd name="T9" fmla="*/ 899 h 1194"/>
                <a:gd name="T10" fmla="*/ 904 w 1203"/>
                <a:gd name="T11" fmla="*/ 1027 h 1194"/>
                <a:gd name="T12" fmla="*/ 1203 w 1203"/>
                <a:gd name="T13" fmla="*/ 1009 h 1194"/>
                <a:gd name="T14" fmla="*/ 961 w 1203"/>
                <a:gd name="T15" fmla="*/ 1044 h 1194"/>
                <a:gd name="T16" fmla="*/ 667 w 1203"/>
                <a:gd name="T17" fmla="*/ 1078 h 1194"/>
                <a:gd name="T18" fmla="*/ 294 w 1203"/>
                <a:gd name="T19" fmla="*/ 1101 h 1194"/>
                <a:gd name="T20" fmla="*/ 0 w 1203"/>
                <a:gd name="T21" fmla="*/ 1194 h 1194"/>
                <a:gd name="T22" fmla="*/ 252 w 1203"/>
                <a:gd name="T23" fmla="*/ 1066 h 1194"/>
                <a:gd name="T24" fmla="*/ 397 w 1203"/>
                <a:gd name="T25" fmla="*/ 1044 h 1194"/>
                <a:gd name="T26" fmla="*/ 857 w 1203"/>
                <a:gd name="T27" fmla="*/ 1015 h 1194"/>
                <a:gd name="T28" fmla="*/ 834 w 1203"/>
                <a:gd name="T29" fmla="*/ 760 h 1194"/>
                <a:gd name="T30" fmla="*/ 783 w 1203"/>
                <a:gd name="T31" fmla="*/ 369 h 1194"/>
                <a:gd name="T32" fmla="*/ 760 w 1203"/>
                <a:gd name="T33" fmla="*/ 156 h 1194"/>
                <a:gd name="T34" fmla="*/ 737 w 1203"/>
                <a:gd name="T35" fmla="*/ 74 h 1194"/>
                <a:gd name="T36" fmla="*/ 709 w 1203"/>
                <a:gd name="T37" fmla="*/ 0 h 1194"/>
                <a:gd name="T38" fmla="*/ 709 w 1203"/>
                <a:gd name="T3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3" h="1194">
                  <a:moveTo>
                    <a:pt x="709" y="0"/>
                  </a:moveTo>
                  <a:lnTo>
                    <a:pt x="771" y="99"/>
                  </a:lnTo>
                  <a:lnTo>
                    <a:pt x="794" y="241"/>
                  </a:lnTo>
                  <a:lnTo>
                    <a:pt x="864" y="732"/>
                  </a:lnTo>
                  <a:lnTo>
                    <a:pt x="899" y="899"/>
                  </a:lnTo>
                  <a:lnTo>
                    <a:pt x="904" y="1027"/>
                  </a:lnTo>
                  <a:lnTo>
                    <a:pt x="1203" y="1009"/>
                  </a:lnTo>
                  <a:lnTo>
                    <a:pt x="961" y="1044"/>
                  </a:lnTo>
                  <a:lnTo>
                    <a:pt x="667" y="1078"/>
                  </a:lnTo>
                  <a:lnTo>
                    <a:pt x="294" y="1101"/>
                  </a:lnTo>
                  <a:lnTo>
                    <a:pt x="0" y="1194"/>
                  </a:lnTo>
                  <a:lnTo>
                    <a:pt x="252" y="1066"/>
                  </a:lnTo>
                  <a:lnTo>
                    <a:pt x="397" y="1044"/>
                  </a:lnTo>
                  <a:lnTo>
                    <a:pt x="857" y="1015"/>
                  </a:lnTo>
                  <a:lnTo>
                    <a:pt x="834" y="760"/>
                  </a:lnTo>
                  <a:lnTo>
                    <a:pt x="783" y="369"/>
                  </a:lnTo>
                  <a:lnTo>
                    <a:pt x="760" y="156"/>
                  </a:lnTo>
                  <a:lnTo>
                    <a:pt x="737" y="74"/>
                  </a:lnTo>
                  <a:lnTo>
                    <a:pt x="709" y="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9" name="Freeform 83"/>
            <p:cNvSpPr>
              <a:spLocks/>
            </p:cNvSpPr>
            <p:nvPr/>
          </p:nvSpPr>
          <p:spPr bwMode="auto">
            <a:xfrm>
              <a:off x="259" y="2759"/>
              <a:ext cx="429" cy="918"/>
            </a:xfrm>
            <a:custGeom>
              <a:avLst/>
              <a:gdLst>
                <a:gd name="T0" fmla="*/ 707 w 857"/>
                <a:gd name="T1" fmla="*/ 0 h 1837"/>
                <a:gd name="T2" fmla="*/ 698 w 857"/>
                <a:gd name="T3" fmla="*/ 114 h 1837"/>
                <a:gd name="T4" fmla="*/ 770 w 857"/>
                <a:gd name="T5" fmla="*/ 310 h 1837"/>
                <a:gd name="T6" fmla="*/ 641 w 857"/>
                <a:gd name="T7" fmla="*/ 177 h 1837"/>
                <a:gd name="T8" fmla="*/ 627 w 857"/>
                <a:gd name="T9" fmla="*/ 257 h 1837"/>
                <a:gd name="T10" fmla="*/ 644 w 857"/>
                <a:gd name="T11" fmla="*/ 367 h 1837"/>
                <a:gd name="T12" fmla="*/ 597 w 857"/>
                <a:gd name="T13" fmla="*/ 510 h 1837"/>
                <a:gd name="T14" fmla="*/ 610 w 857"/>
                <a:gd name="T15" fmla="*/ 630 h 1837"/>
                <a:gd name="T16" fmla="*/ 561 w 857"/>
                <a:gd name="T17" fmla="*/ 536 h 1837"/>
                <a:gd name="T18" fmla="*/ 557 w 857"/>
                <a:gd name="T19" fmla="*/ 420 h 1837"/>
                <a:gd name="T20" fmla="*/ 525 w 857"/>
                <a:gd name="T21" fmla="*/ 261 h 1837"/>
                <a:gd name="T22" fmla="*/ 447 w 857"/>
                <a:gd name="T23" fmla="*/ 377 h 1837"/>
                <a:gd name="T24" fmla="*/ 424 w 857"/>
                <a:gd name="T25" fmla="*/ 466 h 1837"/>
                <a:gd name="T26" fmla="*/ 433 w 857"/>
                <a:gd name="T27" fmla="*/ 563 h 1837"/>
                <a:gd name="T28" fmla="*/ 507 w 857"/>
                <a:gd name="T29" fmla="*/ 670 h 1837"/>
                <a:gd name="T30" fmla="*/ 623 w 857"/>
                <a:gd name="T31" fmla="*/ 780 h 1837"/>
                <a:gd name="T32" fmla="*/ 770 w 857"/>
                <a:gd name="T33" fmla="*/ 852 h 1837"/>
                <a:gd name="T34" fmla="*/ 857 w 857"/>
                <a:gd name="T35" fmla="*/ 979 h 1837"/>
                <a:gd name="T36" fmla="*/ 737 w 857"/>
                <a:gd name="T37" fmla="*/ 926 h 1837"/>
                <a:gd name="T38" fmla="*/ 614 w 857"/>
                <a:gd name="T39" fmla="*/ 900 h 1837"/>
                <a:gd name="T40" fmla="*/ 564 w 857"/>
                <a:gd name="T41" fmla="*/ 820 h 1837"/>
                <a:gd name="T42" fmla="*/ 490 w 857"/>
                <a:gd name="T43" fmla="*/ 776 h 1837"/>
                <a:gd name="T44" fmla="*/ 441 w 857"/>
                <a:gd name="T45" fmla="*/ 780 h 1837"/>
                <a:gd name="T46" fmla="*/ 428 w 857"/>
                <a:gd name="T47" fmla="*/ 846 h 1837"/>
                <a:gd name="T48" fmla="*/ 367 w 857"/>
                <a:gd name="T49" fmla="*/ 803 h 1837"/>
                <a:gd name="T50" fmla="*/ 295 w 857"/>
                <a:gd name="T51" fmla="*/ 740 h 1837"/>
                <a:gd name="T52" fmla="*/ 304 w 857"/>
                <a:gd name="T53" fmla="*/ 812 h 1837"/>
                <a:gd name="T54" fmla="*/ 361 w 857"/>
                <a:gd name="T55" fmla="*/ 905 h 1837"/>
                <a:gd name="T56" fmla="*/ 374 w 857"/>
                <a:gd name="T57" fmla="*/ 972 h 1837"/>
                <a:gd name="T58" fmla="*/ 411 w 857"/>
                <a:gd name="T59" fmla="*/ 905 h 1837"/>
                <a:gd name="T60" fmla="*/ 393 w 857"/>
                <a:gd name="T61" fmla="*/ 979 h 1837"/>
                <a:gd name="T62" fmla="*/ 321 w 857"/>
                <a:gd name="T63" fmla="*/ 1082 h 1837"/>
                <a:gd name="T64" fmla="*/ 181 w 857"/>
                <a:gd name="T65" fmla="*/ 1245 h 1837"/>
                <a:gd name="T66" fmla="*/ 87 w 857"/>
                <a:gd name="T67" fmla="*/ 1398 h 1837"/>
                <a:gd name="T68" fmla="*/ 70 w 857"/>
                <a:gd name="T69" fmla="*/ 1485 h 1837"/>
                <a:gd name="T70" fmla="*/ 61 w 857"/>
                <a:gd name="T71" fmla="*/ 1561 h 1837"/>
                <a:gd name="T72" fmla="*/ 131 w 857"/>
                <a:gd name="T73" fmla="*/ 1481 h 1837"/>
                <a:gd name="T74" fmla="*/ 247 w 857"/>
                <a:gd name="T75" fmla="*/ 1398 h 1837"/>
                <a:gd name="T76" fmla="*/ 135 w 857"/>
                <a:gd name="T77" fmla="*/ 1538 h 1837"/>
                <a:gd name="T78" fmla="*/ 91 w 857"/>
                <a:gd name="T79" fmla="*/ 1671 h 1837"/>
                <a:gd name="T80" fmla="*/ 247 w 857"/>
                <a:gd name="T81" fmla="*/ 1574 h 1837"/>
                <a:gd name="T82" fmla="*/ 74 w 857"/>
                <a:gd name="T83" fmla="*/ 1734 h 1837"/>
                <a:gd name="T84" fmla="*/ 0 w 857"/>
                <a:gd name="T85" fmla="*/ 1837 h 1837"/>
                <a:gd name="T86" fmla="*/ 21 w 857"/>
                <a:gd name="T87" fmla="*/ 1631 h 1837"/>
                <a:gd name="T88" fmla="*/ 25 w 857"/>
                <a:gd name="T89" fmla="*/ 1472 h 1837"/>
                <a:gd name="T90" fmla="*/ 108 w 857"/>
                <a:gd name="T91" fmla="*/ 1285 h 1837"/>
                <a:gd name="T92" fmla="*/ 260 w 857"/>
                <a:gd name="T93" fmla="*/ 1055 h 1837"/>
                <a:gd name="T94" fmla="*/ 255 w 857"/>
                <a:gd name="T95" fmla="*/ 753 h 1837"/>
                <a:gd name="T96" fmla="*/ 281 w 857"/>
                <a:gd name="T97" fmla="*/ 647 h 1837"/>
                <a:gd name="T98" fmla="*/ 344 w 857"/>
                <a:gd name="T99" fmla="*/ 586 h 1837"/>
                <a:gd name="T100" fmla="*/ 380 w 857"/>
                <a:gd name="T101" fmla="*/ 394 h 1837"/>
                <a:gd name="T102" fmla="*/ 534 w 857"/>
                <a:gd name="T103" fmla="*/ 177 h 1837"/>
                <a:gd name="T104" fmla="*/ 641 w 857"/>
                <a:gd name="T105" fmla="*/ 71 h 1837"/>
                <a:gd name="T106" fmla="*/ 707 w 857"/>
                <a:gd name="T107" fmla="*/ 0 h 1837"/>
                <a:gd name="T108" fmla="*/ 707 w 857"/>
                <a:gd name="T109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7" h="1837">
                  <a:moveTo>
                    <a:pt x="707" y="0"/>
                  </a:moveTo>
                  <a:lnTo>
                    <a:pt x="698" y="114"/>
                  </a:lnTo>
                  <a:lnTo>
                    <a:pt x="770" y="310"/>
                  </a:lnTo>
                  <a:lnTo>
                    <a:pt x="641" y="177"/>
                  </a:lnTo>
                  <a:lnTo>
                    <a:pt x="627" y="257"/>
                  </a:lnTo>
                  <a:lnTo>
                    <a:pt x="644" y="367"/>
                  </a:lnTo>
                  <a:lnTo>
                    <a:pt x="597" y="510"/>
                  </a:lnTo>
                  <a:lnTo>
                    <a:pt x="610" y="630"/>
                  </a:lnTo>
                  <a:lnTo>
                    <a:pt x="561" y="536"/>
                  </a:lnTo>
                  <a:lnTo>
                    <a:pt x="557" y="420"/>
                  </a:lnTo>
                  <a:lnTo>
                    <a:pt x="525" y="261"/>
                  </a:lnTo>
                  <a:lnTo>
                    <a:pt x="447" y="377"/>
                  </a:lnTo>
                  <a:lnTo>
                    <a:pt x="424" y="466"/>
                  </a:lnTo>
                  <a:lnTo>
                    <a:pt x="433" y="563"/>
                  </a:lnTo>
                  <a:lnTo>
                    <a:pt x="507" y="670"/>
                  </a:lnTo>
                  <a:lnTo>
                    <a:pt x="623" y="780"/>
                  </a:lnTo>
                  <a:lnTo>
                    <a:pt x="770" y="852"/>
                  </a:lnTo>
                  <a:lnTo>
                    <a:pt x="857" y="979"/>
                  </a:lnTo>
                  <a:lnTo>
                    <a:pt x="737" y="926"/>
                  </a:lnTo>
                  <a:lnTo>
                    <a:pt x="614" y="900"/>
                  </a:lnTo>
                  <a:lnTo>
                    <a:pt x="564" y="820"/>
                  </a:lnTo>
                  <a:lnTo>
                    <a:pt x="490" y="776"/>
                  </a:lnTo>
                  <a:lnTo>
                    <a:pt x="441" y="780"/>
                  </a:lnTo>
                  <a:lnTo>
                    <a:pt x="428" y="846"/>
                  </a:lnTo>
                  <a:lnTo>
                    <a:pt x="367" y="803"/>
                  </a:lnTo>
                  <a:lnTo>
                    <a:pt x="295" y="740"/>
                  </a:lnTo>
                  <a:lnTo>
                    <a:pt x="304" y="812"/>
                  </a:lnTo>
                  <a:lnTo>
                    <a:pt x="361" y="905"/>
                  </a:lnTo>
                  <a:lnTo>
                    <a:pt x="374" y="972"/>
                  </a:lnTo>
                  <a:lnTo>
                    <a:pt x="411" y="905"/>
                  </a:lnTo>
                  <a:lnTo>
                    <a:pt x="393" y="979"/>
                  </a:lnTo>
                  <a:lnTo>
                    <a:pt x="321" y="1082"/>
                  </a:lnTo>
                  <a:lnTo>
                    <a:pt x="181" y="1245"/>
                  </a:lnTo>
                  <a:lnTo>
                    <a:pt x="87" y="1398"/>
                  </a:lnTo>
                  <a:lnTo>
                    <a:pt x="70" y="1485"/>
                  </a:lnTo>
                  <a:lnTo>
                    <a:pt x="61" y="1561"/>
                  </a:lnTo>
                  <a:lnTo>
                    <a:pt x="131" y="1481"/>
                  </a:lnTo>
                  <a:lnTo>
                    <a:pt x="247" y="1398"/>
                  </a:lnTo>
                  <a:lnTo>
                    <a:pt x="135" y="1538"/>
                  </a:lnTo>
                  <a:lnTo>
                    <a:pt x="91" y="1671"/>
                  </a:lnTo>
                  <a:lnTo>
                    <a:pt x="247" y="1574"/>
                  </a:lnTo>
                  <a:lnTo>
                    <a:pt x="74" y="1734"/>
                  </a:lnTo>
                  <a:lnTo>
                    <a:pt x="0" y="1837"/>
                  </a:lnTo>
                  <a:lnTo>
                    <a:pt x="21" y="1631"/>
                  </a:lnTo>
                  <a:lnTo>
                    <a:pt x="25" y="1472"/>
                  </a:lnTo>
                  <a:lnTo>
                    <a:pt x="108" y="1285"/>
                  </a:lnTo>
                  <a:lnTo>
                    <a:pt x="260" y="1055"/>
                  </a:lnTo>
                  <a:lnTo>
                    <a:pt x="255" y="753"/>
                  </a:lnTo>
                  <a:lnTo>
                    <a:pt x="281" y="647"/>
                  </a:lnTo>
                  <a:lnTo>
                    <a:pt x="344" y="586"/>
                  </a:lnTo>
                  <a:lnTo>
                    <a:pt x="380" y="394"/>
                  </a:lnTo>
                  <a:lnTo>
                    <a:pt x="534" y="177"/>
                  </a:lnTo>
                  <a:lnTo>
                    <a:pt x="641" y="71"/>
                  </a:lnTo>
                  <a:lnTo>
                    <a:pt x="707" y="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0" name="Freeform 84"/>
            <p:cNvSpPr>
              <a:spLocks/>
            </p:cNvSpPr>
            <p:nvPr/>
          </p:nvSpPr>
          <p:spPr bwMode="auto">
            <a:xfrm>
              <a:off x="516" y="3252"/>
              <a:ext cx="261" cy="176"/>
            </a:xfrm>
            <a:custGeom>
              <a:avLst/>
              <a:gdLst>
                <a:gd name="T0" fmla="*/ 523 w 523"/>
                <a:gd name="T1" fmla="*/ 354 h 354"/>
                <a:gd name="T2" fmla="*/ 451 w 523"/>
                <a:gd name="T3" fmla="*/ 257 h 354"/>
                <a:gd name="T4" fmla="*/ 211 w 523"/>
                <a:gd name="T5" fmla="*/ 93 h 354"/>
                <a:gd name="T6" fmla="*/ 0 w 523"/>
                <a:gd name="T7" fmla="*/ 0 h 354"/>
                <a:gd name="T8" fmla="*/ 91 w 523"/>
                <a:gd name="T9" fmla="*/ 97 h 354"/>
                <a:gd name="T10" fmla="*/ 264 w 523"/>
                <a:gd name="T11" fmla="*/ 226 h 354"/>
                <a:gd name="T12" fmla="*/ 397 w 523"/>
                <a:gd name="T13" fmla="*/ 297 h 354"/>
                <a:gd name="T14" fmla="*/ 523 w 523"/>
                <a:gd name="T15" fmla="*/ 354 h 354"/>
                <a:gd name="T16" fmla="*/ 523 w 523"/>
                <a:gd name="T1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3" h="354">
                  <a:moveTo>
                    <a:pt x="523" y="354"/>
                  </a:moveTo>
                  <a:lnTo>
                    <a:pt x="451" y="257"/>
                  </a:lnTo>
                  <a:lnTo>
                    <a:pt x="211" y="93"/>
                  </a:lnTo>
                  <a:lnTo>
                    <a:pt x="0" y="0"/>
                  </a:lnTo>
                  <a:lnTo>
                    <a:pt x="91" y="97"/>
                  </a:lnTo>
                  <a:lnTo>
                    <a:pt x="264" y="226"/>
                  </a:lnTo>
                  <a:lnTo>
                    <a:pt x="397" y="297"/>
                  </a:lnTo>
                  <a:lnTo>
                    <a:pt x="523" y="354"/>
                  </a:lnTo>
                  <a:lnTo>
                    <a:pt x="523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1" name="Freeform 85"/>
            <p:cNvSpPr>
              <a:spLocks/>
            </p:cNvSpPr>
            <p:nvPr/>
          </p:nvSpPr>
          <p:spPr bwMode="auto">
            <a:xfrm>
              <a:off x="934" y="2812"/>
              <a:ext cx="18" cy="260"/>
            </a:xfrm>
            <a:custGeom>
              <a:avLst/>
              <a:gdLst>
                <a:gd name="T0" fmla="*/ 0 w 37"/>
                <a:gd name="T1" fmla="*/ 0 h 519"/>
                <a:gd name="T2" fmla="*/ 0 w 37"/>
                <a:gd name="T3" fmla="*/ 239 h 519"/>
                <a:gd name="T4" fmla="*/ 10 w 37"/>
                <a:gd name="T5" fmla="*/ 519 h 519"/>
                <a:gd name="T6" fmla="*/ 37 w 37"/>
                <a:gd name="T7" fmla="*/ 323 h 519"/>
                <a:gd name="T8" fmla="*/ 37 w 37"/>
                <a:gd name="T9" fmla="*/ 141 h 519"/>
                <a:gd name="T10" fmla="*/ 0 w 37"/>
                <a:gd name="T11" fmla="*/ 0 h 519"/>
                <a:gd name="T12" fmla="*/ 0 w 37"/>
                <a:gd name="T13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19">
                  <a:moveTo>
                    <a:pt x="0" y="0"/>
                  </a:moveTo>
                  <a:lnTo>
                    <a:pt x="0" y="239"/>
                  </a:lnTo>
                  <a:lnTo>
                    <a:pt x="10" y="519"/>
                  </a:lnTo>
                  <a:lnTo>
                    <a:pt x="37" y="323"/>
                  </a:lnTo>
                  <a:lnTo>
                    <a:pt x="37" y="1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2" name="Freeform 86"/>
            <p:cNvSpPr>
              <a:spLocks/>
            </p:cNvSpPr>
            <p:nvPr/>
          </p:nvSpPr>
          <p:spPr bwMode="auto">
            <a:xfrm>
              <a:off x="717" y="3112"/>
              <a:ext cx="368" cy="545"/>
            </a:xfrm>
            <a:custGeom>
              <a:avLst/>
              <a:gdLst>
                <a:gd name="T0" fmla="*/ 430 w 736"/>
                <a:gd name="T1" fmla="*/ 0 h 1091"/>
                <a:gd name="T2" fmla="*/ 354 w 736"/>
                <a:gd name="T3" fmla="*/ 260 h 1091"/>
                <a:gd name="T4" fmla="*/ 251 w 736"/>
                <a:gd name="T5" fmla="*/ 443 h 1091"/>
                <a:gd name="T6" fmla="*/ 203 w 736"/>
                <a:gd name="T7" fmla="*/ 176 h 1091"/>
                <a:gd name="T8" fmla="*/ 207 w 736"/>
                <a:gd name="T9" fmla="*/ 433 h 1091"/>
                <a:gd name="T10" fmla="*/ 238 w 736"/>
                <a:gd name="T11" fmla="*/ 519 h 1091"/>
                <a:gd name="T12" fmla="*/ 167 w 736"/>
                <a:gd name="T13" fmla="*/ 669 h 1091"/>
                <a:gd name="T14" fmla="*/ 177 w 736"/>
                <a:gd name="T15" fmla="*/ 731 h 1091"/>
                <a:gd name="T16" fmla="*/ 230 w 736"/>
                <a:gd name="T17" fmla="*/ 832 h 1091"/>
                <a:gd name="T18" fmla="*/ 238 w 736"/>
                <a:gd name="T19" fmla="*/ 878 h 1091"/>
                <a:gd name="T20" fmla="*/ 194 w 736"/>
                <a:gd name="T21" fmla="*/ 952 h 1091"/>
                <a:gd name="T22" fmla="*/ 127 w 736"/>
                <a:gd name="T23" fmla="*/ 895 h 1091"/>
                <a:gd name="T24" fmla="*/ 21 w 736"/>
                <a:gd name="T25" fmla="*/ 872 h 1091"/>
                <a:gd name="T26" fmla="*/ 0 w 736"/>
                <a:gd name="T27" fmla="*/ 899 h 1091"/>
                <a:gd name="T28" fmla="*/ 74 w 736"/>
                <a:gd name="T29" fmla="*/ 952 h 1091"/>
                <a:gd name="T30" fmla="*/ 190 w 736"/>
                <a:gd name="T31" fmla="*/ 975 h 1091"/>
                <a:gd name="T32" fmla="*/ 331 w 736"/>
                <a:gd name="T33" fmla="*/ 975 h 1091"/>
                <a:gd name="T34" fmla="*/ 420 w 736"/>
                <a:gd name="T35" fmla="*/ 965 h 1091"/>
                <a:gd name="T36" fmla="*/ 490 w 736"/>
                <a:gd name="T37" fmla="*/ 984 h 1091"/>
                <a:gd name="T38" fmla="*/ 540 w 736"/>
                <a:gd name="T39" fmla="*/ 1015 h 1091"/>
                <a:gd name="T40" fmla="*/ 593 w 736"/>
                <a:gd name="T41" fmla="*/ 1055 h 1091"/>
                <a:gd name="T42" fmla="*/ 673 w 736"/>
                <a:gd name="T43" fmla="*/ 1091 h 1091"/>
                <a:gd name="T44" fmla="*/ 736 w 736"/>
                <a:gd name="T45" fmla="*/ 1091 h 1091"/>
                <a:gd name="T46" fmla="*/ 633 w 736"/>
                <a:gd name="T47" fmla="*/ 944 h 1091"/>
                <a:gd name="T48" fmla="*/ 570 w 736"/>
                <a:gd name="T49" fmla="*/ 815 h 1091"/>
                <a:gd name="T50" fmla="*/ 500 w 736"/>
                <a:gd name="T51" fmla="*/ 532 h 1091"/>
                <a:gd name="T52" fmla="*/ 509 w 736"/>
                <a:gd name="T53" fmla="*/ 798 h 1091"/>
                <a:gd name="T54" fmla="*/ 517 w 736"/>
                <a:gd name="T55" fmla="*/ 958 h 1091"/>
                <a:gd name="T56" fmla="*/ 433 w 736"/>
                <a:gd name="T57" fmla="*/ 912 h 1091"/>
                <a:gd name="T58" fmla="*/ 403 w 736"/>
                <a:gd name="T59" fmla="*/ 678 h 1091"/>
                <a:gd name="T60" fmla="*/ 394 w 736"/>
                <a:gd name="T61" fmla="*/ 456 h 1091"/>
                <a:gd name="T62" fmla="*/ 403 w 736"/>
                <a:gd name="T63" fmla="*/ 273 h 1091"/>
                <a:gd name="T64" fmla="*/ 420 w 736"/>
                <a:gd name="T65" fmla="*/ 167 h 1091"/>
                <a:gd name="T66" fmla="*/ 430 w 736"/>
                <a:gd name="T67" fmla="*/ 0 h 1091"/>
                <a:gd name="T68" fmla="*/ 430 w 736"/>
                <a:gd name="T6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6" h="1091">
                  <a:moveTo>
                    <a:pt x="430" y="0"/>
                  </a:moveTo>
                  <a:lnTo>
                    <a:pt x="354" y="260"/>
                  </a:lnTo>
                  <a:lnTo>
                    <a:pt x="251" y="443"/>
                  </a:lnTo>
                  <a:lnTo>
                    <a:pt x="203" y="176"/>
                  </a:lnTo>
                  <a:lnTo>
                    <a:pt x="207" y="433"/>
                  </a:lnTo>
                  <a:lnTo>
                    <a:pt x="238" y="519"/>
                  </a:lnTo>
                  <a:lnTo>
                    <a:pt x="167" y="669"/>
                  </a:lnTo>
                  <a:lnTo>
                    <a:pt x="177" y="731"/>
                  </a:lnTo>
                  <a:lnTo>
                    <a:pt x="230" y="832"/>
                  </a:lnTo>
                  <a:lnTo>
                    <a:pt x="238" y="878"/>
                  </a:lnTo>
                  <a:lnTo>
                    <a:pt x="194" y="952"/>
                  </a:lnTo>
                  <a:lnTo>
                    <a:pt x="127" y="895"/>
                  </a:lnTo>
                  <a:lnTo>
                    <a:pt x="21" y="872"/>
                  </a:lnTo>
                  <a:lnTo>
                    <a:pt x="0" y="899"/>
                  </a:lnTo>
                  <a:lnTo>
                    <a:pt x="74" y="952"/>
                  </a:lnTo>
                  <a:lnTo>
                    <a:pt x="190" y="975"/>
                  </a:lnTo>
                  <a:lnTo>
                    <a:pt x="331" y="975"/>
                  </a:lnTo>
                  <a:lnTo>
                    <a:pt x="420" y="965"/>
                  </a:lnTo>
                  <a:lnTo>
                    <a:pt x="490" y="984"/>
                  </a:lnTo>
                  <a:lnTo>
                    <a:pt x="540" y="1015"/>
                  </a:lnTo>
                  <a:lnTo>
                    <a:pt x="593" y="1055"/>
                  </a:lnTo>
                  <a:lnTo>
                    <a:pt x="673" y="1091"/>
                  </a:lnTo>
                  <a:lnTo>
                    <a:pt x="736" y="1091"/>
                  </a:lnTo>
                  <a:lnTo>
                    <a:pt x="633" y="944"/>
                  </a:lnTo>
                  <a:lnTo>
                    <a:pt x="570" y="815"/>
                  </a:lnTo>
                  <a:lnTo>
                    <a:pt x="500" y="532"/>
                  </a:lnTo>
                  <a:lnTo>
                    <a:pt x="509" y="798"/>
                  </a:lnTo>
                  <a:lnTo>
                    <a:pt x="517" y="958"/>
                  </a:lnTo>
                  <a:lnTo>
                    <a:pt x="433" y="912"/>
                  </a:lnTo>
                  <a:lnTo>
                    <a:pt x="403" y="678"/>
                  </a:lnTo>
                  <a:lnTo>
                    <a:pt x="394" y="456"/>
                  </a:lnTo>
                  <a:lnTo>
                    <a:pt x="403" y="273"/>
                  </a:lnTo>
                  <a:lnTo>
                    <a:pt x="420" y="167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3" name="Freeform 87"/>
            <p:cNvSpPr>
              <a:spLocks/>
            </p:cNvSpPr>
            <p:nvPr/>
          </p:nvSpPr>
          <p:spPr bwMode="auto">
            <a:xfrm>
              <a:off x="709" y="3471"/>
              <a:ext cx="92" cy="60"/>
            </a:xfrm>
            <a:custGeom>
              <a:avLst/>
              <a:gdLst>
                <a:gd name="T0" fmla="*/ 182 w 182"/>
                <a:gd name="T1" fmla="*/ 120 h 120"/>
                <a:gd name="T2" fmla="*/ 125 w 182"/>
                <a:gd name="T3" fmla="*/ 0 h 120"/>
                <a:gd name="T4" fmla="*/ 93 w 182"/>
                <a:gd name="T5" fmla="*/ 80 h 120"/>
                <a:gd name="T6" fmla="*/ 0 w 182"/>
                <a:gd name="T7" fmla="*/ 107 h 120"/>
                <a:gd name="T8" fmla="*/ 80 w 182"/>
                <a:gd name="T9" fmla="*/ 101 h 120"/>
                <a:gd name="T10" fmla="*/ 142 w 182"/>
                <a:gd name="T11" fmla="*/ 110 h 120"/>
                <a:gd name="T12" fmla="*/ 182 w 182"/>
                <a:gd name="T13" fmla="*/ 120 h 120"/>
                <a:gd name="T14" fmla="*/ 182 w 182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20">
                  <a:moveTo>
                    <a:pt x="182" y="120"/>
                  </a:moveTo>
                  <a:lnTo>
                    <a:pt x="125" y="0"/>
                  </a:lnTo>
                  <a:lnTo>
                    <a:pt x="93" y="80"/>
                  </a:lnTo>
                  <a:lnTo>
                    <a:pt x="0" y="107"/>
                  </a:lnTo>
                  <a:lnTo>
                    <a:pt x="80" y="101"/>
                  </a:lnTo>
                  <a:lnTo>
                    <a:pt x="142" y="110"/>
                  </a:lnTo>
                  <a:lnTo>
                    <a:pt x="182" y="120"/>
                  </a:lnTo>
                  <a:lnTo>
                    <a:pt x="18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4" name="Freeform 88"/>
            <p:cNvSpPr>
              <a:spLocks/>
            </p:cNvSpPr>
            <p:nvPr/>
          </p:nvSpPr>
          <p:spPr bwMode="auto">
            <a:xfrm>
              <a:off x="260" y="3518"/>
              <a:ext cx="736" cy="459"/>
            </a:xfrm>
            <a:custGeom>
              <a:avLst/>
              <a:gdLst>
                <a:gd name="T0" fmla="*/ 0 w 1471"/>
                <a:gd name="T1" fmla="*/ 360 h 918"/>
                <a:gd name="T2" fmla="*/ 55 w 1471"/>
                <a:gd name="T3" fmla="*/ 533 h 918"/>
                <a:gd name="T4" fmla="*/ 106 w 1471"/>
                <a:gd name="T5" fmla="*/ 749 h 918"/>
                <a:gd name="T6" fmla="*/ 262 w 1471"/>
                <a:gd name="T7" fmla="*/ 852 h 918"/>
                <a:gd name="T8" fmla="*/ 435 w 1471"/>
                <a:gd name="T9" fmla="*/ 873 h 918"/>
                <a:gd name="T10" fmla="*/ 562 w 1471"/>
                <a:gd name="T11" fmla="*/ 918 h 918"/>
                <a:gd name="T12" fmla="*/ 709 w 1471"/>
                <a:gd name="T13" fmla="*/ 918 h 918"/>
                <a:gd name="T14" fmla="*/ 582 w 1471"/>
                <a:gd name="T15" fmla="*/ 856 h 918"/>
                <a:gd name="T16" fmla="*/ 418 w 1471"/>
                <a:gd name="T17" fmla="*/ 802 h 918"/>
                <a:gd name="T18" fmla="*/ 523 w 1471"/>
                <a:gd name="T19" fmla="*/ 793 h 918"/>
                <a:gd name="T20" fmla="*/ 732 w 1471"/>
                <a:gd name="T21" fmla="*/ 825 h 918"/>
                <a:gd name="T22" fmla="*/ 941 w 1471"/>
                <a:gd name="T23" fmla="*/ 918 h 918"/>
                <a:gd name="T24" fmla="*/ 1471 w 1471"/>
                <a:gd name="T25" fmla="*/ 913 h 918"/>
                <a:gd name="T26" fmla="*/ 1125 w 1471"/>
                <a:gd name="T27" fmla="*/ 856 h 918"/>
                <a:gd name="T28" fmla="*/ 825 w 1471"/>
                <a:gd name="T29" fmla="*/ 806 h 918"/>
                <a:gd name="T30" fmla="*/ 523 w 1471"/>
                <a:gd name="T31" fmla="*/ 766 h 918"/>
                <a:gd name="T32" fmla="*/ 302 w 1471"/>
                <a:gd name="T33" fmla="*/ 763 h 918"/>
                <a:gd name="T34" fmla="*/ 173 w 1471"/>
                <a:gd name="T35" fmla="*/ 736 h 918"/>
                <a:gd name="T36" fmla="*/ 125 w 1471"/>
                <a:gd name="T37" fmla="*/ 683 h 918"/>
                <a:gd name="T38" fmla="*/ 129 w 1471"/>
                <a:gd name="T39" fmla="*/ 510 h 918"/>
                <a:gd name="T40" fmla="*/ 205 w 1471"/>
                <a:gd name="T41" fmla="*/ 266 h 918"/>
                <a:gd name="T42" fmla="*/ 386 w 1471"/>
                <a:gd name="T43" fmla="*/ 0 h 918"/>
                <a:gd name="T44" fmla="*/ 186 w 1471"/>
                <a:gd name="T45" fmla="*/ 194 h 918"/>
                <a:gd name="T46" fmla="*/ 63 w 1471"/>
                <a:gd name="T47" fmla="*/ 456 h 918"/>
                <a:gd name="T48" fmla="*/ 0 w 1471"/>
                <a:gd name="T49" fmla="*/ 360 h 918"/>
                <a:gd name="T50" fmla="*/ 0 w 1471"/>
                <a:gd name="T51" fmla="*/ 36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1" h="918">
                  <a:moveTo>
                    <a:pt x="0" y="360"/>
                  </a:moveTo>
                  <a:lnTo>
                    <a:pt x="55" y="533"/>
                  </a:lnTo>
                  <a:lnTo>
                    <a:pt x="106" y="749"/>
                  </a:lnTo>
                  <a:lnTo>
                    <a:pt x="262" y="852"/>
                  </a:lnTo>
                  <a:lnTo>
                    <a:pt x="435" y="873"/>
                  </a:lnTo>
                  <a:lnTo>
                    <a:pt x="562" y="918"/>
                  </a:lnTo>
                  <a:lnTo>
                    <a:pt x="709" y="918"/>
                  </a:lnTo>
                  <a:lnTo>
                    <a:pt x="582" y="856"/>
                  </a:lnTo>
                  <a:lnTo>
                    <a:pt x="418" y="802"/>
                  </a:lnTo>
                  <a:lnTo>
                    <a:pt x="523" y="793"/>
                  </a:lnTo>
                  <a:lnTo>
                    <a:pt x="732" y="825"/>
                  </a:lnTo>
                  <a:lnTo>
                    <a:pt x="941" y="918"/>
                  </a:lnTo>
                  <a:lnTo>
                    <a:pt x="1471" y="913"/>
                  </a:lnTo>
                  <a:lnTo>
                    <a:pt x="1125" y="856"/>
                  </a:lnTo>
                  <a:lnTo>
                    <a:pt x="825" y="806"/>
                  </a:lnTo>
                  <a:lnTo>
                    <a:pt x="523" y="766"/>
                  </a:lnTo>
                  <a:lnTo>
                    <a:pt x="302" y="763"/>
                  </a:lnTo>
                  <a:lnTo>
                    <a:pt x="173" y="736"/>
                  </a:lnTo>
                  <a:lnTo>
                    <a:pt x="125" y="683"/>
                  </a:lnTo>
                  <a:lnTo>
                    <a:pt x="129" y="510"/>
                  </a:lnTo>
                  <a:lnTo>
                    <a:pt x="205" y="266"/>
                  </a:lnTo>
                  <a:lnTo>
                    <a:pt x="386" y="0"/>
                  </a:lnTo>
                  <a:lnTo>
                    <a:pt x="186" y="194"/>
                  </a:lnTo>
                  <a:lnTo>
                    <a:pt x="63" y="456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5" name="Freeform 89"/>
            <p:cNvSpPr>
              <a:spLocks/>
            </p:cNvSpPr>
            <p:nvPr/>
          </p:nvSpPr>
          <p:spPr bwMode="auto">
            <a:xfrm>
              <a:off x="393" y="3539"/>
              <a:ext cx="218" cy="325"/>
            </a:xfrm>
            <a:custGeom>
              <a:avLst/>
              <a:gdLst>
                <a:gd name="T0" fmla="*/ 9 w 435"/>
                <a:gd name="T1" fmla="*/ 648 h 648"/>
                <a:gd name="T2" fmla="*/ 133 w 435"/>
                <a:gd name="T3" fmla="*/ 519 h 648"/>
                <a:gd name="T4" fmla="*/ 160 w 435"/>
                <a:gd name="T5" fmla="*/ 373 h 648"/>
                <a:gd name="T6" fmla="*/ 270 w 435"/>
                <a:gd name="T7" fmla="*/ 222 h 648"/>
                <a:gd name="T8" fmla="*/ 329 w 435"/>
                <a:gd name="T9" fmla="*/ 76 h 648"/>
                <a:gd name="T10" fmla="*/ 435 w 435"/>
                <a:gd name="T11" fmla="*/ 0 h 648"/>
                <a:gd name="T12" fmla="*/ 319 w 435"/>
                <a:gd name="T13" fmla="*/ 63 h 648"/>
                <a:gd name="T14" fmla="*/ 257 w 435"/>
                <a:gd name="T15" fmla="*/ 133 h 648"/>
                <a:gd name="T16" fmla="*/ 196 w 435"/>
                <a:gd name="T17" fmla="*/ 257 h 648"/>
                <a:gd name="T18" fmla="*/ 63 w 435"/>
                <a:gd name="T19" fmla="*/ 430 h 648"/>
                <a:gd name="T20" fmla="*/ 0 w 435"/>
                <a:gd name="T21" fmla="*/ 572 h 648"/>
                <a:gd name="T22" fmla="*/ 9 w 435"/>
                <a:gd name="T23" fmla="*/ 648 h 648"/>
                <a:gd name="T24" fmla="*/ 9 w 435"/>
                <a:gd name="T25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648">
                  <a:moveTo>
                    <a:pt x="9" y="648"/>
                  </a:moveTo>
                  <a:lnTo>
                    <a:pt x="133" y="519"/>
                  </a:lnTo>
                  <a:lnTo>
                    <a:pt x="160" y="373"/>
                  </a:lnTo>
                  <a:lnTo>
                    <a:pt x="270" y="222"/>
                  </a:lnTo>
                  <a:lnTo>
                    <a:pt x="329" y="76"/>
                  </a:lnTo>
                  <a:lnTo>
                    <a:pt x="435" y="0"/>
                  </a:lnTo>
                  <a:lnTo>
                    <a:pt x="319" y="63"/>
                  </a:lnTo>
                  <a:lnTo>
                    <a:pt x="257" y="133"/>
                  </a:lnTo>
                  <a:lnTo>
                    <a:pt x="196" y="257"/>
                  </a:lnTo>
                  <a:lnTo>
                    <a:pt x="63" y="430"/>
                  </a:lnTo>
                  <a:lnTo>
                    <a:pt x="0" y="572"/>
                  </a:lnTo>
                  <a:lnTo>
                    <a:pt x="9" y="648"/>
                  </a:lnTo>
                  <a:lnTo>
                    <a:pt x="9" y="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6" name="Freeform 90"/>
            <p:cNvSpPr>
              <a:spLocks/>
            </p:cNvSpPr>
            <p:nvPr/>
          </p:nvSpPr>
          <p:spPr bwMode="auto">
            <a:xfrm>
              <a:off x="801" y="3651"/>
              <a:ext cx="361" cy="296"/>
            </a:xfrm>
            <a:custGeom>
              <a:avLst/>
              <a:gdLst>
                <a:gd name="T0" fmla="*/ 723 w 723"/>
                <a:gd name="T1" fmla="*/ 0 h 593"/>
                <a:gd name="T2" fmla="*/ 337 w 723"/>
                <a:gd name="T3" fmla="*/ 173 h 593"/>
                <a:gd name="T4" fmla="*/ 71 w 723"/>
                <a:gd name="T5" fmla="*/ 403 h 593"/>
                <a:gd name="T6" fmla="*/ 0 w 723"/>
                <a:gd name="T7" fmla="*/ 527 h 593"/>
                <a:gd name="T8" fmla="*/ 33 w 723"/>
                <a:gd name="T9" fmla="*/ 593 h 593"/>
                <a:gd name="T10" fmla="*/ 116 w 723"/>
                <a:gd name="T11" fmla="*/ 586 h 593"/>
                <a:gd name="T12" fmla="*/ 57 w 723"/>
                <a:gd name="T13" fmla="*/ 567 h 593"/>
                <a:gd name="T14" fmla="*/ 36 w 723"/>
                <a:gd name="T15" fmla="*/ 533 h 593"/>
                <a:gd name="T16" fmla="*/ 71 w 723"/>
                <a:gd name="T17" fmla="*/ 460 h 593"/>
                <a:gd name="T18" fmla="*/ 107 w 723"/>
                <a:gd name="T19" fmla="*/ 470 h 593"/>
                <a:gd name="T20" fmla="*/ 164 w 723"/>
                <a:gd name="T21" fmla="*/ 536 h 593"/>
                <a:gd name="T22" fmla="*/ 266 w 723"/>
                <a:gd name="T23" fmla="*/ 466 h 593"/>
                <a:gd name="T24" fmla="*/ 417 w 723"/>
                <a:gd name="T25" fmla="*/ 373 h 593"/>
                <a:gd name="T26" fmla="*/ 652 w 723"/>
                <a:gd name="T27" fmla="*/ 270 h 593"/>
                <a:gd name="T28" fmla="*/ 466 w 723"/>
                <a:gd name="T29" fmla="*/ 320 h 593"/>
                <a:gd name="T30" fmla="*/ 333 w 723"/>
                <a:gd name="T31" fmla="*/ 386 h 593"/>
                <a:gd name="T32" fmla="*/ 227 w 723"/>
                <a:gd name="T33" fmla="*/ 434 h 593"/>
                <a:gd name="T34" fmla="*/ 213 w 723"/>
                <a:gd name="T35" fmla="*/ 407 h 593"/>
                <a:gd name="T36" fmla="*/ 190 w 723"/>
                <a:gd name="T37" fmla="*/ 400 h 593"/>
                <a:gd name="T38" fmla="*/ 403 w 723"/>
                <a:gd name="T39" fmla="*/ 204 h 593"/>
                <a:gd name="T40" fmla="*/ 723 w 723"/>
                <a:gd name="T41" fmla="*/ 0 h 593"/>
                <a:gd name="T42" fmla="*/ 723 w 723"/>
                <a:gd name="T4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93">
                  <a:moveTo>
                    <a:pt x="723" y="0"/>
                  </a:moveTo>
                  <a:lnTo>
                    <a:pt x="337" y="173"/>
                  </a:lnTo>
                  <a:lnTo>
                    <a:pt x="71" y="403"/>
                  </a:lnTo>
                  <a:lnTo>
                    <a:pt x="0" y="527"/>
                  </a:lnTo>
                  <a:lnTo>
                    <a:pt x="33" y="593"/>
                  </a:lnTo>
                  <a:lnTo>
                    <a:pt x="116" y="586"/>
                  </a:lnTo>
                  <a:lnTo>
                    <a:pt x="57" y="567"/>
                  </a:lnTo>
                  <a:lnTo>
                    <a:pt x="36" y="533"/>
                  </a:lnTo>
                  <a:lnTo>
                    <a:pt x="71" y="460"/>
                  </a:lnTo>
                  <a:lnTo>
                    <a:pt x="107" y="470"/>
                  </a:lnTo>
                  <a:lnTo>
                    <a:pt x="164" y="536"/>
                  </a:lnTo>
                  <a:lnTo>
                    <a:pt x="266" y="466"/>
                  </a:lnTo>
                  <a:lnTo>
                    <a:pt x="417" y="373"/>
                  </a:lnTo>
                  <a:lnTo>
                    <a:pt x="652" y="270"/>
                  </a:lnTo>
                  <a:lnTo>
                    <a:pt x="466" y="320"/>
                  </a:lnTo>
                  <a:lnTo>
                    <a:pt x="333" y="386"/>
                  </a:lnTo>
                  <a:lnTo>
                    <a:pt x="227" y="434"/>
                  </a:lnTo>
                  <a:lnTo>
                    <a:pt x="213" y="407"/>
                  </a:lnTo>
                  <a:lnTo>
                    <a:pt x="190" y="400"/>
                  </a:lnTo>
                  <a:lnTo>
                    <a:pt x="403" y="204"/>
                  </a:lnTo>
                  <a:lnTo>
                    <a:pt x="723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7" name="Freeform 91"/>
            <p:cNvSpPr>
              <a:spLocks/>
            </p:cNvSpPr>
            <p:nvPr/>
          </p:nvSpPr>
          <p:spPr bwMode="auto">
            <a:xfrm>
              <a:off x="932" y="3741"/>
              <a:ext cx="243" cy="233"/>
            </a:xfrm>
            <a:custGeom>
              <a:avLst/>
              <a:gdLst>
                <a:gd name="T0" fmla="*/ 486 w 486"/>
                <a:gd name="T1" fmla="*/ 0 h 466"/>
                <a:gd name="T2" fmla="*/ 429 w 486"/>
                <a:gd name="T3" fmla="*/ 46 h 466"/>
                <a:gd name="T4" fmla="*/ 340 w 486"/>
                <a:gd name="T5" fmla="*/ 133 h 466"/>
                <a:gd name="T6" fmla="*/ 100 w 486"/>
                <a:gd name="T7" fmla="*/ 302 h 466"/>
                <a:gd name="T8" fmla="*/ 17 w 486"/>
                <a:gd name="T9" fmla="*/ 395 h 466"/>
                <a:gd name="T10" fmla="*/ 0 w 486"/>
                <a:gd name="T11" fmla="*/ 466 h 466"/>
                <a:gd name="T12" fmla="*/ 283 w 486"/>
                <a:gd name="T13" fmla="*/ 466 h 466"/>
                <a:gd name="T14" fmla="*/ 376 w 486"/>
                <a:gd name="T15" fmla="*/ 352 h 466"/>
                <a:gd name="T16" fmla="*/ 287 w 486"/>
                <a:gd name="T17" fmla="*/ 409 h 466"/>
                <a:gd name="T18" fmla="*/ 226 w 486"/>
                <a:gd name="T19" fmla="*/ 405 h 466"/>
                <a:gd name="T20" fmla="*/ 163 w 486"/>
                <a:gd name="T21" fmla="*/ 365 h 466"/>
                <a:gd name="T22" fmla="*/ 163 w 486"/>
                <a:gd name="T23" fmla="*/ 312 h 466"/>
                <a:gd name="T24" fmla="*/ 332 w 486"/>
                <a:gd name="T25" fmla="*/ 179 h 466"/>
                <a:gd name="T26" fmla="*/ 412 w 486"/>
                <a:gd name="T27" fmla="*/ 125 h 466"/>
                <a:gd name="T28" fmla="*/ 456 w 486"/>
                <a:gd name="T29" fmla="*/ 59 h 466"/>
                <a:gd name="T30" fmla="*/ 486 w 486"/>
                <a:gd name="T31" fmla="*/ 0 h 466"/>
                <a:gd name="T32" fmla="*/ 486 w 486"/>
                <a:gd name="T3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466">
                  <a:moveTo>
                    <a:pt x="486" y="0"/>
                  </a:moveTo>
                  <a:lnTo>
                    <a:pt x="429" y="46"/>
                  </a:lnTo>
                  <a:lnTo>
                    <a:pt x="340" y="133"/>
                  </a:lnTo>
                  <a:lnTo>
                    <a:pt x="100" y="302"/>
                  </a:lnTo>
                  <a:lnTo>
                    <a:pt x="17" y="395"/>
                  </a:lnTo>
                  <a:lnTo>
                    <a:pt x="0" y="466"/>
                  </a:lnTo>
                  <a:lnTo>
                    <a:pt x="283" y="466"/>
                  </a:lnTo>
                  <a:lnTo>
                    <a:pt x="376" y="352"/>
                  </a:lnTo>
                  <a:lnTo>
                    <a:pt x="287" y="409"/>
                  </a:lnTo>
                  <a:lnTo>
                    <a:pt x="226" y="405"/>
                  </a:lnTo>
                  <a:lnTo>
                    <a:pt x="163" y="365"/>
                  </a:lnTo>
                  <a:lnTo>
                    <a:pt x="163" y="312"/>
                  </a:lnTo>
                  <a:lnTo>
                    <a:pt x="332" y="179"/>
                  </a:lnTo>
                  <a:lnTo>
                    <a:pt x="412" y="125"/>
                  </a:lnTo>
                  <a:lnTo>
                    <a:pt x="456" y="59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8" name="Freeform 92"/>
            <p:cNvSpPr>
              <a:spLocks/>
            </p:cNvSpPr>
            <p:nvPr/>
          </p:nvSpPr>
          <p:spPr bwMode="auto">
            <a:xfrm>
              <a:off x="1095" y="3808"/>
              <a:ext cx="138" cy="169"/>
            </a:xfrm>
            <a:custGeom>
              <a:avLst/>
              <a:gdLst>
                <a:gd name="T0" fmla="*/ 275 w 275"/>
                <a:gd name="T1" fmla="*/ 0 h 338"/>
                <a:gd name="T2" fmla="*/ 239 w 275"/>
                <a:gd name="T3" fmla="*/ 67 h 338"/>
                <a:gd name="T4" fmla="*/ 146 w 275"/>
                <a:gd name="T5" fmla="*/ 173 h 338"/>
                <a:gd name="T6" fmla="*/ 19 w 275"/>
                <a:gd name="T7" fmla="*/ 312 h 338"/>
                <a:gd name="T8" fmla="*/ 0 w 275"/>
                <a:gd name="T9" fmla="*/ 338 h 338"/>
                <a:gd name="T10" fmla="*/ 173 w 275"/>
                <a:gd name="T11" fmla="*/ 338 h 338"/>
                <a:gd name="T12" fmla="*/ 169 w 275"/>
                <a:gd name="T13" fmla="*/ 253 h 338"/>
                <a:gd name="T14" fmla="*/ 216 w 275"/>
                <a:gd name="T15" fmla="*/ 165 h 338"/>
                <a:gd name="T16" fmla="*/ 266 w 275"/>
                <a:gd name="T17" fmla="*/ 76 h 338"/>
                <a:gd name="T18" fmla="*/ 275 w 275"/>
                <a:gd name="T19" fmla="*/ 0 h 338"/>
                <a:gd name="T20" fmla="*/ 275 w 275"/>
                <a:gd name="T2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38">
                  <a:moveTo>
                    <a:pt x="275" y="0"/>
                  </a:moveTo>
                  <a:lnTo>
                    <a:pt x="239" y="67"/>
                  </a:lnTo>
                  <a:lnTo>
                    <a:pt x="146" y="173"/>
                  </a:lnTo>
                  <a:lnTo>
                    <a:pt x="19" y="312"/>
                  </a:lnTo>
                  <a:lnTo>
                    <a:pt x="0" y="338"/>
                  </a:lnTo>
                  <a:lnTo>
                    <a:pt x="173" y="338"/>
                  </a:lnTo>
                  <a:lnTo>
                    <a:pt x="169" y="253"/>
                  </a:lnTo>
                  <a:lnTo>
                    <a:pt x="216" y="165"/>
                  </a:lnTo>
                  <a:lnTo>
                    <a:pt x="266" y="76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9" name="Freeform 93"/>
            <p:cNvSpPr>
              <a:spLocks/>
            </p:cNvSpPr>
            <p:nvPr/>
          </p:nvSpPr>
          <p:spPr bwMode="auto">
            <a:xfrm>
              <a:off x="1235" y="3651"/>
              <a:ext cx="646" cy="328"/>
            </a:xfrm>
            <a:custGeom>
              <a:avLst/>
              <a:gdLst>
                <a:gd name="T0" fmla="*/ 110 w 1292"/>
                <a:gd name="T1" fmla="*/ 479 h 656"/>
                <a:gd name="T2" fmla="*/ 76 w 1292"/>
                <a:gd name="T3" fmla="*/ 563 h 656"/>
                <a:gd name="T4" fmla="*/ 0 w 1292"/>
                <a:gd name="T5" fmla="*/ 656 h 656"/>
                <a:gd name="T6" fmla="*/ 496 w 1292"/>
                <a:gd name="T7" fmla="*/ 656 h 656"/>
                <a:gd name="T8" fmla="*/ 602 w 1292"/>
                <a:gd name="T9" fmla="*/ 580 h 656"/>
                <a:gd name="T10" fmla="*/ 739 w 1292"/>
                <a:gd name="T11" fmla="*/ 453 h 656"/>
                <a:gd name="T12" fmla="*/ 836 w 1292"/>
                <a:gd name="T13" fmla="*/ 420 h 656"/>
                <a:gd name="T14" fmla="*/ 1095 w 1292"/>
                <a:gd name="T15" fmla="*/ 394 h 656"/>
                <a:gd name="T16" fmla="*/ 1165 w 1292"/>
                <a:gd name="T17" fmla="*/ 493 h 656"/>
                <a:gd name="T18" fmla="*/ 1292 w 1292"/>
                <a:gd name="T19" fmla="*/ 559 h 656"/>
                <a:gd name="T20" fmla="*/ 1292 w 1292"/>
                <a:gd name="T21" fmla="*/ 514 h 656"/>
                <a:gd name="T22" fmla="*/ 1262 w 1292"/>
                <a:gd name="T23" fmla="*/ 439 h 656"/>
                <a:gd name="T24" fmla="*/ 1254 w 1292"/>
                <a:gd name="T25" fmla="*/ 363 h 656"/>
                <a:gd name="T26" fmla="*/ 1232 w 1292"/>
                <a:gd name="T27" fmla="*/ 137 h 656"/>
                <a:gd name="T28" fmla="*/ 1218 w 1292"/>
                <a:gd name="T29" fmla="*/ 0 h 656"/>
                <a:gd name="T30" fmla="*/ 1218 w 1292"/>
                <a:gd name="T31" fmla="*/ 173 h 656"/>
                <a:gd name="T32" fmla="*/ 1036 w 1292"/>
                <a:gd name="T33" fmla="*/ 194 h 656"/>
                <a:gd name="T34" fmla="*/ 869 w 1292"/>
                <a:gd name="T35" fmla="*/ 234 h 656"/>
                <a:gd name="T36" fmla="*/ 770 w 1292"/>
                <a:gd name="T37" fmla="*/ 291 h 656"/>
                <a:gd name="T38" fmla="*/ 935 w 1292"/>
                <a:gd name="T39" fmla="*/ 291 h 656"/>
                <a:gd name="T40" fmla="*/ 798 w 1292"/>
                <a:gd name="T41" fmla="*/ 363 h 656"/>
                <a:gd name="T42" fmla="*/ 682 w 1292"/>
                <a:gd name="T43" fmla="*/ 460 h 656"/>
                <a:gd name="T44" fmla="*/ 536 w 1292"/>
                <a:gd name="T45" fmla="*/ 554 h 656"/>
                <a:gd name="T46" fmla="*/ 439 w 1292"/>
                <a:gd name="T47" fmla="*/ 573 h 656"/>
                <a:gd name="T48" fmla="*/ 355 w 1292"/>
                <a:gd name="T49" fmla="*/ 576 h 656"/>
                <a:gd name="T50" fmla="*/ 279 w 1292"/>
                <a:gd name="T51" fmla="*/ 586 h 656"/>
                <a:gd name="T52" fmla="*/ 200 w 1292"/>
                <a:gd name="T53" fmla="*/ 559 h 656"/>
                <a:gd name="T54" fmla="*/ 163 w 1292"/>
                <a:gd name="T55" fmla="*/ 510 h 656"/>
                <a:gd name="T56" fmla="*/ 150 w 1292"/>
                <a:gd name="T57" fmla="*/ 474 h 656"/>
                <a:gd name="T58" fmla="*/ 110 w 1292"/>
                <a:gd name="T59" fmla="*/ 479 h 656"/>
                <a:gd name="T60" fmla="*/ 110 w 1292"/>
                <a:gd name="T61" fmla="*/ 479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2" h="656">
                  <a:moveTo>
                    <a:pt x="110" y="479"/>
                  </a:moveTo>
                  <a:lnTo>
                    <a:pt x="76" y="563"/>
                  </a:lnTo>
                  <a:lnTo>
                    <a:pt x="0" y="656"/>
                  </a:lnTo>
                  <a:lnTo>
                    <a:pt x="496" y="656"/>
                  </a:lnTo>
                  <a:lnTo>
                    <a:pt x="602" y="580"/>
                  </a:lnTo>
                  <a:lnTo>
                    <a:pt x="739" y="453"/>
                  </a:lnTo>
                  <a:lnTo>
                    <a:pt x="836" y="420"/>
                  </a:lnTo>
                  <a:lnTo>
                    <a:pt x="1095" y="394"/>
                  </a:lnTo>
                  <a:lnTo>
                    <a:pt x="1165" y="493"/>
                  </a:lnTo>
                  <a:lnTo>
                    <a:pt x="1292" y="559"/>
                  </a:lnTo>
                  <a:lnTo>
                    <a:pt x="1292" y="514"/>
                  </a:lnTo>
                  <a:lnTo>
                    <a:pt x="1262" y="439"/>
                  </a:lnTo>
                  <a:lnTo>
                    <a:pt x="1254" y="363"/>
                  </a:lnTo>
                  <a:lnTo>
                    <a:pt x="1232" y="137"/>
                  </a:lnTo>
                  <a:lnTo>
                    <a:pt x="1218" y="0"/>
                  </a:lnTo>
                  <a:lnTo>
                    <a:pt x="1218" y="173"/>
                  </a:lnTo>
                  <a:lnTo>
                    <a:pt x="1036" y="194"/>
                  </a:lnTo>
                  <a:lnTo>
                    <a:pt x="869" y="234"/>
                  </a:lnTo>
                  <a:lnTo>
                    <a:pt x="770" y="291"/>
                  </a:lnTo>
                  <a:lnTo>
                    <a:pt x="935" y="291"/>
                  </a:lnTo>
                  <a:lnTo>
                    <a:pt x="798" y="363"/>
                  </a:lnTo>
                  <a:lnTo>
                    <a:pt x="682" y="460"/>
                  </a:lnTo>
                  <a:lnTo>
                    <a:pt x="536" y="554"/>
                  </a:lnTo>
                  <a:lnTo>
                    <a:pt x="439" y="573"/>
                  </a:lnTo>
                  <a:lnTo>
                    <a:pt x="355" y="576"/>
                  </a:lnTo>
                  <a:lnTo>
                    <a:pt x="279" y="586"/>
                  </a:lnTo>
                  <a:lnTo>
                    <a:pt x="200" y="559"/>
                  </a:lnTo>
                  <a:lnTo>
                    <a:pt x="163" y="510"/>
                  </a:lnTo>
                  <a:lnTo>
                    <a:pt x="150" y="474"/>
                  </a:lnTo>
                  <a:lnTo>
                    <a:pt x="110" y="479"/>
                  </a:lnTo>
                  <a:lnTo>
                    <a:pt x="1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0" name="Freeform 94"/>
            <p:cNvSpPr>
              <a:spLocks/>
            </p:cNvSpPr>
            <p:nvPr/>
          </p:nvSpPr>
          <p:spPr bwMode="auto">
            <a:xfrm>
              <a:off x="1723" y="3542"/>
              <a:ext cx="115" cy="89"/>
            </a:xfrm>
            <a:custGeom>
              <a:avLst/>
              <a:gdLst>
                <a:gd name="T0" fmla="*/ 232 w 232"/>
                <a:gd name="T1" fmla="*/ 176 h 176"/>
                <a:gd name="T2" fmla="*/ 198 w 232"/>
                <a:gd name="T3" fmla="*/ 76 h 176"/>
                <a:gd name="T4" fmla="*/ 154 w 232"/>
                <a:gd name="T5" fmla="*/ 0 h 176"/>
                <a:gd name="T6" fmla="*/ 19 w 232"/>
                <a:gd name="T7" fmla="*/ 11 h 176"/>
                <a:gd name="T8" fmla="*/ 17 w 232"/>
                <a:gd name="T9" fmla="*/ 81 h 176"/>
                <a:gd name="T10" fmla="*/ 0 w 232"/>
                <a:gd name="T11" fmla="*/ 121 h 176"/>
                <a:gd name="T12" fmla="*/ 34 w 232"/>
                <a:gd name="T13" fmla="*/ 83 h 176"/>
                <a:gd name="T14" fmla="*/ 165 w 232"/>
                <a:gd name="T15" fmla="*/ 74 h 176"/>
                <a:gd name="T16" fmla="*/ 173 w 232"/>
                <a:gd name="T17" fmla="*/ 91 h 176"/>
                <a:gd name="T18" fmla="*/ 143 w 232"/>
                <a:gd name="T19" fmla="*/ 99 h 176"/>
                <a:gd name="T20" fmla="*/ 184 w 232"/>
                <a:gd name="T21" fmla="*/ 119 h 176"/>
                <a:gd name="T22" fmla="*/ 209 w 232"/>
                <a:gd name="T23" fmla="*/ 138 h 176"/>
                <a:gd name="T24" fmla="*/ 232 w 232"/>
                <a:gd name="T25" fmla="*/ 176 h 176"/>
                <a:gd name="T26" fmla="*/ 232 w 232"/>
                <a:gd name="T2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76">
                  <a:moveTo>
                    <a:pt x="232" y="176"/>
                  </a:moveTo>
                  <a:lnTo>
                    <a:pt x="198" y="76"/>
                  </a:lnTo>
                  <a:lnTo>
                    <a:pt x="154" y="0"/>
                  </a:lnTo>
                  <a:lnTo>
                    <a:pt x="19" y="11"/>
                  </a:lnTo>
                  <a:lnTo>
                    <a:pt x="17" y="81"/>
                  </a:lnTo>
                  <a:lnTo>
                    <a:pt x="0" y="121"/>
                  </a:lnTo>
                  <a:lnTo>
                    <a:pt x="34" y="83"/>
                  </a:lnTo>
                  <a:lnTo>
                    <a:pt x="165" y="74"/>
                  </a:lnTo>
                  <a:lnTo>
                    <a:pt x="173" y="91"/>
                  </a:lnTo>
                  <a:lnTo>
                    <a:pt x="143" y="99"/>
                  </a:lnTo>
                  <a:lnTo>
                    <a:pt x="184" y="119"/>
                  </a:lnTo>
                  <a:lnTo>
                    <a:pt x="209" y="138"/>
                  </a:lnTo>
                  <a:lnTo>
                    <a:pt x="232" y="176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1" name="Freeform 95"/>
            <p:cNvSpPr>
              <a:spLocks/>
            </p:cNvSpPr>
            <p:nvPr/>
          </p:nvSpPr>
          <p:spPr bwMode="auto">
            <a:xfrm>
              <a:off x="1702" y="3593"/>
              <a:ext cx="63" cy="69"/>
            </a:xfrm>
            <a:custGeom>
              <a:avLst/>
              <a:gdLst>
                <a:gd name="T0" fmla="*/ 84 w 128"/>
                <a:gd name="T1" fmla="*/ 2 h 139"/>
                <a:gd name="T2" fmla="*/ 40 w 128"/>
                <a:gd name="T3" fmla="*/ 38 h 139"/>
                <a:gd name="T4" fmla="*/ 21 w 128"/>
                <a:gd name="T5" fmla="*/ 76 h 139"/>
                <a:gd name="T6" fmla="*/ 17 w 128"/>
                <a:gd name="T7" fmla="*/ 118 h 139"/>
                <a:gd name="T8" fmla="*/ 0 w 128"/>
                <a:gd name="T9" fmla="*/ 139 h 139"/>
                <a:gd name="T10" fmla="*/ 31 w 128"/>
                <a:gd name="T11" fmla="*/ 133 h 139"/>
                <a:gd name="T12" fmla="*/ 40 w 128"/>
                <a:gd name="T13" fmla="*/ 107 h 139"/>
                <a:gd name="T14" fmla="*/ 48 w 128"/>
                <a:gd name="T15" fmla="*/ 69 h 139"/>
                <a:gd name="T16" fmla="*/ 67 w 128"/>
                <a:gd name="T17" fmla="*/ 38 h 139"/>
                <a:gd name="T18" fmla="*/ 99 w 128"/>
                <a:gd name="T19" fmla="*/ 10 h 139"/>
                <a:gd name="T20" fmla="*/ 128 w 128"/>
                <a:gd name="T21" fmla="*/ 0 h 139"/>
                <a:gd name="T22" fmla="*/ 84 w 128"/>
                <a:gd name="T23" fmla="*/ 2 h 139"/>
                <a:gd name="T24" fmla="*/ 84 w 128"/>
                <a:gd name="T2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39">
                  <a:moveTo>
                    <a:pt x="84" y="2"/>
                  </a:moveTo>
                  <a:lnTo>
                    <a:pt x="40" y="38"/>
                  </a:lnTo>
                  <a:lnTo>
                    <a:pt x="21" y="76"/>
                  </a:lnTo>
                  <a:lnTo>
                    <a:pt x="17" y="118"/>
                  </a:lnTo>
                  <a:lnTo>
                    <a:pt x="0" y="139"/>
                  </a:lnTo>
                  <a:lnTo>
                    <a:pt x="31" y="133"/>
                  </a:lnTo>
                  <a:lnTo>
                    <a:pt x="40" y="107"/>
                  </a:lnTo>
                  <a:lnTo>
                    <a:pt x="48" y="69"/>
                  </a:lnTo>
                  <a:lnTo>
                    <a:pt x="67" y="38"/>
                  </a:lnTo>
                  <a:lnTo>
                    <a:pt x="99" y="10"/>
                  </a:lnTo>
                  <a:lnTo>
                    <a:pt x="128" y="0"/>
                  </a:lnTo>
                  <a:lnTo>
                    <a:pt x="84" y="2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2" name="Freeform 96"/>
            <p:cNvSpPr>
              <a:spLocks/>
            </p:cNvSpPr>
            <p:nvPr/>
          </p:nvSpPr>
          <p:spPr bwMode="auto">
            <a:xfrm>
              <a:off x="1703" y="3669"/>
              <a:ext cx="145" cy="85"/>
            </a:xfrm>
            <a:custGeom>
              <a:avLst/>
              <a:gdLst>
                <a:gd name="T0" fmla="*/ 2 w 289"/>
                <a:gd name="T1" fmla="*/ 3 h 171"/>
                <a:gd name="T2" fmla="*/ 4 w 289"/>
                <a:gd name="T3" fmla="*/ 11 h 171"/>
                <a:gd name="T4" fmla="*/ 23 w 289"/>
                <a:gd name="T5" fmla="*/ 11 h 171"/>
                <a:gd name="T6" fmla="*/ 32 w 289"/>
                <a:gd name="T7" fmla="*/ 0 h 171"/>
                <a:gd name="T8" fmla="*/ 51 w 289"/>
                <a:gd name="T9" fmla="*/ 41 h 171"/>
                <a:gd name="T10" fmla="*/ 74 w 289"/>
                <a:gd name="T11" fmla="*/ 68 h 171"/>
                <a:gd name="T12" fmla="*/ 97 w 289"/>
                <a:gd name="T13" fmla="*/ 81 h 171"/>
                <a:gd name="T14" fmla="*/ 67 w 289"/>
                <a:gd name="T15" fmla="*/ 77 h 171"/>
                <a:gd name="T16" fmla="*/ 76 w 289"/>
                <a:gd name="T17" fmla="*/ 106 h 171"/>
                <a:gd name="T18" fmla="*/ 95 w 289"/>
                <a:gd name="T19" fmla="*/ 117 h 171"/>
                <a:gd name="T20" fmla="*/ 114 w 289"/>
                <a:gd name="T21" fmla="*/ 87 h 171"/>
                <a:gd name="T22" fmla="*/ 156 w 289"/>
                <a:gd name="T23" fmla="*/ 104 h 171"/>
                <a:gd name="T24" fmla="*/ 188 w 289"/>
                <a:gd name="T25" fmla="*/ 106 h 171"/>
                <a:gd name="T26" fmla="*/ 224 w 289"/>
                <a:gd name="T27" fmla="*/ 102 h 171"/>
                <a:gd name="T28" fmla="*/ 253 w 289"/>
                <a:gd name="T29" fmla="*/ 81 h 171"/>
                <a:gd name="T30" fmla="*/ 266 w 289"/>
                <a:gd name="T31" fmla="*/ 62 h 171"/>
                <a:gd name="T32" fmla="*/ 281 w 289"/>
                <a:gd name="T33" fmla="*/ 79 h 171"/>
                <a:gd name="T34" fmla="*/ 289 w 289"/>
                <a:gd name="T35" fmla="*/ 100 h 171"/>
                <a:gd name="T36" fmla="*/ 285 w 289"/>
                <a:gd name="T37" fmla="*/ 150 h 171"/>
                <a:gd name="T38" fmla="*/ 230 w 289"/>
                <a:gd name="T39" fmla="*/ 148 h 171"/>
                <a:gd name="T40" fmla="*/ 219 w 289"/>
                <a:gd name="T41" fmla="*/ 127 h 171"/>
                <a:gd name="T42" fmla="*/ 156 w 289"/>
                <a:gd name="T43" fmla="*/ 125 h 171"/>
                <a:gd name="T44" fmla="*/ 114 w 289"/>
                <a:gd name="T45" fmla="*/ 125 h 171"/>
                <a:gd name="T46" fmla="*/ 120 w 289"/>
                <a:gd name="T47" fmla="*/ 167 h 171"/>
                <a:gd name="T48" fmla="*/ 78 w 289"/>
                <a:gd name="T49" fmla="*/ 171 h 171"/>
                <a:gd name="T50" fmla="*/ 72 w 289"/>
                <a:gd name="T51" fmla="*/ 129 h 171"/>
                <a:gd name="T52" fmla="*/ 55 w 289"/>
                <a:gd name="T53" fmla="*/ 117 h 171"/>
                <a:gd name="T54" fmla="*/ 51 w 289"/>
                <a:gd name="T55" fmla="*/ 85 h 171"/>
                <a:gd name="T56" fmla="*/ 27 w 289"/>
                <a:gd name="T57" fmla="*/ 60 h 171"/>
                <a:gd name="T58" fmla="*/ 21 w 289"/>
                <a:gd name="T59" fmla="*/ 30 h 171"/>
                <a:gd name="T60" fmla="*/ 4 w 289"/>
                <a:gd name="T61" fmla="*/ 22 h 171"/>
                <a:gd name="T62" fmla="*/ 0 w 289"/>
                <a:gd name="T63" fmla="*/ 13 h 171"/>
                <a:gd name="T64" fmla="*/ 2 w 289"/>
                <a:gd name="T65" fmla="*/ 3 h 171"/>
                <a:gd name="T66" fmla="*/ 2 w 289"/>
                <a:gd name="T67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171">
                  <a:moveTo>
                    <a:pt x="2" y="3"/>
                  </a:moveTo>
                  <a:lnTo>
                    <a:pt x="4" y="11"/>
                  </a:lnTo>
                  <a:lnTo>
                    <a:pt x="23" y="11"/>
                  </a:lnTo>
                  <a:lnTo>
                    <a:pt x="32" y="0"/>
                  </a:lnTo>
                  <a:lnTo>
                    <a:pt x="51" y="41"/>
                  </a:lnTo>
                  <a:lnTo>
                    <a:pt x="74" y="68"/>
                  </a:lnTo>
                  <a:lnTo>
                    <a:pt x="97" y="81"/>
                  </a:lnTo>
                  <a:lnTo>
                    <a:pt x="67" y="77"/>
                  </a:lnTo>
                  <a:lnTo>
                    <a:pt x="76" y="106"/>
                  </a:lnTo>
                  <a:lnTo>
                    <a:pt x="95" y="117"/>
                  </a:lnTo>
                  <a:lnTo>
                    <a:pt x="114" y="87"/>
                  </a:lnTo>
                  <a:lnTo>
                    <a:pt x="156" y="104"/>
                  </a:lnTo>
                  <a:lnTo>
                    <a:pt x="188" y="106"/>
                  </a:lnTo>
                  <a:lnTo>
                    <a:pt x="224" y="102"/>
                  </a:lnTo>
                  <a:lnTo>
                    <a:pt x="253" y="81"/>
                  </a:lnTo>
                  <a:lnTo>
                    <a:pt x="266" y="62"/>
                  </a:lnTo>
                  <a:lnTo>
                    <a:pt x="281" y="79"/>
                  </a:lnTo>
                  <a:lnTo>
                    <a:pt x="289" y="100"/>
                  </a:lnTo>
                  <a:lnTo>
                    <a:pt x="285" y="150"/>
                  </a:lnTo>
                  <a:lnTo>
                    <a:pt x="230" y="148"/>
                  </a:lnTo>
                  <a:lnTo>
                    <a:pt x="219" y="127"/>
                  </a:lnTo>
                  <a:lnTo>
                    <a:pt x="156" y="125"/>
                  </a:lnTo>
                  <a:lnTo>
                    <a:pt x="114" y="125"/>
                  </a:lnTo>
                  <a:lnTo>
                    <a:pt x="120" y="167"/>
                  </a:lnTo>
                  <a:lnTo>
                    <a:pt x="78" y="171"/>
                  </a:lnTo>
                  <a:lnTo>
                    <a:pt x="72" y="129"/>
                  </a:lnTo>
                  <a:lnTo>
                    <a:pt x="55" y="117"/>
                  </a:lnTo>
                  <a:lnTo>
                    <a:pt x="51" y="85"/>
                  </a:lnTo>
                  <a:lnTo>
                    <a:pt x="27" y="60"/>
                  </a:lnTo>
                  <a:lnTo>
                    <a:pt x="21" y="30"/>
                  </a:lnTo>
                  <a:lnTo>
                    <a:pt x="4" y="22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3" name="Freeform 97"/>
            <p:cNvSpPr>
              <a:spLocks/>
            </p:cNvSpPr>
            <p:nvPr/>
          </p:nvSpPr>
          <p:spPr bwMode="auto">
            <a:xfrm>
              <a:off x="1979" y="3852"/>
              <a:ext cx="257" cy="133"/>
            </a:xfrm>
            <a:custGeom>
              <a:avLst/>
              <a:gdLst>
                <a:gd name="T0" fmla="*/ 0 w 513"/>
                <a:gd name="T1" fmla="*/ 71 h 266"/>
                <a:gd name="T2" fmla="*/ 204 w 513"/>
                <a:gd name="T3" fmla="*/ 257 h 266"/>
                <a:gd name="T4" fmla="*/ 487 w 513"/>
                <a:gd name="T5" fmla="*/ 266 h 266"/>
                <a:gd name="T6" fmla="*/ 513 w 513"/>
                <a:gd name="T7" fmla="*/ 116 h 266"/>
                <a:gd name="T8" fmla="*/ 371 w 513"/>
                <a:gd name="T9" fmla="*/ 97 h 266"/>
                <a:gd name="T10" fmla="*/ 114 w 513"/>
                <a:gd name="T11" fmla="*/ 0 h 266"/>
                <a:gd name="T12" fmla="*/ 0 w 513"/>
                <a:gd name="T13" fmla="*/ 71 h 266"/>
                <a:gd name="T14" fmla="*/ 0 w 513"/>
                <a:gd name="T15" fmla="*/ 7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266">
                  <a:moveTo>
                    <a:pt x="0" y="71"/>
                  </a:moveTo>
                  <a:lnTo>
                    <a:pt x="204" y="257"/>
                  </a:lnTo>
                  <a:lnTo>
                    <a:pt x="487" y="266"/>
                  </a:lnTo>
                  <a:lnTo>
                    <a:pt x="513" y="116"/>
                  </a:lnTo>
                  <a:lnTo>
                    <a:pt x="371" y="97"/>
                  </a:lnTo>
                  <a:lnTo>
                    <a:pt x="114" y="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4" name="Freeform 98"/>
            <p:cNvSpPr>
              <a:spLocks/>
            </p:cNvSpPr>
            <p:nvPr/>
          </p:nvSpPr>
          <p:spPr bwMode="auto">
            <a:xfrm>
              <a:off x="1415" y="3083"/>
              <a:ext cx="168" cy="456"/>
            </a:xfrm>
            <a:custGeom>
              <a:avLst/>
              <a:gdLst>
                <a:gd name="T0" fmla="*/ 10 w 337"/>
                <a:gd name="T1" fmla="*/ 910 h 910"/>
                <a:gd name="T2" fmla="*/ 57 w 337"/>
                <a:gd name="T3" fmla="*/ 682 h 910"/>
                <a:gd name="T4" fmla="*/ 4 w 337"/>
                <a:gd name="T5" fmla="*/ 338 h 910"/>
                <a:gd name="T6" fmla="*/ 0 w 337"/>
                <a:gd name="T7" fmla="*/ 192 h 910"/>
                <a:gd name="T8" fmla="*/ 67 w 337"/>
                <a:gd name="T9" fmla="*/ 0 h 910"/>
                <a:gd name="T10" fmla="*/ 57 w 337"/>
                <a:gd name="T11" fmla="*/ 254 h 910"/>
                <a:gd name="T12" fmla="*/ 135 w 337"/>
                <a:gd name="T13" fmla="*/ 165 h 910"/>
                <a:gd name="T14" fmla="*/ 213 w 337"/>
                <a:gd name="T15" fmla="*/ 452 h 910"/>
                <a:gd name="T16" fmla="*/ 274 w 337"/>
                <a:gd name="T17" fmla="*/ 380 h 910"/>
                <a:gd name="T18" fmla="*/ 295 w 337"/>
                <a:gd name="T19" fmla="*/ 228 h 910"/>
                <a:gd name="T20" fmla="*/ 306 w 337"/>
                <a:gd name="T21" fmla="*/ 598 h 910"/>
                <a:gd name="T22" fmla="*/ 337 w 337"/>
                <a:gd name="T23" fmla="*/ 895 h 910"/>
                <a:gd name="T24" fmla="*/ 150 w 337"/>
                <a:gd name="T25" fmla="*/ 904 h 910"/>
                <a:gd name="T26" fmla="*/ 10 w 337"/>
                <a:gd name="T27" fmla="*/ 910 h 910"/>
                <a:gd name="T28" fmla="*/ 10 w 337"/>
                <a:gd name="T29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7" h="910">
                  <a:moveTo>
                    <a:pt x="10" y="910"/>
                  </a:moveTo>
                  <a:lnTo>
                    <a:pt x="57" y="682"/>
                  </a:lnTo>
                  <a:lnTo>
                    <a:pt x="4" y="338"/>
                  </a:lnTo>
                  <a:lnTo>
                    <a:pt x="0" y="192"/>
                  </a:lnTo>
                  <a:lnTo>
                    <a:pt x="67" y="0"/>
                  </a:lnTo>
                  <a:lnTo>
                    <a:pt x="57" y="254"/>
                  </a:lnTo>
                  <a:lnTo>
                    <a:pt x="135" y="165"/>
                  </a:lnTo>
                  <a:lnTo>
                    <a:pt x="213" y="452"/>
                  </a:lnTo>
                  <a:lnTo>
                    <a:pt x="274" y="380"/>
                  </a:lnTo>
                  <a:lnTo>
                    <a:pt x="295" y="228"/>
                  </a:lnTo>
                  <a:lnTo>
                    <a:pt x="306" y="598"/>
                  </a:lnTo>
                  <a:lnTo>
                    <a:pt x="337" y="895"/>
                  </a:lnTo>
                  <a:lnTo>
                    <a:pt x="150" y="904"/>
                  </a:lnTo>
                  <a:lnTo>
                    <a:pt x="10" y="910"/>
                  </a:lnTo>
                  <a:lnTo>
                    <a:pt x="10" y="910"/>
                  </a:lnTo>
                  <a:close/>
                </a:path>
              </a:pathLst>
            </a:custGeom>
            <a:solidFill>
              <a:srgbClr val="FA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5" name="Freeform 99"/>
            <p:cNvSpPr>
              <a:spLocks/>
            </p:cNvSpPr>
            <p:nvPr/>
          </p:nvSpPr>
          <p:spPr bwMode="auto">
            <a:xfrm>
              <a:off x="1487" y="2940"/>
              <a:ext cx="81" cy="148"/>
            </a:xfrm>
            <a:custGeom>
              <a:avLst/>
              <a:gdLst>
                <a:gd name="T0" fmla="*/ 32 w 161"/>
                <a:gd name="T1" fmla="*/ 155 h 296"/>
                <a:gd name="T2" fmla="*/ 0 w 161"/>
                <a:gd name="T3" fmla="*/ 26 h 296"/>
                <a:gd name="T4" fmla="*/ 47 w 161"/>
                <a:gd name="T5" fmla="*/ 0 h 296"/>
                <a:gd name="T6" fmla="*/ 62 w 161"/>
                <a:gd name="T7" fmla="*/ 161 h 296"/>
                <a:gd name="T8" fmla="*/ 161 w 161"/>
                <a:gd name="T9" fmla="*/ 296 h 296"/>
                <a:gd name="T10" fmla="*/ 62 w 161"/>
                <a:gd name="T11" fmla="*/ 203 h 296"/>
                <a:gd name="T12" fmla="*/ 32 w 161"/>
                <a:gd name="T13" fmla="*/ 155 h 296"/>
                <a:gd name="T14" fmla="*/ 32 w 161"/>
                <a:gd name="T15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96">
                  <a:moveTo>
                    <a:pt x="32" y="155"/>
                  </a:moveTo>
                  <a:lnTo>
                    <a:pt x="0" y="26"/>
                  </a:lnTo>
                  <a:lnTo>
                    <a:pt x="47" y="0"/>
                  </a:lnTo>
                  <a:lnTo>
                    <a:pt x="62" y="161"/>
                  </a:lnTo>
                  <a:lnTo>
                    <a:pt x="161" y="296"/>
                  </a:lnTo>
                  <a:lnTo>
                    <a:pt x="62" y="203"/>
                  </a:lnTo>
                  <a:lnTo>
                    <a:pt x="32" y="155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FA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6" name="Freeform 100"/>
            <p:cNvSpPr>
              <a:spLocks/>
            </p:cNvSpPr>
            <p:nvPr/>
          </p:nvSpPr>
          <p:spPr bwMode="auto">
            <a:xfrm>
              <a:off x="1229" y="3036"/>
              <a:ext cx="94" cy="281"/>
            </a:xfrm>
            <a:custGeom>
              <a:avLst/>
              <a:gdLst>
                <a:gd name="T0" fmla="*/ 15 w 188"/>
                <a:gd name="T1" fmla="*/ 89 h 562"/>
                <a:gd name="T2" fmla="*/ 74 w 188"/>
                <a:gd name="T3" fmla="*/ 385 h 562"/>
                <a:gd name="T4" fmla="*/ 188 w 188"/>
                <a:gd name="T5" fmla="*/ 562 h 562"/>
                <a:gd name="T6" fmla="*/ 140 w 188"/>
                <a:gd name="T7" fmla="*/ 323 h 562"/>
                <a:gd name="T8" fmla="*/ 125 w 188"/>
                <a:gd name="T9" fmla="*/ 32 h 562"/>
                <a:gd name="T10" fmla="*/ 83 w 188"/>
                <a:gd name="T11" fmla="*/ 62 h 562"/>
                <a:gd name="T12" fmla="*/ 0 w 188"/>
                <a:gd name="T13" fmla="*/ 0 h 562"/>
                <a:gd name="T14" fmla="*/ 15 w 188"/>
                <a:gd name="T15" fmla="*/ 89 h 562"/>
                <a:gd name="T16" fmla="*/ 15 w 188"/>
                <a:gd name="T17" fmla="*/ 8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62">
                  <a:moveTo>
                    <a:pt x="15" y="89"/>
                  </a:moveTo>
                  <a:lnTo>
                    <a:pt x="74" y="385"/>
                  </a:lnTo>
                  <a:lnTo>
                    <a:pt x="188" y="562"/>
                  </a:lnTo>
                  <a:lnTo>
                    <a:pt x="140" y="323"/>
                  </a:lnTo>
                  <a:lnTo>
                    <a:pt x="125" y="32"/>
                  </a:lnTo>
                  <a:lnTo>
                    <a:pt x="83" y="62"/>
                  </a:lnTo>
                  <a:lnTo>
                    <a:pt x="0" y="0"/>
                  </a:lnTo>
                  <a:lnTo>
                    <a:pt x="15" y="89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8895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143000" y="762000"/>
            <a:ext cx="70866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905000" y="1600200"/>
            <a:ext cx="647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1.	Control environment</a:t>
            </a:r>
            <a:endParaRPr lang="en-US" sz="280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2.	Risk assessment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3.	Control procedures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4.	Monitoring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5.	Information and communication	</a:t>
            </a:r>
            <a:endParaRPr lang="en-US" sz="280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143000" y="762000"/>
            <a:ext cx="7086600" cy="711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Elements of Internal Control</a:t>
            </a:r>
          </a:p>
        </p:txBody>
      </p:sp>
      <p:grpSp>
        <p:nvGrpSpPr>
          <p:cNvPr id="163845" name="Group 5"/>
          <p:cNvGrpSpPr>
            <a:grpSpLocks/>
          </p:cNvGrpSpPr>
          <p:nvPr/>
        </p:nvGrpSpPr>
        <p:grpSpPr bwMode="auto">
          <a:xfrm>
            <a:off x="1466850" y="4419600"/>
            <a:ext cx="6153150" cy="1874838"/>
            <a:chOff x="1392" y="2755"/>
            <a:chExt cx="2868" cy="1051"/>
          </a:xfrm>
        </p:grpSpPr>
        <p:sp>
          <p:nvSpPr>
            <p:cNvPr id="163846" name="Freeform 6"/>
            <p:cNvSpPr>
              <a:spLocks/>
            </p:cNvSpPr>
            <p:nvPr/>
          </p:nvSpPr>
          <p:spPr bwMode="auto">
            <a:xfrm>
              <a:off x="1392" y="2755"/>
              <a:ext cx="2863" cy="946"/>
            </a:xfrm>
            <a:custGeom>
              <a:avLst/>
              <a:gdLst>
                <a:gd name="T0" fmla="*/ 0 w 5726"/>
                <a:gd name="T1" fmla="*/ 393 h 1893"/>
                <a:gd name="T2" fmla="*/ 5726 w 5726"/>
                <a:gd name="T3" fmla="*/ 0 h 1893"/>
                <a:gd name="T4" fmla="*/ 5726 w 5726"/>
                <a:gd name="T5" fmla="*/ 1614 h 1893"/>
                <a:gd name="T6" fmla="*/ 3770 w 5726"/>
                <a:gd name="T7" fmla="*/ 1855 h 1893"/>
                <a:gd name="T8" fmla="*/ 0 w 5726"/>
                <a:gd name="T9" fmla="*/ 1893 h 1893"/>
                <a:gd name="T10" fmla="*/ 0 w 5726"/>
                <a:gd name="T11" fmla="*/ 393 h 1893"/>
                <a:gd name="T12" fmla="*/ 0 w 5726"/>
                <a:gd name="T13" fmla="*/ 393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6" h="1893">
                  <a:moveTo>
                    <a:pt x="0" y="393"/>
                  </a:moveTo>
                  <a:lnTo>
                    <a:pt x="5726" y="0"/>
                  </a:lnTo>
                  <a:lnTo>
                    <a:pt x="5726" y="1614"/>
                  </a:lnTo>
                  <a:lnTo>
                    <a:pt x="3770" y="1855"/>
                  </a:lnTo>
                  <a:lnTo>
                    <a:pt x="0" y="1893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Freeform 7"/>
            <p:cNvSpPr>
              <a:spLocks/>
            </p:cNvSpPr>
            <p:nvPr/>
          </p:nvSpPr>
          <p:spPr bwMode="auto">
            <a:xfrm>
              <a:off x="2223" y="3071"/>
              <a:ext cx="1549" cy="465"/>
            </a:xfrm>
            <a:custGeom>
              <a:avLst/>
              <a:gdLst>
                <a:gd name="T0" fmla="*/ 0 w 3099"/>
                <a:gd name="T1" fmla="*/ 85 h 929"/>
                <a:gd name="T2" fmla="*/ 2477 w 3099"/>
                <a:gd name="T3" fmla="*/ 0 h 929"/>
                <a:gd name="T4" fmla="*/ 3099 w 3099"/>
                <a:gd name="T5" fmla="*/ 608 h 929"/>
                <a:gd name="T6" fmla="*/ 3080 w 3099"/>
                <a:gd name="T7" fmla="*/ 657 h 929"/>
                <a:gd name="T8" fmla="*/ 2774 w 3099"/>
                <a:gd name="T9" fmla="*/ 777 h 929"/>
                <a:gd name="T10" fmla="*/ 2361 w 3099"/>
                <a:gd name="T11" fmla="*/ 861 h 929"/>
                <a:gd name="T12" fmla="*/ 2142 w 3099"/>
                <a:gd name="T13" fmla="*/ 929 h 929"/>
                <a:gd name="T14" fmla="*/ 1834 w 3099"/>
                <a:gd name="T15" fmla="*/ 905 h 929"/>
                <a:gd name="T16" fmla="*/ 446 w 3099"/>
                <a:gd name="T17" fmla="*/ 688 h 929"/>
                <a:gd name="T18" fmla="*/ 192 w 3099"/>
                <a:gd name="T19" fmla="*/ 642 h 929"/>
                <a:gd name="T20" fmla="*/ 0 w 3099"/>
                <a:gd name="T21" fmla="*/ 85 h 929"/>
                <a:gd name="T22" fmla="*/ 0 w 3099"/>
                <a:gd name="T23" fmla="*/ 8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929">
                  <a:moveTo>
                    <a:pt x="0" y="85"/>
                  </a:moveTo>
                  <a:lnTo>
                    <a:pt x="2477" y="0"/>
                  </a:lnTo>
                  <a:lnTo>
                    <a:pt x="3099" y="608"/>
                  </a:lnTo>
                  <a:lnTo>
                    <a:pt x="3080" y="657"/>
                  </a:lnTo>
                  <a:lnTo>
                    <a:pt x="2774" y="777"/>
                  </a:lnTo>
                  <a:lnTo>
                    <a:pt x="2361" y="861"/>
                  </a:lnTo>
                  <a:lnTo>
                    <a:pt x="2142" y="929"/>
                  </a:lnTo>
                  <a:lnTo>
                    <a:pt x="1834" y="905"/>
                  </a:lnTo>
                  <a:lnTo>
                    <a:pt x="446" y="688"/>
                  </a:lnTo>
                  <a:lnTo>
                    <a:pt x="192" y="642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Freeform 8"/>
            <p:cNvSpPr>
              <a:spLocks/>
            </p:cNvSpPr>
            <p:nvPr/>
          </p:nvSpPr>
          <p:spPr bwMode="auto">
            <a:xfrm>
              <a:off x="3069" y="3204"/>
              <a:ext cx="240" cy="127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9"/>
            <p:cNvSpPr>
              <a:spLocks/>
            </p:cNvSpPr>
            <p:nvPr/>
          </p:nvSpPr>
          <p:spPr bwMode="auto">
            <a:xfrm>
              <a:off x="3076" y="3208"/>
              <a:ext cx="134" cy="120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0"/>
            <p:cNvSpPr>
              <a:spLocks/>
            </p:cNvSpPr>
            <p:nvPr/>
          </p:nvSpPr>
          <p:spPr bwMode="auto">
            <a:xfrm>
              <a:off x="2417" y="3262"/>
              <a:ext cx="217" cy="120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11"/>
            <p:cNvSpPr>
              <a:spLocks/>
            </p:cNvSpPr>
            <p:nvPr/>
          </p:nvSpPr>
          <p:spPr bwMode="auto">
            <a:xfrm>
              <a:off x="2441" y="3270"/>
              <a:ext cx="171" cy="114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2"/>
            <p:cNvSpPr>
              <a:spLocks/>
            </p:cNvSpPr>
            <p:nvPr/>
          </p:nvSpPr>
          <p:spPr bwMode="auto">
            <a:xfrm>
              <a:off x="1410" y="3118"/>
              <a:ext cx="637" cy="194"/>
            </a:xfrm>
            <a:custGeom>
              <a:avLst/>
              <a:gdLst>
                <a:gd name="T0" fmla="*/ 0 w 1274"/>
                <a:gd name="T1" fmla="*/ 279 h 388"/>
                <a:gd name="T2" fmla="*/ 126 w 1274"/>
                <a:gd name="T3" fmla="*/ 116 h 388"/>
                <a:gd name="T4" fmla="*/ 302 w 1274"/>
                <a:gd name="T5" fmla="*/ 82 h 388"/>
                <a:gd name="T6" fmla="*/ 447 w 1274"/>
                <a:gd name="T7" fmla="*/ 55 h 388"/>
                <a:gd name="T8" fmla="*/ 829 w 1274"/>
                <a:gd name="T9" fmla="*/ 49 h 388"/>
                <a:gd name="T10" fmla="*/ 1061 w 1274"/>
                <a:gd name="T11" fmla="*/ 10 h 388"/>
                <a:gd name="T12" fmla="*/ 1186 w 1274"/>
                <a:gd name="T13" fmla="*/ 0 h 388"/>
                <a:gd name="T14" fmla="*/ 1274 w 1274"/>
                <a:gd name="T15" fmla="*/ 34 h 388"/>
                <a:gd name="T16" fmla="*/ 1253 w 1274"/>
                <a:gd name="T17" fmla="*/ 213 h 388"/>
                <a:gd name="T18" fmla="*/ 1067 w 1274"/>
                <a:gd name="T19" fmla="*/ 335 h 388"/>
                <a:gd name="T20" fmla="*/ 506 w 1274"/>
                <a:gd name="T21" fmla="*/ 388 h 388"/>
                <a:gd name="T22" fmla="*/ 42 w 1274"/>
                <a:gd name="T23" fmla="*/ 315 h 388"/>
                <a:gd name="T24" fmla="*/ 0 w 1274"/>
                <a:gd name="T25" fmla="*/ 279 h 388"/>
                <a:gd name="T26" fmla="*/ 0 w 1274"/>
                <a:gd name="T27" fmla="*/ 27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4" h="388">
                  <a:moveTo>
                    <a:pt x="0" y="279"/>
                  </a:moveTo>
                  <a:lnTo>
                    <a:pt x="126" y="116"/>
                  </a:lnTo>
                  <a:lnTo>
                    <a:pt x="302" y="82"/>
                  </a:lnTo>
                  <a:lnTo>
                    <a:pt x="447" y="55"/>
                  </a:lnTo>
                  <a:lnTo>
                    <a:pt x="829" y="49"/>
                  </a:lnTo>
                  <a:lnTo>
                    <a:pt x="1061" y="10"/>
                  </a:lnTo>
                  <a:lnTo>
                    <a:pt x="1186" y="0"/>
                  </a:lnTo>
                  <a:lnTo>
                    <a:pt x="1274" y="34"/>
                  </a:lnTo>
                  <a:lnTo>
                    <a:pt x="1253" y="213"/>
                  </a:lnTo>
                  <a:lnTo>
                    <a:pt x="1067" y="335"/>
                  </a:lnTo>
                  <a:lnTo>
                    <a:pt x="506" y="388"/>
                  </a:lnTo>
                  <a:lnTo>
                    <a:pt x="42" y="315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Freeform 13"/>
            <p:cNvSpPr>
              <a:spLocks/>
            </p:cNvSpPr>
            <p:nvPr/>
          </p:nvSpPr>
          <p:spPr bwMode="auto">
            <a:xfrm>
              <a:off x="3057" y="3220"/>
              <a:ext cx="146" cy="114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4"/>
            <p:cNvSpPr>
              <a:spLocks/>
            </p:cNvSpPr>
            <p:nvPr/>
          </p:nvSpPr>
          <p:spPr bwMode="auto">
            <a:xfrm>
              <a:off x="2414" y="3276"/>
              <a:ext cx="142" cy="109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Freeform 15"/>
            <p:cNvSpPr>
              <a:spLocks/>
            </p:cNvSpPr>
            <p:nvPr/>
          </p:nvSpPr>
          <p:spPr bwMode="auto">
            <a:xfrm>
              <a:off x="3186" y="3212"/>
              <a:ext cx="85" cy="93"/>
            </a:xfrm>
            <a:custGeom>
              <a:avLst/>
              <a:gdLst>
                <a:gd name="T0" fmla="*/ 32 w 171"/>
                <a:gd name="T1" fmla="*/ 171 h 186"/>
                <a:gd name="T2" fmla="*/ 0 w 171"/>
                <a:gd name="T3" fmla="*/ 80 h 186"/>
                <a:gd name="T4" fmla="*/ 17 w 171"/>
                <a:gd name="T5" fmla="*/ 36 h 186"/>
                <a:gd name="T6" fmla="*/ 64 w 171"/>
                <a:gd name="T7" fmla="*/ 0 h 186"/>
                <a:gd name="T8" fmla="*/ 154 w 171"/>
                <a:gd name="T9" fmla="*/ 15 h 186"/>
                <a:gd name="T10" fmla="*/ 171 w 171"/>
                <a:gd name="T11" fmla="*/ 74 h 186"/>
                <a:gd name="T12" fmla="*/ 155 w 171"/>
                <a:gd name="T13" fmla="*/ 158 h 186"/>
                <a:gd name="T14" fmla="*/ 102 w 171"/>
                <a:gd name="T15" fmla="*/ 186 h 186"/>
                <a:gd name="T16" fmla="*/ 32 w 171"/>
                <a:gd name="T17" fmla="*/ 171 h 186"/>
                <a:gd name="T18" fmla="*/ 32 w 171"/>
                <a:gd name="T19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6">
                  <a:moveTo>
                    <a:pt x="32" y="171"/>
                  </a:moveTo>
                  <a:lnTo>
                    <a:pt x="0" y="80"/>
                  </a:lnTo>
                  <a:lnTo>
                    <a:pt x="17" y="36"/>
                  </a:lnTo>
                  <a:lnTo>
                    <a:pt x="64" y="0"/>
                  </a:lnTo>
                  <a:lnTo>
                    <a:pt x="154" y="15"/>
                  </a:lnTo>
                  <a:lnTo>
                    <a:pt x="171" y="74"/>
                  </a:lnTo>
                  <a:lnTo>
                    <a:pt x="155" y="158"/>
                  </a:lnTo>
                  <a:lnTo>
                    <a:pt x="102" y="186"/>
                  </a:lnTo>
                  <a:lnTo>
                    <a:pt x="32" y="171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6"/>
            <p:cNvSpPr>
              <a:spLocks/>
            </p:cNvSpPr>
            <p:nvPr/>
          </p:nvSpPr>
          <p:spPr bwMode="auto">
            <a:xfrm>
              <a:off x="2537" y="3262"/>
              <a:ext cx="75" cy="98"/>
            </a:xfrm>
            <a:custGeom>
              <a:avLst/>
              <a:gdLst>
                <a:gd name="T0" fmla="*/ 47 w 148"/>
                <a:gd name="T1" fmla="*/ 0 h 196"/>
                <a:gd name="T2" fmla="*/ 0 w 148"/>
                <a:gd name="T3" fmla="*/ 68 h 196"/>
                <a:gd name="T4" fmla="*/ 0 w 148"/>
                <a:gd name="T5" fmla="*/ 148 h 196"/>
                <a:gd name="T6" fmla="*/ 40 w 148"/>
                <a:gd name="T7" fmla="*/ 196 h 196"/>
                <a:gd name="T8" fmla="*/ 95 w 148"/>
                <a:gd name="T9" fmla="*/ 188 h 196"/>
                <a:gd name="T10" fmla="*/ 137 w 148"/>
                <a:gd name="T11" fmla="*/ 148 h 196"/>
                <a:gd name="T12" fmla="*/ 148 w 148"/>
                <a:gd name="T13" fmla="*/ 85 h 196"/>
                <a:gd name="T14" fmla="*/ 137 w 148"/>
                <a:gd name="T15" fmla="*/ 59 h 196"/>
                <a:gd name="T16" fmla="*/ 95 w 148"/>
                <a:gd name="T17" fmla="*/ 26 h 196"/>
                <a:gd name="T18" fmla="*/ 47 w 148"/>
                <a:gd name="T19" fmla="*/ 0 h 196"/>
                <a:gd name="T20" fmla="*/ 47 w 148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96">
                  <a:moveTo>
                    <a:pt x="47" y="0"/>
                  </a:moveTo>
                  <a:lnTo>
                    <a:pt x="0" y="68"/>
                  </a:lnTo>
                  <a:lnTo>
                    <a:pt x="0" y="148"/>
                  </a:lnTo>
                  <a:lnTo>
                    <a:pt x="40" y="196"/>
                  </a:lnTo>
                  <a:lnTo>
                    <a:pt x="95" y="188"/>
                  </a:lnTo>
                  <a:lnTo>
                    <a:pt x="137" y="148"/>
                  </a:lnTo>
                  <a:lnTo>
                    <a:pt x="148" y="85"/>
                  </a:lnTo>
                  <a:lnTo>
                    <a:pt x="137" y="59"/>
                  </a:lnTo>
                  <a:lnTo>
                    <a:pt x="95" y="2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17"/>
            <p:cNvSpPr>
              <a:spLocks/>
            </p:cNvSpPr>
            <p:nvPr/>
          </p:nvSpPr>
          <p:spPr bwMode="auto">
            <a:xfrm>
              <a:off x="3459" y="3367"/>
              <a:ext cx="196" cy="114"/>
            </a:xfrm>
            <a:custGeom>
              <a:avLst/>
              <a:gdLst>
                <a:gd name="T0" fmla="*/ 38 w 394"/>
                <a:gd name="T1" fmla="*/ 0 h 228"/>
                <a:gd name="T2" fmla="*/ 48 w 394"/>
                <a:gd name="T3" fmla="*/ 78 h 228"/>
                <a:gd name="T4" fmla="*/ 63 w 394"/>
                <a:gd name="T5" fmla="*/ 116 h 228"/>
                <a:gd name="T6" fmla="*/ 90 w 394"/>
                <a:gd name="T7" fmla="*/ 142 h 228"/>
                <a:gd name="T8" fmla="*/ 143 w 394"/>
                <a:gd name="T9" fmla="*/ 173 h 228"/>
                <a:gd name="T10" fmla="*/ 226 w 394"/>
                <a:gd name="T11" fmla="*/ 177 h 228"/>
                <a:gd name="T12" fmla="*/ 394 w 394"/>
                <a:gd name="T13" fmla="*/ 148 h 228"/>
                <a:gd name="T14" fmla="*/ 143 w 394"/>
                <a:gd name="T15" fmla="*/ 224 h 228"/>
                <a:gd name="T16" fmla="*/ 74 w 394"/>
                <a:gd name="T17" fmla="*/ 228 h 228"/>
                <a:gd name="T18" fmla="*/ 19 w 394"/>
                <a:gd name="T19" fmla="*/ 180 h 228"/>
                <a:gd name="T20" fmla="*/ 0 w 394"/>
                <a:gd name="T21" fmla="*/ 85 h 228"/>
                <a:gd name="T22" fmla="*/ 38 w 394"/>
                <a:gd name="T23" fmla="*/ 0 h 228"/>
                <a:gd name="T24" fmla="*/ 38 w 394"/>
                <a:gd name="T2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228">
                  <a:moveTo>
                    <a:pt x="38" y="0"/>
                  </a:moveTo>
                  <a:lnTo>
                    <a:pt x="48" y="78"/>
                  </a:lnTo>
                  <a:lnTo>
                    <a:pt x="63" y="116"/>
                  </a:lnTo>
                  <a:lnTo>
                    <a:pt x="90" y="142"/>
                  </a:lnTo>
                  <a:lnTo>
                    <a:pt x="143" y="173"/>
                  </a:lnTo>
                  <a:lnTo>
                    <a:pt x="226" y="177"/>
                  </a:lnTo>
                  <a:lnTo>
                    <a:pt x="394" y="148"/>
                  </a:lnTo>
                  <a:lnTo>
                    <a:pt x="143" y="224"/>
                  </a:lnTo>
                  <a:lnTo>
                    <a:pt x="74" y="228"/>
                  </a:lnTo>
                  <a:lnTo>
                    <a:pt x="19" y="180"/>
                  </a:lnTo>
                  <a:lnTo>
                    <a:pt x="0" y="8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18"/>
            <p:cNvSpPr>
              <a:spLocks/>
            </p:cNvSpPr>
            <p:nvPr/>
          </p:nvSpPr>
          <p:spPr bwMode="auto">
            <a:xfrm>
              <a:off x="3200" y="3460"/>
              <a:ext cx="295" cy="77"/>
            </a:xfrm>
            <a:custGeom>
              <a:avLst/>
              <a:gdLst>
                <a:gd name="T0" fmla="*/ 38 w 589"/>
                <a:gd name="T1" fmla="*/ 69 h 154"/>
                <a:gd name="T2" fmla="*/ 78 w 589"/>
                <a:gd name="T3" fmla="*/ 116 h 154"/>
                <a:gd name="T4" fmla="*/ 154 w 589"/>
                <a:gd name="T5" fmla="*/ 131 h 154"/>
                <a:gd name="T6" fmla="*/ 240 w 589"/>
                <a:gd name="T7" fmla="*/ 107 h 154"/>
                <a:gd name="T8" fmla="*/ 352 w 589"/>
                <a:gd name="T9" fmla="*/ 59 h 154"/>
                <a:gd name="T10" fmla="*/ 432 w 589"/>
                <a:gd name="T11" fmla="*/ 17 h 154"/>
                <a:gd name="T12" fmla="*/ 494 w 589"/>
                <a:gd name="T13" fmla="*/ 36 h 154"/>
                <a:gd name="T14" fmla="*/ 559 w 589"/>
                <a:gd name="T15" fmla="*/ 0 h 154"/>
                <a:gd name="T16" fmla="*/ 589 w 589"/>
                <a:gd name="T17" fmla="*/ 42 h 154"/>
                <a:gd name="T18" fmla="*/ 432 w 589"/>
                <a:gd name="T19" fmla="*/ 78 h 154"/>
                <a:gd name="T20" fmla="*/ 266 w 589"/>
                <a:gd name="T21" fmla="*/ 152 h 154"/>
                <a:gd name="T22" fmla="*/ 97 w 589"/>
                <a:gd name="T23" fmla="*/ 154 h 154"/>
                <a:gd name="T24" fmla="*/ 0 w 589"/>
                <a:gd name="T25" fmla="*/ 116 h 154"/>
                <a:gd name="T26" fmla="*/ 38 w 589"/>
                <a:gd name="T27" fmla="*/ 69 h 154"/>
                <a:gd name="T28" fmla="*/ 38 w 589"/>
                <a:gd name="T29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154">
                  <a:moveTo>
                    <a:pt x="38" y="69"/>
                  </a:moveTo>
                  <a:lnTo>
                    <a:pt x="78" y="116"/>
                  </a:lnTo>
                  <a:lnTo>
                    <a:pt x="154" y="131"/>
                  </a:lnTo>
                  <a:lnTo>
                    <a:pt x="240" y="107"/>
                  </a:lnTo>
                  <a:lnTo>
                    <a:pt x="352" y="59"/>
                  </a:lnTo>
                  <a:lnTo>
                    <a:pt x="432" y="17"/>
                  </a:lnTo>
                  <a:lnTo>
                    <a:pt x="494" y="36"/>
                  </a:lnTo>
                  <a:lnTo>
                    <a:pt x="559" y="0"/>
                  </a:lnTo>
                  <a:lnTo>
                    <a:pt x="589" y="42"/>
                  </a:lnTo>
                  <a:lnTo>
                    <a:pt x="432" y="78"/>
                  </a:lnTo>
                  <a:lnTo>
                    <a:pt x="266" y="152"/>
                  </a:lnTo>
                  <a:lnTo>
                    <a:pt x="97" y="154"/>
                  </a:lnTo>
                  <a:lnTo>
                    <a:pt x="0" y="116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19"/>
            <p:cNvSpPr>
              <a:spLocks/>
            </p:cNvSpPr>
            <p:nvPr/>
          </p:nvSpPr>
          <p:spPr bwMode="auto">
            <a:xfrm>
              <a:off x="3202" y="3170"/>
              <a:ext cx="162" cy="114"/>
            </a:xfrm>
            <a:custGeom>
              <a:avLst/>
              <a:gdLst>
                <a:gd name="T0" fmla="*/ 0 w 323"/>
                <a:gd name="T1" fmla="*/ 20 h 228"/>
                <a:gd name="T2" fmla="*/ 66 w 323"/>
                <a:gd name="T3" fmla="*/ 62 h 228"/>
                <a:gd name="T4" fmla="*/ 181 w 323"/>
                <a:gd name="T5" fmla="*/ 133 h 228"/>
                <a:gd name="T6" fmla="*/ 213 w 323"/>
                <a:gd name="T7" fmla="*/ 216 h 228"/>
                <a:gd name="T8" fmla="*/ 276 w 323"/>
                <a:gd name="T9" fmla="*/ 228 h 228"/>
                <a:gd name="T10" fmla="*/ 239 w 323"/>
                <a:gd name="T11" fmla="*/ 176 h 228"/>
                <a:gd name="T12" fmla="*/ 316 w 323"/>
                <a:gd name="T13" fmla="*/ 210 h 228"/>
                <a:gd name="T14" fmla="*/ 319 w 323"/>
                <a:gd name="T15" fmla="*/ 161 h 228"/>
                <a:gd name="T16" fmla="*/ 323 w 323"/>
                <a:gd name="T17" fmla="*/ 112 h 228"/>
                <a:gd name="T18" fmla="*/ 266 w 323"/>
                <a:gd name="T19" fmla="*/ 15 h 228"/>
                <a:gd name="T20" fmla="*/ 122 w 323"/>
                <a:gd name="T21" fmla="*/ 0 h 228"/>
                <a:gd name="T22" fmla="*/ 158 w 323"/>
                <a:gd name="T23" fmla="*/ 30 h 228"/>
                <a:gd name="T24" fmla="*/ 82 w 323"/>
                <a:gd name="T25" fmla="*/ 15 h 228"/>
                <a:gd name="T26" fmla="*/ 0 w 323"/>
                <a:gd name="T27" fmla="*/ 20 h 228"/>
                <a:gd name="T28" fmla="*/ 0 w 323"/>
                <a:gd name="T29" fmla="*/ 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8">
                  <a:moveTo>
                    <a:pt x="0" y="20"/>
                  </a:moveTo>
                  <a:lnTo>
                    <a:pt x="66" y="62"/>
                  </a:lnTo>
                  <a:lnTo>
                    <a:pt x="181" y="133"/>
                  </a:lnTo>
                  <a:lnTo>
                    <a:pt x="213" y="216"/>
                  </a:lnTo>
                  <a:lnTo>
                    <a:pt x="276" y="228"/>
                  </a:lnTo>
                  <a:lnTo>
                    <a:pt x="239" y="176"/>
                  </a:lnTo>
                  <a:lnTo>
                    <a:pt x="316" y="210"/>
                  </a:lnTo>
                  <a:lnTo>
                    <a:pt x="319" y="161"/>
                  </a:lnTo>
                  <a:lnTo>
                    <a:pt x="323" y="112"/>
                  </a:lnTo>
                  <a:lnTo>
                    <a:pt x="266" y="15"/>
                  </a:lnTo>
                  <a:lnTo>
                    <a:pt x="122" y="0"/>
                  </a:lnTo>
                  <a:lnTo>
                    <a:pt x="158" y="30"/>
                  </a:lnTo>
                  <a:lnTo>
                    <a:pt x="8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0" name="Freeform 20"/>
            <p:cNvSpPr>
              <a:spLocks/>
            </p:cNvSpPr>
            <p:nvPr/>
          </p:nvSpPr>
          <p:spPr bwMode="auto">
            <a:xfrm>
              <a:off x="3139" y="3251"/>
              <a:ext cx="356" cy="220"/>
            </a:xfrm>
            <a:custGeom>
              <a:avLst/>
              <a:gdLst>
                <a:gd name="T0" fmla="*/ 0 w 711"/>
                <a:gd name="T1" fmla="*/ 194 h 439"/>
                <a:gd name="T2" fmla="*/ 122 w 711"/>
                <a:gd name="T3" fmla="*/ 207 h 439"/>
                <a:gd name="T4" fmla="*/ 223 w 711"/>
                <a:gd name="T5" fmla="*/ 190 h 439"/>
                <a:gd name="T6" fmla="*/ 346 w 711"/>
                <a:gd name="T7" fmla="*/ 95 h 439"/>
                <a:gd name="T8" fmla="*/ 466 w 711"/>
                <a:gd name="T9" fmla="*/ 0 h 439"/>
                <a:gd name="T10" fmla="*/ 711 w 711"/>
                <a:gd name="T11" fmla="*/ 175 h 439"/>
                <a:gd name="T12" fmla="*/ 658 w 711"/>
                <a:gd name="T13" fmla="*/ 278 h 439"/>
                <a:gd name="T14" fmla="*/ 550 w 711"/>
                <a:gd name="T15" fmla="*/ 253 h 439"/>
                <a:gd name="T16" fmla="*/ 320 w 711"/>
                <a:gd name="T17" fmla="*/ 333 h 439"/>
                <a:gd name="T18" fmla="*/ 179 w 711"/>
                <a:gd name="T19" fmla="*/ 414 h 439"/>
                <a:gd name="T20" fmla="*/ 124 w 711"/>
                <a:gd name="T21" fmla="*/ 439 h 439"/>
                <a:gd name="T22" fmla="*/ 149 w 711"/>
                <a:gd name="T23" fmla="*/ 371 h 439"/>
                <a:gd name="T24" fmla="*/ 229 w 711"/>
                <a:gd name="T25" fmla="*/ 306 h 439"/>
                <a:gd name="T26" fmla="*/ 191 w 711"/>
                <a:gd name="T27" fmla="*/ 264 h 439"/>
                <a:gd name="T28" fmla="*/ 128 w 711"/>
                <a:gd name="T29" fmla="*/ 264 h 439"/>
                <a:gd name="T30" fmla="*/ 0 w 711"/>
                <a:gd name="T31" fmla="*/ 194 h 439"/>
                <a:gd name="T32" fmla="*/ 0 w 711"/>
                <a:gd name="T33" fmla="*/ 1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1" h="439">
                  <a:moveTo>
                    <a:pt x="0" y="194"/>
                  </a:moveTo>
                  <a:lnTo>
                    <a:pt x="122" y="207"/>
                  </a:lnTo>
                  <a:lnTo>
                    <a:pt x="223" y="190"/>
                  </a:lnTo>
                  <a:lnTo>
                    <a:pt x="346" y="95"/>
                  </a:lnTo>
                  <a:lnTo>
                    <a:pt x="466" y="0"/>
                  </a:lnTo>
                  <a:lnTo>
                    <a:pt x="711" y="175"/>
                  </a:lnTo>
                  <a:lnTo>
                    <a:pt x="658" y="278"/>
                  </a:lnTo>
                  <a:lnTo>
                    <a:pt x="550" y="253"/>
                  </a:lnTo>
                  <a:lnTo>
                    <a:pt x="320" y="333"/>
                  </a:lnTo>
                  <a:lnTo>
                    <a:pt x="179" y="414"/>
                  </a:lnTo>
                  <a:lnTo>
                    <a:pt x="124" y="439"/>
                  </a:lnTo>
                  <a:lnTo>
                    <a:pt x="149" y="371"/>
                  </a:lnTo>
                  <a:lnTo>
                    <a:pt x="229" y="306"/>
                  </a:lnTo>
                  <a:lnTo>
                    <a:pt x="191" y="264"/>
                  </a:lnTo>
                  <a:lnTo>
                    <a:pt x="128" y="26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2676" y="3064"/>
              <a:ext cx="721" cy="409"/>
            </a:xfrm>
            <a:custGeom>
              <a:avLst/>
              <a:gdLst>
                <a:gd name="T0" fmla="*/ 606 w 1441"/>
                <a:gd name="T1" fmla="*/ 452 h 819"/>
                <a:gd name="T2" fmla="*/ 743 w 1441"/>
                <a:gd name="T3" fmla="*/ 363 h 819"/>
                <a:gd name="T4" fmla="*/ 840 w 1441"/>
                <a:gd name="T5" fmla="*/ 283 h 819"/>
                <a:gd name="T6" fmla="*/ 920 w 1441"/>
                <a:gd name="T7" fmla="*/ 245 h 819"/>
                <a:gd name="T8" fmla="*/ 1022 w 1441"/>
                <a:gd name="T9" fmla="*/ 190 h 819"/>
                <a:gd name="T10" fmla="*/ 1133 w 1441"/>
                <a:gd name="T11" fmla="*/ 161 h 819"/>
                <a:gd name="T12" fmla="*/ 1304 w 1441"/>
                <a:gd name="T13" fmla="*/ 180 h 819"/>
                <a:gd name="T14" fmla="*/ 1435 w 1441"/>
                <a:gd name="T15" fmla="*/ 296 h 819"/>
                <a:gd name="T16" fmla="*/ 1441 w 1441"/>
                <a:gd name="T17" fmla="*/ 70 h 819"/>
                <a:gd name="T18" fmla="*/ 1207 w 1441"/>
                <a:gd name="T19" fmla="*/ 0 h 819"/>
                <a:gd name="T20" fmla="*/ 872 w 1441"/>
                <a:gd name="T21" fmla="*/ 38 h 819"/>
                <a:gd name="T22" fmla="*/ 458 w 1441"/>
                <a:gd name="T23" fmla="*/ 104 h 819"/>
                <a:gd name="T24" fmla="*/ 150 w 1441"/>
                <a:gd name="T25" fmla="*/ 138 h 819"/>
                <a:gd name="T26" fmla="*/ 0 w 1441"/>
                <a:gd name="T27" fmla="*/ 142 h 819"/>
                <a:gd name="T28" fmla="*/ 201 w 1441"/>
                <a:gd name="T29" fmla="*/ 228 h 819"/>
                <a:gd name="T30" fmla="*/ 296 w 1441"/>
                <a:gd name="T31" fmla="*/ 251 h 819"/>
                <a:gd name="T32" fmla="*/ 458 w 1441"/>
                <a:gd name="T33" fmla="*/ 182 h 819"/>
                <a:gd name="T34" fmla="*/ 585 w 1441"/>
                <a:gd name="T35" fmla="*/ 207 h 819"/>
                <a:gd name="T36" fmla="*/ 633 w 1441"/>
                <a:gd name="T37" fmla="*/ 228 h 819"/>
                <a:gd name="T38" fmla="*/ 595 w 1441"/>
                <a:gd name="T39" fmla="*/ 271 h 819"/>
                <a:gd name="T40" fmla="*/ 564 w 1441"/>
                <a:gd name="T41" fmla="*/ 245 h 819"/>
                <a:gd name="T42" fmla="*/ 547 w 1441"/>
                <a:gd name="T43" fmla="*/ 357 h 819"/>
                <a:gd name="T44" fmla="*/ 494 w 1441"/>
                <a:gd name="T45" fmla="*/ 423 h 819"/>
                <a:gd name="T46" fmla="*/ 479 w 1441"/>
                <a:gd name="T47" fmla="*/ 526 h 819"/>
                <a:gd name="T48" fmla="*/ 496 w 1441"/>
                <a:gd name="T49" fmla="*/ 684 h 819"/>
                <a:gd name="T50" fmla="*/ 526 w 1441"/>
                <a:gd name="T51" fmla="*/ 729 h 819"/>
                <a:gd name="T52" fmla="*/ 585 w 1441"/>
                <a:gd name="T53" fmla="*/ 819 h 819"/>
                <a:gd name="T54" fmla="*/ 616 w 1441"/>
                <a:gd name="T55" fmla="*/ 659 h 819"/>
                <a:gd name="T56" fmla="*/ 616 w 1441"/>
                <a:gd name="T57" fmla="*/ 538 h 819"/>
                <a:gd name="T58" fmla="*/ 606 w 1441"/>
                <a:gd name="T59" fmla="*/ 484 h 819"/>
                <a:gd name="T60" fmla="*/ 606 w 1441"/>
                <a:gd name="T61" fmla="*/ 452 h 819"/>
                <a:gd name="T62" fmla="*/ 606 w 1441"/>
                <a:gd name="T63" fmla="*/ 45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1" h="819">
                  <a:moveTo>
                    <a:pt x="606" y="452"/>
                  </a:moveTo>
                  <a:lnTo>
                    <a:pt x="743" y="363"/>
                  </a:lnTo>
                  <a:lnTo>
                    <a:pt x="840" y="283"/>
                  </a:lnTo>
                  <a:lnTo>
                    <a:pt x="920" y="245"/>
                  </a:lnTo>
                  <a:lnTo>
                    <a:pt x="1022" y="190"/>
                  </a:lnTo>
                  <a:lnTo>
                    <a:pt x="1133" y="161"/>
                  </a:lnTo>
                  <a:lnTo>
                    <a:pt x="1304" y="180"/>
                  </a:lnTo>
                  <a:lnTo>
                    <a:pt x="1435" y="296"/>
                  </a:lnTo>
                  <a:lnTo>
                    <a:pt x="1441" y="70"/>
                  </a:lnTo>
                  <a:lnTo>
                    <a:pt x="1207" y="0"/>
                  </a:lnTo>
                  <a:lnTo>
                    <a:pt x="872" y="38"/>
                  </a:lnTo>
                  <a:lnTo>
                    <a:pt x="458" y="104"/>
                  </a:lnTo>
                  <a:lnTo>
                    <a:pt x="150" y="138"/>
                  </a:lnTo>
                  <a:lnTo>
                    <a:pt x="0" y="142"/>
                  </a:lnTo>
                  <a:lnTo>
                    <a:pt x="201" y="228"/>
                  </a:lnTo>
                  <a:lnTo>
                    <a:pt x="296" y="251"/>
                  </a:lnTo>
                  <a:lnTo>
                    <a:pt x="458" y="182"/>
                  </a:lnTo>
                  <a:lnTo>
                    <a:pt x="585" y="207"/>
                  </a:lnTo>
                  <a:lnTo>
                    <a:pt x="633" y="228"/>
                  </a:lnTo>
                  <a:lnTo>
                    <a:pt x="595" y="271"/>
                  </a:lnTo>
                  <a:lnTo>
                    <a:pt x="564" y="245"/>
                  </a:lnTo>
                  <a:lnTo>
                    <a:pt x="547" y="357"/>
                  </a:lnTo>
                  <a:lnTo>
                    <a:pt x="494" y="423"/>
                  </a:lnTo>
                  <a:lnTo>
                    <a:pt x="479" y="526"/>
                  </a:lnTo>
                  <a:lnTo>
                    <a:pt x="496" y="684"/>
                  </a:lnTo>
                  <a:lnTo>
                    <a:pt x="526" y="729"/>
                  </a:lnTo>
                  <a:lnTo>
                    <a:pt x="585" y="819"/>
                  </a:lnTo>
                  <a:lnTo>
                    <a:pt x="616" y="659"/>
                  </a:lnTo>
                  <a:lnTo>
                    <a:pt x="616" y="538"/>
                  </a:lnTo>
                  <a:lnTo>
                    <a:pt x="606" y="484"/>
                  </a:lnTo>
                  <a:lnTo>
                    <a:pt x="606" y="452"/>
                  </a:lnTo>
                  <a:lnTo>
                    <a:pt x="606" y="45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Freeform 22"/>
            <p:cNvSpPr>
              <a:spLocks/>
            </p:cNvSpPr>
            <p:nvPr/>
          </p:nvSpPr>
          <p:spPr bwMode="auto">
            <a:xfrm>
              <a:off x="2553" y="3205"/>
              <a:ext cx="225" cy="263"/>
            </a:xfrm>
            <a:custGeom>
              <a:avLst/>
              <a:gdLst>
                <a:gd name="T0" fmla="*/ 0 w 451"/>
                <a:gd name="T1" fmla="*/ 445 h 524"/>
                <a:gd name="T2" fmla="*/ 149 w 451"/>
                <a:gd name="T3" fmla="*/ 346 h 524"/>
                <a:gd name="T4" fmla="*/ 145 w 451"/>
                <a:gd name="T5" fmla="*/ 393 h 524"/>
                <a:gd name="T6" fmla="*/ 211 w 451"/>
                <a:gd name="T7" fmla="*/ 361 h 524"/>
                <a:gd name="T8" fmla="*/ 255 w 451"/>
                <a:gd name="T9" fmla="*/ 365 h 524"/>
                <a:gd name="T10" fmla="*/ 310 w 451"/>
                <a:gd name="T11" fmla="*/ 338 h 524"/>
                <a:gd name="T12" fmla="*/ 335 w 451"/>
                <a:gd name="T13" fmla="*/ 313 h 524"/>
                <a:gd name="T14" fmla="*/ 320 w 451"/>
                <a:gd name="T15" fmla="*/ 249 h 524"/>
                <a:gd name="T16" fmla="*/ 223 w 451"/>
                <a:gd name="T17" fmla="*/ 201 h 524"/>
                <a:gd name="T18" fmla="*/ 101 w 451"/>
                <a:gd name="T19" fmla="*/ 80 h 524"/>
                <a:gd name="T20" fmla="*/ 101 w 451"/>
                <a:gd name="T21" fmla="*/ 0 h 524"/>
                <a:gd name="T22" fmla="*/ 232 w 451"/>
                <a:gd name="T23" fmla="*/ 63 h 524"/>
                <a:gd name="T24" fmla="*/ 246 w 451"/>
                <a:gd name="T25" fmla="*/ 30 h 524"/>
                <a:gd name="T26" fmla="*/ 335 w 451"/>
                <a:gd name="T27" fmla="*/ 131 h 524"/>
                <a:gd name="T28" fmla="*/ 411 w 451"/>
                <a:gd name="T29" fmla="*/ 268 h 524"/>
                <a:gd name="T30" fmla="*/ 451 w 451"/>
                <a:gd name="T31" fmla="*/ 524 h 524"/>
                <a:gd name="T32" fmla="*/ 0 w 451"/>
                <a:gd name="T33" fmla="*/ 445 h 524"/>
                <a:gd name="T34" fmla="*/ 0 w 451"/>
                <a:gd name="T35" fmla="*/ 44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1" h="524">
                  <a:moveTo>
                    <a:pt x="0" y="445"/>
                  </a:moveTo>
                  <a:lnTo>
                    <a:pt x="149" y="346"/>
                  </a:lnTo>
                  <a:lnTo>
                    <a:pt x="145" y="393"/>
                  </a:lnTo>
                  <a:lnTo>
                    <a:pt x="211" y="361"/>
                  </a:lnTo>
                  <a:lnTo>
                    <a:pt x="255" y="365"/>
                  </a:lnTo>
                  <a:lnTo>
                    <a:pt x="310" y="338"/>
                  </a:lnTo>
                  <a:lnTo>
                    <a:pt x="335" y="313"/>
                  </a:lnTo>
                  <a:lnTo>
                    <a:pt x="320" y="249"/>
                  </a:lnTo>
                  <a:lnTo>
                    <a:pt x="223" y="201"/>
                  </a:lnTo>
                  <a:lnTo>
                    <a:pt x="101" y="80"/>
                  </a:lnTo>
                  <a:lnTo>
                    <a:pt x="101" y="0"/>
                  </a:lnTo>
                  <a:lnTo>
                    <a:pt x="232" y="63"/>
                  </a:lnTo>
                  <a:lnTo>
                    <a:pt x="246" y="30"/>
                  </a:lnTo>
                  <a:lnTo>
                    <a:pt x="335" y="131"/>
                  </a:lnTo>
                  <a:lnTo>
                    <a:pt x="411" y="268"/>
                  </a:lnTo>
                  <a:lnTo>
                    <a:pt x="451" y="524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3"/>
            <p:cNvSpPr>
              <a:spLocks/>
            </p:cNvSpPr>
            <p:nvPr/>
          </p:nvSpPr>
          <p:spPr bwMode="auto">
            <a:xfrm>
              <a:off x="2361" y="3338"/>
              <a:ext cx="189" cy="75"/>
            </a:xfrm>
            <a:custGeom>
              <a:avLst/>
              <a:gdLst>
                <a:gd name="T0" fmla="*/ 50 w 379"/>
                <a:gd name="T1" fmla="*/ 6 h 150"/>
                <a:gd name="T2" fmla="*/ 133 w 379"/>
                <a:gd name="T3" fmla="*/ 76 h 150"/>
                <a:gd name="T4" fmla="*/ 209 w 379"/>
                <a:gd name="T5" fmla="*/ 116 h 150"/>
                <a:gd name="T6" fmla="*/ 379 w 379"/>
                <a:gd name="T7" fmla="*/ 133 h 150"/>
                <a:gd name="T8" fmla="*/ 286 w 379"/>
                <a:gd name="T9" fmla="*/ 150 h 150"/>
                <a:gd name="T10" fmla="*/ 173 w 379"/>
                <a:gd name="T11" fmla="*/ 141 h 150"/>
                <a:gd name="T12" fmla="*/ 76 w 379"/>
                <a:gd name="T13" fmla="*/ 106 h 150"/>
                <a:gd name="T14" fmla="*/ 103 w 379"/>
                <a:gd name="T15" fmla="*/ 82 h 150"/>
                <a:gd name="T16" fmla="*/ 44 w 379"/>
                <a:gd name="T17" fmla="*/ 82 h 150"/>
                <a:gd name="T18" fmla="*/ 61 w 379"/>
                <a:gd name="T19" fmla="*/ 65 h 150"/>
                <a:gd name="T20" fmla="*/ 23 w 379"/>
                <a:gd name="T21" fmla="*/ 55 h 150"/>
                <a:gd name="T22" fmla="*/ 0 w 379"/>
                <a:gd name="T23" fmla="*/ 0 h 150"/>
                <a:gd name="T24" fmla="*/ 50 w 379"/>
                <a:gd name="T25" fmla="*/ 6 h 150"/>
                <a:gd name="T26" fmla="*/ 50 w 379"/>
                <a:gd name="T27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50">
                  <a:moveTo>
                    <a:pt x="50" y="6"/>
                  </a:moveTo>
                  <a:lnTo>
                    <a:pt x="133" y="76"/>
                  </a:lnTo>
                  <a:lnTo>
                    <a:pt x="209" y="116"/>
                  </a:lnTo>
                  <a:lnTo>
                    <a:pt x="379" y="133"/>
                  </a:lnTo>
                  <a:lnTo>
                    <a:pt x="286" y="150"/>
                  </a:lnTo>
                  <a:lnTo>
                    <a:pt x="173" y="141"/>
                  </a:lnTo>
                  <a:lnTo>
                    <a:pt x="76" y="106"/>
                  </a:lnTo>
                  <a:lnTo>
                    <a:pt x="103" y="82"/>
                  </a:lnTo>
                  <a:lnTo>
                    <a:pt x="44" y="82"/>
                  </a:lnTo>
                  <a:lnTo>
                    <a:pt x="61" y="65"/>
                  </a:lnTo>
                  <a:lnTo>
                    <a:pt x="23" y="55"/>
                  </a:lnTo>
                  <a:lnTo>
                    <a:pt x="0" y="0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4" name="Freeform 24"/>
            <p:cNvSpPr>
              <a:spLocks/>
            </p:cNvSpPr>
            <p:nvPr/>
          </p:nvSpPr>
          <p:spPr bwMode="auto">
            <a:xfrm>
              <a:off x="2295" y="3126"/>
              <a:ext cx="295" cy="282"/>
            </a:xfrm>
            <a:custGeom>
              <a:avLst/>
              <a:gdLst>
                <a:gd name="T0" fmla="*/ 234 w 590"/>
                <a:gd name="T1" fmla="*/ 6 h 565"/>
                <a:gd name="T2" fmla="*/ 160 w 590"/>
                <a:gd name="T3" fmla="*/ 95 h 565"/>
                <a:gd name="T4" fmla="*/ 148 w 590"/>
                <a:gd name="T5" fmla="*/ 139 h 565"/>
                <a:gd name="T6" fmla="*/ 181 w 590"/>
                <a:gd name="T7" fmla="*/ 223 h 565"/>
                <a:gd name="T8" fmla="*/ 217 w 590"/>
                <a:gd name="T9" fmla="*/ 255 h 565"/>
                <a:gd name="T10" fmla="*/ 301 w 590"/>
                <a:gd name="T11" fmla="*/ 219 h 565"/>
                <a:gd name="T12" fmla="*/ 392 w 590"/>
                <a:gd name="T13" fmla="*/ 211 h 565"/>
                <a:gd name="T14" fmla="*/ 483 w 590"/>
                <a:gd name="T15" fmla="*/ 217 h 565"/>
                <a:gd name="T16" fmla="*/ 553 w 590"/>
                <a:gd name="T17" fmla="*/ 234 h 565"/>
                <a:gd name="T18" fmla="*/ 590 w 590"/>
                <a:gd name="T19" fmla="*/ 270 h 565"/>
                <a:gd name="T20" fmla="*/ 474 w 590"/>
                <a:gd name="T21" fmla="*/ 242 h 565"/>
                <a:gd name="T22" fmla="*/ 318 w 590"/>
                <a:gd name="T23" fmla="*/ 245 h 565"/>
                <a:gd name="T24" fmla="*/ 207 w 590"/>
                <a:gd name="T25" fmla="*/ 297 h 565"/>
                <a:gd name="T26" fmla="*/ 143 w 590"/>
                <a:gd name="T27" fmla="*/ 394 h 565"/>
                <a:gd name="T28" fmla="*/ 112 w 590"/>
                <a:gd name="T29" fmla="*/ 464 h 565"/>
                <a:gd name="T30" fmla="*/ 118 w 590"/>
                <a:gd name="T31" fmla="*/ 500 h 565"/>
                <a:gd name="T32" fmla="*/ 181 w 590"/>
                <a:gd name="T33" fmla="*/ 565 h 565"/>
                <a:gd name="T34" fmla="*/ 0 w 590"/>
                <a:gd name="T35" fmla="*/ 527 h 565"/>
                <a:gd name="T36" fmla="*/ 0 w 590"/>
                <a:gd name="T37" fmla="*/ 128 h 565"/>
                <a:gd name="T38" fmla="*/ 84 w 590"/>
                <a:gd name="T39" fmla="*/ 0 h 565"/>
                <a:gd name="T40" fmla="*/ 234 w 590"/>
                <a:gd name="T41" fmla="*/ 6 h 565"/>
                <a:gd name="T42" fmla="*/ 234 w 590"/>
                <a:gd name="T43" fmla="*/ 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65">
                  <a:moveTo>
                    <a:pt x="234" y="6"/>
                  </a:moveTo>
                  <a:lnTo>
                    <a:pt x="160" y="95"/>
                  </a:lnTo>
                  <a:lnTo>
                    <a:pt x="148" y="139"/>
                  </a:lnTo>
                  <a:lnTo>
                    <a:pt x="181" y="223"/>
                  </a:lnTo>
                  <a:lnTo>
                    <a:pt x="217" y="255"/>
                  </a:lnTo>
                  <a:lnTo>
                    <a:pt x="301" y="219"/>
                  </a:lnTo>
                  <a:lnTo>
                    <a:pt x="392" y="211"/>
                  </a:lnTo>
                  <a:lnTo>
                    <a:pt x="483" y="217"/>
                  </a:lnTo>
                  <a:lnTo>
                    <a:pt x="553" y="234"/>
                  </a:lnTo>
                  <a:lnTo>
                    <a:pt x="590" y="270"/>
                  </a:lnTo>
                  <a:lnTo>
                    <a:pt x="474" y="242"/>
                  </a:lnTo>
                  <a:lnTo>
                    <a:pt x="318" y="245"/>
                  </a:lnTo>
                  <a:lnTo>
                    <a:pt x="207" y="297"/>
                  </a:lnTo>
                  <a:lnTo>
                    <a:pt x="143" y="394"/>
                  </a:lnTo>
                  <a:lnTo>
                    <a:pt x="112" y="464"/>
                  </a:lnTo>
                  <a:lnTo>
                    <a:pt x="118" y="500"/>
                  </a:lnTo>
                  <a:lnTo>
                    <a:pt x="181" y="565"/>
                  </a:lnTo>
                  <a:lnTo>
                    <a:pt x="0" y="527"/>
                  </a:lnTo>
                  <a:lnTo>
                    <a:pt x="0" y="128"/>
                  </a:lnTo>
                  <a:lnTo>
                    <a:pt x="84" y="0"/>
                  </a:lnTo>
                  <a:lnTo>
                    <a:pt x="234" y="6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25"/>
            <p:cNvSpPr>
              <a:spLocks/>
            </p:cNvSpPr>
            <p:nvPr/>
          </p:nvSpPr>
          <p:spPr bwMode="auto">
            <a:xfrm>
              <a:off x="1787" y="3118"/>
              <a:ext cx="282" cy="174"/>
            </a:xfrm>
            <a:custGeom>
              <a:avLst/>
              <a:gdLst>
                <a:gd name="T0" fmla="*/ 6 w 563"/>
                <a:gd name="T1" fmla="*/ 68 h 348"/>
                <a:gd name="T2" fmla="*/ 158 w 563"/>
                <a:gd name="T3" fmla="*/ 38 h 348"/>
                <a:gd name="T4" fmla="*/ 122 w 563"/>
                <a:gd name="T5" fmla="*/ 105 h 348"/>
                <a:gd name="T6" fmla="*/ 101 w 563"/>
                <a:gd name="T7" fmla="*/ 158 h 348"/>
                <a:gd name="T8" fmla="*/ 116 w 563"/>
                <a:gd name="T9" fmla="*/ 207 h 348"/>
                <a:gd name="T10" fmla="*/ 158 w 563"/>
                <a:gd name="T11" fmla="*/ 232 h 348"/>
                <a:gd name="T12" fmla="*/ 217 w 563"/>
                <a:gd name="T13" fmla="*/ 241 h 348"/>
                <a:gd name="T14" fmla="*/ 285 w 563"/>
                <a:gd name="T15" fmla="*/ 238 h 348"/>
                <a:gd name="T16" fmla="*/ 374 w 563"/>
                <a:gd name="T17" fmla="*/ 222 h 348"/>
                <a:gd name="T18" fmla="*/ 430 w 563"/>
                <a:gd name="T19" fmla="*/ 196 h 348"/>
                <a:gd name="T20" fmla="*/ 471 w 563"/>
                <a:gd name="T21" fmla="*/ 165 h 348"/>
                <a:gd name="T22" fmla="*/ 492 w 563"/>
                <a:gd name="T23" fmla="*/ 127 h 348"/>
                <a:gd name="T24" fmla="*/ 492 w 563"/>
                <a:gd name="T25" fmla="*/ 86 h 348"/>
                <a:gd name="T26" fmla="*/ 483 w 563"/>
                <a:gd name="T27" fmla="*/ 59 h 348"/>
                <a:gd name="T28" fmla="*/ 435 w 563"/>
                <a:gd name="T29" fmla="*/ 0 h 348"/>
                <a:gd name="T30" fmla="*/ 523 w 563"/>
                <a:gd name="T31" fmla="*/ 29 h 348"/>
                <a:gd name="T32" fmla="*/ 563 w 563"/>
                <a:gd name="T33" fmla="*/ 105 h 348"/>
                <a:gd name="T34" fmla="*/ 563 w 563"/>
                <a:gd name="T35" fmla="*/ 238 h 348"/>
                <a:gd name="T36" fmla="*/ 452 w 563"/>
                <a:gd name="T37" fmla="*/ 327 h 348"/>
                <a:gd name="T38" fmla="*/ 350 w 563"/>
                <a:gd name="T39" fmla="*/ 348 h 348"/>
                <a:gd name="T40" fmla="*/ 201 w 563"/>
                <a:gd name="T41" fmla="*/ 344 h 348"/>
                <a:gd name="T42" fmla="*/ 65 w 563"/>
                <a:gd name="T43" fmla="*/ 308 h 348"/>
                <a:gd name="T44" fmla="*/ 65 w 563"/>
                <a:gd name="T45" fmla="*/ 234 h 348"/>
                <a:gd name="T46" fmla="*/ 36 w 563"/>
                <a:gd name="T47" fmla="*/ 165 h 348"/>
                <a:gd name="T48" fmla="*/ 0 w 563"/>
                <a:gd name="T49" fmla="*/ 106 h 348"/>
                <a:gd name="T50" fmla="*/ 6 w 563"/>
                <a:gd name="T51" fmla="*/ 68 h 348"/>
                <a:gd name="T52" fmla="*/ 6 w 563"/>
                <a:gd name="T53" fmla="*/ 6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3" h="348">
                  <a:moveTo>
                    <a:pt x="6" y="68"/>
                  </a:moveTo>
                  <a:lnTo>
                    <a:pt x="158" y="38"/>
                  </a:lnTo>
                  <a:lnTo>
                    <a:pt x="122" y="105"/>
                  </a:lnTo>
                  <a:lnTo>
                    <a:pt x="101" y="158"/>
                  </a:lnTo>
                  <a:lnTo>
                    <a:pt x="116" y="207"/>
                  </a:lnTo>
                  <a:lnTo>
                    <a:pt x="158" y="232"/>
                  </a:lnTo>
                  <a:lnTo>
                    <a:pt x="217" y="241"/>
                  </a:lnTo>
                  <a:lnTo>
                    <a:pt x="285" y="238"/>
                  </a:lnTo>
                  <a:lnTo>
                    <a:pt x="374" y="222"/>
                  </a:lnTo>
                  <a:lnTo>
                    <a:pt x="430" y="196"/>
                  </a:lnTo>
                  <a:lnTo>
                    <a:pt x="471" y="165"/>
                  </a:lnTo>
                  <a:lnTo>
                    <a:pt x="492" y="127"/>
                  </a:lnTo>
                  <a:lnTo>
                    <a:pt x="492" y="86"/>
                  </a:lnTo>
                  <a:lnTo>
                    <a:pt x="483" y="59"/>
                  </a:lnTo>
                  <a:lnTo>
                    <a:pt x="435" y="0"/>
                  </a:lnTo>
                  <a:lnTo>
                    <a:pt x="523" y="29"/>
                  </a:lnTo>
                  <a:lnTo>
                    <a:pt x="563" y="105"/>
                  </a:lnTo>
                  <a:lnTo>
                    <a:pt x="563" y="238"/>
                  </a:lnTo>
                  <a:lnTo>
                    <a:pt x="452" y="327"/>
                  </a:lnTo>
                  <a:lnTo>
                    <a:pt x="350" y="348"/>
                  </a:lnTo>
                  <a:lnTo>
                    <a:pt x="201" y="344"/>
                  </a:lnTo>
                  <a:lnTo>
                    <a:pt x="65" y="308"/>
                  </a:lnTo>
                  <a:lnTo>
                    <a:pt x="65" y="234"/>
                  </a:lnTo>
                  <a:lnTo>
                    <a:pt x="36" y="165"/>
                  </a:lnTo>
                  <a:lnTo>
                    <a:pt x="0" y="106"/>
                  </a:lnTo>
                  <a:lnTo>
                    <a:pt x="6" y="68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6" name="Freeform 26"/>
            <p:cNvSpPr>
              <a:spLocks/>
            </p:cNvSpPr>
            <p:nvPr/>
          </p:nvSpPr>
          <p:spPr bwMode="auto">
            <a:xfrm>
              <a:off x="1617" y="3178"/>
              <a:ext cx="290" cy="155"/>
            </a:xfrm>
            <a:custGeom>
              <a:avLst/>
              <a:gdLst>
                <a:gd name="T0" fmla="*/ 9 w 579"/>
                <a:gd name="T1" fmla="*/ 0 h 310"/>
                <a:gd name="T2" fmla="*/ 40 w 579"/>
                <a:gd name="T3" fmla="*/ 97 h 310"/>
                <a:gd name="T4" fmla="*/ 74 w 579"/>
                <a:gd name="T5" fmla="*/ 135 h 310"/>
                <a:gd name="T6" fmla="*/ 119 w 579"/>
                <a:gd name="T7" fmla="*/ 156 h 310"/>
                <a:gd name="T8" fmla="*/ 175 w 579"/>
                <a:gd name="T9" fmla="*/ 165 h 310"/>
                <a:gd name="T10" fmla="*/ 226 w 579"/>
                <a:gd name="T11" fmla="*/ 157 h 310"/>
                <a:gd name="T12" fmla="*/ 268 w 579"/>
                <a:gd name="T13" fmla="*/ 137 h 310"/>
                <a:gd name="T14" fmla="*/ 296 w 579"/>
                <a:gd name="T15" fmla="*/ 108 h 310"/>
                <a:gd name="T16" fmla="*/ 296 w 579"/>
                <a:gd name="T17" fmla="*/ 93 h 310"/>
                <a:gd name="T18" fmla="*/ 367 w 579"/>
                <a:gd name="T19" fmla="*/ 97 h 310"/>
                <a:gd name="T20" fmla="*/ 382 w 579"/>
                <a:gd name="T21" fmla="*/ 121 h 310"/>
                <a:gd name="T22" fmla="*/ 408 w 579"/>
                <a:gd name="T23" fmla="*/ 167 h 310"/>
                <a:gd name="T24" fmla="*/ 477 w 579"/>
                <a:gd name="T25" fmla="*/ 213 h 310"/>
                <a:gd name="T26" fmla="*/ 579 w 579"/>
                <a:gd name="T27" fmla="*/ 237 h 310"/>
                <a:gd name="T28" fmla="*/ 482 w 579"/>
                <a:gd name="T29" fmla="*/ 310 h 310"/>
                <a:gd name="T30" fmla="*/ 47 w 579"/>
                <a:gd name="T31" fmla="*/ 253 h 310"/>
                <a:gd name="T32" fmla="*/ 5 w 579"/>
                <a:gd name="T33" fmla="*/ 140 h 310"/>
                <a:gd name="T34" fmla="*/ 0 w 579"/>
                <a:gd name="T35" fmla="*/ 66 h 310"/>
                <a:gd name="T36" fmla="*/ 9 w 579"/>
                <a:gd name="T37" fmla="*/ 0 h 310"/>
                <a:gd name="T38" fmla="*/ 9 w 579"/>
                <a:gd name="T3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9" h="310">
                  <a:moveTo>
                    <a:pt x="9" y="0"/>
                  </a:moveTo>
                  <a:lnTo>
                    <a:pt x="40" y="97"/>
                  </a:lnTo>
                  <a:lnTo>
                    <a:pt x="74" y="135"/>
                  </a:lnTo>
                  <a:lnTo>
                    <a:pt x="119" y="156"/>
                  </a:lnTo>
                  <a:lnTo>
                    <a:pt x="175" y="165"/>
                  </a:lnTo>
                  <a:lnTo>
                    <a:pt x="226" y="157"/>
                  </a:lnTo>
                  <a:lnTo>
                    <a:pt x="268" y="137"/>
                  </a:lnTo>
                  <a:lnTo>
                    <a:pt x="296" y="108"/>
                  </a:lnTo>
                  <a:lnTo>
                    <a:pt x="296" y="93"/>
                  </a:lnTo>
                  <a:lnTo>
                    <a:pt x="367" y="97"/>
                  </a:lnTo>
                  <a:lnTo>
                    <a:pt x="382" y="121"/>
                  </a:lnTo>
                  <a:lnTo>
                    <a:pt x="408" y="167"/>
                  </a:lnTo>
                  <a:lnTo>
                    <a:pt x="477" y="213"/>
                  </a:lnTo>
                  <a:lnTo>
                    <a:pt x="579" y="237"/>
                  </a:lnTo>
                  <a:lnTo>
                    <a:pt x="482" y="310"/>
                  </a:lnTo>
                  <a:lnTo>
                    <a:pt x="47" y="253"/>
                  </a:lnTo>
                  <a:lnTo>
                    <a:pt x="5" y="140"/>
                  </a:lnTo>
                  <a:lnTo>
                    <a:pt x="0" y="6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27"/>
            <p:cNvSpPr>
              <a:spLocks/>
            </p:cNvSpPr>
            <p:nvPr/>
          </p:nvSpPr>
          <p:spPr bwMode="auto">
            <a:xfrm>
              <a:off x="1392" y="3168"/>
              <a:ext cx="202" cy="131"/>
            </a:xfrm>
            <a:custGeom>
              <a:avLst/>
              <a:gdLst>
                <a:gd name="T0" fmla="*/ 158 w 403"/>
                <a:gd name="T1" fmla="*/ 74 h 260"/>
                <a:gd name="T2" fmla="*/ 184 w 403"/>
                <a:gd name="T3" fmla="*/ 159 h 260"/>
                <a:gd name="T4" fmla="*/ 230 w 403"/>
                <a:gd name="T5" fmla="*/ 195 h 260"/>
                <a:gd name="T6" fmla="*/ 285 w 403"/>
                <a:gd name="T7" fmla="*/ 216 h 260"/>
                <a:gd name="T8" fmla="*/ 321 w 403"/>
                <a:gd name="T9" fmla="*/ 216 h 260"/>
                <a:gd name="T10" fmla="*/ 363 w 403"/>
                <a:gd name="T11" fmla="*/ 171 h 260"/>
                <a:gd name="T12" fmla="*/ 375 w 403"/>
                <a:gd name="T13" fmla="*/ 91 h 260"/>
                <a:gd name="T14" fmla="*/ 338 w 403"/>
                <a:gd name="T15" fmla="*/ 9 h 260"/>
                <a:gd name="T16" fmla="*/ 403 w 403"/>
                <a:gd name="T17" fmla="*/ 4 h 260"/>
                <a:gd name="T18" fmla="*/ 392 w 403"/>
                <a:gd name="T19" fmla="*/ 159 h 260"/>
                <a:gd name="T20" fmla="*/ 384 w 403"/>
                <a:gd name="T21" fmla="*/ 260 h 260"/>
                <a:gd name="T22" fmla="*/ 202 w 403"/>
                <a:gd name="T23" fmla="*/ 249 h 260"/>
                <a:gd name="T24" fmla="*/ 78 w 403"/>
                <a:gd name="T25" fmla="*/ 239 h 260"/>
                <a:gd name="T26" fmla="*/ 0 w 403"/>
                <a:gd name="T27" fmla="*/ 234 h 260"/>
                <a:gd name="T28" fmla="*/ 0 w 403"/>
                <a:gd name="T29" fmla="*/ 127 h 260"/>
                <a:gd name="T30" fmla="*/ 72 w 403"/>
                <a:gd name="T31" fmla="*/ 0 h 260"/>
                <a:gd name="T32" fmla="*/ 162 w 403"/>
                <a:gd name="T33" fmla="*/ 19 h 260"/>
                <a:gd name="T34" fmla="*/ 158 w 403"/>
                <a:gd name="T35" fmla="*/ 74 h 260"/>
                <a:gd name="T36" fmla="*/ 158 w 403"/>
                <a:gd name="T37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260">
                  <a:moveTo>
                    <a:pt x="158" y="74"/>
                  </a:moveTo>
                  <a:lnTo>
                    <a:pt x="184" y="159"/>
                  </a:lnTo>
                  <a:lnTo>
                    <a:pt x="230" y="195"/>
                  </a:lnTo>
                  <a:lnTo>
                    <a:pt x="285" y="216"/>
                  </a:lnTo>
                  <a:lnTo>
                    <a:pt x="321" y="216"/>
                  </a:lnTo>
                  <a:lnTo>
                    <a:pt x="363" y="171"/>
                  </a:lnTo>
                  <a:lnTo>
                    <a:pt x="375" y="91"/>
                  </a:lnTo>
                  <a:lnTo>
                    <a:pt x="338" y="9"/>
                  </a:lnTo>
                  <a:lnTo>
                    <a:pt x="403" y="4"/>
                  </a:lnTo>
                  <a:lnTo>
                    <a:pt x="392" y="159"/>
                  </a:lnTo>
                  <a:lnTo>
                    <a:pt x="384" y="260"/>
                  </a:lnTo>
                  <a:lnTo>
                    <a:pt x="202" y="249"/>
                  </a:lnTo>
                  <a:lnTo>
                    <a:pt x="78" y="239"/>
                  </a:lnTo>
                  <a:lnTo>
                    <a:pt x="0" y="234"/>
                  </a:lnTo>
                  <a:lnTo>
                    <a:pt x="0" y="127"/>
                  </a:lnTo>
                  <a:lnTo>
                    <a:pt x="72" y="0"/>
                  </a:lnTo>
                  <a:lnTo>
                    <a:pt x="162" y="19"/>
                  </a:lnTo>
                  <a:lnTo>
                    <a:pt x="158" y="74"/>
                  </a:lnTo>
                  <a:lnTo>
                    <a:pt x="158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8" name="Freeform 28"/>
            <p:cNvSpPr>
              <a:spLocks/>
            </p:cNvSpPr>
            <p:nvPr/>
          </p:nvSpPr>
          <p:spPr bwMode="auto">
            <a:xfrm>
              <a:off x="1392" y="2800"/>
              <a:ext cx="2863" cy="309"/>
            </a:xfrm>
            <a:custGeom>
              <a:avLst/>
              <a:gdLst>
                <a:gd name="T0" fmla="*/ 0 w 5726"/>
                <a:gd name="T1" fmla="*/ 502 h 618"/>
                <a:gd name="T2" fmla="*/ 1819 w 5726"/>
                <a:gd name="T3" fmla="*/ 301 h 618"/>
                <a:gd name="T4" fmla="*/ 2888 w 5726"/>
                <a:gd name="T5" fmla="*/ 202 h 618"/>
                <a:gd name="T6" fmla="*/ 3628 w 5726"/>
                <a:gd name="T7" fmla="*/ 166 h 618"/>
                <a:gd name="T8" fmla="*/ 5014 w 5726"/>
                <a:gd name="T9" fmla="*/ 61 h 618"/>
                <a:gd name="T10" fmla="*/ 5726 w 5726"/>
                <a:gd name="T11" fmla="*/ 0 h 618"/>
                <a:gd name="T12" fmla="*/ 5726 w 5726"/>
                <a:gd name="T13" fmla="*/ 111 h 618"/>
                <a:gd name="T14" fmla="*/ 2974 w 5726"/>
                <a:gd name="T15" fmla="*/ 318 h 618"/>
                <a:gd name="T16" fmla="*/ 1068 w 5726"/>
                <a:gd name="T17" fmla="*/ 502 h 618"/>
                <a:gd name="T18" fmla="*/ 0 w 5726"/>
                <a:gd name="T19" fmla="*/ 618 h 618"/>
                <a:gd name="T20" fmla="*/ 0 w 5726"/>
                <a:gd name="T21" fmla="*/ 502 h 618"/>
                <a:gd name="T22" fmla="*/ 0 w 5726"/>
                <a:gd name="T23" fmla="*/ 50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18">
                  <a:moveTo>
                    <a:pt x="0" y="502"/>
                  </a:moveTo>
                  <a:lnTo>
                    <a:pt x="1819" y="301"/>
                  </a:lnTo>
                  <a:lnTo>
                    <a:pt x="2888" y="202"/>
                  </a:lnTo>
                  <a:lnTo>
                    <a:pt x="3628" y="166"/>
                  </a:lnTo>
                  <a:lnTo>
                    <a:pt x="5014" y="61"/>
                  </a:lnTo>
                  <a:lnTo>
                    <a:pt x="5726" y="0"/>
                  </a:lnTo>
                  <a:lnTo>
                    <a:pt x="5726" y="111"/>
                  </a:lnTo>
                  <a:lnTo>
                    <a:pt x="2974" y="318"/>
                  </a:lnTo>
                  <a:lnTo>
                    <a:pt x="1068" y="502"/>
                  </a:lnTo>
                  <a:lnTo>
                    <a:pt x="0" y="618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29"/>
            <p:cNvSpPr>
              <a:spLocks/>
            </p:cNvSpPr>
            <p:nvPr/>
          </p:nvSpPr>
          <p:spPr bwMode="auto">
            <a:xfrm>
              <a:off x="1392" y="2935"/>
              <a:ext cx="2863" cy="226"/>
            </a:xfrm>
            <a:custGeom>
              <a:avLst/>
              <a:gdLst>
                <a:gd name="T0" fmla="*/ 0 w 5726"/>
                <a:gd name="T1" fmla="*/ 384 h 453"/>
                <a:gd name="T2" fmla="*/ 2093 w 5726"/>
                <a:gd name="T3" fmla="*/ 202 h 453"/>
                <a:gd name="T4" fmla="*/ 3738 w 5726"/>
                <a:gd name="T5" fmla="*/ 86 h 453"/>
                <a:gd name="T6" fmla="*/ 4928 w 5726"/>
                <a:gd name="T7" fmla="*/ 31 h 453"/>
                <a:gd name="T8" fmla="*/ 5726 w 5726"/>
                <a:gd name="T9" fmla="*/ 0 h 453"/>
                <a:gd name="T10" fmla="*/ 5726 w 5726"/>
                <a:gd name="T11" fmla="*/ 177 h 453"/>
                <a:gd name="T12" fmla="*/ 2924 w 5726"/>
                <a:gd name="T13" fmla="*/ 268 h 453"/>
                <a:gd name="T14" fmla="*/ 1032 w 5726"/>
                <a:gd name="T15" fmla="*/ 367 h 453"/>
                <a:gd name="T16" fmla="*/ 0 w 5726"/>
                <a:gd name="T17" fmla="*/ 453 h 453"/>
                <a:gd name="T18" fmla="*/ 0 w 5726"/>
                <a:gd name="T19" fmla="*/ 384 h 453"/>
                <a:gd name="T20" fmla="*/ 0 w 5726"/>
                <a:gd name="T21" fmla="*/ 38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6" h="453">
                  <a:moveTo>
                    <a:pt x="0" y="384"/>
                  </a:moveTo>
                  <a:lnTo>
                    <a:pt x="2093" y="202"/>
                  </a:lnTo>
                  <a:lnTo>
                    <a:pt x="3738" y="86"/>
                  </a:lnTo>
                  <a:lnTo>
                    <a:pt x="4928" y="31"/>
                  </a:lnTo>
                  <a:lnTo>
                    <a:pt x="5726" y="0"/>
                  </a:lnTo>
                  <a:lnTo>
                    <a:pt x="5726" y="177"/>
                  </a:lnTo>
                  <a:lnTo>
                    <a:pt x="2924" y="268"/>
                  </a:lnTo>
                  <a:lnTo>
                    <a:pt x="1032" y="367"/>
                  </a:lnTo>
                  <a:lnTo>
                    <a:pt x="0" y="45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Freeform 30"/>
            <p:cNvSpPr>
              <a:spLocks/>
            </p:cNvSpPr>
            <p:nvPr/>
          </p:nvSpPr>
          <p:spPr bwMode="auto">
            <a:xfrm>
              <a:off x="1392" y="3438"/>
              <a:ext cx="2863" cy="285"/>
            </a:xfrm>
            <a:custGeom>
              <a:avLst/>
              <a:gdLst>
                <a:gd name="T0" fmla="*/ 0 w 5726"/>
                <a:gd name="T1" fmla="*/ 301 h 571"/>
                <a:gd name="T2" fmla="*/ 2473 w 5726"/>
                <a:gd name="T3" fmla="*/ 386 h 571"/>
                <a:gd name="T4" fmla="*/ 3396 w 5726"/>
                <a:gd name="T5" fmla="*/ 436 h 571"/>
                <a:gd name="T6" fmla="*/ 3785 w 5726"/>
                <a:gd name="T7" fmla="*/ 436 h 571"/>
                <a:gd name="T8" fmla="*/ 3994 w 5726"/>
                <a:gd name="T9" fmla="*/ 417 h 571"/>
                <a:gd name="T10" fmla="*/ 4629 w 5726"/>
                <a:gd name="T11" fmla="*/ 287 h 571"/>
                <a:gd name="T12" fmla="*/ 5726 w 5726"/>
                <a:gd name="T13" fmla="*/ 0 h 571"/>
                <a:gd name="T14" fmla="*/ 5726 w 5726"/>
                <a:gd name="T15" fmla="*/ 179 h 571"/>
                <a:gd name="T16" fmla="*/ 4116 w 5726"/>
                <a:gd name="T17" fmla="*/ 502 h 571"/>
                <a:gd name="T18" fmla="*/ 3371 w 5726"/>
                <a:gd name="T19" fmla="*/ 483 h 571"/>
                <a:gd name="T20" fmla="*/ 0 w 5726"/>
                <a:gd name="T21" fmla="*/ 571 h 571"/>
                <a:gd name="T22" fmla="*/ 0 w 5726"/>
                <a:gd name="T23" fmla="*/ 301 h 571"/>
                <a:gd name="T24" fmla="*/ 0 w 5726"/>
                <a:gd name="T25" fmla="*/ 30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6" h="571">
                  <a:moveTo>
                    <a:pt x="0" y="301"/>
                  </a:moveTo>
                  <a:lnTo>
                    <a:pt x="2473" y="386"/>
                  </a:lnTo>
                  <a:lnTo>
                    <a:pt x="3396" y="436"/>
                  </a:lnTo>
                  <a:lnTo>
                    <a:pt x="3785" y="436"/>
                  </a:lnTo>
                  <a:lnTo>
                    <a:pt x="3994" y="417"/>
                  </a:lnTo>
                  <a:lnTo>
                    <a:pt x="4629" y="287"/>
                  </a:lnTo>
                  <a:lnTo>
                    <a:pt x="5726" y="0"/>
                  </a:lnTo>
                  <a:lnTo>
                    <a:pt x="5726" y="179"/>
                  </a:lnTo>
                  <a:lnTo>
                    <a:pt x="4116" y="502"/>
                  </a:lnTo>
                  <a:lnTo>
                    <a:pt x="3371" y="483"/>
                  </a:lnTo>
                  <a:lnTo>
                    <a:pt x="0" y="571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1"/>
            <p:cNvSpPr>
              <a:spLocks/>
            </p:cNvSpPr>
            <p:nvPr/>
          </p:nvSpPr>
          <p:spPr bwMode="auto">
            <a:xfrm>
              <a:off x="1392" y="3270"/>
              <a:ext cx="2863" cy="336"/>
            </a:xfrm>
            <a:custGeom>
              <a:avLst/>
              <a:gdLst>
                <a:gd name="T0" fmla="*/ 0 w 5726"/>
                <a:gd name="T1" fmla="*/ 135 h 673"/>
                <a:gd name="T2" fmla="*/ 1972 w 5726"/>
                <a:gd name="T3" fmla="*/ 367 h 673"/>
                <a:gd name="T4" fmla="*/ 3700 w 5726"/>
                <a:gd name="T5" fmla="*/ 587 h 673"/>
                <a:gd name="T6" fmla="*/ 3939 w 5726"/>
                <a:gd name="T7" fmla="*/ 568 h 673"/>
                <a:gd name="T8" fmla="*/ 4110 w 5726"/>
                <a:gd name="T9" fmla="*/ 515 h 673"/>
                <a:gd name="T10" fmla="*/ 5726 w 5726"/>
                <a:gd name="T11" fmla="*/ 0 h 673"/>
                <a:gd name="T12" fmla="*/ 5726 w 5726"/>
                <a:gd name="T13" fmla="*/ 245 h 673"/>
                <a:gd name="T14" fmla="*/ 3934 w 5726"/>
                <a:gd name="T15" fmla="*/ 673 h 673"/>
                <a:gd name="T16" fmla="*/ 3327 w 5726"/>
                <a:gd name="T17" fmla="*/ 654 h 673"/>
                <a:gd name="T18" fmla="*/ 0 w 5726"/>
                <a:gd name="T19" fmla="*/ 452 h 673"/>
                <a:gd name="T20" fmla="*/ 0 w 5726"/>
                <a:gd name="T21" fmla="*/ 135 h 673"/>
                <a:gd name="T22" fmla="*/ 0 w 5726"/>
                <a:gd name="T23" fmla="*/ 13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73">
                  <a:moveTo>
                    <a:pt x="0" y="135"/>
                  </a:moveTo>
                  <a:lnTo>
                    <a:pt x="1972" y="367"/>
                  </a:lnTo>
                  <a:lnTo>
                    <a:pt x="3700" y="587"/>
                  </a:lnTo>
                  <a:lnTo>
                    <a:pt x="3939" y="568"/>
                  </a:lnTo>
                  <a:lnTo>
                    <a:pt x="4110" y="515"/>
                  </a:lnTo>
                  <a:lnTo>
                    <a:pt x="5726" y="0"/>
                  </a:lnTo>
                  <a:lnTo>
                    <a:pt x="5726" y="245"/>
                  </a:lnTo>
                  <a:lnTo>
                    <a:pt x="3934" y="673"/>
                  </a:lnTo>
                  <a:lnTo>
                    <a:pt x="3327" y="654"/>
                  </a:lnTo>
                  <a:lnTo>
                    <a:pt x="0" y="45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Freeform 32"/>
            <p:cNvSpPr>
              <a:spLocks/>
            </p:cNvSpPr>
            <p:nvPr/>
          </p:nvSpPr>
          <p:spPr bwMode="auto">
            <a:xfrm>
              <a:off x="1392" y="3475"/>
              <a:ext cx="2863" cy="240"/>
            </a:xfrm>
            <a:custGeom>
              <a:avLst/>
              <a:gdLst>
                <a:gd name="T0" fmla="*/ 0 w 5726"/>
                <a:gd name="T1" fmla="*/ 304 h 479"/>
                <a:gd name="T2" fmla="*/ 726 w 5726"/>
                <a:gd name="T3" fmla="*/ 346 h 479"/>
                <a:gd name="T4" fmla="*/ 1962 w 5726"/>
                <a:gd name="T5" fmla="*/ 366 h 479"/>
                <a:gd name="T6" fmla="*/ 3245 w 5726"/>
                <a:gd name="T7" fmla="*/ 380 h 479"/>
                <a:gd name="T8" fmla="*/ 3867 w 5726"/>
                <a:gd name="T9" fmla="*/ 384 h 479"/>
                <a:gd name="T10" fmla="*/ 4979 w 5726"/>
                <a:gd name="T11" fmla="*/ 182 h 479"/>
                <a:gd name="T12" fmla="*/ 5726 w 5726"/>
                <a:gd name="T13" fmla="*/ 0 h 479"/>
                <a:gd name="T14" fmla="*/ 5726 w 5726"/>
                <a:gd name="T15" fmla="*/ 116 h 479"/>
                <a:gd name="T16" fmla="*/ 4333 w 5726"/>
                <a:gd name="T17" fmla="*/ 376 h 479"/>
                <a:gd name="T18" fmla="*/ 3797 w 5726"/>
                <a:gd name="T19" fmla="*/ 450 h 479"/>
                <a:gd name="T20" fmla="*/ 2736 w 5726"/>
                <a:gd name="T21" fmla="*/ 467 h 479"/>
                <a:gd name="T22" fmla="*/ 1184 w 5726"/>
                <a:gd name="T23" fmla="*/ 479 h 479"/>
                <a:gd name="T24" fmla="*/ 0 w 5726"/>
                <a:gd name="T25" fmla="*/ 467 h 479"/>
                <a:gd name="T26" fmla="*/ 0 w 5726"/>
                <a:gd name="T27" fmla="*/ 304 h 479"/>
                <a:gd name="T28" fmla="*/ 0 w 5726"/>
                <a:gd name="T29" fmla="*/ 30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6" h="479">
                  <a:moveTo>
                    <a:pt x="0" y="304"/>
                  </a:moveTo>
                  <a:lnTo>
                    <a:pt x="726" y="346"/>
                  </a:lnTo>
                  <a:lnTo>
                    <a:pt x="1962" y="366"/>
                  </a:lnTo>
                  <a:lnTo>
                    <a:pt x="3245" y="380"/>
                  </a:lnTo>
                  <a:lnTo>
                    <a:pt x="3867" y="384"/>
                  </a:lnTo>
                  <a:lnTo>
                    <a:pt x="4979" y="182"/>
                  </a:lnTo>
                  <a:lnTo>
                    <a:pt x="5726" y="0"/>
                  </a:lnTo>
                  <a:lnTo>
                    <a:pt x="5726" y="116"/>
                  </a:lnTo>
                  <a:lnTo>
                    <a:pt x="4333" y="376"/>
                  </a:lnTo>
                  <a:lnTo>
                    <a:pt x="3797" y="450"/>
                  </a:lnTo>
                  <a:lnTo>
                    <a:pt x="2736" y="467"/>
                  </a:lnTo>
                  <a:lnTo>
                    <a:pt x="1184" y="479"/>
                  </a:lnTo>
                  <a:lnTo>
                    <a:pt x="0" y="467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3" name="Freeform 33"/>
            <p:cNvSpPr>
              <a:spLocks/>
            </p:cNvSpPr>
            <p:nvPr/>
          </p:nvSpPr>
          <p:spPr bwMode="auto">
            <a:xfrm>
              <a:off x="1392" y="3323"/>
              <a:ext cx="2863" cy="311"/>
            </a:xfrm>
            <a:custGeom>
              <a:avLst/>
              <a:gdLst>
                <a:gd name="T0" fmla="*/ 0 w 5726"/>
                <a:gd name="T1" fmla="*/ 182 h 621"/>
                <a:gd name="T2" fmla="*/ 1422 w 5726"/>
                <a:gd name="T3" fmla="*/ 328 h 621"/>
                <a:gd name="T4" fmla="*/ 2761 w 5726"/>
                <a:gd name="T5" fmla="*/ 450 h 621"/>
                <a:gd name="T6" fmla="*/ 3513 w 5726"/>
                <a:gd name="T7" fmla="*/ 524 h 621"/>
                <a:gd name="T8" fmla="*/ 3888 w 5726"/>
                <a:gd name="T9" fmla="*/ 534 h 621"/>
                <a:gd name="T10" fmla="*/ 4103 w 5726"/>
                <a:gd name="T11" fmla="*/ 507 h 621"/>
                <a:gd name="T12" fmla="*/ 4394 w 5726"/>
                <a:gd name="T13" fmla="*/ 412 h 621"/>
                <a:gd name="T14" fmla="*/ 5726 w 5726"/>
                <a:gd name="T15" fmla="*/ 0 h 621"/>
                <a:gd name="T16" fmla="*/ 5726 w 5726"/>
                <a:gd name="T17" fmla="*/ 112 h 621"/>
                <a:gd name="T18" fmla="*/ 3909 w 5726"/>
                <a:gd name="T19" fmla="*/ 621 h 621"/>
                <a:gd name="T20" fmla="*/ 3576 w 5726"/>
                <a:gd name="T21" fmla="*/ 604 h 621"/>
                <a:gd name="T22" fmla="*/ 0 w 5726"/>
                <a:gd name="T23" fmla="*/ 401 h 621"/>
                <a:gd name="T24" fmla="*/ 0 w 5726"/>
                <a:gd name="T25" fmla="*/ 182 h 621"/>
                <a:gd name="T26" fmla="*/ 0 w 5726"/>
                <a:gd name="T27" fmla="*/ 18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6" h="621">
                  <a:moveTo>
                    <a:pt x="0" y="182"/>
                  </a:moveTo>
                  <a:lnTo>
                    <a:pt x="1422" y="328"/>
                  </a:lnTo>
                  <a:lnTo>
                    <a:pt x="2761" y="450"/>
                  </a:lnTo>
                  <a:lnTo>
                    <a:pt x="3513" y="524"/>
                  </a:lnTo>
                  <a:lnTo>
                    <a:pt x="3888" y="534"/>
                  </a:lnTo>
                  <a:lnTo>
                    <a:pt x="4103" y="507"/>
                  </a:lnTo>
                  <a:lnTo>
                    <a:pt x="4394" y="412"/>
                  </a:lnTo>
                  <a:lnTo>
                    <a:pt x="5726" y="0"/>
                  </a:lnTo>
                  <a:lnTo>
                    <a:pt x="5726" y="112"/>
                  </a:lnTo>
                  <a:lnTo>
                    <a:pt x="3909" y="621"/>
                  </a:lnTo>
                  <a:lnTo>
                    <a:pt x="3576" y="604"/>
                  </a:lnTo>
                  <a:lnTo>
                    <a:pt x="0" y="401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4" name="Freeform 34"/>
            <p:cNvSpPr>
              <a:spLocks/>
            </p:cNvSpPr>
            <p:nvPr/>
          </p:nvSpPr>
          <p:spPr bwMode="auto">
            <a:xfrm>
              <a:off x="1392" y="2978"/>
              <a:ext cx="2863" cy="196"/>
            </a:xfrm>
            <a:custGeom>
              <a:avLst/>
              <a:gdLst>
                <a:gd name="T0" fmla="*/ 0 w 5726"/>
                <a:gd name="T1" fmla="*/ 327 h 391"/>
                <a:gd name="T2" fmla="*/ 1376 w 5726"/>
                <a:gd name="T3" fmla="*/ 231 h 391"/>
                <a:gd name="T4" fmla="*/ 3403 w 5726"/>
                <a:gd name="T5" fmla="*/ 93 h 391"/>
                <a:gd name="T6" fmla="*/ 4603 w 5726"/>
                <a:gd name="T7" fmla="*/ 9 h 391"/>
                <a:gd name="T8" fmla="*/ 5348 w 5726"/>
                <a:gd name="T9" fmla="*/ 0 h 391"/>
                <a:gd name="T10" fmla="*/ 5726 w 5726"/>
                <a:gd name="T11" fmla="*/ 9 h 391"/>
                <a:gd name="T12" fmla="*/ 5726 w 5726"/>
                <a:gd name="T13" fmla="*/ 131 h 391"/>
                <a:gd name="T14" fmla="*/ 3593 w 5726"/>
                <a:gd name="T15" fmla="*/ 182 h 391"/>
                <a:gd name="T16" fmla="*/ 1380 w 5726"/>
                <a:gd name="T17" fmla="*/ 340 h 391"/>
                <a:gd name="T18" fmla="*/ 1228 w 5726"/>
                <a:gd name="T19" fmla="*/ 285 h 391"/>
                <a:gd name="T20" fmla="*/ 1091 w 5726"/>
                <a:gd name="T21" fmla="*/ 290 h 391"/>
                <a:gd name="T22" fmla="*/ 977 w 5726"/>
                <a:gd name="T23" fmla="*/ 308 h 391"/>
                <a:gd name="T24" fmla="*/ 470 w 5726"/>
                <a:gd name="T25" fmla="*/ 353 h 391"/>
                <a:gd name="T26" fmla="*/ 0 w 5726"/>
                <a:gd name="T27" fmla="*/ 391 h 391"/>
                <a:gd name="T28" fmla="*/ 0 w 5726"/>
                <a:gd name="T29" fmla="*/ 327 h 391"/>
                <a:gd name="T30" fmla="*/ 0 w 5726"/>
                <a:gd name="T31" fmla="*/ 3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26" h="391">
                  <a:moveTo>
                    <a:pt x="0" y="327"/>
                  </a:moveTo>
                  <a:lnTo>
                    <a:pt x="1376" y="231"/>
                  </a:lnTo>
                  <a:lnTo>
                    <a:pt x="3403" y="93"/>
                  </a:lnTo>
                  <a:lnTo>
                    <a:pt x="4603" y="9"/>
                  </a:lnTo>
                  <a:lnTo>
                    <a:pt x="5348" y="0"/>
                  </a:lnTo>
                  <a:lnTo>
                    <a:pt x="5726" y="9"/>
                  </a:lnTo>
                  <a:lnTo>
                    <a:pt x="5726" y="131"/>
                  </a:lnTo>
                  <a:lnTo>
                    <a:pt x="3593" y="182"/>
                  </a:lnTo>
                  <a:lnTo>
                    <a:pt x="1380" y="340"/>
                  </a:lnTo>
                  <a:lnTo>
                    <a:pt x="1228" y="285"/>
                  </a:lnTo>
                  <a:lnTo>
                    <a:pt x="1091" y="290"/>
                  </a:lnTo>
                  <a:lnTo>
                    <a:pt x="977" y="308"/>
                  </a:lnTo>
                  <a:lnTo>
                    <a:pt x="470" y="353"/>
                  </a:lnTo>
                  <a:lnTo>
                    <a:pt x="0" y="391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5" name="Freeform 35"/>
            <p:cNvSpPr>
              <a:spLocks/>
            </p:cNvSpPr>
            <p:nvPr/>
          </p:nvSpPr>
          <p:spPr bwMode="auto">
            <a:xfrm>
              <a:off x="1392" y="2830"/>
              <a:ext cx="2863" cy="278"/>
            </a:xfrm>
            <a:custGeom>
              <a:avLst/>
              <a:gdLst>
                <a:gd name="T0" fmla="*/ 0 w 5726"/>
                <a:gd name="T1" fmla="*/ 555 h 555"/>
                <a:gd name="T2" fmla="*/ 1669 w 5726"/>
                <a:gd name="T3" fmla="*/ 395 h 555"/>
                <a:gd name="T4" fmla="*/ 4133 w 5726"/>
                <a:gd name="T5" fmla="*/ 198 h 555"/>
                <a:gd name="T6" fmla="*/ 5726 w 5726"/>
                <a:gd name="T7" fmla="*/ 91 h 555"/>
                <a:gd name="T8" fmla="*/ 5726 w 5726"/>
                <a:gd name="T9" fmla="*/ 0 h 555"/>
                <a:gd name="T10" fmla="*/ 1814 w 5726"/>
                <a:gd name="T11" fmla="*/ 287 h 555"/>
                <a:gd name="T12" fmla="*/ 525 w 5726"/>
                <a:gd name="T13" fmla="*/ 422 h 555"/>
                <a:gd name="T14" fmla="*/ 0 w 5726"/>
                <a:gd name="T15" fmla="*/ 496 h 555"/>
                <a:gd name="T16" fmla="*/ 0 w 5726"/>
                <a:gd name="T17" fmla="*/ 555 h 555"/>
                <a:gd name="T18" fmla="*/ 0 w 5726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6" h="555">
                  <a:moveTo>
                    <a:pt x="0" y="555"/>
                  </a:moveTo>
                  <a:lnTo>
                    <a:pt x="1669" y="395"/>
                  </a:lnTo>
                  <a:lnTo>
                    <a:pt x="4133" y="198"/>
                  </a:lnTo>
                  <a:lnTo>
                    <a:pt x="5726" y="91"/>
                  </a:lnTo>
                  <a:lnTo>
                    <a:pt x="5726" y="0"/>
                  </a:lnTo>
                  <a:lnTo>
                    <a:pt x="1814" y="287"/>
                  </a:lnTo>
                  <a:lnTo>
                    <a:pt x="525" y="42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6" name="Freeform 36"/>
            <p:cNvSpPr>
              <a:spLocks/>
            </p:cNvSpPr>
            <p:nvPr/>
          </p:nvSpPr>
          <p:spPr bwMode="auto">
            <a:xfrm>
              <a:off x="1646" y="3166"/>
              <a:ext cx="71" cy="84"/>
            </a:xfrm>
            <a:custGeom>
              <a:avLst/>
              <a:gdLst>
                <a:gd name="T0" fmla="*/ 38 w 142"/>
                <a:gd name="T1" fmla="*/ 144 h 169"/>
                <a:gd name="T2" fmla="*/ 0 w 142"/>
                <a:gd name="T3" fmla="*/ 84 h 169"/>
                <a:gd name="T4" fmla="*/ 5 w 142"/>
                <a:gd name="T5" fmla="*/ 30 h 169"/>
                <a:gd name="T6" fmla="*/ 53 w 142"/>
                <a:gd name="T7" fmla="*/ 0 h 169"/>
                <a:gd name="T8" fmla="*/ 66 w 142"/>
                <a:gd name="T9" fmla="*/ 67 h 169"/>
                <a:gd name="T10" fmla="*/ 97 w 142"/>
                <a:gd name="T11" fmla="*/ 114 h 169"/>
                <a:gd name="T12" fmla="*/ 142 w 142"/>
                <a:gd name="T13" fmla="*/ 144 h 169"/>
                <a:gd name="T14" fmla="*/ 98 w 142"/>
                <a:gd name="T15" fmla="*/ 169 h 169"/>
                <a:gd name="T16" fmla="*/ 38 w 142"/>
                <a:gd name="T17" fmla="*/ 144 h 169"/>
                <a:gd name="T18" fmla="*/ 38 w 142"/>
                <a:gd name="T19" fmla="*/ 14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9">
                  <a:moveTo>
                    <a:pt x="38" y="144"/>
                  </a:moveTo>
                  <a:lnTo>
                    <a:pt x="0" y="84"/>
                  </a:lnTo>
                  <a:lnTo>
                    <a:pt x="5" y="30"/>
                  </a:lnTo>
                  <a:lnTo>
                    <a:pt x="53" y="0"/>
                  </a:lnTo>
                  <a:lnTo>
                    <a:pt x="66" y="67"/>
                  </a:lnTo>
                  <a:lnTo>
                    <a:pt x="97" y="114"/>
                  </a:lnTo>
                  <a:lnTo>
                    <a:pt x="142" y="144"/>
                  </a:lnTo>
                  <a:lnTo>
                    <a:pt x="98" y="169"/>
                  </a:lnTo>
                  <a:lnTo>
                    <a:pt x="38" y="144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7" name="Freeform 37"/>
            <p:cNvSpPr>
              <a:spLocks/>
            </p:cNvSpPr>
            <p:nvPr/>
          </p:nvSpPr>
          <p:spPr bwMode="auto">
            <a:xfrm>
              <a:off x="1715" y="3159"/>
              <a:ext cx="71" cy="48"/>
            </a:xfrm>
            <a:custGeom>
              <a:avLst/>
              <a:gdLst>
                <a:gd name="T0" fmla="*/ 8 w 141"/>
                <a:gd name="T1" fmla="*/ 74 h 97"/>
                <a:gd name="T2" fmla="*/ 0 w 141"/>
                <a:gd name="T3" fmla="*/ 23 h 97"/>
                <a:gd name="T4" fmla="*/ 27 w 141"/>
                <a:gd name="T5" fmla="*/ 0 h 97"/>
                <a:gd name="T6" fmla="*/ 65 w 141"/>
                <a:gd name="T7" fmla="*/ 11 h 97"/>
                <a:gd name="T8" fmla="*/ 118 w 141"/>
                <a:gd name="T9" fmla="*/ 72 h 97"/>
                <a:gd name="T10" fmla="*/ 141 w 141"/>
                <a:gd name="T11" fmla="*/ 97 h 97"/>
                <a:gd name="T12" fmla="*/ 69 w 141"/>
                <a:gd name="T13" fmla="*/ 91 h 97"/>
                <a:gd name="T14" fmla="*/ 19 w 141"/>
                <a:gd name="T15" fmla="*/ 97 h 97"/>
                <a:gd name="T16" fmla="*/ 8 w 141"/>
                <a:gd name="T17" fmla="*/ 74 h 97"/>
                <a:gd name="T18" fmla="*/ 8 w 141"/>
                <a:gd name="T19" fmla="*/ 7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97">
                  <a:moveTo>
                    <a:pt x="8" y="74"/>
                  </a:moveTo>
                  <a:lnTo>
                    <a:pt x="0" y="23"/>
                  </a:lnTo>
                  <a:lnTo>
                    <a:pt x="27" y="0"/>
                  </a:lnTo>
                  <a:lnTo>
                    <a:pt x="65" y="11"/>
                  </a:lnTo>
                  <a:lnTo>
                    <a:pt x="118" y="72"/>
                  </a:lnTo>
                  <a:lnTo>
                    <a:pt x="141" y="97"/>
                  </a:lnTo>
                  <a:lnTo>
                    <a:pt x="69" y="91"/>
                  </a:lnTo>
                  <a:lnTo>
                    <a:pt x="19" y="97"/>
                  </a:lnTo>
                  <a:lnTo>
                    <a:pt x="8" y="74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8" name="Freeform 38"/>
            <p:cNvSpPr>
              <a:spLocks/>
            </p:cNvSpPr>
            <p:nvPr/>
          </p:nvSpPr>
          <p:spPr bwMode="auto">
            <a:xfrm>
              <a:off x="1859" y="3159"/>
              <a:ext cx="155" cy="66"/>
            </a:xfrm>
            <a:custGeom>
              <a:avLst/>
              <a:gdLst>
                <a:gd name="T0" fmla="*/ 0 w 310"/>
                <a:gd name="T1" fmla="*/ 80 h 133"/>
                <a:gd name="T2" fmla="*/ 23 w 310"/>
                <a:gd name="T3" fmla="*/ 36 h 133"/>
                <a:gd name="T4" fmla="*/ 61 w 310"/>
                <a:gd name="T5" fmla="*/ 5 h 133"/>
                <a:gd name="T6" fmla="*/ 122 w 310"/>
                <a:gd name="T7" fmla="*/ 0 h 133"/>
                <a:gd name="T8" fmla="*/ 166 w 310"/>
                <a:gd name="T9" fmla="*/ 36 h 133"/>
                <a:gd name="T10" fmla="*/ 227 w 310"/>
                <a:gd name="T11" fmla="*/ 13 h 133"/>
                <a:gd name="T12" fmla="*/ 280 w 310"/>
                <a:gd name="T13" fmla="*/ 13 h 133"/>
                <a:gd name="T14" fmla="*/ 310 w 310"/>
                <a:gd name="T15" fmla="*/ 42 h 133"/>
                <a:gd name="T16" fmla="*/ 282 w 310"/>
                <a:gd name="T17" fmla="*/ 72 h 133"/>
                <a:gd name="T18" fmla="*/ 221 w 310"/>
                <a:gd name="T19" fmla="*/ 119 h 133"/>
                <a:gd name="T20" fmla="*/ 139 w 310"/>
                <a:gd name="T21" fmla="*/ 133 h 133"/>
                <a:gd name="T22" fmla="*/ 44 w 310"/>
                <a:gd name="T23" fmla="*/ 127 h 133"/>
                <a:gd name="T24" fmla="*/ 0 w 310"/>
                <a:gd name="T25" fmla="*/ 80 h 133"/>
                <a:gd name="T26" fmla="*/ 0 w 310"/>
                <a:gd name="T27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33">
                  <a:moveTo>
                    <a:pt x="0" y="80"/>
                  </a:moveTo>
                  <a:lnTo>
                    <a:pt x="23" y="36"/>
                  </a:lnTo>
                  <a:lnTo>
                    <a:pt x="61" y="5"/>
                  </a:lnTo>
                  <a:lnTo>
                    <a:pt x="122" y="0"/>
                  </a:lnTo>
                  <a:lnTo>
                    <a:pt x="166" y="36"/>
                  </a:lnTo>
                  <a:lnTo>
                    <a:pt x="227" y="13"/>
                  </a:lnTo>
                  <a:lnTo>
                    <a:pt x="280" y="13"/>
                  </a:lnTo>
                  <a:lnTo>
                    <a:pt x="310" y="42"/>
                  </a:lnTo>
                  <a:lnTo>
                    <a:pt x="282" y="72"/>
                  </a:lnTo>
                  <a:lnTo>
                    <a:pt x="221" y="119"/>
                  </a:lnTo>
                  <a:lnTo>
                    <a:pt x="139" y="133"/>
                  </a:lnTo>
                  <a:lnTo>
                    <a:pt x="44" y="12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9" name="Freeform 39"/>
            <p:cNvSpPr>
              <a:spLocks/>
            </p:cNvSpPr>
            <p:nvPr/>
          </p:nvSpPr>
          <p:spPr bwMode="auto">
            <a:xfrm>
              <a:off x="2846" y="3223"/>
              <a:ext cx="92" cy="250"/>
            </a:xfrm>
            <a:custGeom>
              <a:avLst/>
              <a:gdLst>
                <a:gd name="T0" fmla="*/ 61 w 182"/>
                <a:gd name="T1" fmla="*/ 462 h 502"/>
                <a:gd name="T2" fmla="*/ 4 w 182"/>
                <a:gd name="T3" fmla="*/ 304 h 502"/>
                <a:gd name="T4" fmla="*/ 0 w 182"/>
                <a:gd name="T5" fmla="*/ 192 h 502"/>
                <a:gd name="T6" fmla="*/ 23 w 182"/>
                <a:gd name="T7" fmla="*/ 108 h 502"/>
                <a:gd name="T8" fmla="*/ 78 w 182"/>
                <a:gd name="T9" fmla="*/ 48 h 502"/>
                <a:gd name="T10" fmla="*/ 152 w 182"/>
                <a:gd name="T11" fmla="*/ 0 h 502"/>
                <a:gd name="T12" fmla="*/ 175 w 182"/>
                <a:gd name="T13" fmla="*/ 36 h 502"/>
                <a:gd name="T14" fmla="*/ 125 w 182"/>
                <a:gd name="T15" fmla="*/ 135 h 502"/>
                <a:gd name="T16" fmla="*/ 91 w 182"/>
                <a:gd name="T17" fmla="*/ 200 h 502"/>
                <a:gd name="T18" fmla="*/ 85 w 182"/>
                <a:gd name="T19" fmla="*/ 287 h 502"/>
                <a:gd name="T20" fmla="*/ 122 w 182"/>
                <a:gd name="T21" fmla="*/ 390 h 502"/>
                <a:gd name="T22" fmla="*/ 182 w 182"/>
                <a:gd name="T23" fmla="*/ 502 h 502"/>
                <a:gd name="T24" fmla="*/ 61 w 182"/>
                <a:gd name="T25" fmla="*/ 462 h 502"/>
                <a:gd name="T26" fmla="*/ 61 w 182"/>
                <a:gd name="T2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02">
                  <a:moveTo>
                    <a:pt x="61" y="462"/>
                  </a:moveTo>
                  <a:lnTo>
                    <a:pt x="4" y="304"/>
                  </a:lnTo>
                  <a:lnTo>
                    <a:pt x="0" y="192"/>
                  </a:lnTo>
                  <a:lnTo>
                    <a:pt x="23" y="108"/>
                  </a:lnTo>
                  <a:lnTo>
                    <a:pt x="78" y="48"/>
                  </a:lnTo>
                  <a:lnTo>
                    <a:pt x="152" y="0"/>
                  </a:lnTo>
                  <a:lnTo>
                    <a:pt x="175" y="36"/>
                  </a:lnTo>
                  <a:lnTo>
                    <a:pt x="125" y="135"/>
                  </a:lnTo>
                  <a:lnTo>
                    <a:pt x="91" y="200"/>
                  </a:lnTo>
                  <a:lnTo>
                    <a:pt x="85" y="287"/>
                  </a:lnTo>
                  <a:lnTo>
                    <a:pt x="122" y="390"/>
                  </a:lnTo>
                  <a:lnTo>
                    <a:pt x="182" y="502"/>
                  </a:lnTo>
                  <a:lnTo>
                    <a:pt x="61" y="462"/>
                  </a:lnTo>
                  <a:lnTo>
                    <a:pt x="61" y="462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0" name="Freeform 40"/>
            <p:cNvSpPr>
              <a:spLocks/>
            </p:cNvSpPr>
            <p:nvPr/>
          </p:nvSpPr>
          <p:spPr bwMode="auto">
            <a:xfrm>
              <a:off x="3022" y="3338"/>
              <a:ext cx="83" cy="82"/>
            </a:xfrm>
            <a:custGeom>
              <a:avLst/>
              <a:gdLst>
                <a:gd name="T0" fmla="*/ 0 w 165"/>
                <a:gd name="T1" fmla="*/ 0 h 165"/>
                <a:gd name="T2" fmla="*/ 135 w 165"/>
                <a:gd name="T3" fmla="*/ 44 h 165"/>
                <a:gd name="T4" fmla="*/ 116 w 165"/>
                <a:gd name="T5" fmla="*/ 105 h 165"/>
                <a:gd name="T6" fmla="*/ 165 w 165"/>
                <a:gd name="T7" fmla="*/ 165 h 165"/>
                <a:gd name="T8" fmla="*/ 97 w 165"/>
                <a:gd name="T9" fmla="*/ 152 h 165"/>
                <a:gd name="T10" fmla="*/ 47 w 165"/>
                <a:gd name="T11" fmla="*/ 91 h 165"/>
                <a:gd name="T12" fmla="*/ 0 w 165"/>
                <a:gd name="T13" fmla="*/ 0 h 165"/>
                <a:gd name="T14" fmla="*/ 0 w 165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5">
                  <a:moveTo>
                    <a:pt x="0" y="0"/>
                  </a:moveTo>
                  <a:lnTo>
                    <a:pt x="135" y="44"/>
                  </a:lnTo>
                  <a:lnTo>
                    <a:pt x="116" y="105"/>
                  </a:lnTo>
                  <a:lnTo>
                    <a:pt x="165" y="165"/>
                  </a:lnTo>
                  <a:lnTo>
                    <a:pt x="97" y="152"/>
                  </a:lnTo>
                  <a:lnTo>
                    <a:pt x="47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1" name="Freeform 41"/>
            <p:cNvSpPr>
              <a:spLocks/>
            </p:cNvSpPr>
            <p:nvPr/>
          </p:nvSpPr>
          <p:spPr bwMode="auto">
            <a:xfrm>
              <a:off x="3246" y="3402"/>
              <a:ext cx="189" cy="114"/>
            </a:xfrm>
            <a:custGeom>
              <a:avLst/>
              <a:gdLst>
                <a:gd name="T0" fmla="*/ 52 w 379"/>
                <a:gd name="T1" fmla="*/ 228 h 228"/>
                <a:gd name="T2" fmla="*/ 14 w 379"/>
                <a:gd name="T3" fmla="*/ 211 h 228"/>
                <a:gd name="T4" fmla="*/ 0 w 379"/>
                <a:gd name="T5" fmla="*/ 175 h 228"/>
                <a:gd name="T6" fmla="*/ 14 w 379"/>
                <a:gd name="T7" fmla="*/ 145 h 228"/>
                <a:gd name="T8" fmla="*/ 52 w 379"/>
                <a:gd name="T9" fmla="*/ 145 h 228"/>
                <a:gd name="T10" fmla="*/ 137 w 379"/>
                <a:gd name="T11" fmla="*/ 168 h 228"/>
                <a:gd name="T12" fmla="*/ 221 w 379"/>
                <a:gd name="T13" fmla="*/ 112 h 228"/>
                <a:gd name="T14" fmla="*/ 280 w 379"/>
                <a:gd name="T15" fmla="*/ 53 h 228"/>
                <a:gd name="T16" fmla="*/ 287 w 379"/>
                <a:gd name="T17" fmla="*/ 15 h 228"/>
                <a:gd name="T18" fmla="*/ 341 w 379"/>
                <a:gd name="T19" fmla="*/ 0 h 228"/>
                <a:gd name="T20" fmla="*/ 371 w 379"/>
                <a:gd name="T21" fmla="*/ 29 h 228"/>
                <a:gd name="T22" fmla="*/ 379 w 379"/>
                <a:gd name="T23" fmla="*/ 59 h 228"/>
                <a:gd name="T24" fmla="*/ 365 w 379"/>
                <a:gd name="T25" fmla="*/ 82 h 228"/>
                <a:gd name="T26" fmla="*/ 305 w 379"/>
                <a:gd name="T27" fmla="*/ 128 h 228"/>
                <a:gd name="T28" fmla="*/ 130 w 379"/>
                <a:gd name="T29" fmla="*/ 211 h 228"/>
                <a:gd name="T30" fmla="*/ 52 w 379"/>
                <a:gd name="T31" fmla="*/ 228 h 228"/>
                <a:gd name="T32" fmla="*/ 52 w 379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228">
                  <a:moveTo>
                    <a:pt x="52" y="228"/>
                  </a:moveTo>
                  <a:lnTo>
                    <a:pt x="14" y="211"/>
                  </a:lnTo>
                  <a:lnTo>
                    <a:pt x="0" y="175"/>
                  </a:lnTo>
                  <a:lnTo>
                    <a:pt x="14" y="145"/>
                  </a:lnTo>
                  <a:lnTo>
                    <a:pt x="52" y="145"/>
                  </a:lnTo>
                  <a:lnTo>
                    <a:pt x="137" y="168"/>
                  </a:lnTo>
                  <a:lnTo>
                    <a:pt x="221" y="112"/>
                  </a:lnTo>
                  <a:lnTo>
                    <a:pt x="280" y="53"/>
                  </a:lnTo>
                  <a:lnTo>
                    <a:pt x="287" y="15"/>
                  </a:lnTo>
                  <a:lnTo>
                    <a:pt x="341" y="0"/>
                  </a:lnTo>
                  <a:lnTo>
                    <a:pt x="371" y="29"/>
                  </a:lnTo>
                  <a:lnTo>
                    <a:pt x="379" y="59"/>
                  </a:lnTo>
                  <a:lnTo>
                    <a:pt x="365" y="82"/>
                  </a:lnTo>
                  <a:lnTo>
                    <a:pt x="305" y="128"/>
                  </a:lnTo>
                  <a:lnTo>
                    <a:pt x="130" y="211"/>
                  </a:lnTo>
                  <a:lnTo>
                    <a:pt x="52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2" name="Freeform 42"/>
            <p:cNvSpPr>
              <a:spLocks/>
            </p:cNvSpPr>
            <p:nvPr/>
          </p:nvSpPr>
          <p:spPr bwMode="auto">
            <a:xfrm>
              <a:off x="3509" y="3375"/>
              <a:ext cx="198" cy="58"/>
            </a:xfrm>
            <a:custGeom>
              <a:avLst/>
              <a:gdLst>
                <a:gd name="T0" fmla="*/ 0 w 395"/>
                <a:gd name="T1" fmla="*/ 23 h 118"/>
                <a:gd name="T2" fmla="*/ 6 w 395"/>
                <a:gd name="T3" fmla="*/ 65 h 118"/>
                <a:gd name="T4" fmla="*/ 30 w 395"/>
                <a:gd name="T5" fmla="*/ 97 h 118"/>
                <a:gd name="T6" fmla="*/ 61 w 395"/>
                <a:gd name="T7" fmla="*/ 116 h 118"/>
                <a:gd name="T8" fmla="*/ 108 w 395"/>
                <a:gd name="T9" fmla="*/ 118 h 118"/>
                <a:gd name="T10" fmla="*/ 177 w 395"/>
                <a:gd name="T11" fmla="*/ 114 h 118"/>
                <a:gd name="T12" fmla="*/ 251 w 395"/>
                <a:gd name="T13" fmla="*/ 99 h 118"/>
                <a:gd name="T14" fmla="*/ 338 w 395"/>
                <a:gd name="T15" fmla="*/ 74 h 118"/>
                <a:gd name="T16" fmla="*/ 382 w 395"/>
                <a:gd name="T17" fmla="*/ 53 h 118"/>
                <a:gd name="T18" fmla="*/ 395 w 395"/>
                <a:gd name="T19" fmla="*/ 34 h 118"/>
                <a:gd name="T20" fmla="*/ 392 w 395"/>
                <a:gd name="T21" fmla="*/ 12 h 118"/>
                <a:gd name="T22" fmla="*/ 350 w 395"/>
                <a:gd name="T23" fmla="*/ 0 h 118"/>
                <a:gd name="T24" fmla="*/ 302 w 395"/>
                <a:gd name="T25" fmla="*/ 0 h 118"/>
                <a:gd name="T26" fmla="*/ 219 w 395"/>
                <a:gd name="T27" fmla="*/ 8 h 118"/>
                <a:gd name="T28" fmla="*/ 129 w 395"/>
                <a:gd name="T29" fmla="*/ 34 h 118"/>
                <a:gd name="T30" fmla="*/ 72 w 395"/>
                <a:gd name="T31" fmla="*/ 38 h 118"/>
                <a:gd name="T32" fmla="*/ 48 w 395"/>
                <a:gd name="T33" fmla="*/ 36 h 118"/>
                <a:gd name="T34" fmla="*/ 25 w 395"/>
                <a:gd name="T35" fmla="*/ 19 h 118"/>
                <a:gd name="T36" fmla="*/ 0 w 395"/>
                <a:gd name="T37" fmla="*/ 23 h 118"/>
                <a:gd name="T38" fmla="*/ 0 w 395"/>
                <a:gd name="T39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118">
                  <a:moveTo>
                    <a:pt x="0" y="23"/>
                  </a:moveTo>
                  <a:lnTo>
                    <a:pt x="6" y="65"/>
                  </a:lnTo>
                  <a:lnTo>
                    <a:pt x="30" y="97"/>
                  </a:lnTo>
                  <a:lnTo>
                    <a:pt x="61" y="116"/>
                  </a:lnTo>
                  <a:lnTo>
                    <a:pt x="108" y="118"/>
                  </a:lnTo>
                  <a:lnTo>
                    <a:pt x="177" y="114"/>
                  </a:lnTo>
                  <a:lnTo>
                    <a:pt x="251" y="99"/>
                  </a:lnTo>
                  <a:lnTo>
                    <a:pt x="338" y="74"/>
                  </a:lnTo>
                  <a:lnTo>
                    <a:pt x="382" y="53"/>
                  </a:lnTo>
                  <a:lnTo>
                    <a:pt x="395" y="34"/>
                  </a:lnTo>
                  <a:lnTo>
                    <a:pt x="392" y="12"/>
                  </a:lnTo>
                  <a:lnTo>
                    <a:pt x="350" y="0"/>
                  </a:lnTo>
                  <a:lnTo>
                    <a:pt x="302" y="0"/>
                  </a:lnTo>
                  <a:lnTo>
                    <a:pt x="219" y="8"/>
                  </a:lnTo>
                  <a:lnTo>
                    <a:pt x="129" y="34"/>
                  </a:lnTo>
                  <a:lnTo>
                    <a:pt x="72" y="38"/>
                  </a:lnTo>
                  <a:lnTo>
                    <a:pt x="48" y="36"/>
                  </a:lnTo>
                  <a:lnTo>
                    <a:pt x="25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3" name="Freeform 43"/>
            <p:cNvSpPr>
              <a:spLocks/>
            </p:cNvSpPr>
            <p:nvPr/>
          </p:nvSpPr>
          <p:spPr bwMode="auto">
            <a:xfrm>
              <a:off x="2725" y="3193"/>
              <a:ext cx="91" cy="97"/>
            </a:xfrm>
            <a:custGeom>
              <a:avLst/>
              <a:gdLst>
                <a:gd name="T0" fmla="*/ 0 w 182"/>
                <a:gd name="T1" fmla="*/ 0 h 194"/>
                <a:gd name="T2" fmla="*/ 49 w 182"/>
                <a:gd name="T3" fmla="*/ 127 h 194"/>
                <a:gd name="T4" fmla="*/ 146 w 182"/>
                <a:gd name="T5" fmla="*/ 194 h 194"/>
                <a:gd name="T6" fmla="*/ 182 w 182"/>
                <a:gd name="T7" fmla="*/ 97 h 194"/>
                <a:gd name="T8" fmla="*/ 68 w 182"/>
                <a:gd name="T9" fmla="*/ 31 h 194"/>
                <a:gd name="T10" fmla="*/ 0 w 182"/>
                <a:gd name="T11" fmla="*/ 0 h 194"/>
                <a:gd name="T12" fmla="*/ 0 w 1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94">
                  <a:moveTo>
                    <a:pt x="0" y="0"/>
                  </a:moveTo>
                  <a:lnTo>
                    <a:pt x="49" y="127"/>
                  </a:lnTo>
                  <a:lnTo>
                    <a:pt x="146" y="194"/>
                  </a:lnTo>
                  <a:lnTo>
                    <a:pt x="182" y="97"/>
                  </a:lnTo>
                  <a:lnTo>
                    <a:pt x="68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4" name="Freeform 44"/>
            <p:cNvSpPr>
              <a:spLocks/>
            </p:cNvSpPr>
            <p:nvPr/>
          </p:nvSpPr>
          <p:spPr bwMode="auto">
            <a:xfrm>
              <a:off x="3199" y="3239"/>
              <a:ext cx="15" cy="13"/>
            </a:xfrm>
            <a:custGeom>
              <a:avLst/>
              <a:gdLst>
                <a:gd name="T0" fmla="*/ 6 w 31"/>
                <a:gd name="T1" fmla="*/ 27 h 27"/>
                <a:gd name="T2" fmla="*/ 0 w 31"/>
                <a:gd name="T3" fmla="*/ 8 h 27"/>
                <a:gd name="T4" fmla="*/ 6 w 31"/>
                <a:gd name="T5" fmla="*/ 0 h 27"/>
                <a:gd name="T6" fmla="*/ 19 w 31"/>
                <a:gd name="T7" fmla="*/ 4 h 27"/>
                <a:gd name="T8" fmla="*/ 31 w 31"/>
                <a:gd name="T9" fmla="*/ 27 h 27"/>
                <a:gd name="T10" fmla="*/ 6 w 31"/>
                <a:gd name="T11" fmla="*/ 27 h 27"/>
                <a:gd name="T12" fmla="*/ 6 w 3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7">
                  <a:moveTo>
                    <a:pt x="6" y="27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9" y="4"/>
                  </a:lnTo>
                  <a:lnTo>
                    <a:pt x="31" y="27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Freeform 45"/>
            <p:cNvSpPr>
              <a:spLocks/>
            </p:cNvSpPr>
            <p:nvPr/>
          </p:nvSpPr>
          <p:spPr bwMode="auto">
            <a:xfrm>
              <a:off x="2551" y="3293"/>
              <a:ext cx="18" cy="15"/>
            </a:xfrm>
            <a:custGeom>
              <a:avLst/>
              <a:gdLst>
                <a:gd name="T0" fmla="*/ 11 w 36"/>
                <a:gd name="T1" fmla="*/ 0 h 30"/>
                <a:gd name="T2" fmla="*/ 0 w 36"/>
                <a:gd name="T3" fmla="*/ 9 h 30"/>
                <a:gd name="T4" fmla="*/ 1 w 36"/>
                <a:gd name="T5" fmla="*/ 19 h 30"/>
                <a:gd name="T6" fmla="*/ 30 w 36"/>
                <a:gd name="T7" fmla="*/ 30 h 30"/>
                <a:gd name="T8" fmla="*/ 36 w 36"/>
                <a:gd name="T9" fmla="*/ 19 h 30"/>
                <a:gd name="T10" fmla="*/ 28 w 36"/>
                <a:gd name="T11" fmla="*/ 9 h 30"/>
                <a:gd name="T12" fmla="*/ 11 w 36"/>
                <a:gd name="T13" fmla="*/ 0 h 30"/>
                <a:gd name="T14" fmla="*/ 11 w 3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0">
                  <a:moveTo>
                    <a:pt x="11" y="0"/>
                  </a:moveTo>
                  <a:lnTo>
                    <a:pt x="0" y="9"/>
                  </a:lnTo>
                  <a:lnTo>
                    <a:pt x="1" y="19"/>
                  </a:lnTo>
                  <a:lnTo>
                    <a:pt x="30" y="30"/>
                  </a:lnTo>
                  <a:lnTo>
                    <a:pt x="36" y="19"/>
                  </a:lnTo>
                  <a:lnTo>
                    <a:pt x="28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Freeform 46"/>
            <p:cNvSpPr>
              <a:spLocks/>
            </p:cNvSpPr>
            <p:nvPr/>
          </p:nvSpPr>
          <p:spPr bwMode="auto">
            <a:xfrm>
              <a:off x="1582" y="2913"/>
              <a:ext cx="85" cy="883"/>
            </a:xfrm>
            <a:custGeom>
              <a:avLst/>
              <a:gdLst>
                <a:gd name="T0" fmla="*/ 0 w 169"/>
                <a:gd name="T1" fmla="*/ 14 h 1768"/>
                <a:gd name="T2" fmla="*/ 29 w 169"/>
                <a:gd name="T3" fmla="*/ 820 h 1768"/>
                <a:gd name="T4" fmla="*/ 55 w 169"/>
                <a:gd name="T5" fmla="*/ 1207 h 1768"/>
                <a:gd name="T6" fmla="*/ 71 w 169"/>
                <a:gd name="T7" fmla="*/ 1496 h 1768"/>
                <a:gd name="T8" fmla="*/ 55 w 169"/>
                <a:gd name="T9" fmla="*/ 1768 h 1768"/>
                <a:gd name="T10" fmla="*/ 76 w 169"/>
                <a:gd name="T11" fmla="*/ 1760 h 1768"/>
                <a:gd name="T12" fmla="*/ 92 w 169"/>
                <a:gd name="T13" fmla="*/ 1631 h 1768"/>
                <a:gd name="T14" fmla="*/ 86 w 169"/>
                <a:gd name="T15" fmla="*/ 1430 h 1768"/>
                <a:gd name="T16" fmla="*/ 86 w 169"/>
                <a:gd name="T17" fmla="*/ 1247 h 1768"/>
                <a:gd name="T18" fmla="*/ 65 w 169"/>
                <a:gd name="T19" fmla="*/ 1156 h 1768"/>
                <a:gd name="T20" fmla="*/ 57 w 169"/>
                <a:gd name="T21" fmla="*/ 1012 h 1768"/>
                <a:gd name="T22" fmla="*/ 55 w 169"/>
                <a:gd name="T23" fmla="*/ 702 h 1768"/>
                <a:gd name="T24" fmla="*/ 112 w 169"/>
                <a:gd name="T25" fmla="*/ 860 h 1768"/>
                <a:gd name="T26" fmla="*/ 120 w 169"/>
                <a:gd name="T27" fmla="*/ 1046 h 1768"/>
                <a:gd name="T28" fmla="*/ 162 w 169"/>
                <a:gd name="T29" fmla="*/ 1055 h 1768"/>
                <a:gd name="T30" fmla="*/ 169 w 169"/>
                <a:gd name="T31" fmla="*/ 941 h 1768"/>
                <a:gd name="T32" fmla="*/ 78 w 169"/>
                <a:gd name="T33" fmla="*/ 673 h 1768"/>
                <a:gd name="T34" fmla="*/ 50 w 169"/>
                <a:gd name="T35" fmla="*/ 443 h 1768"/>
                <a:gd name="T36" fmla="*/ 42 w 169"/>
                <a:gd name="T37" fmla="*/ 229 h 1768"/>
                <a:gd name="T38" fmla="*/ 42 w 169"/>
                <a:gd name="T39" fmla="*/ 0 h 1768"/>
                <a:gd name="T40" fmla="*/ 0 w 169"/>
                <a:gd name="T41" fmla="*/ 14 h 1768"/>
                <a:gd name="T42" fmla="*/ 0 w 169"/>
                <a:gd name="T43" fmla="*/ 1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768">
                  <a:moveTo>
                    <a:pt x="0" y="14"/>
                  </a:moveTo>
                  <a:lnTo>
                    <a:pt x="29" y="820"/>
                  </a:lnTo>
                  <a:lnTo>
                    <a:pt x="55" y="1207"/>
                  </a:lnTo>
                  <a:lnTo>
                    <a:pt x="71" y="1496"/>
                  </a:lnTo>
                  <a:lnTo>
                    <a:pt x="55" y="1768"/>
                  </a:lnTo>
                  <a:lnTo>
                    <a:pt x="76" y="1760"/>
                  </a:lnTo>
                  <a:lnTo>
                    <a:pt x="92" y="1631"/>
                  </a:lnTo>
                  <a:lnTo>
                    <a:pt x="86" y="1430"/>
                  </a:lnTo>
                  <a:lnTo>
                    <a:pt x="86" y="1247"/>
                  </a:lnTo>
                  <a:lnTo>
                    <a:pt x="65" y="1156"/>
                  </a:lnTo>
                  <a:lnTo>
                    <a:pt x="57" y="1012"/>
                  </a:lnTo>
                  <a:lnTo>
                    <a:pt x="55" y="702"/>
                  </a:lnTo>
                  <a:lnTo>
                    <a:pt x="112" y="860"/>
                  </a:lnTo>
                  <a:lnTo>
                    <a:pt x="120" y="1046"/>
                  </a:lnTo>
                  <a:lnTo>
                    <a:pt x="162" y="1055"/>
                  </a:lnTo>
                  <a:lnTo>
                    <a:pt x="169" y="941"/>
                  </a:lnTo>
                  <a:lnTo>
                    <a:pt x="78" y="673"/>
                  </a:lnTo>
                  <a:lnTo>
                    <a:pt x="50" y="443"/>
                  </a:lnTo>
                  <a:lnTo>
                    <a:pt x="42" y="229"/>
                  </a:lnTo>
                  <a:lnTo>
                    <a:pt x="4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Freeform 47"/>
            <p:cNvSpPr>
              <a:spLocks/>
            </p:cNvSpPr>
            <p:nvPr/>
          </p:nvSpPr>
          <p:spPr bwMode="auto">
            <a:xfrm>
              <a:off x="1624" y="3501"/>
              <a:ext cx="34" cy="141"/>
            </a:xfrm>
            <a:custGeom>
              <a:avLst/>
              <a:gdLst>
                <a:gd name="T0" fmla="*/ 51 w 68"/>
                <a:gd name="T1" fmla="*/ 0 h 281"/>
                <a:gd name="T2" fmla="*/ 28 w 68"/>
                <a:gd name="T3" fmla="*/ 122 h 281"/>
                <a:gd name="T4" fmla="*/ 8 w 68"/>
                <a:gd name="T5" fmla="*/ 222 h 281"/>
                <a:gd name="T6" fmla="*/ 0 w 68"/>
                <a:gd name="T7" fmla="*/ 281 h 281"/>
                <a:gd name="T8" fmla="*/ 28 w 68"/>
                <a:gd name="T9" fmla="*/ 274 h 281"/>
                <a:gd name="T10" fmla="*/ 44 w 68"/>
                <a:gd name="T11" fmla="*/ 175 h 281"/>
                <a:gd name="T12" fmla="*/ 68 w 68"/>
                <a:gd name="T13" fmla="*/ 93 h 281"/>
                <a:gd name="T14" fmla="*/ 68 w 68"/>
                <a:gd name="T15" fmla="*/ 2 h 281"/>
                <a:gd name="T16" fmla="*/ 51 w 68"/>
                <a:gd name="T17" fmla="*/ 0 h 281"/>
                <a:gd name="T18" fmla="*/ 51 w 68"/>
                <a:gd name="T1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1">
                  <a:moveTo>
                    <a:pt x="51" y="0"/>
                  </a:moveTo>
                  <a:lnTo>
                    <a:pt x="28" y="122"/>
                  </a:lnTo>
                  <a:lnTo>
                    <a:pt x="8" y="222"/>
                  </a:lnTo>
                  <a:lnTo>
                    <a:pt x="0" y="281"/>
                  </a:lnTo>
                  <a:lnTo>
                    <a:pt x="28" y="274"/>
                  </a:lnTo>
                  <a:lnTo>
                    <a:pt x="44" y="175"/>
                  </a:lnTo>
                  <a:lnTo>
                    <a:pt x="68" y="93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Freeform 48"/>
            <p:cNvSpPr>
              <a:spLocks/>
            </p:cNvSpPr>
            <p:nvPr/>
          </p:nvSpPr>
          <p:spPr bwMode="auto">
            <a:xfrm>
              <a:off x="2313" y="3169"/>
              <a:ext cx="411" cy="161"/>
            </a:xfrm>
            <a:custGeom>
              <a:avLst/>
              <a:gdLst>
                <a:gd name="T0" fmla="*/ 797 w 822"/>
                <a:gd name="T1" fmla="*/ 298 h 321"/>
                <a:gd name="T2" fmla="*/ 719 w 822"/>
                <a:gd name="T3" fmla="*/ 220 h 321"/>
                <a:gd name="T4" fmla="*/ 641 w 822"/>
                <a:gd name="T5" fmla="*/ 178 h 321"/>
                <a:gd name="T6" fmla="*/ 479 w 822"/>
                <a:gd name="T7" fmla="*/ 119 h 321"/>
                <a:gd name="T8" fmla="*/ 434 w 822"/>
                <a:gd name="T9" fmla="*/ 104 h 321"/>
                <a:gd name="T10" fmla="*/ 306 w 822"/>
                <a:gd name="T11" fmla="*/ 97 h 321"/>
                <a:gd name="T12" fmla="*/ 227 w 822"/>
                <a:gd name="T13" fmla="*/ 85 h 321"/>
                <a:gd name="T14" fmla="*/ 244 w 822"/>
                <a:gd name="T15" fmla="*/ 100 h 321"/>
                <a:gd name="T16" fmla="*/ 162 w 822"/>
                <a:gd name="T17" fmla="*/ 106 h 321"/>
                <a:gd name="T18" fmla="*/ 202 w 822"/>
                <a:gd name="T19" fmla="*/ 114 h 321"/>
                <a:gd name="T20" fmla="*/ 154 w 822"/>
                <a:gd name="T21" fmla="*/ 119 h 321"/>
                <a:gd name="T22" fmla="*/ 164 w 822"/>
                <a:gd name="T23" fmla="*/ 133 h 321"/>
                <a:gd name="T24" fmla="*/ 109 w 822"/>
                <a:gd name="T25" fmla="*/ 135 h 321"/>
                <a:gd name="T26" fmla="*/ 130 w 822"/>
                <a:gd name="T27" fmla="*/ 152 h 321"/>
                <a:gd name="T28" fmla="*/ 73 w 822"/>
                <a:gd name="T29" fmla="*/ 182 h 321"/>
                <a:gd name="T30" fmla="*/ 90 w 822"/>
                <a:gd name="T31" fmla="*/ 199 h 321"/>
                <a:gd name="T32" fmla="*/ 46 w 822"/>
                <a:gd name="T33" fmla="*/ 212 h 321"/>
                <a:gd name="T34" fmla="*/ 42 w 822"/>
                <a:gd name="T35" fmla="*/ 273 h 321"/>
                <a:gd name="T36" fmla="*/ 4 w 822"/>
                <a:gd name="T37" fmla="*/ 212 h 321"/>
                <a:gd name="T38" fmla="*/ 0 w 822"/>
                <a:gd name="T39" fmla="*/ 140 h 321"/>
                <a:gd name="T40" fmla="*/ 82 w 822"/>
                <a:gd name="T41" fmla="*/ 41 h 321"/>
                <a:gd name="T42" fmla="*/ 190 w 822"/>
                <a:gd name="T43" fmla="*/ 22 h 321"/>
                <a:gd name="T44" fmla="*/ 147 w 822"/>
                <a:gd name="T45" fmla="*/ 11 h 321"/>
                <a:gd name="T46" fmla="*/ 247 w 822"/>
                <a:gd name="T47" fmla="*/ 22 h 321"/>
                <a:gd name="T48" fmla="*/ 227 w 822"/>
                <a:gd name="T49" fmla="*/ 2 h 321"/>
                <a:gd name="T50" fmla="*/ 333 w 822"/>
                <a:gd name="T51" fmla="*/ 7 h 321"/>
                <a:gd name="T52" fmla="*/ 449 w 822"/>
                <a:gd name="T53" fmla="*/ 24 h 321"/>
                <a:gd name="T54" fmla="*/ 426 w 822"/>
                <a:gd name="T55" fmla="*/ 0 h 321"/>
                <a:gd name="T56" fmla="*/ 516 w 822"/>
                <a:gd name="T57" fmla="*/ 32 h 321"/>
                <a:gd name="T58" fmla="*/ 639 w 822"/>
                <a:gd name="T59" fmla="*/ 104 h 321"/>
                <a:gd name="T60" fmla="*/ 702 w 822"/>
                <a:gd name="T61" fmla="*/ 161 h 321"/>
                <a:gd name="T62" fmla="*/ 732 w 822"/>
                <a:gd name="T63" fmla="*/ 180 h 321"/>
                <a:gd name="T64" fmla="*/ 732 w 822"/>
                <a:gd name="T65" fmla="*/ 125 h 321"/>
                <a:gd name="T66" fmla="*/ 785 w 822"/>
                <a:gd name="T67" fmla="*/ 218 h 321"/>
                <a:gd name="T68" fmla="*/ 822 w 822"/>
                <a:gd name="T69" fmla="*/ 264 h 321"/>
                <a:gd name="T70" fmla="*/ 822 w 822"/>
                <a:gd name="T71" fmla="*/ 321 h 321"/>
                <a:gd name="T72" fmla="*/ 797 w 822"/>
                <a:gd name="T73" fmla="*/ 298 h 321"/>
                <a:gd name="T74" fmla="*/ 797 w 822"/>
                <a:gd name="T75" fmla="*/ 29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2" h="321">
                  <a:moveTo>
                    <a:pt x="797" y="298"/>
                  </a:moveTo>
                  <a:lnTo>
                    <a:pt x="719" y="220"/>
                  </a:lnTo>
                  <a:lnTo>
                    <a:pt x="641" y="178"/>
                  </a:lnTo>
                  <a:lnTo>
                    <a:pt x="479" y="119"/>
                  </a:lnTo>
                  <a:lnTo>
                    <a:pt x="434" y="104"/>
                  </a:lnTo>
                  <a:lnTo>
                    <a:pt x="306" y="97"/>
                  </a:lnTo>
                  <a:lnTo>
                    <a:pt x="227" y="85"/>
                  </a:lnTo>
                  <a:lnTo>
                    <a:pt x="244" y="100"/>
                  </a:lnTo>
                  <a:lnTo>
                    <a:pt x="162" y="106"/>
                  </a:lnTo>
                  <a:lnTo>
                    <a:pt x="202" y="114"/>
                  </a:lnTo>
                  <a:lnTo>
                    <a:pt x="154" y="119"/>
                  </a:lnTo>
                  <a:lnTo>
                    <a:pt x="164" y="133"/>
                  </a:lnTo>
                  <a:lnTo>
                    <a:pt x="109" y="135"/>
                  </a:lnTo>
                  <a:lnTo>
                    <a:pt x="130" y="152"/>
                  </a:lnTo>
                  <a:lnTo>
                    <a:pt x="73" y="182"/>
                  </a:lnTo>
                  <a:lnTo>
                    <a:pt x="90" y="199"/>
                  </a:lnTo>
                  <a:lnTo>
                    <a:pt x="46" y="212"/>
                  </a:lnTo>
                  <a:lnTo>
                    <a:pt x="42" y="273"/>
                  </a:lnTo>
                  <a:lnTo>
                    <a:pt x="4" y="212"/>
                  </a:lnTo>
                  <a:lnTo>
                    <a:pt x="0" y="140"/>
                  </a:lnTo>
                  <a:lnTo>
                    <a:pt x="82" y="41"/>
                  </a:lnTo>
                  <a:lnTo>
                    <a:pt x="190" y="22"/>
                  </a:lnTo>
                  <a:lnTo>
                    <a:pt x="147" y="11"/>
                  </a:lnTo>
                  <a:lnTo>
                    <a:pt x="247" y="22"/>
                  </a:lnTo>
                  <a:lnTo>
                    <a:pt x="227" y="2"/>
                  </a:lnTo>
                  <a:lnTo>
                    <a:pt x="333" y="7"/>
                  </a:lnTo>
                  <a:lnTo>
                    <a:pt x="449" y="24"/>
                  </a:lnTo>
                  <a:lnTo>
                    <a:pt x="426" y="0"/>
                  </a:lnTo>
                  <a:lnTo>
                    <a:pt x="516" y="32"/>
                  </a:lnTo>
                  <a:lnTo>
                    <a:pt x="639" y="104"/>
                  </a:lnTo>
                  <a:lnTo>
                    <a:pt x="702" y="161"/>
                  </a:lnTo>
                  <a:lnTo>
                    <a:pt x="732" y="180"/>
                  </a:lnTo>
                  <a:lnTo>
                    <a:pt x="732" y="125"/>
                  </a:lnTo>
                  <a:lnTo>
                    <a:pt x="785" y="218"/>
                  </a:lnTo>
                  <a:lnTo>
                    <a:pt x="822" y="264"/>
                  </a:lnTo>
                  <a:lnTo>
                    <a:pt x="822" y="321"/>
                  </a:lnTo>
                  <a:lnTo>
                    <a:pt x="797" y="298"/>
                  </a:lnTo>
                  <a:lnTo>
                    <a:pt x="79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Freeform 49"/>
            <p:cNvSpPr>
              <a:spLocks/>
            </p:cNvSpPr>
            <p:nvPr/>
          </p:nvSpPr>
          <p:spPr bwMode="auto">
            <a:xfrm>
              <a:off x="2385" y="3256"/>
              <a:ext cx="191" cy="94"/>
            </a:xfrm>
            <a:custGeom>
              <a:avLst/>
              <a:gdLst>
                <a:gd name="T0" fmla="*/ 7 w 380"/>
                <a:gd name="T1" fmla="*/ 121 h 188"/>
                <a:gd name="T2" fmla="*/ 68 w 380"/>
                <a:gd name="T3" fmla="*/ 53 h 188"/>
                <a:gd name="T4" fmla="*/ 148 w 380"/>
                <a:gd name="T5" fmla="*/ 15 h 188"/>
                <a:gd name="T6" fmla="*/ 220 w 380"/>
                <a:gd name="T7" fmla="*/ 0 h 188"/>
                <a:gd name="T8" fmla="*/ 294 w 380"/>
                <a:gd name="T9" fmla="*/ 0 h 188"/>
                <a:gd name="T10" fmla="*/ 380 w 380"/>
                <a:gd name="T11" fmla="*/ 17 h 188"/>
                <a:gd name="T12" fmla="*/ 274 w 380"/>
                <a:gd name="T13" fmla="*/ 24 h 188"/>
                <a:gd name="T14" fmla="*/ 234 w 380"/>
                <a:gd name="T15" fmla="*/ 45 h 188"/>
                <a:gd name="T16" fmla="*/ 236 w 380"/>
                <a:gd name="T17" fmla="*/ 19 h 188"/>
                <a:gd name="T18" fmla="*/ 199 w 380"/>
                <a:gd name="T19" fmla="*/ 51 h 188"/>
                <a:gd name="T20" fmla="*/ 196 w 380"/>
                <a:gd name="T21" fmla="*/ 24 h 188"/>
                <a:gd name="T22" fmla="*/ 173 w 380"/>
                <a:gd name="T23" fmla="*/ 41 h 188"/>
                <a:gd name="T24" fmla="*/ 161 w 380"/>
                <a:gd name="T25" fmla="*/ 38 h 188"/>
                <a:gd name="T26" fmla="*/ 135 w 380"/>
                <a:gd name="T27" fmla="*/ 55 h 188"/>
                <a:gd name="T28" fmla="*/ 101 w 380"/>
                <a:gd name="T29" fmla="*/ 79 h 188"/>
                <a:gd name="T30" fmla="*/ 80 w 380"/>
                <a:gd name="T31" fmla="*/ 100 h 188"/>
                <a:gd name="T32" fmla="*/ 70 w 380"/>
                <a:gd name="T33" fmla="*/ 136 h 188"/>
                <a:gd name="T34" fmla="*/ 66 w 380"/>
                <a:gd name="T35" fmla="*/ 157 h 188"/>
                <a:gd name="T36" fmla="*/ 74 w 380"/>
                <a:gd name="T37" fmla="*/ 188 h 188"/>
                <a:gd name="T38" fmla="*/ 44 w 380"/>
                <a:gd name="T39" fmla="*/ 161 h 188"/>
                <a:gd name="T40" fmla="*/ 23 w 380"/>
                <a:gd name="T41" fmla="*/ 167 h 188"/>
                <a:gd name="T42" fmla="*/ 30 w 380"/>
                <a:gd name="T43" fmla="*/ 182 h 188"/>
                <a:gd name="T44" fmla="*/ 9 w 380"/>
                <a:gd name="T45" fmla="*/ 174 h 188"/>
                <a:gd name="T46" fmla="*/ 0 w 380"/>
                <a:gd name="T47" fmla="*/ 142 h 188"/>
                <a:gd name="T48" fmla="*/ 7 w 380"/>
                <a:gd name="T49" fmla="*/ 121 h 188"/>
                <a:gd name="T50" fmla="*/ 7 w 380"/>
                <a:gd name="T5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188">
                  <a:moveTo>
                    <a:pt x="7" y="121"/>
                  </a:moveTo>
                  <a:lnTo>
                    <a:pt x="68" y="53"/>
                  </a:lnTo>
                  <a:lnTo>
                    <a:pt x="148" y="15"/>
                  </a:lnTo>
                  <a:lnTo>
                    <a:pt x="220" y="0"/>
                  </a:lnTo>
                  <a:lnTo>
                    <a:pt x="294" y="0"/>
                  </a:lnTo>
                  <a:lnTo>
                    <a:pt x="380" y="17"/>
                  </a:lnTo>
                  <a:lnTo>
                    <a:pt x="274" y="24"/>
                  </a:lnTo>
                  <a:lnTo>
                    <a:pt x="234" y="45"/>
                  </a:lnTo>
                  <a:lnTo>
                    <a:pt x="236" y="19"/>
                  </a:lnTo>
                  <a:lnTo>
                    <a:pt x="199" y="51"/>
                  </a:lnTo>
                  <a:lnTo>
                    <a:pt x="196" y="24"/>
                  </a:lnTo>
                  <a:lnTo>
                    <a:pt x="173" y="41"/>
                  </a:lnTo>
                  <a:lnTo>
                    <a:pt x="161" y="38"/>
                  </a:lnTo>
                  <a:lnTo>
                    <a:pt x="135" y="55"/>
                  </a:lnTo>
                  <a:lnTo>
                    <a:pt x="101" y="79"/>
                  </a:lnTo>
                  <a:lnTo>
                    <a:pt x="80" y="100"/>
                  </a:lnTo>
                  <a:lnTo>
                    <a:pt x="70" y="136"/>
                  </a:lnTo>
                  <a:lnTo>
                    <a:pt x="66" y="157"/>
                  </a:lnTo>
                  <a:lnTo>
                    <a:pt x="74" y="188"/>
                  </a:lnTo>
                  <a:lnTo>
                    <a:pt x="44" y="161"/>
                  </a:lnTo>
                  <a:lnTo>
                    <a:pt x="23" y="167"/>
                  </a:lnTo>
                  <a:lnTo>
                    <a:pt x="30" y="182"/>
                  </a:lnTo>
                  <a:lnTo>
                    <a:pt x="9" y="174"/>
                  </a:lnTo>
                  <a:lnTo>
                    <a:pt x="0" y="142"/>
                  </a:lnTo>
                  <a:lnTo>
                    <a:pt x="7" y="121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Freeform 50"/>
            <p:cNvSpPr>
              <a:spLocks/>
            </p:cNvSpPr>
            <p:nvPr/>
          </p:nvSpPr>
          <p:spPr bwMode="auto">
            <a:xfrm>
              <a:off x="2345" y="3241"/>
              <a:ext cx="354" cy="102"/>
            </a:xfrm>
            <a:custGeom>
              <a:avLst/>
              <a:gdLst>
                <a:gd name="T0" fmla="*/ 89 w 709"/>
                <a:gd name="T1" fmla="*/ 143 h 205"/>
                <a:gd name="T2" fmla="*/ 110 w 709"/>
                <a:gd name="T3" fmla="*/ 91 h 205"/>
                <a:gd name="T4" fmla="*/ 139 w 709"/>
                <a:gd name="T5" fmla="*/ 63 h 205"/>
                <a:gd name="T6" fmla="*/ 186 w 709"/>
                <a:gd name="T7" fmla="*/ 38 h 205"/>
                <a:gd name="T8" fmla="*/ 245 w 709"/>
                <a:gd name="T9" fmla="*/ 23 h 205"/>
                <a:gd name="T10" fmla="*/ 348 w 709"/>
                <a:gd name="T11" fmla="*/ 17 h 205"/>
                <a:gd name="T12" fmla="*/ 418 w 709"/>
                <a:gd name="T13" fmla="*/ 23 h 205"/>
                <a:gd name="T14" fmla="*/ 508 w 709"/>
                <a:gd name="T15" fmla="*/ 51 h 205"/>
                <a:gd name="T16" fmla="*/ 586 w 709"/>
                <a:gd name="T17" fmla="*/ 105 h 205"/>
                <a:gd name="T18" fmla="*/ 639 w 709"/>
                <a:gd name="T19" fmla="*/ 141 h 205"/>
                <a:gd name="T20" fmla="*/ 686 w 709"/>
                <a:gd name="T21" fmla="*/ 158 h 205"/>
                <a:gd name="T22" fmla="*/ 709 w 709"/>
                <a:gd name="T23" fmla="*/ 154 h 205"/>
                <a:gd name="T24" fmla="*/ 675 w 709"/>
                <a:gd name="T25" fmla="*/ 133 h 205"/>
                <a:gd name="T26" fmla="*/ 610 w 709"/>
                <a:gd name="T27" fmla="*/ 91 h 205"/>
                <a:gd name="T28" fmla="*/ 502 w 709"/>
                <a:gd name="T29" fmla="*/ 29 h 205"/>
                <a:gd name="T30" fmla="*/ 422 w 709"/>
                <a:gd name="T31" fmla="*/ 6 h 205"/>
                <a:gd name="T32" fmla="*/ 335 w 709"/>
                <a:gd name="T33" fmla="*/ 0 h 205"/>
                <a:gd name="T34" fmla="*/ 253 w 709"/>
                <a:gd name="T35" fmla="*/ 2 h 205"/>
                <a:gd name="T36" fmla="*/ 184 w 709"/>
                <a:gd name="T37" fmla="*/ 19 h 205"/>
                <a:gd name="T38" fmla="*/ 135 w 709"/>
                <a:gd name="T39" fmla="*/ 36 h 205"/>
                <a:gd name="T40" fmla="*/ 95 w 709"/>
                <a:gd name="T41" fmla="*/ 69 h 205"/>
                <a:gd name="T42" fmla="*/ 65 w 709"/>
                <a:gd name="T43" fmla="*/ 122 h 205"/>
                <a:gd name="T44" fmla="*/ 0 w 709"/>
                <a:gd name="T45" fmla="*/ 202 h 205"/>
                <a:gd name="T46" fmla="*/ 86 w 709"/>
                <a:gd name="T47" fmla="*/ 205 h 205"/>
                <a:gd name="T48" fmla="*/ 108 w 709"/>
                <a:gd name="T49" fmla="*/ 173 h 205"/>
                <a:gd name="T50" fmla="*/ 89 w 709"/>
                <a:gd name="T51" fmla="*/ 143 h 205"/>
                <a:gd name="T52" fmla="*/ 89 w 709"/>
                <a:gd name="T53" fmla="*/ 14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9" h="205">
                  <a:moveTo>
                    <a:pt x="89" y="143"/>
                  </a:moveTo>
                  <a:lnTo>
                    <a:pt x="110" y="91"/>
                  </a:lnTo>
                  <a:lnTo>
                    <a:pt x="139" y="63"/>
                  </a:lnTo>
                  <a:lnTo>
                    <a:pt x="186" y="38"/>
                  </a:lnTo>
                  <a:lnTo>
                    <a:pt x="245" y="23"/>
                  </a:lnTo>
                  <a:lnTo>
                    <a:pt x="348" y="17"/>
                  </a:lnTo>
                  <a:lnTo>
                    <a:pt x="418" y="23"/>
                  </a:lnTo>
                  <a:lnTo>
                    <a:pt x="508" y="51"/>
                  </a:lnTo>
                  <a:lnTo>
                    <a:pt x="586" y="105"/>
                  </a:lnTo>
                  <a:lnTo>
                    <a:pt x="639" y="141"/>
                  </a:lnTo>
                  <a:lnTo>
                    <a:pt x="686" y="158"/>
                  </a:lnTo>
                  <a:lnTo>
                    <a:pt x="709" y="154"/>
                  </a:lnTo>
                  <a:lnTo>
                    <a:pt x="675" y="133"/>
                  </a:lnTo>
                  <a:lnTo>
                    <a:pt x="610" y="91"/>
                  </a:lnTo>
                  <a:lnTo>
                    <a:pt x="502" y="29"/>
                  </a:lnTo>
                  <a:lnTo>
                    <a:pt x="422" y="6"/>
                  </a:lnTo>
                  <a:lnTo>
                    <a:pt x="335" y="0"/>
                  </a:lnTo>
                  <a:lnTo>
                    <a:pt x="253" y="2"/>
                  </a:lnTo>
                  <a:lnTo>
                    <a:pt x="184" y="19"/>
                  </a:lnTo>
                  <a:lnTo>
                    <a:pt x="135" y="36"/>
                  </a:lnTo>
                  <a:lnTo>
                    <a:pt x="95" y="69"/>
                  </a:lnTo>
                  <a:lnTo>
                    <a:pt x="65" y="122"/>
                  </a:lnTo>
                  <a:lnTo>
                    <a:pt x="0" y="202"/>
                  </a:lnTo>
                  <a:lnTo>
                    <a:pt x="86" y="205"/>
                  </a:lnTo>
                  <a:lnTo>
                    <a:pt x="108" y="173"/>
                  </a:lnTo>
                  <a:lnTo>
                    <a:pt x="89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Freeform 51"/>
            <p:cNvSpPr>
              <a:spLocks/>
            </p:cNvSpPr>
            <p:nvPr/>
          </p:nvSpPr>
          <p:spPr bwMode="auto">
            <a:xfrm>
              <a:off x="2561" y="3287"/>
              <a:ext cx="36" cy="45"/>
            </a:xfrm>
            <a:custGeom>
              <a:avLst/>
              <a:gdLst>
                <a:gd name="T0" fmla="*/ 10 w 73"/>
                <a:gd name="T1" fmla="*/ 57 h 90"/>
                <a:gd name="T2" fmla="*/ 18 w 73"/>
                <a:gd name="T3" fmla="*/ 76 h 90"/>
                <a:gd name="T4" fmla="*/ 23 w 73"/>
                <a:gd name="T5" fmla="*/ 88 h 90"/>
                <a:gd name="T6" fmla="*/ 42 w 73"/>
                <a:gd name="T7" fmla="*/ 90 h 90"/>
                <a:gd name="T8" fmla="*/ 63 w 73"/>
                <a:gd name="T9" fmla="*/ 76 h 90"/>
                <a:gd name="T10" fmla="*/ 73 w 73"/>
                <a:gd name="T11" fmla="*/ 52 h 90"/>
                <a:gd name="T12" fmla="*/ 67 w 73"/>
                <a:gd name="T13" fmla="*/ 21 h 90"/>
                <a:gd name="T14" fmla="*/ 46 w 73"/>
                <a:gd name="T15" fmla="*/ 6 h 90"/>
                <a:gd name="T16" fmla="*/ 25 w 73"/>
                <a:gd name="T17" fmla="*/ 0 h 90"/>
                <a:gd name="T18" fmla="*/ 12 w 73"/>
                <a:gd name="T19" fmla="*/ 14 h 90"/>
                <a:gd name="T20" fmla="*/ 25 w 73"/>
                <a:gd name="T21" fmla="*/ 31 h 90"/>
                <a:gd name="T22" fmla="*/ 16 w 73"/>
                <a:gd name="T23" fmla="*/ 44 h 90"/>
                <a:gd name="T24" fmla="*/ 0 w 73"/>
                <a:gd name="T25" fmla="*/ 46 h 90"/>
                <a:gd name="T26" fmla="*/ 10 w 73"/>
                <a:gd name="T27" fmla="*/ 57 h 90"/>
                <a:gd name="T28" fmla="*/ 10 w 73"/>
                <a:gd name="T29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90">
                  <a:moveTo>
                    <a:pt x="10" y="57"/>
                  </a:moveTo>
                  <a:lnTo>
                    <a:pt x="18" y="76"/>
                  </a:lnTo>
                  <a:lnTo>
                    <a:pt x="23" y="88"/>
                  </a:lnTo>
                  <a:lnTo>
                    <a:pt x="42" y="90"/>
                  </a:lnTo>
                  <a:lnTo>
                    <a:pt x="63" y="76"/>
                  </a:lnTo>
                  <a:lnTo>
                    <a:pt x="73" y="52"/>
                  </a:lnTo>
                  <a:lnTo>
                    <a:pt x="67" y="21"/>
                  </a:lnTo>
                  <a:lnTo>
                    <a:pt x="46" y="6"/>
                  </a:lnTo>
                  <a:lnTo>
                    <a:pt x="25" y="0"/>
                  </a:lnTo>
                  <a:lnTo>
                    <a:pt x="12" y="14"/>
                  </a:lnTo>
                  <a:lnTo>
                    <a:pt x="25" y="31"/>
                  </a:lnTo>
                  <a:lnTo>
                    <a:pt x="16" y="44"/>
                  </a:lnTo>
                  <a:lnTo>
                    <a:pt x="0" y="46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Freeform 52"/>
            <p:cNvSpPr>
              <a:spLocks/>
            </p:cNvSpPr>
            <p:nvPr/>
          </p:nvSpPr>
          <p:spPr bwMode="auto">
            <a:xfrm>
              <a:off x="2534" y="3264"/>
              <a:ext cx="83" cy="111"/>
            </a:xfrm>
            <a:custGeom>
              <a:avLst/>
              <a:gdLst>
                <a:gd name="T0" fmla="*/ 69 w 168"/>
                <a:gd name="T1" fmla="*/ 36 h 220"/>
                <a:gd name="T2" fmla="*/ 42 w 168"/>
                <a:gd name="T3" fmla="*/ 30 h 220"/>
                <a:gd name="T4" fmla="*/ 46 w 168"/>
                <a:gd name="T5" fmla="*/ 45 h 220"/>
                <a:gd name="T6" fmla="*/ 27 w 168"/>
                <a:gd name="T7" fmla="*/ 62 h 220"/>
                <a:gd name="T8" fmla="*/ 21 w 168"/>
                <a:gd name="T9" fmla="*/ 112 h 220"/>
                <a:gd name="T10" fmla="*/ 42 w 168"/>
                <a:gd name="T11" fmla="*/ 148 h 220"/>
                <a:gd name="T12" fmla="*/ 71 w 168"/>
                <a:gd name="T13" fmla="*/ 169 h 220"/>
                <a:gd name="T14" fmla="*/ 95 w 168"/>
                <a:gd name="T15" fmla="*/ 167 h 220"/>
                <a:gd name="T16" fmla="*/ 101 w 168"/>
                <a:gd name="T17" fmla="*/ 150 h 220"/>
                <a:gd name="T18" fmla="*/ 116 w 168"/>
                <a:gd name="T19" fmla="*/ 157 h 220"/>
                <a:gd name="T20" fmla="*/ 126 w 168"/>
                <a:gd name="T21" fmla="*/ 138 h 220"/>
                <a:gd name="T22" fmla="*/ 135 w 168"/>
                <a:gd name="T23" fmla="*/ 138 h 220"/>
                <a:gd name="T24" fmla="*/ 137 w 168"/>
                <a:gd name="T25" fmla="*/ 95 h 220"/>
                <a:gd name="T26" fmla="*/ 139 w 168"/>
                <a:gd name="T27" fmla="*/ 68 h 220"/>
                <a:gd name="T28" fmla="*/ 122 w 168"/>
                <a:gd name="T29" fmla="*/ 51 h 220"/>
                <a:gd name="T30" fmla="*/ 111 w 168"/>
                <a:gd name="T31" fmla="*/ 32 h 220"/>
                <a:gd name="T32" fmla="*/ 92 w 168"/>
                <a:gd name="T33" fmla="*/ 30 h 220"/>
                <a:gd name="T34" fmla="*/ 69 w 168"/>
                <a:gd name="T35" fmla="*/ 17 h 220"/>
                <a:gd name="T36" fmla="*/ 42 w 168"/>
                <a:gd name="T37" fmla="*/ 0 h 220"/>
                <a:gd name="T38" fmla="*/ 84 w 168"/>
                <a:gd name="T39" fmla="*/ 2 h 220"/>
                <a:gd name="T40" fmla="*/ 130 w 168"/>
                <a:gd name="T41" fmla="*/ 26 h 220"/>
                <a:gd name="T42" fmla="*/ 151 w 168"/>
                <a:gd name="T43" fmla="*/ 49 h 220"/>
                <a:gd name="T44" fmla="*/ 168 w 168"/>
                <a:gd name="T45" fmla="*/ 83 h 220"/>
                <a:gd name="T46" fmla="*/ 168 w 168"/>
                <a:gd name="T47" fmla="*/ 116 h 220"/>
                <a:gd name="T48" fmla="*/ 160 w 168"/>
                <a:gd name="T49" fmla="*/ 156 h 220"/>
                <a:gd name="T50" fmla="*/ 137 w 168"/>
                <a:gd name="T51" fmla="*/ 190 h 220"/>
                <a:gd name="T52" fmla="*/ 101 w 168"/>
                <a:gd name="T53" fmla="*/ 209 h 220"/>
                <a:gd name="T54" fmla="*/ 57 w 168"/>
                <a:gd name="T55" fmla="*/ 220 h 220"/>
                <a:gd name="T56" fmla="*/ 31 w 168"/>
                <a:gd name="T57" fmla="*/ 201 h 220"/>
                <a:gd name="T58" fmla="*/ 17 w 168"/>
                <a:gd name="T59" fmla="*/ 178 h 220"/>
                <a:gd name="T60" fmla="*/ 6 w 168"/>
                <a:gd name="T61" fmla="*/ 144 h 220"/>
                <a:gd name="T62" fmla="*/ 0 w 168"/>
                <a:gd name="T63" fmla="*/ 104 h 220"/>
                <a:gd name="T64" fmla="*/ 2 w 168"/>
                <a:gd name="T65" fmla="*/ 57 h 220"/>
                <a:gd name="T66" fmla="*/ 17 w 168"/>
                <a:gd name="T67" fmla="*/ 17 h 220"/>
                <a:gd name="T68" fmla="*/ 55 w 168"/>
                <a:gd name="T69" fmla="*/ 15 h 220"/>
                <a:gd name="T70" fmla="*/ 69 w 168"/>
                <a:gd name="T71" fmla="*/ 36 h 220"/>
                <a:gd name="T72" fmla="*/ 69 w 168"/>
                <a:gd name="T73" fmla="*/ 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20">
                  <a:moveTo>
                    <a:pt x="69" y="36"/>
                  </a:moveTo>
                  <a:lnTo>
                    <a:pt x="42" y="30"/>
                  </a:lnTo>
                  <a:lnTo>
                    <a:pt x="46" y="45"/>
                  </a:lnTo>
                  <a:lnTo>
                    <a:pt x="27" y="62"/>
                  </a:lnTo>
                  <a:lnTo>
                    <a:pt x="21" y="112"/>
                  </a:lnTo>
                  <a:lnTo>
                    <a:pt x="42" y="148"/>
                  </a:lnTo>
                  <a:lnTo>
                    <a:pt x="71" y="169"/>
                  </a:lnTo>
                  <a:lnTo>
                    <a:pt x="95" y="167"/>
                  </a:lnTo>
                  <a:lnTo>
                    <a:pt x="101" y="150"/>
                  </a:lnTo>
                  <a:lnTo>
                    <a:pt x="116" y="157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37" y="95"/>
                  </a:lnTo>
                  <a:lnTo>
                    <a:pt x="139" y="68"/>
                  </a:lnTo>
                  <a:lnTo>
                    <a:pt x="122" y="51"/>
                  </a:lnTo>
                  <a:lnTo>
                    <a:pt x="111" y="32"/>
                  </a:lnTo>
                  <a:lnTo>
                    <a:pt x="92" y="30"/>
                  </a:lnTo>
                  <a:lnTo>
                    <a:pt x="69" y="17"/>
                  </a:lnTo>
                  <a:lnTo>
                    <a:pt x="42" y="0"/>
                  </a:lnTo>
                  <a:lnTo>
                    <a:pt x="84" y="2"/>
                  </a:lnTo>
                  <a:lnTo>
                    <a:pt x="130" y="26"/>
                  </a:lnTo>
                  <a:lnTo>
                    <a:pt x="151" y="49"/>
                  </a:lnTo>
                  <a:lnTo>
                    <a:pt x="168" y="83"/>
                  </a:lnTo>
                  <a:lnTo>
                    <a:pt x="168" y="116"/>
                  </a:lnTo>
                  <a:lnTo>
                    <a:pt x="160" y="156"/>
                  </a:lnTo>
                  <a:lnTo>
                    <a:pt x="137" y="190"/>
                  </a:lnTo>
                  <a:lnTo>
                    <a:pt x="101" y="209"/>
                  </a:lnTo>
                  <a:lnTo>
                    <a:pt x="57" y="220"/>
                  </a:lnTo>
                  <a:lnTo>
                    <a:pt x="31" y="201"/>
                  </a:lnTo>
                  <a:lnTo>
                    <a:pt x="17" y="178"/>
                  </a:lnTo>
                  <a:lnTo>
                    <a:pt x="6" y="144"/>
                  </a:lnTo>
                  <a:lnTo>
                    <a:pt x="0" y="104"/>
                  </a:lnTo>
                  <a:lnTo>
                    <a:pt x="2" y="57"/>
                  </a:lnTo>
                  <a:lnTo>
                    <a:pt x="17" y="17"/>
                  </a:lnTo>
                  <a:lnTo>
                    <a:pt x="55" y="15"/>
                  </a:lnTo>
                  <a:lnTo>
                    <a:pt x="69" y="36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Freeform 53"/>
            <p:cNvSpPr>
              <a:spLocks/>
            </p:cNvSpPr>
            <p:nvPr/>
          </p:nvSpPr>
          <p:spPr bwMode="auto">
            <a:xfrm>
              <a:off x="2539" y="3261"/>
              <a:ext cx="33" cy="39"/>
            </a:xfrm>
            <a:custGeom>
              <a:avLst/>
              <a:gdLst>
                <a:gd name="T0" fmla="*/ 0 w 64"/>
                <a:gd name="T1" fmla="*/ 38 h 78"/>
                <a:gd name="T2" fmla="*/ 19 w 64"/>
                <a:gd name="T3" fmla="*/ 0 h 78"/>
                <a:gd name="T4" fmla="*/ 64 w 64"/>
                <a:gd name="T5" fmla="*/ 15 h 78"/>
                <a:gd name="T6" fmla="*/ 30 w 64"/>
                <a:gd name="T7" fmla="*/ 30 h 78"/>
                <a:gd name="T8" fmla="*/ 15 w 64"/>
                <a:gd name="T9" fmla="*/ 78 h 78"/>
                <a:gd name="T10" fmla="*/ 0 w 64"/>
                <a:gd name="T11" fmla="*/ 38 h 78"/>
                <a:gd name="T12" fmla="*/ 0 w 64"/>
                <a:gd name="T13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8">
                  <a:moveTo>
                    <a:pt x="0" y="38"/>
                  </a:moveTo>
                  <a:lnTo>
                    <a:pt x="19" y="0"/>
                  </a:lnTo>
                  <a:lnTo>
                    <a:pt x="64" y="15"/>
                  </a:lnTo>
                  <a:lnTo>
                    <a:pt x="30" y="30"/>
                  </a:lnTo>
                  <a:lnTo>
                    <a:pt x="15" y="7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Freeform 54"/>
            <p:cNvSpPr>
              <a:spLocks/>
            </p:cNvSpPr>
            <p:nvPr/>
          </p:nvSpPr>
          <p:spPr bwMode="auto">
            <a:xfrm>
              <a:off x="2531" y="3258"/>
              <a:ext cx="146" cy="99"/>
            </a:xfrm>
            <a:custGeom>
              <a:avLst/>
              <a:gdLst>
                <a:gd name="T0" fmla="*/ 152 w 292"/>
                <a:gd name="T1" fmla="*/ 69 h 200"/>
                <a:gd name="T2" fmla="*/ 207 w 292"/>
                <a:gd name="T3" fmla="*/ 116 h 200"/>
                <a:gd name="T4" fmla="*/ 216 w 292"/>
                <a:gd name="T5" fmla="*/ 139 h 200"/>
                <a:gd name="T6" fmla="*/ 251 w 292"/>
                <a:gd name="T7" fmla="*/ 137 h 200"/>
                <a:gd name="T8" fmla="*/ 254 w 292"/>
                <a:gd name="T9" fmla="*/ 152 h 200"/>
                <a:gd name="T10" fmla="*/ 245 w 292"/>
                <a:gd name="T11" fmla="*/ 171 h 200"/>
                <a:gd name="T12" fmla="*/ 205 w 292"/>
                <a:gd name="T13" fmla="*/ 179 h 200"/>
                <a:gd name="T14" fmla="*/ 207 w 292"/>
                <a:gd name="T15" fmla="*/ 141 h 200"/>
                <a:gd name="T16" fmla="*/ 201 w 292"/>
                <a:gd name="T17" fmla="*/ 122 h 200"/>
                <a:gd name="T18" fmla="*/ 197 w 292"/>
                <a:gd name="T19" fmla="*/ 164 h 200"/>
                <a:gd name="T20" fmla="*/ 184 w 292"/>
                <a:gd name="T21" fmla="*/ 183 h 200"/>
                <a:gd name="T22" fmla="*/ 163 w 292"/>
                <a:gd name="T23" fmla="*/ 200 h 200"/>
                <a:gd name="T24" fmla="*/ 194 w 292"/>
                <a:gd name="T25" fmla="*/ 200 h 200"/>
                <a:gd name="T26" fmla="*/ 226 w 292"/>
                <a:gd name="T27" fmla="*/ 200 h 200"/>
                <a:gd name="T28" fmla="*/ 262 w 292"/>
                <a:gd name="T29" fmla="*/ 196 h 200"/>
                <a:gd name="T30" fmla="*/ 285 w 292"/>
                <a:gd name="T31" fmla="*/ 183 h 200"/>
                <a:gd name="T32" fmla="*/ 292 w 292"/>
                <a:gd name="T33" fmla="*/ 164 h 200"/>
                <a:gd name="T34" fmla="*/ 287 w 292"/>
                <a:gd name="T35" fmla="*/ 149 h 200"/>
                <a:gd name="T36" fmla="*/ 258 w 292"/>
                <a:gd name="T37" fmla="*/ 128 h 200"/>
                <a:gd name="T38" fmla="*/ 226 w 292"/>
                <a:gd name="T39" fmla="*/ 103 h 200"/>
                <a:gd name="T40" fmla="*/ 197 w 292"/>
                <a:gd name="T41" fmla="*/ 75 h 200"/>
                <a:gd name="T42" fmla="*/ 129 w 292"/>
                <a:gd name="T43" fmla="*/ 27 h 200"/>
                <a:gd name="T44" fmla="*/ 66 w 292"/>
                <a:gd name="T45" fmla="*/ 4 h 200"/>
                <a:gd name="T46" fmla="*/ 0 w 292"/>
                <a:gd name="T47" fmla="*/ 0 h 200"/>
                <a:gd name="T48" fmla="*/ 62 w 292"/>
                <a:gd name="T49" fmla="*/ 19 h 200"/>
                <a:gd name="T50" fmla="*/ 123 w 292"/>
                <a:gd name="T51" fmla="*/ 44 h 200"/>
                <a:gd name="T52" fmla="*/ 152 w 292"/>
                <a:gd name="T53" fmla="*/ 69 h 200"/>
                <a:gd name="T54" fmla="*/ 152 w 292"/>
                <a:gd name="T55" fmla="*/ 6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200">
                  <a:moveTo>
                    <a:pt x="152" y="69"/>
                  </a:moveTo>
                  <a:lnTo>
                    <a:pt x="207" y="116"/>
                  </a:lnTo>
                  <a:lnTo>
                    <a:pt x="216" y="139"/>
                  </a:lnTo>
                  <a:lnTo>
                    <a:pt x="251" y="137"/>
                  </a:lnTo>
                  <a:lnTo>
                    <a:pt x="254" y="152"/>
                  </a:lnTo>
                  <a:lnTo>
                    <a:pt x="245" y="171"/>
                  </a:lnTo>
                  <a:lnTo>
                    <a:pt x="205" y="179"/>
                  </a:lnTo>
                  <a:lnTo>
                    <a:pt x="207" y="141"/>
                  </a:lnTo>
                  <a:lnTo>
                    <a:pt x="201" y="122"/>
                  </a:lnTo>
                  <a:lnTo>
                    <a:pt x="197" y="164"/>
                  </a:lnTo>
                  <a:lnTo>
                    <a:pt x="184" y="183"/>
                  </a:lnTo>
                  <a:lnTo>
                    <a:pt x="163" y="200"/>
                  </a:lnTo>
                  <a:lnTo>
                    <a:pt x="194" y="200"/>
                  </a:lnTo>
                  <a:lnTo>
                    <a:pt x="226" y="200"/>
                  </a:lnTo>
                  <a:lnTo>
                    <a:pt x="262" y="196"/>
                  </a:lnTo>
                  <a:lnTo>
                    <a:pt x="285" y="183"/>
                  </a:lnTo>
                  <a:lnTo>
                    <a:pt x="292" y="164"/>
                  </a:lnTo>
                  <a:lnTo>
                    <a:pt x="287" y="149"/>
                  </a:lnTo>
                  <a:lnTo>
                    <a:pt x="258" y="128"/>
                  </a:lnTo>
                  <a:lnTo>
                    <a:pt x="226" y="103"/>
                  </a:lnTo>
                  <a:lnTo>
                    <a:pt x="197" y="75"/>
                  </a:lnTo>
                  <a:lnTo>
                    <a:pt x="129" y="27"/>
                  </a:lnTo>
                  <a:lnTo>
                    <a:pt x="66" y="4"/>
                  </a:lnTo>
                  <a:lnTo>
                    <a:pt x="0" y="0"/>
                  </a:lnTo>
                  <a:lnTo>
                    <a:pt x="62" y="19"/>
                  </a:lnTo>
                  <a:lnTo>
                    <a:pt x="123" y="44"/>
                  </a:lnTo>
                  <a:lnTo>
                    <a:pt x="152" y="69"/>
                  </a:lnTo>
                  <a:lnTo>
                    <a:pt x="15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Freeform 55"/>
            <p:cNvSpPr>
              <a:spLocks/>
            </p:cNvSpPr>
            <p:nvPr/>
          </p:nvSpPr>
          <p:spPr bwMode="auto">
            <a:xfrm>
              <a:off x="2416" y="3286"/>
              <a:ext cx="158" cy="101"/>
            </a:xfrm>
            <a:custGeom>
              <a:avLst/>
              <a:gdLst>
                <a:gd name="T0" fmla="*/ 15 w 315"/>
                <a:gd name="T1" fmla="*/ 132 h 202"/>
                <a:gd name="T2" fmla="*/ 38 w 315"/>
                <a:gd name="T3" fmla="*/ 151 h 202"/>
                <a:gd name="T4" fmla="*/ 68 w 315"/>
                <a:gd name="T5" fmla="*/ 170 h 202"/>
                <a:gd name="T6" fmla="*/ 140 w 315"/>
                <a:gd name="T7" fmla="*/ 190 h 202"/>
                <a:gd name="T8" fmla="*/ 218 w 315"/>
                <a:gd name="T9" fmla="*/ 202 h 202"/>
                <a:gd name="T10" fmla="*/ 260 w 315"/>
                <a:gd name="T11" fmla="*/ 202 h 202"/>
                <a:gd name="T12" fmla="*/ 315 w 315"/>
                <a:gd name="T13" fmla="*/ 196 h 202"/>
                <a:gd name="T14" fmla="*/ 232 w 315"/>
                <a:gd name="T15" fmla="*/ 185 h 202"/>
                <a:gd name="T16" fmla="*/ 148 w 315"/>
                <a:gd name="T17" fmla="*/ 175 h 202"/>
                <a:gd name="T18" fmla="*/ 97 w 315"/>
                <a:gd name="T19" fmla="*/ 156 h 202"/>
                <a:gd name="T20" fmla="*/ 72 w 315"/>
                <a:gd name="T21" fmla="*/ 141 h 202"/>
                <a:gd name="T22" fmla="*/ 51 w 315"/>
                <a:gd name="T23" fmla="*/ 124 h 202"/>
                <a:gd name="T24" fmla="*/ 38 w 315"/>
                <a:gd name="T25" fmla="*/ 107 h 202"/>
                <a:gd name="T26" fmla="*/ 28 w 315"/>
                <a:gd name="T27" fmla="*/ 78 h 202"/>
                <a:gd name="T28" fmla="*/ 32 w 315"/>
                <a:gd name="T29" fmla="*/ 50 h 202"/>
                <a:gd name="T30" fmla="*/ 43 w 315"/>
                <a:gd name="T31" fmla="*/ 0 h 202"/>
                <a:gd name="T32" fmla="*/ 2 w 315"/>
                <a:gd name="T33" fmla="*/ 37 h 202"/>
                <a:gd name="T34" fmla="*/ 0 w 315"/>
                <a:gd name="T35" fmla="*/ 82 h 202"/>
                <a:gd name="T36" fmla="*/ 3 w 315"/>
                <a:gd name="T37" fmla="*/ 116 h 202"/>
                <a:gd name="T38" fmla="*/ 15 w 315"/>
                <a:gd name="T39" fmla="*/ 132 h 202"/>
                <a:gd name="T40" fmla="*/ 15 w 315"/>
                <a:gd name="T41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202">
                  <a:moveTo>
                    <a:pt x="15" y="132"/>
                  </a:moveTo>
                  <a:lnTo>
                    <a:pt x="38" y="151"/>
                  </a:lnTo>
                  <a:lnTo>
                    <a:pt x="68" y="170"/>
                  </a:lnTo>
                  <a:lnTo>
                    <a:pt x="140" y="190"/>
                  </a:lnTo>
                  <a:lnTo>
                    <a:pt x="218" y="202"/>
                  </a:lnTo>
                  <a:lnTo>
                    <a:pt x="260" y="202"/>
                  </a:lnTo>
                  <a:lnTo>
                    <a:pt x="315" y="196"/>
                  </a:lnTo>
                  <a:lnTo>
                    <a:pt x="232" y="185"/>
                  </a:lnTo>
                  <a:lnTo>
                    <a:pt x="148" y="175"/>
                  </a:lnTo>
                  <a:lnTo>
                    <a:pt x="97" y="156"/>
                  </a:lnTo>
                  <a:lnTo>
                    <a:pt x="72" y="141"/>
                  </a:lnTo>
                  <a:lnTo>
                    <a:pt x="51" y="124"/>
                  </a:lnTo>
                  <a:lnTo>
                    <a:pt x="38" y="107"/>
                  </a:lnTo>
                  <a:lnTo>
                    <a:pt x="28" y="78"/>
                  </a:lnTo>
                  <a:lnTo>
                    <a:pt x="32" y="50"/>
                  </a:lnTo>
                  <a:lnTo>
                    <a:pt x="43" y="0"/>
                  </a:lnTo>
                  <a:lnTo>
                    <a:pt x="2" y="37"/>
                  </a:lnTo>
                  <a:lnTo>
                    <a:pt x="0" y="82"/>
                  </a:lnTo>
                  <a:lnTo>
                    <a:pt x="3" y="116"/>
                  </a:lnTo>
                  <a:lnTo>
                    <a:pt x="15" y="132"/>
                  </a:lnTo>
                  <a:lnTo>
                    <a:pt x="1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Freeform 56"/>
            <p:cNvSpPr>
              <a:spLocks/>
            </p:cNvSpPr>
            <p:nvPr/>
          </p:nvSpPr>
          <p:spPr bwMode="auto">
            <a:xfrm>
              <a:off x="2673" y="3281"/>
              <a:ext cx="90" cy="182"/>
            </a:xfrm>
            <a:custGeom>
              <a:avLst/>
              <a:gdLst>
                <a:gd name="T0" fmla="*/ 53 w 179"/>
                <a:gd name="T1" fmla="*/ 42 h 363"/>
                <a:gd name="T2" fmla="*/ 32 w 179"/>
                <a:gd name="T3" fmla="*/ 68 h 363"/>
                <a:gd name="T4" fmla="*/ 0 w 179"/>
                <a:gd name="T5" fmla="*/ 59 h 363"/>
                <a:gd name="T6" fmla="*/ 30 w 179"/>
                <a:gd name="T7" fmla="*/ 89 h 363"/>
                <a:gd name="T8" fmla="*/ 82 w 179"/>
                <a:gd name="T9" fmla="*/ 118 h 363"/>
                <a:gd name="T10" fmla="*/ 93 w 179"/>
                <a:gd name="T11" fmla="*/ 123 h 363"/>
                <a:gd name="T12" fmla="*/ 104 w 179"/>
                <a:gd name="T13" fmla="*/ 175 h 363"/>
                <a:gd name="T14" fmla="*/ 83 w 179"/>
                <a:gd name="T15" fmla="*/ 239 h 363"/>
                <a:gd name="T16" fmla="*/ 36 w 179"/>
                <a:gd name="T17" fmla="*/ 340 h 363"/>
                <a:gd name="T18" fmla="*/ 179 w 179"/>
                <a:gd name="T19" fmla="*/ 363 h 363"/>
                <a:gd name="T20" fmla="*/ 158 w 179"/>
                <a:gd name="T21" fmla="*/ 247 h 363"/>
                <a:gd name="T22" fmla="*/ 146 w 179"/>
                <a:gd name="T23" fmla="*/ 135 h 363"/>
                <a:gd name="T24" fmla="*/ 118 w 179"/>
                <a:gd name="T25" fmla="*/ 78 h 363"/>
                <a:gd name="T26" fmla="*/ 63 w 179"/>
                <a:gd name="T27" fmla="*/ 0 h 363"/>
                <a:gd name="T28" fmla="*/ 53 w 179"/>
                <a:gd name="T29" fmla="*/ 42 h 363"/>
                <a:gd name="T30" fmla="*/ 53 w 179"/>
                <a:gd name="T31" fmla="*/ 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363">
                  <a:moveTo>
                    <a:pt x="53" y="42"/>
                  </a:moveTo>
                  <a:lnTo>
                    <a:pt x="32" y="68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82" y="118"/>
                  </a:lnTo>
                  <a:lnTo>
                    <a:pt x="93" y="123"/>
                  </a:lnTo>
                  <a:lnTo>
                    <a:pt x="104" y="175"/>
                  </a:lnTo>
                  <a:lnTo>
                    <a:pt x="83" y="239"/>
                  </a:lnTo>
                  <a:lnTo>
                    <a:pt x="36" y="340"/>
                  </a:lnTo>
                  <a:lnTo>
                    <a:pt x="179" y="363"/>
                  </a:lnTo>
                  <a:lnTo>
                    <a:pt x="158" y="247"/>
                  </a:lnTo>
                  <a:lnTo>
                    <a:pt x="146" y="135"/>
                  </a:lnTo>
                  <a:lnTo>
                    <a:pt x="118" y="78"/>
                  </a:lnTo>
                  <a:lnTo>
                    <a:pt x="63" y="0"/>
                  </a:lnTo>
                  <a:lnTo>
                    <a:pt x="53" y="42"/>
                  </a:lnTo>
                  <a:lnTo>
                    <a:pt x="5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Freeform 57"/>
            <p:cNvSpPr>
              <a:spLocks/>
            </p:cNvSpPr>
            <p:nvPr/>
          </p:nvSpPr>
          <p:spPr bwMode="auto">
            <a:xfrm>
              <a:off x="2999" y="3197"/>
              <a:ext cx="338" cy="141"/>
            </a:xfrm>
            <a:custGeom>
              <a:avLst/>
              <a:gdLst>
                <a:gd name="T0" fmla="*/ 0 w 675"/>
                <a:gd name="T1" fmla="*/ 249 h 283"/>
                <a:gd name="T2" fmla="*/ 0 w 675"/>
                <a:gd name="T3" fmla="*/ 218 h 283"/>
                <a:gd name="T4" fmla="*/ 44 w 675"/>
                <a:gd name="T5" fmla="*/ 192 h 283"/>
                <a:gd name="T6" fmla="*/ 84 w 675"/>
                <a:gd name="T7" fmla="*/ 163 h 283"/>
                <a:gd name="T8" fmla="*/ 156 w 675"/>
                <a:gd name="T9" fmla="*/ 85 h 283"/>
                <a:gd name="T10" fmla="*/ 222 w 675"/>
                <a:gd name="T11" fmla="*/ 30 h 283"/>
                <a:gd name="T12" fmla="*/ 272 w 675"/>
                <a:gd name="T13" fmla="*/ 11 h 283"/>
                <a:gd name="T14" fmla="*/ 317 w 675"/>
                <a:gd name="T15" fmla="*/ 2 h 283"/>
                <a:gd name="T16" fmla="*/ 329 w 675"/>
                <a:gd name="T17" fmla="*/ 4 h 283"/>
                <a:gd name="T18" fmla="*/ 316 w 675"/>
                <a:gd name="T19" fmla="*/ 26 h 283"/>
                <a:gd name="T20" fmla="*/ 361 w 675"/>
                <a:gd name="T21" fmla="*/ 2 h 283"/>
                <a:gd name="T22" fmla="*/ 355 w 675"/>
                <a:gd name="T23" fmla="*/ 19 h 283"/>
                <a:gd name="T24" fmla="*/ 392 w 675"/>
                <a:gd name="T25" fmla="*/ 0 h 283"/>
                <a:gd name="T26" fmla="*/ 384 w 675"/>
                <a:gd name="T27" fmla="*/ 19 h 283"/>
                <a:gd name="T28" fmla="*/ 403 w 675"/>
                <a:gd name="T29" fmla="*/ 5 h 283"/>
                <a:gd name="T30" fmla="*/ 464 w 675"/>
                <a:gd name="T31" fmla="*/ 5 h 283"/>
                <a:gd name="T32" fmla="*/ 530 w 675"/>
                <a:gd name="T33" fmla="*/ 19 h 283"/>
                <a:gd name="T34" fmla="*/ 580 w 675"/>
                <a:gd name="T35" fmla="*/ 55 h 283"/>
                <a:gd name="T36" fmla="*/ 631 w 675"/>
                <a:gd name="T37" fmla="*/ 137 h 283"/>
                <a:gd name="T38" fmla="*/ 662 w 675"/>
                <a:gd name="T39" fmla="*/ 167 h 283"/>
                <a:gd name="T40" fmla="*/ 675 w 675"/>
                <a:gd name="T41" fmla="*/ 186 h 283"/>
                <a:gd name="T42" fmla="*/ 635 w 675"/>
                <a:gd name="T43" fmla="*/ 167 h 283"/>
                <a:gd name="T44" fmla="*/ 587 w 675"/>
                <a:gd name="T45" fmla="*/ 154 h 283"/>
                <a:gd name="T46" fmla="*/ 578 w 675"/>
                <a:gd name="T47" fmla="*/ 118 h 283"/>
                <a:gd name="T48" fmla="*/ 555 w 675"/>
                <a:gd name="T49" fmla="*/ 70 h 283"/>
                <a:gd name="T50" fmla="*/ 492 w 675"/>
                <a:gd name="T51" fmla="*/ 34 h 283"/>
                <a:gd name="T52" fmla="*/ 418 w 675"/>
                <a:gd name="T53" fmla="*/ 28 h 283"/>
                <a:gd name="T54" fmla="*/ 369 w 675"/>
                <a:gd name="T55" fmla="*/ 42 h 283"/>
                <a:gd name="T56" fmla="*/ 367 w 675"/>
                <a:gd name="T57" fmla="*/ 24 h 283"/>
                <a:gd name="T58" fmla="*/ 331 w 675"/>
                <a:gd name="T59" fmla="*/ 42 h 283"/>
                <a:gd name="T60" fmla="*/ 336 w 675"/>
                <a:gd name="T61" fmla="*/ 26 h 283"/>
                <a:gd name="T62" fmla="*/ 289 w 675"/>
                <a:gd name="T63" fmla="*/ 49 h 283"/>
                <a:gd name="T64" fmla="*/ 308 w 675"/>
                <a:gd name="T65" fmla="*/ 24 h 283"/>
                <a:gd name="T66" fmla="*/ 274 w 675"/>
                <a:gd name="T67" fmla="*/ 32 h 283"/>
                <a:gd name="T68" fmla="*/ 228 w 675"/>
                <a:gd name="T69" fmla="*/ 55 h 283"/>
                <a:gd name="T70" fmla="*/ 154 w 675"/>
                <a:gd name="T71" fmla="*/ 144 h 283"/>
                <a:gd name="T72" fmla="*/ 116 w 675"/>
                <a:gd name="T73" fmla="*/ 186 h 283"/>
                <a:gd name="T74" fmla="*/ 61 w 675"/>
                <a:gd name="T75" fmla="*/ 196 h 283"/>
                <a:gd name="T76" fmla="*/ 34 w 675"/>
                <a:gd name="T77" fmla="*/ 215 h 283"/>
                <a:gd name="T78" fmla="*/ 36 w 675"/>
                <a:gd name="T79" fmla="*/ 237 h 283"/>
                <a:gd name="T80" fmla="*/ 80 w 675"/>
                <a:gd name="T81" fmla="*/ 237 h 283"/>
                <a:gd name="T82" fmla="*/ 106 w 675"/>
                <a:gd name="T83" fmla="*/ 239 h 283"/>
                <a:gd name="T84" fmla="*/ 120 w 675"/>
                <a:gd name="T85" fmla="*/ 258 h 283"/>
                <a:gd name="T86" fmla="*/ 200 w 675"/>
                <a:gd name="T87" fmla="*/ 283 h 283"/>
                <a:gd name="T88" fmla="*/ 40 w 675"/>
                <a:gd name="T89" fmla="*/ 258 h 283"/>
                <a:gd name="T90" fmla="*/ 21 w 675"/>
                <a:gd name="T91" fmla="*/ 258 h 283"/>
                <a:gd name="T92" fmla="*/ 0 w 675"/>
                <a:gd name="T93" fmla="*/ 249 h 283"/>
                <a:gd name="T94" fmla="*/ 0 w 675"/>
                <a:gd name="T95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5" h="283">
                  <a:moveTo>
                    <a:pt x="0" y="249"/>
                  </a:moveTo>
                  <a:lnTo>
                    <a:pt x="0" y="218"/>
                  </a:lnTo>
                  <a:lnTo>
                    <a:pt x="44" y="192"/>
                  </a:lnTo>
                  <a:lnTo>
                    <a:pt x="84" y="163"/>
                  </a:lnTo>
                  <a:lnTo>
                    <a:pt x="156" y="85"/>
                  </a:lnTo>
                  <a:lnTo>
                    <a:pt x="222" y="30"/>
                  </a:lnTo>
                  <a:lnTo>
                    <a:pt x="272" y="11"/>
                  </a:lnTo>
                  <a:lnTo>
                    <a:pt x="317" y="2"/>
                  </a:lnTo>
                  <a:lnTo>
                    <a:pt x="329" y="4"/>
                  </a:lnTo>
                  <a:lnTo>
                    <a:pt x="316" y="26"/>
                  </a:lnTo>
                  <a:lnTo>
                    <a:pt x="361" y="2"/>
                  </a:lnTo>
                  <a:lnTo>
                    <a:pt x="355" y="19"/>
                  </a:lnTo>
                  <a:lnTo>
                    <a:pt x="392" y="0"/>
                  </a:lnTo>
                  <a:lnTo>
                    <a:pt x="384" y="19"/>
                  </a:lnTo>
                  <a:lnTo>
                    <a:pt x="403" y="5"/>
                  </a:lnTo>
                  <a:lnTo>
                    <a:pt x="464" y="5"/>
                  </a:lnTo>
                  <a:lnTo>
                    <a:pt x="530" y="19"/>
                  </a:lnTo>
                  <a:lnTo>
                    <a:pt x="580" y="55"/>
                  </a:lnTo>
                  <a:lnTo>
                    <a:pt x="631" y="137"/>
                  </a:lnTo>
                  <a:lnTo>
                    <a:pt x="662" y="167"/>
                  </a:lnTo>
                  <a:lnTo>
                    <a:pt x="675" y="186"/>
                  </a:lnTo>
                  <a:lnTo>
                    <a:pt x="635" y="167"/>
                  </a:lnTo>
                  <a:lnTo>
                    <a:pt x="587" y="154"/>
                  </a:lnTo>
                  <a:lnTo>
                    <a:pt x="578" y="118"/>
                  </a:lnTo>
                  <a:lnTo>
                    <a:pt x="555" y="70"/>
                  </a:lnTo>
                  <a:lnTo>
                    <a:pt x="492" y="34"/>
                  </a:lnTo>
                  <a:lnTo>
                    <a:pt x="418" y="28"/>
                  </a:lnTo>
                  <a:lnTo>
                    <a:pt x="369" y="42"/>
                  </a:lnTo>
                  <a:lnTo>
                    <a:pt x="367" y="24"/>
                  </a:lnTo>
                  <a:lnTo>
                    <a:pt x="331" y="42"/>
                  </a:lnTo>
                  <a:lnTo>
                    <a:pt x="336" y="26"/>
                  </a:lnTo>
                  <a:lnTo>
                    <a:pt x="289" y="49"/>
                  </a:lnTo>
                  <a:lnTo>
                    <a:pt x="308" y="24"/>
                  </a:lnTo>
                  <a:lnTo>
                    <a:pt x="274" y="32"/>
                  </a:lnTo>
                  <a:lnTo>
                    <a:pt x="228" y="55"/>
                  </a:lnTo>
                  <a:lnTo>
                    <a:pt x="154" y="144"/>
                  </a:lnTo>
                  <a:lnTo>
                    <a:pt x="116" y="186"/>
                  </a:lnTo>
                  <a:lnTo>
                    <a:pt x="61" y="196"/>
                  </a:lnTo>
                  <a:lnTo>
                    <a:pt x="34" y="215"/>
                  </a:lnTo>
                  <a:lnTo>
                    <a:pt x="36" y="237"/>
                  </a:lnTo>
                  <a:lnTo>
                    <a:pt x="80" y="237"/>
                  </a:lnTo>
                  <a:lnTo>
                    <a:pt x="106" y="239"/>
                  </a:lnTo>
                  <a:lnTo>
                    <a:pt x="120" y="258"/>
                  </a:lnTo>
                  <a:lnTo>
                    <a:pt x="200" y="283"/>
                  </a:lnTo>
                  <a:lnTo>
                    <a:pt x="40" y="258"/>
                  </a:lnTo>
                  <a:lnTo>
                    <a:pt x="21" y="258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Freeform 58"/>
            <p:cNvSpPr>
              <a:spLocks/>
            </p:cNvSpPr>
            <p:nvPr/>
          </p:nvSpPr>
          <p:spPr bwMode="auto">
            <a:xfrm>
              <a:off x="2924" y="3119"/>
              <a:ext cx="474" cy="294"/>
            </a:xfrm>
            <a:custGeom>
              <a:avLst/>
              <a:gdLst>
                <a:gd name="T0" fmla="*/ 76 w 947"/>
                <a:gd name="T1" fmla="*/ 372 h 587"/>
                <a:gd name="T2" fmla="*/ 182 w 947"/>
                <a:gd name="T3" fmla="*/ 306 h 587"/>
                <a:gd name="T4" fmla="*/ 329 w 947"/>
                <a:gd name="T5" fmla="*/ 188 h 587"/>
                <a:gd name="T6" fmla="*/ 473 w 947"/>
                <a:gd name="T7" fmla="*/ 139 h 587"/>
                <a:gd name="T8" fmla="*/ 652 w 947"/>
                <a:gd name="T9" fmla="*/ 148 h 587"/>
                <a:gd name="T10" fmla="*/ 732 w 947"/>
                <a:gd name="T11" fmla="*/ 188 h 587"/>
                <a:gd name="T12" fmla="*/ 793 w 947"/>
                <a:gd name="T13" fmla="*/ 298 h 587"/>
                <a:gd name="T14" fmla="*/ 859 w 947"/>
                <a:gd name="T15" fmla="*/ 310 h 587"/>
                <a:gd name="T16" fmla="*/ 766 w 947"/>
                <a:gd name="T17" fmla="*/ 177 h 587"/>
                <a:gd name="T18" fmla="*/ 610 w 947"/>
                <a:gd name="T19" fmla="*/ 122 h 587"/>
                <a:gd name="T20" fmla="*/ 420 w 947"/>
                <a:gd name="T21" fmla="*/ 131 h 587"/>
                <a:gd name="T22" fmla="*/ 283 w 947"/>
                <a:gd name="T23" fmla="*/ 198 h 587"/>
                <a:gd name="T24" fmla="*/ 161 w 947"/>
                <a:gd name="T25" fmla="*/ 293 h 587"/>
                <a:gd name="T26" fmla="*/ 241 w 947"/>
                <a:gd name="T27" fmla="*/ 171 h 587"/>
                <a:gd name="T28" fmla="*/ 428 w 947"/>
                <a:gd name="T29" fmla="*/ 84 h 587"/>
                <a:gd name="T30" fmla="*/ 640 w 947"/>
                <a:gd name="T31" fmla="*/ 63 h 587"/>
                <a:gd name="T32" fmla="*/ 673 w 947"/>
                <a:gd name="T33" fmla="*/ 72 h 587"/>
                <a:gd name="T34" fmla="*/ 717 w 947"/>
                <a:gd name="T35" fmla="*/ 84 h 587"/>
                <a:gd name="T36" fmla="*/ 703 w 947"/>
                <a:gd name="T37" fmla="*/ 95 h 587"/>
                <a:gd name="T38" fmla="*/ 749 w 947"/>
                <a:gd name="T39" fmla="*/ 118 h 587"/>
                <a:gd name="T40" fmla="*/ 832 w 947"/>
                <a:gd name="T41" fmla="*/ 165 h 587"/>
                <a:gd name="T42" fmla="*/ 855 w 947"/>
                <a:gd name="T43" fmla="*/ 198 h 587"/>
                <a:gd name="T44" fmla="*/ 876 w 947"/>
                <a:gd name="T45" fmla="*/ 236 h 587"/>
                <a:gd name="T46" fmla="*/ 872 w 947"/>
                <a:gd name="T47" fmla="*/ 329 h 587"/>
                <a:gd name="T48" fmla="*/ 947 w 947"/>
                <a:gd name="T49" fmla="*/ 199 h 587"/>
                <a:gd name="T50" fmla="*/ 823 w 947"/>
                <a:gd name="T51" fmla="*/ 15 h 587"/>
                <a:gd name="T52" fmla="*/ 504 w 947"/>
                <a:gd name="T53" fmla="*/ 4 h 587"/>
                <a:gd name="T54" fmla="*/ 232 w 947"/>
                <a:gd name="T55" fmla="*/ 89 h 587"/>
                <a:gd name="T56" fmla="*/ 152 w 947"/>
                <a:gd name="T57" fmla="*/ 141 h 587"/>
                <a:gd name="T58" fmla="*/ 95 w 947"/>
                <a:gd name="T59" fmla="*/ 260 h 587"/>
                <a:gd name="T60" fmla="*/ 85 w 947"/>
                <a:gd name="T61" fmla="*/ 177 h 587"/>
                <a:gd name="T62" fmla="*/ 43 w 947"/>
                <a:gd name="T63" fmla="*/ 304 h 587"/>
                <a:gd name="T64" fmla="*/ 11 w 947"/>
                <a:gd name="T65" fmla="*/ 380 h 587"/>
                <a:gd name="T66" fmla="*/ 4 w 947"/>
                <a:gd name="T67" fmla="*/ 587 h 587"/>
                <a:gd name="T68" fmla="*/ 47 w 947"/>
                <a:gd name="T69" fmla="*/ 369 h 587"/>
                <a:gd name="T70" fmla="*/ 68 w 947"/>
                <a:gd name="T71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7" h="587">
                  <a:moveTo>
                    <a:pt x="68" y="414"/>
                  </a:moveTo>
                  <a:lnTo>
                    <a:pt x="76" y="372"/>
                  </a:lnTo>
                  <a:lnTo>
                    <a:pt x="133" y="350"/>
                  </a:lnTo>
                  <a:lnTo>
                    <a:pt x="182" y="306"/>
                  </a:lnTo>
                  <a:lnTo>
                    <a:pt x="264" y="243"/>
                  </a:lnTo>
                  <a:lnTo>
                    <a:pt x="329" y="188"/>
                  </a:lnTo>
                  <a:lnTo>
                    <a:pt x="407" y="150"/>
                  </a:lnTo>
                  <a:lnTo>
                    <a:pt x="473" y="139"/>
                  </a:lnTo>
                  <a:lnTo>
                    <a:pt x="580" y="137"/>
                  </a:lnTo>
                  <a:lnTo>
                    <a:pt x="652" y="148"/>
                  </a:lnTo>
                  <a:lnTo>
                    <a:pt x="699" y="161"/>
                  </a:lnTo>
                  <a:lnTo>
                    <a:pt x="732" y="188"/>
                  </a:lnTo>
                  <a:lnTo>
                    <a:pt x="768" y="239"/>
                  </a:lnTo>
                  <a:lnTo>
                    <a:pt x="793" y="298"/>
                  </a:lnTo>
                  <a:lnTo>
                    <a:pt x="831" y="321"/>
                  </a:lnTo>
                  <a:lnTo>
                    <a:pt x="859" y="310"/>
                  </a:lnTo>
                  <a:lnTo>
                    <a:pt x="829" y="234"/>
                  </a:lnTo>
                  <a:lnTo>
                    <a:pt x="766" y="177"/>
                  </a:lnTo>
                  <a:lnTo>
                    <a:pt x="686" y="139"/>
                  </a:lnTo>
                  <a:lnTo>
                    <a:pt x="610" y="122"/>
                  </a:lnTo>
                  <a:lnTo>
                    <a:pt x="517" y="122"/>
                  </a:lnTo>
                  <a:lnTo>
                    <a:pt x="420" y="131"/>
                  </a:lnTo>
                  <a:lnTo>
                    <a:pt x="355" y="150"/>
                  </a:lnTo>
                  <a:lnTo>
                    <a:pt x="283" y="198"/>
                  </a:lnTo>
                  <a:lnTo>
                    <a:pt x="222" y="253"/>
                  </a:lnTo>
                  <a:lnTo>
                    <a:pt x="161" y="293"/>
                  </a:lnTo>
                  <a:lnTo>
                    <a:pt x="173" y="253"/>
                  </a:lnTo>
                  <a:lnTo>
                    <a:pt x="241" y="171"/>
                  </a:lnTo>
                  <a:lnTo>
                    <a:pt x="329" y="118"/>
                  </a:lnTo>
                  <a:lnTo>
                    <a:pt x="428" y="84"/>
                  </a:lnTo>
                  <a:lnTo>
                    <a:pt x="526" y="72"/>
                  </a:lnTo>
                  <a:lnTo>
                    <a:pt x="640" y="63"/>
                  </a:lnTo>
                  <a:lnTo>
                    <a:pt x="620" y="76"/>
                  </a:lnTo>
                  <a:lnTo>
                    <a:pt x="673" y="72"/>
                  </a:lnTo>
                  <a:lnTo>
                    <a:pt x="665" y="84"/>
                  </a:lnTo>
                  <a:lnTo>
                    <a:pt x="717" y="84"/>
                  </a:lnTo>
                  <a:lnTo>
                    <a:pt x="745" y="95"/>
                  </a:lnTo>
                  <a:lnTo>
                    <a:pt x="703" y="95"/>
                  </a:lnTo>
                  <a:lnTo>
                    <a:pt x="777" y="118"/>
                  </a:lnTo>
                  <a:lnTo>
                    <a:pt x="749" y="118"/>
                  </a:lnTo>
                  <a:lnTo>
                    <a:pt x="793" y="141"/>
                  </a:lnTo>
                  <a:lnTo>
                    <a:pt x="832" y="165"/>
                  </a:lnTo>
                  <a:lnTo>
                    <a:pt x="796" y="161"/>
                  </a:lnTo>
                  <a:lnTo>
                    <a:pt x="855" y="198"/>
                  </a:lnTo>
                  <a:lnTo>
                    <a:pt x="834" y="198"/>
                  </a:lnTo>
                  <a:lnTo>
                    <a:pt x="876" y="236"/>
                  </a:lnTo>
                  <a:lnTo>
                    <a:pt x="871" y="245"/>
                  </a:lnTo>
                  <a:lnTo>
                    <a:pt x="872" y="329"/>
                  </a:lnTo>
                  <a:lnTo>
                    <a:pt x="922" y="302"/>
                  </a:lnTo>
                  <a:lnTo>
                    <a:pt x="947" y="199"/>
                  </a:lnTo>
                  <a:lnTo>
                    <a:pt x="871" y="70"/>
                  </a:lnTo>
                  <a:lnTo>
                    <a:pt x="823" y="15"/>
                  </a:lnTo>
                  <a:lnTo>
                    <a:pt x="656" y="0"/>
                  </a:lnTo>
                  <a:lnTo>
                    <a:pt x="504" y="4"/>
                  </a:lnTo>
                  <a:lnTo>
                    <a:pt x="338" y="21"/>
                  </a:lnTo>
                  <a:lnTo>
                    <a:pt x="232" y="89"/>
                  </a:lnTo>
                  <a:lnTo>
                    <a:pt x="127" y="186"/>
                  </a:lnTo>
                  <a:lnTo>
                    <a:pt x="152" y="141"/>
                  </a:lnTo>
                  <a:lnTo>
                    <a:pt x="116" y="173"/>
                  </a:lnTo>
                  <a:lnTo>
                    <a:pt x="95" y="260"/>
                  </a:lnTo>
                  <a:lnTo>
                    <a:pt x="93" y="201"/>
                  </a:lnTo>
                  <a:lnTo>
                    <a:pt x="85" y="177"/>
                  </a:lnTo>
                  <a:lnTo>
                    <a:pt x="74" y="237"/>
                  </a:lnTo>
                  <a:lnTo>
                    <a:pt x="43" y="304"/>
                  </a:lnTo>
                  <a:lnTo>
                    <a:pt x="34" y="338"/>
                  </a:lnTo>
                  <a:lnTo>
                    <a:pt x="11" y="380"/>
                  </a:lnTo>
                  <a:lnTo>
                    <a:pt x="0" y="488"/>
                  </a:lnTo>
                  <a:lnTo>
                    <a:pt x="4" y="587"/>
                  </a:lnTo>
                  <a:lnTo>
                    <a:pt x="26" y="437"/>
                  </a:lnTo>
                  <a:lnTo>
                    <a:pt x="47" y="369"/>
                  </a:lnTo>
                  <a:lnTo>
                    <a:pt x="68" y="414"/>
                  </a:lnTo>
                  <a:lnTo>
                    <a:pt x="68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Freeform 59"/>
            <p:cNvSpPr>
              <a:spLocks/>
            </p:cNvSpPr>
            <p:nvPr/>
          </p:nvSpPr>
          <p:spPr bwMode="auto">
            <a:xfrm>
              <a:off x="3215" y="3231"/>
              <a:ext cx="37" cy="52"/>
            </a:xfrm>
            <a:custGeom>
              <a:avLst/>
              <a:gdLst>
                <a:gd name="T0" fmla="*/ 0 w 74"/>
                <a:gd name="T1" fmla="*/ 19 h 105"/>
                <a:gd name="T2" fmla="*/ 20 w 74"/>
                <a:gd name="T3" fmla="*/ 2 h 105"/>
                <a:gd name="T4" fmla="*/ 49 w 74"/>
                <a:gd name="T5" fmla="*/ 0 h 105"/>
                <a:gd name="T6" fmla="*/ 70 w 74"/>
                <a:gd name="T7" fmla="*/ 19 h 105"/>
                <a:gd name="T8" fmla="*/ 74 w 74"/>
                <a:gd name="T9" fmla="*/ 51 h 105"/>
                <a:gd name="T10" fmla="*/ 74 w 74"/>
                <a:gd name="T11" fmla="*/ 72 h 105"/>
                <a:gd name="T12" fmla="*/ 45 w 74"/>
                <a:gd name="T13" fmla="*/ 105 h 105"/>
                <a:gd name="T14" fmla="*/ 17 w 74"/>
                <a:gd name="T15" fmla="*/ 101 h 105"/>
                <a:gd name="T16" fmla="*/ 1 w 74"/>
                <a:gd name="T17" fmla="*/ 74 h 105"/>
                <a:gd name="T18" fmla="*/ 1 w 74"/>
                <a:gd name="T19" fmla="*/ 50 h 105"/>
                <a:gd name="T20" fmla="*/ 11 w 74"/>
                <a:gd name="T21" fmla="*/ 44 h 105"/>
                <a:gd name="T22" fmla="*/ 0 w 74"/>
                <a:gd name="T23" fmla="*/ 19 h 105"/>
                <a:gd name="T24" fmla="*/ 0 w 74"/>
                <a:gd name="T25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5">
                  <a:moveTo>
                    <a:pt x="0" y="19"/>
                  </a:moveTo>
                  <a:lnTo>
                    <a:pt x="20" y="2"/>
                  </a:lnTo>
                  <a:lnTo>
                    <a:pt x="49" y="0"/>
                  </a:lnTo>
                  <a:lnTo>
                    <a:pt x="70" y="19"/>
                  </a:lnTo>
                  <a:lnTo>
                    <a:pt x="74" y="51"/>
                  </a:lnTo>
                  <a:lnTo>
                    <a:pt x="74" y="72"/>
                  </a:lnTo>
                  <a:lnTo>
                    <a:pt x="45" y="105"/>
                  </a:lnTo>
                  <a:lnTo>
                    <a:pt x="17" y="101"/>
                  </a:lnTo>
                  <a:lnTo>
                    <a:pt x="1" y="74"/>
                  </a:lnTo>
                  <a:lnTo>
                    <a:pt x="1" y="50"/>
                  </a:lnTo>
                  <a:lnTo>
                    <a:pt x="11" y="4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Freeform 60"/>
            <p:cNvSpPr>
              <a:spLocks/>
            </p:cNvSpPr>
            <p:nvPr/>
          </p:nvSpPr>
          <p:spPr bwMode="auto">
            <a:xfrm>
              <a:off x="3183" y="3204"/>
              <a:ext cx="97" cy="114"/>
            </a:xfrm>
            <a:custGeom>
              <a:avLst/>
              <a:gdLst>
                <a:gd name="T0" fmla="*/ 40 w 194"/>
                <a:gd name="T1" fmla="*/ 19 h 228"/>
                <a:gd name="T2" fmla="*/ 28 w 194"/>
                <a:gd name="T3" fmla="*/ 30 h 228"/>
                <a:gd name="T4" fmla="*/ 13 w 194"/>
                <a:gd name="T5" fmla="*/ 46 h 228"/>
                <a:gd name="T6" fmla="*/ 8 w 194"/>
                <a:gd name="T7" fmla="*/ 63 h 228"/>
                <a:gd name="T8" fmla="*/ 4 w 194"/>
                <a:gd name="T9" fmla="*/ 78 h 228"/>
                <a:gd name="T10" fmla="*/ 0 w 194"/>
                <a:gd name="T11" fmla="*/ 93 h 228"/>
                <a:gd name="T12" fmla="*/ 0 w 194"/>
                <a:gd name="T13" fmla="*/ 110 h 228"/>
                <a:gd name="T14" fmla="*/ 2 w 194"/>
                <a:gd name="T15" fmla="*/ 125 h 228"/>
                <a:gd name="T16" fmla="*/ 6 w 194"/>
                <a:gd name="T17" fmla="*/ 150 h 228"/>
                <a:gd name="T18" fmla="*/ 13 w 194"/>
                <a:gd name="T19" fmla="*/ 171 h 228"/>
                <a:gd name="T20" fmla="*/ 38 w 194"/>
                <a:gd name="T21" fmla="*/ 203 h 228"/>
                <a:gd name="T22" fmla="*/ 66 w 194"/>
                <a:gd name="T23" fmla="*/ 222 h 228"/>
                <a:gd name="T24" fmla="*/ 104 w 194"/>
                <a:gd name="T25" fmla="*/ 228 h 228"/>
                <a:gd name="T26" fmla="*/ 154 w 194"/>
                <a:gd name="T27" fmla="*/ 209 h 228"/>
                <a:gd name="T28" fmla="*/ 175 w 194"/>
                <a:gd name="T29" fmla="*/ 186 h 228"/>
                <a:gd name="T30" fmla="*/ 194 w 194"/>
                <a:gd name="T31" fmla="*/ 150 h 228"/>
                <a:gd name="T32" fmla="*/ 194 w 194"/>
                <a:gd name="T33" fmla="*/ 110 h 228"/>
                <a:gd name="T34" fmla="*/ 186 w 194"/>
                <a:gd name="T35" fmla="*/ 67 h 228"/>
                <a:gd name="T36" fmla="*/ 156 w 194"/>
                <a:gd name="T37" fmla="*/ 29 h 228"/>
                <a:gd name="T38" fmla="*/ 125 w 194"/>
                <a:gd name="T39" fmla="*/ 13 h 228"/>
                <a:gd name="T40" fmla="*/ 150 w 194"/>
                <a:gd name="T41" fmla="*/ 57 h 228"/>
                <a:gd name="T42" fmla="*/ 146 w 194"/>
                <a:gd name="T43" fmla="*/ 67 h 228"/>
                <a:gd name="T44" fmla="*/ 165 w 194"/>
                <a:gd name="T45" fmla="*/ 89 h 228"/>
                <a:gd name="T46" fmla="*/ 156 w 194"/>
                <a:gd name="T47" fmla="*/ 97 h 228"/>
                <a:gd name="T48" fmla="*/ 158 w 194"/>
                <a:gd name="T49" fmla="*/ 131 h 228"/>
                <a:gd name="T50" fmla="*/ 135 w 194"/>
                <a:gd name="T51" fmla="*/ 171 h 228"/>
                <a:gd name="T52" fmla="*/ 101 w 194"/>
                <a:gd name="T53" fmla="*/ 179 h 228"/>
                <a:gd name="T54" fmla="*/ 63 w 194"/>
                <a:gd name="T55" fmla="*/ 175 h 228"/>
                <a:gd name="T56" fmla="*/ 74 w 194"/>
                <a:gd name="T57" fmla="*/ 167 h 228"/>
                <a:gd name="T58" fmla="*/ 51 w 194"/>
                <a:gd name="T59" fmla="*/ 156 h 228"/>
                <a:gd name="T60" fmla="*/ 51 w 194"/>
                <a:gd name="T61" fmla="*/ 141 h 228"/>
                <a:gd name="T62" fmla="*/ 30 w 194"/>
                <a:gd name="T63" fmla="*/ 120 h 228"/>
                <a:gd name="T64" fmla="*/ 28 w 194"/>
                <a:gd name="T65" fmla="*/ 106 h 228"/>
                <a:gd name="T66" fmla="*/ 25 w 194"/>
                <a:gd name="T67" fmla="*/ 87 h 228"/>
                <a:gd name="T68" fmla="*/ 25 w 194"/>
                <a:gd name="T69" fmla="*/ 70 h 228"/>
                <a:gd name="T70" fmla="*/ 32 w 194"/>
                <a:gd name="T71" fmla="*/ 59 h 228"/>
                <a:gd name="T72" fmla="*/ 55 w 194"/>
                <a:gd name="T73" fmla="*/ 40 h 228"/>
                <a:gd name="T74" fmla="*/ 91 w 194"/>
                <a:gd name="T75" fmla="*/ 49 h 228"/>
                <a:gd name="T76" fmla="*/ 91 w 194"/>
                <a:gd name="T77" fmla="*/ 38 h 228"/>
                <a:gd name="T78" fmla="*/ 114 w 194"/>
                <a:gd name="T79" fmla="*/ 44 h 228"/>
                <a:gd name="T80" fmla="*/ 129 w 194"/>
                <a:gd name="T81" fmla="*/ 48 h 228"/>
                <a:gd name="T82" fmla="*/ 93 w 194"/>
                <a:gd name="T83" fmla="*/ 0 h 228"/>
                <a:gd name="T84" fmla="*/ 46 w 194"/>
                <a:gd name="T85" fmla="*/ 6 h 228"/>
                <a:gd name="T86" fmla="*/ 40 w 194"/>
                <a:gd name="T87" fmla="*/ 19 h 228"/>
                <a:gd name="T88" fmla="*/ 40 w 194"/>
                <a:gd name="T89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28">
                  <a:moveTo>
                    <a:pt x="40" y="19"/>
                  </a:moveTo>
                  <a:lnTo>
                    <a:pt x="28" y="30"/>
                  </a:lnTo>
                  <a:lnTo>
                    <a:pt x="13" y="46"/>
                  </a:lnTo>
                  <a:lnTo>
                    <a:pt x="8" y="63"/>
                  </a:lnTo>
                  <a:lnTo>
                    <a:pt x="4" y="7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2" y="125"/>
                  </a:lnTo>
                  <a:lnTo>
                    <a:pt x="6" y="150"/>
                  </a:lnTo>
                  <a:lnTo>
                    <a:pt x="13" y="171"/>
                  </a:lnTo>
                  <a:lnTo>
                    <a:pt x="38" y="203"/>
                  </a:lnTo>
                  <a:lnTo>
                    <a:pt x="66" y="222"/>
                  </a:lnTo>
                  <a:lnTo>
                    <a:pt x="104" y="228"/>
                  </a:lnTo>
                  <a:lnTo>
                    <a:pt x="154" y="209"/>
                  </a:lnTo>
                  <a:lnTo>
                    <a:pt x="175" y="186"/>
                  </a:lnTo>
                  <a:lnTo>
                    <a:pt x="194" y="150"/>
                  </a:lnTo>
                  <a:lnTo>
                    <a:pt x="194" y="110"/>
                  </a:lnTo>
                  <a:lnTo>
                    <a:pt x="186" y="67"/>
                  </a:lnTo>
                  <a:lnTo>
                    <a:pt x="156" y="29"/>
                  </a:lnTo>
                  <a:lnTo>
                    <a:pt x="125" y="13"/>
                  </a:lnTo>
                  <a:lnTo>
                    <a:pt x="150" y="57"/>
                  </a:lnTo>
                  <a:lnTo>
                    <a:pt x="146" y="67"/>
                  </a:lnTo>
                  <a:lnTo>
                    <a:pt x="165" y="89"/>
                  </a:lnTo>
                  <a:lnTo>
                    <a:pt x="156" y="97"/>
                  </a:lnTo>
                  <a:lnTo>
                    <a:pt x="158" y="131"/>
                  </a:lnTo>
                  <a:lnTo>
                    <a:pt x="135" y="171"/>
                  </a:lnTo>
                  <a:lnTo>
                    <a:pt x="101" y="179"/>
                  </a:lnTo>
                  <a:lnTo>
                    <a:pt x="63" y="175"/>
                  </a:lnTo>
                  <a:lnTo>
                    <a:pt x="74" y="167"/>
                  </a:lnTo>
                  <a:lnTo>
                    <a:pt x="51" y="156"/>
                  </a:lnTo>
                  <a:lnTo>
                    <a:pt x="51" y="141"/>
                  </a:lnTo>
                  <a:lnTo>
                    <a:pt x="30" y="120"/>
                  </a:lnTo>
                  <a:lnTo>
                    <a:pt x="28" y="106"/>
                  </a:lnTo>
                  <a:lnTo>
                    <a:pt x="25" y="87"/>
                  </a:lnTo>
                  <a:lnTo>
                    <a:pt x="25" y="70"/>
                  </a:lnTo>
                  <a:lnTo>
                    <a:pt x="32" y="59"/>
                  </a:lnTo>
                  <a:lnTo>
                    <a:pt x="55" y="4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114" y="44"/>
                  </a:lnTo>
                  <a:lnTo>
                    <a:pt x="129" y="48"/>
                  </a:lnTo>
                  <a:lnTo>
                    <a:pt x="93" y="0"/>
                  </a:lnTo>
                  <a:lnTo>
                    <a:pt x="46" y="6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Freeform 61"/>
            <p:cNvSpPr>
              <a:spLocks/>
            </p:cNvSpPr>
            <p:nvPr/>
          </p:nvSpPr>
          <p:spPr bwMode="auto">
            <a:xfrm>
              <a:off x="3230" y="3205"/>
              <a:ext cx="31" cy="33"/>
            </a:xfrm>
            <a:custGeom>
              <a:avLst/>
              <a:gdLst>
                <a:gd name="T0" fmla="*/ 4 w 63"/>
                <a:gd name="T1" fmla="*/ 28 h 64"/>
                <a:gd name="T2" fmla="*/ 63 w 63"/>
                <a:gd name="T3" fmla="*/ 64 h 64"/>
                <a:gd name="T4" fmla="*/ 59 w 63"/>
                <a:gd name="T5" fmla="*/ 15 h 64"/>
                <a:gd name="T6" fmla="*/ 0 w 63"/>
                <a:gd name="T7" fmla="*/ 0 h 64"/>
                <a:gd name="T8" fmla="*/ 4 w 63"/>
                <a:gd name="T9" fmla="*/ 28 h 64"/>
                <a:gd name="T10" fmla="*/ 4 w 63"/>
                <a:gd name="T1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4" y="28"/>
                  </a:moveTo>
                  <a:lnTo>
                    <a:pt x="63" y="64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Freeform 62"/>
            <p:cNvSpPr>
              <a:spLocks/>
            </p:cNvSpPr>
            <p:nvPr/>
          </p:nvSpPr>
          <p:spPr bwMode="auto">
            <a:xfrm>
              <a:off x="3018" y="3314"/>
              <a:ext cx="230" cy="23"/>
            </a:xfrm>
            <a:custGeom>
              <a:avLst/>
              <a:gdLst>
                <a:gd name="T0" fmla="*/ 31 w 460"/>
                <a:gd name="T1" fmla="*/ 13 h 45"/>
                <a:gd name="T2" fmla="*/ 103 w 460"/>
                <a:gd name="T3" fmla="*/ 0 h 45"/>
                <a:gd name="T4" fmla="*/ 137 w 460"/>
                <a:gd name="T5" fmla="*/ 3 h 45"/>
                <a:gd name="T6" fmla="*/ 171 w 460"/>
                <a:gd name="T7" fmla="*/ 20 h 45"/>
                <a:gd name="T8" fmla="*/ 236 w 460"/>
                <a:gd name="T9" fmla="*/ 26 h 45"/>
                <a:gd name="T10" fmla="*/ 291 w 460"/>
                <a:gd name="T11" fmla="*/ 24 h 45"/>
                <a:gd name="T12" fmla="*/ 352 w 460"/>
                <a:gd name="T13" fmla="*/ 11 h 45"/>
                <a:gd name="T14" fmla="*/ 375 w 460"/>
                <a:gd name="T15" fmla="*/ 0 h 45"/>
                <a:gd name="T16" fmla="*/ 407 w 460"/>
                <a:gd name="T17" fmla="*/ 15 h 45"/>
                <a:gd name="T18" fmla="*/ 460 w 460"/>
                <a:gd name="T19" fmla="*/ 11 h 45"/>
                <a:gd name="T20" fmla="*/ 418 w 460"/>
                <a:gd name="T21" fmla="*/ 26 h 45"/>
                <a:gd name="T22" fmla="*/ 329 w 460"/>
                <a:gd name="T23" fmla="*/ 36 h 45"/>
                <a:gd name="T24" fmla="*/ 268 w 460"/>
                <a:gd name="T25" fmla="*/ 45 h 45"/>
                <a:gd name="T26" fmla="*/ 186 w 460"/>
                <a:gd name="T27" fmla="*/ 36 h 45"/>
                <a:gd name="T28" fmla="*/ 133 w 460"/>
                <a:gd name="T29" fmla="*/ 15 h 45"/>
                <a:gd name="T30" fmla="*/ 103 w 460"/>
                <a:gd name="T31" fmla="*/ 11 h 45"/>
                <a:gd name="T32" fmla="*/ 46 w 460"/>
                <a:gd name="T33" fmla="*/ 20 h 45"/>
                <a:gd name="T34" fmla="*/ 0 w 460"/>
                <a:gd name="T35" fmla="*/ 22 h 45"/>
                <a:gd name="T36" fmla="*/ 31 w 460"/>
                <a:gd name="T37" fmla="*/ 13 h 45"/>
                <a:gd name="T38" fmla="*/ 31 w 460"/>
                <a:gd name="T3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45">
                  <a:moveTo>
                    <a:pt x="31" y="13"/>
                  </a:moveTo>
                  <a:lnTo>
                    <a:pt x="103" y="0"/>
                  </a:lnTo>
                  <a:lnTo>
                    <a:pt x="137" y="3"/>
                  </a:lnTo>
                  <a:lnTo>
                    <a:pt x="171" y="20"/>
                  </a:lnTo>
                  <a:lnTo>
                    <a:pt x="236" y="26"/>
                  </a:lnTo>
                  <a:lnTo>
                    <a:pt x="291" y="24"/>
                  </a:lnTo>
                  <a:lnTo>
                    <a:pt x="352" y="11"/>
                  </a:lnTo>
                  <a:lnTo>
                    <a:pt x="375" y="0"/>
                  </a:lnTo>
                  <a:lnTo>
                    <a:pt x="407" y="15"/>
                  </a:lnTo>
                  <a:lnTo>
                    <a:pt x="460" y="11"/>
                  </a:lnTo>
                  <a:lnTo>
                    <a:pt x="418" y="26"/>
                  </a:lnTo>
                  <a:lnTo>
                    <a:pt x="329" y="36"/>
                  </a:lnTo>
                  <a:lnTo>
                    <a:pt x="268" y="45"/>
                  </a:lnTo>
                  <a:lnTo>
                    <a:pt x="186" y="36"/>
                  </a:lnTo>
                  <a:lnTo>
                    <a:pt x="133" y="15"/>
                  </a:lnTo>
                  <a:lnTo>
                    <a:pt x="103" y="11"/>
                  </a:lnTo>
                  <a:lnTo>
                    <a:pt x="46" y="20"/>
                  </a:lnTo>
                  <a:lnTo>
                    <a:pt x="0" y="22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3" name="Freeform 63"/>
            <p:cNvSpPr>
              <a:spLocks/>
            </p:cNvSpPr>
            <p:nvPr/>
          </p:nvSpPr>
          <p:spPr bwMode="auto">
            <a:xfrm>
              <a:off x="3270" y="3272"/>
              <a:ext cx="47" cy="30"/>
            </a:xfrm>
            <a:custGeom>
              <a:avLst/>
              <a:gdLst>
                <a:gd name="T0" fmla="*/ 47 w 93"/>
                <a:gd name="T1" fmla="*/ 0 h 61"/>
                <a:gd name="T2" fmla="*/ 0 w 93"/>
                <a:gd name="T3" fmla="*/ 61 h 61"/>
                <a:gd name="T4" fmla="*/ 38 w 93"/>
                <a:gd name="T5" fmla="*/ 32 h 61"/>
                <a:gd name="T6" fmla="*/ 70 w 93"/>
                <a:gd name="T7" fmla="*/ 27 h 61"/>
                <a:gd name="T8" fmla="*/ 93 w 93"/>
                <a:gd name="T9" fmla="*/ 30 h 61"/>
                <a:gd name="T10" fmla="*/ 66 w 93"/>
                <a:gd name="T11" fmla="*/ 2 h 61"/>
                <a:gd name="T12" fmla="*/ 47 w 93"/>
                <a:gd name="T13" fmla="*/ 0 h 61"/>
                <a:gd name="T14" fmla="*/ 47 w 9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1">
                  <a:moveTo>
                    <a:pt x="47" y="0"/>
                  </a:moveTo>
                  <a:lnTo>
                    <a:pt x="0" y="61"/>
                  </a:lnTo>
                  <a:lnTo>
                    <a:pt x="38" y="32"/>
                  </a:lnTo>
                  <a:lnTo>
                    <a:pt x="70" y="27"/>
                  </a:lnTo>
                  <a:lnTo>
                    <a:pt x="93" y="30"/>
                  </a:lnTo>
                  <a:lnTo>
                    <a:pt x="6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4" name="Freeform 64"/>
            <p:cNvSpPr>
              <a:spLocks/>
            </p:cNvSpPr>
            <p:nvPr/>
          </p:nvSpPr>
          <p:spPr bwMode="auto">
            <a:xfrm>
              <a:off x="3004" y="3356"/>
              <a:ext cx="225" cy="175"/>
            </a:xfrm>
            <a:custGeom>
              <a:avLst/>
              <a:gdLst>
                <a:gd name="T0" fmla="*/ 12 w 449"/>
                <a:gd name="T1" fmla="*/ 36 h 352"/>
                <a:gd name="T2" fmla="*/ 48 w 449"/>
                <a:gd name="T3" fmla="*/ 103 h 352"/>
                <a:gd name="T4" fmla="*/ 107 w 449"/>
                <a:gd name="T5" fmla="*/ 165 h 352"/>
                <a:gd name="T6" fmla="*/ 208 w 449"/>
                <a:gd name="T7" fmla="*/ 245 h 352"/>
                <a:gd name="T8" fmla="*/ 272 w 449"/>
                <a:gd name="T9" fmla="*/ 289 h 352"/>
                <a:gd name="T10" fmla="*/ 449 w 449"/>
                <a:gd name="T11" fmla="*/ 352 h 352"/>
                <a:gd name="T12" fmla="*/ 417 w 449"/>
                <a:gd name="T13" fmla="*/ 281 h 352"/>
                <a:gd name="T14" fmla="*/ 434 w 449"/>
                <a:gd name="T15" fmla="*/ 217 h 352"/>
                <a:gd name="T16" fmla="*/ 331 w 449"/>
                <a:gd name="T17" fmla="*/ 238 h 352"/>
                <a:gd name="T18" fmla="*/ 160 w 449"/>
                <a:gd name="T19" fmla="*/ 169 h 352"/>
                <a:gd name="T20" fmla="*/ 101 w 449"/>
                <a:gd name="T21" fmla="*/ 112 h 352"/>
                <a:gd name="T22" fmla="*/ 44 w 449"/>
                <a:gd name="T23" fmla="*/ 29 h 352"/>
                <a:gd name="T24" fmla="*/ 0 w 449"/>
                <a:gd name="T25" fmla="*/ 0 h 352"/>
                <a:gd name="T26" fmla="*/ 12 w 449"/>
                <a:gd name="T27" fmla="*/ 36 h 352"/>
                <a:gd name="T28" fmla="*/ 12 w 449"/>
                <a:gd name="T29" fmla="*/ 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" h="352">
                  <a:moveTo>
                    <a:pt x="12" y="36"/>
                  </a:moveTo>
                  <a:lnTo>
                    <a:pt x="48" y="103"/>
                  </a:lnTo>
                  <a:lnTo>
                    <a:pt x="107" y="165"/>
                  </a:lnTo>
                  <a:lnTo>
                    <a:pt x="208" y="245"/>
                  </a:lnTo>
                  <a:lnTo>
                    <a:pt x="272" y="289"/>
                  </a:lnTo>
                  <a:lnTo>
                    <a:pt x="449" y="352"/>
                  </a:lnTo>
                  <a:lnTo>
                    <a:pt x="417" y="281"/>
                  </a:lnTo>
                  <a:lnTo>
                    <a:pt x="434" y="217"/>
                  </a:lnTo>
                  <a:lnTo>
                    <a:pt x="331" y="238"/>
                  </a:lnTo>
                  <a:lnTo>
                    <a:pt x="160" y="169"/>
                  </a:lnTo>
                  <a:lnTo>
                    <a:pt x="101" y="112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5" name="Freeform 65"/>
            <p:cNvSpPr>
              <a:spLocks/>
            </p:cNvSpPr>
            <p:nvPr/>
          </p:nvSpPr>
          <p:spPr bwMode="auto">
            <a:xfrm>
              <a:off x="2949" y="3276"/>
              <a:ext cx="46" cy="176"/>
            </a:xfrm>
            <a:custGeom>
              <a:avLst/>
              <a:gdLst>
                <a:gd name="T0" fmla="*/ 17 w 91"/>
                <a:gd name="T1" fmla="*/ 80 h 354"/>
                <a:gd name="T2" fmla="*/ 17 w 91"/>
                <a:gd name="T3" fmla="*/ 128 h 354"/>
                <a:gd name="T4" fmla="*/ 8 w 91"/>
                <a:gd name="T5" fmla="*/ 189 h 354"/>
                <a:gd name="T6" fmla="*/ 0 w 91"/>
                <a:gd name="T7" fmla="*/ 248 h 354"/>
                <a:gd name="T8" fmla="*/ 21 w 91"/>
                <a:gd name="T9" fmla="*/ 354 h 354"/>
                <a:gd name="T10" fmla="*/ 46 w 91"/>
                <a:gd name="T11" fmla="*/ 251 h 354"/>
                <a:gd name="T12" fmla="*/ 55 w 91"/>
                <a:gd name="T13" fmla="*/ 149 h 354"/>
                <a:gd name="T14" fmla="*/ 46 w 91"/>
                <a:gd name="T15" fmla="*/ 71 h 354"/>
                <a:gd name="T16" fmla="*/ 91 w 91"/>
                <a:gd name="T17" fmla="*/ 0 h 354"/>
                <a:gd name="T18" fmla="*/ 12 w 91"/>
                <a:gd name="T19" fmla="*/ 67 h 354"/>
                <a:gd name="T20" fmla="*/ 17 w 91"/>
                <a:gd name="T21" fmla="*/ 80 h 354"/>
                <a:gd name="T22" fmla="*/ 17 w 91"/>
                <a:gd name="T23" fmla="*/ 8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54">
                  <a:moveTo>
                    <a:pt x="17" y="80"/>
                  </a:moveTo>
                  <a:lnTo>
                    <a:pt x="17" y="128"/>
                  </a:lnTo>
                  <a:lnTo>
                    <a:pt x="8" y="189"/>
                  </a:lnTo>
                  <a:lnTo>
                    <a:pt x="0" y="248"/>
                  </a:lnTo>
                  <a:lnTo>
                    <a:pt x="21" y="354"/>
                  </a:lnTo>
                  <a:lnTo>
                    <a:pt x="46" y="251"/>
                  </a:lnTo>
                  <a:lnTo>
                    <a:pt x="55" y="149"/>
                  </a:lnTo>
                  <a:lnTo>
                    <a:pt x="46" y="71"/>
                  </a:lnTo>
                  <a:lnTo>
                    <a:pt x="91" y="0"/>
                  </a:lnTo>
                  <a:lnTo>
                    <a:pt x="12" y="67"/>
                  </a:lnTo>
                  <a:lnTo>
                    <a:pt x="17" y="8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6" name="Freeform 66"/>
            <p:cNvSpPr>
              <a:spLocks/>
            </p:cNvSpPr>
            <p:nvPr/>
          </p:nvSpPr>
          <p:spPr bwMode="auto">
            <a:xfrm>
              <a:off x="3207" y="3375"/>
              <a:ext cx="260" cy="168"/>
            </a:xfrm>
            <a:custGeom>
              <a:avLst/>
              <a:gdLst>
                <a:gd name="T0" fmla="*/ 0 w 521"/>
                <a:gd name="T1" fmla="*/ 209 h 337"/>
                <a:gd name="T2" fmla="*/ 2 w 521"/>
                <a:gd name="T3" fmla="*/ 253 h 337"/>
                <a:gd name="T4" fmla="*/ 12 w 521"/>
                <a:gd name="T5" fmla="*/ 289 h 337"/>
                <a:gd name="T6" fmla="*/ 42 w 521"/>
                <a:gd name="T7" fmla="*/ 312 h 337"/>
                <a:gd name="T8" fmla="*/ 88 w 521"/>
                <a:gd name="T9" fmla="*/ 333 h 337"/>
                <a:gd name="T10" fmla="*/ 149 w 521"/>
                <a:gd name="T11" fmla="*/ 337 h 337"/>
                <a:gd name="T12" fmla="*/ 246 w 521"/>
                <a:gd name="T13" fmla="*/ 335 h 337"/>
                <a:gd name="T14" fmla="*/ 350 w 521"/>
                <a:gd name="T15" fmla="*/ 297 h 337"/>
                <a:gd name="T16" fmla="*/ 428 w 521"/>
                <a:gd name="T17" fmla="*/ 261 h 337"/>
                <a:gd name="T18" fmla="*/ 521 w 521"/>
                <a:gd name="T19" fmla="*/ 230 h 337"/>
                <a:gd name="T20" fmla="*/ 436 w 521"/>
                <a:gd name="T21" fmla="*/ 230 h 337"/>
                <a:gd name="T22" fmla="*/ 295 w 521"/>
                <a:gd name="T23" fmla="*/ 297 h 337"/>
                <a:gd name="T24" fmla="*/ 168 w 521"/>
                <a:gd name="T25" fmla="*/ 312 h 337"/>
                <a:gd name="T26" fmla="*/ 105 w 521"/>
                <a:gd name="T27" fmla="*/ 319 h 337"/>
                <a:gd name="T28" fmla="*/ 63 w 521"/>
                <a:gd name="T29" fmla="*/ 304 h 337"/>
                <a:gd name="T30" fmla="*/ 37 w 521"/>
                <a:gd name="T31" fmla="*/ 281 h 337"/>
                <a:gd name="T32" fmla="*/ 29 w 521"/>
                <a:gd name="T33" fmla="*/ 236 h 337"/>
                <a:gd name="T34" fmla="*/ 38 w 521"/>
                <a:gd name="T35" fmla="*/ 204 h 337"/>
                <a:gd name="T36" fmla="*/ 69 w 521"/>
                <a:gd name="T37" fmla="*/ 175 h 337"/>
                <a:gd name="T38" fmla="*/ 101 w 521"/>
                <a:gd name="T39" fmla="*/ 173 h 337"/>
                <a:gd name="T40" fmla="*/ 168 w 521"/>
                <a:gd name="T41" fmla="*/ 185 h 337"/>
                <a:gd name="T42" fmla="*/ 223 w 521"/>
                <a:gd name="T43" fmla="*/ 190 h 337"/>
                <a:gd name="T44" fmla="*/ 248 w 521"/>
                <a:gd name="T45" fmla="*/ 188 h 337"/>
                <a:gd name="T46" fmla="*/ 278 w 521"/>
                <a:gd name="T47" fmla="*/ 165 h 337"/>
                <a:gd name="T48" fmla="*/ 318 w 521"/>
                <a:gd name="T49" fmla="*/ 124 h 337"/>
                <a:gd name="T50" fmla="*/ 337 w 521"/>
                <a:gd name="T51" fmla="*/ 91 h 337"/>
                <a:gd name="T52" fmla="*/ 339 w 521"/>
                <a:gd name="T53" fmla="*/ 63 h 337"/>
                <a:gd name="T54" fmla="*/ 362 w 521"/>
                <a:gd name="T55" fmla="*/ 38 h 337"/>
                <a:gd name="T56" fmla="*/ 407 w 521"/>
                <a:gd name="T57" fmla="*/ 19 h 337"/>
                <a:gd name="T58" fmla="*/ 440 w 521"/>
                <a:gd name="T59" fmla="*/ 13 h 337"/>
                <a:gd name="T60" fmla="*/ 491 w 521"/>
                <a:gd name="T61" fmla="*/ 31 h 337"/>
                <a:gd name="T62" fmla="*/ 521 w 521"/>
                <a:gd name="T63" fmla="*/ 74 h 337"/>
                <a:gd name="T64" fmla="*/ 521 w 521"/>
                <a:gd name="T65" fmla="*/ 27 h 337"/>
                <a:gd name="T66" fmla="*/ 487 w 521"/>
                <a:gd name="T67" fmla="*/ 13 h 337"/>
                <a:gd name="T68" fmla="*/ 424 w 521"/>
                <a:gd name="T69" fmla="*/ 0 h 337"/>
                <a:gd name="T70" fmla="*/ 396 w 521"/>
                <a:gd name="T71" fmla="*/ 2 h 337"/>
                <a:gd name="T72" fmla="*/ 350 w 521"/>
                <a:gd name="T73" fmla="*/ 13 h 337"/>
                <a:gd name="T74" fmla="*/ 305 w 521"/>
                <a:gd name="T75" fmla="*/ 25 h 337"/>
                <a:gd name="T76" fmla="*/ 259 w 521"/>
                <a:gd name="T77" fmla="*/ 44 h 337"/>
                <a:gd name="T78" fmla="*/ 221 w 521"/>
                <a:gd name="T79" fmla="*/ 74 h 337"/>
                <a:gd name="T80" fmla="*/ 272 w 521"/>
                <a:gd name="T81" fmla="*/ 69 h 337"/>
                <a:gd name="T82" fmla="*/ 301 w 521"/>
                <a:gd name="T83" fmla="*/ 70 h 337"/>
                <a:gd name="T84" fmla="*/ 310 w 521"/>
                <a:gd name="T85" fmla="*/ 84 h 337"/>
                <a:gd name="T86" fmla="*/ 307 w 521"/>
                <a:gd name="T87" fmla="*/ 105 h 337"/>
                <a:gd name="T88" fmla="*/ 286 w 521"/>
                <a:gd name="T89" fmla="*/ 122 h 337"/>
                <a:gd name="T90" fmla="*/ 244 w 521"/>
                <a:gd name="T91" fmla="*/ 160 h 337"/>
                <a:gd name="T92" fmla="*/ 213 w 521"/>
                <a:gd name="T93" fmla="*/ 167 h 337"/>
                <a:gd name="T94" fmla="*/ 173 w 521"/>
                <a:gd name="T95" fmla="*/ 175 h 337"/>
                <a:gd name="T96" fmla="*/ 99 w 521"/>
                <a:gd name="T97" fmla="*/ 164 h 337"/>
                <a:gd name="T98" fmla="*/ 65 w 521"/>
                <a:gd name="T99" fmla="*/ 164 h 337"/>
                <a:gd name="T100" fmla="*/ 95 w 521"/>
                <a:gd name="T101" fmla="*/ 141 h 337"/>
                <a:gd name="T102" fmla="*/ 139 w 521"/>
                <a:gd name="T103" fmla="*/ 120 h 337"/>
                <a:gd name="T104" fmla="*/ 185 w 521"/>
                <a:gd name="T105" fmla="*/ 105 h 337"/>
                <a:gd name="T106" fmla="*/ 225 w 521"/>
                <a:gd name="T107" fmla="*/ 84 h 337"/>
                <a:gd name="T108" fmla="*/ 168 w 521"/>
                <a:gd name="T109" fmla="*/ 103 h 337"/>
                <a:gd name="T110" fmla="*/ 126 w 521"/>
                <a:gd name="T111" fmla="*/ 114 h 337"/>
                <a:gd name="T112" fmla="*/ 69 w 521"/>
                <a:gd name="T113" fmla="*/ 143 h 337"/>
                <a:gd name="T114" fmla="*/ 37 w 521"/>
                <a:gd name="T115" fmla="*/ 162 h 337"/>
                <a:gd name="T116" fmla="*/ 14 w 521"/>
                <a:gd name="T117" fmla="*/ 177 h 337"/>
                <a:gd name="T118" fmla="*/ 0 w 521"/>
                <a:gd name="T119" fmla="*/ 209 h 337"/>
                <a:gd name="T120" fmla="*/ 0 w 521"/>
                <a:gd name="T121" fmla="*/ 20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337">
                  <a:moveTo>
                    <a:pt x="0" y="209"/>
                  </a:moveTo>
                  <a:lnTo>
                    <a:pt x="2" y="253"/>
                  </a:lnTo>
                  <a:lnTo>
                    <a:pt x="12" y="289"/>
                  </a:lnTo>
                  <a:lnTo>
                    <a:pt x="42" y="312"/>
                  </a:lnTo>
                  <a:lnTo>
                    <a:pt x="88" y="333"/>
                  </a:lnTo>
                  <a:lnTo>
                    <a:pt x="149" y="337"/>
                  </a:lnTo>
                  <a:lnTo>
                    <a:pt x="246" y="335"/>
                  </a:lnTo>
                  <a:lnTo>
                    <a:pt x="350" y="297"/>
                  </a:lnTo>
                  <a:lnTo>
                    <a:pt x="428" y="261"/>
                  </a:lnTo>
                  <a:lnTo>
                    <a:pt x="521" y="230"/>
                  </a:lnTo>
                  <a:lnTo>
                    <a:pt x="436" y="230"/>
                  </a:lnTo>
                  <a:lnTo>
                    <a:pt x="295" y="297"/>
                  </a:lnTo>
                  <a:lnTo>
                    <a:pt x="168" y="312"/>
                  </a:lnTo>
                  <a:lnTo>
                    <a:pt x="105" y="319"/>
                  </a:lnTo>
                  <a:lnTo>
                    <a:pt x="63" y="304"/>
                  </a:lnTo>
                  <a:lnTo>
                    <a:pt x="37" y="281"/>
                  </a:lnTo>
                  <a:lnTo>
                    <a:pt x="29" y="236"/>
                  </a:lnTo>
                  <a:lnTo>
                    <a:pt x="38" y="204"/>
                  </a:lnTo>
                  <a:lnTo>
                    <a:pt x="69" y="175"/>
                  </a:lnTo>
                  <a:lnTo>
                    <a:pt x="101" y="173"/>
                  </a:lnTo>
                  <a:lnTo>
                    <a:pt x="168" y="185"/>
                  </a:lnTo>
                  <a:lnTo>
                    <a:pt x="223" y="190"/>
                  </a:lnTo>
                  <a:lnTo>
                    <a:pt x="248" y="188"/>
                  </a:lnTo>
                  <a:lnTo>
                    <a:pt x="278" y="165"/>
                  </a:lnTo>
                  <a:lnTo>
                    <a:pt x="318" y="124"/>
                  </a:lnTo>
                  <a:lnTo>
                    <a:pt x="337" y="91"/>
                  </a:lnTo>
                  <a:lnTo>
                    <a:pt x="339" y="63"/>
                  </a:lnTo>
                  <a:lnTo>
                    <a:pt x="362" y="38"/>
                  </a:lnTo>
                  <a:lnTo>
                    <a:pt x="407" y="19"/>
                  </a:lnTo>
                  <a:lnTo>
                    <a:pt x="440" y="13"/>
                  </a:lnTo>
                  <a:lnTo>
                    <a:pt x="491" y="31"/>
                  </a:lnTo>
                  <a:lnTo>
                    <a:pt x="521" y="74"/>
                  </a:lnTo>
                  <a:lnTo>
                    <a:pt x="521" y="27"/>
                  </a:lnTo>
                  <a:lnTo>
                    <a:pt x="487" y="13"/>
                  </a:lnTo>
                  <a:lnTo>
                    <a:pt x="424" y="0"/>
                  </a:lnTo>
                  <a:lnTo>
                    <a:pt x="396" y="2"/>
                  </a:lnTo>
                  <a:lnTo>
                    <a:pt x="350" y="13"/>
                  </a:lnTo>
                  <a:lnTo>
                    <a:pt x="305" y="25"/>
                  </a:lnTo>
                  <a:lnTo>
                    <a:pt x="259" y="44"/>
                  </a:lnTo>
                  <a:lnTo>
                    <a:pt x="221" y="74"/>
                  </a:lnTo>
                  <a:lnTo>
                    <a:pt x="272" y="69"/>
                  </a:lnTo>
                  <a:lnTo>
                    <a:pt x="301" y="70"/>
                  </a:lnTo>
                  <a:lnTo>
                    <a:pt x="310" y="84"/>
                  </a:lnTo>
                  <a:lnTo>
                    <a:pt x="307" y="105"/>
                  </a:lnTo>
                  <a:lnTo>
                    <a:pt x="286" y="122"/>
                  </a:lnTo>
                  <a:lnTo>
                    <a:pt x="244" y="160"/>
                  </a:lnTo>
                  <a:lnTo>
                    <a:pt x="213" y="167"/>
                  </a:lnTo>
                  <a:lnTo>
                    <a:pt x="173" y="175"/>
                  </a:lnTo>
                  <a:lnTo>
                    <a:pt x="99" y="164"/>
                  </a:lnTo>
                  <a:lnTo>
                    <a:pt x="65" y="164"/>
                  </a:lnTo>
                  <a:lnTo>
                    <a:pt x="95" y="141"/>
                  </a:lnTo>
                  <a:lnTo>
                    <a:pt x="139" y="120"/>
                  </a:lnTo>
                  <a:lnTo>
                    <a:pt x="185" y="105"/>
                  </a:lnTo>
                  <a:lnTo>
                    <a:pt x="225" y="84"/>
                  </a:lnTo>
                  <a:lnTo>
                    <a:pt x="168" y="103"/>
                  </a:lnTo>
                  <a:lnTo>
                    <a:pt x="126" y="114"/>
                  </a:lnTo>
                  <a:lnTo>
                    <a:pt x="69" y="143"/>
                  </a:lnTo>
                  <a:lnTo>
                    <a:pt x="37" y="162"/>
                  </a:lnTo>
                  <a:lnTo>
                    <a:pt x="14" y="17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7" name="Freeform 67"/>
            <p:cNvSpPr>
              <a:spLocks/>
            </p:cNvSpPr>
            <p:nvPr/>
          </p:nvSpPr>
          <p:spPr bwMode="auto">
            <a:xfrm>
              <a:off x="3417" y="3355"/>
              <a:ext cx="265" cy="148"/>
            </a:xfrm>
            <a:custGeom>
              <a:avLst/>
              <a:gdLst>
                <a:gd name="T0" fmla="*/ 55 w 530"/>
                <a:gd name="T1" fmla="*/ 55 h 297"/>
                <a:gd name="T2" fmla="*/ 76 w 530"/>
                <a:gd name="T3" fmla="*/ 110 h 297"/>
                <a:gd name="T4" fmla="*/ 83 w 530"/>
                <a:gd name="T5" fmla="*/ 154 h 297"/>
                <a:gd name="T6" fmla="*/ 87 w 530"/>
                <a:gd name="T7" fmla="*/ 198 h 297"/>
                <a:gd name="T8" fmla="*/ 102 w 530"/>
                <a:gd name="T9" fmla="*/ 226 h 297"/>
                <a:gd name="T10" fmla="*/ 119 w 530"/>
                <a:gd name="T11" fmla="*/ 247 h 297"/>
                <a:gd name="T12" fmla="*/ 53 w 530"/>
                <a:gd name="T13" fmla="*/ 270 h 297"/>
                <a:gd name="T14" fmla="*/ 0 w 530"/>
                <a:gd name="T15" fmla="*/ 297 h 297"/>
                <a:gd name="T16" fmla="*/ 117 w 530"/>
                <a:gd name="T17" fmla="*/ 274 h 297"/>
                <a:gd name="T18" fmla="*/ 214 w 530"/>
                <a:gd name="T19" fmla="*/ 259 h 297"/>
                <a:gd name="T20" fmla="*/ 271 w 530"/>
                <a:gd name="T21" fmla="*/ 255 h 297"/>
                <a:gd name="T22" fmla="*/ 391 w 530"/>
                <a:gd name="T23" fmla="*/ 215 h 297"/>
                <a:gd name="T24" fmla="*/ 530 w 530"/>
                <a:gd name="T25" fmla="*/ 154 h 297"/>
                <a:gd name="T26" fmla="*/ 425 w 530"/>
                <a:gd name="T27" fmla="*/ 185 h 297"/>
                <a:gd name="T28" fmla="*/ 329 w 530"/>
                <a:gd name="T29" fmla="*/ 213 h 297"/>
                <a:gd name="T30" fmla="*/ 256 w 530"/>
                <a:gd name="T31" fmla="*/ 230 h 297"/>
                <a:gd name="T32" fmla="*/ 195 w 530"/>
                <a:gd name="T33" fmla="*/ 244 h 297"/>
                <a:gd name="T34" fmla="*/ 144 w 530"/>
                <a:gd name="T35" fmla="*/ 217 h 297"/>
                <a:gd name="T36" fmla="*/ 116 w 530"/>
                <a:gd name="T37" fmla="*/ 181 h 297"/>
                <a:gd name="T38" fmla="*/ 108 w 530"/>
                <a:gd name="T39" fmla="*/ 139 h 297"/>
                <a:gd name="T40" fmla="*/ 106 w 530"/>
                <a:gd name="T41" fmla="*/ 93 h 297"/>
                <a:gd name="T42" fmla="*/ 119 w 530"/>
                <a:gd name="T43" fmla="*/ 44 h 297"/>
                <a:gd name="T44" fmla="*/ 140 w 530"/>
                <a:gd name="T45" fmla="*/ 19 h 297"/>
                <a:gd name="T46" fmla="*/ 167 w 530"/>
                <a:gd name="T47" fmla="*/ 12 h 297"/>
                <a:gd name="T48" fmla="*/ 194 w 530"/>
                <a:gd name="T49" fmla="*/ 21 h 297"/>
                <a:gd name="T50" fmla="*/ 232 w 530"/>
                <a:gd name="T51" fmla="*/ 38 h 297"/>
                <a:gd name="T52" fmla="*/ 262 w 530"/>
                <a:gd name="T53" fmla="*/ 61 h 297"/>
                <a:gd name="T54" fmla="*/ 268 w 530"/>
                <a:gd name="T55" fmla="*/ 42 h 297"/>
                <a:gd name="T56" fmla="*/ 199 w 530"/>
                <a:gd name="T57" fmla="*/ 14 h 297"/>
                <a:gd name="T58" fmla="*/ 180 w 530"/>
                <a:gd name="T59" fmla="*/ 0 h 297"/>
                <a:gd name="T60" fmla="*/ 154 w 530"/>
                <a:gd name="T61" fmla="*/ 0 h 297"/>
                <a:gd name="T62" fmla="*/ 119 w 530"/>
                <a:gd name="T63" fmla="*/ 19 h 297"/>
                <a:gd name="T64" fmla="*/ 102 w 530"/>
                <a:gd name="T65" fmla="*/ 55 h 297"/>
                <a:gd name="T66" fmla="*/ 87 w 530"/>
                <a:gd name="T67" fmla="*/ 67 h 297"/>
                <a:gd name="T68" fmla="*/ 55 w 530"/>
                <a:gd name="T69" fmla="*/ 55 h 297"/>
                <a:gd name="T70" fmla="*/ 55 w 530"/>
                <a:gd name="T71" fmla="*/ 5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0" h="297">
                  <a:moveTo>
                    <a:pt x="55" y="55"/>
                  </a:moveTo>
                  <a:lnTo>
                    <a:pt x="76" y="110"/>
                  </a:lnTo>
                  <a:lnTo>
                    <a:pt x="83" y="154"/>
                  </a:lnTo>
                  <a:lnTo>
                    <a:pt x="87" y="198"/>
                  </a:lnTo>
                  <a:lnTo>
                    <a:pt x="102" y="226"/>
                  </a:lnTo>
                  <a:lnTo>
                    <a:pt x="119" y="247"/>
                  </a:lnTo>
                  <a:lnTo>
                    <a:pt x="53" y="270"/>
                  </a:lnTo>
                  <a:lnTo>
                    <a:pt x="0" y="297"/>
                  </a:lnTo>
                  <a:lnTo>
                    <a:pt x="117" y="274"/>
                  </a:lnTo>
                  <a:lnTo>
                    <a:pt x="214" y="259"/>
                  </a:lnTo>
                  <a:lnTo>
                    <a:pt x="271" y="255"/>
                  </a:lnTo>
                  <a:lnTo>
                    <a:pt x="391" y="215"/>
                  </a:lnTo>
                  <a:lnTo>
                    <a:pt x="530" y="154"/>
                  </a:lnTo>
                  <a:lnTo>
                    <a:pt x="425" y="185"/>
                  </a:lnTo>
                  <a:lnTo>
                    <a:pt x="329" y="213"/>
                  </a:lnTo>
                  <a:lnTo>
                    <a:pt x="256" y="230"/>
                  </a:lnTo>
                  <a:lnTo>
                    <a:pt x="195" y="244"/>
                  </a:lnTo>
                  <a:lnTo>
                    <a:pt x="144" y="217"/>
                  </a:lnTo>
                  <a:lnTo>
                    <a:pt x="116" y="181"/>
                  </a:lnTo>
                  <a:lnTo>
                    <a:pt x="108" y="139"/>
                  </a:lnTo>
                  <a:lnTo>
                    <a:pt x="106" y="93"/>
                  </a:lnTo>
                  <a:lnTo>
                    <a:pt x="119" y="44"/>
                  </a:lnTo>
                  <a:lnTo>
                    <a:pt x="140" y="19"/>
                  </a:lnTo>
                  <a:lnTo>
                    <a:pt x="167" y="12"/>
                  </a:lnTo>
                  <a:lnTo>
                    <a:pt x="194" y="21"/>
                  </a:lnTo>
                  <a:lnTo>
                    <a:pt x="232" y="38"/>
                  </a:lnTo>
                  <a:lnTo>
                    <a:pt x="262" y="61"/>
                  </a:lnTo>
                  <a:lnTo>
                    <a:pt x="268" y="42"/>
                  </a:lnTo>
                  <a:lnTo>
                    <a:pt x="199" y="14"/>
                  </a:lnTo>
                  <a:lnTo>
                    <a:pt x="180" y="0"/>
                  </a:lnTo>
                  <a:lnTo>
                    <a:pt x="154" y="0"/>
                  </a:lnTo>
                  <a:lnTo>
                    <a:pt x="119" y="19"/>
                  </a:lnTo>
                  <a:lnTo>
                    <a:pt x="102" y="55"/>
                  </a:lnTo>
                  <a:lnTo>
                    <a:pt x="87" y="67"/>
                  </a:lnTo>
                  <a:lnTo>
                    <a:pt x="55" y="55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8" name="Freeform 68"/>
            <p:cNvSpPr>
              <a:spLocks/>
            </p:cNvSpPr>
            <p:nvPr/>
          </p:nvSpPr>
          <p:spPr bwMode="auto">
            <a:xfrm>
              <a:off x="3027" y="3013"/>
              <a:ext cx="1228" cy="428"/>
            </a:xfrm>
            <a:custGeom>
              <a:avLst/>
              <a:gdLst>
                <a:gd name="T0" fmla="*/ 968 w 2456"/>
                <a:gd name="T1" fmla="*/ 686 h 855"/>
                <a:gd name="T2" fmla="*/ 1059 w 2456"/>
                <a:gd name="T3" fmla="*/ 682 h 855"/>
                <a:gd name="T4" fmla="*/ 1143 w 2456"/>
                <a:gd name="T5" fmla="*/ 686 h 855"/>
                <a:gd name="T6" fmla="*/ 1188 w 2456"/>
                <a:gd name="T7" fmla="*/ 703 h 855"/>
                <a:gd name="T8" fmla="*/ 1325 w 2456"/>
                <a:gd name="T9" fmla="*/ 703 h 855"/>
                <a:gd name="T10" fmla="*/ 1378 w 2456"/>
                <a:gd name="T11" fmla="*/ 715 h 855"/>
                <a:gd name="T12" fmla="*/ 1441 w 2456"/>
                <a:gd name="T13" fmla="*/ 735 h 855"/>
                <a:gd name="T14" fmla="*/ 1479 w 2456"/>
                <a:gd name="T15" fmla="*/ 770 h 855"/>
                <a:gd name="T16" fmla="*/ 1245 w 2456"/>
                <a:gd name="T17" fmla="*/ 855 h 855"/>
                <a:gd name="T18" fmla="*/ 1523 w 2456"/>
                <a:gd name="T19" fmla="*/ 764 h 855"/>
                <a:gd name="T20" fmla="*/ 1582 w 2456"/>
                <a:gd name="T21" fmla="*/ 747 h 855"/>
                <a:gd name="T22" fmla="*/ 2456 w 2456"/>
                <a:gd name="T23" fmla="*/ 403 h 855"/>
                <a:gd name="T24" fmla="*/ 2456 w 2456"/>
                <a:gd name="T25" fmla="*/ 23 h 855"/>
                <a:gd name="T26" fmla="*/ 1839 w 2456"/>
                <a:gd name="T27" fmla="*/ 0 h 855"/>
                <a:gd name="T28" fmla="*/ 1164 w 2456"/>
                <a:gd name="T29" fmla="*/ 23 h 855"/>
                <a:gd name="T30" fmla="*/ 785 w 2456"/>
                <a:gd name="T31" fmla="*/ 40 h 855"/>
                <a:gd name="T32" fmla="*/ 396 w 2456"/>
                <a:gd name="T33" fmla="*/ 78 h 855"/>
                <a:gd name="T34" fmla="*/ 0 w 2456"/>
                <a:gd name="T35" fmla="*/ 93 h 855"/>
                <a:gd name="T36" fmla="*/ 230 w 2456"/>
                <a:gd name="T37" fmla="*/ 184 h 855"/>
                <a:gd name="T38" fmla="*/ 55 w 2456"/>
                <a:gd name="T39" fmla="*/ 296 h 855"/>
                <a:gd name="T40" fmla="*/ 508 w 2456"/>
                <a:gd name="T41" fmla="*/ 161 h 855"/>
                <a:gd name="T42" fmla="*/ 603 w 2456"/>
                <a:gd name="T43" fmla="*/ 165 h 855"/>
                <a:gd name="T44" fmla="*/ 690 w 2456"/>
                <a:gd name="T45" fmla="*/ 201 h 855"/>
                <a:gd name="T46" fmla="*/ 707 w 2456"/>
                <a:gd name="T47" fmla="*/ 268 h 855"/>
                <a:gd name="T48" fmla="*/ 711 w 2456"/>
                <a:gd name="T49" fmla="*/ 327 h 855"/>
                <a:gd name="T50" fmla="*/ 723 w 2456"/>
                <a:gd name="T51" fmla="*/ 418 h 855"/>
                <a:gd name="T52" fmla="*/ 704 w 2456"/>
                <a:gd name="T53" fmla="*/ 494 h 855"/>
                <a:gd name="T54" fmla="*/ 671 w 2456"/>
                <a:gd name="T55" fmla="*/ 526 h 855"/>
                <a:gd name="T56" fmla="*/ 704 w 2456"/>
                <a:gd name="T57" fmla="*/ 601 h 855"/>
                <a:gd name="T58" fmla="*/ 717 w 2456"/>
                <a:gd name="T59" fmla="*/ 699 h 855"/>
                <a:gd name="T60" fmla="*/ 770 w 2456"/>
                <a:gd name="T61" fmla="*/ 694 h 855"/>
                <a:gd name="T62" fmla="*/ 823 w 2456"/>
                <a:gd name="T63" fmla="*/ 701 h 855"/>
                <a:gd name="T64" fmla="*/ 884 w 2456"/>
                <a:gd name="T65" fmla="*/ 735 h 855"/>
                <a:gd name="T66" fmla="*/ 909 w 2456"/>
                <a:gd name="T67" fmla="*/ 701 h 855"/>
                <a:gd name="T68" fmla="*/ 949 w 2456"/>
                <a:gd name="T69" fmla="*/ 684 h 855"/>
                <a:gd name="T70" fmla="*/ 968 w 2456"/>
                <a:gd name="T71" fmla="*/ 686 h 855"/>
                <a:gd name="T72" fmla="*/ 968 w 2456"/>
                <a:gd name="T73" fmla="*/ 68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6" h="855">
                  <a:moveTo>
                    <a:pt x="968" y="686"/>
                  </a:moveTo>
                  <a:lnTo>
                    <a:pt x="1059" y="682"/>
                  </a:lnTo>
                  <a:lnTo>
                    <a:pt x="1143" y="686"/>
                  </a:lnTo>
                  <a:lnTo>
                    <a:pt x="1188" y="703"/>
                  </a:lnTo>
                  <a:lnTo>
                    <a:pt x="1325" y="703"/>
                  </a:lnTo>
                  <a:lnTo>
                    <a:pt x="1378" y="715"/>
                  </a:lnTo>
                  <a:lnTo>
                    <a:pt x="1441" y="735"/>
                  </a:lnTo>
                  <a:lnTo>
                    <a:pt x="1479" y="770"/>
                  </a:lnTo>
                  <a:lnTo>
                    <a:pt x="1245" y="855"/>
                  </a:lnTo>
                  <a:lnTo>
                    <a:pt x="1523" y="764"/>
                  </a:lnTo>
                  <a:lnTo>
                    <a:pt x="1582" y="747"/>
                  </a:lnTo>
                  <a:lnTo>
                    <a:pt x="2456" y="403"/>
                  </a:lnTo>
                  <a:lnTo>
                    <a:pt x="2456" y="23"/>
                  </a:lnTo>
                  <a:lnTo>
                    <a:pt x="1839" y="0"/>
                  </a:lnTo>
                  <a:lnTo>
                    <a:pt x="1164" y="23"/>
                  </a:lnTo>
                  <a:lnTo>
                    <a:pt x="785" y="40"/>
                  </a:lnTo>
                  <a:lnTo>
                    <a:pt x="396" y="78"/>
                  </a:lnTo>
                  <a:lnTo>
                    <a:pt x="0" y="93"/>
                  </a:lnTo>
                  <a:lnTo>
                    <a:pt x="230" y="184"/>
                  </a:lnTo>
                  <a:lnTo>
                    <a:pt x="55" y="296"/>
                  </a:lnTo>
                  <a:lnTo>
                    <a:pt x="508" y="161"/>
                  </a:lnTo>
                  <a:lnTo>
                    <a:pt x="603" y="165"/>
                  </a:lnTo>
                  <a:lnTo>
                    <a:pt x="690" y="201"/>
                  </a:lnTo>
                  <a:lnTo>
                    <a:pt x="707" y="268"/>
                  </a:lnTo>
                  <a:lnTo>
                    <a:pt x="711" y="327"/>
                  </a:lnTo>
                  <a:lnTo>
                    <a:pt x="723" y="418"/>
                  </a:lnTo>
                  <a:lnTo>
                    <a:pt x="704" y="494"/>
                  </a:lnTo>
                  <a:lnTo>
                    <a:pt x="671" y="526"/>
                  </a:lnTo>
                  <a:lnTo>
                    <a:pt x="704" y="601"/>
                  </a:lnTo>
                  <a:lnTo>
                    <a:pt x="717" y="699"/>
                  </a:lnTo>
                  <a:lnTo>
                    <a:pt x="770" y="694"/>
                  </a:lnTo>
                  <a:lnTo>
                    <a:pt x="823" y="701"/>
                  </a:lnTo>
                  <a:lnTo>
                    <a:pt x="884" y="735"/>
                  </a:lnTo>
                  <a:lnTo>
                    <a:pt x="909" y="701"/>
                  </a:lnTo>
                  <a:lnTo>
                    <a:pt x="949" y="684"/>
                  </a:lnTo>
                  <a:lnTo>
                    <a:pt x="968" y="686"/>
                  </a:lnTo>
                  <a:lnTo>
                    <a:pt x="968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9" name="Freeform 69"/>
            <p:cNvSpPr>
              <a:spLocks/>
            </p:cNvSpPr>
            <p:nvPr/>
          </p:nvSpPr>
          <p:spPr bwMode="auto">
            <a:xfrm>
              <a:off x="1765" y="3056"/>
              <a:ext cx="1421" cy="339"/>
            </a:xfrm>
            <a:custGeom>
              <a:avLst/>
              <a:gdLst>
                <a:gd name="T0" fmla="*/ 2843 w 2843"/>
                <a:gd name="T1" fmla="*/ 71 h 677"/>
                <a:gd name="T2" fmla="*/ 2620 w 2843"/>
                <a:gd name="T3" fmla="*/ 120 h 677"/>
                <a:gd name="T4" fmla="*/ 2470 w 2843"/>
                <a:gd name="T5" fmla="*/ 187 h 677"/>
                <a:gd name="T6" fmla="*/ 2371 w 2843"/>
                <a:gd name="T7" fmla="*/ 162 h 677"/>
                <a:gd name="T8" fmla="*/ 2259 w 2843"/>
                <a:gd name="T9" fmla="*/ 154 h 677"/>
                <a:gd name="T10" fmla="*/ 2099 w 2843"/>
                <a:gd name="T11" fmla="*/ 219 h 677"/>
                <a:gd name="T12" fmla="*/ 1913 w 2843"/>
                <a:gd name="T13" fmla="*/ 179 h 677"/>
                <a:gd name="T14" fmla="*/ 1747 w 2843"/>
                <a:gd name="T15" fmla="*/ 185 h 677"/>
                <a:gd name="T16" fmla="*/ 1668 w 2843"/>
                <a:gd name="T17" fmla="*/ 229 h 677"/>
                <a:gd name="T18" fmla="*/ 1525 w 2843"/>
                <a:gd name="T19" fmla="*/ 179 h 677"/>
                <a:gd name="T20" fmla="*/ 1354 w 2843"/>
                <a:gd name="T21" fmla="*/ 172 h 677"/>
                <a:gd name="T22" fmla="*/ 1194 w 2843"/>
                <a:gd name="T23" fmla="*/ 172 h 677"/>
                <a:gd name="T24" fmla="*/ 1111 w 2843"/>
                <a:gd name="T25" fmla="*/ 286 h 677"/>
                <a:gd name="T26" fmla="*/ 1105 w 2843"/>
                <a:gd name="T27" fmla="*/ 398 h 677"/>
                <a:gd name="T28" fmla="*/ 1107 w 2843"/>
                <a:gd name="T29" fmla="*/ 512 h 677"/>
                <a:gd name="T30" fmla="*/ 1080 w 2843"/>
                <a:gd name="T31" fmla="*/ 580 h 677"/>
                <a:gd name="T32" fmla="*/ 1154 w 2843"/>
                <a:gd name="T33" fmla="*/ 677 h 677"/>
                <a:gd name="T34" fmla="*/ 997 w 2843"/>
                <a:gd name="T35" fmla="*/ 652 h 677"/>
                <a:gd name="T36" fmla="*/ 0 w 2843"/>
                <a:gd name="T37" fmla="*/ 535 h 677"/>
                <a:gd name="T38" fmla="*/ 171 w 2843"/>
                <a:gd name="T39" fmla="*/ 533 h 677"/>
                <a:gd name="T40" fmla="*/ 257 w 2843"/>
                <a:gd name="T41" fmla="*/ 470 h 677"/>
                <a:gd name="T42" fmla="*/ 400 w 2843"/>
                <a:gd name="T43" fmla="*/ 457 h 677"/>
                <a:gd name="T44" fmla="*/ 504 w 2843"/>
                <a:gd name="T45" fmla="*/ 413 h 677"/>
                <a:gd name="T46" fmla="*/ 554 w 2843"/>
                <a:gd name="T47" fmla="*/ 363 h 677"/>
                <a:gd name="T48" fmla="*/ 603 w 2843"/>
                <a:gd name="T49" fmla="*/ 289 h 677"/>
                <a:gd name="T50" fmla="*/ 590 w 2843"/>
                <a:gd name="T51" fmla="*/ 191 h 677"/>
                <a:gd name="T52" fmla="*/ 567 w 2843"/>
                <a:gd name="T53" fmla="*/ 141 h 677"/>
                <a:gd name="T54" fmla="*/ 671 w 2843"/>
                <a:gd name="T55" fmla="*/ 135 h 677"/>
                <a:gd name="T56" fmla="*/ 2622 w 2843"/>
                <a:gd name="T57" fmla="*/ 0 h 677"/>
                <a:gd name="T58" fmla="*/ 2843 w 2843"/>
                <a:gd name="T59" fmla="*/ 71 h 677"/>
                <a:gd name="T60" fmla="*/ 2843 w 2843"/>
                <a:gd name="T61" fmla="*/ 7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3" h="677">
                  <a:moveTo>
                    <a:pt x="2843" y="71"/>
                  </a:moveTo>
                  <a:lnTo>
                    <a:pt x="2620" y="120"/>
                  </a:lnTo>
                  <a:lnTo>
                    <a:pt x="2470" y="187"/>
                  </a:lnTo>
                  <a:lnTo>
                    <a:pt x="2371" y="162"/>
                  </a:lnTo>
                  <a:lnTo>
                    <a:pt x="2259" y="154"/>
                  </a:lnTo>
                  <a:lnTo>
                    <a:pt x="2099" y="219"/>
                  </a:lnTo>
                  <a:lnTo>
                    <a:pt x="1913" y="179"/>
                  </a:lnTo>
                  <a:lnTo>
                    <a:pt x="1747" y="185"/>
                  </a:lnTo>
                  <a:lnTo>
                    <a:pt x="1668" y="229"/>
                  </a:lnTo>
                  <a:lnTo>
                    <a:pt x="1525" y="179"/>
                  </a:lnTo>
                  <a:lnTo>
                    <a:pt x="1354" y="172"/>
                  </a:lnTo>
                  <a:lnTo>
                    <a:pt x="1194" y="172"/>
                  </a:lnTo>
                  <a:lnTo>
                    <a:pt x="1111" y="286"/>
                  </a:lnTo>
                  <a:lnTo>
                    <a:pt x="1105" y="398"/>
                  </a:lnTo>
                  <a:lnTo>
                    <a:pt x="1107" y="512"/>
                  </a:lnTo>
                  <a:lnTo>
                    <a:pt x="1080" y="580"/>
                  </a:lnTo>
                  <a:lnTo>
                    <a:pt x="1154" y="677"/>
                  </a:lnTo>
                  <a:lnTo>
                    <a:pt x="997" y="652"/>
                  </a:lnTo>
                  <a:lnTo>
                    <a:pt x="0" y="535"/>
                  </a:lnTo>
                  <a:lnTo>
                    <a:pt x="171" y="533"/>
                  </a:lnTo>
                  <a:lnTo>
                    <a:pt x="257" y="470"/>
                  </a:lnTo>
                  <a:lnTo>
                    <a:pt x="400" y="457"/>
                  </a:lnTo>
                  <a:lnTo>
                    <a:pt x="504" y="413"/>
                  </a:lnTo>
                  <a:lnTo>
                    <a:pt x="554" y="363"/>
                  </a:lnTo>
                  <a:lnTo>
                    <a:pt x="603" y="289"/>
                  </a:lnTo>
                  <a:lnTo>
                    <a:pt x="590" y="191"/>
                  </a:lnTo>
                  <a:lnTo>
                    <a:pt x="567" y="141"/>
                  </a:lnTo>
                  <a:lnTo>
                    <a:pt x="671" y="135"/>
                  </a:lnTo>
                  <a:lnTo>
                    <a:pt x="2622" y="0"/>
                  </a:lnTo>
                  <a:lnTo>
                    <a:pt x="2843" y="71"/>
                  </a:lnTo>
                  <a:lnTo>
                    <a:pt x="284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0" name="Freeform 70"/>
            <p:cNvSpPr>
              <a:spLocks/>
            </p:cNvSpPr>
            <p:nvPr/>
          </p:nvSpPr>
          <p:spPr bwMode="auto">
            <a:xfrm>
              <a:off x="3544" y="3363"/>
              <a:ext cx="112" cy="22"/>
            </a:xfrm>
            <a:custGeom>
              <a:avLst/>
              <a:gdLst>
                <a:gd name="T0" fmla="*/ 12 w 225"/>
                <a:gd name="T1" fmla="*/ 44 h 44"/>
                <a:gd name="T2" fmla="*/ 86 w 225"/>
                <a:gd name="T3" fmla="*/ 35 h 44"/>
                <a:gd name="T4" fmla="*/ 143 w 225"/>
                <a:gd name="T5" fmla="*/ 25 h 44"/>
                <a:gd name="T6" fmla="*/ 225 w 225"/>
                <a:gd name="T7" fmla="*/ 0 h 44"/>
                <a:gd name="T8" fmla="*/ 154 w 225"/>
                <a:gd name="T9" fmla="*/ 0 h 44"/>
                <a:gd name="T10" fmla="*/ 82 w 225"/>
                <a:gd name="T11" fmla="*/ 21 h 44"/>
                <a:gd name="T12" fmla="*/ 0 w 225"/>
                <a:gd name="T13" fmla="*/ 21 h 44"/>
                <a:gd name="T14" fmla="*/ 12 w 225"/>
                <a:gd name="T15" fmla="*/ 44 h 44"/>
                <a:gd name="T16" fmla="*/ 12 w 22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44">
                  <a:moveTo>
                    <a:pt x="12" y="44"/>
                  </a:moveTo>
                  <a:lnTo>
                    <a:pt x="86" y="35"/>
                  </a:lnTo>
                  <a:lnTo>
                    <a:pt x="143" y="25"/>
                  </a:lnTo>
                  <a:lnTo>
                    <a:pt x="225" y="0"/>
                  </a:lnTo>
                  <a:lnTo>
                    <a:pt x="154" y="0"/>
                  </a:lnTo>
                  <a:lnTo>
                    <a:pt x="82" y="21"/>
                  </a:lnTo>
                  <a:lnTo>
                    <a:pt x="0" y="21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1" name="Freeform 71"/>
            <p:cNvSpPr>
              <a:spLocks/>
            </p:cNvSpPr>
            <p:nvPr/>
          </p:nvSpPr>
          <p:spPr bwMode="auto">
            <a:xfrm>
              <a:off x="3259" y="3406"/>
              <a:ext cx="72" cy="35"/>
            </a:xfrm>
            <a:custGeom>
              <a:avLst/>
              <a:gdLst>
                <a:gd name="T0" fmla="*/ 144 w 144"/>
                <a:gd name="T1" fmla="*/ 0 h 70"/>
                <a:gd name="T2" fmla="*/ 103 w 144"/>
                <a:gd name="T3" fmla="*/ 30 h 70"/>
                <a:gd name="T4" fmla="*/ 0 w 144"/>
                <a:gd name="T5" fmla="*/ 70 h 70"/>
                <a:gd name="T6" fmla="*/ 101 w 144"/>
                <a:gd name="T7" fmla="*/ 6 h 70"/>
                <a:gd name="T8" fmla="*/ 144 w 144"/>
                <a:gd name="T9" fmla="*/ 0 h 70"/>
                <a:gd name="T10" fmla="*/ 144 w 14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0">
                  <a:moveTo>
                    <a:pt x="144" y="0"/>
                  </a:moveTo>
                  <a:lnTo>
                    <a:pt x="103" y="30"/>
                  </a:lnTo>
                  <a:lnTo>
                    <a:pt x="0" y="70"/>
                  </a:lnTo>
                  <a:lnTo>
                    <a:pt x="101" y="6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2" name="Freeform 72"/>
            <p:cNvSpPr>
              <a:spLocks/>
            </p:cNvSpPr>
            <p:nvPr/>
          </p:nvSpPr>
          <p:spPr bwMode="auto">
            <a:xfrm>
              <a:off x="2064" y="3255"/>
              <a:ext cx="1180" cy="280"/>
            </a:xfrm>
            <a:custGeom>
              <a:avLst/>
              <a:gdLst>
                <a:gd name="T0" fmla="*/ 2314 w 2360"/>
                <a:gd name="T1" fmla="*/ 536 h 560"/>
                <a:gd name="T2" fmla="*/ 1373 w 2360"/>
                <a:gd name="T3" fmla="*/ 408 h 560"/>
                <a:gd name="T4" fmla="*/ 1169 w 2360"/>
                <a:gd name="T5" fmla="*/ 376 h 560"/>
                <a:gd name="T6" fmla="*/ 1232 w 2360"/>
                <a:gd name="T7" fmla="*/ 271 h 560"/>
                <a:gd name="T8" fmla="*/ 1080 w 2360"/>
                <a:gd name="T9" fmla="*/ 359 h 560"/>
                <a:gd name="T10" fmla="*/ 1044 w 2360"/>
                <a:gd name="T11" fmla="*/ 355 h 560"/>
                <a:gd name="T12" fmla="*/ 1097 w 2360"/>
                <a:gd name="T13" fmla="*/ 300 h 560"/>
                <a:gd name="T14" fmla="*/ 1118 w 2360"/>
                <a:gd name="T15" fmla="*/ 245 h 560"/>
                <a:gd name="T16" fmla="*/ 1097 w 2360"/>
                <a:gd name="T17" fmla="*/ 258 h 560"/>
                <a:gd name="T18" fmla="*/ 1012 w 2360"/>
                <a:gd name="T19" fmla="*/ 340 h 560"/>
                <a:gd name="T20" fmla="*/ 974 w 2360"/>
                <a:gd name="T21" fmla="*/ 346 h 560"/>
                <a:gd name="T22" fmla="*/ 766 w 2360"/>
                <a:gd name="T23" fmla="*/ 319 h 560"/>
                <a:gd name="T24" fmla="*/ 671 w 2360"/>
                <a:gd name="T25" fmla="*/ 294 h 560"/>
                <a:gd name="T26" fmla="*/ 552 w 2360"/>
                <a:gd name="T27" fmla="*/ 266 h 560"/>
                <a:gd name="T28" fmla="*/ 559 w 2360"/>
                <a:gd name="T29" fmla="*/ 211 h 560"/>
                <a:gd name="T30" fmla="*/ 574 w 2360"/>
                <a:gd name="T31" fmla="*/ 192 h 560"/>
                <a:gd name="T32" fmla="*/ 609 w 2360"/>
                <a:gd name="T33" fmla="*/ 171 h 560"/>
                <a:gd name="T34" fmla="*/ 673 w 2360"/>
                <a:gd name="T35" fmla="*/ 15 h 560"/>
                <a:gd name="T36" fmla="*/ 552 w 2360"/>
                <a:gd name="T37" fmla="*/ 142 h 560"/>
                <a:gd name="T38" fmla="*/ 489 w 2360"/>
                <a:gd name="T39" fmla="*/ 0 h 560"/>
                <a:gd name="T40" fmla="*/ 145 w 2360"/>
                <a:gd name="T41" fmla="*/ 205 h 560"/>
                <a:gd name="T42" fmla="*/ 0 w 2360"/>
                <a:gd name="T43" fmla="*/ 190 h 560"/>
                <a:gd name="T44" fmla="*/ 652 w 2360"/>
                <a:gd name="T45" fmla="*/ 311 h 560"/>
                <a:gd name="T46" fmla="*/ 1403 w 2360"/>
                <a:gd name="T47" fmla="*/ 433 h 560"/>
                <a:gd name="T48" fmla="*/ 1983 w 2360"/>
                <a:gd name="T49" fmla="*/ 519 h 560"/>
                <a:gd name="T50" fmla="*/ 2360 w 2360"/>
                <a:gd name="T51" fmla="*/ 560 h 560"/>
                <a:gd name="T52" fmla="*/ 2314 w 2360"/>
                <a:gd name="T53" fmla="*/ 536 h 560"/>
                <a:gd name="T54" fmla="*/ 2314 w 2360"/>
                <a:gd name="T55" fmla="*/ 53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0" h="560">
                  <a:moveTo>
                    <a:pt x="2314" y="536"/>
                  </a:moveTo>
                  <a:lnTo>
                    <a:pt x="1373" y="408"/>
                  </a:lnTo>
                  <a:lnTo>
                    <a:pt x="1169" y="376"/>
                  </a:lnTo>
                  <a:lnTo>
                    <a:pt x="1232" y="271"/>
                  </a:lnTo>
                  <a:lnTo>
                    <a:pt x="1080" y="359"/>
                  </a:lnTo>
                  <a:lnTo>
                    <a:pt x="1044" y="355"/>
                  </a:lnTo>
                  <a:lnTo>
                    <a:pt x="1097" y="300"/>
                  </a:lnTo>
                  <a:lnTo>
                    <a:pt x="1118" y="245"/>
                  </a:lnTo>
                  <a:lnTo>
                    <a:pt x="1097" y="258"/>
                  </a:lnTo>
                  <a:lnTo>
                    <a:pt x="1012" y="340"/>
                  </a:lnTo>
                  <a:lnTo>
                    <a:pt x="974" y="346"/>
                  </a:lnTo>
                  <a:lnTo>
                    <a:pt x="766" y="319"/>
                  </a:lnTo>
                  <a:lnTo>
                    <a:pt x="671" y="294"/>
                  </a:lnTo>
                  <a:lnTo>
                    <a:pt x="552" y="266"/>
                  </a:lnTo>
                  <a:lnTo>
                    <a:pt x="559" y="211"/>
                  </a:lnTo>
                  <a:lnTo>
                    <a:pt x="574" y="192"/>
                  </a:lnTo>
                  <a:lnTo>
                    <a:pt x="609" y="171"/>
                  </a:lnTo>
                  <a:lnTo>
                    <a:pt x="673" y="15"/>
                  </a:lnTo>
                  <a:lnTo>
                    <a:pt x="552" y="142"/>
                  </a:lnTo>
                  <a:lnTo>
                    <a:pt x="489" y="0"/>
                  </a:lnTo>
                  <a:lnTo>
                    <a:pt x="145" y="205"/>
                  </a:lnTo>
                  <a:lnTo>
                    <a:pt x="0" y="190"/>
                  </a:lnTo>
                  <a:lnTo>
                    <a:pt x="652" y="311"/>
                  </a:lnTo>
                  <a:lnTo>
                    <a:pt x="1403" y="433"/>
                  </a:lnTo>
                  <a:lnTo>
                    <a:pt x="1983" y="519"/>
                  </a:lnTo>
                  <a:lnTo>
                    <a:pt x="2360" y="560"/>
                  </a:lnTo>
                  <a:lnTo>
                    <a:pt x="2314" y="536"/>
                  </a:lnTo>
                  <a:lnTo>
                    <a:pt x="231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3" name="Freeform 73"/>
            <p:cNvSpPr>
              <a:spLocks/>
            </p:cNvSpPr>
            <p:nvPr/>
          </p:nvSpPr>
          <p:spPr bwMode="auto">
            <a:xfrm>
              <a:off x="1861" y="3137"/>
              <a:ext cx="198" cy="145"/>
            </a:xfrm>
            <a:custGeom>
              <a:avLst/>
              <a:gdLst>
                <a:gd name="T0" fmla="*/ 392 w 398"/>
                <a:gd name="T1" fmla="*/ 21 h 291"/>
                <a:gd name="T2" fmla="*/ 371 w 398"/>
                <a:gd name="T3" fmla="*/ 11 h 291"/>
                <a:gd name="T4" fmla="*/ 322 w 398"/>
                <a:gd name="T5" fmla="*/ 0 h 291"/>
                <a:gd name="T6" fmla="*/ 209 w 398"/>
                <a:gd name="T7" fmla="*/ 11 h 291"/>
                <a:gd name="T8" fmla="*/ 179 w 398"/>
                <a:gd name="T9" fmla="*/ 46 h 291"/>
                <a:gd name="T10" fmla="*/ 219 w 398"/>
                <a:gd name="T11" fmla="*/ 25 h 291"/>
                <a:gd name="T12" fmla="*/ 301 w 398"/>
                <a:gd name="T13" fmla="*/ 21 h 291"/>
                <a:gd name="T14" fmla="*/ 352 w 398"/>
                <a:gd name="T15" fmla="*/ 34 h 291"/>
                <a:gd name="T16" fmla="*/ 367 w 398"/>
                <a:gd name="T17" fmla="*/ 72 h 291"/>
                <a:gd name="T18" fmla="*/ 356 w 398"/>
                <a:gd name="T19" fmla="*/ 125 h 291"/>
                <a:gd name="T20" fmla="*/ 331 w 398"/>
                <a:gd name="T21" fmla="*/ 162 h 291"/>
                <a:gd name="T22" fmla="*/ 289 w 398"/>
                <a:gd name="T23" fmla="*/ 201 h 291"/>
                <a:gd name="T24" fmla="*/ 200 w 398"/>
                <a:gd name="T25" fmla="*/ 230 h 291"/>
                <a:gd name="T26" fmla="*/ 122 w 398"/>
                <a:gd name="T27" fmla="*/ 243 h 291"/>
                <a:gd name="T28" fmla="*/ 63 w 398"/>
                <a:gd name="T29" fmla="*/ 234 h 291"/>
                <a:gd name="T30" fmla="*/ 0 w 398"/>
                <a:gd name="T31" fmla="*/ 207 h 291"/>
                <a:gd name="T32" fmla="*/ 33 w 398"/>
                <a:gd name="T33" fmla="*/ 255 h 291"/>
                <a:gd name="T34" fmla="*/ 92 w 398"/>
                <a:gd name="T35" fmla="*/ 283 h 291"/>
                <a:gd name="T36" fmla="*/ 139 w 398"/>
                <a:gd name="T37" fmla="*/ 289 h 291"/>
                <a:gd name="T38" fmla="*/ 179 w 398"/>
                <a:gd name="T39" fmla="*/ 291 h 291"/>
                <a:gd name="T40" fmla="*/ 230 w 398"/>
                <a:gd name="T41" fmla="*/ 276 h 291"/>
                <a:gd name="T42" fmla="*/ 278 w 398"/>
                <a:gd name="T43" fmla="*/ 257 h 291"/>
                <a:gd name="T44" fmla="*/ 318 w 398"/>
                <a:gd name="T45" fmla="*/ 232 h 291"/>
                <a:gd name="T46" fmla="*/ 346 w 398"/>
                <a:gd name="T47" fmla="*/ 203 h 291"/>
                <a:gd name="T48" fmla="*/ 367 w 398"/>
                <a:gd name="T49" fmla="*/ 179 h 291"/>
                <a:gd name="T50" fmla="*/ 386 w 398"/>
                <a:gd name="T51" fmla="*/ 148 h 291"/>
                <a:gd name="T52" fmla="*/ 396 w 398"/>
                <a:gd name="T53" fmla="*/ 124 h 291"/>
                <a:gd name="T54" fmla="*/ 398 w 398"/>
                <a:gd name="T55" fmla="*/ 95 h 291"/>
                <a:gd name="T56" fmla="*/ 396 w 398"/>
                <a:gd name="T57" fmla="*/ 57 h 291"/>
                <a:gd name="T58" fmla="*/ 392 w 398"/>
                <a:gd name="T59" fmla="*/ 21 h 291"/>
                <a:gd name="T60" fmla="*/ 392 w 398"/>
                <a:gd name="T61" fmla="*/ 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8" h="291">
                  <a:moveTo>
                    <a:pt x="392" y="21"/>
                  </a:moveTo>
                  <a:lnTo>
                    <a:pt x="371" y="11"/>
                  </a:lnTo>
                  <a:lnTo>
                    <a:pt x="322" y="0"/>
                  </a:lnTo>
                  <a:lnTo>
                    <a:pt x="209" y="11"/>
                  </a:lnTo>
                  <a:lnTo>
                    <a:pt x="179" y="46"/>
                  </a:lnTo>
                  <a:lnTo>
                    <a:pt x="219" y="25"/>
                  </a:lnTo>
                  <a:lnTo>
                    <a:pt x="301" y="21"/>
                  </a:lnTo>
                  <a:lnTo>
                    <a:pt x="352" y="34"/>
                  </a:lnTo>
                  <a:lnTo>
                    <a:pt x="367" y="72"/>
                  </a:lnTo>
                  <a:lnTo>
                    <a:pt x="356" y="125"/>
                  </a:lnTo>
                  <a:lnTo>
                    <a:pt x="331" y="162"/>
                  </a:lnTo>
                  <a:lnTo>
                    <a:pt x="289" y="201"/>
                  </a:lnTo>
                  <a:lnTo>
                    <a:pt x="200" y="230"/>
                  </a:lnTo>
                  <a:lnTo>
                    <a:pt x="122" y="243"/>
                  </a:lnTo>
                  <a:lnTo>
                    <a:pt x="63" y="234"/>
                  </a:lnTo>
                  <a:lnTo>
                    <a:pt x="0" y="207"/>
                  </a:lnTo>
                  <a:lnTo>
                    <a:pt x="33" y="255"/>
                  </a:lnTo>
                  <a:lnTo>
                    <a:pt x="92" y="283"/>
                  </a:lnTo>
                  <a:lnTo>
                    <a:pt x="139" y="289"/>
                  </a:lnTo>
                  <a:lnTo>
                    <a:pt x="179" y="291"/>
                  </a:lnTo>
                  <a:lnTo>
                    <a:pt x="230" y="276"/>
                  </a:lnTo>
                  <a:lnTo>
                    <a:pt x="278" y="257"/>
                  </a:lnTo>
                  <a:lnTo>
                    <a:pt x="318" y="232"/>
                  </a:lnTo>
                  <a:lnTo>
                    <a:pt x="346" y="203"/>
                  </a:lnTo>
                  <a:lnTo>
                    <a:pt x="367" y="179"/>
                  </a:lnTo>
                  <a:lnTo>
                    <a:pt x="386" y="148"/>
                  </a:lnTo>
                  <a:lnTo>
                    <a:pt x="396" y="124"/>
                  </a:lnTo>
                  <a:lnTo>
                    <a:pt x="398" y="95"/>
                  </a:lnTo>
                  <a:lnTo>
                    <a:pt x="396" y="57"/>
                  </a:lnTo>
                  <a:lnTo>
                    <a:pt x="392" y="21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4" name="Freeform 74"/>
            <p:cNvSpPr>
              <a:spLocks/>
            </p:cNvSpPr>
            <p:nvPr/>
          </p:nvSpPr>
          <p:spPr bwMode="auto">
            <a:xfrm>
              <a:off x="1685" y="3124"/>
              <a:ext cx="289" cy="204"/>
            </a:xfrm>
            <a:custGeom>
              <a:avLst/>
              <a:gdLst>
                <a:gd name="T0" fmla="*/ 277 w 578"/>
                <a:gd name="T1" fmla="*/ 200 h 409"/>
                <a:gd name="T2" fmla="*/ 285 w 578"/>
                <a:gd name="T3" fmla="*/ 257 h 409"/>
                <a:gd name="T4" fmla="*/ 319 w 578"/>
                <a:gd name="T5" fmla="*/ 287 h 409"/>
                <a:gd name="T6" fmla="*/ 368 w 578"/>
                <a:gd name="T7" fmla="*/ 312 h 409"/>
                <a:gd name="T8" fmla="*/ 424 w 578"/>
                <a:gd name="T9" fmla="*/ 320 h 409"/>
                <a:gd name="T10" fmla="*/ 509 w 578"/>
                <a:gd name="T11" fmla="*/ 329 h 409"/>
                <a:gd name="T12" fmla="*/ 420 w 578"/>
                <a:gd name="T13" fmla="*/ 341 h 409"/>
                <a:gd name="T14" fmla="*/ 365 w 578"/>
                <a:gd name="T15" fmla="*/ 343 h 409"/>
                <a:gd name="T16" fmla="*/ 294 w 578"/>
                <a:gd name="T17" fmla="*/ 322 h 409"/>
                <a:gd name="T18" fmla="*/ 256 w 578"/>
                <a:gd name="T19" fmla="*/ 348 h 409"/>
                <a:gd name="T20" fmla="*/ 230 w 578"/>
                <a:gd name="T21" fmla="*/ 379 h 409"/>
                <a:gd name="T22" fmla="*/ 201 w 578"/>
                <a:gd name="T23" fmla="*/ 390 h 409"/>
                <a:gd name="T24" fmla="*/ 193 w 578"/>
                <a:gd name="T25" fmla="*/ 409 h 409"/>
                <a:gd name="T26" fmla="*/ 7 w 578"/>
                <a:gd name="T27" fmla="*/ 390 h 409"/>
                <a:gd name="T28" fmla="*/ 123 w 578"/>
                <a:gd name="T29" fmla="*/ 371 h 409"/>
                <a:gd name="T30" fmla="*/ 199 w 578"/>
                <a:gd name="T31" fmla="*/ 348 h 409"/>
                <a:gd name="T32" fmla="*/ 233 w 578"/>
                <a:gd name="T33" fmla="*/ 324 h 409"/>
                <a:gd name="T34" fmla="*/ 252 w 578"/>
                <a:gd name="T35" fmla="*/ 297 h 409"/>
                <a:gd name="T36" fmla="*/ 264 w 578"/>
                <a:gd name="T37" fmla="*/ 253 h 409"/>
                <a:gd name="T38" fmla="*/ 270 w 578"/>
                <a:gd name="T39" fmla="*/ 221 h 409"/>
                <a:gd name="T40" fmla="*/ 249 w 578"/>
                <a:gd name="T41" fmla="*/ 181 h 409"/>
                <a:gd name="T42" fmla="*/ 203 w 578"/>
                <a:gd name="T43" fmla="*/ 116 h 409"/>
                <a:gd name="T44" fmla="*/ 174 w 578"/>
                <a:gd name="T45" fmla="*/ 84 h 409"/>
                <a:gd name="T46" fmla="*/ 142 w 578"/>
                <a:gd name="T47" fmla="*/ 63 h 409"/>
                <a:gd name="T48" fmla="*/ 102 w 578"/>
                <a:gd name="T49" fmla="*/ 50 h 409"/>
                <a:gd name="T50" fmla="*/ 34 w 578"/>
                <a:gd name="T51" fmla="*/ 46 h 409"/>
                <a:gd name="T52" fmla="*/ 0 w 578"/>
                <a:gd name="T53" fmla="*/ 52 h 409"/>
                <a:gd name="T54" fmla="*/ 28 w 578"/>
                <a:gd name="T55" fmla="*/ 33 h 409"/>
                <a:gd name="T56" fmla="*/ 224 w 578"/>
                <a:gd name="T57" fmla="*/ 29 h 409"/>
                <a:gd name="T58" fmla="*/ 344 w 578"/>
                <a:gd name="T59" fmla="*/ 21 h 409"/>
                <a:gd name="T60" fmla="*/ 456 w 578"/>
                <a:gd name="T61" fmla="*/ 10 h 409"/>
                <a:gd name="T62" fmla="*/ 536 w 578"/>
                <a:gd name="T63" fmla="*/ 0 h 409"/>
                <a:gd name="T64" fmla="*/ 578 w 578"/>
                <a:gd name="T65" fmla="*/ 0 h 409"/>
                <a:gd name="T66" fmla="*/ 505 w 578"/>
                <a:gd name="T67" fmla="*/ 14 h 409"/>
                <a:gd name="T68" fmla="*/ 492 w 578"/>
                <a:gd name="T69" fmla="*/ 29 h 409"/>
                <a:gd name="T70" fmla="*/ 528 w 578"/>
                <a:gd name="T71" fmla="*/ 46 h 409"/>
                <a:gd name="T72" fmla="*/ 559 w 578"/>
                <a:gd name="T73" fmla="*/ 48 h 409"/>
                <a:gd name="T74" fmla="*/ 578 w 578"/>
                <a:gd name="T75" fmla="*/ 50 h 409"/>
                <a:gd name="T76" fmla="*/ 528 w 578"/>
                <a:gd name="T77" fmla="*/ 75 h 409"/>
                <a:gd name="T78" fmla="*/ 503 w 578"/>
                <a:gd name="T79" fmla="*/ 52 h 409"/>
                <a:gd name="T80" fmla="*/ 469 w 578"/>
                <a:gd name="T81" fmla="*/ 33 h 409"/>
                <a:gd name="T82" fmla="*/ 416 w 578"/>
                <a:gd name="T83" fmla="*/ 29 h 409"/>
                <a:gd name="T84" fmla="*/ 357 w 578"/>
                <a:gd name="T85" fmla="*/ 33 h 409"/>
                <a:gd name="T86" fmla="*/ 334 w 578"/>
                <a:gd name="T87" fmla="*/ 38 h 409"/>
                <a:gd name="T88" fmla="*/ 273 w 578"/>
                <a:gd name="T89" fmla="*/ 67 h 409"/>
                <a:gd name="T90" fmla="*/ 224 w 578"/>
                <a:gd name="T91" fmla="*/ 86 h 409"/>
                <a:gd name="T92" fmla="*/ 214 w 578"/>
                <a:gd name="T93" fmla="*/ 113 h 409"/>
                <a:gd name="T94" fmla="*/ 249 w 578"/>
                <a:gd name="T95" fmla="*/ 162 h 409"/>
                <a:gd name="T96" fmla="*/ 262 w 578"/>
                <a:gd name="T97" fmla="*/ 171 h 409"/>
                <a:gd name="T98" fmla="*/ 260 w 578"/>
                <a:gd name="T99" fmla="*/ 133 h 409"/>
                <a:gd name="T100" fmla="*/ 283 w 578"/>
                <a:gd name="T101" fmla="*/ 99 h 409"/>
                <a:gd name="T102" fmla="*/ 277 w 578"/>
                <a:gd name="T103" fmla="*/ 143 h 409"/>
                <a:gd name="T104" fmla="*/ 275 w 578"/>
                <a:gd name="T105" fmla="*/ 181 h 409"/>
                <a:gd name="T106" fmla="*/ 277 w 578"/>
                <a:gd name="T107" fmla="*/ 200 h 409"/>
                <a:gd name="T108" fmla="*/ 277 w 578"/>
                <a:gd name="T109" fmla="*/ 20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8" h="409">
                  <a:moveTo>
                    <a:pt x="277" y="200"/>
                  </a:moveTo>
                  <a:lnTo>
                    <a:pt x="285" y="257"/>
                  </a:lnTo>
                  <a:lnTo>
                    <a:pt x="319" y="287"/>
                  </a:lnTo>
                  <a:lnTo>
                    <a:pt x="368" y="312"/>
                  </a:lnTo>
                  <a:lnTo>
                    <a:pt x="424" y="320"/>
                  </a:lnTo>
                  <a:lnTo>
                    <a:pt x="509" y="329"/>
                  </a:lnTo>
                  <a:lnTo>
                    <a:pt x="420" y="341"/>
                  </a:lnTo>
                  <a:lnTo>
                    <a:pt x="365" y="343"/>
                  </a:lnTo>
                  <a:lnTo>
                    <a:pt x="294" y="322"/>
                  </a:lnTo>
                  <a:lnTo>
                    <a:pt x="256" y="348"/>
                  </a:lnTo>
                  <a:lnTo>
                    <a:pt x="230" y="379"/>
                  </a:lnTo>
                  <a:lnTo>
                    <a:pt x="201" y="390"/>
                  </a:lnTo>
                  <a:lnTo>
                    <a:pt x="193" y="409"/>
                  </a:lnTo>
                  <a:lnTo>
                    <a:pt x="7" y="390"/>
                  </a:lnTo>
                  <a:lnTo>
                    <a:pt x="123" y="371"/>
                  </a:lnTo>
                  <a:lnTo>
                    <a:pt x="199" y="348"/>
                  </a:lnTo>
                  <a:lnTo>
                    <a:pt x="233" y="324"/>
                  </a:lnTo>
                  <a:lnTo>
                    <a:pt x="252" y="297"/>
                  </a:lnTo>
                  <a:lnTo>
                    <a:pt x="264" y="253"/>
                  </a:lnTo>
                  <a:lnTo>
                    <a:pt x="270" y="221"/>
                  </a:lnTo>
                  <a:lnTo>
                    <a:pt x="249" y="181"/>
                  </a:lnTo>
                  <a:lnTo>
                    <a:pt x="203" y="116"/>
                  </a:lnTo>
                  <a:lnTo>
                    <a:pt x="174" y="84"/>
                  </a:lnTo>
                  <a:lnTo>
                    <a:pt x="142" y="63"/>
                  </a:lnTo>
                  <a:lnTo>
                    <a:pt x="102" y="50"/>
                  </a:lnTo>
                  <a:lnTo>
                    <a:pt x="34" y="46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24" y="29"/>
                  </a:lnTo>
                  <a:lnTo>
                    <a:pt x="344" y="21"/>
                  </a:lnTo>
                  <a:lnTo>
                    <a:pt x="456" y="10"/>
                  </a:lnTo>
                  <a:lnTo>
                    <a:pt x="536" y="0"/>
                  </a:lnTo>
                  <a:lnTo>
                    <a:pt x="578" y="0"/>
                  </a:lnTo>
                  <a:lnTo>
                    <a:pt x="505" y="14"/>
                  </a:lnTo>
                  <a:lnTo>
                    <a:pt x="492" y="29"/>
                  </a:lnTo>
                  <a:lnTo>
                    <a:pt x="528" y="46"/>
                  </a:lnTo>
                  <a:lnTo>
                    <a:pt x="559" y="48"/>
                  </a:lnTo>
                  <a:lnTo>
                    <a:pt x="578" y="50"/>
                  </a:lnTo>
                  <a:lnTo>
                    <a:pt x="528" y="75"/>
                  </a:lnTo>
                  <a:lnTo>
                    <a:pt x="503" y="52"/>
                  </a:lnTo>
                  <a:lnTo>
                    <a:pt x="469" y="33"/>
                  </a:lnTo>
                  <a:lnTo>
                    <a:pt x="416" y="29"/>
                  </a:lnTo>
                  <a:lnTo>
                    <a:pt x="357" y="33"/>
                  </a:lnTo>
                  <a:lnTo>
                    <a:pt x="334" y="38"/>
                  </a:lnTo>
                  <a:lnTo>
                    <a:pt x="273" y="67"/>
                  </a:lnTo>
                  <a:lnTo>
                    <a:pt x="224" y="86"/>
                  </a:lnTo>
                  <a:lnTo>
                    <a:pt x="214" y="113"/>
                  </a:lnTo>
                  <a:lnTo>
                    <a:pt x="249" y="162"/>
                  </a:lnTo>
                  <a:lnTo>
                    <a:pt x="262" y="171"/>
                  </a:lnTo>
                  <a:lnTo>
                    <a:pt x="260" y="133"/>
                  </a:lnTo>
                  <a:lnTo>
                    <a:pt x="283" y="99"/>
                  </a:lnTo>
                  <a:lnTo>
                    <a:pt x="277" y="143"/>
                  </a:lnTo>
                  <a:lnTo>
                    <a:pt x="275" y="181"/>
                  </a:lnTo>
                  <a:lnTo>
                    <a:pt x="277" y="200"/>
                  </a:lnTo>
                  <a:lnTo>
                    <a:pt x="277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5" name="Freeform 75"/>
            <p:cNvSpPr>
              <a:spLocks/>
            </p:cNvSpPr>
            <p:nvPr/>
          </p:nvSpPr>
          <p:spPr bwMode="auto">
            <a:xfrm>
              <a:off x="1795" y="3118"/>
              <a:ext cx="268" cy="48"/>
            </a:xfrm>
            <a:custGeom>
              <a:avLst/>
              <a:gdLst>
                <a:gd name="T0" fmla="*/ 342 w 536"/>
                <a:gd name="T1" fmla="*/ 11 h 97"/>
                <a:gd name="T2" fmla="*/ 420 w 536"/>
                <a:gd name="T3" fmla="*/ 11 h 97"/>
                <a:gd name="T4" fmla="*/ 475 w 536"/>
                <a:gd name="T5" fmla="*/ 29 h 97"/>
                <a:gd name="T6" fmla="*/ 517 w 536"/>
                <a:gd name="T7" fmla="*/ 61 h 97"/>
                <a:gd name="T8" fmla="*/ 536 w 536"/>
                <a:gd name="T9" fmla="*/ 97 h 97"/>
                <a:gd name="T10" fmla="*/ 534 w 536"/>
                <a:gd name="T11" fmla="*/ 59 h 97"/>
                <a:gd name="T12" fmla="*/ 508 w 536"/>
                <a:gd name="T13" fmla="*/ 29 h 97"/>
                <a:gd name="T14" fmla="*/ 460 w 536"/>
                <a:gd name="T15" fmla="*/ 11 h 97"/>
                <a:gd name="T16" fmla="*/ 432 w 536"/>
                <a:gd name="T17" fmla="*/ 6 h 97"/>
                <a:gd name="T18" fmla="*/ 397 w 536"/>
                <a:gd name="T19" fmla="*/ 0 h 97"/>
                <a:gd name="T20" fmla="*/ 314 w 536"/>
                <a:gd name="T21" fmla="*/ 6 h 97"/>
                <a:gd name="T22" fmla="*/ 217 w 536"/>
                <a:gd name="T23" fmla="*/ 21 h 97"/>
                <a:gd name="T24" fmla="*/ 0 w 536"/>
                <a:gd name="T25" fmla="*/ 38 h 97"/>
                <a:gd name="T26" fmla="*/ 160 w 536"/>
                <a:gd name="T27" fmla="*/ 36 h 97"/>
                <a:gd name="T28" fmla="*/ 342 w 536"/>
                <a:gd name="T29" fmla="*/ 11 h 97"/>
                <a:gd name="T30" fmla="*/ 342 w 536"/>
                <a:gd name="T31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97">
                  <a:moveTo>
                    <a:pt x="342" y="11"/>
                  </a:moveTo>
                  <a:lnTo>
                    <a:pt x="420" y="11"/>
                  </a:lnTo>
                  <a:lnTo>
                    <a:pt x="475" y="29"/>
                  </a:lnTo>
                  <a:lnTo>
                    <a:pt x="517" y="61"/>
                  </a:lnTo>
                  <a:lnTo>
                    <a:pt x="536" y="97"/>
                  </a:lnTo>
                  <a:lnTo>
                    <a:pt x="534" y="59"/>
                  </a:lnTo>
                  <a:lnTo>
                    <a:pt x="508" y="29"/>
                  </a:lnTo>
                  <a:lnTo>
                    <a:pt x="460" y="11"/>
                  </a:lnTo>
                  <a:lnTo>
                    <a:pt x="432" y="6"/>
                  </a:lnTo>
                  <a:lnTo>
                    <a:pt x="397" y="0"/>
                  </a:lnTo>
                  <a:lnTo>
                    <a:pt x="314" y="6"/>
                  </a:lnTo>
                  <a:lnTo>
                    <a:pt x="217" y="21"/>
                  </a:lnTo>
                  <a:lnTo>
                    <a:pt x="0" y="38"/>
                  </a:lnTo>
                  <a:lnTo>
                    <a:pt x="160" y="36"/>
                  </a:lnTo>
                  <a:lnTo>
                    <a:pt x="342" y="11"/>
                  </a:lnTo>
                  <a:lnTo>
                    <a:pt x="34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6" name="Freeform 76"/>
            <p:cNvSpPr>
              <a:spLocks/>
            </p:cNvSpPr>
            <p:nvPr/>
          </p:nvSpPr>
          <p:spPr bwMode="auto">
            <a:xfrm>
              <a:off x="1615" y="3166"/>
              <a:ext cx="155" cy="156"/>
            </a:xfrm>
            <a:custGeom>
              <a:avLst/>
              <a:gdLst>
                <a:gd name="T0" fmla="*/ 274 w 310"/>
                <a:gd name="T1" fmla="*/ 283 h 312"/>
                <a:gd name="T2" fmla="*/ 213 w 310"/>
                <a:gd name="T3" fmla="*/ 289 h 312"/>
                <a:gd name="T4" fmla="*/ 146 w 310"/>
                <a:gd name="T5" fmla="*/ 277 h 312"/>
                <a:gd name="T6" fmla="*/ 93 w 310"/>
                <a:gd name="T7" fmla="*/ 255 h 312"/>
                <a:gd name="T8" fmla="*/ 68 w 310"/>
                <a:gd name="T9" fmla="*/ 236 h 312"/>
                <a:gd name="T10" fmla="*/ 38 w 310"/>
                <a:gd name="T11" fmla="*/ 194 h 312"/>
                <a:gd name="T12" fmla="*/ 7 w 310"/>
                <a:gd name="T13" fmla="*/ 150 h 312"/>
                <a:gd name="T14" fmla="*/ 4 w 310"/>
                <a:gd name="T15" fmla="*/ 0 h 312"/>
                <a:gd name="T16" fmla="*/ 0 w 310"/>
                <a:gd name="T17" fmla="*/ 171 h 312"/>
                <a:gd name="T18" fmla="*/ 30 w 310"/>
                <a:gd name="T19" fmla="*/ 238 h 312"/>
                <a:gd name="T20" fmla="*/ 42 w 310"/>
                <a:gd name="T21" fmla="*/ 287 h 312"/>
                <a:gd name="T22" fmla="*/ 137 w 310"/>
                <a:gd name="T23" fmla="*/ 300 h 312"/>
                <a:gd name="T24" fmla="*/ 245 w 310"/>
                <a:gd name="T25" fmla="*/ 312 h 312"/>
                <a:gd name="T26" fmla="*/ 310 w 310"/>
                <a:gd name="T27" fmla="*/ 281 h 312"/>
                <a:gd name="T28" fmla="*/ 274 w 310"/>
                <a:gd name="T29" fmla="*/ 283 h 312"/>
                <a:gd name="T30" fmla="*/ 274 w 310"/>
                <a:gd name="T31" fmla="*/ 28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12">
                  <a:moveTo>
                    <a:pt x="274" y="283"/>
                  </a:moveTo>
                  <a:lnTo>
                    <a:pt x="213" y="289"/>
                  </a:lnTo>
                  <a:lnTo>
                    <a:pt x="146" y="277"/>
                  </a:lnTo>
                  <a:lnTo>
                    <a:pt x="93" y="255"/>
                  </a:lnTo>
                  <a:lnTo>
                    <a:pt x="68" y="236"/>
                  </a:lnTo>
                  <a:lnTo>
                    <a:pt x="38" y="194"/>
                  </a:lnTo>
                  <a:lnTo>
                    <a:pt x="7" y="150"/>
                  </a:lnTo>
                  <a:lnTo>
                    <a:pt x="4" y="0"/>
                  </a:lnTo>
                  <a:lnTo>
                    <a:pt x="0" y="171"/>
                  </a:lnTo>
                  <a:lnTo>
                    <a:pt x="30" y="238"/>
                  </a:lnTo>
                  <a:lnTo>
                    <a:pt x="42" y="287"/>
                  </a:lnTo>
                  <a:lnTo>
                    <a:pt x="137" y="300"/>
                  </a:lnTo>
                  <a:lnTo>
                    <a:pt x="245" y="312"/>
                  </a:lnTo>
                  <a:lnTo>
                    <a:pt x="310" y="281"/>
                  </a:lnTo>
                  <a:lnTo>
                    <a:pt x="274" y="283"/>
                  </a:lnTo>
                  <a:lnTo>
                    <a:pt x="274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7" name="Freeform 77"/>
            <p:cNvSpPr>
              <a:spLocks/>
            </p:cNvSpPr>
            <p:nvPr/>
          </p:nvSpPr>
          <p:spPr bwMode="auto">
            <a:xfrm>
              <a:off x="1608" y="3139"/>
              <a:ext cx="205" cy="101"/>
            </a:xfrm>
            <a:custGeom>
              <a:avLst/>
              <a:gdLst>
                <a:gd name="T0" fmla="*/ 144 w 410"/>
                <a:gd name="T1" fmla="*/ 55 h 201"/>
                <a:gd name="T2" fmla="*/ 161 w 410"/>
                <a:gd name="T3" fmla="*/ 104 h 201"/>
                <a:gd name="T4" fmla="*/ 174 w 410"/>
                <a:gd name="T5" fmla="*/ 154 h 201"/>
                <a:gd name="T6" fmla="*/ 195 w 410"/>
                <a:gd name="T7" fmla="*/ 173 h 201"/>
                <a:gd name="T8" fmla="*/ 243 w 410"/>
                <a:gd name="T9" fmla="*/ 175 h 201"/>
                <a:gd name="T10" fmla="*/ 285 w 410"/>
                <a:gd name="T11" fmla="*/ 167 h 201"/>
                <a:gd name="T12" fmla="*/ 347 w 410"/>
                <a:gd name="T13" fmla="*/ 180 h 201"/>
                <a:gd name="T14" fmla="*/ 391 w 410"/>
                <a:gd name="T15" fmla="*/ 201 h 201"/>
                <a:gd name="T16" fmla="*/ 410 w 410"/>
                <a:gd name="T17" fmla="*/ 201 h 201"/>
                <a:gd name="T18" fmla="*/ 391 w 410"/>
                <a:gd name="T19" fmla="*/ 182 h 201"/>
                <a:gd name="T20" fmla="*/ 346 w 410"/>
                <a:gd name="T21" fmla="*/ 156 h 201"/>
                <a:gd name="T22" fmla="*/ 308 w 410"/>
                <a:gd name="T23" fmla="*/ 154 h 201"/>
                <a:gd name="T24" fmla="*/ 279 w 410"/>
                <a:gd name="T25" fmla="*/ 152 h 201"/>
                <a:gd name="T26" fmla="*/ 235 w 410"/>
                <a:gd name="T27" fmla="*/ 159 h 201"/>
                <a:gd name="T28" fmla="*/ 207 w 410"/>
                <a:gd name="T29" fmla="*/ 146 h 201"/>
                <a:gd name="T30" fmla="*/ 192 w 410"/>
                <a:gd name="T31" fmla="*/ 112 h 201"/>
                <a:gd name="T32" fmla="*/ 174 w 410"/>
                <a:gd name="T33" fmla="*/ 47 h 201"/>
                <a:gd name="T34" fmla="*/ 184 w 410"/>
                <a:gd name="T35" fmla="*/ 32 h 201"/>
                <a:gd name="T36" fmla="*/ 214 w 410"/>
                <a:gd name="T37" fmla="*/ 15 h 201"/>
                <a:gd name="T38" fmla="*/ 167 w 410"/>
                <a:gd name="T39" fmla="*/ 0 h 201"/>
                <a:gd name="T40" fmla="*/ 123 w 410"/>
                <a:gd name="T41" fmla="*/ 2 h 201"/>
                <a:gd name="T42" fmla="*/ 53 w 410"/>
                <a:gd name="T43" fmla="*/ 9 h 201"/>
                <a:gd name="T44" fmla="*/ 0 w 410"/>
                <a:gd name="T45" fmla="*/ 13 h 201"/>
                <a:gd name="T46" fmla="*/ 11 w 410"/>
                <a:gd name="T47" fmla="*/ 45 h 201"/>
                <a:gd name="T48" fmla="*/ 17 w 410"/>
                <a:gd name="T49" fmla="*/ 184 h 201"/>
                <a:gd name="T50" fmla="*/ 36 w 410"/>
                <a:gd name="T51" fmla="*/ 68 h 201"/>
                <a:gd name="T52" fmla="*/ 62 w 410"/>
                <a:gd name="T53" fmla="*/ 47 h 201"/>
                <a:gd name="T54" fmla="*/ 114 w 410"/>
                <a:gd name="T55" fmla="*/ 23 h 201"/>
                <a:gd name="T56" fmla="*/ 138 w 410"/>
                <a:gd name="T57" fmla="*/ 30 h 201"/>
                <a:gd name="T58" fmla="*/ 144 w 410"/>
                <a:gd name="T59" fmla="*/ 55 h 201"/>
                <a:gd name="T60" fmla="*/ 144 w 410"/>
                <a:gd name="T6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0" h="201">
                  <a:moveTo>
                    <a:pt x="144" y="55"/>
                  </a:moveTo>
                  <a:lnTo>
                    <a:pt x="161" y="104"/>
                  </a:lnTo>
                  <a:lnTo>
                    <a:pt x="174" y="154"/>
                  </a:lnTo>
                  <a:lnTo>
                    <a:pt x="195" y="173"/>
                  </a:lnTo>
                  <a:lnTo>
                    <a:pt x="243" y="175"/>
                  </a:lnTo>
                  <a:lnTo>
                    <a:pt x="285" y="167"/>
                  </a:lnTo>
                  <a:lnTo>
                    <a:pt x="347" y="180"/>
                  </a:lnTo>
                  <a:lnTo>
                    <a:pt x="391" y="201"/>
                  </a:lnTo>
                  <a:lnTo>
                    <a:pt x="410" y="201"/>
                  </a:lnTo>
                  <a:lnTo>
                    <a:pt x="391" y="182"/>
                  </a:lnTo>
                  <a:lnTo>
                    <a:pt x="346" y="156"/>
                  </a:lnTo>
                  <a:lnTo>
                    <a:pt x="308" y="154"/>
                  </a:lnTo>
                  <a:lnTo>
                    <a:pt x="279" y="152"/>
                  </a:lnTo>
                  <a:lnTo>
                    <a:pt x="235" y="159"/>
                  </a:lnTo>
                  <a:lnTo>
                    <a:pt x="207" y="146"/>
                  </a:lnTo>
                  <a:lnTo>
                    <a:pt x="192" y="112"/>
                  </a:lnTo>
                  <a:lnTo>
                    <a:pt x="174" y="47"/>
                  </a:lnTo>
                  <a:lnTo>
                    <a:pt x="184" y="32"/>
                  </a:lnTo>
                  <a:lnTo>
                    <a:pt x="214" y="15"/>
                  </a:lnTo>
                  <a:lnTo>
                    <a:pt x="167" y="0"/>
                  </a:lnTo>
                  <a:lnTo>
                    <a:pt x="123" y="2"/>
                  </a:lnTo>
                  <a:lnTo>
                    <a:pt x="53" y="9"/>
                  </a:lnTo>
                  <a:lnTo>
                    <a:pt x="0" y="13"/>
                  </a:lnTo>
                  <a:lnTo>
                    <a:pt x="11" y="45"/>
                  </a:lnTo>
                  <a:lnTo>
                    <a:pt x="17" y="184"/>
                  </a:lnTo>
                  <a:lnTo>
                    <a:pt x="36" y="68"/>
                  </a:lnTo>
                  <a:lnTo>
                    <a:pt x="62" y="47"/>
                  </a:lnTo>
                  <a:lnTo>
                    <a:pt x="114" y="23"/>
                  </a:lnTo>
                  <a:lnTo>
                    <a:pt x="138" y="30"/>
                  </a:lnTo>
                  <a:lnTo>
                    <a:pt x="144" y="55"/>
                  </a:lnTo>
                  <a:lnTo>
                    <a:pt x="14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8" name="Freeform 78"/>
            <p:cNvSpPr>
              <a:spLocks/>
            </p:cNvSpPr>
            <p:nvPr/>
          </p:nvSpPr>
          <p:spPr bwMode="auto">
            <a:xfrm>
              <a:off x="1392" y="3148"/>
              <a:ext cx="202" cy="157"/>
            </a:xfrm>
            <a:custGeom>
              <a:avLst/>
              <a:gdLst>
                <a:gd name="T0" fmla="*/ 369 w 405"/>
                <a:gd name="T1" fmla="*/ 226 h 313"/>
                <a:gd name="T2" fmla="*/ 329 w 405"/>
                <a:gd name="T3" fmla="*/ 207 h 313"/>
                <a:gd name="T4" fmla="*/ 276 w 405"/>
                <a:gd name="T5" fmla="*/ 180 h 313"/>
                <a:gd name="T6" fmla="*/ 247 w 405"/>
                <a:gd name="T7" fmla="*/ 159 h 313"/>
                <a:gd name="T8" fmla="*/ 217 w 405"/>
                <a:gd name="T9" fmla="*/ 131 h 313"/>
                <a:gd name="T10" fmla="*/ 188 w 405"/>
                <a:gd name="T11" fmla="*/ 82 h 313"/>
                <a:gd name="T12" fmla="*/ 167 w 405"/>
                <a:gd name="T13" fmla="*/ 101 h 313"/>
                <a:gd name="T14" fmla="*/ 167 w 405"/>
                <a:gd name="T15" fmla="*/ 182 h 313"/>
                <a:gd name="T16" fmla="*/ 171 w 405"/>
                <a:gd name="T17" fmla="*/ 289 h 313"/>
                <a:gd name="T18" fmla="*/ 135 w 405"/>
                <a:gd name="T19" fmla="*/ 235 h 313"/>
                <a:gd name="T20" fmla="*/ 101 w 405"/>
                <a:gd name="T21" fmla="*/ 165 h 313"/>
                <a:gd name="T22" fmla="*/ 108 w 405"/>
                <a:gd name="T23" fmla="*/ 220 h 313"/>
                <a:gd name="T24" fmla="*/ 120 w 405"/>
                <a:gd name="T25" fmla="*/ 260 h 313"/>
                <a:gd name="T26" fmla="*/ 120 w 405"/>
                <a:gd name="T27" fmla="*/ 291 h 313"/>
                <a:gd name="T28" fmla="*/ 0 w 405"/>
                <a:gd name="T29" fmla="*/ 281 h 313"/>
                <a:gd name="T30" fmla="*/ 36 w 405"/>
                <a:gd name="T31" fmla="*/ 218 h 313"/>
                <a:gd name="T32" fmla="*/ 103 w 405"/>
                <a:gd name="T33" fmla="*/ 82 h 313"/>
                <a:gd name="T34" fmla="*/ 0 w 405"/>
                <a:gd name="T35" fmla="*/ 237 h 313"/>
                <a:gd name="T36" fmla="*/ 0 w 405"/>
                <a:gd name="T37" fmla="*/ 25 h 313"/>
                <a:gd name="T38" fmla="*/ 211 w 405"/>
                <a:gd name="T39" fmla="*/ 11 h 313"/>
                <a:gd name="T40" fmla="*/ 278 w 405"/>
                <a:gd name="T41" fmla="*/ 6 h 313"/>
                <a:gd name="T42" fmla="*/ 397 w 405"/>
                <a:gd name="T43" fmla="*/ 0 h 313"/>
                <a:gd name="T44" fmla="*/ 397 w 405"/>
                <a:gd name="T45" fmla="*/ 28 h 313"/>
                <a:gd name="T46" fmla="*/ 405 w 405"/>
                <a:gd name="T47" fmla="*/ 89 h 313"/>
                <a:gd name="T48" fmla="*/ 363 w 405"/>
                <a:gd name="T49" fmla="*/ 83 h 313"/>
                <a:gd name="T50" fmla="*/ 333 w 405"/>
                <a:gd name="T51" fmla="*/ 70 h 313"/>
                <a:gd name="T52" fmla="*/ 306 w 405"/>
                <a:gd name="T53" fmla="*/ 47 h 313"/>
                <a:gd name="T54" fmla="*/ 268 w 405"/>
                <a:gd name="T55" fmla="*/ 47 h 313"/>
                <a:gd name="T56" fmla="*/ 236 w 405"/>
                <a:gd name="T57" fmla="*/ 49 h 313"/>
                <a:gd name="T58" fmla="*/ 228 w 405"/>
                <a:gd name="T59" fmla="*/ 70 h 313"/>
                <a:gd name="T60" fmla="*/ 251 w 405"/>
                <a:gd name="T61" fmla="*/ 108 h 313"/>
                <a:gd name="T62" fmla="*/ 321 w 405"/>
                <a:gd name="T63" fmla="*/ 156 h 313"/>
                <a:gd name="T64" fmla="*/ 382 w 405"/>
                <a:gd name="T65" fmla="*/ 186 h 313"/>
                <a:gd name="T66" fmla="*/ 405 w 405"/>
                <a:gd name="T67" fmla="*/ 203 h 313"/>
                <a:gd name="T68" fmla="*/ 405 w 405"/>
                <a:gd name="T69" fmla="*/ 313 h 313"/>
                <a:gd name="T70" fmla="*/ 314 w 405"/>
                <a:gd name="T71" fmla="*/ 308 h 313"/>
                <a:gd name="T72" fmla="*/ 165 w 405"/>
                <a:gd name="T73" fmla="*/ 287 h 313"/>
                <a:gd name="T74" fmla="*/ 350 w 405"/>
                <a:gd name="T75" fmla="*/ 291 h 313"/>
                <a:gd name="T76" fmla="*/ 369 w 405"/>
                <a:gd name="T77" fmla="*/ 260 h 313"/>
                <a:gd name="T78" fmla="*/ 369 w 405"/>
                <a:gd name="T79" fmla="*/ 226 h 313"/>
                <a:gd name="T80" fmla="*/ 369 w 405"/>
                <a:gd name="T81" fmla="*/ 2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313">
                  <a:moveTo>
                    <a:pt x="369" y="226"/>
                  </a:moveTo>
                  <a:lnTo>
                    <a:pt x="329" y="207"/>
                  </a:lnTo>
                  <a:lnTo>
                    <a:pt x="276" y="180"/>
                  </a:lnTo>
                  <a:lnTo>
                    <a:pt x="247" y="159"/>
                  </a:lnTo>
                  <a:lnTo>
                    <a:pt x="217" y="131"/>
                  </a:lnTo>
                  <a:lnTo>
                    <a:pt x="188" y="82"/>
                  </a:lnTo>
                  <a:lnTo>
                    <a:pt x="167" y="101"/>
                  </a:lnTo>
                  <a:lnTo>
                    <a:pt x="167" y="182"/>
                  </a:lnTo>
                  <a:lnTo>
                    <a:pt x="171" y="289"/>
                  </a:lnTo>
                  <a:lnTo>
                    <a:pt x="135" y="235"/>
                  </a:lnTo>
                  <a:lnTo>
                    <a:pt x="101" y="165"/>
                  </a:lnTo>
                  <a:lnTo>
                    <a:pt x="108" y="220"/>
                  </a:lnTo>
                  <a:lnTo>
                    <a:pt x="120" y="260"/>
                  </a:lnTo>
                  <a:lnTo>
                    <a:pt x="120" y="291"/>
                  </a:lnTo>
                  <a:lnTo>
                    <a:pt x="0" y="281"/>
                  </a:lnTo>
                  <a:lnTo>
                    <a:pt x="36" y="218"/>
                  </a:lnTo>
                  <a:lnTo>
                    <a:pt x="103" y="82"/>
                  </a:lnTo>
                  <a:lnTo>
                    <a:pt x="0" y="237"/>
                  </a:lnTo>
                  <a:lnTo>
                    <a:pt x="0" y="25"/>
                  </a:lnTo>
                  <a:lnTo>
                    <a:pt x="211" y="11"/>
                  </a:lnTo>
                  <a:lnTo>
                    <a:pt x="278" y="6"/>
                  </a:lnTo>
                  <a:lnTo>
                    <a:pt x="397" y="0"/>
                  </a:lnTo>
                  <a:lnTo>
                    <a:pt x="397" y="28"/>
                  </a:lnTo>
                  <a:lnTo>
                    <a:pt x="405" y="89"/>
                  </a:lnTo>
                  <a:lnTo>
                    <a:pt x="363" y="83"/>
                  </a:lnTo>
                  <a:lnTo>
                    <a:pt x="333" y="70"/>
                  </a:lnTo>
                  <a:lnTo>
                    <a:pt x="306" y="47"/>
                  </a:lnTo>
                  <a:lnTo>
                    <a:pt x="268" y="47"/>
                  </a:lnTo>
                  <a:lnTo>
                    <a:pt x="236" y="49"/>
                  </a:lnTo>
                  <a:lnTo>
                    <a:pt x="228" y="70"/>
                  </a:lnTo>
                  <a:lnTo>
                    <a:pt x="251" y="108"/>
                  </a:lnTo>
                  <a:lnTo>
                    <a:pt x="321" y="156"/>
                  </a:lnTo>
                  <a:lnTo>
                    <a:pt x="382" y="186"/>
                  </a:lnTo>
                  <a:lnTo>
                    <a:pt x="405" y="203"/>
                  </a:lnTo>
                  <a:lnTo>
                    <a:pt x="405" y="313"/>
                  </a:lnTo>
                  <a:lnTo>
                    <a:pt x="314" y="308"/>
                  </a:lnTo>
                  <a:lnTo>
                    <a:pt x="165" y="287"/>
                  </a:lnTo>
                  <a:lnTo>
                    <a:pt x="350" y="291"/>
                  </a:lnTo>
                  <a:lnTo>
                    <a:pt x="369" y="260"/>
                  </a:lnTo>
                  <a:lnTo>
                    <a:pt x="369" y="226"/>
                  </a:lnTo>
                  <a:lnTo>
                    <a:pt x="36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9" name="Freeform 79"/>
            <p:cNvSpPr>
              <a:spLocks/>
            </p:cNvSpPr>
            <p:nvPr/>
          </p:nvSpPr>
          <p:spPr bwMode="auto">
            <a:xfrm>
              <a:off x="1522" y="3159"/>
              <a:ext cx="74" cy="131"/>
            </a:xfrm>
            <a:custGeom>
              <a:avLst/>
              <a:gdLst>
                <a:gd name="T0" fmla="*/ 6 w 149"/>
                <a:gd name="T1" fmla="*/ 106 h 262"/>
                <a:gd name="T2" fmla="*/ 92 w 149"/>
                <a:gd name="T3" fmla="*/ 138 h 262"/>
                <a:gd name="T4" fmla="*/ 128 w 149"/>
                <a:gd name="T5" fmla="*/ 140 h 262"/>
                <a:gd name="T6" fmla="*/ 141 w 149"/>
                <a:gd name="T7" fmla="*/ 110 h 262"/>
                <a:gd name="T8" fmla="*/ 134 w 149"/>
                <a:gd name="T9" fmla="*/ 85 h 262"/>
                <a:gd name="T10" fmla="*/ 94 w 149"/>
                <a:gd name="T11" fmla="*/ 57 h 262"/>
                <a:gd name="T12" fmla="*/ 130 w 149"/>
                <a:gd name="T13" fmla="*/ 0 h 262"/>
                <a:gd name="T14" fmla="*/ 145 w 149"/>
                <a:gd name="T15" fmla="*/ 68 h 262"/>
                <a:gd name="T16" fmla="*/ 147 w 149"/>
                <a:gd name="T17" fmla="*/ 112 h 262"/>
                <a:gd name="T18" fmla="*/ 149 w 149"/>
                <a:gd name="T19" fmla="*/ 186 h 262"/>
                <a:gd name="T20" fmla="*/ 143 w 149"/>
                <a:gd name="T21" fmla="*/ 262 h 262"/>
                <a:gd name="T22" fmla="*/ 115 w 149"/>
                <a:gd name="T23" fmla="*/ 180 h 262"/>
                <a:gd name="T24" fmla="*/ 0 w 149"/>
                <a:gd name="T25" fmla="*/ 125 h 262"/>
                <a:gd name="T26" fmla="*/ 6 w 149"/>
                <a:gd name="T27" fmla="*/ 106 h 262"/>
                <a:gd name="T28" fmla="*/ 6 w 149"/>
                <a:gd name="T29" fmla="*/ 10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262">
                  <a:moveTo>
                    <a:pt x="6" y="106"/>
                  </a:moveTo>
                  <a:lnTo>
                    <a:pt x="92" y="138"/>
                  </a:lnTo>
                  <a:lnTo>
                    <a:pt x="128" y="140"/>
                  </a:lnTo>
                  <a:lnTo>
                    <a:pt x="141" y="110"/>
                  </a:lnTo>
                  <a:lnTo>
                    <a:pt x="134" y="85"/>
                  </a:lnTo>
                  <a:lnTo>
                    <a:pt x="94" y="57"/>
                  </a:lnTo>
                  <a:lnTo>
                    <a:pt x="130" y="0"/>
                  </a:lnTo>
                  <a:lnTo>
                    <a:pt x="145" y="68"/>
                  </a:lnTo>
                  <a:lnTo>
                    <a:pt x="147" y="112"/>
                  </a:lnTo>
                  <a:lnTo>
                    <a:pt x="149" y="186"/>
                  </a:lnTo>
                  <a:lnTo>
                    <a:pt x="143" y="262"/>
                  </a:lnTo>
                  <a:lnTo>
                    <a:pt x="115" y="180"/>
                  </a:lnTo>
                  <a:lnTo>
                    <a:pt x="0" y="125"/>
                  </a:lnTo>
                  <a:lnTo>
                    <a:pt x="6" y="106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0" name="Freeform 80"/>
            <p:cNvSpPr>
              <a:spLocks/>
            </p:cNvSpPr>
            <p:nvPr/>
          </p:nvSpPr>
          <p:spPr bwMode="auto">
            <a:xfrm>
              <a:off x="1635" y="3223"/>
              <a:ext cx="176" cy="84"/>
            </a:xfrm>
            <a:custGeom>
              <a:avLst/>
              <a:gdLst>
                <a:gd name="T0" fmla="*/ 260 w 351"/>
                <a:gd name="T1" fmla="*/ 11 h 169"/>
                <a:gd name="T2" fmla="*/ 302 w 351"/>
                <a:gd name="T3" fmla="*/ 40 h 169"/>
                <a:gd name="T4" fmla="*/ 298 w 351"/>
                <a:gd name="T5" fmla="*/ 53 h 169"/>
                <a:gd name="T6" fmla="*/ 239 w 351"/>
                <a:gd name="T7" fmla="*/ 59 h 169"/>
                <a:gd name="T8" fmla="*/ 184 w 351"/>
                <a:gd name="T9" fmla="*/ 97 h 169"/>
                <a:gd name="T10" fmla="*/ 150 w 351"/>
                <a:gd name="T11" fmla="*/ 110 h 169"/>
                <a:gd name="T12" fmla="*/ 99 w 351"/>
                <a:gd name="T13" fmla="*/ 114 h 169"/>
                <a:gd name="T14" fmla="*/ 49 w 351"/>
                <a:gd name="T15" fmla="*/ 99 h 169"/>
                <a:gd name="T16" fmla="*/ 0 w 351"/>
                <a:gd name="T17" fmla="*/ 67 h 169"/>
                <a:gd name="T18" fmla="*/ 34 w 351"/>
                <a:gd name="T19" fmla="*/ 116 h 169"/>
                <a:gd name="T20" fmla="*/ 61 w 351"/>
                <a:gd name="T21" fmla="*/ 139 h 169"/>
                <a:gd name="T22" fmla="*/ 108 w 351"/>
                <a:gd name="T23" fmla="*/ 158 h 169"/>
                <a:gd name="T24" fmla="*/ 167 w 351"/>
                <a:gd name="T25" fmla="*/ 169 h 169"/>
                <a:gd name="T26" fmla="*/ 222 w 351"/>
                <a:gd name="T27" fmla="*/ 164 h 169"/>
                <a:gd name="T28" fmla="*/ 287 w 351"/>
                <a:gd name="T29" fmla="*/ 146 h 169"/>
                <a:gd name="T30" fmla="*/ 332 w 351"/>
                <a:gd name="T31" fmla="*/ 116 h 169"/>
                <a:gd name="T32" fmla="*/ 346 w 351"/>
                <a:gd name="T33" fmla="*/ 89 h 169"/>
                <a:gd name="T34" fmla="*/ 351 w 351"/>
                <a:gd name="T35" fmla="*/ 49 h 169"/>
                <a:gd name="T36" fmla="*/ 340 w 351"/>
                <a:gd name="T37" fmla="*/ 13 h 169"/>
                <a:gd name="T38" fmla="*/ 279 w 351"/>
                <a:gd name="T39" fmla="*/ 0 h 169"/>
                <a:gd name="T40" fmla="*/ 256 w 351"/>
                <a:gd name="T41" fmla="*/ 0 h 169"/>
                <a:gd name="T42" fmla="*/ 260 w 351"/>
                <a:gd name="T43" fmla="*/ 11 h 169"/>
                <a:gd name="T44" fmla="*/ 260 w 351"/>
                <a:gd name="T45" fmla="*/ 1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169">
                  <a:moveTo>
                    <a:pt x="260" y="11"/>
                  </a:moveTo>
                  <a:lnTo>
                    <a:pt x="302" y="40"/>
                  </a:lnTo>
                  <a:lnTo>
                    <a:pt x="298" y="53"/>
                  </a:lnTo>
                  <a:lnTo>
                    <a:pt x="239" y="59"/>
                  </a:lnTo>
                  <a:lnTo>
                    <a:pt x="184" y="97"/>
                  </a:lnTo>
                  <a:lnTo>
                    <a:pt x="150" y="110"/>
                  </a:lnTo>
                  <a:lnTo>
                    <a:pt x="99" y="114"/>
                  </a:lnTo>
                  <a:lnTo>
                    <a:pt x="49" y="99"/>
                  </a:lnTo>
                  <a:lnTo>
                    <a:pt x="0" y="67"/>
                  </a:lnTo>
                  <a:lnTo>
                    <a:pt x="34" y="116"/>
                  </a:lnTo>
                  <a:lnTo>
                    <a:pt x="61" y="139"/>
                  </a:lnTo>
                  <a:lnTo>
                    <a:pt x="108" y="158"/>
                  </a:lnTo>
                  <a:lnTo>
                    <a:pt x="167" y="169"/>
                  </a:lnTo>
                  <a:lnTo>
                    <a:pt x="222" y="164"/>
                  </a:lnTo>
                  <a:lnTo>
                    <a:pt x="287" y="146"/>
                  </a:lnTo>
                  <a:lnTo>
                    <a:pt x="332" y="116"/>
                  </a:lnTo>
                  <a:lnTo>
                    <a:pt x="346" y="89"/>
                  </a:lnTo>
                  <a:lnTo>
                    <a:pt x="351" y="49"/>
                  </a:lnTo>
                  <a:lnTo>
                    <a:pt x="340" y="13"/>
                  </a:lnTo>
                  <a:lnTo>
                    <a:pt x="279" y="0"/>
                  </a:lnTo>
                  <a:lnTo>
                    <a:pt x="256" y="0"/>
                  </a:lnTo>
                  <a:lnTo>
                    <a:pt x="260" y="11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1" name="Freeform 81"/>
            <p:cNvSpPr>
              <a:spLocks/>
            </p:cNvSpPr>
            <p:nvPr/>
          </p:nvSpPr>
          <p:spPr bwMode="auto">
            <a:xfrm>
              <a:off x="1393" y="3248"/>
              <a:ext cx="197" cy="56"/>
            </a:xfrm>
            <a:custGeom>
              <a:avLst/>
              <a:gdLst>
                <a:gd name="T0" fmla="*/ 47 w 393"/>
                <a:gd name="T1" fmla="*/ 84 h 113"/>
                <a:gd name="T2" fmla="*/ 354 w 393"/>
                <a:gd name="T3" fmla="*/ 111 h 113"/>
                <a:gd name="T4" fmla="*/ 393 w 393"/>
                <a:gd name="T5" fmla="*/ 113 h 113"/>
                <a:gd name="T6" fmla="*/ 380 w 393"/>
                <a:gd name="T7" fmla="*/ 90 h 113"/>
                <a:gd name="T8" fmla="*/ 272 w 393"/>
                <a:gd name="T9" fmla="*/ 90 h 113"/>
                <a:gd name="T10" fmla="*/ 209 w 393"/>
                <a:gd name="T11" fmla="*/ 69 h 113"/>
                <a:gd name="T12" fmla="*/ 184 w 393"/>
                <a:gd name="T13" fmla="*/ 48 h 113"/>
                <a:gd name="T14" fmla="*/ 154 w 393"/>
                <a:gd name="T15" fmla="*/ 0 h 113"/>
                <a:gd name="T16" fmla="*/ 156 w 393"/>
                <a:gd name="T17" fmla="*/ 54 h 113"/>
                <a:gd name="T18" fmla="*/ 146 w 393"/>
                <a:gd name="T19" fmla="*/ 73 h 113"/>
                <a:gd name="T20" fmla="*/ 123 w 393"/>
                <a:gd name="T21" fmla="*/ 80 h 113"/>
                <a:gd name="T22" fmla="*/ 87 w 393"/>
                <a:gd name="T23" fmla="*/ 78 h 113"/>
                <a:gd name="T24" fmla="*/ 0 w 393"/>
                <a:gd name="T25" fmla="*/ 76 h 113"/>
                <a:gd name="T26" fmla="*/ 47 w 393"/>
                <a:gd name="T27" fmla="*/ 84 h 113"/>
                <a:gd name="T28" fmla="*/ 47 w 393"/>
                <a:gd name="T2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3" h="113">
                  <a:moveTo>
                    <a:pt x="47" y="84"/>
                  </a:moveTo>
                  <a:lnTo>
                    <a:pt x="354" y="111"/>
                  </a:lnTo>
                  <a:lnTo>
                    <a:pt x="393" y="113"/>
                  </a:lnTo>
                  <a:lnTo>
                    <a:pt x="380" y="90"/>
                  </a:lnTo>
                  <a:lnTo>
                    <a:pt x="272" y="90"/>
                  </a:lnTo>
                  <a:lnTo>
                    <a:pt x="209" y="69"/>
                  </a:lnTo>
                  <a:lnTo>
                    <a:pt x="184" y="48"/>
                  </a:lnTo>
                  <a:lnTo>
                    <a:pt x="154" y="0"/>
                  </a:lnTo>
                  <a:lnTo>
                    <a:pt x="156" y="54"/>
                  </a:lnTo>
                  <a:lnTo>
                    <a:pt x="146" y="73"/>
                  </a:lnTo>
                  <a:lnTo>
                    <a:pt x="123" y="80"/>
                  </a:lnTo>
                  <a:lnTo>
                    <a:pt x="87" y="78"/>
                  </a:lnTo>
                  <a:lnTo>
                    <a:pt x="0" y="76"/>
                  </a:lnTo>
                  <a:lnTo>
                    <a:pt x="47" y="84"/>
                  </a:lnTo>
                  <a:lnTo>
                    <a:pt x="4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2" name="Freeform 82"/>
            <p:cNvSpPr>
              <a:spLocks/>
            </p:cNvSpPr>
            <p:nvPr/>
          </p:nvSpPr>
          <p:spPr bwMode="auto">
            <a:xfrm>
              <a:off x="3242" y="3311"/>
              <a:ext cx="103" cy="135"/>
            </a:xfrm>
            <a:custGeom>
              <a:avLst/>
              <a:gdLst>
                <a:gd name="T0" fmla="*/ 95 w 205"/>
                <a:gd name="T1" fmla="*/ 232 h 270"/>
                <a:gd name="T2" fmla="*/ 194 w 205"/>
                <a:gd name="T3" fmla="*/ 178 h 270"/>
                <a:gd name="T4" fmla="*/ 203 w 205"/>
                <a:gd name="T5" fmla="*/ 127 h 270"/>
                <a:gd name="T6" fmla="*/ 205 w 205"/>
                <a:gd name="T7" fmla="*/ 57 h 270"/>
                <a:gd name="T8" fmla="*/ 194 w 205"/>
                <a:gd name="T9" fmla="*/ 0 h 270"/>
                <a:gd name="T10" fmla="*/ 178 w 205"/>
                <a:gd name="T11" fmla="*/ 78 h 270"/>
                <a:gd name="T12" fmla="*/ 161 w 205"/>
                <a:gd name="T13" fmla="*/ 125 h 270"/>
                <a:gd name="T14" fmla="*/ 137 w 205"/>
                <a:gd name="T15" fmla="*/ 178 h 270"/>
                <a:gd name="T16" fmla="*/ 82 w 205"/>
                <a:gd name="T17" fmla="*/ 222 h 270"/>
                <a:gd name="T18" fmla="*/ 0 w 205"/>
                <a:gd name="T19" fmla="*/ 270 h 270"/>
                <a:gd name="T20" fmla="*/ 95 w 205"/>
                <a:gd name="T21" fmla="*/ 232 h 270"/>
                <a:gd name="T22" fmla="*/ 95 w 205"/>
                <a:gd name="T23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70">
                  <a:moveTo>
                    <a:pt x="95" y="232"/>
                  </a:moveTo>
                  <a:lnTo>
                    <a:pt x="194" y="178"/>
                  </a:lnTo>
                  <a:lnTo>
                    <a:pt x="203" y="127"/>
                  </a:lnTo>
                  <a:lnTo>
                    <a:pt x="205" y="57"/>
                  </a:lnTo>
                  <a:lnTo>
                    <a:pt x="194" y="0"/>
                  </a:lnTo>
                  <a:lnTo>
                    <a:pt x="178" y="78"/>
                  </a:lnTo>
                  <a:lnTo>
                    <a:pt x="161" y="125"/>
                  </a:lnTo>
                  <a:lnTo>
                    <a:pt x="137" y="178"/>
                  </a:lnTo>
                  <a:lnTo>
                    <a:pt x="82" y="222"/>
                  </a:lnTo>
                  <a:lnTo>
                    <a:pt x="0" y="270"/>
                  </a:lnTo>
                  <a:lnTo>
                    <a:pt x="95" y="232"/>
                  </a:lnTo>
                  <a:lnTo>
                    <a:pt x="9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3" name="Freeform 83"/>
            <p:cNvSpPr>
              <a:spLocks/>
            </p:cNvSpPr>
            <p:nvPr/>
          </p:nvSpPr>
          <p:spPr bwMode="auto">
            <a:xfrm>
              <a:off x="1577" y="2898"/>
              <a:ext cx="20" cy="282"/>
            </a:xfrm>
            <a:custGeom>
              <a:avLst/>
              <a:gdLst>
                <a:gd name="T0" fmla="*/ 26 w 40"/>
                <a:gd name="T1" fmla="*/ 171 h 565"/>
                <a:gd name="T2" fmla="*/ 30 w 40"/>
                <a:gd name="T3" fmla="*/ 355 h 565"/>
                <a:gd name="T4" fmla="*/ 40 w 40"/>
                <a:gd name="T5" fmla="*/ 565 h 565"/>
                <a:gd name="T6" fmla="*/ 24 w 40"/>
                <a:gd name="T7" fmla="*/ 496 h 565"/>
                <a:gd name="T8" fmla="*/ 17 w 40"/>
                <a:gd name="T9" fmla="*/ 198 h 565"/>
                <a:gd name="T10" fmla="*/ 0 w 40"/>
                <a:gd name="T11" fmla="*/ 0 h 565"/>
                <a:gd name="T12" fmla="*/ 24 w 40"/>
                <a:gd name="T13" fmla="*/ 32 h 565"/>
                <a:gd name="T14" fmla="*/ 26 w 40"/>
                <a:gd name="T15" fmla="*/ 171 h 565"/>
                <a:gd name="T16" fmla="*/ 26 w 40"/>
                <a:gd name="T17" fmla="*/ 1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5">
                  <a:moveTo>
                    <a:pt x="26" y="171"/>
                  </a:moveTo>
                  <a:lnTo>
                    <a:pt x="30" y="355"/>
                  </a:lnTo>
                  <a:lnTo>
                    <a:pt x="40" y="565"/>
                  </a:lnTo>
                  <a:lnTo>
                    <a:pt x="24" y="496"/>
                  </a:lnTo>
                  <a:lnTo>
                    <a:pt x="17" y="19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6" y="171"/>
                  </a:lnTo>
                  <a:lnTo>
                    <a:pt x="2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4" name="Freeform 84"/>
            <p:cNvSpPr>
              <a:spLocks/>
            </p:cNvSpPr>
            <p:nvPr/>
          </p:nvSpPr>
          <p:spPr bwMode="auto">
            <a:xfrm>
              <a:off x="1592" y="3084"/>
              <a:ext cx="29" cy="722"/>
            </a:xfrm>
            <a:custGeom>
              <a:avLst/>
              <a:gdLst>
                <a:gd name="T0" fmla="*/ 2 w 59"/>
                <a:gd name="T1" fmla="*/ 136 h 1444"/>
                <a:gd name="T2" fmla="*/ 8 w 59"/>
                <a:gd name="T3" fmla="*/ 543 h 1444"/>
                <a:gd name="T4" fmla="*/ 27 w 59"/>
                <a:gd name="T5" fmla="*/ 893 h 1444"/>
                <a:gd name="T6" fmla="*/ 48 w 59"/>
                <a:gd name="T7" fmla="*/ 1092 h 1444"/>
                <a:gd name="T8" fmla="*/ 31 w 59"/>
                <a:gd name="T9" fmla="*/ 1444 h 1444"/>
                <a:gd name="T10" fmla="*/ 48 w 59"/>
                <a:gd name="T11" fmla="*/ 1429 h 1444"/>
                <a:gd name="T12" fmla="*/ 59 w 59"/>
                <a:gd name="T13" fmla="*/ 1119 h 1444"/>
                <a:gd name="T14" fmla="*/ 38 w 59"/>
                <a:gd name="T15" fmla="*/ 853 h 1444"/>
                <a:gd name="T16" fmla="*/ 29 w 59"/>
                <a:gd name="T17" fmla="*/ 710 h 1444"/>
                <a:gd name="T18" fmla="*/ 19 w 59"/>
                <a:gd name="T19" fmla="*/ 460 h 1444"/>
                <a:gd name="T20" fmla="*/ 19 w 59"/>
                <a:gd name="T21" fmla="*/ 328 h 1444"/>
                <a:gd name="T22" fmla="*/ 10 w 59"/>
                <a:gd name="T23" fmla="*/ 133 h 1444"/>
                <a:gd name="T24" fmla="*/ 0 w 59"/>
                <a:gd name="T25" fmla="*/ 0 h 1444"/>
                <a:gd name="T26" fmla="*/ 2 w 59"/>
                <a:gd name="T27" fmla="*/ 136 h 1444"/>
                <a:gd name="T28" fmla="*/ 2 w 59"/>
                <a:gd name="T29" fmla="*/ 136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444">
                  <a:moveTo>
                    <a:pt x="2" y="136"/>
                  </a:moveTo>
                  <a:lnTo>
                    <a:pt x="8" y="543"/>
                  </a:lnTo>
                  <a:lnTo>
                    <a:pt x="27" y="893"/>
                  </a:lnTo>
                  <a:lnTo>
                    <a:pt x="48" y="1092"/>
                  </a:lnTo>
                  <a:lnTo>
                    <a:pt x="31" y="1444"/>
                  </a:lnTo>
                  <a:lnTo>
                    <a:pt x="48" y="1429"/>
                  </a:lnTo>
                  <a:lnTo>
                    <a:pt x="59" y="1119"/>
                  </a:lnTo>
                  <a:lnTo>
                    <a:pt x="38" y="853"/>
                  </a:lnTo>
                  <a:lnTo>
                    <a:pt x="29" y="710"/>
                  </a:lnTo>
                  <a:lnTo>
                    <a:pt x="19" y="460"/>
                  </a:lnTo>
                  <a:lnTo>
                    <a:pt x="19" y="328"/>
                  </a:lnTo>
                  <a:lnTo>
                    <a:pt x="10" y="133"/>
                  </a:lnTo>
                  <a:lnTo>
                    <a:pt x="0" y="0"/>
                  </a:lnTo>
                  <a:lnTo>
                    <a:pt x="2" y="136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5" name="Freeform 85"/>
            <p:cNvSpPr>
              <a:spLocks/>
            </p:cNvSpPr>
            <p:nvPr/>
          </p:nvSpPr>
          <p:spPr bwMode="auto">
            <a:xfrm>
              <a:off x="1609" y="3253"/>
              <a:ext cx="28" cy="349"/>
            </a:xfrm>
            <a:custGeom>
              <a:avLst/>
              <a:gdLst>
                <a:gd name="T0" fmla="*/ 2 w 58"/>
                <a:gd name="T1" fmla="*/ 0 h 697"/>
                <a:gd name="T2" fmla="*/ 2 w 58"/>
                <a:gd name="T3" fmla="*/ 142 h 697"/>
                <a:gd name="T4" fmla="*/ 0 w 58"/>
                <a:gd name="T5" fmla="*/ 277 h 697"/>
                <a:gd name="T6" fmla="*/ 2 w 58"/>
                <a:gd name="T7" fmla="*/ 393 h 697"/>
                <a:gd name="T8" fmla="*/ 16 w 58"/>
                <a:gd name="T9" fmla="*/ 528 h 697"/>
                <a:gd name="T10" fmla="*/ 29 w 58"/>
                <a:gd name="T11" fmla="*/ 612 h 697"/>
                <a:gd name="T12" fmla="*/ 33 w 58"/>
                <a:gd name="T13" fmla="*/ 697 h 697"/>
                <a:gd name="T14" fmla="*/ 52 w 58"/>
                <a:gd name="T15" fmla="*/ 686 h 697"/>
                <a:gd name="T16" fmla="*/ 58 w 58"/>
                <a:gd name="T17" fmla="*/ 633 h 697"/>
                <a:gd name="T18" fmla="*/ 50 w 58"/>
                <a:gd name="T19" fmla="*/ 614 h 697"/>
                <a:gd name="T20" fmla="*/ 39 w 58"/>
                <a:gd name="T21" fmla="*/ 625 h 697"/>
                <a:gd name="T22" fmla="*/ 33 w 58"/>
                <a:gd name="T23" fmla="*/ 561 h 697"/>
                <a:gd name="T24" fmla="*/ 16 w 58"/>
                <a:gd name="T25" fmla="*/ 403 h 697"/>
                <a:gd name="T26" fmla="*/ 12 w 58"/>
                <a:gd name="T27" fmla="*/ 199 h 697"/>
                <a:gd name="T28" fmla="*/ 12 w 58"/>
                <a:gd name="T29" fmla="*/ 93 h 697"/>
                <a:gd name="T30" fmla="*/ 31 w 58"/>
                <a:gd name="T31" fmla="*/ 101 h 697"/>
                <a:gd name="T32" fmla="*/ 2 w 58"/>
                <a:gd name="T33" fmla="*/ 0 h 697"/>
                <a:gd name="T34" fmla="*/ 2 w 58"/>
                <a:gd name="T3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97">
                  <a:moveTo>
                    <a:pt x="2" y="0"/>
                  </a:moveTo>
                  <a:lnTo>
                    <a:pt x="2" y="142"/>
                  </a:lnTo>
                  <a:lnTo>
                    <a:pt x="0" y="277"/>
                  </a:lnTo>
                  <a:lnTo>
                    <a:pt x="2" y="393"/>
                  </a:lnTo>
                  <a:lnTo>
                    <a:pt x="16" y="528"/>
                  </a:lnTo>
                  <a:lnTo>
                    <a:pt x="29" y="612"/>
                  </a:lnTo>
                  <a:lnTo>
                    <a:pt x="33" y="697"/>
                  </a:lnTo>
                  <a:lnTo>
                    <a:pt x="52" y="686"/>
                  </a:lnTo>
                  <a:lnTo>
                    <a:pt x="58" y="633"/>
                  </a:lnTo>
                  <a:lnTo>
                    <a:pt x="50" y="614"/>
                  </a:lnTo>
                  <a:lnTo>
                    <a:pt x="39" y="625"/>
                  </a:lnTo>
                  <a:lnTo>
                    <a:pt x="33" y="561"/>
                  </a:lnTo>
                  <a:lnTo>
                    <a:pt x="16" y="403"/>
                  </a:lnTo>
                  <a:lnTo>
                    <a:pt x="12" y="199"/>
                  </a:lnTo>
                  <a:lnTo>
                    <a:pt x="12" y="93"/>
                  </a:lnTo>
                  <a:lnTo>
                    <a:pt x="31" y="10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6" name="Freeform 86"/>
            <p:cNvSpPr>
              <a:spLocks/>
            </p:cNvSpPr>
            <p:nvPr/>
          </p:nvSpPr>
          <p:spPr bwMode="auto">
            <a:xfrm>
              <a:off x="1613" y="3274"/>
              <a:ext cx="54" cy="167"/>
            </a:xfrm>
            <a:custGeom>
              <a:avLst/>
              <a:gdLst>
                <a:gd name="T0" fmla="*/ 15 w 106"/>
                <a:gd name="T1" fmla="*/ 51 h 334"/>
                <a:gd name="T2" fmla="*/ 29 w 106"/>
                <a:gd name="T3" fmla="*/ 110 h 334"/>
                <a:gd name="T4" fmla="*/ 49 w 106"/>
                <a:gd name="T5" fmla="*/ 157 h 334"/>
                <a:gd name="T6" fmla="*/ 51 w 106"/>
                <a:gd name="T7" fmla="*/ 188 h 334"/>
                <a:gd name="T8" fmla="*/ 55 w 106"/>
                <a:gd name="T9" fmla="*/ 260 h 334"/>
                <a:gd name="T10" fmla="*/ 53 w 106"/>
                <a:gd name="T11" fmla="*/ 298 h 334"/>
                <a:gd name="T12" fmla="*/ 55 w 106"/>
                <a:gd name="T13" fmla="*/ 319 h 334"/>
                <a:gd name="T14" fmla="*/ 68 w 106"/>
                <a:gd name="T15" fmla="*/ 334 h 334"/>
                <a:gd name="T16" fmla="*/ 91 w 106"/>
                <a:gd name="T17" fmla="*/ 330 h 334"/>
                <a:gd name="T18" fmla="*/ 105 w 106"/>
                <a:gd name="T19" fmla="*/ 313 h 334"/>
                <a:gd name="T20" fmla="*/ 106 w 106"/>
                <a:gd name="T21" fmla="*/ 275 h 334"/>
                <a:gd name="T22" fmla="*/ 105 w 106"/>
                <a:gd name="T23" fmla="*/ 226 h 334"/>
                <a:gd name="T24" fmla="*/ 103 w 106"/>
                <a:gd name="T25" fmla="*/ 186 h 334"/>
                <a:gd name="T26" fmla="*/ 93 w 106"/>
                <a:gd name="T27" fmla="*/ 176 h 334"/>
                <a:gd name="T28" fmla="*/ 80 w 106"/>
                <a:gd name="T29" fmla="*/ 175 h 334"/>
                <a:gd name="T30" fmla="*/ 86 w 106"/>
                <a:gd name="T31" fmla="*/ 232 h 334"/>
                <a:gd name="T32" fmla="*/ 87 w 106"/>
                <a:gd name="T33" fmla="*/ 262 h 334"/>
                <a:gd name="T34" fmla="*/ 86 w 106"/>
                <a:gd name="T35" fmla="*/ 290 h 334"/>
                <a:gd name="T36" fmla="*/ 80 w 106"/>
                <a:gd name="T37" fmla="*/ 315 h 334"/>
                <a:gd name="T38" fmla="*/ 67 w 106"/>
                <a:gd name="T39" fmla="*/ 319 h 334"/>
                <a:gd name="T40" fmla="*/ 65 w 106"/>
                <a:gd name="T41" fmla="*/ 292 h 334"/>
                <a:gd name="T42" fmla="*/ 63 w 106"/>
                <a:gd name="T43" fmla="*/ 195 h 334"/>
                <a:gd name="T44" fmla="*/ 57 w 106"/>
                <a:gd name="T45" fmla="*/ 154 h 334"/>
                <a:gd name="T46" fmla="*/ 40 w 106"/>
                <a:gd name="T47" fmla="*/ 97 h 334"/>
                <a:gd name="T48" fmla="*/ 13 w 106"/>
                <a:gd name="T49" fmla="*/ 17 h 334"/>
                <a:gd name="T50" fmla="*/ 2 w 106"/>
                <a:gd name="T51" fmla="*/ 0 h 334"/>
                <a:gd name="T52" fmla="*/ 0 w 106"/>
                <a:gd name="T53" fmla="*/ 51 h 334"/>
                <a:gd name="T54" fmla="*/ 15 w 106"/>
                <a:gd name="T55" fmla="*/ 51 h 334"/>
                <a:gd name="T56" fmla="*/ 15 w 106"/>
                <a:gd name="T57" fmla="*/ 5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34">
                  <a:moveTo>
                    <a:pt x="15" y="51"/>
                  </a:moveTo>
                  <a:lnTo>
                    <a:pt x="29" y="110"/>
                  </a:lnTo>
                  <a:lnTo>
                    <a:pt x="49" y="157"/>
                  </a:lnTo>
                  <a:lnTo>
                    <a:pt x="51" y="188"/>
                  </a:lnTo>
                  <a:lnTo>
                    <a:pt x="55" y="260"/>
                  </a:lnTo>
                  <a:lnTo>
                    <a:pt x="53" y="298"/>
                  </a:lnTo>
                  <a:lnTo>
                    <a:pt x="55" y="319"/>
                  </a:lnTo>
                  <a:lnTo>
                    <a:pt x="68" y="334"/>
                  </a:lnTo>
                  <a:lnTo>
                    <a:pt x="91" y="330"/>
                  </a:lnTo>
                  <a:lnTo>
                    <a:pt x="105" y="313"/>
                  </a:lnTo>
                  <a:lnTo>
                    <a:pt x="106" y="275"/>
                  </a:lnTo>
                  <a:lnTo>
                    <a:pt x="105" y="226"/>
                  </a:lnTo>
                  <a:lnTo>
                    <a:pt x="103" y="186"/>
                  </a:lnTo>
                  <a:lnTo>
                    <a:pt x="93" y="176"/>
                  </a:lnTo>
                  <a:lnTo>
                    <a:pt x="80" y="175"/>
                  </a:lnTo>
                  <a:lnTo>
                    <a:pt x="86" y="232"/>
                  </a:lnTo>
                  <a:lnTo>
                    <a:pt x="87" y="262"/>
                  </a:lnTo>
                  <a:lnTo>
                    <a:pt x="86" y="290"/>
                  </a:lnTo>
                  <a:lnTo>
                    <a:pt x="80" y="315"/>
                  </a:lnTo>
                  <a:lnTo>
                    <a:pt x="67" y="319"/>
                  </a:lnTo>
                  <a:lnTo>
                    <a:pt x="65" y="292"/>
                  </a:lnTo>
                  <a:lnTo>
                    <a:pt x="63" y="195"/>
                  </a:lnTo>
                  <a:lnTo>
                    <a:pt x="57" y="154"/>
                  </a:lnTo>
                  <a:lnTo>
                    <a:pt x="40" y="97"/>
                  </a:lnTo>
                  <a:lnTo>
                    <a:pt x="13" y="17"/>
                  </a:lnTo>
                  <a:lnTo>
                    <a:pt x="2" y="0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7" name="Freeform 87"/>
            <p:cNvSpPr>
              <a:spLocks/>
            </p:cNvSpPr>
            <p:nvPr/>
          </p:nvSpPr>
          <p:spPr bwMode="auto">
            <a:xfrm>
              <a:off x="1630" y="3282"/>
              <a:ext cx="25" cy="92"/>
            </a:xfrm>
            <a:custGeom>
              <a:avLst/>
              <a:gdLst>
                <a:gd name="T0" fmla="*/ 10 w 52"/>
                <a:gd name="T1" fmla="*/ 25 h 182"/>
                <a:gd name="T2" fmla="*/ 23 w 52"/>
                <a:gd name="T3" fmla="*/ 82 h 182"/>
                <a:gd name="T4" fmla="*/ 38 w 52"/>
                <a:gd name="T5" fmla="*/ 123 h 182"/>
                <a:gd name="T6" fmla="*/ 52 w 52"/>
                <a:gd name="T7" fmla="*/ 182 h 182"/>
                <a:gd name="T8" fmla="*/ 48 w 52"/>
                <a:gd name="T9" fmla="*/ 129 h 182"/>
                <a:gd name="T10" fmla="*/ 19 w 52"/>
                <a:gd name="T11" fmla="*/ 30 h 182"/>
                <a:gd name="T12" fmla="*/ 0 w 52"/>
                <a:gd name="T13" fmla="*/ 0 h 182"/>
                <a:gd name="T14" fmla="*/ 10 w 52"/>
                <a:gd name="T15" fmla="*/ 25 h 182"/>
                <a:gd name="T16" fmla="*/ 10 w 52"/>
                <a:gd name="T17" fmla="*/ 2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82">
                  <a:moveTo>
                    <a:pt x="10" y="25"/>
                  </a:moveTo>
                  <a:lnTo>
                    <a:pt x="23" y="82"/>
                  </a:lnTo>
                  <a:lnTo>
                    <a:pt x="38" y="123"/>
                  </a:lnTo>
                  <a:lnTo>
                    <a:pt x="52" y="182"/>
                  </a:lnTo>
                  <a:lnTo>
                    <a:pt x="48" y="129"/>
                  </a:lnTo>
                  <a:lnTo>
                    <a:pt x="19" y="3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8" name="Freeform 88"/>
            <p:cNvSpPr>
              <a:spLocks/>
            </p:cNvSpPr>
            <p:nvPr/>
          </p:nvSpPr>
          <p:spPr bwMode="auto">
            <a:xfrm>
              <a:off x="1626" y="3505"/>
              <a:ext cx="38" cy="139"/>
            </a:xfrm>
            <a:custGeom>
              <a:avLst/>
              <a:gdLst>
                <a:gd name="T0" fmla="*/ 34 w 76"/>
                <a:gd name="T1" fmla="*/ 0 h 277"/>
                <a:gd name="T2" fmla="*/ 34 w 76"/>
                <a:gd name="T3" fmla="*/ 62 h 277"/>
                <a:gd name="T4" fmla="*/ 30 w 76"/>
                <a:gd name="T5" fmla="*/ 114 h 277"/>
                <a:gd name="T6" fmla="*/ 15 w 76"/>
                <a:gd name="T7" fmla="*/ 163 h 277"/>
                <a:gd name="T8" fmla="*/ 2 w 76"/>
                <a:gd name="T9" fmla="*/ 193 h 277"/>
                <a:gd name="T10" fmla="*/ 0 w 76"/>
                <a:gd name="T11" fmla="*/ 233 h 277"/>
                <a:gd name="T12" fmla="*/ 2 w 76"/>
                <a:gd name="T13" fmla="*/ 271 h 277"/>
                <a:gd name="T14" fmla="*/ 19 w 76"/>
                <a:gd name="T15" fmla="*/ 277 h 277"/>
                <a:gd name="T16" fmla="*/ 40 w 76"/>
                <a:gd name="T17" fmla="*/ 275 h 277"/>
                <a:gd name="T18" fmla="*/ 42 w 76"/>
                <a:gd name="T19" fmla="*/ 163 h 277"/>
                <a:gd name="T20" fmla="*/ 57 w 76"/>
                <a:gd name="T21" fmla="*/ 140 h 277"/>
                <a:gd name="T22" fmla="*/ 64 w 76"/>
                <a:gd name="T23" fmla="*/ 96 h 277"/>
                <a:gd name="T24" fmla="*/ 66 w 76"/>
                <a:gd name="T25" fmla="*/ 76 h 277"/>
                <a:gd name="T26" fmla="*/ 76 w 76"/>
                <a:gd name="T27" fmla="*/ 5 h 277"/>
                <a:gd name="T28" fmla="*/ 64 w 76"/>
                <a:gd name="T29" fmla="*/ 0 h 277"/>
                <a:gd name="T30" fmla="*/ 61 w 76"/>
                <a:gd name="T31" fmla="*/ 91 h 277"/>
                <a:gd name="T32" fmla="*/ 47 w 76"/>
                <a:gd name="T33" fmla="*/ 136 h 277"/>
                <a:gd name="T34" fmla="*/ 34 w 76"/>
                <a:gd name="T35" fmla="*/ 178 h 277"/>
                <a:gd name="T36" fmla="*/ 34 w 76"/>
                <a:gd name="T37" fmla="*/ 224 h 277"/>
                <a:gd name="T38" fmla="*/ 30 w 76"/>
                <a:gd name="T39" fmla="*/ 252 h 277"/>
                <a:gd name="T40" fmla="*/ 15 w 76"/>
                <a:gd name="T41" fmla="*/ 266 h 277"/>
                <a:gd name="T42" fmla="*/ 5 w 76"/>
                <a:gd name="T43" fmla="*/ 237 h 277"/>
                <a:gd name="T44" fmla="*/ 9 w 76"/>
                <a:gd name="T45" fmla="*/ 199 h 277"/>
                <a:gd name="T46" fmla="*/ 19 w 76"/>
                <a:gd name="T47" fmla="*/ 165 h 277"/>
                <a:gd name="T48" fmla="*/ 34 w 76"/>
                <a:gd name="T49" fmla="*/ 131 h 277"/>
                <a:gd name="T50" fmla="*/ 42 w 76"/>
                <a:gd name="T51" fmla="*/ 79 h 277"/>
                <a:gd name="T52" fmla="*/ 45 w 76"/>
                <a:gd name="T53" fmla="*/ 0 h 277"/>
                <a:gd name="T54" fmla="*/ 34 w 76"/>
                <a:gd name="T55" fmla="*/ 0 h 277"/>
                <a:gd name="T56" fmla="*/ 34 w 76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277">
                  <a:moveTo>
                    <a:pt x="34" y="0"/>
                  </a:moveTo>
                  <a:lnTo>
                    <a:pt x="34" y="62"/>
                  </a:lnTo>
                  <a:lnTo>
                    <a:pt x="30" y="114"/>
                  </a:lnTo>
                  <a:lnTo>
                    <a:pt x="15" y="163"/>
                  </a:lnTo>
                  <a:lnTo>
                    <a:pt x="2" y="193"/>
                  </a:lnTo>
                  <a:lnTo>
                    <a:pt x="0" y="233"/>
                  </a:lnTo>
                  <a:lnTo>
                    <a:pt x="2" y="271"/>
                  </a:lnTo>
                  <a:lnTo>
                    <a:pt x="19" y="277"/>
                  </a:lnTo>
                  <a:lnTo>
                    <a:pt x="40" y="275"/>
                  </a:lnTo>
                  <a:lnTo>
                    <a:pt x="42" y="163"/>
                  </a:lnTo>
                  <a:lnTo>
                    <a:pt x="57" y="140"/>
                  </a:lnTo>
                  <a:lnTo>
                    <a:pt x="64" y="96"/>
                  </a:lnTo>
                  <a:lnTo>
                    <a:pt x="66" y="76"/>
                  </a:lnTo>
                  <a:lnTo>
                    <a:pt x="76" y="5"/>
                  </a:lnTo>
                  <a:lnTo>
                    <a:pt x="64" y="0"/>
                  </a:lnTo>
                  <a:lnTo>
                    <a:pt x="61" y="91"/>
                  </a:lnTo>
                  <a:lnTo>
                    <a:pt x="47" y="136"/>
                  </a:lnTo>
                  <a:lnTo>
                    <a:pt x="34" y="178"/>
                  </a:lnTo>
                  <a:lnTo>
                    <a:pt x="34" y="224"/>
                  </a:lnTo>
                  <a:lnTo>
                    <a:pt x="30" y="252"/>
                  </a:lnTo>
                  <a:lnTo>
                    <a:pt x="15" y="266"/>
                  </a:lnTo>
                  <a:lnTo>
                    <a:pt x="5" y="237"/>
                  </a:lnTo>
                  <a:lnTo>
                    <a:pt x="9" y="199"/>
                  </a:lnTo>
                  <a:lnTo>
                    <a:pt x="19" y="165"/>
                  </a:lnTo>
                  <a:lnTo>
                    <a:pt x="34" y="131"/>
                  </a:lnTo>
                  <a:lnTo>
                    <a:pt x="42" y="79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9" name="Freeform 89"/>
            <p:cNvSpPr>
              <a:spLocks/>
            </p:cNvSpPr>
            <p:nvPr/>
          </p:nvSpPr>
          <p:spPr bwMode="auto">
            <a:xfrm>
              <a:off x="1392" y="3480"/>
              <a:ext cx="209" cy="60"/>
            </a:xfrm>
            <a:custGeom>
              <a:avLst/>
              <a:gdLst>
                <a:gd name="T0" fmla="*/ 0 w 418"/>
                <a:gd name="T1" fmla="*/ 116 h 120"/>
                <a:gd name="T2" fmla="*/ 418 w 418"/>
                <a:gd name="T3" fmla="*/ 120 h 120"/>
                <a:gd name="T4" fmla="*/ 416 w 418"/>
                <a:gd name="T5" fmla="*/ 44 h 120"/>
                <a:gd name="T6" fmla="*/ 0 w 418"/>
                <a:gd name="T7" fmla="*/ 0 h 120"/>
                <a:gd name="T8" fmla="*/ 0 w 418"/>
                <a:gd name="T9" fmla="*/ 116 h 120"/>
                <a:gd name="T10" fmla="*/ 0 w 418"/>
                <a:gd name="T11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0">
                  <a:moveTo>
                    <a:pt x="0" y="116"/>
                  </a:moveTo>
                  <a:lnTo>
                    <a:pt x="418" y="120"/>
                  </a:lnTo>
                  <a:lnTo>
                    <a:pt x="416" y="44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0" name="Freeform 90"/>
            <p:cNvSpPr>
              <a:spLocks/>
            </p:cNvSpPr>
            <p:nvPr/>
          </p:nvSpPr>
          <p:spPr bwMode="auto">
            <a:xfrm>
              <a:off x="1616" y="3504"/>
              <a:ext cx="31" cy="37"/>
            </a:xfrm>
            <a:custGeom>
              <a:avLst/>
              <a:gdLst>
                <a:gd name="T0" fmla="*/ 7 w 61"/>
                <a:gd name="T1" fmla="*/ 5 h 74"/>
                <a:gd name="T2" fmla="*/ 11 w 61"/>
                <a:gd name="T3" fmla="*/ 72 h 74"/>
                <a:gd name="T4" fmla="*/ 53 w 61"/>
                <a:gd name="T5" fmla="*/ 74 h 74"/>
                <a:gd name="T6" fmla="*/ 61 w 61"/>
                <a:gd name="T7" fmla="*/ 2 h 74"/>
                <a:gd name="T8" fmla="*/ 0 w 61"/>
                <a:gd name="T9" fmla="*/ 0 h 74"/>
                <a:gd name="T10" fmla="*/ 7 w 61"/>
                <a:gd name="T11" fmla="*/ 5 h 74"/>
                <a:gd name="T12" fmla="*/ 7 w 61"/>
                <a:gd name="T1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5"/>
                  </a:moveTo>
                  <a:lnTo>
                    <a:pt x="11" y="72"/>
                  </a:lnTo>
                  <a:lnTo>
                    <a:pt x="53" y="74"/>
                  </a:lnTo>
                  <a:lnTo>
                    <a:pt x="61" y="2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1" name="Freeform 91"/>
            <p:cNvSpPr>
              <a:spLocks/>
            </p:cNvSpPr>
            <p:nvPr/>
          </p:nvSpPr>
          <p:spPr bwMode="auto">
            <a:xfrm>
              <a:off x="1633" y="3375"/>
              <a:ext cx="2623" cy="265"/>
            </a:xfrm>
            <a:custGeom>
              <a:avLst/>
              <a:gdLst>
                <a:gd name="T0" fmla="*/ 25 w 5245"/>
                <a:gd name="T1" fmla="*/ 266 h 530"/>
                <a:gd name="T2" fmla="*/ 57 w 5245"/>
                <a:gd name="T3" fmla="*/ 270 h 530"/>
                <a:gd name="T4" fmla="*/ 51 w 5245"/>
                <a:gd name="T5" fmla="*/ 331 h 530"/>
                <a:gd name="T6" fmla="*/ 475 w 5245"/>
                <a:gd name="T7" fmla="*/ 344 h 530"/>
                <a:gd name="T8" fmla="*/ 2238 w 5245"/>
                <a:gd name="T9" fmla="*/ 449 h 530"/>
                <a:gd name="T10" fmla="*/ 3173 w 5245"/>
                <a:gd name="T11" fmla="*/ 530 h 530"/>
                <a:gd name="T12" fmla="*/ 3344 w 5245"/>
                <a:gd name="T13" fmla="*/ 530 h 530"/>
                <a:gd name="T14" fmla="*/ 3468 w 5245"/>
                <a:gd name="T15" fmla="*/ 521 h 530"/>
                <a:gd name="T16" fmla="*/ 5243 w 5245"/>
                <a:gd name="T17" fmla="*/ 76 h 530"/>
                <a:gd name="T18" fmla="*/ 5245 w 5245"/>
                <a:gd name="T19" fmla="*/ 0 h 530"/>
                <a:gd name="T20" fmla="*/ 3498 w 5245"/>
                <a:gd name="T21" fmla="*/ 468 h 530"/>
                <a:gd name="T22" fmla="*/ 3295 w 5245"/>
                <a:gd name="T23" fmla="*/ 492 h 530"/>
                <a:gd name="T24" fmla="*/ 500 w 5245"/>
                <a:gd name="T25" fmla="*/ 272 h 530"/>
                <a:gd name="T26" fmla="*/ 47 w 5245"/>
                <a:gd name="T27" fmla="*/ 261 h 530"/>
                <a:gd name="T28" fmla="*/ 0 w 5245"/>
                <a:gd name="T29" fmla="*/ 261 h 530"/>
                <a:gd name="T30" fmla="*/ 25 w 5245"/>
                <a:gd name="T31" fmla="*/ 266 h 530"/>
                <a:gd name="T32" fmla="*/ 25 w 5245"/>
                <a:gd name="T33" fmla="*/ 26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5" h="530">
                  <a:moveTo>
                    <a:pt x="25" y="266"/>
                  </a:moveTo>
                  <a:lnTo>
                    <a:pt x="57" y="270"/>
                  </a:lnTo>
                  <a:lnTo>
                    <a:pt x="51" y="331"/>
                  </a:lnTo>
                  <a:lnTo>
                    <a:pt x="475" y="344"/>
                  </a:lnTo>
                  <a:lnTo>
                    <a:pt x="2238" y="449"/>
                  </a:lnTo>
                  <a:lnTo>
                    <a:pt x="3173" y="530"/>
                  </a:lnTo>
                  <a:lnTo>
                    <a:pt x="3344" y="530"/>
                  </a:lnTo>
                  <a:lnTo>
                    <a:pt x="3468" y="521"/>
                  </a:lnTo>
                  <a:lnTo>
                    <a:pt x="5243" y="76"/>
                  </a:lnTo>
                  <a:lnTo>
                    <a:pt x="5245" y="0"/>
                  </a:lnTo>
                  <a:lnTo>
                    <a:pt x="3498" y="468"/>
                  </a:lnTo>
                  <a:lnTo>
                    <a:pt x="3295" y="492"/>
                  </a:lnTo>
                  <a:lnTo>
                    <a:pt x="500" y="272"/>
                  </a:lnTo>
                  <a:lnTo>
                    <a:pt x="47" y="261"/>
                  </a:lnTo>
                  <a:lnTo>
                    <a:pt x="0" y="261"/>
                  </a:lnTo>
                  <a:lnTo>
                    <a:pt x="25" y="266"/>
                  </a:lnTo>
                  <a:lnTo>
                    <a:pt x="2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2" name="Freeform 92"/>
            <p:cNvSpPr>
              <a:spLocks/>
            </p:cNvSpPr>
            <p:nvPr/>
          </p:nvSpPr>
          <p:spPr bwMode="auto">
            <a:xfrm>
              <a:off x="1624" y="3503"/>
              <a:ext cx="2631" cy="244"/>
            </a:xfrm>
            <a:custGeom>
              <a:avLst/>
              <a:gdLst>
                <a:gd name="T0" fmla="*/ 0 w 5262"/>
                <a:gd name="T1" fmla="*/ 488 h 488"/>
                <a:gd name="T2" fmla="*/ 1143 w 5262"/>
                <a:gd name="T3" fmla="*/ 471 h 488"/>
                <a:gd name="T4" fmla="*/ 3426 w 5262"/>
                <a:gd name="T5" fmla="*/ 422 h 488"/>
                <a:gd name="T6" fmla="*/ 3776 w 5262"/>
                <a:gd name="T7" fmla="*/ 378 h 488"/>
                <a:gd name="T8" fmla="*/ 4675 w 5262"/>
                <a:gd name="T9" fmla="*/ 205 h 488"/>
                <a:gd name="T10" fmla="*/ 5262 w 5262"/>
                <a:gd name="T11" fmla="*/ 116 h 488"/>
                <a:gd name="T12" fmla="*/ 5262 w 5262"/>
                <a:gd name="T13" fmla="*/ 0 h 488"/>
                <a:gd name="T14" fmla="*/ 4607 w 5262"/>
                <a:gd name="T15" fmla="*/ 156 h 488"/>
                <a:gd name="T16" fmla="*/ 4053 w 5262"/>
                <a:gd name="T17" fmla="*/ 254 h 488"/>
                <a:gd name="T18" fmla="*/ 3426 w 5262"/>
                <a:gd name="T19" fmla="*/ 365 h 488"/>
                <a:gd name="T20" fmla="*/ 2964 w 5262"/>
                <a:gd name="T21" fmla="*/ 378 h 488"/>
                <a:gd name="T22" fmla="*/ 848 w 5262"/>
                <a:gd name="T23" fmla="*/ 353 h 488"/>
                <a:gd name="T24" fmla="*/ 8 w 5262"/>
                <a:gd name="T25" fmla="*/ 346 h 488"/>
                <a:gd name="T26" fmla="*/ 0 w 5262"/>
                <a:gd name="T27" fmla="*/ 488 h 488"/>
                <a:gd name="T28" fmla="*/ 0 w 5262"/>
                <a:gd name="T2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62" h="488">
                  <a:moveTo>
                    <a:pt x="0" y="488"/>
                  </a:moveTo>
                  <a:lnTo>
                    <a:pt x="1143" y="471"/>
                  </a:lnTo>
                  <a:lnTo>
                    <a:pt x="3426" y="422"/>
                  </a:lnTo>
                  <a:lnTo>
                    <a:pt x="3776" y="378"/>
                  </a:lnTo>
                  <a:lnTo>
                    <a:pt x="4675" y="205"/>
                  </a:lnTo>
                  <a:lnTo>
                    <a:pt x="5262" y="116"/>
                  </a:lnTo>
                  <a:lnTo>
                    <a:pt x="5262" y="0"/>
                  </a:lnTo>
                  <a:lnTo>
                    <a:pt x="4607" y="156"/>
                  </a:lnTo>
                  <a:lnTo>
                    <a:pt x="4053" y="254"/>
                  </a:lnTo>
                  <a:lnTo>
                    <a:pt x="3426" y="365"/>
                  </a:lnTo>
                  <a:lnTo>
                    <a:pt x="2964" y="378"/>
                  </a:lnTo>
                  <a:lnTo>
                    <a:pt x="848" y="353"/>
                  </a:lnTo>
                  <a:lnTo>
                    <a:pt x="8" y="346"/>
                  </a:lnTo>
                  <a:lnTo>
                    <a:pt x="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3" name="Freeform 93"/>
            <p:cNvSpPr>
              <a:spLocks/>
            </p:cNvSpPr>
            <p:nvPr/>
          </p:nvSpPr>
          <p:spPr bwMode="auto">
            <a:xfrm>
              <a:off x="1392" y="3663"/>
              <a:ext cx="222" cy="81"/>
            </a:xfrm>
            <a:custGeom>
              <a:avLst/>
              <a:gdLst>
                <a:gd name="T0" fmla="*/ 0 w 445"/>
                <a:gd name="T1" fmla="*/ 0 h 163"/>
                <a:gd name="T2" fmla="*/ 0 w 445"/>
                <a:gd name="T3" fmla="*/ 160 h 163"/>
                <a:gd name="T4" fmla="*/ 445 w 445"/>
                <a:gd name="T5" fmla="*/ 163 h 163"/>
                <a:gd name="T6" fmla="*/ 445 w 445"/>
                <a:gd name="T7" fmla="*/ 32 h 163"/>
                <a:gd name="T8" fmla="*/ 0 w 445"/>
                <a:gd name="T9" fmla="*/ 0 h 163"/>
                <a:gd name="T10" fmla="*/ 0 w 44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163">
                  <a:moveTo>
                    <a:pt x="0" y="0"/>
                  </a:moveTo>
                  <a:lnTo>
                    <a:pt x="0" y="160"/>
                  </a:lnTo>
                  <a:lnTo>
                    <a:pt x="445" y="163"/>
                  </a:lnTo>
                  <a:lnTo>
                    <a:pt x="445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4" name="Freeform 94"/>
            <p:cNvSpPr>
              <a:spLocks/>
            </p:cNvSpPr>
            <p:nvPr/>
          </p:nvSpPr>
          <p:spPr bwMode="auto">
            <a:xfrm>
              <a:off x="1392" y="3078"/>
              <a:ext cx="199" cy="35"/>
            </a:xfrm>
            <a:custGeom>
              <a:avLst/>
              <a:gdLst>
                <a:gd name="T0" fmla="*/ 0 w 397"/>
                <a:gd name="T1" fmla="*/ 71 h 71"/>
                <a:gd name="T2" fmla="*/ 397 w 397"/>
                <a:gd name="T3" fmla="*/ 19 h 71"/>
                <a:gd name="T4" fmla="*/ 394 w 397"/>
                <a:gd name="T5" fmla="*/ 0 h 71"/>
                <a:gd name="T6" fmla="*/ 0 w 397"/>
                <a:gd name="T7" fmla="*/ 46 h 71"/>
                <a:gd name="T8" fmla="*/ 0 w 397"/>
                <a:gd name="T9" fmla="*/ 71 h 71"/>
                <a:gd name="T10" fmla="*/ 0 w 397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71">
                  <a:moveTo>
                    <a:pt x="0" y="71"/>
                  </a:moveTo>
                  <a:lnTo>
                    <a:pt x="397" y="19"/>
                  </a:lnTo>
                  <a:lnTo>
                    <a:pt x="394" y="0"/>
                  </a:lnTo>
                  <a:lnTo>
                    <a:pt x="0" y="46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5" name="Freeform 95"/>
            <p:cNvSpPr>
              <a:spLocks/>
            </p:cNvSpPr>
            <p:nvPr/>
          </p:nvSpPr>
          <p:spPr bwMode="auto">
            <a:xfrm>
              <a:off x="1602" y="2870"/>
              <a:ext cx="2658" cy="215"/>
            </a:xfrm>
            <a:custGeom>
              <a:avLst/>
              <a:gdLst>
                <a:gd name="T0" fmla="*/ 4 w 5316"/>
                <a:gd name="T1" fmla="*/ 429 h 429"/>
                <a:gd name="T2" fmla="*/ 0 w 5316"/>
                <a:gd name="T3" fmla="*/ 414 h 429"/>
                <a:gd name="T4" fmla="*/ 1137 w 5316"/>
                <a:gd name="T5" fmla="*/ 295 h 429"/>
                <a:gd name="T6" fmla="*/ 2238 w 5316"/>
                <a:gd name="T7" fmla="*/ 196 h 429"/>
                <a:gd name="T8" fmla="*/ 4436 w 5316"/>
                <a:gd name="T9" fmla="*/ 55 h 429"/>
                <a:gd name="T10" fmla="*/ 5316 w 5316"/>
                <a:gd name="T11" fmla="*/ 0 h 429"/>
                <a:gd name="T12" fmla="*/ 5308 w 5316"/>
                <a:gd name="T13" fmla="*/ 47 h 429"/>
                <a:gd name="T14" fmla="*/ 2989 w 5316"/>
                <a:gd name="T15" fmla="*/ 179 h 429"/>
                <a:gd name="T16" fmla="*/ 1673 w 5316"/>
                <a:gd name="T17" fmla="*/ 283 h 429"/>
                <a:gd name="T18" fmla="*/ 411 w 5316"/>
                <a:gd name="T19" fmla="*/ 405 h 429"/>
                <a:gd name="T20" fmla="*/ 4 w 5316"/>
                <a:gd name="T21" fmla="*/ 429 h 429"/>
                <a:gd name="T22" fmla="*/ 4 w 5316"/>
                <a:gd name="T23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6" h="429">
                  <a:moveTo>
                    <a:pt x="4" y="429"/>
                  </a:moveTo>
                  <a:lnTo>
                    <a:pt x="0" y="414"/>
                  </a:lnTo>
                  <a:lnTo>
                    <a:pt x="1137" y="295"/>
                  </a:lnTo>
                  <a:lnTo>
                    <a:pt x="2238" y="196"/>
                  </a:lnTo>
                  <a:lnTo>
                    <a:pt x="4436" y="55"/>
                  </a:lnTo>
                  <a:lnTo>
                    <a:pt x="5316" y="0"/>
                  </a:lnTo>
                  <a:lnTo>
                    <a:pt x="5308" y="47"/>
                  </a:lnTo>
                  <a:lnTo>
                    <a:pt x="2989" y="179"/>
                  </a:lnTo>
                  <a:lnTo>
                    <a:pt x="1673" y="283"/>
                  </a:lnTo>
                  <a:lnTo>
                    <a:pt x="411" y="405"/>
                  </a:lnTo>
                  <a:lnTo>
                    <a:pt x="4" y="429"/>
                  </a:lnTo>
                  <a:lnTo>
                    <a:pt x="4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6" name="Freeform 96"/>
            <p:cNvSpPr>
              <a:spLocks/>
            </p:cNvSpPr>
            <p:nvPr/>
          </p:nvSpPr>
          <p:spPr bwMode="auto">
            <a:xfrm>
              <a:off x="1620" y="3637"/>
              <a:ext cx="10" cy="161"/>
            </a:xfrm>
            <a:custGeom>
              <a:avLst/>
              <a:gdLst>
                <a:gd name="T0" fmla="*/ 16 w 19"/>
                <a:gd name="T1" fmla="*/ 0 h 323"/>
                <a:gd name="T2" fmla="*/ 4 w 19"/>
                <a:gd name="T3" fmla="*/ 249 h 323"/>
                <a:gd name="T4" fmla="*/ 0 w 19"/>
                <a:gd name="T5" fmla="*/ 323 h 323"/>
                <a:gd name="T6" fmla="*/ 12 w 19"/>
                <a:gd name="T7" fmla="*/ 260 h 323"/>
                <a:gd name="T8" fmla="*/ 19 w 19"/>
                <a:gd name="T9" fmla="*/ 7 h 323"/>
                <a:gd name="T10" fmla="*/ 16 w 19"/>
                <a:gd name="T11" fmla="*/ 0 h 323"/>
                <a:gd name="T12" fmla="*/ 16 w 19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3">
                  <a:moveTo>
                    <a:pt x="16" y="0"/>
                  </a:moveTo>
                  <a:lnTo>
                    <a:pt x="4" y="249"/>
                  </a:lnTo>
                  <a:lnTo>
                    <a:pt x="0" y="323"/>
                  </a:lnTo>
                  <a:lnTo>
                    <a:pt x="12" y="260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7" name="Freeform 97"/>
            <p:cNvSpPr>
              <a:spLocks/>
            </p:cNvSpPr>
            <p:nvPr/>
          </p:nvSpPr>
          <p:spPr bwMode="auto">
            <a:xfrm>
              <a:off x="3161" y="3303"/>
              <a:ext cx="144" cy="56"/>
            </a:xfrm>
            <a:custGeom>
              <a:avLst/>
              <a:gdLst>
                <a:gd name="T0" fmla="*/ 0 w 287"/>
                <a:gd name="T1" fmla="*/ 95 h 112"/>
                <a:gd name="T2" fmla="*/ 118 w 287"/>
                <a:gd name="T3" fmla="*/ 85 h 112"/>
                <a:gd name="T4" fmla="*/ 202 w 287"/>
                <a:gd name="T5" fmla="*/ 51 h 112"/>
                <a:gd name="T6" fmla="*/ 287 w 287"/>
                <a:gd name="T7" fmla="*/ 0 h 112"/>
                <a:gd name="T8" fmla="*/ 264 w 287"/>
                <a:gd name="T9" fmla="*/ 38 h 112"/>
                <a:gd name="T10" fmla="*/ 282 w 287"/>
                <a:gd name="T11" fmla="*/ 76 h 112"/>
                <a:gd name="T12" fmla="*/ 245 w 287"/>
                <a:gd name="T13" fmla="*/ 64 h 112"/>
                <a:gd name="T14" fmla="*/ 255 w 287"/>
                <a:gd name="T15" fmla="*/ 95 h 112"/>
                <a:gd name="T16" fmla="*/ 204 w 287"/>
                <a:gd name="T17" fmla="*/ 78 h 112"/>
                <a:gd name="T18" fmla="*/ 223 w 287"/>
                <a:gd name="T19" fmla="*/ 110 h 112"/>
                <a:gd name="T20" fmla="*/ 126 w 287"/>
                <a:gd name="T21" fmla="*/ 110 h 112"/>
                <a:gd name="T22" fmla="*/ 38 w 287"/>
                <a:gd name="T23" fmla="*/ 112 h 112"/>
                <a:gd name="T24" fmla="*/ 0 w 287"/>
                <a:gd name="T25" fmla="*/ 95 h 112"/>
                <a:gd name="T26" fmla="*/ 0 w 287"/>
                <a:gd name="T2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12">
                  <a:moveTo>
                    <a:pt x="0" y="95"/>
                  </a:moveTo>
                  <a:lnTo>
                    <a:pt x="118" y="85"/>
                  </a:lnTo>
                  <a:lnTo>
                    <a:pt x="202" y="51"/>
                  </a:lnTo>
                  <a:lnTo>
                    <a:pt x="287" y="0"/>
                  </a:lnTo>
                  <a:lnTo>
                    <a:pt x="264" y="38"/>
                  </a:lnTo>
                  <a:lnTo>
                    <a:pt x="282" y="76"/>
                  </a:lnTo>
                  <a:lnTo>
                    <a:pt x="245" y="64"/>
                  </a:lnTo>
                  <a:lnTo>
                    <a:pt x="255" y="95"/>
                  </a:lnTo>
                  <a:lnTo>
                    <a:pt x="204" y="78"/>
                  </a:lnTo>
                  <a:lnTo>
                    <a:pt x="223" y="110"/>
                  </a:lnTo>
                  <a:lnTo>
                    <a:pt x="126" y="110"/>
                  </a:lnTo>
                  <a:lnTo>
                    <a:pt x="38" y="112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8" name="Freeform 98"/>
            <p:cNvSpPr>
              <a:spLocks/>
            </p:cNvSpPr>
            <p:nvPr/>
          </p:nvSpPr>
          <p:spPr bwMode="auto">
            <a:xfrm>
              <a:off x="2370" y="3336"/>
              <a:ext cx="142" cy="65"/>
            </a:xfrm>
            <a:custGeom>
              <a:avLst/>
              <a:gdLst>
                <a:gd name="T0" fmla="*/ 42 w 284"/>
                <a:gd name="T1" fmla="*/ 8 h 131"/>
                <a:gd name="T2" fmla="*/ 113 w 284"/>
                <a:gd name="T3" fmla="*/ 76 h 131"/>
                <a:gd name="T4" fmla="*/ 190 w 284"/>
                <a:gd name="T5" fmla="*/ 110 h 131"/>
                <a:gd name="T6" fmla="*/ 284 w 284"/>
                <a:gd name="T7" fmla="*/ 131 h 131"/>
                <a:gd name="T8" fmla="*/ 196 w 284"/>
                <a:gd name="T9" fmla="*/ 129 h 131"/>
                <a:gd name="T10" fmla="*/ 126 w 284"/>
                <a:gd name="T11" fmla="*/ 112 h 131"/>
                <a:gd name="T12" fmla="*/ 76 w 284"/>
                <a:gd name="T13" fmla="*/ 97 h 131"/>
                <a:gd name="T14" fmla="*/ 99 w 284"/>
                <a:gd name="T15" fmla="*/ 78 h 131"/>
                <a:gd name="T16" fmla="*/ 52 w 284"/>
                <a:gd name="T17" fmla="*/ 71 h 131"/>
                <a:gd name="T18" fmla="*/ 61 w 284"/>
                <a:gd name="T19" fmla="*/ 59 h 131"/>
                <a:gd name="T20" fmla="*/ 19 w 284"/>
                <a:gd name="T21" fmla="*/ 52 h 131"/>
                <a:gd name="T22" fmla="*/ 38 w 284"/>
                <a:gd name="T23" fmla="*/ 40 h 131"/>
                <a:gd name="T24" fmla="*/ 0 w 284"/>
                <a:gd name="T25" fmla="*/ 19 h 131"/>
                <a:gd name="T26" fmla="*/ 0 w 284"/>
                <a:gd name="T27" fmla="*/ 0 h 131"/>
                <a:gd name="T28" fmla="*/ 42 w 284"/>
                <a:gd name="T29" fmla="*/ 8 h 131"/>
                <a:gd name="T30" fmla="*/ 42 w 284"/>
                <a:gd name="T31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31">
                  <a:moveTo>
                    <a:pt x="42" y="8"/>
                  </a:moveTo>
                  <a:lnTo>
                    <a:pt x="113" y="76"/>
                  </a:lnTo>
                  <a:lnTo>
                    <a:pt x="190" y="110"/>
                  </a:lnTo>
                  <a:lnTo>
                    <a:pt x="284" y="131"/>
                  </a:lnTo>
                  <a:lnTo>
                    <a:pt x="196" y="129"/>
                  </a:lnTo>
                  <a:lnTo>
                    <a:pt x="126" y="112"/>
                  </a:lnTo>
                  <a:lnTo>
                    <a:pt x="76" y="97"/>
                  </a:lnTo>
                  <a:lnTo>
                    <a:pt x="99" y="78"/>
                  </a:lnTo>
                  <a:lnTo>
                    <a:pt x="52" y="71"/>
                  </a:lnTo>
                  <a:lnTo>
                    <a:pt x="61" y="59"/>
                  </a:lnTo>
                  <a:lnTo>
                    <a:pt x="19" y="52"/>
                  </a:lnTo>
                  <a:lnTo>
                    <a:pt x="38" y="4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40" name="Group 100"/>
          <p:cNvGrpSpPr>
            <a:grpSpLocks/>
          </p:cNvGrpSpPr>
          <p:nvPr/>
        </p:nvGrpSpPr>
        <p:grpSpPr bwMode="auto">
          <a:xfrm>
            <a:off x="3659188" y="5240338"/>
            <a:ext cx="1920875" cy="322262"/>
            <a:chOff x="2305" y="2030"/>
            <a:chExt cx="1210" cy="203"/>
          </a:xfrm>
        </p:grpSpPr>
        <p:sp>
          <p:nvSpPr>
            <p:cNvPr id="163941" name="Freeform 101"/>
            <p:cNvSpPr>
              <a:spLocks/>
            </p:cNvSpPr>
            <p:nvPr/>
          </p:nvSpPr>
          <p:spPr bwMode="auto">
            <a:xfrm>
              <a:off x="3190" y="2030"/>
              <a:ext cx="325" cy="142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2" name="Freeform 102"/>
            <p:cNvSpPr>
              <a:spLocks/>
            </p:cNvSpPr>
            <p:nvPr/>
          </p:nvSpPr>
          <p:spPr bwMode="auto">
            <a:xfrm>
              <a:off x="3200" y="2034"/>
              <a:ext cx="181" cy="135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3" name="Freeform 103"/>
            <p:cNvSpPr>
              <a:spLocks/>
            </p:cNvSpPr>
            <p:nvPr/>
          </p:nvSpPr>
          <p:spPr bwMode="auto">
            <a:xfrm>
              <a:off x="2309" y="2095"/>
              <a:ext cx="294" cy="135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4" name="Freeform 104"/>
            <p:cNvSpPr>
              <a:spLocks/>
            </p:cNvSpPr>
            <p:nvPr/>
          </p:nvSpPr>
          <p:spPr bwMode="auto">
            <a:xfrm>
              <a:off x="2342" y="2104"/>
              <a:ext cx="231" cy="128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5" name="Freeform 105"/>
            <p:cNvSpPr>
              <a:spLocks/>
            </p:cNvSpPr>
            <p:nvPr/>
          </p:nvSpPr>
          <p:spPr bwMode="auto">
            <a:xfrm>
              <a:off x="3174" y="2048"/>
              <a:ext cx="198" cy="128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6" name="Freeform 106"/>
            <p:cNvSpPr>
              <a:spLocks/>
            </p:cNvSpPr>
            <p:nvPr/>
          </p:nvSpPr>
          <p:spPr bwMode="auto">
            <a:xfrm>
              <a:off x="2305" y="2110"/>
              <a:ext cx="192" cy="123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47" name="Group 107"/>
            <p:cNvGrpSpPr>
              <a:grpSpLocks/>
            </p:cNvGrpSpPr>
            <p:nvPr/>
          </p:nvGrpSpPr>
          <p:grpSpPr bwMode="auto">
            <a:xfrm>
              <a:off x="2400" y="2094"/>
              <a:ext cx="113" cy="128"/>
              <a:chOff x="2400" y="2094"/>
              <a:chExt cx="113" cy="128"/>
            </a:xfrm>
          </p:grpSpPr>
          <p:sp>
            <p:nvSpPr>
              <p:cNvPr id="163948" name="Freeform 108"/>
              <p:cNvSpPr>
                <a:spLocks/>
              </p:cNvSpPr>
              <p:nvPr/>
            </p:nvSpPr>
            <p:spPr bwMode="auto">
              <a:xfrm>
                <a:off x="2404" y="2095"/>
                <a:ext cx="102" cy="110"/>
              </a:xfrm>
              <a:custGeom>
                <a:avLst/>
                <a:gdLst>
                  <a:gd name="T0" fmla="*/ 47 w 148"/>
                  <a:gd name="T1" fmla="*/ 0 h 196"/>
                  <a:gd name="T2" fmla="*/ 0 w 148"/>
                  <a:gd name="T3" fmla="*/ 68 h 196"/>
                  <a:gd name="T4" fmla="*/ 0 w 148"/>
                  <a:gd name="T5" fmla="*/ 148 h 196"/>
                  <a:gd name="T6" fmla="*/ 40 w 148"/>
                  <a:gd name="T7" fmla="*/ 196 h 196"/>
                  <a:gd name="T8" fmla="*/ 95 w 148"/>
                  <a:gd name="T9" fmla="*/ 188 h 196"/>
                  <a:gd name="T10" fmla="*/ 137 w 148"/>
                  <a:gd name="T11" fmla="*/ 148 h 196"/>
                  <a:gd name="T12" fmla="*/ 148 w 148"/>
                  <a:gd name="T13" fmla="*/ 85 h 196"/>
                  <a:gd name="T14" fmla="*/ 137 w 148"/>
                  <a:gd name="T15" fmla="*/ 59 h 196"/>
                  <a:gd name="T16" fmla="*/ 95 w 148"/>
                  <a:gd name="T17" fmla="*/ 26 h 196"/>
                  <a:gd name="T18" fmla="*/ 47 w 148"/>
                  <a:gd name="T19" fmla="*/ 0 h 196"/>
                  <a:gd name="T20" fmla="*/ 47 w 148"/>
                  <a:gd name="T2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96">
                    <a:moveTo>
                      <a:pt x="47" y="0"/>
                    </a:moveTo>
                    <a:lnTo>
                      <a:pt x="0" y="68"/>
                    </a:lnTo>
                    <a:lnTo>
                      <a:pt x="0" y="148"/>
                    </a:lnTo>
                    <a:lnTo>
                      <a:pt x="40" y="196"/>
                    </a:lnTo>
                    <a:lnTo>
                      <a:pt x="95" y="188"/>
                    </a:lnTo>
                    <a:lnTo>
                      <a:pt x="137" y="148"/>
                    </a:lnTo>
                    <a:lnTo>
                      <a:pt x="148" y="85"/>
                    </a:lnTo>
                    <a:lnTo>
                      <a:pt x="137" y="59"/>
                    </a:lnTo>
                    <a:lnTo>
                      <a:pt x="95" y="2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9" name="Freeform 109"/>
              <p:cNvSpPr>
                <a:spLocks/>
              </p:cNvSpPr>
              <p:nvPr/>
            </p:nvSpPr>
            <p:spPr bwMode="auto">
              <a:xfrm>
                <a:off x="2423" y="2130"/>
                <a:ext cx="25" cy="16"/>
              </a:xfrm>
              <a:custGeom>
                <a:avLst/>
                <a:gdLst>
                  <a:gd name="T0" fmla="*/ 11 w 36"/>
                  <a:gd name="T1" fmla="*/ 0 h 30"/>
                  <a:gd name="T2" fmla="*/ 0 w 36"/>
                  <a:gd name="T3" fmla="*/ 9 h 30"/>
                  <a:gd name="T4" fmla="*/ 1 w 36"/>
                  <a:gd name="T5" fmla="*/ 19 h 30"/>
                  <a:gd name="T6" fmla="*/ 30 w 36"/>
                  <a:gd name="T7" fmla="*/ 30 h 30"/>
                  <a:gd name="T8" fmla="*/ 36 w 36"/>
                  <a:gd name="T9" fmla="*/ 19 h 30"/>
                  <a:gd name="T10" fmla="*/ 28 w 36"/>
                  <a:gd name="T11" fmla="*/ 9 h 30"/>
                  <a:gd name="T12" fmla="*/ 11 w 36"/>
                  <a:gd name="T13" fmla="*/ 0 h 30"/>
                  <a:gd name="T14" fmla="*/ 11 w 3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11" y="0"/>
                    </a:moveTo>
                    <a:lnTo>
                      <a:pt x="0" y="9"/>
                    </a:lnTo>
                    <a:lnTo>
                      <a:pt x="1" y="19"/>
                    </a:lnTo>
                    <a:lnTo>
                      <a:pt x="30" y="30"/>
                    </a:lnTo>
                    <a:lnTo>
                      <a:pt x="36" y="19"/>
                    </a:lnTo>
                    <a:lnTo>
                      <a:pt x="28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0" name="Freeform 110"/>
              <p:cNvSpPr>
                <a:spLocks/>
              </p:cNvSpPr>
              <p:nvPr/>
            </p:nvSpPr>
            <p:spPr bwMode="auto">
              <a:xfrm>
                <a:off x="2437" y="2123"/>
                <a:ext cx="49" cy="50"/>
              </a:xfrm>
              <a:custGeom>
                <a:avLst/>
                <a:gdLst>
                  <a:gd name="T0" fmla="*/ 10 w 73"/>
                  <a:gd name="T1" fmla="*/ 57 h 90"/>
                  <a:gd name="T2" fmla="*/ 18 w 73"/>
                  <a:gd name="T3" fmla="*/ 76 h 90"/>
                  <a:gd name="T4" fmla="*/ 23 w 73"/>
                  <a:gd name="T5" fmla="*/ 88 h 90"/>
                  <a:gd name="T6" fmla="*/ 42 w 73"/>
                  <a:gd name="T7" fmla="*/ 90 h 90"/>
                  <a:gd name="T8" fmla="*/ 63 w 73"/>
                  <a:gd name="T9" fmla="*/ 76 h 90"/>
                  <a:gd name="T10" fmla="*/ 73 w 73"/>
                  <a:gd name="T11" fmla="*/ 52 h 90"/>
                  <a:gd name="T12" fmla="*/ 67 w 73"/>
                  <a:gd name="T13" fmla="*/ 21 h 90"/>
                  <a:gd name="T14" fmla="*/ 46 w 73"/>
                  <a:gd name="T15" fmla="*/ 6 h 90"/>
                  <a:gd name="T16" fmla="*/ 25 w 73"/>
                  <a:gd name="T17" fmla="*/ 0 h 90"/>
                  <a:gd name="T18" fmla="*/ 12 w 73"/>
                  <a:gd name="T19" fmla="*/ 14 h 90"/>
                  <a:gd name="T20" fmla="*/ 25 w 73"/>
                  <a:gd name="T21" fmla="*/ 31 h 90"/>
                  <a:gd name="T22" fmla="*/ 16 w 73"/>
                  <a:gd name="T23" fmla="*/ 44 h 90"/>
                  <a:gd name="T24" fmla="*/ 0 w 73"/>
                  <a:gd name="T25" fmla="*/ 46 h 90"/>
                  <a:gd name="T26" fmla="*/ 10 w 73"/>
                  <a:gd name="T27" fmla="*/ 57 h 90"/>
                  <a:gd name="T28" fmla="*/ 10 w 73"/>
                  <a:gd name="T29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90">
                    <a:moveTo>
                      <a:pt x="10" y="57"/>
                    </a:moveTo>
                    <a:lnTo>
                      <a:pt x="18" y="76"/>
                    </a:lnTo>
                    <a:lnTo>
                      <a:pt x="23" y="88"/>
                    </a:lnTo>
                    <a:lnTo>
                      <a:pt x="42" y="90"/>
                    </a:lnTo>
                    <a:lnTo>
                      <a:pt x="63" y="76"/>
                    </a:lnTo>
                    <a:lnTo>
                      <a:pt x="73" y="52"/>
                    </a:lnTo>
                    <a:lnTo>
                      <a:pt x="67" y="21"/>
                    </a:lnTo>
                    <a:lnTo>
                      <a:pt x="46" y="6"/>
                    </a:lnTo>
                    <a:lnTo>
                      <a:pt x="25" y="0"/>
                    </a:lnTo>
                    <a:lnTo>
                      <a:pt x="12" y="14"/>
                    </a:lnTo>
                    <a:lnTo>
                      <a:pt x="25" y="31"/>
                    </a:lnTo>
                    <a:lnTo>
                      <a:pt x="16" y="44"/>
                    </a:lnTo>
                    <a:lnTo>
                      <a:pt x="0" y="46"/>
                    </a:lnTo>
                    <a:lnTo>
                      <a:pt x="10" y="57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1" name="Freeform 111"/>
              <p:cNvSpPr>
                <a:spLocks/>
              </p:cNvSpPr>
              <p:nvPr/>
            </p:nvSpPr>
            <p:spPr bwMode="auto">
              <a:xfrm>
                <a:off x="2400" y="2097"/>
                <a:ext cx="113" cy="125"/>
              </a:xfrm>
              <a:custGeom>
                <a:avLst/>
                <a:gdLst>
                  <a:gd name="T0" fmla="*/ 69 w 168"/>
                  <a:gd name="T1" fmla="*/ 36 h 220"/>
                  <a:gd name="T2" fmla="*/ 42 w 168"/>
                  <a:gd name="T3" fmla="*/ 30 h 220"/>
                  <a:gd name="T4" fmla="*/ 46 w 168"/>
                  <a:gd name="T5" fmla="*/ 45 h 220"/>
                  <a:gd name="T6" fmla="*/ 27 w 168"/>
                  <a:gd name="T7" fmla="*/ 62 h 220"/>
                  <a:gd name="T8" fmla="*/ 21 w 168"/>
                  <a:gd name="T9" fmla="*/ 112 h 220"/>
                  <a:gd name="T10" fmla="*/ 42 w 168"/>
                  <a:gd name="T11" fmla="*/ 148 h 220"/>
                  <a:gd name="T12" fmla="*/ 71 w 168"/>
                  <a:gd name="T13" fmla="*/ 169 h 220"/>
                  <a:gd name="T14" fmla="*/ 95 w 168"/>
                  <a:gd name="T15" fmla="*/ 167 h 220"/>
                  <a:gd name="T16" fmla="*/ 101 w 168"/>
                  <a:gd name="T17" fmla="*/ 150 h 220"/>
                  <a:gd name="T18" fmla="*/ 116 w 168"/>
                  <a:gd name="T19" fmla="*/ 157 h 220"/>
                  <a:gd name="T20" fmla="*/ 126 w 168"/>
                  <a:gd name="T21" fmla="*/ 138 h 220"/>
                  <a:gd name="T22" fmla="*/ 135 w 168"/>
                  <a:gd name="T23" fmla="*/ 138 h 220"/>
                  <a:gd name="T24" fmla="*/ 137 w 168"/>
                  <a:gd name="T25" fmla="*/ 95 h 220"/>
                  <a:gd name="T26" fmla="*/ 139 w 168"/>
                  <a:gd name="T27" fmla="*/ 68 h 220"/>
                  <a:gd name="T28" fmla="*/ 122 w 168"/>
                  <a:gd name="T29" fmla="*/ 51 h 220"/>
                  <a:gd name="T30" fmla="*/ 111 w 168"/>
                  <a:gd name="T31" fmla="*/ 32 h 220"/>
                  <a:gd name="T32" fmla="*/ 92 w 168"/>
                  <a:gd name="T33" fmla="*/ 30 h 220"/>
                  <a:gd name="T34" fmla="*/ 69 w 168"/>
                  <a:gd name="T35" fmla="*/ 17 h 220"/>
                  <a:gd name="T36" fmla="*/ 42 w 168"/>
                  <a:gd name="T37" fmla="*/ 0 h 220"/>
                  <a:gd name="T38" fmla="*/ 84 w 168"/>
                  <a:gd name="T39" fmla="*/ 2 h 220"/>
                  <a:gd name="T40" fmla="*/ 130 w 168"/>
                  <a:gd name="T41" fmla="*/ 26 h 220"/>
                  <a:gd name="T42" fmla="*/ 151 w 168"/>
                  <a:gd name="T43" fmla="*/ 49 h 220"/>
                  <a:gd name="T44" fmla="*/ 168 w 168"/>
                  <a:gd name="T45" fmla="*/ 83 h 220"/>
                  <a:gd name="T46" fmla="*/ 168 w 168"/>
                  <a:gd name="T47" fmla="*/ 116 h 220"/>
                  <a:gd name="T48" fmla="*/ 160 w 168"/>
                  <a:gd name="T49" fmla="*/ 156 h 220"/>
                  <a:gd name="T50" fmla="*/ 137 w 168"/>
                  <a:gd name="T51" fmla="*/ 190 h 220"/>
                  <a:gd name="T52" fmla="*/ 101 w 168"/>
                  <a:gd name="T53" fmla="*/ 209 h 220"/>
                  <a:gd name="T54" fmla="*/ 57 w 168"/>
                  <a:gd name="T55" fmla="*/ 220 h 220"/>
                  <a:gd name="T56" fmla="*/ 31 w 168"/>
                  <a:gd name="T57" fmla="*/ 201 h 220"/>
                  <a:gd name="T58" fmla="*/ 17 w 168"/>
                  <a:gd name="T59" fmla="*/ 178 h 220"/>
                  <a:gd name="T60" fmla="*/ 6 w 168"/>
                  <a:gd name="T61" fmla="*/ 144 h 220"/>
                  <a:gd name="T62" fmla="*/ 0 w 168"/>
                  <a:gd name="T63" fmla="*/ 104 h 220"/>
                  <a:gd name="T64" fmla="*/ 2 w 168"/>
                  <a:gd name="T65" fmla="*/ 57 h 220"/>
                  <a:gd name="T66" fmla="*/ 17 w 168"/>
                  <a:gd name="T67" fmla="*/ 17 h 220"/>
                  <a:gd name="T68" fmla="*/ 55 w 168"/>
                  <a:gd name="T69" fmla="*/ 15 h 220"/>
                  <a:gd name="T70" fmla="*/ 69 w 168"/>
                  <a:gd name="T71" fmla="*/ 36 h 220"/>
                  <a:gd name="T72" fmla="*/ 69 w 168"/>
                  <a:gd name="T73" fmla="*/ 3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220">
                    <a:moveTo>
                      <a:pt x="69" y="36"/>
                    </a:moveTo>
                    <a:lnTo>
                      <a:pt x="42" y="30"/>
                    </a:lnTo>
                    <a:lnTo>
                      <a:pt x="46" y="45"/>
                    </a:lnTo>
                    <a:lnTo>
                      <a:pt x="27" y="62"/>
                    </a:lnTo>
                    <a:lnTo>
                      <a:pt x="21" y="112"/>
                    </a:lnTo>
                    <a:lnTo>
                      <a:pt x="42" y="148"/>
                    </a:lnTo>
                    <a:lnTo>
                      <a:pt x="71" y="169"/>
                    </a:lnTo>
                    <a:lnTo>
                      <a:pt x="95" y="167"/>
                    </a:lnTo>
                    <a:lnTo>
                      <a:pt x="101" y="150"/>
                    </a:lnTo>
                    <a:lnTo>
                      <a:pt x="116" y="157"/>
                    </a:lnTo>
                    <a:lnTo>
                      <a:pt x="126" y="138"/>
                    </a:lnTo>
                    <a:lnTo>
                      <a:pt x="135" y="138"/>
                    </a:lnTo>
                    <a:lnTo>
                      <a:pt x="137" y="95"/>
                    </a:lnTo>
                    <a:lnTo>
                      <a:pt x="139" y="68"/>
                    </a:lnTo>
                    <a:lnTo>
                      <a:pt x="122" y="51"/>
                    </a:lnTo>
                    <a:lnTo>
                      <a:pt x="111" y="32"/>
                    </a:lnTo>
                    <a:lnTo>
                      <a:pt x="92" y="30"/>
                    </a:lnTo>
                    <a:lnTo>
                      <a:pt x="69" y="17"/>
                    </a:lnTo>
                    <a:lnTo>
                      <a:pt x="42" y="0"/>
                    </a:lnTo>
                    <a:lnTo>
                      <a:pt x="84" y="2"/>
                    </a:lnTo>
                    <a:lnTo>
                      <a:pt x="130" y="26"/>
                    </a:lnTo>
                    <a:lnTo>
                      <a:pt x="151" y="49"/>
                    </a:lnTo>
                    <a:lnTo>
                      <a:pt x="168" y="83"/>
                    </a:lnTo>
                    <a:lnTo>
                      <a:pt x="168" y="116"/>
                    </a:lnTo>
                    <a:lnTo>
                      <a:pt x="160" y="156"/>
                    </a:lnTo>
                    <a:lnTo>
                      <a:pt x="137" y="190"/>
                    </a:lnTo>
                    <a:lnTo>
                      <a:pt x="101" y="209"/>
                    </a:lnTo>
                    <a:lnTo>
                      <a:pt x="57" y="220"/>
                    </a:lnTo>
                    <a:lnTo>
                      <a:pt x="31" y="201"/>
                    </a:lnTo>
                    <a:lnTo>
                      <a:pt x="17" y="178"/>
                    </a:lnTo>
                    <a:lnTo>
                      <a:pt x="6" y="144"/>
                    </a:lnTo>
                    <a:lnTo>
                      <a:pt x="0" y="104"/>
                    </a:lnTo>
                    <a:lnTo>
                      <a:pt x="2" y="57"/>
                    </a:lnTo>
                    <a:lnTo>
                      <a:pt x="17" y="17"/>
                    </a:lnTo>
                    <a:lnTo>
                      <a:pt x="55" y="15"/>
                    </a:lnTo>
                    <a:lnTo>
                      <a:pt x="69" y="3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2" name="Freeform 112"/>
              <p:cNvSpPr>
                <a:spLocks/>
              </p:cNvSpPr>
              <p:nvPr/>
            </p:nvSpPr>
            <p:spPr bwMode="auto">
              <a:xfrm>
                <a:off x="2407" y="2094"/>
                <a:ext cx="45" cy="43"/>
              </a:xfrm>
              <a:custGeom>
                <a:avLst/>
                <a:gdLst>
                  <a:gd name="T0" fmla="*/ 0 w 64"/>
                  <a:gd name="T1" fmla="*/ 38 h 78"/>
                  <a:gd name="T2" fmla="*/ 19 w 64"/>
                  <a:gd name="T3" fmla="*/ 0 h 78"/>
                  <a:gd name="T4" fmla="*/ 64 w 64"/>
                  <a:gd name="T5" fmla="*/ 15 h 78"/>
                  <a:gd name="T6" fmla="*/ 30 w 64"/>
                  <a:gd name="T7" fmla="*/ 30 h 78"/>
                  <a:gd name="T8" fmla="*/ 15 w 64"/>
                  <a:gd name="T9" fmla="*/ 78 h 78"/>
                  <a:gd name="T10" fmla="*/ 0 w 64"/>
                  <a:gd name="T11" fmla="*/ 38 h 78"/>
                  <a:gd name="T12" fmla="*/ 0 w 64"/>
                  <a:gd name="T13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8">
                    <a:moveTo>
                      <a:pt x="0" y="38"/>
                    </a:moveTo>
                    <a:lnTo>
                      <a:pt x="19" y="0"/>
                    </a:lnTo>
                    <a:lnTo>
                      <a:pt x="64" y="15"/>
                    </a:lnTo>
                    <a:lnTo>
                      <a:pt x="30" y="30"/>
                    </a:lnTo>
                    <a:lnTo>
                      <a:pt x="15" y="7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53" name="Group 113"/>
            <p:cNvGrpSpPr>
              <a:grpSpLocks/>
            </p:cNvGrpSpPr>
            <p:nvPr/>
          </p:nvGrpSpPr>
          <p:grpSpPr bwMode="auto">
            <a:xfrm>
              <a:off x="3312" y="2030"/>
              <a:ext cx="132" cy="128"/>
              <a:chOff x="3312" y="2030"/>
              <a:chExt cx="132" cy="128"/>
            </a:xfrm>
          </p:grpSpPr>
          <p:sp>
            <p:nvSpPr>
              <p:cNvPr id="163954" name="Freeform 114"/>
              <p:cNvSpPr>
                <a:spLocks/>
              </p:cNvSpPr>
              <p:nvPr/>
            </p:nvSpPr>
            <p:spPr bwMode="auto">
              <a:xfrm>
                <a:off x="3317" y="2039"/>
                <a:ext cx="114" cy="104"/>
              </a:xfrm>
              <a:custGeom>
                <a:avLst/>
                <a:gdLst>
                  <a:gd name="T0" fmla="*/ 32 w 171"/>
                  <a:gd name="T1" fmla="*/ 171 h 186"/>
                  <a:gd name="T2" fmla="*/ 0 w 171"/>
                  <a:gd name="T3" fmla="*/ 80 h 186"/>
                  <a:gd name="T4" fmla="*/ 17 w 171"/>
                  <a:gd name="T5" fmla="*/ 36 h 186"/>
                  <a:gd name="T6" fmla="*/ 64 w 171"/>
                  <a:gd name="T7" fmla="*/ 0 h 186"/>
                  <a:gd name="T8" fmla="*/ 154 w 171"/>
                  <a:gd name="T9" fmla="*/ 15 h 186"/>
                  <a:gd name="T10" fmla="*/ 171 w 171"/>
                  <a:gd name="T11" fmla="*/ 74 h 186"/>
                  <a:gd name="T12" fmla="*/ 155 w 171"/>
                  <a:gd name="T13" fmla="*/ 158 h 186"/>
                  <a:gd name="T14" fmla="*/ 102 w 171"/>
                  <a:gd name="T15" fmla="*/ 186 h 186"/>
                  <a:gd name="T16" fmla="*/ 32 w 171"/>
                  <a:gd name="T17" fmla="*/ 171 h 186"/>
                  <a:gd name="T18" fmla="*/ 32 w 171"/>
                  <a:gd name="T19" fmla="*/ 1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86">
                    <a:moveTo>
                      <a:pt x="32" y="171"/>
                    </a:moveTo>
                    <a:lnTo>
                      <a:pt x="0" y="80"/>
                    </a:lnTo>
                    <a:lnTo>
                      <a:pt x="17" y="36"/>
                    </a:lnTo>
                    <a:lnTo>
                      <a:pt x="64" y="0"/>
                    </a:lnTo>
                    <a:lnTo>
                      <a:pt x="154" y="15"/>
                    </a:lnTo>
                    <a:lnTo>
                      <a:pt x="171" y="74"/>
                    </a:lnTo>
                    <a:lnTo>
                      <a:pt x="155" y="158"/>
                    </a:lnTo>
                    <a:lnTo>
                      <a:pt x="102" y="186"/>
                    </a:lnTo>
                    <a:lnTo>
                      <a:pt x="32" y="171"/>
                    </a:lnTo>
                    <a:lnTo>
                      <a:pt x="32" y="171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5" name="Freeform 115"/>
              <p:cNvSpPr>
                <a:spLocks/>
              </p:cNvSpPr>
              <p:nvPr/>
            </p:nvSpPr>
            <p:spPr bwMode="auto">
              <a:xfrm>
                <a:off x="3334" y="2069"/>
                <a:ext cx="20" cy="14"/>
              </a:xfrm>
              <a:custGeom>
                <a:avLst/>
                <a:gdLst>
                  <a:gd name="T0" fmla="*/ 6 w 31"/>
                  <a:gd name="T1" fmla="*/ 27 h 27"/>
                  <a:gd name="T2" fmla="*/ 0 w 31"/>
                  <a:gd name="T3" fmla="*/ 8 h 27"/>
                  <a:gd name="T4" fmla="*/ 6 w 31"/>
                  <a:gd name="T5" fmla="*/ 0 h 27"/>
                  <a:gd name="T6" fmla="*/ 19 w 31"/>
                  <a:gd name="T7" fmla="*/ 4 h 27"/>
                  <a:gd name="T8" fmla="*/ 31 w 31"/>
                  <a:gd name="T9" fmla="*/ 27 h 27"/>
                  <a:gd name="T10" fmla="*/ 6 w 31"/>
                  <a:gd name="T11" fmla="*/ 27 h 27"/>
                  <a:gd name="T12" fmla="*/ 6 w 31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7">
                    <a:moveTo>
                      <a:pt x="6" y="2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31" y="27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6" name="Freeform 116"/>
              <p:cNvSpPr>
                <a:spLocks/>
              </p:cNvSpPr>
              <p:nvPr/>
            </p:nvSpPr>
            <p:spPr bwMode="auto">
              <a:xfrm>
                <a:off x="3356" y="2060"/>
                <a:ext cx="50" cy="58"/>
              </a:xfrm>
              <a:custGeom>
                <a:avLst/>
                <a:gdLst>
                  <a:gd name="T0" fmla="*/ 0 w 74"/>
                  <a:gd name="T1" fmla="*/ 19 h 105"/>
                  <a:gd name="T2" fmla="*/ 20 w 74"/>
                  <a:gd name="T3" fmla="*/ 2 h 105"/>
                  <a:gd name="T4" fmla="*/ 49 w 74"/>
                  <a:gd name="T5" fmla="*/ 0 h 105"/>
                  <a:gd name="T6" fmla="*/ 70 w 74"/>
                  <a:gd name="T7" fmla="*/ 19 h 105"/>
                  <a:gd name="T8" fmla="*/ 74 w 74"/>
                  <a:gd name="T9" fmla="*/ 51 h 105"/>
                  <a:gd name="T10" fmla="*/ 74 w 74"/>
                  <a:gd name="T11" fmla="*/ 72 h 105"/>
                  <a:gd name="T12" fmla="*/ 45 w 74"/>
                  <a:gd name="T13" fmla="*/ 105 h 105"/>
                  <a:gd name="T14" fmla="*/ 17 w 74"/>
                  <a:gd name="T15" fmla="*/ 101 h 105"/>
                  <a:gd name="T16" fmla="*/ 1 w 74"/>
                  <a:gd name="T17" fmla="*/ 74 h 105"/>
                  <a:gd name="T18" fmla="*/ 1 w 74"/>
                  <a:gd name="T19" fmla="*/ 50 h 105"/>
                  <a:gd name="T20" fmla="*/ 11 w 74"/>
                  <a:gd name="T21" fmla="*/ 44 h 105"/>
                  <a:gd name="T22" fmla="*/ 0 w 74"/>
                  <a:gd name="T23" fmla="*/ 19 h 105"/>
                  <a:gd name="T24" fmla="*/ 0 w 74"/>
                  <a:gd name="T25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05">
                    <a:moveTo>
                      <a:pt x="0" y="19"/>
                    </a:moveTo>
                    <a:lnTo>
                      <a:pt x="20" y="2"/>
                    </a:lnTo>
                    <a:lnTo>
                      <a:pt x="49" y="0"/>
                    </a:lnTo>
                    <a:lnTo>
                      <a:pt x="70" y="19"/>
                    </a:lnTo>
                    <a:lnTo>
                      <a:pt x="74" y="51"/>
                    </a:lnTo>
                    <a:lnTo>
                      <a:pt x="74" y="72"/>
                    </a:lnTo>
                    <a:lnTo>
                      <a:pt x="45" y="105"/>
                    </a:lnTo>
                    <a:lnTo>
                      <a:pt x="17" y="101"/>
                    </a:lnTo>
                    <a:lnTo>
                      <a:pt x="1" y="74"/>
                    </a:lnTo>
                    <a:lnTo>
                      <a:pt x="1" y="50"/>
                    </a:lnTo>
                    <a:lnTo>
                      <a:pt x="11" y="4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7" name="Freeform 117"/>
              <p:cNvSpPr>
                <a:spLocks/>
              </p:cNvSpPr>
              <p:nvPr/>
            </p:nvSpPr>
            <p:spPr bwMode="auto">
              <a:xfrm>
                <a:off x="3312" y="2030"/>
                <a:ext cx="132" cy="128"/>
              </a:xfrm>
              <a:custGeom>
                <a:avLst/>
                <a:gdLst>
                  <a:gd name="T0" fmla="*/ 40 w 194"/>
                  <a:gd name="T1" fmla="*/ 19 h 228"/>
                  <a:gd name="T2" fmla="*/ 28 w 194"/>
                  <a:gd name="T3" fmla="*/ 30 h 228"/>
                  <a:gd name="T4" fmla="*/ 13 w 194"/>
                  <a:gd name="T5" fmla="*/ 46 h 228"/>
                  <a:gd name="T6" fmla="*/ 8 w 194"/>
                  <a:gd name="T7" fmla="*/ 63 h 228"/>
                  <a:gd name="T8" fmla="*/ 4 w 194"/>
                  <a:gd name="T9" fmla="*/ 78 h 228"/>
                  <a:gd name="T10" fmla="*/ 0 w 194"/>
                  <a:gd name="T11" fmla="*/ 93 h 228"/>
                  <a:gd name="T12" fmla="*/ 0 w 194"/>
                  <a:gd name="T13" fmla="*/ 110 h 228"/>
                  <a:gd name="T14" fmla="*/ 2 w 194"/>
                  <a:gd name="T15" fmla="*/ 125 h 228"/>
                  <a:gd name="T16" fmla="*/ 6 w 194"/>
                  <a:gd name="T17" fmla="*/ 150 h 228"/>
                  <a:gd name="T18" fmla="*/ 13 w 194"/>
                  <a:gd name="T19" fmla="*/ 171 h 228"/>
                  <a:gd name="T20" fmla="*/ 38 w 194"/>
                  <a:gd name="T21" fmla="*/ 203 h 228"/>
                  <a:gd name="T22" fmla="*/ 66 w 194"/>
                  <a:gd name="T23" fmla="*/ 222 h 228"/>
                  <a:gd name="T24" fmla="*/ 104 w 194"/>
                  <a:gd name="T25" fmla="*/ 228 h 228"/>
                  <a:gd name="T26" fmla="*/ 154 w 194"/>
                  <a:gd name="T27" fmla="*/ 209 h 228"/>
                  <a:gd name="T28" fmla="*/ 175 w 194"/>
                  <a:gd name="T29" fmla="*/ 186 h 228"/>
                  <a:gd name="T30" fmla="*/ 194 w 194"/>
                  <a:gd name="T31" fmla="*/ 150 h 228"/>
                  <a:gd name="T32" fmla="*/ 194 w 194"/>
                  <a:gd name="T33" fmla="*/ 110 h 228"/>
                  <a:gd name="T34" fmla="*/ 186 w 194"/>
                  <a:gd name="T35" fmla="*/ 67 h 228"/>
                  <a:gd name="T36" fmla="*/ 156 w 194"/>
                  <a:gd name="T37" fmla="*/ 29 h 228"/>
                  <a:gd name="T38" fmla="*/ 125 w 194"/>
                  <a:gd name="T39" fmla="*/ 13 h 228"/>
                  <a:gd name="T40" fmla="*/ 150 w 194"/>
                  <a:gd name="T41" fmla="*/ 57 h 228"/>
                  <a:gd name="T42" fmla="*/ 146 w 194"/>
                  <a:gd name="T43" fmla="*/ 67 h 228"/>
                  <a:gd name="T44" fmla="*/ 165 w 194"/>
                  <a:gd name="T45" fmla="*/ 89 h 228"/>
                  <a:gd name="T46" fmla="*/ 156 w 194"/>
                  <a:gd name="T47" fmla="*/ 97 h 228"/>
                  <a:gd name="T48" fmla="*/ 158 w 194"/>
                  <a:gd name="T49" fmla="*/ 131 h 228"/>
                  <a:gd name="T50" fmla="*/ 135 w 194"/>
                  <a:gd name="T51" fmla="*/ 171 h 228"/>
                  <a:gd name="T52" fmla="*/ 101 w 194"/>
                  <a:gd name="T53" fmla="*/ 179 h 228"/>
                  <a:gd name="T54" fmla="*/ 63 w 194"/>
                  <a:gd name="T55" fmla="*/ 175 h 228"/>
                  <a:gd name="T56" fmla="*/ 74 w 194"/>
                  <a:gd name="T57" fmla="*/ 167 h 228"/>
                  <a:gd name="T58" fmla="*/ 51 w 194"/>
                  <a:gd name="T59" fmla="*/ 156 h 228"/>
                  <a:gd name="T60" fmla="*/ 51 w 194"/>
                  <a:gd name="T61" fmla="*/ 141 h 228"/>
                  <a:gd name="T62" fmla="*/ 30 w 194"/>
                  <a:gd name="T63" fmla="*/ 120 h 228"/>
                  <a:gd name="T64" fmla="*/ 28 w 194"/>
                  <a:gd name="T65" fmla="*/ 106 h 228"/>
                  <a:gd name="T66" fmla="*/ 25 w 194"/>
                  <a:gd name="T67" fmla="*/ 87 h 228"/>
                  <a:gd name="T68" fmla="*/ 25 w 194"/>
                  <a:gd name="T69" fmla="*/ 70 h 228"/>
                  <a:gd name="T70" fmla="*/ 32 w 194"/>
                  <a:gd name="T71" fmla="*/ 59 h 228"/>
                  <a:gd name="T72" fmla="*/ 55 w 194"/>
                  <a:gd name="T73" fmla="*/ 40 h 228"/>
                  <a:gd name="T74" fmla="*/ 91 w 194"/>
                  <a:gd name="T75" fmla="*/ 49 h 228"/>
                  <a:gd name="T76" fmla="*/ 91 w 194"/>
                  <a:gd name="T77" fmla="*/ 38 h 228"/>
                  <a:gd name="T78" fmla="*/ 114 w 194"/>
                  <a:gd name="T79" fmla="*/ 44 h 228"/>
                  <a:gd name="T80" fmla="*/ 129 w 194"/>
                  <a:gd name="T81" fmla="*/ 48 h 228"/>
                  <a:gd name="T82" fmla="*/ 93 w 194"/>
                  <a:gd name="T83" fmla="*/ 0 h 228"/>
                  <a:gd name="T84" fmla="*/ 46 w 194"/>
                  <a:gd name="T85" fmla="*/ 6 h 228"/>
                  <a:gd name="T86" fmla="*/ 40 w 194"/>
                  <a:gd name="T87" fmla="*/ 19 h 228"/>
                  <a:gd name="T88" fmla="*/ 40 w 194"/>
                  <a:gd name="T89" fmla="*/ 1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28">
                    <a:moveTo>
                      <a:pt x="40" y="19"/>
                    </a:moveTo>
                    <a:lnTo>
                      <a:pt x="28" y="30"/>
                    </a:lnTo>
                    <a:lnTo>
                      <a:pt x="13" y="46"/>
                    </a:lnTo>
                    <a:lnTo>
                      <a:pt x="8" y="63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25"/>
                    </a:lnTo>
                    <a:lnTo>
                      <a:pt x="6" y="150"/>
                    </a:lnTo>
                    <a:lnTo>
                      <a:pt x="13" y="171"/>
                    </a:lnTo>
                    <a:lnTo>
                      <a:pt x="38" y="203"/>
                    </a:lnTo>
                    <a:lnTo>
                      <a:pt x="66" y="222"/>
                    </a:lnTo>
                    <a:lnTo>
                      <a:pt x="104" y="228"/>
                    </a:lnTo>
                    <a:lnTo>
                      <a:pt x="154" y="209"/>
                    </a:lnTo>
                    <a:lnTo>
                      <a:pt x="175" y="186"/>
                    </a:lnTo>
                    <a:lnTo>
                      <a:pt x="194" y="150"/>
                    </a:lnTo>
                    <a:lnTo>
                      <a:pt x="194" y="110"/>
                    </a:lnTo>
                    <a:lnTo>
                      <a:pt x="186" y="67"/>
                    </a:lnTo>
                    <a:lnTo>
                      <a:pt x="156" y="29"/>
                    </a:lnTo>
                    <a:lnTo>
                      <a:pt x="125" y="13"/>
                    </a:lnTo>
                    <a:lnTo>
                      <a:pt x="150" y="57"/>
                    </a:lnTo>
                    <a:lnTo>
                      <a:pt x="146" y="67"/>
                    </a:lnTo>
                    <a:lnTo>
                      <a:pt x="165" y="89"/>
                    </a:lnTo>
                    <a:lnTo>
                      <a:pt x="156" y="97"/>
                    </a:lnTo>
                    <a:lnTo>
                      <a:pt x="158" y="131"/>
                    </a:lnTo>
                    <a:lnTo>
                      <a:pt x="135" y="171"/>
                    </a:lnTo>
                    <a:lnTo>
                      <a:pt x="101" y="179"/>
                    </a:lnTo>
                    <a:lnTo>
                      <a:pt x="63" y="175"/>
                    </a:lnTo>
                    <a:lnTo>
                      <a:pt x="74" y="167"/>
                    </a:lnTo>
                    <a:lnTo>
                      <a:pt x="51" y="156"/>
                    </a:lnTo>
                    <a:lnTo>
                      <a:pt x="51" y="141"/>
                    </a:lnTo>
                    <a:lnTo>
                      <a:pt x="30" y="120"/>
                    </a:lnTo>
                    <a:lnTo>
                      <a:pt x="28" y="106"/>
                    </a:lnTo>
                    <a:lnTo>
                      <a:pt x="25" y="87"/>
                    </a:lnTo>
                    <a:lnTo>
                      <a:pt x="25" y="70"/>
                    </a:lnTo>
                    <a:lnTo>
                      <a:pt x="32" y="59"/>
                    </a:lnTo>
                    <a:lnTo>
                      <a:pt x="55" y="40"/>
                    </a:lnTo>
                    <a:lnTo>
                      <a:pt x="91" y="49"/>
                    </a:lnTo>
                    <a:lnTo>
                      <a:pt x="91" y="38"/>
                    </a:lnTo>
                    <a:lnTo>
                      <a:pt x="114" y="44"/>
                    </a:lnTo>
                    <a:lnTo>
                      <a:pt x="129" y="48"/>
                    </a:lnTo>
                    <a:lnTo>
                      <a:pt x="93" y="0"/>
                    </a:lnTo>
                    <a:lnTo>
                      <a:pt x="46" y="6"/>
                    </a:lnTo>
                    <a:lnTo>
                      <a:pt x="40" y="19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8" name="Freeform 118"/>
              <p:cNvSpPr>
                <a:spLocks/>
              </p:cNvSpPr>
              <p:nvPr/>
            </p:nvSpPr>
            <p:spPr bwMode="auto">
              <a:xfrm>
                <a:off x="3376" y="2031"/>
                <a:ext cx="42" cy="37"/>
              </a:xfrm>
              <a:custGeom>
                <a:avLst/>
                <a:gdLst>
                  <a:gd name="T0" fmla="*/ 4 w 63"/>
                  <a:gd name="T1" fmla="*/ 28 h 64"/>
                  <a:gd name="T2" fmla="*/ 63 w 63"/>
                  <a:gd name="T3" fmla="*/ 64 h 64"/>
                  <a:gd name="T4" fmla="*/ 59 w 63"/>
                  <a:gd name="T5" fmla="*/ 15 h 64"/>
                  <a:gd name="T6" fmla="*/ 0 w 63"/>
                  <a:gd name="T7" fmla="*/ 0 h 64"/>
                  <a:gd name="T8" fmla="*/ 4 w 63"/>
                  <a:gd name="T9" fmla="*/ 28 h 64"/>
                  <a:gd name="T10" fmla="*/ 4 w 63"/>
                  <a:gd name="T1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4">
                    <a:moveTo>
                      <a:pt x="4" y="28"/>
                    </a:moveTo>
                    <a:lnTo>
                      <a:pt x="63" y="64"/>
                    </a:lnTo>
                    <a:lnTo>
                      <a:pt x="59" y="15"/>
                    </a:lnTo>
                    <a:lnTo>
                      <a:pt x="0" y="0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59" name="AutoShape 119"/>
          <p:cNvSpPr>
            <a:spLocks noChangeArrowheads="1"/>
          </p:cNvSpPr>
          <p:nvPr/>
        </p:nvSpPr>
        <p:spPr bwMode="auto">
          <a:xfrm>
            <a:off x="685800" y="1981200"/>
            <a:ext cx="1219200" cy="838200"/>
          </a:xfrm>
          <a:prstGeom prst="rightArrow">
            <a:avLst>
              <a:gd name="adj1" fmla="val 50000"/>
              <a:gd name="adj2" fmla="val 36364"/>
            </a:avLst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63960" name="AutoShape 1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838200" y="609600"/>
            <a:ext cx="7923213" cy="2438400"/>
          </a:xfrm>
          <a:prstGeom prst="wedgeRoundRectCallout">
            <a:avLst>
              <a:gd name="adj1" fmla="val -22532"/>
              <a:gd name="adj2" fmla="val 807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Once risks are identified, they can be analyzed to estimate their significance, to assess their likelihood of occurring, and to determine actions that will minimize them.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1562100" y="3905250"/>
            <a:ext cx="2636838" cy="2438400"/>
            <a:chOff x="259" y="1838"/>
            <a:chExt cx="2602" cy="2152"/>
          </a:xfrm>
        </p:grpSpPr>
        <p:sp>
          <p:nvSpPr>
            <p:cNvPr id="164868" name="Freeform 4"/>
            <p:cNvSpPr>
              <a:spLocks/>
            </p:cNvSpPr>
            <p:nvPr/>
          </p:nvSpPr>
          <p:spPr bwMode="auto">
            <a:xfrm>
              <a:off x="260" y="2457"/>
              <a:ext cx="2591" cy="1525"/>
            </a:xfrm>
            <a:custGeom>
              <a:avLst/>
              <a:gdLst>
                <a:gd name="T0" fmla="*/ 1416 w 5183"/>
                <a:gd name="T1" fmla="*/ 146 h 3051"/>
                <a:gd name="T2" fmla="*/ 1125 w 5183"/>
                <a:gd name="T3" fmla="*/ 287 h 3051"/>
                <a:gd name="T4" fmla="*/ 872 w 5183"/>
                <a:gd name="T5" fmla="*/ 390 h 3051"/>
                <a:gd name="T6" fmla="*/ 830 w 5183"/>
                <a:gd name="T7" fmla="*/ 515 h 3051"/>
                <a:gd name="T8" fmla="*/ 804 w 5183"/>
                <a:gd name="T9" fmla="*/ 557 h 3051"/>
                <a:gd name="T10" fmla="*/ 705 w 5183"/>
                <a:gd name="T11" fmla="*/ 603 h 3051"/>
                <a:gd name="T12" fmla="*/ 608 w 5183"/>
                <a:gd name="T13" fmla="*/ 722 h 3051"/>
                <a:gd name="T14" fmla="*/ 447 w 5183"/>
                <a:gd name="T15" fmla="*/ 909 h 3051"/>
                <a:gd name="T16" fmla="*/ 390 w 5183"/>
                <a:gd name="T17" fmla="*/ 1040 h 3051"/>
                <a:gd name="T18" fmla="*/ 357 w 5183"/>
                <a:gd name="T19" fmla="*/ 1253 h 3051"/>
                <a:gd name="T20" fmla="*/ 291 w 5183"/>
                <a:gd name="T21" fmla="*/ 1294 h 3051"/>
                <a:gd name="T22" fmla="*/ 275 w 5183"/>
                <a:gd name="T23" fmla="*/ 1439 h 3051"/>
                <a:gd name="T24" fmla="*/ 291 w 5183"/>
                <a:gd name="T25" fmla="*/ 1631 h 3051"/>
                <a:gd name="T26" fmla="*/ 161 w 5183"/>
                <a:gd name="T27" fmla="*/ 1829 h 3051"/>
                <a:gd name="T28" fmla="*/ 63 w 5183"/>
                <a:gd name="T29" fmla="*/ 2021 h 3051"/>
                <a:gd name="T30" fmla="*/ 42 w 5183"/>
                <a:gd name="T31" fmla="*/ 2098 h 3051"/>
                <a:gd name="T32" fmla="*/ 0 w 5183"/>
                <a:gd name="T33" fmla="*/ 2401 h 3051"/>
                <a:gd name="T34" fmla="*/ 0 w 5183"/>
                <a:gd name="T35" fmla="*/ 2488 h 3051"/>
                <a:gd name="T36" fmla="*/ 84 w 5183"/>
                <a:gd name="T37" fmla="*/ 2634 h 3051"/>
                <a:gd name="T38" fmla="*/ 114 w 5183"/>
                <a:gd name="T39" fmla="*/ 2853 h 3051"/>
                <a:gd name="T40" fmla="*/ 281 w 5183"/>
                <a:gd name="T41" fmla="*/ 2931 h 3051"/>
                <a:gd name="T42" fmla="*/ 602 w 5183"/>
                <a:gd name="T43" fmla="*/ 3024 h 3051"/>
                <a:gd name="T44" fmla="*/ 996 w 5183"/>
                <a:gd name="T45" fmla="*/ 3039 h 3051"/>
                <a:gd name="T46" fmla="*/ 1469 w 5183"/>
                <a:gd name="T47" fmla="*/ 3024 h 3051"/>
                <a:gd name="T48" fmla="*/ 2117 w 5183"/>
                <a:gd name="T49" fmla="*/ 3051 h 3051"/>
                <a:gd name="T50" fmla="*/ 2429 w 5183"/>
                <a:gd name="T51" fmla="*/ 3045 h 3051"/>
                <a:gd name="T52" fmla="*/ 2724 w 5183"/>
                <a:gd name="T53" fmla="*/ 2794 h 3051"/>
                <a:gd name="T54" fmla="*/ 3056 w 5183"/>
                <a:gd name="T55" fmla="*/ 2769 h 3051"/>
                <a:gd name="T56" fmla="*/ 3233 w 5183"/>
                <a:gd name="T57" fmla="*/ 2935 h 3051"/>
                <a:gd name="T58" fmla="*/ 3486 w 5183"/>
                <a:gd name="T59" fmla="*/ 2847 h 3051"/>
                <a:gd name="T60" fmla="*/ 3788 w 5183"/>
                <a:gd name="T61" fmla="*/ 2988 h 3051"/>
                <a:gd name="T62" fmla="*/ 4016 w 5183"/>
                <a:gd name="T63" fmla="*/ 2925 h 3051"/>
                <a:gd name="T64" fmla="*/ 4571 w 5183"/>
                <a:gd name="T65" fmla="*/ 2794 h 3051"/>
                <a:gd name="T66" fmla="*/ 4867 w 5183"/>
                <a:gd name="T67" fmla="*/ 2655 h 3051"/>
                <a:gd name="T68" fmla="*/ 5069 w 5183"/>
                <a:gd name="T69" fmla="*/ 2515 h 3051"/>
                <a:gd name="T70" fmla="*/ 5183 w 5183"/>
                <a:gd name="T71" fmla="*/ 2230 h 3051"/>
                <a:gd name="T72" fmla="*/ 5084 w 5183"/>
                <a:gd name="T73" fmla="*/ 1933 h 3051"/>
                <a:gd name="T74" fmla="*/ 4810 w 5183"/>
                <a:gd name="T75" fmla="*/ 1361 h 3051"/>
                <a:gd name="T76" fmla="*/ 4727 w 5183"/>
                <a:gd name="T77" fmla="*/ 1256 h 3051"/>
                <a:gd name="T78" fmla="*/ 4520 w 5183"/>
                <a:gd name="T79" fmla="*/ 888 h 3051"/>
                <a:gd name="T80" fmla="*/ 4364 w 5183"/>
                <a:gd name="T81" fmla="*/ 717 h 3051"/>
                <a:gd name="T82" fmla="*/ 4073 w 5183"/>
                <a:gd name="T83" fmla="*/ 354 h 3051"/>
                <a:gd name="T84" fmla="*/ 3191 w 5183"/>
                <a:gd name="T85" fmla="*/ 0 h 3051"/>
                <a:gd name="T86" fmla="*/ 1697 w 5183"/>
                <a:gd name="T87" fmla="*/ 99 h 3051"/>
                <a:gd name="T88" fmla="*/ 1416 w 5183"/>
                <a:gd name="T89" fmla="*/ 146 h 3051"/>
                <a:gd name="T90" fmla="*/ 1416 w 5183"/>
                <a:gd name="T91" fmla="*/ 146 h 3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83" h="3051">
                  <a:moveTo>
                    <a:pt x="1416" y="146"/>
                  </a:moveTo>
                  <a:lnTo>
                    <a:pt x="1125" y="287"/>
                  </a:lnTo>
                  <a:lnTo>
                    <a:pt x="872" y="390"/>
                  </a:lnTo>
                  <a:lnTo>
                    <a:pt x="830" y="515"/>
                  </a:lnTo>
                  <a:lnTo>
                    <a:pt x="804" y="557"/>
                  </a:lnTo>
                  <a:lnTo>
                    <a:pt x="705" y="603"/>
                  </a:lnTo>
                  <a:lnTo>
                    <a:pt x="608" y="722"/>
                  </a:lnTo>
                  <a:lnTo>
                    <a:pt x="447" y="909"/>
                  </a:lnTo>
                  <a:lnTo>
                    <a:pt x="390" y="1040"/>
                  </a:lnTo>
                  <a:lnTo>
                    <a:pt x="357" y="1253"/>
                  </a:lnTo>
                  <a:lnTo>
                    <a:pt x="291" y="1294"/>
                  </a:lnTo>
                  <a:lnTo>
                    <a:pt x="275" y="1439"/>
                  </a:lnTo>
                  <a:lnTo>
                    <a:pt x="291" y="1631"/>
                  </a:lnTo>
                  <a:lnTo>
                    <a:pt x="161" y="1829"/>
                  </a:lnTo>
                  <a:lnTo>
                    <a:pt x="63" y="2021"/>
                  </a:lnTo>
                  <a:lnTo>
                    <a:pt x="42" y="2098"/>
                  </a:lnTo>
                  <a:lnTo>
                    <a:pt x="0" y="2401"/>
                  </a:lnTo>
                  <a:lnTo>
                    <a:pt x="0" y="2488"/>
                  </a:lnTo>
                  <a:lnTo>
                    <a:pt x="84" y="2634"/>
                  </a:lnTo>
                  <a:lnTo>
                    <a:pt x="114" y="2853"/>
                  </a:lnTo>
                  <a:lnTo>
                    <a:pt x="281" y="2931"/>
                  </a:lnTo>
                  <a:lnTo>
                    <a:pt x="602" y="3024"/>
                  </a:lnTo>
                  <a:lnTo>
                    <a:pt x="996" y="3039"/>
                  </a:lnTo>
                  <a:lnTo>
                    <a:pt x="1469" y="3024"/>
                  </a:lnTo>
                  <a:lnTo>
                    <a:pt x="2117" y="3051"/>
                  </a:lnTo>
                  <a:lnTo>
                    <a:pt x="2429" y="3045"/>
                  </a:lnTo>
                  <a:lnTo>
                    <a:pt x="2724" y="2794"/>
                  </a:lnTo>
                  <a:lnTo>
                    <a:pt x="3056" y="2769"/>
                  </a:lnTo>
                  <a:lnTo>
                    <a:pt x="3233" y="2935"/>
                  </a:lnTo>
                  <a:lnTo>
                    <a:pt x="3486" y="2847"/>
                  </a:lnTo>
                  <a:lnTo>
                    <a:pt x="3788" y="2988"/>
                  </a:lnTo>
                  <a:lnTo>
                    <a:pt x="4016" y="2925"/>
                  </a:lnTo>
                  <a:lnTo>
                    <a:pt x="4571" y="2794"/>
                  </a:lnTo>
                  <a:lnTo>
                    <a:pt x="4867" y="2655"/>
                  </a:lnTo>
                  <a:lnTo>
                    <a:pt x="5069" y="2515"/>
                  </a:lnTo>
                  <a:lnTo>
                    <a:pt x="5183" y="2230"/>
                  </a:lnTo>
                  <a:lnTo>
                    <a:pt x="5084" y="1933"/>
                  </a:lnTo>
                  <a:lnTo>
                    <a:pt x="4810" y="1361"/>
                  </a:lnTo>
                  <a:lnTo>
                    <a:pt x="4727" y="1256"/>
                  </a:lnTo>
                  <a:lnTo>
                    <a:pt x="4520" y="888"/>
                  </a:lnTo>
                  <a:lnTo>
                    <a:pt x="4364" y="717"/>
                  </a:lnTo>
                  <a:lnTo>
                    <a:pt x="4073" y="354"/>
                  </a:lnTo>
                  <a:lnTo>
                    <a:pt x="3191" y="0"/>
                  </a:lnTo>
                  <a:lnTo>
                    <a:pt x="1697" y="99"/>
                  </a:lnTo>
                  <a:lnTo>
                    <a:pt x="1416" y="146"/>
                  </a:lnTo>
                  <a:lnTo>
                    <a:pt x="1416" y="146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9" name="Freeform 5"/>
            <p:cNvSpPr>
              <a:spLocks/>
            </p:cNvSpPr>
            <p:nvPr/>
          </p:nvSpPr>
          <p:spPr bwMode="auto">
            <a:xfrm>
              <a:off x="1192" y="2011"/>
              <a:ext cx="684" cy="872"/>
            </a:xfrm>
            <a:custGeom>
              <a:avLst/>
              <a:gdLst>
                <a:gd name="T0" fmla="*/ 249 w 1367"/>
                <a:gd name="T1" fmla="*/ 1681 h 1744"/>
                <a:gd name="T2" fmla="*/ 0 w 1367"/>
                <a:gd name="T3" fmla="*/ 774 h 1744"/>
                <a:gd name="T4" fmla="*/ 213 w 1367"/>
                <a:gd name="T5" fmla="*/ 0 h 1744"/>
                <a:gd name="T6" fmla="*/ 1200 w 1367"/>
                <a:gd name="T7" fmla="*/ 18 h 1744"/>
                <a:gd name="T8" fmla="*/ 1367 w 1367"/>
                <a:gd name="T9" fmla="*/ 409 h 1744"/>
                <a:gd name="T10" fmla="*/ 1287 w 1367"/>
                <a:gd name="T11" fmla="*/ 898 h 1744"/>
                <a:gd name="T12" fmla="*/ 1253 w 1367"/>
                <a:gd name="T13" fmla="*/ 1112 h 1744"/>
                <a:gd name="T14" fmla="*/ 1154 w 1367"/>
                <a:gd name="T15" fmla="*/ 1405 h 1744"/>
                <a:gd name="T16" fmla="*/ 1012 w 1367"/>
                <a:gd name="T17" fmla="*/ 1538 h 1744"/>
                <a:gd name="T18" fmla="*/ 941 w 1367"/>
                <a:gd name="T19" fmla="*/ 1671 h 1744"/>
                <a:gd name="T20" fmla="*/ 835 w 1367"/>
                <a:gd name="T21" fmla="*/ 1715 h 1744"/>
                <a:gd name="T22" fmla="*/ 578 w 1367"/>
                <a:gd name="T23" fmla="*/ 1744 h 1744"/>
                <a:gd name="T24" fmla="*/ 249 w 1367"/>
                <a:gd name="T25" fmla="*/ 1681 h 1744"/>
                <a:gd name="T26" fmla="*/ 249 w 1367"/>
                <a:gd name="T27" fmla="*/ 1681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7" h="1744">
                  <a:moveTo>
                    <a:pt x="249" y="1681"/>
                  </a:moveTo>
                  <a:lnTo>
                    <a:pt x="0" y="774"/>
                  </a:lnTo>
                  <a:lnTo>
                    <a:pt x="213" y="0"/>
                  </a:lnTo>
                  <a:lnTo>
                    <a:pt x="1200" y="18"/>
                  </a:lnTo>
                  <a:lnTo>
                    <a:pt x="1367" y="409"/>
                  </a:lnTo>
                  <a:lnTo>
                    <a:pt x="1287" y="898"/>
                  </a:lnTo>
                  <a:lnTo>
                    <a:pt x="1253" y="1112"/>
                  </a:lnTo>
                  <a:lnTo>
                    <a:pt x="1154" y="1405"/>
                  </a:lnTo>
                  <a:lnTo>
                    <a:pt x="1012" y="1538"/>
                  </a:lnTo>
                  <a:lnTo>
                    <a:pt x="941" y="1671"/>
                  </a:lnTo>
                  <a:lnTo>
                    <a:pt x="835" y="1715"/>
                  </a:lnTo>
                  <a:lnTo>
                    <a:pt x="578" y="1744"/>
                  </a:lnTo>
                  <a:lnTo>
                    <a:pt x="249" y="1681"/>
                  </a:lnTo>
                  <a:lnTo>
                    <a:pt x="249" y="1681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0" name="Freeform 6"/>
            <p:cNvSpPr>
              <a:spLocks/>
            </p:cNvSpPr>
            <p:nvPr/>
          </p:nvSpPr>
          <p:spPr bwMode="auto">
            <a:xfrm>
              <a:off x="1668" y="2387"/>
              <a:ext cx="89" cy="37"/>
            </a:xfrm>
            <a:custGeom>
              <a:avLst/>
              <a:gdLst>
                <a:gd name="T0" fmla="*/ 0 w 176"/>
                <a:gd name="T1" fmla="*/ 54 h 74"/>
                <a:gd name="T2" fmla="*/ 43 w 176"/>
                <a:gd name="T3" fmla="*/ 73 h 74"/>
                <a:gd name="T4" fmla="*/ 99 w 176"/>
                <a:gd name="T5" fmla="*/ 73 h 74"/>
                <a:gd name="T6" fmla="*/ 140 w 176"/>
                <a:gd name="T7" fmla="*/ 74 h 74"/>
                <a:gd name="T8" fmla="*/ 175 w 176"/>
                <a:gd name="T9" fmla="*/ 54 h 74"/>
                <a:gd name="T10" fmla="*/ 176 w 176"/>
                <a:gd name="T11" fmla="*/ 27 h 74"/>
                <a:gd name="T12" fmla="*/ 135 w 176"/>
                <a:gd name="T13" fmla="*/ 8 h 74"/>
                <a:gd name="T14" fmla="*/ 59 w 176"/>
                <a:gd name="T15" fmla="*/ 0 h 74"/>
                <a:gd name="T16" fmla="*/ 21 w 176"/>
                <a:gd name="T17" fmla="*/ 10 h 74"/>
                <a:gd name="T18" fmla="*/ 0 w 176"/>
                <a:gd name="T19" fmla="*/ 54 h 74"/>
                <a:gd name="T20" fmla="*/ 0 w 176"/>
                <a:gd name="T21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74">
                  <a:moveTo>
                    <a:pt x="0" y="54"/>
                  </a:moveTo>
                  <a:lnTo>
                    <a:pt x="43" y="73"/>
                  </a:lnTo>
                  <a:lnTo>
                    <a:pt x="99" y="73"/>
                  </a:lnTo>
                  <a:lnTo>
                    <a:pt x="140" y="74"/>
                  </a:lnTo>
                  <a:lnTo>
                    <a:pt x="175" y="54"/>
                  </a:lnTo>
                  <a:lnTo>
                    <a:pt x="176" y="27"/>
                  </a:lnTo>
                  <a:lnTo>
                    <a:pt x="135" y="8"/>
                  </a:lnTo>
                  <a:lnTo>
                    <a:pt x="59" y="0"/>
                  </a:lnTo>
                  <a:lnTo>
                    <a:pt x="21" y="1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1" name="Freeform 7"/>
            <p:cNvSpPr>
              <a:spLocks/>
            </p:cNvSpPr>
            <p:nvPr/>
          </p:nvSpPr>
          <p:spPr bwMode="auto">
            <a:xfrm>
              <a:off x="1366" y="2389"/>
              <a:ext cx="78" cy="36"/>
            </a:xfrm>
            <a:custGeom>
              <a:avLst/>
              <a:gdLst>
                <a:gd name="T0" fmla="*/ 0 w 156"/>
                <a:gd name="T1" fmla="*/ 55 h 72"/>
                <a:gd name="T2" fmla="*/ 33 w 156"/>
                <a:gd name="T3" fmla="*/ 70 h 72"/>
                <a:gd name="T4" fmla="*/ 118 w 156"/>
                <a:gd name="T5" fmla="*/ 72 h 72"/>
                <a:gd name="T6" fmla="*/ 156 w 156"/>
                <a:gd name="T7" fmla="*/ 51 h 72"/>
                <a:gd name="T8" fmla="*/ 143 w 156"/>
                <a:gd name="T9" fmla="*/ 17 h 72"/>
                <a:gd name="T10" fmla="*/ 97 w 156"/>
                <a:gd name="T11" fmla="*/ 0 h 72"/>
                <a:gd name="T12" fmla="*/ 50 w 156"/>
                <a:gd name="T13" fmla="*/ 0 h 72"/>
                <a:gd name="T14" fmla="*/ 0 w 156"/>
                <a:gd name="T15" fmla="*/ 55 h 72"/>
                <a:gd name="T16" fmla="*/ 0 w 156"/>
                <a:gd name="T17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72">
                  <a:moveTo>
                    <a:pt x="0" y="55"/>
                  </a:moveTo>
                  <a:lnTo>
                    <a:pt x="33" y="70"/>
                  </a:lnTo>
                  <a:lnTo>
                    <a:pt x="118" y="72"/>
                  </a:lnTo>
                  <a:lnTo>
                    <a:pt x="156" y="51"/>
                  </a:lnTo>
                  <a:lnTo>
                    <a:pt x="143" y="17"/>
                  </a:lnTo>
                  <a:lnTo>
                    <a:pt x="97" y="0"/>
                  </a:lnTo>
                  <a:lnTo>
                    <a:pt x="50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2" name="Freeform 8"/>
            <p:cNvSpPr>
              <a:spLocks/>
            </p:cNvSpPr>
            <p:nvPr/>
          </p:nvSpPr>
          <p:spPr bwMode="auto">
            <a:xfrm>
              <a:off x="1263" y="2055"/>
              <a:ext cx="291" cy="451"/>
            </a:xfrm>
            <a:custGeom>
              <a:avLst/>
              <a:gdLst>
                <a:gd name="T0" fmla="*/ 563 w 584"/>
                <a:gd name="T1" fmla="*/ 108 h 903"/>
                <a:gd name="T2" fmla="*/ 420 w 584"/>
                <a:gd name="T3" fmla="*/ 76 h 903"/>
                <a:gd name="T4" fmla="*/ 344 w 584"/>
                <a:gd name="T5" fmla="*/ 85 h 903"/>
                <a:gd name="T6" fmla="*/ 306 w 584"/>
                <a:gd name="T7" fmla="*/ 122 h 903"/>
                <a:gd name="T8" fmla="*/ 281 w 584"/>
                <a:gd name="T9" fmla="*/ 182 h 903"/>
                <a:gd name="T10" fmla="*/ 283 w 584"/>
                <a:gd name="T11" fmla="*/ 238 h 903"/>
                <a:gd name="T12" fmla="*/ 285 w 584"/>
                <a:gd name="T13" fmla="*/ 302 h 903"/>
                <a:gd name="T14" fmla="*/ 266 w 584"/>
                <a:gd name="T15" fmla="*/ 365 h 903"/>
                <a:gd name="T16" fmla="*/ 255 w 584"/>
                <a:gd name="T17" fmla="*/ 412 h 903"/>
                <a:gd name="T18" fmla="*/ 281 w 584"/>
                <a:gd name="T19" fmla="*/ 450 h 903"/>
                <a:gd name="T20" fmla="*/ 357 w 584"/>
                <a:gd name="T21" fmla="*/ 477 h 903"/>
                <a:gd name="T22" fmla="*/ 451 w 584"/>
                <a:gd name="T23" fmla="*/ 502 h 903"/>
                <a:gd name="T24" fmla="*/ 500 w 584"/>
                <a:gd name="T25" fmla="*/ 494 h 903"/>
                <a:gd name="T26" fmla="*/ 565 w 584"/>
                <a:gd name="T27" fmla="*/ 460 h 903"/>
                <a:gd name="T28" fmla="*/ 570 w 584"/>
                <a:gd name="T29" fmla="*/ 534 h 903"/>
                <a:gd name="T30" fmla="*/ 517 w 584"/>
                <a:gd name="T31" fmla="*/ 574 h 903"/>
                <a:gd name="T32" fmla="*/ 441 w 584"/>
                <a:gd name="T33" fmla="*/ 578 h 903"/>
                <a:gd name="T34" fmla="*/ 333 w 584"/>
                <a:gd name="T35" fmla="*/ 574 h 903"/>
                <a:gd name="T36" fmla="*/ 152 w 584"/>
                <a:gd name="T37" fmla="*/ 574 h 903"/>
                <a:gd name="T38" fmla="*/ 255 w 584"/>
                <a:gd name="T39" fmla="*/ 610 h 903"/>
                <a:gd name="T40" fmla="*/ 321 w 584"/>
                <a:gd name="T41" fmla="*/ 610 h 903"/>
                <a:gd name="T42" fmla="*/ 367 w 584"/>
                <a:gd name="T43" fmla="*/ 631 h 903"/>
                <a:gd name="T44" fmla="*/ 295 w 584"/>
                <a:gd name="T45" fmla="*/ 639 h 903"/>
                <a:gd name="T46" fmla="*/ 348 w 584"/>
                <a:gd name="T47" fmla="*/ 661 h 903"/>
                <a:gd name="T48" fmla="*/ 297 w 584"/>
                <a:gd name="T49" fmla="*/ 665 h 903"/>
                <a:gd name="T50" fmla="*/ 247 w 584"/>
                <a:gd name="T51" fmla="*/ 677 h 903"/>
                <a:gd name="T52" fmla="*/ 245 w 584"/>
                <a:gd name="T53" fmla="*/ 713 h 903"/>
                <a:gd name="T54" fmla="*/ 173 w 584"/>
                <a:gd name="T55" fmla="*/ 745 h 903"/>
                <a:gd name="T56" fmla="*/ 238 w 584"/>
                <a:gd name="T57" fmla="*/ 764 h 903"/>
                <a:gd name="T58" fmla="*/ 240 w 584"/>
                <a:gd name="T59" fmla="*/ 779 h 903"/>
                <a:gd name="T60" fmla="*/ 317 w 584"/>
                <a:gd name="T61" fmla="*/ 783 h 903"/>
                <a:gd name="T62" fmla="*/ 394 w 584"/>
                <a:gd name="T63" fmla="*/ 787 h 903"/>
                <a:gd name="T64" fmla="*/ 304 w 584"/>
                <a:gd name="T65" fmla="*/ 838 h 903"/>
                <a:gd name="T66" fmla="*/ 255 w 584"/>
                <a:gd name="T67" fmla="*/ 861 h 903"/>
                <a:gd name="T68" fmla="*/ 181 w 584"/>
                <a:gd name="T69" fmla="*/ 861 h 903"/>
                <a:gd name="T70" fmla="*/ 137 w 584"/>
                <a:gd name="T71" fmla="*/ 851 h 903"/>
                <a:gd name="T72" fmla="*/ 186 w 584"/>
                <a:gd name="T73" fmla="*/ 886 h 903"/>
                <a:gd name="T74" fmla="*/ 268 w 584"/>
                <a:gd name="T75" fmla="*/ 903 h 903"/>
                <a:gd name="T76" fmla="*/ 137 w 584"/>
                <a:gd name="T77" fmla="*/ 897 h 903"/>
                <a:gd name="T78" fmla="*/ 80 w 584"/>
                <a:gd name="T79" fmla="*/ 863 h 903"/>
                <a:gd name="T80" fmla="*/ 19 w 584"/>
                <a:gd name="T81" fmla="*/ 762 h 903"/>
                <a:gd name="T82" fmla="*/ 0 w 584"/>
                <a:gd name="T83" fmla="*/ 469 h 903"/>
                <a:gd name="T84" fmla="*/ 183 w 584"/>
                <a:gd name="T85" fmla="*/ 0 h 903"/>
                <a:gd name="T86" fmla="*/ 487 w 584"/>
                <a:gd name="T87" fmla="*/ 8 h 903"/>
                <a:gd name="T88" fmla="*/ 584 w 584"/>
                <a:gd name="T89" fmla="*/ 87 h 903"/>
                <a:gd name="T90" fmla="*/ 563 w 584"/>
                <a:gd name="T91" fmla="*/ 108 h 903"/>
                <a:gd name="T92" fmla="*/ 563 w 584"/>
                <a:gd name="T93" fmla="*/ 108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4" h="903">
                  <a:moveTo>
                    <a:pt x="563" y="108"/>
                  </a:moveTo>
                  <a:lnTo>
                    <a:pt x="420" y="76"/>
                  </a:lnTo>
                  <a:lnTo>
                    <a:pt x="344" y="85"/>
                  </a:lnTo>
                  <a:lnTo>
                    <a:pt x="306" y="122"/>
                  </a:lnTo>
                  <a:lnTo>
                    <a:pt x="281" y="182"/>
                  </a:lnTo>
                  <a:lnTo>
                    <a:pt x="283" y="238"/>
                  </a:lnTo>
                  <a:lnTo>
                    <a:pt x="285" y="302"/>
                  </a:lnTo>
                  <a:lnTo>
                    <a:pt x="266" y="365"/>
                  </a:lnTo>
                  <a:lnTo>
                    <a:pt x="255" y="412"/>
                  </a:lnTo>
                  <a:lnTo>
                    <a:pt x="281" y="450"/>
                  </a:lnTo>
                  <a:lnTo>
                    <a:pt x="357" y="477"/>
                  </a:lnTo>
                  <a:lnTo>
                    <a:pt x="451" y="502"/>
                  </a:lnTo>
                  <a:lnTo>
                    <a:pt x="500" y="494"/>
                  </a:lnTo>
                  <a:lnTo>
                    <a:pt x="565" y="460"/>
                  </a:lnTo>
                  <a:lnTo>
                    <a:pt x="570" y="534"/>
                  </a:lnTo>
                  <a:lnTo>
                    <a:pt x="517" y="574"/>
                  </a:lnTo>
                  <a:lnTo>
                    <a:pt x="441" y="578"/>
                  </a:lnTo>
                  <a:lnTo>
                    <a:pt x="333" y="574"/>
                  </a:lnTo>
                  <a:lnTo>
                    <a:pt x="152" y="574"/>
                  </a:lnTo>
                  <a:lnTo>
                    <a:pt x="255" y="610"/>
                  </a:lnTo>
                  <a:lnTo>
                    <a:pt x="321" y="610"/>
                  </a:lnTo>
                  <a:lnTo>
                    <a:pt x="367" y="631"/>
                  </a:lnTo>
                  <a:lnTo>
                    <a:pt x="295" y="639"/>
                  </a:lnTo>
                  <a:lnTo>
                    <a:pt x="348" y="661"/>
                  </a:lnTo>
                  <a:lnTo>
                    <a:pt x="297" y="665"/>
                  </a:lnTo>
                  <a:lnTo>
                    <a:pt x="247" y="677"/>
                  </a:lnTo>
                  <a:lnTo>
                    <a:pt x="245" y="713"/>
                  </a:lnTo>
                  <a:lnTo>
                    <a:pt x="173" y="745"/>
                  </a:lnTo>
                  <a:lnTo>
                    <a:pt x="238" y="764"/>
                  </a:lnTo>
                  <a:lnTo>
                    <a:pt x="240" y="779"/>
                  </a:lnTo>
                  <a:lnTo>
                    <a:pt x="317" y="783"/>
                  </a:lnTo>
                  <a:lnTo>
                    <a:pt x="394" y="787"/>
                  </a:lnTo>
                  <a:lnTo>
                    <a:pt x="304" y="838"/>
                  </a:lnTo>
                  <a:lnTo>
                    <a:pt x="255" y="861"/>
                  </a:lnTo>
                  <a:lnTo>
                    <a:pt x="181" y="861"/>
                  </a:lnTo>
                  <a:lnTo>
                    <a:pt x="137" y="851"/>
                  </a:lnTo>
                  <a:lnTo>
                    <a:pt x="186" y="886"/>
                  </a:lnTo>
                  <a:lnTo>
                    <a:pt x="268" y="903"/>
                  </a:lnTo>
                  <a:lnTo>
                    <a:pt x="137" y="897"/>
                  </a:lnTo>
                  <a:lnTo>
                    <a:pt x="80" y="863"/>
                  </a:lnTo>
                  <a:lnTo>
                    <a:pt x="19" y="762"/>
                  </a:lnTo>
                  <a:lnTo>
                    <a:pt x="0" y="469"/>
                  </a:lnTo>
                  <a:lnTo>
                    <a:pt x="183" y="0"/>
                  </a:lnTo>
                  <a:lnTo>
                    <a:pt x="487" y="8"/>
                  </a:lnTo>
                  <a:lnTo>
                    <a:pt x="584" y="87"/>
                  </a:lnTo>
                  <a:lnTo>
                    <a:pt x="563" y="108"/>
                  </a:lnTo>
                  <a:lnTo>
                    <a:pt x="563" y="108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Freeform 9"/>
            <p:cNvSpPr>
              <a:spLocks/>
            </p:cNvSpPr>
            <p:nvPr/>
          </p:nvSpPr>
          <p:spPr bwMode="auto">
            <a:xfrm>
              <a:off x="1390" y="2389"/>
              <a:ext cx="33" cy="21"/>
            </a:xfrm>
            <a:custGeom>
              <a:avLst/>
              <a:gdLst>
                <a:gd name="T0" fmla="*/ 21 w 66"/>
                <a:gd name="T1" fmla="*/ 44 h 44"/>
                <a:gd name="T2" fmla="*/ 51 w 66"/>
                <a:gd name="T3" fmla="*/ 44 h 44"/>
                <a:gd name="T4" fmla="*/ 66 w 66"/>
                <a:gd name="T5" fmla="*/ 11 h 44"/>
                <a:gd name="T6" fmla="*/ 42 w 66"/>
                <a:gd name="T7" fmla="*/ 0 h 44"/>
                <a:gd name="T8" fmla="*/ 11 w 66"/>
                <a:gd name="T9" fmla="*/ 4 h 44"/>
                <a:gd name="T10" fmla="*/ 0 w 66"/>
                <a:gd name="T11" fmla="*/ 31 h 44"/>
                <a:gd name="T12" fmla="*/ 21 w 66"/>
                <a:gd name="T13" fmla="*/ 44 h 44"/>
                <a:gd name="T14" fmla="*/ 21 w 66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4">
                  <a:moveTo>
                    <a:pt x="21" y="44"/>
                  </a:moveTo>
                  <a:lnTo>
                    <a:pt x="51" y="44"/>
                  </a:lnTo>
                  <a:lnTo>
                    <a:pt x="66" y="11"/>
                  </a:lnTo>
                  <a:lnTo>
                    <a:pt x="42" y="0"/>
                  </a:lnTo>
                  <a:lnTo>
                    <a:pt x="11" y="4"/>
                  </a:lnTo>
                  <a:lnTo>
                    <a:pt x="0" y="31"/>
                  </a:lnTo>
                  <a:lnTo>
                    <a:pt x="21" y="4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Freeform 10"/>
            <p:cNvSpPr>
              <a:spLocks/>
            </p:cNvSpPr>
            <p:nvPr/>
          </p:nvSpPr>
          <p:spPr bwMode="auto">
            <a:xfrm>
              <a:off x="1701" y="2389"/>
              <a:ext cx="27" cy="20"/>
            </a:xfrm>
            <a:custGeom>
              <a:avLst/>
              <a:gdLst>
                <a:gd name="T0" fmla="*/ 0 w 55"/>
                <a:gd name="T1" fmla="*/ 13 h 40"/>
                <a:gd name="T2" fmla="*/ 15 w 55"/>
                <a:gd name="T3" fmla="*/ 36 h 40"/>
                <a:gd name="T4" fmla="*/ 38 w 55"/>
                <a:gd name="T5" fmla="*/ 40 h 40"/>
                <a:gd name="T6" fmla="*/ 55 w 55"/>
                <a:gd name="T7" fmla="*/ 4 h 40"/>
                <a:gd name="T8" fmla="*/ 12 w 55"/>
                <a:gd name="T9" fmla="*/ 0 h 40"/>
                <a:gd name="T10" fmla="*/ 0 w 55"/>
                <a:gd name="T11" fmla="*/ 13 h 40"/>
                <a:gd name="T12" fmla="*/ 0 w 55"/>
                <a:gd name="T1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0" y="13"/>
                  </a:moveTo>
                  <a:lnTo>
                    <a:pt x="15" y="36"/>
                  </a:lnTo>
                  <a:lnTo>
                    <a:pt x="38" y="40"/>
                  </a:lnTo>
                  <a:lnTo>
                    <a:pt x="55" y="4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Freeform 11"/>
            <p:cNvSpPr>
              <a:spLocks/>
            </p:cNvSpPr>
            <p:nvPr/>
          </p:nvSpPr>
          <p:spPr bwMode="auto">
            <a:xfrm>
              <a:off x="1325" y="2345"/>
              <a:ext cx="418" cy="267"/>
            </a:xfrm>
            <a:custGeom>
              <a:avLst/>
              <a:gdLst>
                <a:gd name="T0" fmla="*/ 712 w 836"/>
                <a:gd name="T1" fmla="*/ 7 h 534"/>
                <a:gd name="T2" fmla="*/ 745 w 836"/>
                <a:gd name="T3" fmla="*/ 40 h 534"/>
                <a:gd name="T4" fmla="*/ 832 w 836"/>
                <a:gd name="T5" fmla="*/ 81 h 534"/>
                <a:gd name="T6" fmla="*/ 703 w 836"/>
                <a:gd name="T7" fmla="*/ 97 h 534"/>
                <a:gd name="T8" fmla="*/ 737 w 836"/>
                <a:gd name="T9" fmla="*/ 159 h 534"/>
                <a:gd name="T10" fmla="*/ 796 w 836"/>
                <a:gd name="T11" fmla="*/ 211 h 534"/>
                <a:gd name="T12" fmla="*/ 826 w 836"/>
                <a:gd name="T13" fmla="*/ 241 h 534"/>
                <a:gd name="T14" fmla="*/ 669 w 836"/>
                <a:gd name="T15" fmla="*/ 252 h 534"/>
                <a:gd name="T16" fmla="*/ 598 w 836"/>
                <a:gd name="T17" fmla="*/ 262 h 534"/>
                <a:gd name="T18" fmla="*/ 515 w 836"/>
                <a:gd name="T19" fmla="*/ 268 h 534"/>
                <a:gd name="T20" fmla="*/ 471 w 836"/>
                <a:gd name="T21" fmla="*/ 131 h 534"/>
                <a:gd name="T22" fmla="*/ 421 w 836"/>
                <a:gd name="T23" fmla="*/ 355 h 534"/>
                <a:gd name="T24" fmla="*/ 353 w 836"/>
                <a:gd name="T25" fmla="*/ 357 h 534"/>
                <a:gd name="T26" fmla="*/ 275 w 836"/>
                <a:gd name="T27" fmla="*/ 380 h 534"/>
                <a:gd name="T28" fmla="*/ 290 w 836"/>
                <a:gd name="T29" fmla="*/ 424 h 534"/>
                <a:gd name="T30" fmla="*/ 383 w 836"/>
                <a:gd name="T31" fmla="*/ 424 h 534"/>
                <a:gd name="T32" fmla="*/ 488 w 836"/>
                <a:gd name="T33" fmla="*/ 462 h 534"/>
                <a:gd name="T34" fmla="*/ 562 w 836"/>
                <a:gd name="T35" fmla="*/ 416 h 534"/>
                <a:gd name="T36" fmla="*/ 634 w 836"/>
                <a:gd name="T37" fmla="*/ 414 h 534"/>
                <a:gd name="T38" fmla="*/ 707 w 836"/>
                <a:gd name="T39" fmla="*/ 397 h 534"/>
                <a:gd name="T40" fmla="*/ 676 w 836"/>
                <a:gd name="T41" fmla="*/ 477 h 534"/>
                <a:gd name="T42" fmla="*/ 574 w 836"/>
                <a:gd name="T43" fmla="*/ 475 h 534"/>
                <a:gd name="T44" fmla="*/ 458 w 836"/>
                <a:gd name="T45" fmla="*/ 534 h 534"/>
                <a:gd name="T46" fmla="*/ 355 w 836"/>
                <a:gd name="T47" fmla="*/ 494 h 534"/>
                <a:gd name="T48" fmla="*/ 182 w 836"/>
                <a:gd name="T49" fmla="*/ 490 h 534"/>
                <a:gd name="T50" fmla="*/ 174 w 836"/>
                <a:gd name="T51" fmla="*/ 389 h 534"/>
                <a:gd name="T52" fmla="*/ 169 w 836"/>
                <a:gd name="T53" fmla="*/ 348 h 534"/>
                <a:gd name="T54" fmla="*/ 281 w 836"/>
                <a:gd name="T55" fmla="*/ 264 h 534"/>
                <a:gd name="T56" fmla="*/ 285 w 836"/>
                <a:gd name="T57" fmla="*/ 182 h 534"/>
                <a:gd name="T58" fmla="*/ 161 w 836"/>
                <a:gd name="T59" fmla="*/ 165 h 534"/>
                <a:gd name="T60" fmla="*/ 226 w 836"/>
                <a:gd name="T61" fmla="*/ 121 h 534"/>
                <a:gd name="T62" fmla="*/ 249 w 836"/>
                <a:gd name="T63" fmla="*/ 106 h 534"/>
                <a:gd name="T64" fmla="*/ 264 w 836"/>
                <a:gd name="T65" fmla="*/ 64 h 534"/>
                <a:gd name="T66" fmla="*/ 290 w 836"/>
                <a:gd name="T67" fmla="*/ 11 h 534"/>
                <a:gd name="T68" fmla="*/ 406 w 836"/>
                <a:gd name="T69" fmla="*/ 95 h 534"/>
                <a:gd name="T70" fmla="*/ 536 w 836"/>
                <a:gd name="T71" fmla="*/ 43 h 534"/>
                <a:gd name="T72" fmla="*/ 651 w 836"/>
                <a:gd name="T73" fmla="*/ 0 h 534"/>
                <a:gd name="T74" fmla="*/ 672 w 836"/>
                <a:gd name="T75" fmla="*/ 2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6" h="534">
                  <a:moveTo>
                    <a:pt x="672" y="26"/>
                  </a:moveTo>
                  <a:lnTo>
                    <a:pt x="712" y="7"/>
                  </a:lnTo>
                  <a:lnTo>
                    <a:pt x="830" y="17"/>
                  </a:lnTo>
                  <a:lnTo>
                    <a:pt x="745" y="40"/>
                  </a:lnTo>
                  <a:lnTo>
                    <a:pt x="769" y="57"/>
                  </a:lnTo>
                  <a:lnTo>
                    <a:pt x="832" y="81"/>
                  </a:lnTo>
                  <a:lnTo>
                    <a:pt x="739" y="93"/>
                  </a:lnTo>
                  <a:lnTo>
                    <a:pt x="703" y="97"/>
                  </a:lnTo>
                  <a:lnTo>
                    <a:pt x="676" y="142"/>
                  </a:lnTo>
                  <a:lnTo>
                    <a:pt x="737" y="159"/>
                  </a:lnTo>
                  <a:lnTo>
                    <a:pt x="783" y="188"/>
                  </a:lnTo>
                  <a:lnTo>
                    <a:pt x="796" y="211"/>
                  </a:lnTo>
                  <a:lnTo>
                    <a:pt x="836" y="222"/>
                  </a:lnTo>
                  <a:lnTo>
                    <a:pt x="826" y="241"/>
                  </a:lnTo>
                  <a:lnTo>
                    <a:pt x="745" y="252"/>
                  </a:lnTo>
                  <a:lnTo>
                    <a:pt x="669" y="252"/>
                  </a:lnTo>
                  <a:lnTo>
                    <a:pt x="691" y="308"/>
                  </a:lnTo>
                  <a:lnTo>
                    <a:pt x="598" y="262"/>
                  </a:lnTo>
                  <a:lnTo>
                    <a:pt x="518" y="173"/>
                  </a:lnTo>
                  <a:lnTo>
                    <a:pt x="515" y="268"/>
                  </a:lnTo>
                  <a:lnTo>
                    <a:pt x="492" y="146"/>
                  </a:lnTo>
                  <a:lnTo>
                    <a:pt x="471" y="131"/>
                  </a:lnTo>
                  <a:lnTo>
                    <a:pt x="440" y="146"/>
                  </a:lnTo>
                  <a:lnTo>
                    <a:pt x="421" y="355"/>
                  </a:lnTo>
                  <a:lnTo>
                    <a:pt x="420" y="425"/>
                  </a:lnTo>
                  <a:lnTo>
                    <a:pt x="353" y="357"/>
                  </a:lnTo>
                  <a:lnTo>
                    <a:pt x="304" y="357"/>
                  </a:lnTo>
                  <a:lnTo>
                    <a:pt x="275" y="380"/>
                  </a:lnTo>
                  <a:lnTo>
                    <a:pt x="273" y="410"/>
                  </a:lnTo>
                  <a:lnTo>
                    <a:pt x="290" y="424"/>
                  </a:lnTo>
                  <a:lnTo>
                    <a:pt x="326" y="406"/>
                  </a:lnTo>
                  <a:lnTo>
                    <a:pt x="383" y="424"/>
                  </a:lnTo>
                  <a:lnTo>
                    <a:pt x="425" y="454"/>
                  </a:lnTo>
                  <a:lnTo>
                    <a:pt x="488" y="462"/>
                  </a:lnTo>
                  <a:lnTo>
                    <a:pt x="530" y="450"/>
                  </a:lnTo>
                  <a:lnTo>
                    <a:pt x="562" y="416"/>
                  </a:lnTo>
                  <a:lnTo>
                    <a:pt x="583" y="416"/>
                  </a:lnTo>
                  <a:lnTo>
                    <a:pt x="634" y="414"/>
                  </a:lnTo>
                  <a:lnTo>
                    <a:pt x="674" y="406"/>
                  </a:lnTo>
                  <a:lnTo>
                    <a:pt x="707" y="397"/>
                  </a:lnTo>
                  <a:lnTo>
                    <a:pt x="699" y="454"/>
                  </a:lnTo>
                  <a:lnTo>
                    <a:pt x="676" y="477"/>
                  </a:lnTo>
                  <a:lnTo>
                    <a:pt x="617" y="467"/>
                  </a:lnTo>
                  <a:lnTo>
                    <a:pt x="574" y="475"/>
                  </a:lnTo>
                  <a:lnTo>
                    <a:pt x="515" y="513"/>
                  </a:lnTo>
                  <a:lnTo>
                    <a:pt x="458" y="534"/>
                  </a:lnTo>
                  <a:lnTo>
                    <a:pt x="406" y="524"/>
                  </a:lnTo>
                  <a:lnTo>
                    <a:pt x="355" y="494"/>
                  </a:lnTo>
                  <a:lnTo>
                    <a:pt x="304" y="511"/>
                  </a:lnTo>
                  <a:lnTo>
                    <a:pt x="182" y="490"/>
                  </a:lnTo>
                  <a:lnTo>
                    <a:pt x="159" y="437"/>
                  </a:lnTo>
                  <a:lnTo>
                    <a:pt x="174" y="389"/>
                  </a:lnTo>
                  <a:lnTo>
                    <a:pt x="0" y="353"/>
                  </a:lnTo>
                  <a:lnTo>
                    <a:pt x="169" y="348"/>
                  </a:lnTo>
                  <a:lnTo>
                    <a:pt x="258" y="319"/>
                  </a:lnTo>
                  <a:lnTo>
                    <a:pt x="281" y="264"/>
                  </a:lnTo>
                  <a:lnTo>
                    <a:pt x="294" y="205"/>
                  </a:lnTo>
                  <a:lnTo>
                    <a:pt x="285" y="182"/>
                  </a:lnTo>
                  <a:lnTo>
                    <a:pt x="195" y="184"/>
                  </a:lnTo>
                  <a:lnTo>
                    <a:pt x="161" y="165"/>
                  </a:lnTo>
                  <a:lnTo>
                    <a:pt x="205" y="157"/>
                  </a:lnTo>
                  <a:lnTo>
                    <a:pt x="226" y="121"/>
                  </a:lnTo>
                  <a:lnTo>
                    <a:pt x="212" y="97"/>
                  </a:lnTo>
                  <a:lnTo>
                    <a:pt x="249" y="106"/>
                  </a:lnTo>
                  <a:lnTo>
                    <a:pt x="220" y="64"/>
                  </a:lnTo>
                  <a:lnTo>
                    <a:pt x="264" y="64"/>
                  </a:lnTo>
                  <a:lnTo>
                    <a:pt x="239" y="26"/>
                  </a:lnTo>
                  <a:lnTo>
                    <a:pt x="290" y="11"/>
                  </a:lnTo>
                  <a:lnTo>
                    <a:pt x="421" y="17"/>
                  </a:lnTo>
                  <a:lnTo>
                    <a:pt x="406" y="95"/>
                  </a:lnTo>
                  <a:lnTo>
                    <a:pt x="490" y="95"/>
                  </a:lnTo>
                  <a:lnTo>
                    <a:pt x="536" y="43"/>
                  </a:lnTo>
                  <a:lnTo>
                    <a:pt x="566" y="21"/>
                  </a:lnTo>
                  <a:lnTo>
                    <a:pt x="651" y="0"/>
                  </a:lnTo>
                  <a:lnTo>
                    <a:pt x="672" y="26"/>
                  </a:lnTo>
                  <a:lnTo>
                    <a:pt x="672" y="2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auto">
            <a:xfrm>
              <a:off x="1524" y="2200"/>
              <a:ext cx="309" cy="170"/>
            </a:xfrm>
            <a:custGeom>
              <a:avLst/>
              <a:gdLst>
                <a:gd name="T0" fmla="*/ 87 w 617"/>
                <a:gd name="T1" fmla="*/ 254 h 340"/>
                <a:gd name="T2" fmla="*/ 148 w 617"/>
                <a:gd name="T3" fmla="*/ 243 h 340"/>
                <a:gd name="T4" fmla="*/ 194 w 617"/>
                <a:gd name="T5" fmla="*/ 215 h 340"/>
                <a:gd name="T6" fmla="*/ 294 w 617"/>
                <a:gd name="T7" fmla="*/ 184 h 340"/>
                <a:gd name="T8" fmla="*/ 395 w 617"/>
                <a:gd name="T9" fmla="*/ 175 h 340"/>
                <a:gd name="T10" fmla="*/ 465 w 617"/>
                <a:gd name="T11" fmla="*/ 150 h 340"/>
                <a:gd name="T12" fmla="*/ 479 w 617"/>
                <a:gd name="T13" fmla="*/ 0 h 340"/>
                <a:gd name="T14" fmla="*/ 536 w 617"/>
                <a:gd name="T15" fmla="*/ 171 h 340"/>
                <a:gd name="T16" fmla="*/ 612 w 617"/>
                <a:gd name="T17" fmla="*/ 287 h 340"/>
                <a:gd name="T18" fmla="*/ 617 w 617"/>
                <a:gd name="T19" fmla="*/ 340 h 340"/>
                <a:gd name="T20" fmla="*/ 570 w 617"/>
                <a:gd name="T21" fmla="*/ 300 h 340"/>
                <a:gd name="T22" fmla="*/ 471 w 617"/>
                <a:gd name="T23" fmla="*/ 264 h 340"/>
                <a:gd name="T24" fmla="*/ 275 w 617"/>
                <a:gd name="T25" fmla="*/ 270 h 340"/>
                <a:gd name="T26" fmla="*/ 139 w 617"/>
                <a:gd name="T27" fmla="*/ 279 h 340"/>
                <a:gd name="T28" fmla="*/ 24 w 617"/>
                <a:gd name="T29" fmla="*/ 273 h 340"/>
                <a:gd name="T30" fmla="*/ 0 w 617"/>
                <a:gd name="T31" fmla="*/ 237 h 340"/>
                <a:gd name="T32" fmla="*/ 23 w 617"/>
                <a:gd name="T33" fmla="*/ 188 h 340"/>
                <a:gd name="T34" fmla="*/ 57 w 617"/>
                <a:gd name="T35" fmla="*/ 230 h 340"/>
                <a:gd name="T36" fmla="*/ 87 w 617"/>
                <a:gd name="T37" fmla="*/ 254 h 340"/>
                <a:gd name="T38" fmla="*/ 87 w 617"/>
                <a:gd name="T39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7" h="340">
                  <a:moveTo>
                    <a:pt x="87" y="254"/>
                  </a:moveTo>
                  <a:lnTo>
                    <a:pt x="148" y="243"/>
                  </a:lnTo>
                  <a:lnTo>
                    <a:pt x="194" y="215"/>
                  </a:lnTo>
                  <a:lnTo>
                    <a:pt x="294" y="184"/>
                  </a:lnTo>
                  <a:lnTo>
                    <a:pt x="395" y="175"/>
                  </a:lnTo>
                  <a:lnTo>
                    <a:pt x="465" y="150"/>
                  </a:lnTo>
                  <a:lnTo>
                    <a:pt x="479" y="0"/>
                  </a:lnTo>
                  <a:lnTo>
                    <a:pt x="536" y="171"/>
                  </a:lnTo>
                  <a:lnTo>
                    <a:pt x="612" y="287"/>
                  </a:lnTo>
                  <a:lnTo>
                    <a:pt x="617" y="340"/>
                  </a:lnTo>
                  <a:lnTo>
                    <a:pt x="570" y="300"/>
                  </a:lnTo>
                  <a:lnTo>
                    <a:pt x="471" y="264"/>
                  </a:lnTo>
                  <a:lnTo>
                    <a:pt x="275" y="270"/>
                  </a:lnTo>
                  <a:lnTo>
                    <a:pt x="139" y="279"/>
                  </a:lnTo>
                  <a:lnTo>
                    <a:pt x="24" y="273"/>
                  </a:lnTo>
                  <a:lnTo>
                    <a:pt x="0" y="237"/>
                  </a:lnTo>
                  <a:lnTo>
                    <a:pt x="23" y="188"/>
                  </a:lnTo>
                  <a:lnTo>
                    <a:pt x="57" y="230"/>
                  </a:lnTo>
                  <a:lnTo>
                    <a:pt x="87" y="254"/>
                  </a:lnTo>
                  <a:lnTo>
                    <a:pt x="87" y="254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Freeform 13"/>
            <p:cNvSpPr>
              <a:spLocks/>
            </p:cNvSpPr>
            <p:nvPr/>
          </p:nvSpPr>
          <p:spPr bwMode="auto">
            <a:xfrm>
              <a:off x="1277" y="2509"/>
              <a:ext cx="386" cy="365"/>
            </a:xfrm>
            <a:custGeom>
              <a:avLst/>
              <a:gdLst>
                <a:gd name="T0" fmla="*/ 5 w 771"/>
                <a:gd name="T1" fmla="*/ 0 h 730"/>
                <a:gd name="T2" fmla="*/ 0 w 771"/>
                <a:gd name="T3" fmla="*/ 88 h 730"/>
                <a:gd name="T4" fmla="*/ 112 w 771"/>
                <a:gd name="T5" fmla="*/ 244 h 730"/>
                <a:gd name="T6" fmla="*/ 127 w 771"/>
                <a:gd name="T7" fmla="*/ 472 h 730"/>
                <a:gd name="T8" fmla="*/ 237 w 771"/>
                <a:gd name="T9" fmla="*/ 533 h 730"/>
                <a:gd name="T10" fmla="*/ 385 w 771"/>
                <a:gd name="T11" fmla="*/ 702 h 730"/>
                <a:gd name="T12" fmla="*/ 562 w 771"/>
                <a:gd name="T13" fmla="*/ 730 h 730"/>
                <a:gd name="T14" fmla="*/ 718 w 771"/>
                <a:gd name="T15" fmla="*/ 702 h 730"/>
                <a:gd name="T16" fmla="*/ 771 w 771"/>
                <a:gd name="T17" fmla="*/ 652 h 730"/>
                <a:gd name="T18" fmla="*/ 614 w 771"/>
                <a:gd name="T19" fmla="*/ 683 h 730"/>
                <a:gd name="T20" fmla="*/ 509 w 771"/>
                <a:gd name="T21" fmla="*/ 656 h 730"/>
                <a:gd name="T22" fmla="*/ 482 w 771"/>
                <a:gd name="T23" fmla="*/ 637 h 730"/>
                <a:gd name="T24" fmla="*/ 435 w 771"/>
                <a:gd name="T25" fmla="*/ 578 h 730"/>
                <a:gd name="T26" fmla="*/ 537 w 771"/>
                <a:gd name="T27" fmla="*/ 586 h 730"/>
                <a:gd name="T28" fmla="*/ 633 w 771"/>
                <a:gd name="T29" fmla="*/ 582 h 730"/>
                <a:gd name="T30" fmla="*/ 671 w 771"/>
                <a:gd name="T31" fmla="*/ 548 h 730"/>
                <a:gd name="T32" fmla="*/ 741 w 771"/>
                <a:gd name="T33" fmla="*/ 489 h 730"/>
                <a:gd name="T34" fmla="*/ 769 w 771"/>
                <a:gd name="T35" fmla="*/ 426 h 730"/>
                <a:gd name="T36" fmla="*/ 585 w 771"/>
                <a:gd name="T37" fmla="*/ 495 h 730"/>
                <a:gd name="T38" fmla="*/ 496 w 771"/>
                <a:gd name="T39" fmla="*/ 495 h 730"/>
                <a:gd name="T40" fmla="*/ 422 w 771"/>
                <a:gd name="T41" fmla="*/ 476 h 730"/>
                <a:gd name="T42" fmla="*/ 351 w 771"/>
                <a:gd name="T43" fmla="*/ 413 h 730"/>
                <a:gd name="T44" fmla="*/ 269 w 771"/>
                <a:gd name="T45" fmla="*/ 455 h 730"/>
                <a:gd name="T46" fmla="*/ 197 w 771"/>
                <a:gd name="T47" fmla="*/ 424 h 730"/>
                <a:gd name="T48" fmla="*/ 176 w 771"/>
                <a:gd name="T49" fmla="*/ 345 h 730"/>
                <a:gd name="T50" fmla="*/ 226 w 771"/>
                <a:gd name="T51" fmla="*/ 409 h 730"/>
                <a:gd name="T52" fmla="*/ 298 w 771"/>
                <a:gd name="T53" fmla="*/ 403 h 730"/>
                <a:gd name="T54" fmla="*/ 264 w 771"/>
                <a:gd name="T55" fmla="*/ 289 h 730"/>
                <a:gd name="T56" fmla="*/ 475 w 771"/>
                <a:gd name="T57" fmla="*/ 196 h 730"/>
                <a:gd name="T58" fmla="*/ 475 w 771"/>
                <a:gd name="T59" fmla="*/ 166 h 730"/>
                <a:gd name="T60" fmla="*/ 410 w 771"/>
                <a:gd name="T61" fmla="*/ 164 h 730"/>
                <a:gd name="T62" fmla="*/ 330 w 771"/>
                <a:gd name="T63" fmla="*/ 192 h 730"/>
                <a:gd name="T64" fmla="*/ 243 w 771"/>
                <a:gd name="T65" fmla="*/ 204 h 730"/>
                <a:gd name="T66" fmla="*/ 188 w 771"/>
                <a:gd name="T67" fmla="*/ 149 h 730"/>
                <a:gd name="T68" fmla="*/ 97 w 771"/>
                <a:gd name="T69" fmla="*/ 96 h 730"/>
                <a:gd name="T70" fmla="*/ 93 w 771"/>
                <a:gd name="T71" fmla="*/ 59 h 730"/>
                <a:gd name="T72" fmla="*/ 268 w 771"/>
                <a:gd name="T73" fmla="*/ 33 h 730"/>
                <a:gd name="T74" fmla="*/ 79 w 771"/>
                <a:gd name="T75" fmla="*/ 20 h 730"/>
                <a:gd name="T76" fmla="*/ 5 w 771"/>
                <a:gd name="T77" fmla="*/ 0 h 730"/>
                <a:gd name="T78" fmla="*/ 5 w 771"/>
                <a:gd name="T79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1" h="730">
                  <a:moveTo>
                    <a:pt x="5" y="0"/>
                  </a:moveTo>
                  <a:lnTo>
                    <a:pt x="0" y="88"/>
                  </a:lnTo>
                  <a:lnTo>
                    <a:pt x="112" y="244"/>
                  </a:lnTo>
                  <a:lnTo>
                    <a:pt x="127" y="472"/>
                  </a:lnTo>
                  <a:lnTo>
                    <a:pt x="237" y="533"/>
                  </a:lnTo>
                  <a:lnTo>
                    <a:pt x="385" y="702"/>
                  </a:lnTo>
                  <a:lnTo>
                    <a:pt x="562" y="730"/>
                  </a:lnTo>
                  <a:lnTo>
                    <a:pt x="718" y="702"/>
                  </a:lnTo>
                  <a:lnTo>
                    <a:pt x="771" y="652"/>
                  </a:lnTo>
                  <a:lnTo>
                    <a:pt x="614" y="683"/>
                  </a:lnTo>
                  <a:lnTo>
                    <a:pt x="509" y="656"/>
                  </a:lnTo>
                  <a:lnTo>
                    <a:pt x="482" y="637"/>
                  </a:lnTo>
                  <a:lnTo>
                    <a:pt x="435" y="578"/>
                  </a:lnTo>
                  <a:lnTo>
                    <a:pt x="537" y="586"/>
                  </a:lnTo>
                  <a:lnTo>
                    <a:pt x="633" y="582"/>
                  </a:lnTo>
                  <a:lnTo>
                    <a:pt x="671" y="548"/>
                  </a:lnTo>
                  <a:lnTo>
                    <a:pt x="741" y="489"/>
                  </a:lnTo>
                  <a:lnTo>
                    <a:pt x="769" y="426"/>
                  </a:lnTo>
                  <a:lnTo>
                    <a:pt x="585" y="495"/>
                  </a:lnTo>
                  <a:lnTo>
                    <a:pt x="496" y="495"/>
                  </a:lnTo>
                  <a:lnTo>
                    <a:pt x="422" y="476"/>
                  </a:lnTo>
                  <a:lnTo>
                    <a:pt x="351" y="413"/>
                  </a:lnTo>
                  <a:lnTo>
                    <a:pt x="269" y="455"/>
                  </a:lnTo>
                  <a:lnTo>
                    <a:pt x="197" y="424"/>
                  </a:lnTo>
                  <a:lnTo>
                    <a:pt x="176" y="345"/>
                  </a:lnTo>
                  <a:lnTo>
                    <a:pt x="226" y="409"/>
                  </a:lnTo>
                  <a:lnTo>
                    <a:pt x="298" y="403"/>
                  </a:lnTo>
                  <a:lnTo>
                    <a:pt x="264" y="289"/>
                  </a:lnTo>
                  <a:lnTo>
                    <a:pt x="475" y="196"/>
                  </a:lnTo>
                  <a:lnTo>
                    <a:pt x="475" y="166"/>
                  </a:lnTo>
                  <a:lnTo>
                    <a:pt x="410" y="164"/>
                  </a:lnTo>
                  <a:lnTo>
                    <a:pt x="330" y="192"/>
                  </a:lnTo>
                  <a:lnTo>
                    <a:pt x="243" y="204"/>
                  </a:lnTo>
                  <a:lnTo>
                    <a:pt x="188" y="149"/>
                  </a:lnTo>
                  <a:lnTo>
                    <a:pt x="97" y="96"/>
                  </a:lnTo>
                  <a:lnTo>
                    <a:pt x="93" y="59"/>
                  </a:lnTo>
                  <a:lnTo>
                    <a:pt x="268" y="33"/>
                  </a:lnTo>
                  <a:lnTo>
                    <a:pt x="79" y="2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Freeform 14"/>
            <p:cNvSpPr>
              <a:spLocks/>
            </p:cNvSpPr>
            <p:nvPr/>
          </p:nvSpPr>
          <p:spPr bwMode="auto">
            <a:xfrm>
              <a:off x="1464" y="2683"/>
              <a:ext cx="209" cy="68"/>
            </a:xfrm>
            <a:custGeom>
              <a:avLst/>
              <a:gdLst>
                <a:gd name="T0" fmla="*/ 0 w 418"/>
                <a:gd name="T1" fmla="*/ 46 h 135"/>
                <a:gd name="T2" fmla="*/ 76 w 418"/>
                <a:gd name="T3" fmla="*/ 118 h 135"/>
                <a:gd name="T4" fmla="*/ 150 w 418"/>
                <a:gd name="T5" fmla="*/ 135 h 135"/>
                <a:gd name="T6" fmla="*/ 249 w 418"/>
                <a:gd name="T7" fmla="*/ 116 h 135"/>
                <a:gd name="T8" fmla="*/ 300 w 418"/>
                <a:gd name="T9" fmla="*/ 90 h 135"/>
                <a:gd name="T10" fmla="*/ 184 w 418"/>
                <a:gd name="T11" fmla="*/ 67 h 135"/>
                <a:gd name="T12" fmla="*/ 297 w 418"/>
                <a:gd name="T13" fmla="*/ 67 h 135"/>
                <a:gd name="T14" fmla="*/ 342 w 418"/>
                <a:gd name="T15" fmla="*/ 69 h 135"/>
                <a:gd name="T16" fmla="*/ 418 w 418"/>
                <a:gd name="T17" fmla="*/ 10 h 135"/>
                <a:gd name="T18" fmla="*/ 253 w 418"/>
                <a:gd name="T19" fmla="*/ 2 h 135"/>
                <a:gd name="T20" fmla="*/ 150 w 418"/>
                <a:gd name="T21" fmla="*/ 0 h 135"/>
                <a:gd name="T22" fmla="*/ 103 w 418"/>
                <a:gd name="T23" fmla="*/ 16 h 135"/>
                <a:gd name="T24" fmla="*/ 53 w 418"/>
                <a:gd name="T25" fmla="*/ 36 h 135"/>
                <a:gd name="T26" fmla="*/ 0 w 418"/>
                <a:gd name="T27" fmla="*/ 46 h 135"/>
                <a:gd name="T28" fmla="*/ 0 w 418"/>
                <a:gd name="T29" fmla="*/ 4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8" h="135">
                  <a:moveTo>
                    <a:pt x="0" y="46"/>
                  </a:moveTo>
                  <a:lnTo>
                    <a:pt x="76" y="118"/>
                  </a:lnTo>
                  <a:lnTo>
                    <a:pt x="150" y="135"/>
                  </a:lnTo>
                  <a:lnTo>
                    <a:pt x="249" y="116"/>
                  </a:lnTo>
                  <a:lnTo>
                    <a:pt x="300" y="90"/>
                  </a:lnTo>
                  <a:lnTo>
                    <a:pt x="184" y="67"/>
                  </a:lnTo>
                  <a:lnTo>
                    <a:pt x="297" y="67"/>
                  </a:lnTo>
                  <a:lnTo>
                    <a:pt x="342" y="69"/>
                  </a:lnTo>
                  <a:lnTo>
                    <a:pt x="418" y="10"/>
                  </a:lnTo>
                  <a:lnTo>
                    <a:pt x="253" y="2"/>
                  </a:lnTo>
                  <a:lnTo>
                    <a:pt x="150" y="0"/>
                  </a:lnTo>
                  <a:lnTo>
                    <a:pt x="103" y="16"/>
                  </a:lnTo>
                  <a:lnTo>
                    <a:pt x="53" y="3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B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Freeform 15"/>
            <p:cNvSpPr>
              <a:spLocks/>
            </p:cNvSpPr>
            <p:nvPr/>
          </p:nvSpPr>
          <p:spPr bwMode="auto">
            <a:xfrm>
              <a:off x="1543" y="2424"/>
              <a:ext cx="40" cy="135"/>
            </a:xfrm>
            <a:custGeom>
              <a:avLst/>
              <a:gdLst>
                <a:gd name="T0" fmla="*/ 21 w 80"/>
                <a:gd name="T1" fmla="*/ 31 h 270"/>
                <a:gd name="T2" fmla="*/ 15 w 80"/>
                <a:gd name="T3" fmla="*/ 173 h 270"/>
                <a:gd name="T4" fmla="*/ 0 w 80"/>
                <a:gd name="T5" fmla="*/ 249 h 270"/>
                <a:gd name="T6" fmla="*/ 19 w 80"/>
                <a:gd name="T7" fmla="*/ 267 h 270"/>
                <a:gd name="T8" fmla="*/ 51 w 80"/>
                <a:gd name="T9" fmla="*/ 270 h 270"/>
                <a:gd name="T10" fmla="*/ 80 w 80"/>
                <a:gd name="T11" fmla="*/ 249 h 270"/>
                <a:gd name="T12" fmla="*/ 80 w 80"/>
                <a:gd name="T13" fmla="*/ 200 h 270"/>
                <a:gd name="T14" fmla="*/ 57 w 80"/>
                <a:gd name="T15" fmla="*/ 145 h 270"/>
                <a:gd name="T16" fmla="*/ 57 w 80"/>
                <a:gd name="T17" fmla="*/ 38 h 270"/>
                <a:gd name="T18" fmla="*/ 49 w 80"/>
                <a:gd name="T19" fmla="*/ 2 h 270"/>
                <a:gd name="T20" fmla="*/ 23 w 80"/>
                <a:gd name="T21" fmla="*/ 0 h 270"/>
                <a:gd name="T22" fmla="*/ 21 w 80"/>
                <a:gd name="T23" fmla="*/ 31 h 270"/>
                <a:gd name="T24" fmla="*/ 21 w 80"/>
                <a:gd name="T25" fmla="*/ 3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70">
                  <a:moveTo>
                    <a:pt x="21" y="31"/>
                  </a:moveTo>
                  <a:lnTo>
                    <a:pt x="15" y="173"/>
                  </a:lnTo>
                  <a:lnTo>
                    <a:pt x="0" y="249"/>
                  </a:lnTo>
                  <a:lnTo>
                    <a:pt x="19" y="267"/>
                  </a:lnTo>
                  <a:lnTo>
                    <a:pt x="51" y="270"/>
                  </a:lnTo>
                  <a:lnTo>
                    <a:pt x="80" y="249"/>
                  </a:lnTo>
                  <a:lnTo>
                    <a:pt x="80" y="200"/>
                  </a:lnTo>
                  <a:lnTo>
                    <a:pt x="57" y="145"/>
                  </a:lnTo>
                  <a:lnTo>
                    <a:pt x="57" y="38"/>
                  </a:lnTo>
                  <a:lnTo>
                    <a:pt x="49" y="2"/>
                  </a:lnTo>
                  <a:lnTo>
                    <a:pt x="23" y="0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0" name="Freeform 16"/>
            <p:cNvSpPr>
              <a:spLocks/>
            </p:cNvSpPr>
            <p:nvPr/>
          </p:nvSpPr>
          <p:spPr bwMode="auto">
            <a:xfrm>
              <a:off x="1650" y="2511"/>
              <a:ext cx="135" cy="84"/>
            </a:xfrm>
            <a:custGeom>
              <a:avLst/>
              <a:gdLst>
                <a:gd name="T0" fmla="*/ 93 w 269"/>
                <a:gd name="T1" fmla="*/ 17 h 168"/>
                <a:gd name="T2" fmla="*/ 174 w 269"/>
                <a:gd name="T3" fmla="*/ 31 h 168"/>
                <a:gd name="T4" fmla="*/ 245 w 269"/>
                <a:gd name="T5" fmla="*/ 21 h 168"/>
                <a:gd name="T6" fmla="*/ 269 w 269"/>
                <a:gd name="T7" fmla="*/ 6 h 168"/>
                <a:gd name="T8" fmla="*/ 228 w 269"/>
                <a:gd name="T9" fmla="*/ 109 h 168"/>
                <a:gd name="T10" fmla="*/ 203 w 269"/>
                <a:gd name="T11" fmla="*/ 168 h 168"/>
                <a:gd name="T12" fmla="*/ 135 w 269"/>
                <a:gd name="T13" fmla="*/ 95 h 168"/>
                <a:gd name="T14" fmla="*/ 76 w 269"/>
                <a:gd name="T15" fmla="*/ 50 h 168"/>
                <a:gd name="T16" fmla="*/ 0 w 269"/>
                <a:gd name="T17" fmla="*/ 0 h 168"/>
                <a:gd name="T18" fmla="*/ 93 w 269"/>
                <a:gd name="T19" fmla="*/ 17 h 168"/>
                <a:gd name="T20" fmla="*/ 93 w 269"/>
                <a:gd name="T21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168">
                  <a:moveTo>
                    <a:pt x="93" y="17"/>
                  </a:moveTo>
                  <a:lnTo>
                    <a:pt x="174" y="31"/>
                  </a:lnTo>
                  <a:lnTo>
                    <a:pt x="245" y="21"/>
                  </a:lnTo>
                  <a:lnTo>
                    <a:pt x="269" y="6"/>
                  </a:lnTo>
                  <a:lnTo>
                    <a:pt x="228" y="109"/>
                  </a:lnTo>
                  <a:lnTo>
                    <a:pt x="203" y="168"/>
                  </a:lnTo>
                  <a:lnTo>
                    <a:pt x="135" y="95"/>
                  </a:lnTo>
                  <a:lnTo>
                    <a:pt x="76" y="50"/>
                  </a:lnTo>
                  <a:lnTo>
                    <a:pt x="0" y="0"/>
                  </a:lnTo>
                  <a:lnTo>
                    <a:pt x="93" y="17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7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Freeform 17"/>
            <p:cNvSpPr>
              <a:spLocks/>
            </p:cNvSpPr>
            <p:nvPr/>
          </p:nvSpPr>
          <p:spPr bwMode="auto">
            <a:xfrm>
              <a:off x="1355" y="2459"/>
              <a:ext cx="105" cy="45"/>
            </a:xfrm>
            <a:custGeom>
              <a:avLst/>
              <a:gdLst>
                <a:gd name="T0" fmla="*/ 69 w 211"/>
                <a:gd name="T1" fmla="*/ 89 h 89"/>
                <a:gd name="T2" fmla="*/ 151 w 211"/>
                <a:gd name="T3" fmla="*/ 76 h 89"/>
                <a:gd name="T4" fmla="*/ 192 w 211"/>
                <a:gd name="T5" fmla="*/ 47 h 89"/>
                <a:gd name="T6" fmla="*/ 211 w 211"/>
                <a:gd name="T7" fmla="*/ 0 h 89"/>
                <a:gd name="T8" fmla="*/ 141 w 211"/>
                <a:gd name="T9" fmla="*/ 40 h 89"/>
                <a:gd name="T10" fmla="*/ 88 w 211"/>
                <a:gd name="T11" fmla="*/ 59 h 89"/>
                <a:gd name="T12" fmla="*/ 0 w 211"/>
                <a:gd name="T13" fmla="*/ 59 h 89"/>
                <a:gd name="T14" fmla="*/ 69 w 211"/>
                <a:gd name="T15" fmla="*/ 89 h 89"/>
                <a:gd name="T16" fmla="*/ 69 w 211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89">
                  <a:moveTo>
                    <a:pt x="69" y="89"/>
                  </a:moveTo>
                  <a:lnTo>
                    <a:pt x="151" y="76"/>
                  </a:lnTo>
                  <a:lnTo>
                    <a:pt x="192" y="47"/>
                  </a:lnTo>
                  <a:lnTo>
                    <a:pt x="211" y="0"/>
                  </a:lnTo>
                  <a:lnTo>
                    <a:pt x="141" y="40"/>
                  </a:lnTo>
                  <a:lnTo>
                    <a:pt x="88" y="59"/>
                  </a:lnTo>
                  <a:lnTo>
                    <a:pt x="0" y="59"/>
                  </a:lnTo>
                  <a:lnTo>
                    <a:pt x="69" y="89"/>
                  </a:lnTo>
                  <a:lnTo>
                    <a:pt x="69" y="89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Freeform 18"/>
            <p:cNvSpPr>
              <a:spLocks/>
            </p:cNvSpPr>
            <p:nvPr/>
          </p:nvSpPr>
          <p:spPr bwMode="auto">
            <a:xfrm>
              <a:off x="1693" y="2403"/>
              <a:ext cx="123" cy="93"/>
            </a:xfrm>
            <a:custGeom>
              <a:avLst/>
              <a:gdLst>
                <a:gd name="T0" fmla="*/ 0 w 245"/>
                <a:gd name="T1" fmla="*/ 163 h 186"/>
                <a:gd name="T2" fmla="*/ 86 w 245"/>
                <a:gd name="T3" fmla="*/ 186 h 186"/>
                <a:gd name="T4" fmla="*/ 156 w 245"/>
                <a:gd name="T5" fmla="*/ 180 h 186"/>
                <a:gd name="T6" fmla="*/ 205 w 245"/>
                <a:gd name="T7" fmla="*/ 150 h 186"/>
                <a:gd name="T8" fmla="*/ 234 w 245"/>
                <a:gd name="T9" fmla="*/ 114 h 186"/>
                <a:gd name="T10" fmla="*/ 245 w 245"/>
                <a:gd name="T11" fmla="*/ 0 h 186"/>
                <a:gd name="T12" fmla="*/ 203 w 245"/>
                <a:gd name="T13" fmla="*/ 85 h 186"/>
                <a:gd name="T14" fmla="*/ 156 w 245"/>
                <a:gd name="T15" fmla="*/ 136 h 186"/>
                <a:gd name="T16" fmla="*/ 99 w 245"/>
                <a:gd name="T17" fmla="*/ 157 h 186"/>
                <a:gd name="T18" fmla="*/ 0 w 245"/>
                <a:gd name="T19" fmla="*/ 163 h 186"/>
                <a:gd name="T20" fmla="*/ 0 w 245"/>
                <a:gd name="T21" fmla="*/ 1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186">
                  <a:moveTo>
                    <a:pt x="0" y="163"/>
                  </a:moveTo>
                  <a:lnTo>
                    <a:pt x="86" y="186"/>
                  </a:lnTo>
                  <a:lnTo>
                    <a:pt x="156" y="180"/>
                  </a:lnTo>
                  <a:lnTo>
                    <a:pt x="205" y="150"/>
                  </a:lnTo>
                  <a:lnTo>
                    <a:pt x="234" y="114"/>
                  </a:lnTo>
                  <a:lnTo>
                    <a:pt x="245" y="0"/>
                  </a:lnTo>
                  <a:lnTo>
                    <a:pt x="203" y="85"/>
                  </a:lnTo>
                  <a:lnTo>
                    <a:pt x="156" y="136"/>
                  </a:lnTo>
                  <a:lnTo>
                    <a:pt x="99" y="157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Freeform 19"/>
            <p:cNvSpPr>
              <a:spLocks/>
            </p:cNvSpPr>
            <p:nvPr/>
          </p:nvSpPr>
          <p:spPr bwMode="auto">
            <a:xfrm>
              <a:off x="1535" y="2774"/>
              <a:ext cx="132" cy="61"/>
            </a:xfrm>
            <a:custGeom>
              <a:avLst/>
              <a:gdLst>
                <a:gd name="T0" fmla="*/ 0 w 264"/>
                <a:gd name="T1" fmla="*/ 85 h 121"/>
                <a:gd name="T2" fmla="*/ 78 w 264"/>
                <a:gd name="T3" fmla="*/ 121 h 121"/>
                <a:gd name="T4" fmla="*/ 161 w 264"/>
                <a:gd name="T5" fmla="*/ 121 h 121"/>
                <a:gd name="T6" fmla="*/ 212 w 264"/>
                <a:gd name="T7" fmla="*/ 87 h 121"/>
                <a:gd name="T8" fmla="*/ 264 w 264"/>
                <a:gd name="T9" fmla="*/ 0 h 121"/>
                <a:gd name="T10" fmla="*/ 176 w 264"/>
                <a:gd name="T11" fmla="*/ 59 h 121"/>
                <a:gd name="T12" fmla="*/ 112 w 264"/>
                <a:gd name="T13" fmla="*/ 76 h 121"/>
                <a:gd name="T14" fmla="*/ 0 w 264"/>
                <a:gd name="T15" fmla="*/ 85 h 121"/>
                <a:gd name="T16" fmla="*/ 0 w 264"/>
                <a:gd name="T17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21">
                  <a:moveTo>
                    <a:pt x="0" y="85"/>
                  </a:moveTo>
                  <a:lnTo>
                    <a:pt x="78" y="121"/>
                  </a:lnTo>
                  <a:lnTo>
                    <a:pt x="161" y="121"/>
                  </a:lnTo>
                  <a:lnTo>
                    <a:pt x="212" y="87"/>
                  </a:lnTo>
                  <a:lnTo>
                    <a:pt x="264" y="0"/>
                  </a:lnTo>
                  <a:lnTo>
                    <a:pt x="176" y="59"/>
                  </a:lnTo>
                  <a:lnTo>
                    <a:pt x="112" y="76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Freeform 20"/>
            <p:cNvSpPr>
              <a:spLocks/>
            </p:cNvSpPr>
            <p:nvPr/>
          </p:nvSpPr>
          <p:spPr bwMode="auto">
            <a:xfrm>
              <a:off x="1415" y="2110"/>
              <a:ext cx="152" cy="178"/>
            </a:xfrm>
            <a:custGeom>
              <a:avLst/>
              <a:gdLst>
                <a:gd name="T0" fmla="*/ 114 w 304"/>
                <a:gd name="T1" fmla="*/ 2 h 356"/>
                <a:gd name="T2" fmla="*/ 71 w 304"/>
                <a:gd name="T3" fmla="*/ 12 h 356"/>
                <a:gd name="T4" fmla="*/ 29 w 304"/>
                <a:gd name="T5" fmla="*/ 50 h 356"/>
                <a:gd name="T6" fmla="*/ 17 w 304"/>
                <a:gd name="T7" fmla="*/ 105 h 356"/>
                <a:gd name="T8" fmla="*/ 17 w 304"/>
                <a:gd name="T9" fmla="*/ 213 h 356"/>
                <a:gd name="T10" fmla="*/ 0 w 304"/>
                <a:gd name="T11" fmla="*/ 289 h 356"/>
                <a:gd name="T12" fmla="*/ 36 w 304"/>
                <a:gd name="T13" fmla="*/ 329 h 356"/>
                <a:gd name="T14" fmla="*/ 164 w 304"/>
                <a:gd name="T15" fmla="*/ 356 h 356"/>
                <a:gd name="T16" fmla="*/ 101 w 304"/>
                <a:gd name="T17" fmla="*/ 306 h 356"/>
                <a:gd name="T18" fmla="*/ 74 w 304"/>
                <a:gd name="T19" fmla="*/ 266 h 356"/>
                <a:gd name="T20" fmla="*/ 84 w 304"/>
                <a:gd name="T21" fmla="*/ 160 h 356"/>
                <a:gd name="T22" fmla="*/ 128 w 304"/>
                <a:gd name="T23" fmla="*/ 69 h 356"/>
                <a:gd name="T24" fmla="*/ 175 w 304"/>
                <a:gd name="T25" fmla="*/ 48 h 356"/>
                <a:gd name="T26" fmla="*/ 228 w 304"/>
                <a:gd name="T27" fmla="*/ 44 h 356"/>
                <a:gd name="T28" fmla="*/ 304 w 304"/>
                <a:gd name="T29" fmla="*/ 42 h 356"/>
                <a:gd name="T30" fmla="*/ 224 w 304"/>
                <a:gd name="T31" fmla="*/ 17 h 356"/>
                <a:gd name="T32" fmla="*/ 156 w 304"/>
                <a:gd name="T33" fmla="*/ 0 h 356"/>
                <a:gd name="T34" fmla="*/ 114 w 304"/>
                <a:gd name="T35" fmla="*/ 2 h 356"/>
                <a:gd name="T36" fmla="*/ 114 w 304"/>
                <a:gd name="T37" fmla="*/ 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356">
                  <a:moveTo>
                    <a:pt x="114" y="2"/>
                  </a:moveTo>
                  <a:lnTo>
                    <a:pt x="71" y="12"/>
                  </a:lnTo>
                  <a:lnTo>
                    <a:pt x="29" y="50"/>
                  </a:lnTo>
                  <a:lnTo>
                    <a:pt x="17" y="105"/>
                  </a:lnTo>
                  <a:lnTo>
                    <a:pt x="17" y="213"/>
                  </a:lnTo>
                  <a:lnTo>
                    <a:pt x="0" y="289"/>
                  </a:lnTo>
                  <a:lnTo>
                    <a:pt x="36" y="329"/>
                  </a:lnTo>
                  <a:lnTo>
                    <a:pt x="164" y="356"/>
                  </a:lnTo>
                  <a:lnTo>
                    <a:pt x="101" y="306"/>
                  </a:lnTo>
                  <a:lnTo>
                    <a:pt x="74" y="266"/>
                  </a:lnTo>
                  <a:lnTo>
                    <a:pt x="84" y="160"/>
                  </a:lnTo>
                  <a:lnTo>
                    <a:pt x="128" y="69"/>
                  </a:lnTo>
                  <a:lnTo>
                    <a:pt x="175" y="48"/>
                  </a:lnTo>
                  <a:lnTo>
                    <a:pt x="228" y="44"/>
                  </a:lnTo>
                  <a:lnTo>
                    <a:pt x="304" y="42"/>
                  </a:lnTo>
                  <a:lnTo>
                    <a:pt x="224" y="17"/>
                  </a:lnTo>
                  <a:lnTo>
                    <a:pt x="156" y="0"/>
                  </a:lnTo>
                  <a:lnTo>
                    <a:pt x="114" y="2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rgbClr val="F7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Freeform 21"/>
            <p:cNvSpPr>
              <a:spLocks/>
            </p:cNvSpPr>
            <p:nvPr/>
          </p:nvSpPr>
          <p:spPr bwMode="auto">
            <a:xfrm>
              <a:off x="1593" y="2103"/>
              <a:ext cx="157" cy="155"/>
            </a:xfrm>
            <a:custGeom>
              <a:avLst/>
              <a:gdLst>
                <a:gd name="T0" fmla="*/ 138 w 313"/>
                <a:gd name="T1" fmla="*/ 0 h 310"/>
                <a:gd name="T2" fmla="*/ 226 w 313"/>
                <a:gd name="T3" fmla="*/ 6 h 310"/>
                <a:gd name="T4" fmla="*/ 281 w 313"/>
                <a:gd name="T5" fmla="*/ 42 h 310"/>
                <a:gd name="T6" fmla="*/ 300 w 313"/>
                <a:gd name="T7" fmla="*/ 95 h 310"/>
                <a:gd name="T8" fmla="*/ 306 w 313"/>
                <a:gd name="T9" fmla="*/ 182 h 310"/>
                <a:gd name="T10" fmla="*/ 313 w 313"/>
                <a:gd name="T11" fmla="*/ 310 h 310"/>
                <a:gd name="T12" fmla="*/ 279 w 313"/>
                <a:gd name="T13" fmla="*/ 154 h 310"/>
                <a:gd name="T14" fmla="*/ 239 w 313"/>
                <a:gd name="T15" fmla="*/ 93 h 310"/>
                <a:gd name="T16" fmla="*/ 178 w 313"/>
                <a:gd name="T17" fmla="*/ 49 h 310"/>
                <a:gd name="T18" fmla="*/ 112 w 313"/>
                <a:gd name="T19" fmla="*/ 30 h 310"/>
                <a:gd name="T20" fmla="*/ 74 w 313"/>
                <a:gd name="T21" fmla="*/ 26 h 310"/>
                <a:gd name="T22" fmla="*/ 0 w 313"/>
                <a:gd name="T23" fmla="*/ 38 h 310"/>
                <a:gd name="T24" fmla="*/ 51 w 313"/>
                <a:gd name="T25" fmla="*/ 6 h 310"/>
                <a:gd name="T26" fmla="*/ 138 w 313"/>
                <a:gd name="T27" fmla="*/ 0 h 310"/>
                <a:gd name="T28" fmla="*/ 138 w 313"/>
                <a:gd name="T2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3" h="310">
                  <a:moveTo>
                    <a:pt x="138" y="0"/>
                  </a:moveTo>
                  <a:lnTo>
                    <a:pt x="226" y="6"/>
                  </a:lnTo>
                  <a:lnTo>
                    <a:pt x="281" y="42"/>
                  </a:lnTo>
                  <a:lnTo>
                    <a:pt x="300" y="95"/>
                  </a:lnTo>
                  <a:lnTo>
                    <a:pt x="306" y="182"/>
                  </a:lnTo>
                  <a:lnTo>
                    <a:pt x="313" y="310"/>
                  </a:lnTo>
                  <a:lnTo>
                    <a:pt x="279" y="154"/>
                  </a:lnTo>
                  <a:lnTo>
                    <a:pt x="239" y="93"/>
                  </a:lnTo>
                  <a:lnTo>
                    <a:pt x="178" y="49"/>
                  </a:lnTo>
                  <a:lnTo>
                    <a:pt x="112" y="30"/>
                  </a:lnTo>
                  <a:lnTo>
                    <a:pt x="74" y="26"/>
                  </a:lnTo>
                  <a:lnTo>
                    <a:pt x="0" y="38"/>
                  </a:lnTo>
                  <a:lnTo>
                    <a:pt x="51" y="6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79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Freeform 22"/>
            <p:cNvSpPr>
              <a:spLocks/>
            </p:cNvSpPr>
            <p:nvPr/>
          </p:nvSpPr>
          <p:spPr bwMode="auto">
            <a:xfrm>
              <a:off x="1359" y="2333"/>
              <a:ext cx="441" cy="39"/>
            </a:xfrm>
            <a:custGeom>
              <a:avLst/>
              <a:gdLst>
                <a:gd name="T0" fmla="*/ 0 w 884"/>
                <a:gd name="T1" fmla="*/ 28 h 78"/>
                <a:gd name="T2" fmla="*/ 188 w 884"/>
                <a:gd name="T3" fmla="*/ 47 h 78"/>
                <a:gd name="T4" fmla="*/ 388 w 884"/>
                <a:gd name="T5" fmla="*/ 42 h 78"/>
                <a:gd name="T6" fmla="*/ 508 w 884"/>
                <a:gd name="T7" fmla="*/ 44 h 78"/>
                <a:gd name="T8" fmla="*/ 584 w 884"/>
                <a:gd name="T9" fmla="*/ 36 h 78"/>
                <a:gd name="T10" fmla="*/ 791 w 884"/>
                <a:gd name="T11" fmla="*/ 40 h 78"/>
                <a:gd name="T12" fmla="*/ 871 w 884"/>
                <a:gd name="T13" fmla="*/ 78 h 78"/>
                <a:gd name="T14" fmla="*/ 884 w 884"/>
                <a:gd name="T15" fmla="*/ 28 h 78"/>
                <a:gd name="T16" fmla="*/ 650 w 884"/>
                <a:gd name="T17" fmla="*/ 0 h 78"/>
                <a:gd name="T18" fmla="*/ 527 w 884"/>
                <a:gd name="T19" fmla="*/ 9 h 78"/>
                <a:gd name="T20" fmla="*/ 135 w 884"/>
                <a:gd name="T21" fmla="*/ 13 h 78"/>
                <a:gd name="T22" fmla="*/ 0 w 884"/>
                <a:gd name="T23" fmla="*/ 28 h 78"/>
                <a:gd name="T24" fmla="*/ 0 w 884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78">
                  <a:moveTo>
                    <a:pt x="0" y="28"/>
                  </a:moveTo>
                  <a:lnTo>
                    <a:pt x="188" y="47"/>
                  </a:lnTo>
                  <a:lnTo>
                    <a:pt x="388" y="42"/>
                  </a:lnTo>
                  <a:lnTo>
                    <a:pt x="508" y="44"/>
                  </a:lnTo>
                  <a:lnTo>
                    <a:pt x="584" y="36"/>
                  </a:lnTo>
                  <a:lnTo>
                    <a:pt x="791" y="40"/>
                  </a:lnTo>
                  <a:lnTo>
                    <a:pt x="871" y="78"/>
                  </a:lnTo>
                  <a:lnTo>
                    <a:pt x="884" y="28"/>
                  </a:lnTo>
                  <a:lnTo>
                    <a:pt x="650" y="0"/>
                  </a:lnTo>
                  <a:lnTo>
                    <a:pt x="527" y="9"/>
                  </a:lnTo>
                  <a:lnTo>
                    <a:pt x="135" y="13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23"/>
            <p:cNvSpPr>
              <a:spLocks/>
            </p:cNvSpPr>
            <p:nvPr/>
          </p:nvSpPr>
          <p:spPr bwMode="auto">
            <a:xfrm>
              <a:off x="1580" y="2393"/>
              <a:ext cx="74" cy="105"/>
            </a:xfrm>
            <a:custGeom>
              <a:avLst/>
              <a:gdLst>
                <a:gd name="T0" fmla="*/ 0 w 148"/>
                <a:gd name="T1" fmla="*/ 34 h 209"/>
                <a:gd name="T2" fmla="*/ 32 w 148"/>
                <a:gd name="T3" fmla="*/ 133 h 209"/>
                <a:gd name="T4" fmla="*/ 95 w 148"/>
                <a:gd name="T5" fmla="*/ 184 h 209"/>
                <a:gd name="T6" fmla="*/ 148 w 148"/>
                <a:gd name="T7" fmla="*/ 209 h 209"/>
                <a:gd name="T8" fmla="*/ 97 w 148"/>
                <a:gd name="T9" fmla="*/ 155 h 209"/>
                <a:gd name="T10" fmla="*/ 30 w 148"/>
                <a:gd name="T11" fmla="*/ 85 h 209"/>
                <a:gd name="T12" fmla="*/ 4 w 148"/>
                <a:gd name="T13" fmla="*/ 0 h 209"/>
                <a:gd name="T14" fmla="*/ 0 w 148"/>
                <a:gd name="T15" fmla="*/ 34 h 209"/>
                <a:gd name="T16" fmla="*/ 0 w 148"/>
                <a:gd name="T17" fmla="*/ 3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09">
                  <a:moveTo>
                    <a:pt x="0" y="34"/>
                  </a:moveTo>
                  <a:lnTo>
                    <a:pt x="32" y="133"/>
                  </a:lnTo>
                  <a:lnTo>
                    <a:pt x="95" y="184"/>
                  </a:lnTo>
                  <a:lnTo>
                    <a:pt x="148" y="209"/>
                  </a:lnTo>
                  <a:lnTo>
                    <a:pt x="97" y="155"/>
                  </a:lnTo>
                  <a:lnTo>
                    <a:pt x="30" y="85"/>
                  </a:lnTo>
                  <a:lnTo>
                    <a:pt x="4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Freeform 24"/>
            <p:cNvSpPr>
              <a:spLocks/>
            </p:cNvSpPr>
            <p:nvPr/>
          </p:nvSpPr>
          <p:spPr bwMode="auto">
            <a:xfrm>
              <a:off x="1273" y="2431"/>
              <a:ext cx="69" cy="89"/>
            </a:xfrm>
            <a:custGeom>
              <a:avLst/>
              <a:gdLst>
                <a:gd name="T0" fmla="*/ 0 w 139"/>
                <a:gd name="T1" fmla="*/ 66 h 176"/>
                <a:gd name="T2" fmla="*/ 32 w 139"/>
                <a:gd name="T3" fmla="*/ 131 h 176"/>
                <a:gd name="T4" fmla="*/ 76 w 139"/>
                <a:gd name="T5" fmla="*/ 157 h 176"/>
                <a:gd name="T6" fmla="*/ 139 w 139"/>
                <a:gd name="T7" fmla="*/ 176 h 176"/>
                <a:gd name="T8" fmla="*/ 68 w 139"/>
                <a:gd name="T9" fmla="*/ 140 h 176"/>
                <a:gd name="T10" fmla="*/ 34 w 139"/>
                <a:gd name="T11" fmla="*/ 93 h 176"/>
                <a:gd name="T12" fmla="*/ 11 w 139"/>
                <a:gd name="T13" fmla="*/ 0 h 176"/>
                <a:gd name="T14" fmla="*/ 0 w 139"/>
                <a:gd name="T15" fmla="*/ 66 h 176"/>
                <a:gd name="T16" fmla="*/ 0 w 139"/>
                <a:gd name="T1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76">
                  <a:moveTo>
                    <a:pt x="0" y="66"/>
                  </a:moveTo>
                  <a:lnTo>
                    <a:pt x="32" y="131"/>
                  </a:lnTo>
                  <a:lnTo>
                    <a:pt x="76" y="157"/>
                  </a:lnTo>
                  <a:lnTo>
                    <a:pt x="139" y="176"/>
                  </a:lnTo>
                  <a:lnTo>
                    <a:pt x="68" y="140"/>
                  </a:lnTo>
                  <a:lnTo>
                    <a:pt x="34" y="93"/>
                  </a:lnTo>
                  <a:lnTo>
                    <a:pt x="11" y="0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auto">
            <a:xfrm>
              <a:off x="1370" y="2896"/>
              <a:ext cx="270" cy="676"/>
            </a:xfrm>
            <a:custGeom>
              <a:avLst/>
              <a:gdLst>
                <a:gd name="T0" fmla="*/ 110 w 540"/>
                <a:gd name="T1" fmla="*/ 99 h 1352"/>
                <a:gd name="T2" fmla="*/ 171 w 540"/>
                <a:gd name="T3" fmla="*/ 276 h 1352"/>
                <a:gd name="T4" fmla="*/ 53 w 540"/>
                <a:gd name="T5" fmla="*/ 420 h 1352"/>
                <a:gd name="T6" fmla="*/ 11 w 540"/>
                <a:gd name="T7" fmla="*/ 816 h 1352"/>
                <a:gd name="T8" fmla="*/ 0 w 540"/>
                <a:gd name="T9" fmla="*/ 1335 h 1352"/>
                <a:gd name="T10" fmla="*/ 234 w 540"/>
                <a:gd name="T11" fmla="*/ 1352 h 1352"/>
                <a:gd name="T12" fmla="*/ 540 w 540"/>
                <a:gd name="T13" fmla="*/ 1331 h 1352"/>
                <a:gd name="T14" fmla="*/ 498 w 540"/>
                <a:gd name="T15" fmla="*/ 956 h 1352"/>
                <a:gd name="T16" fmla="*/ 410 w 540"/>
                <a:gd name="T17" fmla="*/ 396 h 1352"/>
                <a:gd name="T18" fmla="*/ 344 w 540"/>
                <a:gd name="T19" fmla="*/ 264 h 1352"/>
                <a:gd name="T20" fmla="*/ 327 w 540"/>
                <a:gd name="T21" fmla="*/ 186 h 1352"/>
                <a:gd name="T22" fmla="*/ 323 w 540"/>
                <a:gd name="T23" fmla="*/ 0 h 1352"/>
                <a:gd name="T24" fmla="*/ 110 w 540"/>
                <a:gd name="T25" fmla="*/ 99 h 1352"/>
                <a:gd name="T26" fmla="*/ 110 w 540"/>
                <a:gd name="T27" fmla="*/ 99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0" h="1352">
                  <a:moveTo>
                    <a:pt x="110" y="99"/>
                  </a:moveTo>
                  <a:lnTo>
                    <a:pt x="171" y="276"/>
                  </a:lnTo>
                  <a:lnTo>
                    <a:pt x="53" y="420"/>
                  </a:lnTo>
                  <a:lnTo>
                    <a:pt x="11" y="816"/>
                  </a:lnTo>
                  <a:lnTo>
                    <a:pt x="0" y="1335"/>
                  </a:lnTo>
                  <a:lnTo>
                    <a:pt x="234" y="1352"/>
                  </a:lnTo>
                  <a:lnTo>
                    <a:pt x="540" y="1331"/>
                  </a:lnTo>
                  <a:lnTo>
                    <a:pt x="498" y="956"/>
                  </a:lnTo>
                  <a:lnTo>
                    <a:pt x="410" y="396"/>
                  </a:lnTo>
                  <a:lnTo>
                    <a:pt x="344" y="264"/>
                  </a:lnTo>
                  <a:lnTo>
                    <a:pt x="327" y="186"/>
                  </a:lnTo>
                  <a:lnTo>
                    <a:pt x="323" y="0"/>
                  </a:lnTo>
                  <a:lnTo>
                    <a:pt x="110" y="99"/>
                  </a:lnTo>
                  <a:lnTo>
                    <a:pt x="110" y="99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auto">
            <a:xfrm>
              <a:off x="1547" y="2772"/>
              <a:ext cx="195" cy="298"/>
            </a:xfrm>
            <a:custGeom>
              <a:avLst/>
              <a:gdLst>
                <a:gd name="T0" fmla="*/ 0 w 390"/>
                <a:gd name="T1" fmla="*/ 276 h 597"/>
                <a:gd name="T2" fmla="*/ 276 w 390"/>
                <a:gd name="T3" fmla="*/ 597 h 597"/>
                <a:gd name="T4" fmla="*/ 337 w 390"/>
                <a:gd name="T5" fmla="*/ 384 h 597"/>
                <a:gd name="T6" fmla="*/ 390 w 390"/>
                <a:gd name="T7" fmla="*/ 0 h 597"/>
                <a:gd name="T8" fmla="*/ 297 w 390"/>
                <a:gd name="T9" fmla="*/ 129 h 597"/>
                <a:gd name="T10" fmla="*/ 249 w 390"/>
                <a:gd name="T11" fmla="*/ 207 h 597"/>
                <a:gd name="T12" fmla="*/ 145 w 390"/>
                <a:gd name="T13" fmla="*/ 240 h 597"/>
                <a:gd name="T14" fmla="*/ 63 w 390"/>
                <a:gd name="T15" fmla="*/ 243 h 597"/>
                <a:gd name="T16" fmla="*/ 0 w 390"/>
                <a:gd name="T17" fmla="*/ 276 h 597"/>
                <a:gd name="T18" fmla="*/ 0 w 390"/>
                <a:gd name="T19" fmla="*/ 27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597">
                  <a:moveTo>
                    <a:pt x="0" y="276"/>
                  </a:moveTo>
                  <a:lnTo>
                    <a:pt x="276" y="597"/>
                  </a:lnTo>
                  <a:lnTo>
                    <a:pt x="337" y="384"/>
                  </a:lnTo>
                  <a:lnTo>
                    <a:pt x="390" y="0"/>
                  </a:lnTo>
                  <a:lnTo>
                    <a:pt x="297" y="129"/>
                  </a:lnTo>
                  <a:lnTo>
                    <a:pt x="249" y="207"/>
                  </a:lnTo>
                  <a:lnTo>
                    <a:pt x="145" y="240"/>
                  </a:lnTo>
                  <a:lnTo>
                    <a:pt x="63" y="243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auto">
            <a:xfrm>
              <a:off x="1568" y="2868"/>
              <a:ext cx="313" cy="672"/>
            </a:xfrm>
            <a:custGeom>
              <a:avLst/>
              <a:gdLst>
                <a:gd name="T0" fmla="*/ 0 w 627"/>
                <a:gd name="T1" fmla="*/ 333 h 1346"/>
                <a:gd name="T2" fmla="*/ 88 w 627"/>
                <a:gd name="T3" fmla="*/ 453 h 1346"/>
                <a:gd name="T4" fmla="*/ 181 w 627"/>
                <a:gd name="T5" fmla="*/ 1034 h 1346"/>
                <a:gd name="T6" fmla="*/ 202 w 627"/>
                <a:gd name="T7" fmla="*/ 1346 h 1346"/>
                <a:gd name="T8" fmla="*/ 544 w 627"/>
                <a:gd name="T9" fmla="*/ 1274 h 1346"/>
                <a:gd name="T10" fmla="*/ 627 w 627"/>
                <a:gd name="T11" fmla="*/ 1163 h 1346"/>
                <a:gd name="T12" fmla="*/ 607 w 627"/>
                <a:gd name="T13" fmla="*/ 821 h 1346"/>
                <a:gd name="T14" fmla="*/ 504 w 627"/>
                <a:gd name="T15" fmla="*/ 321 h 1346"/>
                <a:gd name="T16" fmla="*/ 468 w 627"/>
                <a:gd name="T17" fmla="*/ 0 h 1346"/>
                <a:gd name="T18" fmla="*/ 327 w 627"/>
                <a:gd name="T19" fmla="*/ 378 h 1346"/>
                <a:gd name="T20" fmla="*/ 243 w 627"/>
                <a:gd name="T21" fmla="*/ 665 h 1346"/>
                <a:gd name="T22" fmla="*/ 202 w 627"/>
                <a:gd name="T23" fmla="*/ 447 h 1346"/>
                <a:gd name="T24" fmla="*/ 67 w 627"/>
                <a:gd name="T25" fmla="*/ 333 h 1346"/>
                <a:gd name="T26" fmla="*/ 0 w 627"/>
                <a:gd name="T27" fmla="*/ 333 h 1346"/>
                <a:gd name="T28" fmla="*/ 0 w 627"/>
                <a:gd name="T29" fmla="*/ 333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7" h="1346">
                  <a:moveTo>
                    <a:pt x="0" y="333"/>
                  </a:moveTo>
                  <a:lnTo>
                    <a:pt x="88" y="453"/>
                  </a:lnTo>
                  <a:lnTo>
                    <a:pt x="181" y="1034"/>
                  </a:lnTo>
                  <a:lnTo>
                    <a:pt x="202" y="1346"/>
                  </a:lnTo>
                  <a:lnTo>
                    <a:pt x="544" y="1274"/>
                  </a:lnTo>
                  <a:lnTo>
                    <a:pt x="627" y="1163"/>
                  </a:lnTo>
                  <a:lnTo>
                    <a:pt x="607" y="821"/>
                  </a:lnTo>
                  <a:lnTo>
                    <a:pt x="504" y="321"/>
                  </a:lnTo>
                  <a:lnTo>
                    <a:pt x="468" y="0"/>
                  </a:lnTo>
                  <a:lnTo>
                    <a:pt x="327" y="378"/>
                  </a:lnTo>
                  <a:lnTo>
                    <a:pt x="243" y="665"/>
                  </a:lnTo>
                  <a:lnTo>
                    <a:pt x="202" y="447"/>
                  </a:lnTo>
                  <a:lnTo>
                    <a:pt x="67" y="333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auto">
            <a:xfrm>
              <a:off x="1830" y="2491"/>
              <a:ext cx="378" cy="888"/>
            </a:xfrm>
            <a:custGeom>
              <a:avLst/>
              <a:gdLst>
                <a:gd name="T0" fmla="*/ 36 w 756"/>
                <a:gd name="T1" fmla="*/ 40 h 1776"/>
                <a:gd name="T2" fmla="*/ 0 w 756"/>
                <a:gd name="T3" fmla="*/ 390 h 1776"/>
                <a:gd name="T4" fmla="*/ 118 w 756"/>
                <a:gd name="T5" fmla="*/ 628 h 1776"/>
                <a:gd name="T6" fmla="*/ 118 w 756"/>
                <a:gd name="T7" fmla="*/ 909 h 1776"/>
                <a:gd name="T8" fmla="*/ 285 w 756"/>
                <a:gd name="T9" fmla="*/ 1278 h 1776"/>
                <a:gd name="T10" fmla="*/ 393 w 756"/>
                <a:gd name="T11" fmla="*/ 1517 h 1776"/>
                <a:gd name="T12" fmla="*/ 414 w 756"/>
                <a:gd name="T13" fmla="*/ 1776 h 1776"/>
                <a:gd name="T14" fmla="*/ 450 w 756"/>
                <a:gd name="T15" fmla="*/ 1335 h 1776"/>
                <a:gd name="T16" fmla="*/ 367 w 756"/>
                <a:gd name="T17" fmla="*/ 831 h 1776"/>
                <a:gd name="T18" fmla="*/ 564 w 756"/>
                <a:gd name="T19" fmla="*/ 1050 h 1776"/>
                <a:gd name="T20" fmla="*/ 498 w 756"/>
                <a:gd name="T21" fmla="*/ 576 h 1776"/>
                <a:gd name="T22" fmla="*/ 621 w 756"/>
                <a:gd name="T23" fmla="*/ 493 h 1776"/>
                <a:gd name="T24" fmla="*/ 663 w 756"/>
                <a:gd name="T25" fmla="*/ 550 h 1776"/>
                <a:gd name="T26" fmla="*/ 756 w 756"/>
                <a:gd name="T27" fmla="*/ 327 h 1776"/>
                <a:gd name="T28" fmla="*/ 408 w 756"/>
                <a:gd name="T29" fmla="*/ 118 h 1776"/>
                <a:gd name="T30" fmla="*/ 57 w 756"/>
                <a:gd name="T31" fmla="*/ 0 h 1776"/>
                <a:gd name="T32" fmla="*/ 36 w 756"/>
                <a:gd name="T33" fmla="*/ 40 h 1776"/>
                <a:gd name="T34" fmla="*/ 36 w 756"/>
                <a:gd name="T35" fmla="*/ 4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6" h="1776">
                  <a:moveTo>
                    <a:pt x="36" y="40"/>
                  </a:moveTo>
                  <a:lnTo>
                    <a:pt x="0" y="390"/>
                  </a:lnTo>
                  <a:lnTo>
                    <a:pt x="118" y="628"/>
                  </a:lnTo>
                  <a:lnTo>
                    <a:pt x="118" y="909"/>
                  </a:lnTo>
                  <a:lnTo>
                    <a:pt x="285" y="1278"/>
                  </a:lnTo>
                  <a:lnTo>
                    <a:pt x="393" y="1517"/>
                  </a:lnTo>
                  <a:lnTo>
                    <a:pt x="414" y="1776"/>
                  </a:lnTo>
                  <a:lnTo>
                    <a:pt x="450" y="1335"/>
                  </a:lnTo>
                  <a:lnTo>
                    <a:pt x="367" y="831"/>
                  </a:lnTo>
                  <a:lnTo>
                    <a:pt x="564" y="1050"/>
                  </a:lnTo>
                  <a:lnTo>
                    <a:pt x="498" y="576"/>
                  </a:lnTo>
                  <a:lnTo>
                    <a:pt x="621" y="493"/>
                  </a:lnTo>
                  <a:lnTo>
                    <a:pt x="663" y="550"/>
                  </a:lnTo>
                  <a:lnTo>
                    <a:pt x="756" y="327"/>
                  </a:lnTo>
                  <a:lnTo>
                    <a:pt x="408" y="118"/>
                  </a:lnTo>
                  <a:lnTo>
                    <a:pt x="57" y="0"/>
                  </a:lnTo>
                  <a:lnTo>
                    <a:pt x="36" y="4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auto">
            <a:xfrm>
              <a:off x="2138" y="2658"/>
              <a:ext cx="124" cy="399"/>
            </a:xfrm>
            <a:custGeom>
              <a:avLst/>
              <a:gdLst>
                <a:gd name="T0" fmla="*/ 188 w 249"/>
                <a:gd name="T1" fmla="*/ 181 h 798"/>
                <a:gd name="T2" fmla="*/ 78 w 249"/>
                <a:gd name="T3" fmla="*/ 508 h 798"/>
                <a:gd name="T4" fmla="*/ 0 w 249"/>
                <a:gd name="T5" fmla="*/ 798 h 798"/>
                <a:gd name="T6" fmla="*/ 203 w 249"/>
                <a:gd name="T7" fmla="*/ 393 h 798"/>
                <a:gd name="T8" fmla="*/ 249 w 249"/>
                <a:gd name="T9" fmla="*/ 0 h 798"/>
                <a:gd name="T10" fmla="*/ 188 w 249"/>
                <a:gd name="T11" fmla="*/ 181 h 798"/>
                <a:gd name="T12" fmla="*/ 188 w 249"/>
                <a:gd name="T13" fmla="*/ 18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798">
                  <a:moveTo>
                    <a:pt x="188" y="181"/>
                  </a:moveTo>
                  <a:lnTo>
                    <a:pt x="78" y="508"/>
                  </a:lnTo>
                  <a:lnTo>
                    <a:pt x="0" y="798"/>
                  </a:lnTo>
                  <a:lnTo>
                    <a:pt x="203" y="393"/>
                  </a:lnTo>
                  <a:lnTo>
                    <a:pt x="249" y="0"/>
                  </a:lnTo>
                  <a:lnTo>
                    <a:pt x="188" y="181"/>
                  </a:lnTo>
                  <a:lnTo>
                    <a:pt x="188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0"/>
            <p:cNvSpPr>
              <a:spLocks/>
            </p:cNvSpPr>
            <p:nvPr/>
          </p:nvSpPr>
          <p:spPr bwMode="auto">
            <a:xfrm>
              <a:off x="2219" y="2745"/>
              <a:ext cx="231" cy="310"/>
            </a:xfrm>
            <a:custGeom>
              <a:avLst/>
              <a:gdLst>
                <a:gd name="T0" fmla="*/ 141 w 462"/>
                <a:gd name="T1" fmla="*/ 110 h 620"/>
                <a:gd name="T2" fmla="*/ 21 w 462"/>
                <a:gd name="T3" fmla="*/ 494 h 620"/>
                <a:gd name="T4" fmla="*/ 0 w 462"/>
                <a:gd name="T5" fmla="*/ 620 h 620"/>
                <a:gd name="T6" fmla="*/ 171 w 462"/>
                <a:gd name="T7" fmla="*/ 614 h 620"/>
                <a:gd name="T8" fmla="*/ 342 w 462"/>
                <a:gd name="T9" fmla="*/ 525 h 620"/>
                <a:gd name="T10" fmla="*/ 462 w 462"/>
                <a:gd name="T11" fmla="*/ 395 h 620"/>
                <a:gd name="T12" fmla="*/ 432 w 462"/>
                <a:gd name="T13" fmla="*/ 251 h 620"/>
                <a:gd name="T14" fmla="*/ 213 w 462"/>
                <a:gd name="T15" fmla="*/ 0 h 620"/>
                <a:gd name="T16" fmla="*/ 141 w 462"/>
                <a:gd name="T17" fmla="*/ 110 h 620"/>
                <a:gd name="T18" fmla="*/ 141 w 462"/>
                <a:gd name="T19" fmla="*/ 1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2" h="620">
                  <a:moveTo>
                    <a:pt x="141" y="110"/>
                  </a:moveTo>
                  <a:lnTo>
                    <a:pt x="21" y="494"/>
                  </a:lnTo>
                  <a:lnTo>
                    <a:pt x="0" y="620"/>
                  </a:lnTo>
                  <a:lnTo>
                    <a:pt x="171" y="614"/>
                  </a:lnTo>
                  <a:lnTo>
                    <a:pt x="342" y="525"/>
                  </a:lnTo>
                  <a:lnTo>
                    <a:pt x="462" y="395"/>
                  </a:lnTo>
                  <a:lnTo>
                    <a:pt x="432" y="251"/>
                  </a:lnTo>
                  <a:lnTo>
                    <a:pt x="213" y="0"/>
                  </a:lnTo>
                  <a:lnTo>
                    <a:pt x="141" y="110"/>
                  </a:lnTo>
                  <a:lnTo>
                    <a:pt x="141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Freeform 31"/>
            <p:cNvSpPr>
              <a:spLocks/>
            </p:cNvSpPr>
            <p:nvPr/>
          </p:nvSpPr>
          <p:spPr bwMode="auto">
            <a:xfrm>
              <a:off x="2283" y="3158"/>
              <a:ext cx="395" cy="213"/>
            </a:xfrm>
            <a:custGeom>
              <a:avLst/>
              <a:gdLst>
                <a:gd name="T0" fmla="*/ 141 w 789"/>
                <a:gd name="T1" fmla="*/ 99 h 426"/>
                <a:gd name="T2" fmla="*/ 234 w 789"/>
                <a:gd name="T3" fmla="*/ 26 h 426"/>
                <a:gd name="T4" fmla="*/ 384 w 789"/>
                <a:gd name="T5" fmla="*/ 26 h 426"/>
                <a:gd name="T6" fmla="*/ 603 w 789"/>
                <a:gd name="T7" fmla="*/ 0 h 426"/>
                <a:gd name="T8" fmla="*/ 707 w 789"/>
                <a:gd name="T9" fmla="*/ 99 h 426"/>
                <a:gd name="T10" fmla="*/ 744 w 789"/>
                <a:gd name="T11" fmla="*/ 270 h 426"/>
                <a:gd name="T12" fmla="*/ 789 w 789"/>
                <a:gd name="T13" fmla="*/ 405 h 426"/>
                <a:gd name="T14" fmla="*/ 603 w 789"/>
                <a:gd name="T15" fmla="*/ 285 h 426"/>
                <a:gd name="T16" fmla="*/ 702 w 789"/>
                <a:gd name="T17" fmla="*/ 426 h 426"/>
                <a:gd name="T18" fmla="*/ 510 w 789"/>
                <a:gd name="T19" fmla="*/ 389 h 426"/>
                <a:gd name="T20" fmla="*/ 285 w 789"/>
                <a:gd name="T21" fmla="*/ 270 h 426"/>
                <a:gd name="T22" fmla="*/ 0 w 789"/>
                <a:gd name="T23" fmla="*/ 203 h 426"/>
                <a:gd name="T24" fmla="*/ 0 w 789"/>
                <a:gd name="T25" fmla="*/ 140 h 426"/>
                <a:gd name="T26" fmla="*/ 141 w 789"/>
                <a:gd name="T27" fmla="*/ 99 h 426"/>
                <a:gd name="T28" fmla="*/ 141 w 789"/>
                <a:gd name="T29" fmla="*/ 9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9" h="426">
                  <a:moveTo>
                    <a:pt x="141" y="99"/>
                  </a:moveTo>
                  <a:lnTo>
                    <a:pt x="234" y="26"/>
                  </a:lnTo>
                  <a:lnTo>
                    <a:pt x="384" y="26"/>
                  </a:lnTo>
                  <a:lnTo>
                    <a:pt x="603" y="0"/>
                  </a:lnTo>
                  <a:lnTo>
                    <a:pt x="707" y="99"/>
                  </a:lnTo>
                  <a:lnTo>
                    <a:pt x="744" y="270"/>
                  </a:lnTo>
                  <a:lnTo>
                    <a:pt x="789" y="405"/>
                  </a:lnTo>
                  <a:lnTo>
                    <a:pt x="603" y="285"/>
                  </a:lnTo>
                  <a:lnTo>
                    <a:pt x="702" y="426"/>
                  </a:lnTo>
                  <a:lnTo>
                    <a:pt x="510" y="389"/>
                  </a:lnTo>
                  <a:lnTo>
                    <a:pt x="285" y="270"/>
                  </a:lnTo>
                  <a:lnTo>
                    <a:pt x="0" y="203"/>
                  </a:lnTo>
                  <a:lnTo>
                    <a:pt x="0" y="140"/>
                  </a:lnTo>
                  <a:lnTo>
                    <a:pt x="141" y="99"/>
                  </a:lnTo>
                  <a:lnTo>
                    <a:pt x="141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Freeform 32"/>
            <p:cNvSpPr>
              <a:spLocks/>
            </p:cNvSpPr>
            <p:nvPr/>
          </p:nvSpPr>
          <p:spPr bwMode="auto">
            <a:xfrm>
              <a:off x="2211" y="3400"/>
              <a:ext cx="555" cy="319"/>
            </a:xfrm>
            <a:custGeom>
              <a:avLst/>
              <a:gdLst>
                <a:gd name="T0" fmla="*/ 912 w 1110"/>
                <a:gd name="T1" fmla="*/ 0 h 638"/>
                <a:gd name="T2" fmla="*/ 945 w 1110"/>
                <a:gd name="T3" fmla="*/ 62 h 638"/>
                <a:gd name="T4" fmla="*/ 716 w 1110"/>
                <a:gd name="T5" fmla="*/ 62 h 638"/>
                <a:gd name="T6" fmla="*/ 768 w 1110"/>
                <a:gd name="T7" fmla="*/ 140 h 638"/>
                <a:gd name="T8" fmla="*/ 357 w 1110"/>
                <a:gd name="T9" fmla="*/ 131 h 638"/>
                <a:gd name="T10" fmla="*/ 135 w 1110"/>
                <a:gd name="T11" fmla="*/ 218 h 638"/>
                <a:gd name="T12" fmla="*/ 156 w 1110"/>
                <a:gd name="T13" fmla="*/ 368 h 638"/>
                <a:gd name="T14" fmla="*/ 135 w 1110"/>
                <a:gd name="T15" fmla="*/ 524 h 638"/>
                <a:gd name="T16" fmla="*/ 0 w 1110"/>
                <a:gd name="T17" fmla="*/ 572 h 638"/>
                <a:gd name="T18" fmla="*/ 181 w 1110"/>
                <a:gd name="T19" fmla="*/ 638 h 638"/>
                <a:gd name="T20" fmla="*/ 627 w 1110"/>
                <a:gd name="T21" fmla="*/ 602 h 638"/>
                <a:gd name="T22" fmla="*/ 813 w 1110"/>
                <a:gd name="T23" fmla="*/ 581 h 638"/>
                <a:gd name="T24" fmla="*/ 483 w 1110"/>
                <a:gd name="T25" fmla="*/ 515 h 638"/>
                <a:gd name="T26" fmla="*/ 813 w 1110"/>
                <a:gd name="T27" fmla="*/ 494 h 638"/>
                <a:gd name="T28" fmla="*/ 960 w 1110"/>
                <a:gd name="T29" fmla="*/ 509 h 638"/>
                <a:gd name="T30" fmla="*/ 1053 w 1110"/>
                <a:gd name="T31" fmla="*/ 437 h 638"/>
                <a:gd name="T32" fmla="*/ 1059 w 1110"/>
                <a:gd name="T33" fmla="*/ 296 h 638"/>
                <a:gd name="T34" fmla="*/ 990 w 1110"/>
                <a:gd name="T35" fmla="*/ 197 h 638"/>
                <a:gd name="T36" fmla="*/ 1110 w 1110"/>
                <a:gd name="T37" fmla="*/ 93 h 638"/>
                <a:gd name="T38" fmla="*/ 1038 w 1110"/>
                <a:gd name="T39" fmla="*/ 11 h 638"/>
                <a:gd name="T40" fmla="*/ 912 w 1110"/>
                <a:gd name="T41" fmla="*/ 0 h 638"/>
                <a:gd name="T42" fmla="*/ 912 w 1110"/>
                <a:gd name="T4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0" h="638">
                  <a:moveTo>
                    <a:pt x="912" y="0"/>
                  </a:moveTo>
                  <a:lnTo>
                    <a:pt x="945" y="62"/>
                  </a:lnTo>
                  <a:lnTo>
                    <a:pt x="716" y="62"/>
                  </a:lnTo>
                  <a:lnTo>
                    <a:pt x="768" y="140"/>
                  </a:lnTo>
                  <a:lnTo>
                    <a:pt x="357" y="131"/>
                  </a:lnTo>
                  <a:lnTo>
                    <a:pt x="135" y="218"/>
                  </a:lnTo>
                  <a:lnTo>
                    <a:pt x="156" y="368"/>
                  </a:lnTo>
                  <a:lnTo>
                    <a:pt x="135" y="524"/>
                  </a:lnTo>
                  <a:lnTo>
                    <a:pt x="0" y="572"/>
                  </a:lnTo>
                  <a:lnTo>
                    <a:pt x="181" y="638"/>
                  </a:lnTo>
                  <a:lnTo>
                    <a:pt x="627" y="602"/>
                  </a:lnTo>
                  <a:lnTo>
                    <a:pt x="813" y="581"/>
                  </a:lnTo>
                  <a:lnTo>
                    <a:pt x="483" y="515"/>
                  </a:lnTo>
                  <a:lnTo>
                    <a:pt x="813" y="494"/>
                  </a:lnTo>
                  <a:lnTo>
                    <a:pt x="960" y="509"/>
                  </a:lnTo>
                  <a:lnTo>
                    <a:pt x="1053" y="437"/>
                  </a:lnTo>
                  <a:lnTo>
                    <a:pt x="1059" y="296"/>
                  </a:lnTo>
                  <a:lnTo>
                    <a:pt x="990" y="197"/>
                  </a:lnTo>
                  <a:lnTo>
                    <a:pt x="1110" y="93"/>
                  </a:lnTo>
                  <a:lnTo>
                    <a:pt x="1038" y="11"/>
                  </a:lnTo>
                  <a:lnTo>
                    <a:pt x="912" y="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Freeform 33"/>
            <p:cNvSpPr>
              <a:spLocks/>
            </p:cNvSpPr>
            <p:nvPr/>
          </p:nvSpPr>
          <p:spPr bwMode="auto">
            <a:xfrm>
              <a:off x="1821" y="3527"/>
              <a:ext cx="284" cy="240"/>
            </a:xfrm>
            <a:custGeom>
              <a:avLst/>
              <a:gdLst>
                <a:gd name="T0" fmla="*/ 0 w 566"/>
                <a:gd name="T1" fmla="*/ 73 h 479"/>
                <a:gd name="T2" fmla="*/ 74 w 566"/>
                <a:gd name="T3" fmla="*/ 168 h 479"/>
                <a:gd name="T4" fmla="*/ 110 w 566"/>
                <a:gd name="T5" fmla="*/ 375 h 479"/>
                <a:gd name="T6" fmla="*/ 359 w 566"/>
                <a:gd name="T7" fmla="*/ 462 h 479"/>
                <a:gd name="T8" fmla="*/ 551 w 566"/>
                <a:gd name="T9" fmla="*/ 479 h 479"/>
                <a:gd name="T10" fmla="*/ 566 w 566"/>
                <a:gd name="T11" fmla="*/ 333 h 479"/>
                <a:gd name="T12" fmla="*/ 536 w 566"/>
                <a:gd name="T13" fmla="*/ 99 h 479"/>
                <a:gd name="T14" fmla="*/ 479 w 566"/>
                <a:gd name="T15" fmla="*/ 33 h 479"/>
                <a:gd name="T16" fmla="*/ 323 w 566"/>
                <a:gd name="T17" fmla="*/ 0 h 479"/>
                <a:gd name="T18" fmla="*/ 0 w 566"/>
                <a:gd name="T19" fmla="*/ 73 h 479"/>
                <a:gd name="T20" fmla="*/ 0 w 566"/>
                <a:gd name="T21" fmla="*/ 7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479">
                  <a:moveTo>
                    <a:pt x="0" y="73"/>
                  </a:moveTo>
                  <a:lnTo>
                    <a:pt x="74" y="168"/>
                  </a:lnTo>
                  <a:lnTo>
                    <a:pt x="110" y="375"/>
                  </a:lnTo>
                  <a:lnTo>
                    <a:pt x="359" y="462"/>
                  </a:lnTo>
                  <a:lnTo>
                    <a:pt x="551" y="479"/>
                  </a:lnTo>
                  <a:lnTo>
                    <a:pt x="566" y="333"/>
                  </a:lnTo>
                  <a:lnTo>
                    <a:pt x="536" y="99"/>
                  </a:lnTo>
                  <a:lnTo>
                    <a:pt x="479" y="33"/>
                  </a:lnTo>
                  <a:lnTo>
                    <a:pt x="323" y="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Freeform 34"/>
            <p:cNvSpPr>
              <a:spLocks/>
            </p:cNvSpPr>
            <p:nvPr/>
          </p:nvSpPr>
          <p:spPr bwMode="auto">
            <a:xfrm>
              <a:off x="828" y="2637"/>
              <a:ext cx="464" cy="974"/>
            </a:xfrm>
            <a:custGeom>
              <a:avLst/>
              <a:gdLst>
                <a:gd name="T0" fmla="*/ 928 w 928"/>
                <a:gd name="T1" fmla="*/ 1829 h 1949"/>
                <a:gd name="T2" fmla="*/ 814 w 928"/>
                <a:gd name="T3" fmla="*/ 1547 h 1949"/>
                <a:gd name="T4" fmla="*/ 711 w 928"/>
                <a:gd name="T5" fmla="*/ 998 h 1949"/>
                <a:gd name="T6" fmla="*/ 706 w 928"/>
                <a:gd name="T7" fmla="*/ 1376 h 1949"/>
                <a:gd name="T8" fmla="*/ 670 w 928"/>
                <a:gd name="T9" fmla="*/ 1542 h 1949"/>
                <a:gd name="T10" fmla="*/ 597 w 928"/>
                <a:gd name="T11" fmla="*/ 1236 h 1949"/>
                <a:gd name="T12" fmla="*/ 586 w 928"/>
                <a:gd name="T13" fmla="*/ 852 h 1949"/>
                <a:gd name="T14" fmla="*/ 603 w 928"/>
                <a:gd name="T15" fmla="*/ 648 h 1949"/>
                <a:gd name="T16" fmla="*/ 571 w 928"/>
                <a:gd name="T17" fmla="*/ 510 h 1949"/>
                <a:gd name="T18" fmla="*/ 540 w 928"/>
                <a:gd name="T19" fmla="*/ 837 h 1949"/>
                <a:gd name="T20" fmla="*/ 468 w 928"/>
                <a:gd name="T21" fmla="*/ 975 h 1949"/>
                <a:gd name="T22" fmla="*/ 426 w 928"/>
                <a:gd name="T23" fmla="*/ 660 h 1949"/>
                <a:gd name="T24" fmla="*/ 369 w 928"/>
                <a:gd name="T25" fmla="*/ 375 h 1949"/>
                <a:gd name="T26" fmla="*/ 208 w 928"/>
                <a:gd name="T27" fmla="*/ 61 h 1949"/>
                <a:gd name="T28" fmla="*/ 120 w 928"/>
                <a:gd name="T29" fmla="*/ 0 h 1949"/>
                <a:gd name="T30" fmla="*/ 0 w 928"/>
                <a:gd name="T31" fmla="*/ 103 h 1949"/>
                <a:gd name="T32" fmla="*/ 151 w 928"/>
                <a:gd name="T33" fmla="*/ 540 h 1949"/>
                <a:gd name="T34" fmla="*/ 181 w 928"/>
                <a:gd name="T35" fmla="*/ 238 h 1949"/>
                <a:gd name="T36" fmla="*/ 316 w 928"/>
                <a:gd name="T37" fmla="*/ 513 h 1949"/>
                <a:gd name="T38" fmla="*/ 316 w 928"/>
                <a:gd name="T39" fmla="*/ 903 h 1949"/>
                <a:gd name="T40" fmla="*/ 259 w 928"/>
                <a:gd name="T41" fmla="*/ 1190 h 1949"/>
                <a:gd name="T42" fmla="*/ 238 w 928"/>
                <a:gd name="T43" fmla="*/ 1449 h 1949"/>
                <a:gd name="T44" fmla="*/ 373 w 928"/>
                <a:gd name="T45" fmla="*/ 1106 h 1949"/>
                <a:gd name="T46" fmla="*/ 373 w 928"/>
                <a:gd name="T47" fmla="*/ 1547 h 1949"/>
                <a:gd name="T48" fmla="*/ 514 w 928"/>
                <a:gd name="T49" fmla="*/ 1829 h 1949"/>
                <a:gd name="T50" fmla="*/ 639 w 928"/>
                <a:gd name="T51" fmla="*/ 1949 h 1949"/>
                <a:gd name="T52" fmla="*/ 928 w 928"/>
                <a:gd name="T53" fmla="*/ 1829 h 1949"/>
                <a:gd name="T54" fmla="*/ 928 w 928"/>
                <a:gd name="T55" fmla="*/ 182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8" h="1949">
                  <a:moveTo>
                    <a:pt x="928" y="1829"/>
                  </a:moveTo>
                  <a:lnTo>
                    <a:pt x="814" y="1547"/>
                  </a:lnTo>
                  <a:lnTo>
                    <a:pt x="711" y="998"/>
                  </a:lnTo>
                  <a:lnTo>
                    <a:pt x="706" y="1376"/>
                  </a:lnTo>
                  <a:lnTo>
                    <a:pt x="670" y="1542"/>
                  </a:lnTo>
                  <a:lnTo>
                    <a:pt x="597" y="1236"/>
                  </a:lnTo>
                  <a:lnTo>
                    <a:pt x="586" y="852"/>
                  </a:lnTo>
                  <a:lnTo>
                    <a:pt x="603" y="648"/>
                  </a:lnTo>
                  <a:lnTo>
                    <a:pt x="571" y="510"/>
                  </a:lnTo>
                  <a:lnTo>
                    <a:pt x="540" y="837"/>
                  </a:lnTo>
                  <a:lnTo>
                    <a:pt x="468" y="975"/>
                  </a:lnTo>
                  <a:lnTo>
                    <a:pt x="426" y="660"/>
                  </a:lnTo>
                  <a:lnTo>
                    <a:pt x="369" y="375"/>
                  </a:lnTo>
                  <a:lnTo>
                    <a:pt x="208" y="61"/>
                  </a:lnTo>
                  <a:lnTo>
                    <a:pt x="120" y="0"/>
                  </a:lnTo>
                  <a:lnTo>
                    <a:pt x="0" y="103"/>
                  </a:lnTo>
                  <a:lnTo>
                    <a:pt x="151" y="540"/>
                  </a:lnTo>
                  <a:lnTo>
                    <a:pt x="181" y="238"/>
                  </a:lnTo>
                  <a:lnTo>
                    <a:pt x="316" y="513"/>
                  </a:lnTo>
                  <a:lnTo>
                    <a:pt x="316" y="903"/>
                  </a:lnTo>
                  <a:lnTo>
                    <a:pt x="259" y="1190"/>
                  </a:lnTo>
                  <a:lnTo>
                    <a:pt x="238" y="1449"/>
                  </a:lnTo>
                  <a:lnTo>
                    <a:pt x="373" y="1106"/>
                  </a:lnTo>
                  <a:lnTo>
                    <a:pt x="373" y="1547"/>
                  </a:lnTo>
                  <a:lnTo>
                    <a:pt x="514" y="1829"/>
                  </a:lnTo>
                  <a:lnTo>
                    <a:pt x="639" y="1949"/>
                  </a:lnTo>
                  <a:lnTo>
                    <a:pt x="928" y="1829"/>
                  </a:lnTo>
                  <a:lnTo>
                    <a:pt x="928" y="1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Freeform 35"/>
            <p:cNvSpPr>
              <a:spLocks/>
            </p:cNvSpPr>
            <p:nvPr/>
          </p:nvSpPr>
          <p:spPr bwMode="auto">
            <a:xfrm>
              <a:off x="561" y="2745"/>
              <a:ext cx="301" cy="548"/>
            </a:xfrm>
            <a:custGeom>
              <a:avLst/>
              <a:gdLst>
                <a:gd name="T0" fmla="*/ 430 w 603"/>
                <a:gd name="T1" fmla="*/ 99 h 1097"/>
                <a:gd name="T2" fmla="*/ 550 w 603"/>
                <a:gd name="T3" fmla="*/ 353 h 1097"/>
                <a:gd name="T4" fmla="*/ 603 w 603"/>
                <a:gd name="T5" fmla="*/ 734 h 1097"/>
                <a:gd name="T6" fmla="*/ 508 w 603"/>
                <a:gd name="T7" fmla="*/ 557 h 1097"/>
                <a:gd name="T8" fmla="*/ 462 w 603"/>
                <a:gd name="T9" fmla="*/ 910 h 1097"/>
                <a:gd name="T10" fmla="*/ 457 w 603"/>
                <a:gd name="T11" fmla="*/ 1097 h 1097"/>
                <a:gd name="T12" fmla="*/ 301 w 603"/>
                <a:gd name="T13" fmla="*/ 926 h 1097"/>
                <a:gd name="T14" fmla="*/ 78 w 603"/>
                <a:gd name="T15" fmla="*/ 758 h 1097"/>
                <a:gd name="T16" fmla="*/ 0 w 603"/>
                <a:gd name="T17" fmla="*/ 671 h 1097"/>
                <a:gd name="T18" fmla="*/ 166 w 603"/>
                <a:gd name="T19" fmla="*/ 739 h 1097"/>
                <a:gd name="T20" fmla="*/ 73 w 603"/>
                <a:gd name="T21" fmla="*/ 566 h 1097"/>
                <a:gd name="T22" fmla="*/ 82 w 603"/>
                <a:gd name="T23" fmla="*/ 329 h 1097"/>
                <a:gd name="T24" fmla="*/ 249 w 603"/>
                <a:gd name="T25" fmla="*/ 525 h 1097"/>
                <a:gd name="T26" fmla="*/ 223 w 603"/>
                <a:gd name="T27" fmla="*/ 329 h 1097"/>
                <a:gd name="T28" fmla="*/ 166 w 603"/>
                <a:gd name="T29" fmla="*/ 84 h 1097"/>
                <a:gd name="T30" fmla="*/ 415 w 603"/>
                <a:gd name="T31" fmla="*/ 410 h 1097"/>
                <a:gd name="T32" fmla="*/ 409 w 603"/>
                <a:gd name="T33" fmla="*/ 198 h 1097"/>
                <a:gd name="T34" fmla="*/ 348 w 603"/>
                <a:gd name="T35" fmla="*/ 0 h 1097"/>
                <a:gd name="T36" fmla="*/ 430 w 603"/>
                <a:gd name="T37" fmla="*/ 99 h 1097"/>
                <a:gd name="T38" fmla="*/ 430 w 603"/>
                <a:gd name="T39" fmla="*/ 99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3" h="1097">
                  <a:moveTo>
                    <a:pt x="430" y="99"/>
                  </a:moveTo>
                  <a:lnTo>
                    <a:pt x="550" y="353"/>
                  </a:lnTo>
                  <a:lnTo>
                    <a:pt x="603" y="734"/>
                  </a:lnTo>
                  <a:lnTo>
                    <a:pt x="508" y="557"/>
                  </a:lnTo>
                  <a:lnTo>
                    <a:pt x="462" y="910"/>
                  </a:lnTo>
                  <a:lnTo>
                    <a:pt x="457" y="1097"/>
                  </a:lnTo>
                  <a:lnTo>
                    <a:pt x="301" y="926"/>
                  </a:lnTo>
                  <a:lnTo>
                    <a:pt x="78" y="758"/>
                  </a:lnTo>
                  <a:lnTo>
                    <a:pt x="0" y="671"/>
                  </a:lnTo>
                  <a:lnTo>
                    <a:pt x="166" y="739"/>
                  </a:lnTo>
                  <a:lnTo>
                    <a:pt x="73" y="566"/>
                  </a:lnTo>
                  <a:lnTo>
                    <a:pt x="82" y="329"/>
                  </a:lnTo>
                  <a:lnTo>
                    <a:pt x="249" y="525"/>
                  </a:lnTo>
                  <a:lnTo>
                    <a:pt x="223" y="329"/>
                  </a:lnTo>
                  <a:lnTo>
                    <a:pt x="166" y="84"/>
                  </a:lnTo>
                  <a:lnTo>
                    <a:pt x="415" y="410"/>
                  </a:lnTo>
                  <a:lnTo>
                    <a:pt x="409" y="198"/>
                  </a:lnTo>
                  <a:lnTo>
                    <a:pt x="348" y="0"/>
                  </a:lnTo>
                  <a:lnTo>
                    <a:pt x="430" y="99"/>
                  </a:lnTo>
                  <a:lnTo>
                    <a:pt x="43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Freeform 36"/>
            <p:cNvSpPr>
              <a:spLocks/>
            </p:cNvSpPr>
            <p:nvPr/>
          </p:nvSpPr>
          <p:spPr bwMode="auto">
            <a:xfrm>
              <a:off x="525" y="3211"/>
              <a:ext cx="241" cy="171"/>
            </a:xfrm>
            <a:custGeom>
              <a:avLst/>
              <a:gdLst>
                <a:gd name="T0" fmla="*/ 186 w 481"/>
                <a:gd name="T1" fmla="*/ 124 h 342"/>
                <a:gd name="T2" fmla="*/ 420 w 481"/>
                <a:gd name="T3" fmla="*/ 270 h 342"/>
                <a:gd name="T4" fmla="*/ 481 w 481"/>
                <a:gd name="T5" fmla="*/ 342 h 342"/>
                <a:gd name="T6" fmla="*/ 481 w 481"/>
                <a:gd name="T7" fmla="*/ 255 h 342"/>
                <a:gd name="T8" fmla="*/ 403 w 481"/>
                <a:gd name="T9" fmla="*/ 150 h 342"/>
                <a:gd name="T10" fmla="*/ 186 w 481"/>
                <a:gd name="T11" fmla="*/ 57 h 342"/>
                <a:gd name="T12" fmla="*/ 0 w 481"/>
                <a:gd name="T13" fmla="*/ 0 h 342"/>
                <a:gd name="T14" fmla="*/ 186 w 481"/>
                <a:gd name="T15" fmla="*/ 124 h 342"/>
                <a:gd name="T16" fmla="*/ 186 w 481"/>
                <a:gd name="T17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342">
                  <a:moveTo>
                    <a:pt x="186" y="124"/>
                  </a:moveTo>
                  <a:lnTo>
                    <a:pt x="420" y="270"/>
                  </a:lnTo>
                  <a:lnTo>
                    <a:pt x="481" y="342"/>
                  </a:lnTo>
                  <a:lnTo>
                    <a:pt x="481" y="255"/>
                  </a:lnTo>
                  <a:lnTo>
                    <a:pt x="403" y="150"/>
                  </a:lnTo>
                  <a:lnTo>
                    <a:pt x="186" y="57"/>
                  </a:lnTo>
                  <a:lnTo>
                    <a:pt x="0" y="0"/>
                  </a:lnTo>
                  <a:lnTo>
                    <a:pt x="186" y="124"/>
                  </a:lnTo>
                  <a:lnTo>
                    <a:pt x="186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1" name="Freeform 37"/>
            <p:cNvSpPr>
              <a:spLocks/>
            </p:cNvSpPr>
            <p:nvPr/>
          </p:nvSpPr>
          <p:spPr bwMode="auto">
            <a:xfrm>
              <a:off x="382" y="3268"/>
              <a:ext cx="329" cy="350"/>
            </a:xfrm>
            <a:custGeom>
              <a:avLst/>
              <a:gdLst>
                <a:gd name="T0" fmla="*/ 209 w 660"/>
                <a:gd name="T1" fmla="*/ 0 h 702"/>
                <a:gd name="T2" fmla="*/ 63 w 660"/>
                <a:gd name="T3" fmla="*/ 151 h 702"/>
                <a:gd name="T4" fmla="*/ 141 w 660"/>
                <a:gd name="T5" fmla="*/ 177 h 702"/>
                <a:gd name="T6" fmla="*/ 0 w 660"/>
                <a:gd name="T7" fmla="*/ 318 h 702"/>
                <a:gd name="T8" fmla="*/ 228 w 660"/>
                <a:gd name="T9" fmla="*/ 270 h 702"/>
                <a:gd name="T10" fmla="*/ 78 w 660"/>
                <a:gd name="T11" fmla="*/ 415 h 702"/>
                <a:gd name="T12" fmla="*/ 354 w 660"/>
                <a:gd name="T13" fmla="*/ 379 h 702"/>
                <a:gd name="T14" fmla="*/ 209 w 660"/>
                <a:gd name="T15" fmla="*/ 489 h 702"/>
                <a:gd name="T16" fmla="*/ 348 w 660"/>
                <a:gd name="T17" fmla="*/ 489 h 702"/>
                <a:gd name="T18" fmla="*/ 171 w 660"/>
                <a:gd name="T19" fmla="*/ 702 h 702"/>
                <a:gd name="T20" fmla="*/ 390 w 660"/>
                <a:gd name="T21" fmla="*/ 514 h 702"/>
                <a:gd name="T22" fmla="*/ 597 w 660"/>
                <a:gd name="T23" fmla="*/ 531 h 702"/>
                <a:gd name="T24" fmla="*/ 561 w 660"/>
                <a:gd name="T25" fmla="*/ 462 h 702"/>
                <a:gd name="T26" fmla="*/ 645 w 660"/>
                <a:gd name="T27" fmla="*/ 447 h 702"/>
                <a:gd name="T28" fmla="*/ 660 w 660"/>
                <a:gd name="T29" fmla="*/ 354 h 702"/>
                <a:gd name="T30" fmla="*/ 432 w 660"/>
                <a:gd name="T31" fmla="*/ 223 h 702"/>
                <a:gd name="T32" fmla="*/ 266 w 660"/>
                <a:gd name="T33" fmla="*/ 31 h 702"/>
                <a:gd name="T34" fmla="*/ 209 w 660"/>
                <a:gd name="T35" fmla="*/ 0 h 702"/>
                <a:gd name="T36" fmla="*/ 209 w 660"/>
                <a:gd name="T37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0" h="702">
                  <a:moveTo>
                    <a:pt x="209" y="0"/>
                  </a:moveTo>
                  <a:lnTo>
                    <a:pt x="63" y="151"/>
                  </a:lnTo>
                  <a:lnTo>
                    <a:pt x="141" y="177"/>
                  </a:lnTo>
                  <a:lnTo>
                    <a:pt x="0" y="318"/>
                  </a:lnTo>
                  <a:lnTo>
                    <a:pt x="228" y="270"/>
                  </a:lnTo>
                  <a:lnTo>
                    <a:pt x="78" y="415"/>
                  </a:lnTo>
                  <a:lnTo>
                    <a:pt x="354" y="379"/>
                  </a:lnTo>
                  <a:lnTo>
                    <a:pt x="209" y="489"/>
                  </a:lnTo>
                  <a:lnTo>
                    <a:pt x="348" y="489"/>
                  </a:lnTo>
                  <a:lnTo>
                    <a:pt x="171" y="702"/>
                  </a:lnTo>
                  <a:lnTo>
                    <a:pt x="390" y="514"/>
                  </a:lnTo>
                  <a:lnTo>
                    <a:pt x="597" y="531"/>
                  </a:lnTo>
                  <a:lnTo>
                    <a:pt x="561" y="462"/>
                  </a:lnTo>
                  <a:lnTo>
                    <a:pt x="645" y="447"/>
                  </a:lnTo>
                  <a:lnTo>
                    <a:pt x="660" y="354"/>
                  </a:lnTo>
                  <a:lnTo>
                    <a:pt x="432" y="223"/>
                  </a:lnTo>
                  <a:lnTo>
                    <a:pt x="266" y="3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2" name="Freeform 38"/>
            <p:cNvSpPr>
              <a:spLocks/>
            </p:cNvSpPr>
            <p:nvPr/>
          </p:nvSpPr>
          <p:spPr bwMode="auto">
            <a:xfrm>
              <a:off x="548" y="3548"/>
              <a:ext cx="526" cy="177"/>
            </a:xfrm>
            <a:custGeom>
              <a:avLst/>
              <a:gdLst>
                <a:gd name="T0" fmla="*/ 125 w 1053"/>
                <a:gd name="T1" fmla="*/ 48 h 354"/>
                <a:gd name="T2" fmla="*/ 32 w 1053"/>
                <a:gd name="T3" fmla="*/ 177 h 354"/>
                <a:gd name="T4" fmla="*/ 0 w 1053"/>
                <a:gd name="T5" fmla="*/ 342 h 354"/>
                <a:gd name="T6" fmla="*/ 135 w 1053"/>
                <a:gd name="T7" fmla="*/ 255 h 354"/>
                <a:gd name="T8" fmla="*/ 296 w 1053"/>
                <a:gd name="T9" fmla="*/ 276 h 354"/>
                <a:gd name="T10" fmla="*/ 509 w 1053"/>
                <a:gd name="T11" fmla="*/ 348 h 354"/>
                <a:gd name="T12" fmla="*/ 773 w 1053"/>
                <a:gd name="T13" fmla="*/ 354 h 354"/>
                <a:gd name="T14" fmla="*/ 1053 w 1053"/>
                <a:gd name="T15" fmla="*/ 245 h 354"/>
                <a:gd name="T16" fmla="*/ 819 w 1053"/>
                <a:gd name="T17" fmla="*/ 141 h 354"/>
                <a:gd name="T18" fmla="*/ 524 w 1053"/>
                <a:gd name="T19" fmla="*/ 141 h 354"/>
                <a:gd name="T20" fmla="*/ 321 w 1053"/>
                <a:gd name="T21" fmla="*/ 72 h 354"/>
                <a:gd name="T22" fmla="*/ 264 w 1053"/>
                <a:gd name="T23" fmla="*/ 0 h 354"/>
                <a:gd name="T24" fmla="*/ 125 w 1053"/>
                <a:gd name="T25" fmla="*/ 48 h 354"/>
                <a:gd name="T26" fmla="*/ 125 w 1053"/>
                <a:gd name="T27" fmla="*/ 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3" h="354">
                  <a:moveTo>
                    <a:pt x="125" y="48"/>
                  </a:moveTo>
                  <a:lnTo>
                    <a:pt x="32" y="177"/>
                  </a:lnTo>
                  <a:lnTo>
                    <a:pt x="0" y="342"/>
                  </a:lnTo>
                  <a:lnTo>
                    <a:pt x="135" y="255"/>
                  </a:lnTo>
                  <a:lnTo>
                    <a:pt x="296" y="276"/>
                  </a:lnTo>
                  <a:lnTo>
                    <a:pt x="509" y="348"/>
                  </a:lnTo>
                  <a:lnTo>
                    <a:pt x="773" y="354"/>
                  </a:lnTo>
                  <a:lnTo>
                    <a:pt x="1053" y="245"/>
                  </a:lnTo>
                  <a:lnTo>
                    <a:pt x="819" y="141"/>
                  </a:lnTo>
                  <a:lnTo>
                    <a:pt x="524" y="141"/>
                  </a:lnTo>
                  <a:lnTo>
                    <a:pt x="321" y="72"/>
                  </a:lnTo>
                  <a:lnTo>
                    <a:pt x="264" y="0"/>
                  </a:lnTo>
                  <a:lnTo>
                    <a:pt x="125" y="48"/>
                  </a:lnTo>
                  <a:lnTo>
                    <a:pt x="1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3" name="Freeform 39"/>
            <p:cNvSpPr>
              <a:spLocks/>
            </p:cNvSpPr>
            <p:nvPr/>
          </p:nvSpPr>
          <p:spPr bwMode="auto">
            <a:xfrm>
              <a:off x="804" y="3551"/>
              <a:ext cx="1044" cy="439"/>
            </a:xfrm>
            <a:custGeom>
              <a:avLst/>
              <a:gdLst>
                <a:gd name="T0" fmla="*/ 1910 w 2087"/>
                <a:gd name="T1" fmla="*/ 9 h 878"/>
                <a:gd name="T2" fmla="*/ 1610 w 2087"/>
                <a:gd name="T3" fmla="*/ 21 h 878"/>
                <a:gd name="T4" fmla="*/ 1100 w 2087"/>
                <a:gd name="T5" fmla="*/ 51 h 878"/>
                <a:gd name="T6" fmla="*/ 975 w 2087"/>
                <a:gd name="T7" fmla="*/ 108 h 878"/>
                <a:gd name="T8" fmla="*/ 743 w 2087"/>
                <a:gd name="T9" fmla="*/ 177 h 878"/>
                <a:gd name="T10" fmla="*/ 582 w 2087"/>
                <a:gd name="T11" fmla="*/ 275 h 878"/>
                <a:gd name="T12" fmla="*/ 395 w 2087"/>
                <a:gd name="T13" fmla="*/ 363 h 878"/>
                <a:gd name="T14" fmla="*/ 135 w 2087"/>
                <a:gd name="T15" fmla="*/ 576 h 878"/>
                <a:gd name="T16" fmla="*/ 36 w 2087"/>
                <a:gd name="T17" fmla="*/ 675 h 878"/>
                <a:gd name="T18" fmla="*/ 0 w 2087"/>
                <a:gd name="T19" fmla="*/ 743 h 878"/>
                <a:gd name="T20" fmla="*/ 36 w 2087"/>
                <a:gd name="T21" fmla="*/ 789 h 878"/>
                <a:gd name="T22" fmla="*/ 110 w 2087"/>
                <a:gd name="T23" fmla="*/ 785 h 878"/>
                <a:gd name="T24" fmla="*/ 192 w 2087"/>
                <a:gd name="T25" fmla="*/ 684 h 878"/>
                <a:gd name="T26" fmla="*/ 333 w 2087"/>
                <a:gd name="T27" fmla="*/ 597 h 878"/>
                <a:gd name="T28" fmla="*/ 483 w 2087"/>
                <a:gd name="T29" fmla="*/ 524 h 878"/>
                <a:gd name="T30" fmla="*/ 680 w 2087"/>
                <a:gd name="T31" fmla="*/ 446 h 878"/>
                <a:gd name="T32" fmla="*/ 540 w 2087"/>
                <a:gd name="T33" fmla="*/ 566 h 878"/>
                <a:gd name="T34" fmla="*/ 348 w 2087"/>
                <a:gd name="T35" fmla="*/ 747 h 878"/>
                <a:gd name="T36" fmla="*/ 504 w 2087"/>
                <a:gd name="T37" fmla="*/ 825 h 878"/>
                <a:gd name="T38" fmla="*/ 758 w 2087"/>
                <a:gd name="T39" fmla="*/ 659 h 878"/>
                <a:gd name="T40" fmla="*/ 711 w 2087"/>
                <a:gd name="T41" fmla="*/ 830 h 878"/>
                <a:gd name="T42" fmla="*/ 810 w 2087"/>
                <a:gd name="T43" fmla="*/ 878 h 878"/>
                <a:gd name="T44" fmla="*/ 924 w 2087"/>
                <a:gd name="T45" fmla="*/ 815 h 878"/>
                <a:gd name="T46" fmla="*/ 1112 w 2087"/>
                <a:gd name="T47" fmla="*/ 800 h 878"/>
                <a:gd name="T48" fmla="*/ 1272 w 2087"/>
                <a:gd name="T49" fmla="*/ 815 h 878"/>
                <a:gd name="T50" fmla="*/ 1475 w 2087"/>
                <a:gd name="T51" fmla="*/ 732 h 878"/>
                <a:gd name="T52" fmla="*/ 1629 w 2087"/>
                <a:gd name="T53" fmla="*/ 606 h 878"/>
                <a:gd name="T54" fmla="*/ 2070 w 2087"/>
                <a:gd name="T55" fmla="*/ 534 h 878"/>
                <a:gd name="T56" fmla="*/ 2087 w 2087"/>
                <a:gd name="T57" fmla="*/ 258 h 878"/>
                <a:gd name="T58" fmla="*/ 2055 w 2087"/>
                <a:gd name="T59" fmla="*/ 102 h 878"/>
                <a:gd name="T60" fmla="*/ 1961 w 2087"/>
                <a:gd name="T61" fmla="*/ 0 h 878"/>
                <a:gd name="T62" fmla="*/ 1910 w 2087"/>
                <a:gd name="T63" fmla="*/ 9 h 878"/>
                <a:gd name="T64" fmla="*/ 1910 w 2087"/>
                <a:gd name="T65" fmla="*/ 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7" h="878">
                  <a:moveTo>
                    <a:pt x="1910" y="9"/>
                  </a:moveTo>
                  <a:lnTo>
                    <a:pt x="1610" y="21"/>
                  </a:lnTo>
                  <a:lnTo>
                    <a:pt x="1100" y="51"/>
                  </a:lnTo>
                  <a:lnTo>
                    <a:pt x="975" y="108"/>
                  </a:lnTo>
                  <a:lnTo>
                    <a:pt x="743" y="177"/>
                  </a:lnTo>
                  <a:lnTo>
                    <a:pt x="582" y="275"/>
                  </a:lnTo>
                  <a:lnTo>
                    <a:pt x="395" y="363"/>
                  </a:lnTo>
                  <a:lnTo>
                    <a:pt x="135" y="576"/>
                  </a:lnTo>
                  <a:lnTo>
                    <a:pt x="36" y="675"/>
                  </a:lnTo>
                  <a:lnTo>
                    <a:pt x="0" y="743"/>
                  </a:lnTo>
                  <a:lnTo>
                    <a:pt x="36" y="789"/>
                  </a:lnTo>
                  <a:lnTo>
                    <a:pt x="110" y="785"/>
                  </a:lnTo>
                  <a:lnTo>
                    <a:pt x="192" y="684"/>
                  </a:lnTo>
                  <a:lnTo>
                    <a:pt x="333" y="597"/>
                  </a:lnTo>
                  <a:lnTo>
                    <a:pt x="483" y="524"/>
                  </a:lnTo>
                  <a:lnTo>
                    <a:pt x="680" y="446"/>
                  </a:lnTo>
                  <a:lnTo>
                    <a:pt x="540" y="566"/>
                  </a:lnTo>
                  <a:lnTo>
                    <a:pt x="348" y="747"/>
                  </a:lnTo>
                  <a:lnTo>
                    <a:pt x="504" y="825"/>
                  </a:lnTo>
                  <a:lnTo>
                    <a:pt x="758" y="659"/>
                  </a:lnTo>
                  <a:lnTo>
                    <a:pt x="711" y="830"/>
                  </a:lnTo>
                  <a:lnTo>
                    <a:pt x="810" y="878"/>
                  </a:lnTo>
                  <a:lnTo>
                    <a:pt x="924" y="815"/>
                  </a:lnTo>
                  <a:lnTo>
                    <a:pt x="1112" y="800"/>
                  </a:lnTo>
                  <a:lnTo>
                    <a:pt x="1272" y="815"/>
                  </a:lnTo>
                  <a:lnTo>
                    <a:pt x="1475" y="732"/>
                  </a:lnTo>
                  <a:lnTo>
                    <a:pt x="1629" y="606"/>
                  </a:lnTo>
                  <a:lnTo>
                    <a:pt x="2070" y="534"/>
                  </a:lnTo>
                  <a:lnTo>
                    <a:pt x="2087" y="258"/>
                  </a:lnTo>
                  <a:lnTo>
                    <a:pt x="2055" y="102"/>
                  </a:lnTo>
                  <a:lnTo>
                    <a:pt x="1961" y="0"/>
                  </a:lnTo>
                  <a:lnTo>
                    <a:pt x="1910" y="9"/>
                  </a:lnTo>
                  <a:lnTo>
                    <a:pt x="1910" y="9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4" name="Freeform 40"/>
            <p:cNvSpPr>
              <a:spLocks/>
            </p:cNvSpPr>
            <p:nvPr/>
          </p:nvSpPr>
          <p:spPr bwMode="auto">
            <a:xfrm>
              <a:off x="992" y="3579"/>
              <a:ext cx="718" cy="218"/>
            </a:xfrm>
            <a:custGeom>
              <a:avLst/>
              <a:gdLst>
                <a:gd name="T0" fmla="*/ 31 w 1437"/>
                <a:gd name="T1" fmla="*/ 363 h 435"/>
                <a:gd name="T2" fmla="*/ 234 w 1437"/>
                <a:gd name="T3" fmla="*/ 228 h 435"/>
                <a:gd name="T4" fmla="*/ 400 w 1437"/>
                <a:gd name="T5" fmla="*/ 129 h 435"/>
                <a:gd name="T6" fmla="*/ 690 w 1437"/>
                <a:gd name="T7" fmla="*/ 57 h 435"/>
                <a:gd name="T8" fmla="*/ 1012 w 1437"/>
                <a:gd name="T9" fmla="*/ 36 h 435"/>
                <a:gd name="T10" fmla="*/ 1407 w 1437"/>
                <a:gd name="T11" fmla="*/ 0 h 435"/>
                <a:gd name="T12" fmla="*/ 1365 w 1437"/>
                <a:gd name="T13" fmla="*/ 108 h 435"/>
                <a:gd name="T14" fmla="*/ 1365 w 1437"/>
                <a:gd name="T15" fmla="*/ 198 h 435"/>
                <a:gd name="T16" fmla="*/ 1437 w 1437"/>
                <a:gd name="T17" fmla="*/ 306 h 435"/>
                <a:gd name="T18" fmla="*/ 1188 w 1437"/>
                <a:gd name="T19" fmla="*/ 342 h 435"/>
                <a:gd name="T20" fmla="*/ 991 w 1437"/>
                <a:gd name="T21" fmla="*/ 159 h 435"/>
                <a:gd name="T22" fmla="*/ 660 w 1437"/>
                <a:gd name="T23" fmla="*/ 150 h 435"/>
                <a:gd name="T24" fmla="*/ 462 w 1437"/>
                <a:gd name="T25" fmla="*/ 234 h 435"/>
                <a:gd name="T26" fmla="*/ 348 w 1437"/>
                <a:gd name="T27" fmla="*/ 237 h 435"/>
                <a:gd name="T28" fmla="*/ 234 w 1437"/>
                <a:gd name="T29" fmla="*/ 342 h 435"/>
                <a:gd name="T30" fmla="*/ 0 w 1437"/>
                <a:gd name="T31" fmla="*/ 435 h 435"/>
                <a:gd name="T32" fmla="*/ 31 w 1437"/>
                <a:gd name="T33" fmla="*/ 363 h 435"/>
                <a:gd name="T34" fmla="*/ 31 w 1437"/>
                <a:gd name="T35" fmla="*/ 36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7" h="435">
                  <a:moveTo>
                    <a:pt x="31" y="363"/>
                  </a:moveTo>
                  <a:lnTo>
                    <a:pt x="234" y="228"/>
                  </a:lnTo>
                  <a:lnTo>
                    <a:pt x="400" y="129"/>
                  </a:lnTo>
                  <a:lnTo>
                    <a:pt x="690" y="57"/>
                  </a:lnTo>
                  <a:lnTo>
                    <a:pt x="1012" y="36"/>
                  </a:lnTo>
                  <a:lnTo>
                    <a:pt x="1407" y="0"/>
                  </a:lnTo>
                  <a:lnTo>
                    <a:pt x="1365" y="108"/>
                  </a:lnTo>
                  <a:lnTo>
                    <a:pt x="1365" y="198"/>
                  </a:lnTo>
                  <a:lnTo>
                    <a:pt x="1437" y="306"/>
                  </a:lnTo>
                  <a:lnTo>
                    <a:pt x="1188" y="342"/>
                  </a:lnTo>
                  <a:lnTo>
                    <a:pt x="991" y="159"/>
                  </a:lnTo>
                  <a:lnTo>
                    <a:pt x="660" y="150"/>
                  </a:lnTo>
                  <a:lnTo>
                    <a:pt x="462" y="234"/>
                  </a:lnTo>
                  <a:lnTo>
                    <a:pt x="348" y="237"/>
                  </a:lnTo>
                  <a:lnTo>
                    <a:pt x="234" y="342"/>
                  </a:lnTo>
                  <a:lnTo>
                    <a:pt x="0" y="435"/>
                  </a:lnTo>
                  <a:lnTo>
                    <a:pt x="31" y="363"/>
                  </a:lnTo>
                  <a:lnTo>
                    <a:pt x="31" y="36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5" name="Freeform 41"/>
            <p:cNvSpPr>
              <a:spLocks/>
            </p:cNvSpPr>
            <p:nvPr/>
          </p:nvSpPr>
          <p:spPr bwMode="auto">
            <a:xfrm>
              <a:off x="1173" y="3707"/>
              <a:ext cx="282" cy="114"/>
            </a:xfrm>
            <a:custGeom>
              <a:avLst/>
              <a:gdLst>
                <a:gd name="T0" fmla="*/ 57 w 565"/>
                <a:gd name="T1" fmla="*/ 77 h 228"/>
                <a:gd name="T2" fmla="*/ 171 w 565"/>
                <a:gd name="T3" fmla="*/ 51 h 228"/>
                <a:gd name="T4" fmla="*/ 255 w 565"/>
                <a:gd name="T5" fmla="*/ 0 h 228"/>
                <a:gd name="T6" fmla="*/ 565 w 565"/>
                <a:gd name="T7" fmla="*/ 15 h 228"/>
                <a:gd name="T8" fmla="*/ 286 w 565"/>
                <a:gd name="T9" fmla="*/ 108 h 228"/>
                <a:gd name="T10" fmla="*/ 145 w 565"/>
                <a:gd name="T11" fmla="*/ 138 h 228"/>
                <a:gd name="T12" fmla="*/ 0 w 565"/>
                <a:gd name="T13" fmla="*/ 228 h 228"/>
                <a:gd name="T14" fmla="*/ 57 w 565"/>
                <a:gd name="T15" fmla="*/ 77 h 228"/>
                <a:gd name="T16" fmla="*/ 57 w 565"/>
                <a:gd name="T17" fmla="*/ 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228">
                  <a:moveTo>
                    <a:pt x="57" y="77"/>
                  </a:moveTo>
                  <a:lnTo>
                    <a:pt x="171" y="51"/>
                  </a:lnTo>
                  <a:lnTo>
                    <a:pt x="255" y="0"/>
                  </a:lnTo>
                  <a:lnTo>
                    <a:pt x="565" y="15"/>
                  </a:lnTo>
                  <a:lnTo>
                    <a:pt x="286" y="108"/>
                  </a:lnTo>
                  <a:lnTo>
                    <a:pt x="145" y="138"/>
                  </a:lnTo>
                  <a:lnTo>
                    <a:pt x="0" y="228"/>
                  </a:lnTo>
                  <a:lnTo>
                    <a:pt x="57" y="77"/>
                  </a:lnTo>
                  <a:lnTo>
                    <a:pt x="57" y="77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6" name="Freeform 42"/>
            <p:cNvSpPr>
              <a:spLocks/>
            </p:cNvSpPr>
            <p:nvPr/>
          </p:nvSpPr>
          <p:spPr bwMode="auto">
            <a:xfrm>
              <a:off x="1301" y="3797"/>
              <a:ext cx="154" cy="48"/>
            </a:xfrm>
            <a:custGeom>
              <a:avLst/>
              <a:gdLst>
                <a:gd name="T0" fmla="*/ 0 w 310"/>
                <a:gd name="T1" fmla="*/ 53 h 95"/>
                <a:gd name="T2" fmla="*/ 51 w 310"/>
                <a:gd name="T3" fmla="*/ 95 h 95"/>
                <a:gd name="T4" fmla="*/ 310 w 310"/>
                <a:gd name="T5" fmla="*/ 0 h 95"/>
                <a:gd name="T6" fmla="*/ 82 w 310"/>
                <a:gd name="T7" fmla="*/ 6 h 95"/>
                <a:gd name="T8" fmla="*/ 0 w 310"/>
                <a:gd name="T9" fmla="*/ 53 h 95"/>
                <a:gd name="T10" fmla="*/ 0 w 310"/>
                <a:gd name="T11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95">
                  <a:moveTo>
                    <a:pt x="0" y="53"/>
                  </a:moveTo>
                  <a:lnTo>
                    <a:pt x="51" y="95"/>
                  </a:lnTo>
                  <a:lnTo>
                    <a:pt x="310" y="0"/>
                  </a:lnTo>
                  <a:lnTo>
                    <a:pt x="82" y="6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7" name="Freeform 43"/>
            <p:cNvSpPr>
              <a:spLocks/>
            </p:cNvSpPr>
            <p:nvPr/>
          </p:nvSpPr>
          <p:spPr bwMode="auto">
            <a:xfrm>
              <a:off x="1702" y="3572"/>
              <a:ext cx="143" cy="164"/>
            </a:xfrm>
            <a:custGeom>
              <a:avLst/>
              <a:gdLst>
                <a:gd name="T0" fmla="*/ 53 w 287"/>
                <a:gd name="T1" fmla="*/ 72 h 328"/>
                <a:gd name="T2" fmla="*/ 12 w 287"/>
                <a:gd name="T3" fmla="*/ 165 h 328"/>
                <a:gd name="T4" fmla="*/ 0 w 287"/>
                <a:gd name="T5" fmla="*/ 188 h 328"/>
                <a:gd name="T6" fmla="*/ 12 w 287"/>
                <a:gd name="T7" fmla="*/ 213 h 328"/>
                <a:gd name="T8" fmla="*/ 31 w 287"/>
                <a:gd name="T9" fmla="*/ 213 h 328"/>
                <a:gd name="T10" fmla="*/ 48 w 287"/>
                <a:gd name="T11" fmla="*/ 262 h 328"/>
                <a:gd name="T12" fmla="*/ 74 w 287"/>
                <a:gd name="T13" fmla="*/ 315 h 328"/>
                <a:gd name="T14" fmla="*/ 97 w 287"/>
                <a:gd name="T15" fmla="*/ 328 h 328"/>
                <a:gd name="T16" fmla="*/ 118 w 287"/>
                <a:gd name="T17" fmla="*/ 300 h 328"/>
                <a:gd name="T18" fmla="*/ 236 w 287"/>
                <a:gd name="T19" fmla="*/ 313 h 328"/>
                <a:gd name="T20" fmla="*/ 287 w 287"/>
                <a:gd name="T21" fmla="*/ 275 h 328"/>
                <a:gd name="T22" fmla="*/ 285 w 287"/>
                <a:gd name="T23" fmla="*/ 150 h 328"/>
                <a:gd name="T24" fmla="*/ 240 w 287"/>
                <a:gd name="T25" fmla="*/ 51 h 328"/>
                <a:gd name="T26" fmla="*/ 215 w 287"/>
                <a:gd name="T27" fmla="*/ 0 h 328"/>
                <a:gd name="T28" fmla="*/ 72 w 287"/>
                <a:gd name="T29" fmla="*/ 9 h 328"/>
                <a:gd name="T30" fmla="*/ 53 w 287"/>
                <a:gd name="T31" fmla="*/ 72 h 328"/>
                <a:gd name="T32" fmla="*/ 53 w 287"/>
                <a:gd name="T33" fmla="*/ 7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328">
                  <a:moveTo>
                    <a:pt x="53" y="72"/>
                  </a:moveTo>
                  <a:lnTo>
                    <a:pt x="12" y="165"/>
                  </a:lnTo>
                  <a:lnTo>
                    <a:pt x="0" y="188"/>
                  </a:lnTo>
                  <a:lnTo>
                    <a:pt x="12" y="213"/>
                  </a:lnTo>
                  <a:lnTo>
                    <a:pt x="31" y="213"/>
                  </a:lnTo>
                  <a:lnTo>
                    <a:pt x="48" y="262"/>
                  </a:lnTo>
                  <a:lnTo>
                    <a:pt x="74" y="315"/>
                  </a:lnTo>
                  <a:lnTo>
                    <a:pt x="97" y="328"/>
                  </a:lnTo>
                  <a:lnTo>
                    <a:pt x="118" y="300"/>
                  </a:lnTo>
                  <a:lnTo>
                    <a:pt x="236" y="313"/>
                  </a:lnTo>
                  <a:lnTo>
                    <a:pt x="287" y="275"/>
                  </a:lnTo>
                  <a:lnTo>
                    <a:pt x="285" y="150"/>
                  </a:lnTo>
                  <a:lnTo>
                    <a:pt x="240" y="51"/>
                  </a:lnTo>
                  <a:lnTo>
                    <a:pt x="215" y="0"/>
                  </a:lnTo>
                  <a:lnTo>
                    <a:pt x="72" y="9"/>
                  </a:lnTo>
                  <a:lnTo>
                    <a:pt x="53" y="72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8" name="Freeform 44"/>
            <p:cNvSpPr>
              <a:spLocks/>
            </p:cNvSpPr>
            <p:nvPr/>
          </p:nvSpPr>
          <p:spPr bwMode="auto">
            <a:xfrm>
              <a:off x="1734" y="3597"/>
              <a:ext cx="98" cy="110"/>
            </a:xfrm>
            <a:custGeom>
              <a:avLst/>
              <a:gdLst>
                <a:gd name="T0" fmla="*/ 44 w 196"/>
                <a:gd name="T1" fmla="*/ 17 h 221"/>
                <a:gd name="T2" fmla="*/ 4 w 196"/>
                <a:gd name="T3" fmla="*/ 74 h 221"/>
                <a:gd name="T4" fmla="*/ 0 w 196"/>
                <a:gd name="T5" fmla="*/ 135 h 221"/>
                <a:gd name="T6" fmla="*/ 17 w 196"/>
                <a:gd name="T7" fmla="*/ 181 h 221"/>
                <a:gd name="T8" fmla="*/ 64 w 196"/>
                <a:gd name="T9" fmla="*/ 209 h 221"/>
                <a:gd name="T10" fmla="*/ 108 w 196"/>
                <a:gd name="T11" fmla="*/ 221 h 221"/>
                <a:gd name="T12" fmla="*/ 146 w 196"/>
                <a:gd name="T13" fmla="*/ 217 h 221"/>
                <a:gd name="T14" fmla="*/ 175 w 196"/>
                <a:gd name="T15" fmla="*/ 196 h 221"/>
                <a:gd name="T16" fmla="*/ 196 w 196"/>
                <a:gd name="T17" fmla="*/ 145 h 221"/>
                <a:gd name="T18" fmla="*/ 188 w 196"/>
                <a:gd name="T19" fmla="*/ 65 h 221"/>
                <a:gd name="T20" fmla="*/ 156 w 196"/>
                <a:gd name="T21" fmla="*/ 21 h 221"/>
                <a:gd name="T22" fmla="*/ 118 w 196"/>
                <a:gd name="T23" fmla="*/ 0 h 221"/>
                <a:gd name="T24" fmla="*/ 66 w 196"/>
                <a:gd name="T25" fmla="*/ 8 h 221"/>
                <a:gd name="T26" fmla="*/ 44 w 196"/>
                <a:gd name="T27" fmla="*/ 17 h 221"/>
                <a:gd name="T28" fmla="*/ 44 w 196"/>
                <a:gd name="T29" fmla="*/ 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6" h="221">
                  <a:moveTo>
                    <a:pt x="44" y="17"/>
                  </a:moveTo>
                  <a:lnTo>
                    <a:pt x="4" y="74"/>
                  </a:lnTo>
                  <a:lnTo>
                    <a:pt x="0" y="135"/>
                  </a:lnTo>
                  <a:lnTo>
                    <a:pt x="17" y="181"/>
                  </a:lnTo>
                  <a:lnTo>
                    <a:pt x="64" y="209"/>
                  </a:lnTo>
                  <a:lnTo>
                    <a:pt x="108" y="221"/>
                  </a:lnTo>
                  <a:lnTo>
                    <a:pt x="146" y="217"/>
                  </a:lnTo>
                  <a:lnTo>
                    <a:pt x="175" y="196"/>
                  </a:lnTo>
                  <a:lnTo>
                    <a:pt x="196" y="145"/>
                  </a:lnTo>
                  <a:lnTo>
                    <a:pt x="188" y="65"/>
                  </a:lnTo>
                  <a:lnTo>
                    <a:pt x="156" y="21"/>
                  </a:lnTo>
                  <a:lnTo>
                    <a:pt x="118" y="0"/>
                  </a:lnTo>
                  <a:lnTo>
                    <a:pt x="66" y="8"/>
                  </a:lnTo>
                  <a:lnTo>
                    <a:pt x="44" y="17"/>
                  </a:lnTo>
                  <a:lnTo>
                    <a:pt x="4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9" name="Freeform 45"/>
            <p:cNvSpPr>
              <a:spLocks/>
            </p:cNvSpPr>
            <p:nvPr/>
          </p:nvSpPr>
          <p:spPr bwMode="auto">
            <a:xfrm>
              <a:off x="1721" y="3636"/>
              <a:ext cx="127" cy="94"/>
            </a:xfrm>
            <a:custGeom>
              <a:avLst/>
              <a:gdLst>
                <a:gd name="T0" fmla="*/ 0 w 255"/>
                <a:gd name="T1" fmla="*/ 57 h 186"/>
                <a:gd name="T2" fmla="*/ 42 w 255"/>
                <a:gd name="T3" fmla="*/ 114 h 186"/>
                <a:gd name="T4" fmla="*/ 84 w 255"/>
                <a:gd name="T5" fmla="*/ 137 h 186"/>
                <a:gd name="T6" fmla="*/ 133 w 255"/>
                <a:gd name="T7" fmla="*/ 150 h 186"/>
                <a:gd name="T8" fmla="*/ 177 w 255"/>
                <a:gd name="T9" fmla="*/ 150 h 186"/>
                <a:gd name="T10" fmla="*/ 205 w 255"/>
                <a:gd name="T11" fmla="*/ 129 h 186"/>
                <a:gd name="T12" fmla="*/ 232 w 255"/>
                <a:gd name="T13" fmla="*/ 76 h 186"/>
                <a:gd name="T14" fmla="*/ 236 w 255"/>
                <a:gd name="T15" fmla="*/ 0 h 186"/>
                <a:gd name="T16" fmla="*/ 255 w 255"/>
                <a:gd name="T17" fmla="*/ 158 h 186"/>
                <a:gd name="T18" fmla="*/ 228 w 255"/>
                <a:gd name="T19" fmla="*/ 158 h 186"/>
                <a:gd name="T20" fmla="*/ 186 w 255"/>
                <a:gd name="T21" fmla="*/ 179 h 186"/>
                <a:gd name="T22" fmla="*/ 107 w 255"/>
                <a:gd name="T23" fmla="*/ 177 h 186"/>
                <a:gd name="T24" fmla="*/ 50 w 255"/>
                <a:gd name="T25" fmla="*/ 186 h 186"/>
                <a:gd name="T26" fmla="*/ 44 w 255"/>
                <a:gd name="T27" fmla="*/ 175 h 186"/>
                <a:gd name="T28" fmla="*/ 57 w 255"/>
                <a:gd name="T29" fmla="*/ 150 h 186"/>
                <a:gd name="T30" fmla="*/ 19 w 255"/>
                <a:gd name="T31" fmla="*/ 116 h 186"/>
                <a:gd name="T32" fmla="*/ 0 w 255"/>
                <a:gd name="T33" fmla="*/ 57 h 186"/>
                <a:gd name="T34" fmla="*/ 0 w 255"/>
                <a:gd name="T35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186">
                  <a:moveTo>
                    <a:pt x="0" y="57"/>
                  </a:moveTo>
                  <a:lnTo>
                    <a:pt x="42" y="114"/>
                  </a:lnTo>
                  <a:lnTo>
                    <a:pt x="84" y="137"/>
                  </a:lnTo>
                  <a:lnTo>
                    <a:pt x="133" y="150"/>
                  </a:lnTo>
                  <a:lnTo>
                    <a:pt x="177" y="150"/>
                  </a:lnTo>
                  <a:lnTo>
                    <a:pt x="205" y="129"/>
                  </a:lnTo>
                  <a:lnTo>
                    <a:pt x="232" y="76"/>
                  </a:lnTo>
                  <a:lnTo>
                    <a:pt x="236" y="0"/>
                  </a:lnTo>
                  <a:lnTo>
                    <a:pt x="255" y="158"/>
                  </a:lnTo>
                  <a:lnTo>
                    <a:pt x="228" y="158"/>
                  </a:lnTo>
                  <a:lnTo>
                    <a:pt x="186" y="179"/>
                  </a:lnTo>
                  <a:lnTo>
                    <a:pt x="107" y="177"/>
                  </a:lnTo>
                  <a:lnTo>
                    <a:pt x="50" y="186"/>
                  </a:lnTo>
                  <a:lnTo>
                    <a:pt x="44" y="175"/>
                  </a:lnTo>
                  <a:lnTo>
                    <a:pt x="57" y="150"/>
                  </a:lnTo>
                  <a:lnTo>
                    <a:pt x="19" y="11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Freeform 46"/>
            <p:cNvSpPr>
              <a:spLocks/>
            </p:cNvSpPr>
            <p:nvPr/>
          </p:nvSpPr>
          <p:spPr bwMode="auto">
            <a:xfrm>
              <a:off x="1752" y="3726"/>
              <a:ext cx="71" cy="39"/>
            </a:xfrm>
            <a:custGeom>
              <a:avLst/>
              <a:gdLst>
                <a:gd name="T0" fmla="*/ 0 w 142"/>
                <a:gd name="T1" fmla="*/ 77 h 77"/>
                <a:gd name="T2" fmla="*/ 2 w 142"/>
                <a:gd name="T3" fmla="*/ 13 h 77"/>
                <a:gd name="T4" fmla="*/ 30 w 142"/>
                <a:gd name="T5" fmla="*/ 0 h 77"/>
                <a:gd name="T6" fmla="*/ 139 w 142"/>
                <a:gd name="T7" fmla="*/ 5 h 77"/>
                <a:gd name="T8" fmla="*/ 142 w 142"/>
                <a:gd name="T9" fmla="*/ 74 h 77"/>
                <a:gd name="T10" fmla="*/ 0 w 142"/>
                <a:gd name="T11" fmla="*/ 77 h 77"/>
                <a:gd name="T12" fmla="*/ 0 w 142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77">
                  <a:moveTo>
                    <a:pt x="0" y="77"/>
                  </a:moveTo>
                  <a:lnTo>
                    <a:pt x="2" y="13"/>
                  </a:lnTo>
                  <a:lnTo>
                    <a:pt x="30" y="0"/>
                  </a:lnTo>
                  <a:lnTo>
                    <a:pt x="139" y="5"/>
                  </a:lnTo>
                  <a:lnTo>
                    <a:pt x="142" y="74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Freeform 47"/>
            <p:cNvSpPr>
              <a:spLocks/>
            </p:cNvSpPr>
            <p:nvPr/>
          </p:nvSpPr>
          <p:spPr bwMode="auto">
            <a:xfrm>
              <a:off x="1253" y="2299"/>
              <a:ext cx="241" cy="53"/>
            </a:xfrm>
            <a:custGeom>
              <a:avLst/>
              <a:gdLst>
                <a:gd name="T0" fmla="*/ 483 w 483"/>
                <a:gd name="T1" fmla="*/ 71 h 107"/>
                <a:gd name="T2" fmla="*/ 456 w 483"/>
                <a:gd name="T3" fmla="*/ 33 h 107"/>
                <a:gd name="T4" fmla="*/ 342 w 483"/>
                <a:gd name="T5" fmla="*/ 25 h 107"/>
                <a:gd name="T6" fmla="*/ 219 w 483"/>
                <a:gd name="T7" fmla="*/ 0 h 107"/>
                <a:gd name="T8" fmla="*/ 101 w 483"/>
                <a:gd name="T9" fmla="*/ 40 h 107"/>
                <a:gd name="T10" fmla="*/ 0 w 483"/>
                <a:gd name="T11" fmla="*/ 107 h 107"/>
                <a:gd name="T12" fmla="*/ 141 w 483"/>
                <a:gd name="T13" fmla="*/ 71 h 107"/>
                <a:gd name="T14" fmla="*/ 230 w 483"/>
                <a:gd name="T15" fmla="*/ 76 h 107"/>
                <a:gd name="T16" fmla="*/ 327 w 483"/>
                <a:gd name="T17" fmla="*/ 63 h 107"/>
                <a:gd name="T18" fmla="*/ 390 w 483"/>
                <a:gd name="T19" fmla="*/ 88 h 107"/>
                <a:gd name="T20" fmla="*/ 464 w 483"/>
                <a:gd name="T21" fmla="*/ 84 h 107"/>
                <a:gd name="T22" fmla="*/ 483 w 483"/>
                <a:gd name="T23" fmla="*/ 71 h 107"/>
                <a:gd name="T24" fmla="*/ 483 w 483"/>
                <a:gd name="T25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107">
                  <a:moveTo>
                    <a:pt x="483" y="71"/>
                  </a:moveTo>
                  <a:lnTo>
                    <a:pt x="456" y="33"/>
                  </a:lnTo>
                  <a:lnTo>
                    <a:pt x="342" y="25"/>
                  </a:lnTo>
                  <a:lnTo>
                    <a:pt x="219" y="0"/>
                  </a:lnTo>
                  <a:lnTo>
                    <a:pt x="101" y="40"/>
                  </a:lnTo>
                  <a:lnTo>
                    <a:pt x="0" y="107"/>
                  </a:lnTo>
                  <a:lnTo>
                    <a:pt x="141" y="71"/>
                  </a:lnTo>
                  <a:lnTo>
                    <a:pt x="230" y="76"/>
                  </a:lnTo>
                  <a:lnTo>
                    <a:pt x="327" y="63"/>
                  </a:lnTo>
                  <a:lnTo>
                    <a:pt x="390" y="88"/>
                  </a:lnTo>
                  <a:lnTo>
                    <a:pt x="464" y="84"/>
                  </a:lnTo>
                  <a:lnTo>
                    <a:pt x="483" y="71"/>
                  </a:lnTo>
                  <a:lnTo>
                    <a:pt x="48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Freeform 48"/>
            <p:cNvSpPr>
              <a:spLocks/>
            </p:cNvSpPr>
            <p:nvPr/>
          </p:nvSpPr>
          <p:spPr bwMode="auto">
            <a:xfrm>
              <a:off x="1648" y="2295"/>
              <a:ext cx="182" cy="62"/>
            </a:xfrm>
            <a:custGeom>
              <a:avLst/>
              <a:gdLst>
                <a:gd name="T0" fmla="*/ 0 w 363"/>
                <a:gd name="T1" fmla="*/ 74 h 123"/>
                <a:gd name="T2" fmla="*/ 51 w 363"/>
                <a:gd name="T3" fmla="*/ 36 h 123"/>
                <a:gd name="T4" fmla="*/ 89 w 363"/>
                <a:gd name="T5" fmla="*/ 21 h 123"/>
                <a:gd name="T6" fmla="*/ 156 w 363"/>
                <a:gd name="T7" fmla="*/ 25 h 123"/>
                <a:gd name="T8" fmla="*/ 245 w 363"/>
                <a:gd name="T9" fmla="*/ 0 h 123"/>
                <a:gd name="T10" fmla="*/ 289 w 363"/>
                <a:gd name="T11" fmla="*/ 17 h 123"/>
                <a:gd name="T12" fmla="*/ 332 w 363"/>
                <a:gd name="T13" fmla="*/ 55 h 123"/>
                <a:gd name="T14" fmla="*/ 363 w 363"/>
                <a:gd name="T15" fmla="*/ 123 h 123"/>
                <a:gd name="T16" fmla="*/ 266 w 363"/>
                <a:gd name="T17" fmla="*/ 95 h 123"/>
                <a:gd name="T18" fmla="*/ 230 w 363"/>
                <a:gd name="T19" fmla="*/ 87 h 123"/>
                <a:gd name="T20" fmla="*/ 43 w 363"/>
                <a:gd name="T21" fmla="*/ 87 h 123"/>
                <a:gd name="T22" fmla="*/ 0 w 363"/>
                <a:gd name="T23" fmla="*/ 74 h 123"/>
                <a:gd name="T24" fmla="*/ 0 w 363"/>
                <a:gd name="T25" fmla="*/ 7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123">
                  <a:moveTo>
                    <a:pt x="0" y="74"/>
                  </a:moveTo>
                  <a:lnTo>
                    <a:pt x="51" y="36"/>
                  </a:lnTo>
                  <a:lnTo>
                    <a:pt x="89" y="21"/>
                  </a:lnTo>
                  <a:lnTo>
                    <a:pt x="156" y="25"/>
                  </a:lnTo>
                  <a:lnTo>
                    <a:pt x="245" y="0"/>
                  </a:lnTo>
                  <a:lnTo>
                    <a:pt x="289" y="17"/>
                  </a:lnTo>
                  <a:lnTo>
                    <a:pt x="332" y="55"/>
                  </a:lnTo>
                  <a:lnTo>
                    <a:pt x="363" y="123"/>
                  </a:lnTo>
                  <a:lnTo>
                    <a:pt x="266" y="95"/>
                  </a:lnTo>
                  <a:lnTo>
                    <a:pt x="230" y="87"/>
                  </a:lnTo>
                  <a:lnTo>
                    <a:pt x="43" y="87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Freeform 49"/>
            <p:cNvSpPr>
              <a:spLocks/>
            </p:cNvSpPr>
            <p:nvPr/>
          </p:nvSpPr>
          <p:spPr bwMode="auto">
            <a:xfrm>
              <a:off x="1298" y="2334"/>
              <a:ext cx="524" cy="32"/>
            </a:xfrm>
            <a:custGeom>
              <a:avLst/>
              <a:gdLst>
                <a:gd name="T0" fmla="*/ 0 w 1050"/>
                <a:gd name="T1" fmla="*/ 51 h 62"/>
                <a:gd name="T2" fmla="*/ 67 w 1050"/>
                <a:gd name="T3" fmla="*/ 28 h 62"/>
                <a:gd name="T4" fmla="*/ 909 w 1050"/>
                <a:gd name="T5" fmla="*/ 13 h 62"/>
                <a:gd name="T6" fmla="*/ 1013 w 1050"/>
                <a:gd name="T7" fmla="*/ 36 h 62"/>
                <a:gd name="T8" fmla="*/ 1050 w 1050"/>
                <a:gd name="T9" fmla="*/ 62 h 62"/>
                <a:gd name="T10" fmla="*/ 1002 w 1050"/>
                <a:gd name="T11" fmla="*/ 17 h 62"/>
                <a:gd name="T12" fmla="*/ 943 w 1050"/>
                <a:gd name="T13" fmla="*/ 0 h 62"/>
                <a:gd name="T14" fmla="*/ 827 w 1050"/>
                <a:gd name="T15" fmla="*/ 0 h 62"/>
                <a:gd name="T16" fmla="*/ 208 w 1050"/>
                <a:gd name="T17" fmla="*/ 9 h 62"/>
                <a:gd name="T18" fmla="*/ 71 w 1050"/>
                <a:gd name="T19" fmla="*/ 9 h 62"/>
                <a:gd name="T20" fmla="*/ 0 w 1050"/>
                <a:gd name="T21" fmla="*/ 51 h 62"/>
                <a:gd name="T22" fmla="*/ 0 w 1050"/>
                <a:gd name="T23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0" h="62">
                  <a:moveTo>
                    <a:pt x="0" y="51"/>
                  </a:moveTo>
                  <a:lnTo>
                    <a:pt x="67" y="28"/>
                  </a:lnTo>
                  <a:lnTo>
                    <a:pt x="909" y="13"/>
                  </a:lnTo>
                  <a:lnTo>
                    <a:pt x="1013" y="36"/>
                  </a:lnTo>
                  <a:lnTo>
                    <a:pt x="1050" y="62"/>
                  </a:lnTo>
                  <a:lnTo>
                    <a:pt x="1002" y="17"/>
                  </a:lnTo>
                  <a:lnTo>
                    <a:pt x="943" y="0"/>
                  </a:lnTo>
                  <a:lnTo>
                    <a:pt x="827" y="0"/>
                  </a:lnTo>
                  <a:lnTo>
                    <a:pt x="208" y="9"/>
                  </a:lnTo>
                  <a:lnTo>
                    <a:pt x="71" y="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Freeform 50"/>
            <p:cNvSpPr>
              <a:spLocks/>
            </p:cNvSpPr>
            <p:nvPr/>
          </p:nvSpPr>
          <p:spPr bwMode="auto">
            <a:xfrm>
              <a:off x="1235" y="2351"/>
              <a:ext cx="315" cy="202"/>
            </a:xfrm>
            <a:custGeom>
              <a:avLst/>
              <a:gdLst>
                <a:gd name="T0" fmla="*/ 89 w 629"/>
                <a:gd name="T1" fmla="*/ 207 h 405"/>
                <a:gd name="T2" fmla="*/ 95 w 629"/>
                <a:gd name="T3" fmla="*/ 270 h 405"/>
                <a:gd name="T4" fmla="*/ 133 w 629"/>
                <a:gd name="T5" fmla="*/ 312 h 405"/>
                <a:gd name="T6" fmla="*/ 203 w 629"/>
                <a:gd name="T7" fmla="*/ 335 h 405"/>
                <a:gd name="T8" fmla="*/ 348 w 629"/>
                <a:gd name="T9" fmla="*/ 331 h 405"/>
                <a:gd name="T10" fmla="*/ 456 w 629"/>
                <a:gd name="T11" fmla="*/ 289 h 405"/>
                <a:gd name="T12" fmla="*/ 500 w 629"/>
                <a:gd name="T13" fmla="*/ 238 h 405"/>
                <a:gd name="T14" fmla="*/ 519 w 629"/>
                <a:gd name="T15" fmla="*/ 171 h 405"/>
                <a:gd name="T16" fmla="*/ 530 w 629"/>
                <a:gd name="T17" fmla="*/ 126 h 405"/>
                <a:gd name="T18" fmla="*/ 530 w 629"/>
                <a:gd name="T19" fmla="*/ 46 h 405"/>
                <a:gd name="T20" fmla="*/ 469 w 629"/>
                <a:gd name="T21" fmla="*/ 0 h 405"/>
                <a:gd name="T22" fmla="*/ 629 w 629"/>
                <a:gd name="T23" fmla="*/ 2 h 405"/>
                <a:gd name="T24" fmla="*/ 612 w 629"/>
                <a:gd name="T25" fmla="*/ 55 h 405"/>
                <a:gd name="T26" fmla="*/ 604 w 629"/>
                <a:gd name="T27" fmla="*/ 219 h 405"/>
                <a:gd name="T28" fmla="*/ 589 w 629"/>
                <a:gd name="T29" fmla="*/ 327 h 405"/>
                <a:gd name="T30" fmla="*/ 601 w 629"/>
                <a:gd name="T31" fmla="*/ 405 h 405"/>
                <a:gd name="T32" fmla="*/ 574 w 629"/>
                <a:gd name="T33" fmla="*/ 382 h 405"/>
                <a:gd name="T34" fmla="*/ 538 w 629"/>
                <a:gd name="T35" fmla="*/ 319 h 405"/>
                <a:gd name="T36" fmla="*/ 477 w 629"/>
                <a:gd name="T37" fmla="*/ 319 h 405"/>
                <a:gd name="T38" fmla="*/ 437 w 629"/>
                <a:gd name="T39" fmla="*/ 319 h 405"/>
                <a:gd name="T40" fmla="*/ 371 w 629"/>
                <a:gd name="T41" fmla="*/ 344 h 405"/>
                <a:gd name="T42" fmla="*/ 308 w 629"/>
                <a:gd name="T43" fmla="*/ 348 h 405"/>
                <a:gd name="T44" fmla="*/ 222 w 629"/>
                <a:gd name="T45" fmla="*/ 352 h 405"/>
                <a:gd name="T46" fmla="*/ 156 w 629"/>
                <a:gd name="T47" fmla="*/ 344 h 405"/>
                <a:gd name="T48" fmla="*/ 78 w 629"/>
                <a:gd name="T49" fmla="*/ 319 h 405"/>
                <a:gd name="T50" fmla="*/ 0 w 629"/>
                <a:gd name="T51" fmla="*/ 289 h 405"/>
                <a:gd name="T52" fmla="*/ 0 w 629"/>
                <a:gd name="T53" fmla="*/ 183 h 405"/>
                <a:gd name="T54" fmla="*/ 89 w 629"/>
                <a:gd name="T55" fmla="*/ 207 h 405"/>
                <a:gd name="T56" fmla="*/ 89 w 629"/>
                <a:gd name="T57" fmla="*/ 20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9" h="405">
                  <a:moveTo>
                    <a:pt x="89" y="207"/>
                  </a:moveTo>
                  <a:lnTo>
                    <a:pt x="95" y="270"/>
                  </a:lnTo>
                  <a:lnTo>
                    <a:pt x="133" y="312"/>
                  </a:lnTo>
                  <a:lnTo>
                    <a:pt x="203" y="335"/>
                  </a:lnTo>
                  <a:lnTo>
                    <a:pt x="348" y="331"/>
                  </a:lnTo>
                  <a:lnTo>
                    <a:pt x="456" y="289"/>
                  </a:lnTo>
                  <a:lnTo>
                    <a:pt x="500" y="238"/>
                  </a:lnTo>
                  <a:lnTo>
                    <a:pt x="519" y="171"/>
                  </a:lnTo>
                  <a:lnTo>
                    <a:pt x="530" y="126"/>
                  </a:lnTo>
                  <a:lnTo>
                    <a:pt x="530" y="46"/>
                  </a:lnTo>
                  <a:lnTo>
                    <a:pt x="469" y="0"/>
                  </a:lnTo>
                  <a:lnTo>
                    <a:pt x="629" y="2"/>
                  </a:lnTo>
                  <a:lnTo>
                    <a:pt x="612" y="55"/>
                  </a:lnTo>
                  <a:lnTo>
                    <a:pt x="604" y="219"/>
                  </a:lnTo>
                  <a:lnTo>
                    <a:pt x="589" y="327"/>
                  </a:lnTo>
                  <a:lnTo>
                    <a:pt x="601" y="405"/>
                  </a:lnTo>
                  <a:lnTo>
                    <a:pt x="574" y="382"/>
                  </a:lnTo>
                  <a:lnTo>
                    <a:pt x="538" y="319"/>
                  </a:lnTo>
                  <a:lnTo>
                    <a:pt x="477" y="319"/>
                  </a:lnTo>
                  <a:lnTo>
                    <a:pt x="437" y="319"/>
                  </a:lnTo>
                  <a:lnTo>
                    <a:pt x="371" y="344"/>
                  </a:lnTo>
                  <a:lnTo>
                    <a:pt x="308" y="348"/>
                  </a:lnTo>
                  <a:lnTo>
                    <a:pt x="222" y="352"/>
                  </a:lnTo>
                  <a:lnTo>
                    <a:pt x="156" y="344"/>
                  </a:lnTo>
                  <a:lnTo>
                    <a:pt x="78" y="319"/>
                  </a:lnTo>
                  <a:lnTo>
                    <a:pt x="0" y="289"/>
                  </a:lnTo>
                  <a:lnTo>
                    <a:pt x="0" y="183"/>
                  </a:lnTo>
                  <a:lnTo>
                    <a:pt x="89" y="207"/>
                  </a:lnTo>
                  <a:lnTo>
                    <a:pt x="8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Freeform 51"/>
            <p:cNvSpPr>
              <a:spLocks/>
            </p:cNvSpPr>
            <p:nvPr/>
          </p:nvSpPr>
          <p:spPr bwMode="auto">
            <a:xfrm>
              <a:off x="1422" y="2520"/>
              <a:ext cx="176" cy="86"/>
            </a:xfrm>
            <a:custGeom>
              <a:avLst/>
              <a:gdLst>
                <a:gd name="T0" fmla="*/ 67 w 352"/>
                <a:gd name="T1" fmla="*/ 0 h 173"/>
                <a:gd name="T2" fmla="*/ 63 w 352"/>
                <a:gd name="T3" fmla="*/ 56 h 173"/>
                <a:gd name="T4" fmla="*/ 90 w 352"/>
                <a:gd name="T5" fmla="*/ 95 h 173"/>
                <a:gd name="T6" fmla="*/ 130 w 352"/>
                <a:gd name="T7" fmla="*/ 80 h 173"/>
                <a:gd name="T8" fmla="*/ 164 w 352"/>
                <a:gd name="T9" fmla="*/ 80 h 173"/>
                <a:gd name="T10" fmla="*/ 230 w 352"/>
                <a:gd name="T11" fmla="*/ 126 h 173"/>
                <a:gd name="T12" fmla="*/ 270 w 352"/>
                <a:gd name="T13" fmla="*/ 133 h 173"/>
                <a:gd name="T14" fmla="*/ 352 w 352"/>
                <a:gd name="T15" fmla="*/ 126 h 173"/>
                <a:gd name="T16" fmla="*/ 308 w 352"/>
                <a:gd name="T17" fmla="*/ 158 h 173"/>
                <a:gd name="T18" fmla="*/ 215 w 352"/>
                <a:gd name="T19" fmla="*/ 173 h 173"/>
                <a:gd name="T20" fmla="*/ 111 w 352"/>
                <a:gd name="T21" fmla="*/ 133 h 173"/>
                <a:gd name="T22" fmla="*/ 16 w 352"/>
                <a:gd name="T23" fmla="*/ 126 h 173"/>
                <a:gd name="T24" fmla="*/ 0 w 352"/>
                <a:gd name="T25" fmla="*/ 95 h 173"/>
                <a:gd name="T26" fmla="*/ 12 w 352"/>
                <a:gd name="T27" fmla="*/ 56 h 173"/>
                <a:gd name="T28" fmla="*/ 44 w 352"/>
                <a:gd name="T29" fmla="*/ 29 h 173"/>
                <a:gd name="T30" fmla="*/ 67 w 352"/>
                <a:gd name="T31" fmla="*/ 0 h 173"/>
                <a:gd name="T32" fmla="*/ 67 w 352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2" h="173">
                  <a:moveTo>
                    <a:pt x="67" y="0"/>
                  </a:moveTo>
                  <a:lnTo>
                    <a:pt x="63" y="56"/>
                  </a:lnTo>
                  <a:lnTo>
                    <a:pt x="90" y="95"/>
                  </a:lnTo>
                  <a:lnTo>
                    <a:pt x="130" y="80"/>
                  </a:lnTo>
                  <a:lnTo>
                    <a:pt x="164" y="80"/>
                  </a:lnTo>
                  <a:lnTo>
                    <a:pt x="230" y="126"/>
                  </a:lnTo>
                  <a:lnTo>
                    <a:pt x="270" y="133"/>
                  </a:lnTo>
                  <a:lnTo>
                    <a:pt x="352" y="126"/>
                  </a:lnTo>
                  <a:lnTo>
                    <a:pt x="308" y="158"/>
                  </a:lnTo>
                  <a:lnTo>
                    <a:pt x="215" y="173"/>
                  </a:lnTo>
                  <a:lnTo>
                    <a:pt x="111" y="133"/>
                  </a:lnTo>
                  <a:lnTo>
                    <a:pt x="16" y="126"/>
                  </a:lnTo>
                  <a:lnTo>
                    <a:pt x="0" y="95"/>
                  </a:lnTo>
                  <a:lnTo>
                    <a:pt x="12" y="56"/>
                  </a:lnTo>
                  <a:lnTo>
                    <a:pt x="44" y="29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Freeform 52"/>
            <p:cNvSpPr>
              <a:spLocks/>
            </p:cNvSpPr>
            <p:nvPr/>
          </p:nvSpPr>
          <p:spPr bwMode="auto">
            <a:xfrm>
              <a:off x="1615" y="2549"/>
              <a:ext cx="61" cy="26"/>
            </a:xfrm>
            <a:custGeom>
              <a:avLst/>
              <a:gdLst>
                <a:gd name="T0" fmla="*/ 0 w 122"/>
                <a:gd name="T1" fmla="*/ 44 h 52"/>
                <a:gd name="T2" fmla="*/ 29 w 122"/>
                <a:gd name="T3" fmla="*/ 21 h 52"/>
                <a:gd name="T4" fmla="*/ 78 w 122"/>
                <a:gd name="T5" fmla="*/ 21 h 52"/>
                <a:gd name="T6" fmla="*/ 122 w 122"/>
                <a:gd name="T7" fmla="*/ 0 h 52"/>
                <a:gd name="T8" fmla="*/ 95 w 122"/>
                <a:gd name="T9" fmla="*/ 44 h 52"/>
                <a:gd name="T10" fmla="*/ 44 w 122"/>
                <a:gd name="T11" fmla="*/ 52 h 52"/>
                <a:gd name="T12" fmla="*/ 0 w 122"/>
                <a:gd name="T13" fmla="*/ 44 h 52"/>
                <a:gd name="T14" fmla="*/ 0 w 122"/>
                <a:gd name="T15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52">
                  <a:moveTo>
                    <a:pt x="0" y="44"/>
                  </a:moveTo>
                  <a:lnTo>
                    <a:pt x="29" y="21"/>
                  </a:lnTo>
                  <a:lnTo>
                    <a:pt x="78" y="21"/>
                  </a:lnTo>
                  <a:lnTo>
                    <a:pt x="122" y="0"/>
                  </a:lnTo>
                  <a:lnTo>
                    <a:pt x="95" y="44"/>
                  </a:lnTo>
                  <a:lnTo>
                    <a:pt x="44" y="52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Freeform 53"/>
            <p:cNvSpPr>
              <a:spLocks/>
            </p:cNvSpPr>
            <p:nvPr/>
          </p:nvSpPr>
          <p:spPr bwMode="auto">
            <a:xfrm>
              <a:off x="1435" y="2357"/>
              <a:ext cx="78" cy="71"/>
            </a:xfrm>
            <a:custGeom>
              <a:avLst/>
              <a:gdLst>
                <a:gd name="T0" fmla="*/ 0 w 158"/>
                <a:gd name="T1" fmla="*/ 0 h 141"/>
                <a:gd name="T2" fmla="*/ 67 w 158"/>
                <a:gd name="T3" fmla="*/ 27 h 141"/>
                <a:gd name="T4" fmla="*/ 84 w 158"/>
                <a:gd name="T5" fmla="*/ 59 h 141"/>
                <a:gd name="T6" fmla="*/ 17 w 158"/>
                <a:gd name="T7" fmla="*/ 44 h 141"/>
                <a:gd name="T8" fmla="*/ 59 w 158"/>
                <a:gd name="T9" fmla="*/ 78 h 141"/>
                <a:gd name="T10" fmla="*/ 65 w 158"/>
                <a:gd name="T11" fmla="*/ 101 h 141"/>
                <a:gd name="T12" fmla="*/ 10 w 158"/>
                <a:gd name="T13" fmla="*/ 82 h 141"/>
                <a:gd name="T14" fmla="*/ 51 w 158"/>
                <a:gd name="T15" fmla="*/ 139 h 141"/>
                <a:gd name="T16" fmla="*/ 110 w 158"/>
                <a:gd name="T17" fmla="*/ 141 h 141"/>
                <a:gd name="T18" fmla="*/ 158 w 158"/>
                <a:gd name="T19" fmla="*/ 111 h 141"/>
                <a:gd name="T20" fmla="*/ 156 w 158"/>
                <a:gd name="T21" fmla="*/ 46 h 141"/>
                <a:gd name="T22" fmla="*/ 72 w 158"/>
                <a:gd name="T23" fmla="*/ 6 h 141"/>
                <a:gd name="T24" fmla="*/ 0 w 158"/>
                <a:gd name="T25" fmla="*/ 0 h 141"/>
                <a:gd name="T26" fmla="*/ 0 w 158"/>
                <a:gd name="T2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41">
                  <a:moveTo>
                    <a:pt x="0" y="0"/>
                  </a:moveTo>
                  <a:lnTo>
                    <a:pt x="67" y="27"/>
                  </a:lnTo>
                  <a:lnTo>
                    <a:pt x="84" y="59"/>
                  </a:lnTo>
                  <a:lnTo>
                    <a:pt x="17" y="44"/>
                  </a:lnTo>
                  <a:lnTo>
                    <a:pt x="59" y="78"/>
                  </a:lnTo>
                  <a:lnTo>
                    <a:pt x="65" y="101"/>
                  </a:lnTo>
                  <a:lnTo>
                    <a:pt x="10" y="82"/>
                  </a:lnTo>
                  <a:lnTo>
                    <a:pt x="51" y="139"/>
                  </a:lnTo>
                  <a:lnTo>
                    <a:pt x="110" y="141"/>
                  </a:lnTo>
                  <a:lnTo>
                    <a:pt x="158" y="111"/>
                  </a:lnTo>
                  <a:lnTo>
                    <a:pt x="156" y="46"/>
                  </a:lnTo>
                  <a:lnTo>
                    <a:pt x="7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Freeform 54"/>
            <p:cNvSpPr>
              <a:spLocks/>
            </p:cNvSpPr>
            <p:nvPr/>
          </p:nvSpPr>
          <p:spPr bwMode="auto">
            <a:xfrm>
              <a:off x="1225" y="2263"/>
              <a:ext cx="222" cy="212"/>
            </a:xfrm>
            <a:custGeom>
              <a:avLst/>
              <a:gdLst>
                <a:gd name="T0" fmla="*/ 393 w 445"/>
                <a:gd name="T1" fmla="*/ 255 h 424"/>
                <a:gd name="T2" fmla="*/ 355 w 445"/>
                <a:gd name="T3" fmla="*/ 247 h 424"/>
                <a:gd name="T4" fmla="*/ 333 w 445"/>
                <a:gd name="T5" fmla="*/ 245 h 424"/>
                <a:gd name="T6" fmla="*/ 338 w 445"/>
                <a:gd name="T7" fmla="*/ 209 h 424"/>
                <a:gd name="T8" fmla="*/ 251 w 445"/>
                <a:gd name="T9" fmla="*/ 205 h 424"/>
                <a:gd name="T10" fmla="*/ 205 w 445"/>
                <a:gd name="T11" fmla="*/ 173 h 424"/>
                <a:gd name="T12" fmla="*/ 156 w 445"/>
                <a:gd name="T13" fmla="*/ 0 h 424"/>
                <a:gd name="T14" fmla="*/ 82 w 445"/>
                <a:gd name="T15" fmla="*/ 19 h 424"/>
                <a:gd name="T16" fmla="*/ 0 w 445"/>
                <a:gd name="T17" fmla="*/ 221 h 424"/>
                <a:gd name="T18" fmla="*/ 11 w 445"/>
                <a:gd name="T19" fmla="*/ 394 h 424"/>
                <a:gd name="T20" fmla="*/ 93 w 445"/>
                <a:gd name="T21" fmla="*/ 409 h 424"/>
                <a:gd name="T22" fmla="*/ 137 w 445"/>
                <a:gd name="T23" fmla="*/ 375 h 424"/>
                <a:gd name="T24" fmla="*/ 232 w 445"/>
                <a:gd name="T25" fmla="*/ 422 h 424"/>
                <a:gd name="T26" fmla="*/ 336 w 445"/>
                <a:gd name="T27" fmla="*/ 424 h 424"/>
                <a:gd name="T28" fmla="*/ 445 w 445"/>
                <a:gd name="T29" fmla="*/ 378 h 424"/>
                <a:gd name="T30" fmla="*/ 357 w 445"/>
                <a:gd name="T31" fmla="*/ 386 h 424"/>
                <a:gd name="T32" fmla="*/ 285 w 445"/>
                <a:gd name="T33" fmla="*/ 378 h 424"/>
                <a:gd name="T34" fmla="*/ 266 w 445"/>
                <a:gd name="T35" fmla="*/ 361 h 424"/>
                <a:gd name="T36" fmla="*/ 302 w 445"/>
                <a:gd name="T37" fmla="*/ 342 h 424"/>
                <a:gd name="T38" fmla="*/ 270 w 445"/>
                <a:gd name="T39" fmla="*/ 333 h 424"/>
                <a:gd name="T40" fmla="*/ 274 w 445"/>
                <a:gd name="T41" fmla="*/ 318 h 424"/>
                <a:gd name="T42" fmla="*/ 297 w 445"/>
                <a:gd name="T43" fmla="*/ 316 h 424"/>
                <a:gd name="T44" fmla="*/ 310 w 445"/>
                <a:gd name="T45" fmla="*/ 301 h 424"/>
                <a:gd name="T46" fmla="*/ 319 w 445"/>
                <a:gd name="T47" fmla="*/ 316 h 424"/>
                <a:gd name="T48" fmla="*/ 388 w 445"/>
                <a:gd name="T49" fmla="*/ 316 h 424"/>
                <a:gd name="T50" fmla="*/ 411 w 445"/>
                <a:gd name="T51" fmla="*/ 282 h 424"/>
                <a:gd name="T52" fmla="*/ 392 w 445"/>
                <a:gd name="T53" fmla="*/ 272 h 424"/>
                <a:gd name="T54" fmla="*/ 373 w 445"/>
                <a:gd name="T55" fmla="*/ 289 h 424"/>
                <a:gd name="T56" fmla="*/ 350 w 445"/>
                <a:gd name="T57" fmla="*/ 289 h 424"/>
                <a:gd name="T58" fmla="*/ 350 w 445"/>
                <a:gd name="T59" fmla="*/ 259 h 424"/>
                <a:gd name="T60" fmla="*/ 393 w 445"/>
                <a:gd name="T61" fmla="*/ 255 h 424"/>
                <a:gd name="T62" fmla="*/ 393 w 445"/>
                <a:gd name="T63" fmla="*/ 25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" h="424">
                  <a:moveTo>
                    <a:pt x="393" y="255"/>
                  </a:moveTo>
                  <a:lnTo>
                    <a:pt x="355" y="247"/>
                  </a:lnTo>
                  <a:lnTo>
                    <a:pt x="333" y="245"/>
                  </a:lnTo>
                  <a:lnTo>
                    <a:pt x="338" y="209"/>
                  </a:lnTo>
                  <a:lnTo>
                    <a:pt x="251" y="205"/>
                  </a:lnTo>
                  <a:lnTo>
                    <a:pt x="205" y="173"/>
                  </a:lnTo>
                  <a:lnTo>
                    <a:pt x="156" y="0"/>
                  </a:lnTo>
                  <a:lnTo>
                    <a:pt x="82" y="19"/>
                  </a:lnTo>
                  <a:lnTo>
                    <a:pt x="0" y="221"/>
                  </a:lnTo>
                  <a:lnTo>
                    <a:pt x="11" y="394"/>
                  </a:lnTo>
                  <a:lnTo>
                    <a:pt x="93" y="409"/>
                  </a:lnTo>
                  <a:lnTo>
                    <a:pt x="137" y="375"/>
                  </a:lnTo>
                  <a:lnTo>
                    <a:pt x="232" y="422"/>
                  </a:lnTo>
                  <a:lnTo>
                    <a:pt x="336" y="424"/>
                  </a:lnTo>
                  <a:lnTo>
                    <a:pt x="445" y="378"/>
                  </a:lnTo>
                  <a:lnTo>
                    <a:pt x="357" y="386"/>
                  </a:lnTo>
                  <a:lnTo>
                    <a:pt x="285" y="378"/>
                  </a:lnTo>
                  <a:lnTo>
                    <a:pt x="266" y="361"/>
                  </a:lnTo>
                  <a:lnTo>
                    <a:pt x="302" y="342"/>
                  </a:lnTo>
                  <a:lnTo>
                    <a:pt x="270" y="333"/>
                  </a:lnTo>
                  <a:lnTo>
                    <a:pt x="274" y="318"/>
                  </a:lnTo>
                  <a:lnTo>
                    <a:pt x="297" y="316"/>
                  </a:lnTo>
                  <a:lnTo>
                    <a:pt x="310" y="301"/>
                  </a:lnTo>
                  <a:lnTo>
                    <a:pt x="319" y="316"/>
                  </a:lnTo>
                  <a:lnTo>
                    <a:pt x="388" y="316"/>
                  </a:lnTo>
                  <a:lnTo>
                    <a:pt x="411" y="282"/>
                  </a:lnTo>
                  <a:lnTo>
                    <a:pt x="392" y="272"/>
                  </a:lnTo>
                  <a:lnTo>
                    <a:pt x="373" y="289"/>
                  </a:lnTo>
                  <a:lnTo>
                    <a:pt x="350" y="289"/>
                  </a:lnTo>
                  <a:lnTo>
                    <a:pt x="350" y="259"/>
                  </a:lnTo>
                  <a:lnTo>
                    <a:pt x="393" y="255"/>
                  </a:lnTo>
                  <a:lnTo>
                    <a:pt x="39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9" name="Freeform 55"/>
            <p:cNvSpPr>
              <a:spLocks/>
            </p:cNvSpPr>
            <p:nvPr/>
          </p:nvSpPr>
          <p:spPr bwMode="auto">
            <a:xfrm>
              <a:off x="1413" y="2412"/>
              <a:ext cx="46" cy="16"/>
            </a:xfrm>
            <a:custGeom>
              <a:avLst/>
              <a:gdLst>
                <a:gd name="T0" fmla="*/ 67 w 94"/>
                <a:gd name="T1" fmla="*/ 0 h 32"/>
                <a:gd name="T2" fmla="*/ 50 w 94"/>
                <a:gd name="T3" fmla="*/ 24 h 32"/>
                <a:gd name="T4" fmla="*/ 0 w 94"/>
                <a:gd name="T5" fmla="*/ 32 h 32"/>
                <a:gd name="T6" fmla="*/ 69 w 94"/>
                <a:gd name="T7" fmla="*/ 32 h 32"/>
                <a:gd name="T8" fmla="*/ 94 w 94"/>
                <a:gd name="T9" fmla="*/ 17 h 32"/>
                <a:gd name="T10" fmla="*/ 67 w 94"/>
                <a:gd name="T11" fmla="*/ 0 h 32"/>
                <a:gd name="T12" fmla="*/ 67 w 9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32">
                  <a:moveTo>
                    <a:pt x="67" y="0"/>
                  </a:moveTo>
                  <a:lnTo>
                    <a:pt x="50" y="24"/>
                  </a:lnTo>
                  <a:lnTo>
                    <a:pt x="0" y="32"/>
                  </a:lnTo>
                  <a:lnTo>
                    <a:pt x="69" y="32"/>
                  </a:lnTo>
                  <a:lnTo>
                    <a:pt x="94" y="17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Freeform 56"/>
            <p:cNvSpPr>
              <a:spLocks/>
            </p:cNvSpPr>
            <p:nvPr/>
          </p:nvSpPr>
          <p:spPr bwMode="auto">
            <a:xfrm>
              <a:off x="1519" y="2338"/>
              <a:ext cx="207" cy="100"/>
            </a:xfrm>
            <a:custGeom>
              <a:avLst/>
              <a:gdLst>
                <a:gd name="T0" fmla="*/ 249 w 415"/>
                <a:gd name="T1" fmla="*/ 2 h 200"/>
                <a:gd name="T2" fmla="*/ 192 w 415"/>
                <a:gd name="T3" fmla="*/ 27 h 200"/>
                <a:gd name="T4" fmla="*/ 31 w 415"/>
                <a:gd name="T5" fmla="*/ 33 h 200"/>
                <a:gd name="T6" fmla="*/ 147 w 415"/>
                <a:gd name="T7" fmla="*/ 40 h 200"/>
                <a:gd name="T8" fmla="*/ 103 w 415"/>
                <a:gd name="T9" fmla="*/ 86 h 200"/>
                <a:gd name="T10" fmla="*/ 36 w 415"/>
                <a:gd name="T11" fmla="*/ 86 h 200"/>
                <a:gd name="T12" fmla="*/ 0 w 415"/>
                <a:gd name="T13" fmla="*/ 135 h 200"/>
                <a:gd name="T14" fmla="*/ 72 w 415"/>
                <a:gd name="T15" fmla="*/ 124 h 200"/>
                <a:gd name="T16" fmla="*/ 105 w 415"/>
                <a:gd name="T17" fmla="*/ 132 h 200"/>
                <a:gd name="T18" fmla="*/ 143 w 415"/>
                <a:gd name="T19" fmla="*/ 200 h 200"/>
                <a:gd name="T20" fmla="*/ 137 w 415"/>
                <a:gd name="T21" fmla="*/ 124 h 200"/>
                <a:gd name="T22" fmla="*/ 145 w 415"/>
                <a:gd name="T23" fmla="*/ 76 h 200"/>
                <a:gd name="T24" fmla="*/ 168 w 415"/>
                <a:gd name="T25" fmla="*/ 54 h 200"/>
                <a:gd name="T26" fmla="*/ 211 w 415"/>
                <a:gd name="T27" fmla="*/ 40 h 200"/>
                <a:gd name="T28" fmla="*/ 302 w 415"/>
                <a:gd name="T29" fmla="*/ 31 h 200"/>
                <a:gd name="T30" fmla="*/ 415 w 415"/>
                <a:gd name="T31" fmla="*/ 23 h 200"/>
                <a:gd name="T32" fmla="*/ 327 w 415"/>
                <a:gd name="T33" fmla="*/ 16 h 200"/>
                <a:gd name="T34" fmla="*/ 310 w 415"/>
                <a:gd name="T35" fmla="*/ 0 h 200"/>
                <a:gd name="T36" fmla="*/ 249 w 415"/>
                <a:gd name="T37" fmla="*/ 2 h 200"/>
                <a:gd name="T38" fmla="*/ 249 w 415"/>
                <a:gd name="T3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200">
                  <a:moveTo>
                    <a:pt x="249" y="2"/>
                  </a:moveTo>
                  <a:lnTo>
                    <a:pt x="192" y="27"/>
                  </a:lnTo>
                  <a:lnTo>
                    <a:pt x="31" y="33"/>
                  </a:lnTo>
                  <a:lnTo>
                    <a:pt x="147" y="40"/>
                  </a:lnTo>
                  <a:lnTo>
                    <a:pt x="103" y="86"/>
                  </a:lnTo>
                  <a:lnTo>
                    <a:pt x="36" y="86"/>
                  </a:lnTo>
                  <a:lnTo>
                    <a:pt x="0" y="135"/>
                  </a:lnTo>
                  <a:lnTo>
                    <a:pt x="72" y="124"/>
                  </a:lnTo>
                  <a:lnTo>
                    <a:pt x="105" y="132"/>
                  </a:lnTo>
                  <a:lnTo>
                    <a:pt x="143" y="200"/>
                  </a:lnTo>
                  <a:lnTo>
                    <a:pt x="137" y="124"/>
                  </a:lnTo>
                  <a:lnTo>
                    <a:pt x="145" y="76"/>
                  </a:lnTo>
                  <a:lnTo>
                    <a:pt x="168" y="54"/>
                  </a:lnTo>
                  <a:lnTo>
                    <a:pt x="211" y="40"/>
                  </a:lnTo>
                  <a:lnTo>
                    <a:pt x="302" y="31"/>
                  </a:lnTo>
                  <a:lnTo>
                    <a:pt x="415" y="23"/>
                  </a:lnTo>
                  <a:lnTo>
                    <a:pt x="327" y="16"/>
                  </a:lnTo>
                  <a:lnTo>
                    <a:pt x="310" y="0"/>
                  </a:lnTo>
                  <a:lnTo>
                    <a:pt x="249" y="2"/>
                  </a:lnTo>
                  <a:lnTo>
                    <a:pt x="24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Freeform 57"/>
            <p:cNvSpPr>
              <a:spLocks/>
            </p:cNvSpPr>
            <p:nvPr/>
          </p:nvSpPr>
          <p:spPr bwMode="auto">
            <a:xfrm>
              <a:off x="1592" y="2360"/>
              <a:ext cx="257" cy="154"/>
            </a:xfrm>
            <a:custGeom>
              <a:avLst/>
              <a:gdLst>
                <a:gd name="T0" fmla="*/ 22 w 513"/>
                <a:gd name="T1" fmla="*/ 6 h 308"/>
                <a:gd name="T2" fmla="*/ 22 w 513"/>
                <a:gd name="T3" fmla="*/ 105 h 308"/>
                <a:gd name="T4" fmla="*/ 59 w 513"/>
                <a:gd name="T5" fmla="*/ 186 h 308"/>
                <a:gd name="T6" fmla="*/ 125 w 513"/>
                <a:gd name="T7" fmla="*/ 251 h 308"/>
                <a:gd name="T8" fmla="*/ 199 w 513"/>
                <a:gd name="T9" fmla="*/ 281 h 308"/>
                <a:gd name="T10" fmla="*/ 262 w 513"/>
                <a:gd name="T11" fmla="*/ 291 h 308"/>
                <a:gd name="T12" fmla="*/ 338 w 513"/>
                <a:gd name="T13" fmla="*/ 291 h 308"/>
                <a:gd name="T14" fmla="*/ 393 w 513"/>
                <a:gd name="T15" fmla="*/ 270 h 308"/>
                <a:gd name="T16" fmla="*/ 437 w 513"/>
                <a:gd name="T17" fmla="*/ 236 h 308"/>
                <a:gd name="T18" fmla="*/ 463 w 513"/>
                <a:gd name="T19" fmla="*/ 194 h 308"/>
                <a:gd name="T20" fmla="*/ 492 w 513"/>
                <a:gd name="T21" fmla="*/ 141 h 308"/>
                <a:gd name="T22" fmla="*/ 513 w 513"/>
                <a:gd name="T23" fmla="*/ 139 h 308"/>
                <a:gd name="T24" fmla="*/ 475 w 513"/>
                <a:gd name="T25" fmla="*/ 217 h 308"/>
                <a:gd name="T26" fmla="*/ 414 w 513"/>
                <a:gd name="T27" fmla="*/ 276 h 308"/>
                <a:gd name="T28" fmla="*/ 363 w 513"/>
                <a:gd name="T29" fmla="*/ 300 h 308"/>
                <a:gd name="T30" fmla="*/ 327 w 513"/>
                <a:gd name="T31" fmla="*/ 308 h 308"/>
                <a:gd name="T32" fmla="*/ 249 w 513"/>
                <a:gd name="T33" fmla="*/ 308 h 308"/>
                <a:gd name="T34" fmla="*/ 159 w 513"/>
                <a:gd name="T35" fmla="*/ 291 h 308"/>
                <a:gd name="T36" fmla="*/ 76 w 513"/>
                <a:gd name="T37" fmla="*/ 245 h 308"/>
                <a:gd name="T38" fmla="*/ 24 w 513"/>
                <a:gd name="T39" fmla="*/ 173 h 308"/>
                <a:gd name="T40" fmla="*/ 7 w 513"/>
                <a:gd name="T41" fmla="*/ 103 h 308"/>
                <a:gd name="T42" fmla="*/ 0 w 513"/>
                <a:gd name="T43" fmla="*/ 11 h 308"/>
                <a:gd name="T44" fmla="*/ 11 w 513"/>
                <a:gd name="T45" fmla="*/ 0 h 308"/>
                <a:gd name="T46" fmla="*/ 22 w 513"/>
                <a:gd name="T47" fmla="*/ 6 h 308"/>
                <a:gd name="T48" fmla="*/ 22 w 513"/>
                <a:gd name="T49" fmla="*/ 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3" h="308">
                  <a:moveTo>
                    <a:pt x="22" y="6"/>
                  </a:moveTo>
                  <a:lnTo>
                    <a:pt x="22" y="105"/>
                  </a:lnTo>
                  <a:lnTo>
                    <a:pt x="59" y="186"/>
                  </a:lnTo>
                  <a:lnTo>
                    <a:pt x="125" y="251"/>
                  </a:lnTo>
                  <a:lnTo>
                    <a:pt x="199" y="281"/>
                  </a:lnTo>
                  <a:lnTo>
                    <a:pt x="262" y="291"/>
                  </a:lnTo>
                  <a:lnTo>
                    <a:pt x="338" y="291"/>
                  </a:lnTo>
                  <a:lnTo>
                    <a:pt x="393" y="270"/>
                  </a:lnTo>
                  <a:lnTo>
                    <a:pt x="437" y="236"/>
                  </a:lnTo>
                  <a:lnTo>
                    <a:pt x="463" y="194"/>
                  </a:lnTo>
                  <a:lnTo>
                    <a:pt x="492" y="141"/>
                  </a:lnTo>
                  <a:lnTo>
                    <a:pt x="513" y="139"/>
                  </a:lnTo>
                  <a:lnTo>
                    <a:pt x="475" y="217"/>
                  </a:lnTo>
                  <a:lnTo>
                    <a:pt x="414" y="276"/>
                  </a:lnTo>
                  <a:lnTo>
                    <a:pt x="363" y="300"/>
                  </a:lnTo>
                  <a:lnTo>
                    <a:pt x="327" y="308"/>
                  </a:lnTo>
                  <a:lnTo>
                    <a:pt x="249" y="308"/>
                  </a:lnTo>
                  <a:lnTo>
                    <a:pt x="159" y="291"/>
                  </a:lnTo>
                  <a:lnTo>
                    <a:pt x="76" y="245"/>
                  </a:lnTo>
                  <a:lnTo>
                    <a:pt x="24" y="173"/>
                  </a:lnTo>
                  <a:lnTo>
                    <a:pt x="7" y="10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Freeform 58"/>
            <p:cNvSpPr>
              <a:spLocks/>
            </p:cNvSpPr>
            <p:nvPr/>
          </p:nvSpPr>
          <p:spPr bwMode="auto">
            <a:xfrm>
              <a:off x="1728" y="2340"/>
              <a:ext cx="100" cy="121"/>
            </a:xfrm>
            <a:custGeom>
              <a:avLst/>
              <a:gdLst>
                <a:gd name="T0" fmla="*/ 27 w 200"/>
                <a:gd name="T1" fmla="*/ 17 h 242"/>
                <a:gd name="T2" fmla="*/ 88 w 200"/>
                <a:gd name="T3" fmla="*/ 31 h 242"/>
                <a:gd name="T4" fmla="*/ 128 w 200"/>
                <a:gd name="T5" fmla="*/ 57 h 242"/>
                <a:gd name="T6" fmla="*/ 132 w 200"/>
                <a:gd name="T7" fmla="*/ 0 h 242"/>
                <a:gd name="T8" fmla="*/ 181 w 200"/>
                <a:gd name="T9" fmla="*/ 34 h 242"/>
                <a:gd name="T10" fmla="*/ 200 w 200"/>
                <a:gd name="T11" fmla="*/ 80 h 242"/>
                <a:gd name="T12" fmla="*/ 152 w 200"/>
                <a:gd name="T13" fmla="*/ 131 h 242"/>
                <a:gd name="T14" fmla="*/ 128 w 200"/>
                <a:gd name="T15" fmla="*/ 185 h 242"/>
                <a:gd name="T16" fmla="*/ 80 w 200"/>
                <a:gd name="T17" fmla="*/ 226 h 242"/>
                <a:gd name="T18" fmla="*/ 44 w 200"/>
                <a:gd name="T19" fmla="*/ 242 h 242"/>
                <a:gd name="T20" fmla="*/ 59 w 200"/>
                <a:gd name="T21" fmla="*/ 198 h 242"/>
                <a:gd name="T22" fmla="*/ 59 w 200"/>
                <a:gd name="T23" fmla="*/ 179 h 242"/>
                <a:gd name="T24" fmla="*/ 29 w 200"/>
                <a:gd name="T25" fmla="*/ 183 h 242"/>
                <a:gd name="T26" fmla="*/ 56 w 200"/>
                <a:gd name="T27" fmla="*/ 143 h 242"/>
                <a:gd name="T28" fmla="*/ 59 w 200"/>
                <a:gd name="T29" fmla="*/ 129 h 242"/>
                <a:gd name="T30" fmla="*/ 40 w 200"/>
                <a:gd name="T31" fmla="*/ 112 h 242"/>
                <a:gd name="T32" fmla="*/ 0 w 200"/>
                <a:gd name="T33" fmla="*/ 97 h 242"/>
                <a:gd name="T34" fmla="*/ 40 w 200"/>
                <a:gd name="T35" fmla="*/ 93 h 242"/>
                <a:gd name="T36" fmla="*/ 75 w 200"/>
                <a:gd name="T37" fmla="*/ 95 h 242"/>
                <a:gd name="T38" fmla="*/ 56 w 200"/>
                <a:gd name="T39" fmla="*/ 67 h 242"/>
                <a:gd name="T40" fmla="*/ 69 w 200"/>
                <a:gd name="T41" fmla="*/ 46 h 242"/>
                <a:gd name="T42" fmla="*/ 27 w 200"/>
                <a:gd name="T43" fmla="*/ 17 h 242"/>
                <a:gd name="T44" fmla="*/ 27 w 200"/>
                <a:gd name="T45" fmla="*/ 1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42">
                  <a:moveTo>
                    <a:pt x="27" y="17"/>
                  </a:moveTo>
                  <a:lnTo>
                    <a:pt x="88" y="31"/>
                  </a:lnTo>
                  <a:lnTo>
                    <a:pt x="128" y="57"/>
                  </a:lnTo>
                  <a:lnTo>
                    <a:pt x="132" y="0"/>
                  </a:lnTo>
                  <a:lnTo>
                    <a:pt x="181" y="34"/>
                  </a:lnTo>
                  <a:lnTo>
                    <a:pt x="200" y="80"/>
                  </a:lnTo>
                  <a:lnTo>
                    <a:pt x="152" y="131"/>
                  </a:lnTo>
                  <a:lnTo>
                    <a:pt x="128" y="185"/>
                  </a:lnTo>
                  <a:lnTo>
                    <a:pt x="80" y="226"/>
                  </a:lnTo>
                  <a:lnTo>
                    <a:pt x="44" y="242"/>
                  </a:lnTo>
                  <a:lnTo>
                    <a:pt x="59" y="198"/>
                  </a:lnTo>
                  <a:lnTo>
                    <a:pt x="59" y="179"/>
                  </a:lnTo>
                  <a:lnTo>
                    <a:pt x="29" y="183"/>
                  </a:lnTo>
                  <a:lnTo>
                    <a:pt x="56" y="143"/>
                  </a:lnTo>
                  <a:lnTo>
                    <a:pt x="59" y="129"/>
                  </a:lnTo>
                  <a:lnTo>
                    <a:pt x="40" y="112"/>
                  </a:lnTo>
                  <a:lnTo>
                    <a:pt x="0" y="97"/>
                  </a:lnTo>
                  <a:lnTo>
                    <a:pt x="40" y="93"/>
                  </a:lnTo>
                  <a:lnTo>
                    <a:pt x="75" y="95"/>
                  </a:lnTo>
                  <a:lnTo>
                    <a:pt x="56" y="67"/>
                  </a:lnTo>
                  <a:lnTo>
                    <a:pt x="69" y="46"/>
                  </a:lnTo>
                  <a:lnTo>
                    <a:pt x="27" y="17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Freeform 59"/>
            <p:cNvSpPr>
              <a:spLocks/>
            </p:cNvSpPr>
            <p:nvPr/>
          </p:nvSpPr>
          <p:spPr bwMode="auto">
            <a:xfrm>
              <a:off x="1604" y="2351"/>
              <a:ext cx="140" cy="111"/>
            </a:xfrm>
            <a:custGeom>
              <a:avLst/>
              <a:gdLst>
                <a:gd name="T0" fmla="*/ 126 w 282"/>
                <a:gd name="T1" fmla="*/ 0 h 222"/>
                <a:gd name="T2" fmla="*/ 86 w 282"/>
                <a:gd name="T3" fmla="*/ 25 h 222"/>
                <a:gd name="T4" fmla="*/ 29 w 282"/>
                <a:gd name="T5" fmla="*/ 68 h 222"/>
                <a:gd name="T6" fmla="*/ 2 w 282"/>
                <a:gd name="T7" fmla="*/ 114 h 222"/>
                <a:gd name="T8" fmla="*/ 0 w 282"/>
                <a:gd name="T9" fmla="*/ 158 h 222"/>
                <a:gd name="T10" fmla="*/ 52 w 282"/>
                <a:gd name="T11" fmla="*/ 150 h 222"/>
                <a:gd name="T12" fmla="*/ 94 w 282"/>
                <a:gd name="T13" fmla="*/ 194 h 222"/>
                <a:gd name="T14" fmla="*/ 149 w 282"/>
                <a:gd name="T15" fmla="*/ 217 h 222"/>
                <a:gd name="T16" fmla="*/ 213 w 282"/>
                <a:gd name="T17" fmla="*/ 222 h 222"/>
                <a:gd name="T18" fmla="*/ 282 w 282"/>
                <a:gd name="T19" fmla="*/ 219 h 222"/>
                <a:gd name="T20" fmla="*/ 221 w 282"/>
                <a:gd name="T21" fmla="*/ 209 h 222"/>
                <a:gd name="T22" fmla="*/ 215 w 282"/>
                <a:gd name="T23" fmla="*/ 184 h 222"/>
                <a:gd name="T24" fmla="*/ 162 w 282"/>
                <a:gd name="T25" fmla="*/ 167 h 222"/>
                <a:gd name="T26" fmla="*/ 116 w 282"/>
                <a:gd name="T27" fmla="*/ 133 h 222"/>
                <a:gd name="T28" fmla="*/ 154 w 282"/>
                <a:gd name="T29" fmla="*/ 141 h 222"/>
                <a:gd name="T30" fmla="*/ 143 w 282"/>
                <a:gd name="T31" fmla="*/ 110 h 222"/>
                <a:gd name="T32" fmla="*/ 152 w 282"/>
                <a:gd name="T33" fmla="*/ 93 h 222"/>
                <a:gd name="T34" fmla="*/ 234 w 282"/>
                <a:gd name="T35" fmla="*/ 76 h 222"/>
                <a:gd name="T36" fmla="*/ 185 w 282"/>
                <a:gd name="T37" fmla="*/ 63 h 222"/>
                <a:gd name="T38" fmla="*/ 135 w 282"/>
                <a:gd name="T39" fmla="*/ 44 h 222"/>
                <a:gd name="T40" fmla="*/ 126 w 282"/>
                <a:gd name="T41" fmla="*/ 25 h 222"/>
                <a:gd name="T42" fmla="*/ 126 w 282"/>
                <a:gd name="T43" fmla="*/ 0 h 222"/>
                <a:gd name="T44" fmla="*/ 126 w 282"/>
                <a:gd name="T4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222">
                  <a:moveTo>
                    <a:pt x="126" y="0"/>
                  </a:moveTo>
                  <a:lnTo>
                    <a:pt x="86" y="25"/>
                  </a:lnTo>
                  <a:lnTo>
                    <a:pt x="29" y="68"/>
                  </a:lnTo>
                  <a:lnTo>
                    <a:pt x="2" y="114"/>
                  </a:lnTo>
                  <a:lnTo>
                    <a:pt x="0" y="158"/>
                  </a:lnTo>
                  <a:lnTo>
                    <a:pt x="52" y="150"/>
                  </a:lnTo>
                  <a:lnTo>
                    <a:pt x="94" y="194"/>
                  </a:lnTo>
                  <a:lnTo>
                    <a:pt x="149" y="217"/>
                  </a:lnTo>
                  <a:lnTo>
                    <a:pt x="213" y="222"/>
                  </a:lnTo>
                  <a:lnTo>
                    <a:pt x="282" y="219"/>
                  </a:lnTo>
                  <a:lnTo>
                    <a:pt x="221" y="209"/>
                  </a:lnTo>
                  <a:lnTo>
                    <a:pt x="215" y="184"/>
                  </a:lnTo>
                  <a:lnTo>
                    <a:pt x="162" y="167"/>
                  </a:lnTo>
                  <a:lnTo>
                    <a:pt x="116" y="133"/>
                  </a:lnTo>
                  <a:lnTo>
                    <a:pt x="154" y="141"/>
                  </a:lnTo>
                  <a:lnTo>
                    <a:pt x="143" y="110"/>
                  </a:lnTo>
                  <a:lnTo>
                    <a:pt x="152" y="93"/>
                  </a:lnTo>
                  <a:lnTo>
                    <a:pt x="234" y="76"/>
                  </a:lnTo>
                  <a:lnTo>
                    <a:pt x="185" y="63"/>
                  </a:lnTo>
                  <a:lnTo>
                    <a:pt x="135" y="44"/>
                  </a:lnTo>
                  <a:lnTo>
                    <a:pt x="126" y="25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Freeform 60"/>
            <p:cNvSpPr>
              <a:spLocks/>
            </p:cNvSpPr>
            <p:nvPr/>
          </p:nvSpPr>
          <p:spPr bwMode="auto">
            <a:xfrm>
              <a:off x="1685" y="2388"/>
              <a:ext cx="52" cy="30"/>
            </a:xfrm>
            <a:custGeom>
              <a:avLst/>
              <a:gdLst>
                <a:gd name="T0" fmla="*/ 0 w 103"/>
                <a:gd name="T1" fmla="*/ 13 h 61"/>
                <a:gd name="T2" fmla="*/ 15 w 103"/>
                <a:gd name="T3" fmla="*/ 61 h 61"/>
                <a:gd name="T4" fmla="*/ 74 w 103"/>
                <a:gd name="T5" fmla="*/ 59 h 61"/>
                <a:gd name="T6" fmla="*/ 103 w 103"/>
                <a:gd name="T7" fmla="*/ 8 h 61"/>
                <a:gd name="T8" fmla="*/ 78 w 103"/>
                <a:gd name="T9" fmla="*/ 4 h 61"/>
                <a:gd name="T10" fmla="*/ 70 w 103"/>
                <a:gd name="T11" fmla="*/ 36 h 61"/>
                <a:gd name="T12" fmla="*/ 40 w 103"/>
                <a:gd name="T13" fmla="*/ 34 h 61"/>
                <a:gd name="T14" fmla="*/ 34 w 103"/>
                <a:gd name="T15" fmla="*/ 0 h 61"/>
                <a:gd name="T16" fmla="*/ 0 w 103"/>
                <a:gd name="T17" fmla="*/ 13 h 61"/>
                <a:gd name="T18" fmla="*/ 0 w 103"/>
                <a:gd name="T1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61">
                  <a:moveTo>
                    <a:pt x="0" y="13"/>
                  </a:moveTo>
                  <a:lnTo>
                    <a:pt x="15" y="61"/>
                  </a:lnTo>
                  <a:lnTo>
                    <a:pt x="74" y="59"/>
                  </a:lnTo>
                  <a:lnTo>
                    <a:pt x="103" y="8"/>
                  </a:lnTo>
                  <a:lnTo>
                    <a:pt x="78" y="4"/>
                  </a:lnTo>
                  <a:lnTo>
                    <a:pt x="70" y="36"/>
                  </a:lnTo>
                  <a:lnTo>
                    <a:pt x="40" y="34"/>
                  </a:lnTo>
                  <a:lnTo>
                    <a:pt x="3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Freeform 61"/>
            <p:cNvSpPr>
              <a:spLocks/>
            </p:cNvSpPr>
            <p:nvPr/>
          </p:nvSpPr>
          <p:spPr bwMode="auto">
            <a:xfrm>
              <a:off x="1717" y="2364"/>
              <a:ext cx="46" cy="12"/>
            </a:xfrm>
            <a:custGeom>
              <a:avLst/>
              <a:gdLst>
                <a:gd name="T0" fmla="*/ 0 w 93"/>
                <a:gd name="T1" fmla="*/ 11 h 24"/>
                <a:gd name="T2" fmla="*/ 59 w 93"/>
                <a:gd name="T3" fmla="*/ 15 h 24"/>
                <a:gd name="T4" fmla="*/ 93 w 93"/>
                <a:gd name="T5" fmla="*/ 24 h 24"/>
                <a:gd name="T6" fmla="*/ 62 w 93"/>
                <a:gd name="T7" fmla="*/ 2 h 24"/>
                <a:gd name="T8" fmla="*/ 28 w 93"/>
                <a:gd name="T9" fmla="*/ 0 h 24"/>
                <a:gd name="T10" fmla="*/ 0 w 93"/>
                <a:gd name="T11" fmla="*/ 11 h 24"/>
                <a:gd name="T12" fmla="*/ 0 w 93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4">
                  <a:moveTo>
                    <a:pt x="0" y="11"/>
                  </a:moveTo>
                  <a:lnTo>
                    <a:pt x="59" y="15"/>
                  </a:lnTo>
                  <a:lnTo>
                    <a:pt x="93" y="24"/>
                  </a:lnTo>
                  <a:lnTo>
                    <a:pt x="62" y="2"/>
                  </a:lnTo>
                  <a:lnTo>
                    <a:pt x="28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Freeform 62"/>
            <p:cNvSpPr>
              <a:spLocks/>
            </p:cNvSpPr>
            <p:nvPr/>
          </p:nvSpPr>
          <p:spPr bwMode="auto">
            <a:xfrm>
              <a:off x="1271" y="2423"/>
              <a:ext cx="54" cy="79"/>
            </a:xfrm>
            <a:custGeom>
              <a:avLst/>
              <a:gdLst>
                <a:gd name="T0" fmla="*/ 63 w 109"/>
                <a:gd name="T1" fmla="*/ 64 h 157"/>
                <a:gd name="T2" fmla="*/ 88 w 109"/>
                <a:gd name="T3" fmla="*/ 123 h 157"/>
                <a:gd name="T4" fmla="*/ 109 w 109"/>
                <a:gd name="T5" fmla="*/ 157 h 157"/>
                <a:gd name="T6" fmla="*/ 59 w 109"/>
                <a:gd name="T7" fmla="*/ 125 h 157"/>
                <a:gd name="T8" fmla="*/ 23 w 109"/>
                <a:gd name="T9" fmla="*/ 85 h 157"/>
                <a:gd name="T10" fmla="*/ 0 w 109"/>
                <a:gd name="T11" fmla="*/ 22 h 157"/>
                <a:gd name="T12" fmla="*/ 71 w 109"/>
                <a:gd name="T13" fmla="*/ 0 h 157"/>
                <a:gd name="T14" fmla="*/ 63 w 109"/>
                <a:gd name="T15" fmla="*/ 64 h 157"/>
                <a:gd name="T16" fmla="*/ 63 w 109"/>
                <a:gd name="T17" fmla="*/ 6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57">
                  <a:moveTo>
                    <a:pt x="63" y="64"/>
                  </a:moveTo>
                  <a:lnTo>
                    <a:pt x="88" y="123"/>
                  </a:lnTo>
                  <a:lnTo>
                    <a:pt x="109" y="157"/>
                  </a:lnTo>
                  <a:lnTo>
                    <a:pt x="59" y="125"/>
                  </a:lnTo>
                  <a:lnTo>
                    <a:pt x="23" y="85"/>
                  </a:lnTo>
                  <a:lnTo>
                    <a:pt x="0" y="22"/>
                  </a:lnTo>
                  <a:lnTo>
                    <a:pt x="71" y="0"/>
                  </a:lnTo>
                  <a:lnTo>
                    <a:pt x="63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Freeform 63"/>
            <p:cNvSpPr>
              <a:spLocks/>
            </p:cNvSpPr>
            <p:nvPr/>
          </p:nvSpPr>
          <p:spPr bwMode="auto">
            <a:xfrm>
              <a:off x="1099" y="1838"/>
              <a:ext cx="799" cy="1042"/>
            </a:xfrm>
            <a:custGeom>
              <a:avLst/>
              <a:gdLst>
                <a:gd name="T0" fmla="*/ 798 w 1599"/>
                <a:gd name="T1" fmla="*/ 482 h 2083"/>
                <a:gd name="T2" fmla="*/ 549 w 1599"/>
                <a:gd name="T3" fmla="*/ 475 h 2083"/>
                <a:gd name="T4" fmla="*/ 498 w 1599"/>
                <a:gd name="T5" fmla="*/ 718 h 2083"/>
                <a:gd name="T6" fmla="*/ 369 w 1599"/>
                <a:gd name="T7" fmla="*/ 901 h 2083"/>
                <a:gd name="T8" fmla="*/ 390 w 1599"/>
                <a:gd name="T9" fmla="*/ 1349 h 2083"/>
                <a:gd name="T10" fmla="*/ 538 w 1599"/>
                <a:gd name="T11" fmla="*/ 1556 h 2083"/>
                <a:gd name="T12" fmla="*/ 502 w 1599"/>
                <a:gd name="T13" fmla="*/ 1667 h 2083"/>
                <a:gd name="T14" fmla="*/ 662 w 1599"/>
                <a:gd name="T15" fmla="*/ 1819 h 2083"/>
                <a:gd name="T16" fmla="*/ 705 w 1599"/>
                <a:gd name="T17" fmla="*/ 1720 h 2083"/>
                <a:gd name="T18" fmla="*/ 787 w 1599"/>
                <a:gd name="T19" fmla="*/ 1838 h 2083"/>
                <a:gd name="T20" fmla="*/ 973 w 1599"/>
                <a:gd name="T21" fmla="*/ 1841 h 2083"/>
                <a:gd name="T22" fmla="*/ 1028 w 1599"/>
                <a:gd name="T23" fmla="*/ 1885 h 2083"/>
                <a:gd name="T24" fmla="*/ 787 w 1599"/>
                <a:gd name="T25" fmla="*/ 1893 h 2083"/>
                <a:gd name="T26" fmla="*/ 669 w 1599"/>
                <a:gd name="T27" fmla="*/ 1919 h 2083"/>
                <a:gd name="T28" fmla="*/ 802 w 1599"/>
                <a:gd name="T29" fmla="*/ 2033 h 2083"/>
                <a:gd name="T30" fmla="*/ 985 w 1599"/>
                <a:gd name="T31" fmla="*/ 2052 h 2083"/>
                <a:gd name="T32" fmla="*/ 1141 w 1599"/>
                <a:gd name="T33" fmla="*/ 1990 h 2083"/>
                <a:gd name="T34" fmla="*/ 1002 w 1599"/>
                <a:gd name="T35" fmla="*/ 2075 h 2083"/>
                <a:gd name="T36" fmla="*/ 743 w 1599"/>
                <a:gd name="T37" fmla="*/ 2083 h 2083"/>
                <a:gd name="T38" fmla="*/ 468 w 1599"/>
                <a:gd name="T39" fmla="*/ 1938 h 2083"/>
                <a:gd name="T40" fmla="*/ 112 w 1599"/>
                <a:gd name="T41" fmla="*/ 1315 h 2083"/>
                <a:gd name="T42" fmla="*/ 12 w 1599"/>
                <a:gd name="T43" fmla="*/ 1108 h 2083"/>
                <a:gd name="T44" fmla="*/ 0 w 1599"/>
                <a:gd name="T45" fmla="*/ 897 h 2083"/>
                <a:gd name="T46" fmla="*/ 101 w 1599"/>
                <a:gd name="T47" fmla="*/ 804 h 2083"/>
                <a:gd name="T48" fmla="*/ 135 w 1599"/>
                <a:gd name="T49" fmla="*/ 412 h 2083"/>
                <a:gd name="T50" fmla="*/ 413 w 1599"/>
                <a:gd name="T51" fmla="*/ 93 h 2083"/>
                <a:gd name="T52" fmla="*/ 911 w 1599"/>
                <a:gd name="T53" fmla="*/ 7 h 2083"/>
                <a:gd name="T54" fmla="*/ 1429 w 1599"/>
                <a:gd name="T55" fmla="*/ 249 h 2083"/>
                <a:gd name="T56" fmla="*/ 1570 w 1599"/>
                <a:gd name="T57" fmla="*/ 627 h 2083"/>
                <a:gd name="T58" fmla="*/ 1547 w 1599"/>
                <a:gd name="T59" fmla="*/ 1041 h 2083"/>
                <a:gd name="T60" fmla="*/ 1466 w 1599"/>
                <a:gd name="T61" fmla="*/ 1267 h 2083"/>
                <a:gd name="T62" fmla="*/ 1469 w 1599"/>
                <a:gd name="T63" fmla="*/ 1037 h 2083"/>
                <a:gd name="T64" fmla="*/ 1466 w 1599"/>
                <a:gd name="T65" fmla="*/ 767 h 2083"/>
                <a:gd name="T66" fmla="*/ 1384 w 1599"/>
                <a:gd name="T67" fmla="*/ 511 h 2083"/>
                <a:gd name="T68" fmla="*/ 1137 w 1599"/>
                <a:gd name="T69" fmla="*/ 456 h 2083"/>
                <a:gd name="T70" fmla="*/ 966 w 1599"/>
                <a:gd name="T71" fmla="*/ 499 h 2083"/>
                <a:gd name="T72" fmla="*/ 911 w 1599"/>
                <a:gd name="T73" fmla="*/ 534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9" h="2083">
                  <a:moveTo>
                    <a:pt x="911" y="534"/>
                  </a:moveTo>
                  <a:lnTo>
                    <a:pt x="798" y="482"/>
                  </a:lnTo>
                  <a:lnTo>
                    <a:pt x="665" y="467"/>
                  </a:lnTo>
                  <a:lnTo>
                    <a:pt x="549" y="475"/>
                  </a:lnTo>
                  <a:lnTo>
                    <a:pt x="502" y="545"/>
                  </a:lnTo>
                  <a:lnTo>
                    <a:pt x="498" y="718"/>
                  </a:lnTo>
                  <a:lnTo>
                    <a:pt x="468" y="834"/>
                  </a:lnTo>
                  <a:lnTo>
                    <a:pt x="369" y="901"/>
                  </a:lnTo>
                  <a:lnTo>
                    <a:pt x="323" y="1267"/>
                  </a:lnTo>
                  <a:lnTo>
                    <a:pt x="390" y="1349"/>
                  </a:lnTo>
                  <a:lnTo>
                    <a:pt x="384" y="1416"/>
                  </a:lnTo>
                  <a:lnTo>
                    <a:pt x="538" y="1556"/>
                  </a:lnTo>
                  <a:lnTo>
                    <a:pt x="572" y="1659"/>
                  </a:lnTo>
                  <a:lnTo>
                    <a:pt x="502" y="1667"/>
                  </a:lnTo>
                  <a:lnTo>
                    <a:pt x="534" y="1798"/>
                  </a:lnTo>
                  <a:lnTo>
                    <a:pt x="662" y="1819"/>
                  </a:lnTo>
                  <a:lnTo>
                    <a:pt x="658" y="1737"/>
                  </a:lnTo>
                  <a:lnTo>
                    <a:pt x="705" y="1720"/>
                  </a:lnTo>
                  <a:lnTo>
                    <a:pt x="728" y="1786"/>
                  </a:lnTo>
                  <a:lnTo>
                    <a:pt x="787" y="1838"/>
                  </a:lnTo>
                  <a:lnTo>
                    <a:pt x="861" y="1853"/>
                  </a:lnTo>
                  <a:lnTo>
                    <a:pt x="973" y="1841"/>
                  </a:lnTo>
                  <a:lnTo>
                    <a:pt x="1099" y="1790"/>
                  </a:lnTo>
                  <a:lnTo>
                    <a:pt x="1028" y="1885"/>
                  </a:lnTo>
                  <a:lnTo>
                    <a:pt x="951" y="1904"/>
                  </a:lnTo>
                  <a:lnTo>
                    <a:pt x="787" y="1893"/>
                  </a:lnTo>
                  <a:lnTo>
                    <a:pt x="713" y="1878"/>
                  </a:lnTo>
                  <a:lnTo>
                    <a:pt x="669" y="1919"/>
                  </a:lnTo>
                  <a:lnTo>
                    <a:pt x="721" y="1993"/>
                  </a:lnTo>
                  <a:lnTo>
                    <a:pt x="802" y="2033"/>
                  </a:lnTo>
                  <a:lnTo>
                    <a:pt x="876" y="2052"/>
                  </a:lnTo>
                  <a:lnTo>
                    <a:pt x="985" y="2052"/>
                  </a:lnTo>
                  <a:lnTo>
                    <a:pt x="1072" y="2026"/>
                  </a:lnTo>
                  <a:lnTo>
                    <a:pt x="1141" y="1990"/>
                  </a:lnTo>
                  <a:lnTo>
                    <a:pt x="1087" y="2049"/>
                  </a:lnTo>
                  <a:lnTo>
                    <a:pt x="1002" y="2075"/>
                  </a:lnTo>
                  <a:lnTo>
                    <a:pt x="911" y="2083"/>
                  </a:lnTo>
                  <a:lnTo>
                    <a:pt x="743" y="2083"/>
                  </a:lnTo>
                  <a:lnTo>
                    <a:pt x="631" y="2049"/>
                  </a:lnTo>
                  <a:lnTo>
                    <a:pt x="468" y="1938"/>
                  </a:lnTo>
                  <a:lnTo>
                    <a:pt x="245" y="1678"/>
                  </a:lnTo>
                  <a:lnTo>
                    <a:pt x="112" y="1315"/>
                  </a:lnTo>
                  <a:lnTo>
                    <a:pt x="78" y="1241"/>
                  </a:lnTo>
                  <a:lnTo>
                    <a:pt x="12" y="1108"/>
                  </a:lnTo>
                  <a:lnTo>
                    <a:pt x="8" y="999"/>
                  </a:lnTo>
                  <a:lnTo>
                    <a:pt x="0" y="897"/>
                  </a:lnTo>
                  <a:lnTo>
                    <a:pt x="27" y="830"/>
                  </a:lnTo>
                  <a:lnTo>
                    <a:pt x="101" y="804"/>
                  </a:lnTo>
                  <a:lnTo>
                    <a:pt x="80" y="648"/>
                  </a:lnTo>
                  <a:lnTo>
                    <a:pt x="135" y="412"/>
                  </a:lnTo>
                  <a:lnTo>
                    <a:pt x="245" y="237"/>
                  </a:lnTo>
                  <a:lnTo>
                    <a:pt x="413" y="93"/>
                  </a:lnTo>
                  <a:lnTo>
                    <a:pt x="650" y="0"/>
                  </a:lnTo>
                  <a:lnTo>
                    <a:pt x="911" y="7"/>
                  </a:lnTo>
                  <a:lnTo>
                    <a:pt x="1192" y="96"/>
                  </a:lnTo>
                  <a:lnTo>
                    <a:pt x="1429" y="249"/>
                  </a:lnTo>
                  <a:lnTo>
                    <a:pt x="1536" y="437"/>
                  </a:lnTo>
                  <a:lnTo>
                    <a:pt x="1570" y="627"/>
                  </a:lnTo>
                  <a:lnTo>
                    <a:pt x="1599" y="823"/>
                  </a:lnTo>
                  <a:lnTo>
                    <a:pt x="1547" y="1041"/>
                  </a:lnTo>
                  <a:lnTo>
                    <a:pt x="1536" y="1167"/>
                  </a:lnTo>
                  <a:lnTo>
                    <a:pt x="1466" y="1267"/>
                  </a:lnTo>
                  <a:lnTo>
                    <a:pt x="1454" y="1138"/>
                  </a:lnTo>
                  <a:lnTo>
                    <a:pt x="1469" y="1037"/>
                  </a:lnTo>
                  <a:lnTo>
                    <a:pt x="1481" y="893"/>
                  </a:lnTo>
                  <a:lnTo>
                    <a:pt x="1466" y="767"/>
                  </a:lnTo>
                  <a:lnTo>
                    <a:pt x="1441" y="585"/>
                  </a:lnTo>
                  <a:lnTo>
                    <a:pt x="1384" y="511"/>
                  </a:lnTo>
                  <a:lnTo>
                    <a:pt x="1325" y="475"/>
                  </a:lnTo>
                  <a:lnTo>
                    <a:pt x="1137" y="456"/>
                  </a:lnTo>
                  <a:lnTo>
                    <a:pt x="1044" y="467"/>
                  </a:lnTo>
                  <a:lnTo>
                    <a:pt x="966" y="499"/>
                  </a:lnTo>
                  <a:lnTo>
                    <a:pt x="911" y="534"/>
                  </a:lnTo>
                  <a:lnTo>
                    <a:pt x="911" y="5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Freeform 64"/>
            <p:cNvSpPr>
              <a:spLocks/>
            </p:cNvSpPr>
            <p:nvPr/>
          </p:nvSpPr>
          <p:spPr bwMode="auto">
            <a:xfrm>
              <a:off x="1376" y="2598"/>
              <a:ext cx="272" cy="113"/>
            </a:xfrm>
            <a:custGeom>
              <a:avLst/>
              <a:gdLst>
                <a:gd name="T0" fmla="*/ 289 w 546"/>
                <a:gd name="T1" fmla="*/ 0 h 226"/>
                <a:gd name="T2" fmla="*/ 202 w 546"/>
                <a:gd name="T3" fmla="*/ 38 h 226"/>
                <a:gd name="T4" fmla="*/ 61 w 546"/>
                <a:gd name="T5" fmla="*/ 61 h 226"/>
                <a:gd name="T6" fmla="*/ 0 w 546"/>
                <a:gd name="T7" fmla="*/ 149 h 226"/>
                <a:gd name="T8" fmla="*/ 31 w 546"/>
                <a:gd name="T9" fmla="*/ 226 h 226"/>
                <a:gd name="T10" fmla="*/ 97 w 546"/>
                <a:gd name="T11" fmla="*/ 226 h 226"/>
                <a:gd name="T12" fmla="*/ 206 w 546"/>
                <a:gd name="T13" fmla="*/ 202 h 226"/>
                <a:gd name="T14" fmla="*/ 361 w 546"/>
                <a:gd name="T15" fmla="*/ 219 h 226"/>
                <a:gd name="T16" fmla="*/ 546 w 546"/>
                <a:gd name="T17" fmla="*/ 194 h 226"/>
                <a:gd name="T18" fmla="*/ 475 w 546"/>
                <a:gd name="T19" fmla="*/ 183 h 226"/>
                <a:gd name="T20" fmla="*/ 378 w 546"/>
                <a:gd name="T21" fmla="*/ 194 h 226"/>
                <a:gd name="T22" fmla="*/ 282 w 546"/>
                <a:gd name="T23" fmla="*/ 175 h 226"/>
                <a:gd name="T24" fmla="*/ 335 w 546"/>
                <a:gd name="T25" fmla="*/ 124 h 226"/>
                <a:gd name="T26" fmla="*/ 342 w 546"/>
                <a:gd name="T27" fmla="*/ 61 h 226"/>
                <a:gd name="T28" fmla="*/ 323 w 546"/>
                <a:gd name="T29" fmla="*/ 31 h 226"/>
                <a:gd name="T30" fmla="*/ 289 w 546"/>
                <a:gd name="T31" fmla="*/ 0 h 226"/>
                <a:gd name="T32" fmla="*/ 289 w 546"/>
                <a:gd name="T3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6" h="226">
                  <a:moveTo>
                    <a:pt x="289" y="0"/>
                  </a:moveTo>
                  <a:lnTo>
                    <a:pt x="202" y="38"/>
                  </a:lnTo>
                  <a:lnTo>
                    <a:pt x="61" y="61"/>
                  </a:lnTo>
                  <a:lnTo>
                    <a:pt x="0" y="149"/>
                  </a:lnTo>
                  <a:lnTo>
                    <a:pt x="31" y="226"/>
                  </a:lnTo>
                  <a:lnTo>
                    <a:pt x="97" y="226"/>
                  </a:lnTo>
                  <a:lnTo>
                    <a:pt x="206" y="202"/>
                  </a:lnTo>
                  <a:lnTo>
                    <a:pt x="361" y="219"/>
                  </a:lnTo>
                  <a:lnTo>
                    <a:pt x="546" y="194"/>
                  </a:lnTo>
                  <a:lnTo>
                    <a:pt x="475" y="183"/>
                  </a:lnTo>
                  <a:lnTo>
                    <a:pt x="378" y="194"/>
                  </a:lnTo>
                  <a:lnTo>
                    <a:pt x="282" y="175"/>
                  </a:lnTo>
                  <a:lnTo>
                    <a:pt x="335" y="124"/>
                  </a:lnTo>
                  <a:lnTo>
                    <a:pt x="342" y="61"/>
                  </a:lnTo>
                  <a:lnTo>
                    <a:pt x="323" y="31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Freeform 65"/>
            <p:cNvSpPr>
              <a:spLocks/>
            </p:cNvSpPr>
            <p:nvPr/>
          </p:nvSpPr>
          <p:spPr bwMode="auto">
            <a:xfrm>
              <a:off x="1552" y="2609"/>
              <a:ext cx="145" cy="78"/>
            </a:xfrm>
            <a:custGeom>
              <a:avLst/>
              <a:gdLst>
                <a:gd name="T0" fmla="*/ 36 w 289"/>
                <a:gd name="T1" fmla="*/ 8 h 156"/>
                <a:gd name="T2" fmla="*/ 4 w 289"/>
                <a:gd name="T3" fmla="*/ 55 h 156"/>
                <a:gd name="T4" fmla="*/ 0 w 289"/>
                <a:gd name="T5" fmla="*/ 133 h 156"/>
                <a:gd name="T6" fmla="*/ 24 w 289"/>
                <a:gd name="T7" fmla="*/ 156 h 156"/>
                <a:gd name="T8" fmla="*/ 74 w 289"/>
                <a:gd name="T9" fmla="*/ 141 h 156"/>
                <a:gd name="T10" fmla="*/ 133 w 289"/>
                <a:gd name="T11" fmla="*/ 152 h 156"/>
                <a:gd name="T12" fmla="*/ 218 w 289"/>
                <a:gd name="T13" fmla="*/ 141 h 156"/>
                <a:gd name="T14" fmla="*/ 281 w 289"/>
                <a:gd name="T15" fmla="*/ 141 h 156"/>
                <a:gd name="T16" fmla="*/ 289 w 289"/>
                <a:gd name="T17" fmla="*/ 78 h 156"/>
                <a:gd name="T18" fmla="*/ 237 w 289"/>
                <a:gd name="T19" fmla="*/ 30 h 156"/>
                <a:gd name="T20" fmla="*/ 192 w 289"/>
                <a:gd name="T21" fmla="*/ 15 h 156"/>
                <a:gd name="T22" fmla="*/ 148 w 289"/>
                <a:gd name="T23" fmla="*/ 0 h 156"/>
                <a:gd name="T24" fmla="*/ 99 w 289"/>
                <a:gd name="T25" fmla="*/ 8 h 156"/>
                <a:gd name="T26" fmla="*/ 36 w 289"/>
                <a:gd name="T27" fmla="*/ 8 h 156"/>
                <a:gd name="T28" fmla="*/ 36 w 289"/>
                <a:gd name="T29" fmla="*/ 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156">
                  <a:moveTo>
                    <a:pt x="36" y="8"/>
                  </a:moveTo>
                  <a:lnTo>
                    <a:pt x="4" y="55"/>
                  </a:lnTo>
                  <a:lnTo>
                    <a:pt x="0" y="133"/>
                  </a:lnTo>
                  <a:lnTo>
                    <a:pt x="24" y="156"/>
                  </a:lnTo>
                  <a:lnTo>
                    <a:pt x="74" y="141"/>
                  </a:lnTo>
                  <a:lnTo>
                    <a:pt x="133" y="152"/>
                  </a:lnTo>
                  <a:lnTo>
                    <a:pt x="218" y="141"/>
                  </a:lnTo>
                  <a:lnTo>
                    <a:pt x="281" y="141"/>
                  </a:lnTo>
                  <a:lnTo>
                    <a:pt x="289" y="78"/>
                  </a:lnTo>
                  <a:lnTo>
                    <a:pt x="237" y="30"/>
                  </a:lnTo>
                  <a:lnTo>
                    <a:pt x="192" y="15"/>
                  </a:lnTo>
                  <a:lnTo>
                    <a:pt x="148" y="0"/>
                  </a:lnTo>
                  <a:lnTo>
                    <a:pt x="99" y="8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Freeform 66"/>
            <p:cNvSpPr>
              <a:spLocks/>
            </p:cNvSpPr>
            <p:nvPr/>
          </p:nvSpPr>
          <p:spPr bwMode="auto">
            <a:xfrm>
              <a:off x="1678" y="2466"/>
              <a:ext cx="159" cy="354"/>
            </a:xfrm>
            <a:custGeom>
              <a:avLst/>
              <a:gdLst>
                <a:gd name="T0" fmla="*/ 319 w 319"/>
                <a:gd name="T1" fmla="*/ 0 h 707"/>
                <a:gd name="T2" fmla="*/ 296 w 319"/>
                <a:gd name="T3" fmla="*/ 188 h 707"/>
                <a:gd name="T4" fmla="*/ 256 w 319"/>
                <a:gd name="T5" fmla="*/ 344 h 707"/>
                <a:gd name="T6" fmla="*/ 209 w 319"/>
                <a:gd name="T7" fmla="*/ 460 h 707"/>
                <a:gd name="T8" fmla="*/ 148 w 319"/>
                <a:gd name="T9" fmla="*/ 551 h 707"/>
                <a:gd name="T10" fmla="*/ 70 w 319"/>
                <a:gd name="T11" fmla="*/ 629 h 707"/>
                <a:gd name="T12" fmla="*/ 0 w 319"/>
                <a:gd name="T13" fmla="*/ 707 h 707"/>
                <a:gd name="T14" fmla="*/ 26 w 319"/>
                <a:gd name="T15" fmla="*/ 644 h 707"/>
                <a:gd name="T16" fmla="*/ 81 w 319"/>
                <a:gd name="T17" fmla="*/ 566 h 707"/>
                <a:gd name="T18" fmla="*/ 178 w 319"/>
                <a:gd name="T19" fmla="*/ 456 h 707"/>
                <a:gd name="T20" fmla="*/ 249 w 319"/>
                <a:gd name="T21" fmla="*/ 285 h 707"/>
                <a:gd name="T22" fmla="*/ 287 w 319"/>
                <a:gd name="T23" fmla="*/ 122 h 707"/>
                <a:gd name="T24" fmla="*/ 319 w 319"/>
                <a:gd name="T25" fmla="*/ 0 h 707"/>
                <a:gd name="T26" fmla="*/ 319 w 319"/>
                <a:gd name="T27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707">
                  <a:moveTo>
                    <a:pt x="319" y="0"/>
                  </a:moveTo>
                  <a:lnTo>
                    <a:pt x="296" y="188"/>
                  </a:lnTo>
                  <a:lnTo>
                    <a:pt x="256" y="344"/>
                  </a:lnTo>
                  <a:lnTo>
                    <a:pt x="209" y="460"/>
                  </a:lnTo>
                  <a:lnTo>
                    <a:pt x="148" y="551"/>
                  </a:lnTo>
                  <a:lnTo>
                    <a:pt x="70" y="629"/>
                  </a:lnTo>
                  <a:lnTo>
                    <a:pt x="0" y="707"/>
                  </a:lnTo>
                  <a:lnTo>
                    <a:pt x="26" y="644"/>
                  </a:lnTo>
                  <a:lnTo>
                    <a:pt x="81" y="566"/>
                  </a:lnTo>
                  <a:lnTo>
                    <a:pt x="178" y="456"/>
                  </a:lnTo>
                  <a:lnTo>
                    <a:pt x="249" y="285"/>
                  </a:lnTo>
                  <a:lnTo>
                    <a:pt x="287" y="122"/>
                  </a:lnTo>
                  <a:lnTo>
                    <a:pt x="319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1" name="Freeform 67"/>
            <p:cNvSpPr>
              <a:spLocks/>
            </p:cNvSpPr>
            <p:nvPr/>
          </p:nvSpPr>
          <p:spPr bwMode="auto">
            <a:xfrm>
              <a:off x="1508" y="2311"/>
              <a:ext cx="31" cy="31"/>
            </a:xfrm>
            <a:custGeom>
              <a:avLst/>
              <a:gdLst>
                <a:gd name="T0" fmla="*/ 0 w 63"/>
                <a:gd name="T1" fmla="*/ 55 h 63"/>
                <a:gd name="T2" fmla="*/ 59 w 63"/>
                <a:gd name="T3" fmla="*/ 0 h 63"/>
                <a:gd name="T4" fmla="*/ 63 w 63"/>
                <a:gd name="T5" fmla="*/ 63 h 63"/>
                <a:gd name="T6" fmla="*/ 0 w 63"/>
                <a:gd name="T7" fmla="*/ 55 h 63"/>
                <a:gd name="T8" fmla="*/ 0 w 63"/>
                <a:gd name="T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55"/>
                  </a:moveTo>
                  <a:lnTo>
                    <a:pt x="59" y="0"/>
                  </a:lnTo>
                  <a:lnTo>
                    <a:pt x="63" y="63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2" name="Freeform 68"/>
            <p:cNvSpPr>
              <a:spLocks/>
            </p:cNvSpPr>
            <p:nvPr/>
          </p:nvSpPr>
          <p:spPr bwMode="auto">
            <a:xfrm>
              <a:off x="621" y="2448"/>
              <a:ext cx="937" cy="1127"/>
            </a:xfrm>
            <a:custGeom>
              <a:avLst/>
              <a:gdLst>
                <a:gd name="T0" fmla="*/ 852 w 1874"/>
                <a:gd name="T1" fmla="*/ 106 h 2252"/>
                <a:gd name="T2" fmla="*/ 620 w 1874"/>
                <a:gd name="T3" fmla="*/ 137 h 2252"/>
                <a:gd name="T4" fmla="*/ 354 w 1874"/>
                <a:gd name="T5" fmla="*/ 319 h 2252"/>
                <a:gd name="T6" fmla="*/ 103 w 1874"/>
                <a:gd name="T7" fmla="*/ 435 h 2252"/>
                <a:gd name="T8" fmla="*/ 0 w 1874"/>
                <a:gd name="T9" fmla="*/ 621 h 2252"/>
                <a:gd name="T10" fmla="*/ 266 w 1874"/>
                <a:gd name="T11" fmla="*/ 891 h 2252"/>
                <a:gd name="T12" fmla="*/ 186 w 1874"/>
                <a:gd name="T13" fmla="*/ 692 h 2252"/>
                <a:gd name="T14" fmla="*/ 146 w 1874"/>
                <a:gd name="T15" fmla="*/ 462 h 2252"/>
                <a:gd name="T16" fmla="*/ 243 w 1874"/>
                <a:gd name="T17" fmla="*/ 475 h 2252"/>
                <a:gd name="T18" fmla="*/ 487 w 1874"/>
                <a:gd name="T19" fmla="*/ 891 h 2252"/>
                <a:gd name="T20" fmla="*/ 500 w 1874"/>
                <a:gd name="T21" fmla="*/ 901 h 2252"/>
                <a:gd name="T22" fmla="*/ 293 w 1874"/>
                <a:gd name="T23" fmla="*/ 409 h 2252"/>
                <a:gd name="T24" fmla="*/ 510 w 1874"/>
                <a:gd name="T25" fmla="*/ 262 h 2252"/>
                <a:gd name="T26" fmla="*/ 759 w 1874"/>
                <a:gd name="T27" fmla="*/ 576 h 2252"/>
                <a:gd name="T28" fmla="*/ 873 w 1874"/>
                <a:gd name="T29" fmla="*/ 735 h 2252"/>
                <a:gd name="T30" fmla="*/ 903 w 1874"/>
                <a:gd name="T31" fmla="*/ 1055 h 2252"/>
                <a:gd name="T32" fmla="*/ 899 w 1874"/>
                <a:gd name="T33" fmla="*/ 1228 h 2252"/>
                <a:gd name="T34" fmla="*/ 945 w 1874"/>
                <a:gd name="T35" fmla="*/ 1068 h 2252"/>
                <a:gd name="T36" fmla="*/ 962 w 1874"/>
                <a:gd name="T37" fmla="*/ 696 h 2252"/>
                <a:gd name="T38" fmla="*/ 926 w 1874"/>
                <a:gd name="T39" fmla="*/ 399 h 2252"/>
                <a:gd name="T40" fmla="*/ 1006 w 1874"/>
                <a:gd name="T41" fmla="*/ 768 h 2252"/>
                <a:gd name="T42" fmla="*/ 1068 w 1874"/>
                <a:gd name="T43" fmla="*/ 1038 h 2252"/>
                <a:gd name="T44" fmla="*/ 1049 w 1874"/>
                <a:gd name="T45" fmla="*/ 1260 h 2252"/>
                <a:gd name="T46" fmla="*/ 1068 w 1874"/>
                <a:gd name="T47" fmla="*/ 1676 h 2252"/>
                <a:gd name="T48" fmla="*/ 1085 w 1874"/>
                <a:gd name="T49" fmla="*/ 1300 h 2252"/>
                <a:gd name="T50" fmla="*/ 1122 w 1874"/>
                <a:gd name="T51" fmla="*/ 1154 h 2252"/>
                <a:gd name="T52" fmla="*/ 1125 w 1874"/>
                <a:gd name="T53" fmla="*/ 865 h 2252"/>
                <a:gd name="T54" fmla="*/ 1275 w 1874"/>
                <a:gd name="T55" fmla="*/ 1171 h 2252"/>
                <a:gd name="T56" fmla="*/ 1524 w 1874"/>
                <a:gd name="T57" fmla="*/ 1074 h 2252"/>
                <a:gd name="T58" fmla="*/ 1635 w 1874"/>
                <a:gd name="T59" fmla="*/ 1135 h 2252"/>
                <a:gd name="T60" fmla="*/ 1585 w 1874"/>
                <a:gd name="T61" fmla="*/ 1264 h 2252"/>
                <a:gd name="T62" fmla="*/ 1515 w 1874"/>
                <a:gd name="T63" fmla="*/ 1450 h 2252"/>
                <a:gd name="T64" fmla="*/ 1485 w 1874"/>
                <a:gd name="T65" fmla="*/ 1969 h 2252"/>
                <a:gd name="T66" fmla="*/ 1445 w 1874"/>
                <a:gd name="T67" fmla="*/ 2252 h 2252"/>
                <a:gd name="T68" fmla="*/ 1772 w 1874"/>
                <a:gd name="T69" fmla="*/ 2245 h 2252"/>
                <a:gd name="T70" fmla="*/ 1542 w 1874"/>
                <a:gd name="T71" fmla="*/ 2093 h 2252"/>
                <a:gd name="T72" fmla="*/ 1532 w 1874"/>
                <a:gd name="T73" fmla="*/ 1640 h 2252"/>
                <a:gd name="T74" fmla="*/ 1564 w 1874"/>
                <a:gd name="T75" fmla="*/ 1374 h 2252"/>
                <a:gd name="T76" fmla="*/ 1631 w 1874"/>
                <a:gd name="T77" fmla="*/ 1251 h 2252"/>
                <a:gd name="T78" fmla="*/ 1741 w 1874"/>
                <a:gd name="T79" fmla="*/ 1171 h 2252"/>
                <a:gd name="T80" fmla="*/ 1768 w 1874"/>
                <a:gd name="T81" fmla="*/ 975 h 2252"/>
                <a:gd name="T82" fmla="*/ 1874 w 1874"/>
                <a:gd name="T83" fmla="*/ 851 h 2252"/>
                <a:gd name="T84" fmla="*/ 1466 w 1874"/>
                <a:gd name="T85" fmla="*/ 682 h 2252"/>
                <a:gd name="T86" fmla="*/ 1036 w 1874"/>
                <a:gd name="T87" fmla="*/ 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74" h="2252">
                  <a:moveTo>
                    <a:pt x="1036" y="0"/>
                  </a:moveTo>
                  <a:lnTo>
                    <a:pt x="852" y="106"/>
                  </a:lnTo>
                  <a:lnTo>
                    <a:pt x="705" y="110"/>
                  </a:lnTo>
                  <a:lnTo>
                    <a:pt x="620" y="137"/>
                  </a:lnTo>
                  <a:lnTo>
                    <a:pt x="453" y="256"/>
                  </a:lnTo>
                  <a:lnTo>
                    <a:pt x="354" y="319"/>
                  </a:lnTo>
                  <a:lnTo>
                    <a:pt x="141" y="395"/>
                  </a:lnTo>
                  <a:lnTo>
                    <a:pt x="103" y="435"/>
                  </a:lnTo>
                  <a:lnTo>
                    <a:pt x="67" y="562"/>
                  </a:lnTo>
                  <a:lnTo>
                    <a:pt x="0" y="621"/>
                  </a:lnTo>
                  <a:lnTo>
                    <a:pt x="76" y="599"/>
                  </a:lnTo>
                  <a:lnTo>
                    <a:pt x="266" y="891"/>
                  </a:lnTo>
                  <a:lnTo>
                    <a:pt x="234" y="789"/>
                  </a:lnTo>
                  <a:lnTo>
                    <a:pt x="186" y="692"/>
                  </a:lnTo>
                  <a:lnTo>
                    <a:pt x="160" y="625"/>
                  </a:lnTo>
                  <a:lnTo>
                    <a:pt x="146" y="462"/>
                  </a:lnTo>
                  <a:lnTo>
                    <a:pt x="160" y="416"/>
                  </a:lnTo>
                  <a:lnTo>
                    <a:pt x="243" y="475"/>
                  </a:lnTo>
                  <a:lnTo>
                    <a:pt x="354" y="625"/>
                  </a:lnTo>
                  <a:lnTo>
                    <a:pt x="487" y="891"/>
                  </a:lnTo>
                  <a:lnTo>
                    <a:pt x="549" y="1127"/>
                  </a:lnTo>
                  <a:lnTo>
                    <a:pt x="500" y="901"/>
                  </a:lnTo>
                  <a:lnTo>
                    <a:pt x="416" y="688"/>
                  </a:lnTo>
                  <a:lnTo>
                    <a:pt x="293" y="409"/>
                  </a:lnTo>
                  <a:lnTo>
                    <a:pt x="373" y="355"/>
                  </a:lnTo>
                  <a:lnTo>
                    <a:pt x="510" y="262"/>
                  </a:lnTo>
                  <a:lnTo>
                    <a:pt x="656" y="350"/>
                  </a:lnTo>
                  <a:lnTo>
                    <a:pt x="759" y="576"/>
                  </a:lnTo>
                  <a:lnTo>
                    <a:pt x="806" y="665"/>
                  </a:lnTo>
                  <a:lnTo>
                    <a:pt x="873" y="735"/>
                  </a:lnTo>
                  <a:lnTo>
                    <a:pt x="878" y="891"/>
                  </a:lnTo>
                  <a:lnTo>
                    <a:pt x="903" y="1055"/>
                  </a:lnTo>
                  <a:lnTo>
                    <a:pt x="909" y="1127"/>
                  </a:lnTo>
                  <a:lnTo>
                    <a:pt x="899" y="1228"/>
                  </a:lnTo>
                  <a:lnTo>
                    <a:pt x="926" y="1148"/>
                  </a:lnTo>
                  <a:lnTo>
                    <a:pt x="945" y="1068"/>
                  </a:lnTo>
                  <a:lnTo>
                    <a:pt x="945" y="922"/>
                  </a:lnTo>
                  <a:lnTo>
                    <a:pt x="962" y="696"/>
                  </a:lnTo>
                  <a:lnTo>
                    <a:pt x="945" y="536"/>
                  </a:lnTo>
                  <a:lnTo>
                    <a:pt x="926" y="399"/>
                  </a:lnTo>
                  <a:lnTo>
                    <a:pt x="1002" y="625"/>
                  </a:lnTo>
                  <a:lnTo>
                    <a:pt x="1006" y="768"/>
                  </a:lnTo>
                  <a:lnTo>
                    <a:pt x="1032" y="888"/>
                  </a:lnTo>
                  <a:lnTo>
                    <a:pt x="1068" y="1038"/>
                  </a:lnTo>
                  <a:lnTo>
                    <a:pt x="1068" y="1127"/>
                  </a:lnTo>
                  <a:lnTo>
                    <a:pt x="1049" y="1260"/>
                  </a:lnTo>
                  <a:lnTo>
                    <a:pt x="1068" y="1414"/>
                  </a:lnTo>
                  <a:lnTo>
                    <a:pt x="1068" y="1676"/>
                  </a:lnTo>
                  <a:lnTo>
                    <a:pt x="1089" y="1463"/>
                  </a:lnTo>
                  <a:lnTo>
                    <a:pt x="1085" y="1300"/>
                  </a:lnTo>
                  <a:lnTo>
                    <a:pt x="1099" y="1228"/>
                  </a:lnTo>
                  <a:lnTo>
                    <a:pt x="1122" y="1154"/>
                  </a:lnTo>
                  <a:lnTo>
                    <a:pt x="1122" y="1047"/>
                  </a:lnTo>
                  <a:lnTo>
                    <a:pt x="1125" y="865"/>
                  </a:lnTo>
                  <a:lnTo>
                    <a:pt x="1222" y="1051"/>
                  </a:lnTo>
                  <a:lnTo>
                    <a:pt x="1275" y="1171"/>
                  </a:lnTo>
                  <a:lnTo>
                    <a:pt x="1382" y="1074"/>
                  </a:lnTo>
                  <a:lnTo>
                    <a:pt x="1524" y="1074"/>
                  </a:lnTo>
                  <a:lnTo>
                    <a:pt x="1585" y="1034"/>
                  </a:lnTo>
                  <a:lnTo>
                    <a:pt x="1635" y="1135"/>
                  </a:lnTo>
                  <a:lnTo>
                    <a:pt x="1639" y="1184"/>
                  </a:lnTo>
                  <a:lnTo>
                    <a:pt x="1585" y="1264"/>
                  </a:lnTo>
                  <a:lnTo>
                    <a:pt x="1538" y="1357"/>
                  </a:lnTo>
                  <a:lnTo>
                    <a:pt x="1515" y="1450"/>
                  </a:lnTo>
                  <a:lnTo>
                    <a:pt x="1505" y="1540"/>
                  </a:lnTo>
                  <a:lnTo>
                    <a:pt x="1485" y="1969"/>
                  </a:lnTo>
                  <a:lnTo>
                    <a:pt x="1471" y="2102"/>
                  </a:lnTo>
                  <a:lnTo>
                    <a:pt x="1445" y="2252"/>
                  </a:lnTo>
                  <a:lnTo>
                    <a:pt x="1551" y="2249"/>
                  </a:lnTo>
                  <a:lnTo>
                    <a:pt x="1772" y="2245"/>
                  </a:lnTo>
                  <a:lnTo>
                    <a:pt x="1528" y="2218"/>
                  </a:lnTo>
                  <a:lnTo>
                    <a:pt x="1542" y="2093"/>
                  </a:lnTo>
                  <a:lnTo>
                    <a:pt x="1555" y="1929"/>
                  </a:lnTo>
                  <a:lnTo>
                    <a:pt x="1532" y="1640"/>
                  </a:lnTo>
                  <a:lnTo>
                    <a:pt x="1545" y="1481"/>
                  </a:lnTo>
                  <a:lnTo>
                    <a:pt x="1564" y="1374"/>
                  </a:lnTo>
                  <a:lnTo>
                    <a:pt x="1591" y="1313"/>
                  </a:lnTo>
                  <a:lnTo>
                    <a:pt x="1631" y="1251"/>
                  </a:lnTo>
                  <a:lnTo>
                    <a:pt x="1684" y="1188"/>
                  </a:lnTo>
                  <a:lnTo>
                    <a:pt x="1741" y="1171"/>
                  </a:lnTo>
                  <a:lnTo>
                    <a:pt x="1701" y="994"/>
                  </a:lnTo>
                  <a:lnTo>
                    <a:pt x="1768" y="975"/>
                  </a:lnTo>
                  <a:lnTo>
                    <a:pt x="1830" y="927"/>
                  </a:lnTo>
                  <a:lnTo>
                    <a:pt x="1874" y="851"/>
                  </a:lnTo>
                  <a:lnTo>
                    <a:pt x="1661" y="838"/>
                  </a:lnTo>
                  <a:lnTo>
                    <a:pt x="1466" y="682"/>
                  </a:lnTo>
                  <a:lnTo>
                    <a:pt x="1161" y="163"/>
                  </a:lnTo>
                  <a:lnTo>
                    <a:pt x="1036" y="0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Freeform 69"/>
            <p:cNvSpPr>
              <a:spLocks/>
            </p:cNvSpPr>
            <p:nvPr/>
          </p:nvSpPr>
          <p:spPr bwMode="auto">
            <a:xfrm>
              <a:off x="1525" y="2907"/>
              <a:ext cx="157" cy="178"/>
            </a:xfrm>
            <a:custGeom>
              <a:avLst/>
              <a:gdLst>
                <a:gd name="T0" fmla="*/ 0 w 313"/>
                <a:gd name="T1" fmla="*/ 0 h 355"/>
                <a:gd name="T2" fmla="*/ 140 w 313"/>
                <a:gd name="T3" fmla="*/ 137 h 355"/>
                <a:gd name="T4" fmla="*/ 313 w 313"/>
                <a:gd name="T5" fmla="*/ 355 h 355"/>
                <a:gd name="T6" fmla="*/ 186 w 313"/>
                <a:gd name="T7" fmla="*/ 217 h 355"/>
                <a:gd name="T8" fmla="*/ 74 w 313"/>
                <a:gd name="T9" fmla="*/ 182 h 355"/>
                <a:gd name="T10" fmla="*/ 30 w 313"/>
                <a:gd name="T11" fmla="*/ 133 h 355"/>
                <a:gd name="T12" fmla="*/ 17 w 313"/>
                <a:gd name="T13" fmla="*/ 230 h 355"/>
                <a:gd name="T14" fmla="*/ 3 w 313"/>
                <a:gd name="T15" fmla="*/ 169 h 355"/>
                <a:gd name="T16" fmla="*/ 0 w 313"/>
                <a:gd name="T17" fmla="*/ 70 h 355"/>
                <a:gd name="T18" fmla="*/ 0 w 313"/>
                <a:gd name="T19" fmla="*/ 0 h 355"/>
                <a:gd name="T20" fmla="*/ 0 w 313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355">
                  <a:moveTo>
                    <a:pt x="0" y="0"/>
                  </a:moveTo>
                  <a:lnTo>
                    <a:pt x="140" y="137"/>
                  </a:lnTo>
                  <a:lnTo>
                    <a:pt x="313" y="355"/>
                  </a:lnTo>
                  <a:lnTo>
                    <a:pt x="186" y="217"/>
                  </a:lnTo>
                  <a:lnTo>
                    <a:pt x="74" y="182"/>
                  </a:lnTo>
                  <a:lnTo>
                    <a:pt x="30" y="133"/>
                  </a:lnTo>
                  <a:lnTo>
                    <a:pt x="17" y="230"/>
                  </a:lnTo>
                  <a:lnTo>
                    <a:pt x="3" y="169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Freeform 70"/>
            <p:cNvSpPr>
              <a:spLocks/>
            </p:cNvSpPr>
            <p:nvPr/>
          </p:nvSpPr>
          <p:spPr bwMode="auto">
            <a:xfrm>
              <a:off x="1164" y="3005"/>
              <a:ext cx="208" cy="550"/>
            </a:xfrm>
            <a:custGeom>
              <a:avLst/>
              <a:gdLst>
                <a:gd name="T0" fmla="*/ 18 w 417"/>
                <a:gd name="T1" fmla="*/ 0 h 1098"/>
                <a:gd name="T2" fmla="*/ 76 w 417"/>
                <a:gd name="T3" fmla="*/ 61 h 1098"/>
                <a:gd name="T4" fmla="*/ 97 w 417"/>
                <a:gd name="T5" fmla="*/ 106 h 1098"/>
                <a:gd name="T6" fmla="*/ 120 w 417"/>
                <a:gd name="T7" fmla="*/ 177 h 1098"/>
                <a:gd name="T8" fmla="*/ 160 w 417"/>
                <a:gd name="T9" fmla="*/ 386 h 1098"/>
                <a:gd name="T10" fmla="*/ 196 w 417"/>
                <a:gd name="T11" fmla="*/ 513 h 1098"/>
                <a:gd name="T12" fmla="*/ 253 w 417"/>
                <a:gd name="T13" fmla="*/ 629 h 1098"/>
                <a:gd name="T14" fmla="*/ 324 w 417"/>
                <a:gd name="T15" fmla="*/ 732 h 1098"/>
                <a:gd name="T16" fmla="*/ 367 w 417"/>
                <a:gd name="T17" fmla="*/ 811 h 1098"/>
                <a:gd name="T18" fmla="*/ 403 w 417"/>
                <a:gd name="T19" fmla="*/ 925 h 1098"/>
                <a:gd name="T20" fmla="*/ 417 w 417"/>
                <a:gd name="T21" fmla="*/ 1032 h 1098"/>
                <a:gd name="T22" fmla="*/ 386 w 417"/>
                <a:gd name="T23" fmla="*/ 1098 h 1098"/>
                <a:gd name="T24" fmla="*/ 341 w 417"/>
                <a:gd name="T25" fmla="*/ 988 h 1098"/>
                <a:gd name="T26" fmla="*/ 217 w 417"/>
                <a:gd name="T27" fmla="*/ 779 h 1098"/>
                <a:gd name="T28" fmla="*/ 160 w 417"/>
                <a:gd name="T29" fmla="*/ 646 h 1098"/>
                <a:gd name="T30" fmla="*/ 124 w 417"/>
                <a:gd name="T31" fmla="*/ 505 h 1098"/>
                <a:gd name="T32" fmla="*/ 97 w 417"/>
                <a:gd name="T33" fmla="*/ 336 h 1098"/>
                <a:gd name="T34" fmla="*/ 90 w 417"/>
                <a:gd name="T35" fmla="*/ 230 h 1098"/>
                <a:gd name="T36" fmla="*/ 71 w 417"/>
                <a:gd name="T37" fmla="*/ 154 h 1098"/>
                <a:gd name="T38" fmla="*/ 37 w 417"/>
                <a:gd name="T39" fmla="*/ 100 h 1098"/>
                <a:gd name="T40" fmla="*/ 0 w 417"/>
                <a:gd name="T41" fmla="*/ 74 h 1098"/>
                <a:gd name="T42" fmla="*/ 18 w 417"/>
                <a:gd name="T43" fmla="*/ 0 h 1098"/>
                <a:gd name="T44" fmla="*/ 18 w 417"/>
                <a:gd name="T45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7" h="1098">
                  <a:moveTo>
                    <a:pt x="18" y="0"/>
                  </a:moveTo>
                  <a:lnTo>
                    <a:pt x="76" y="61"/>
                  </a:lnTo>
                  <a:lnTo>
                    <a:pt x="97" y="106"/>
                  </a:lnTo>
                  <a:lnTo>
                    <a:pt x="120" y="177"/>
                  </a:lnTo>
                  <a:lnTo>
                    <a:pt x="160" y="386"/>
                  </a:lnTo>
                  <a:lnTo>
                    <a:pt x="196" y="513"/>
                  </a:lnTo>
                  <a:lnTo>
                    <a:pt x="253" y="629"/>
                  </a:lnTo>
                  <a:lnTo>
                    <a:pt x="324" y="732"/>
                  </a:lnTo>
                  <a:lnTo>
                    <a:pt x="367" y="811"/>
                  </a:lnTo>
                  <a:lnTo>
                    <a:pt x="403" y="925"/>
                  </a:lnTo>
                  <a:lnTo>
                    <a:pt x="417" y="1032"/>
                  </a:lnTo>
                  <a:lnTo>
                    <a:pt x="386" y="1098"/>
                  </a:lnTo>
                  <a:lnTo>
                    <a:pt x="341" y="988"/>
                  </a:lnTo>
                  <a:lnTo>
                    <a:pt x="217" y="779"/>
                  </a:lnTo>
                  <a:lnTo>
                    <a:pt x="160" y="646"/>
                  </a:lnTo>
                  <a:lnTo>
                    <a:pt x="124" y="505"/>
                  </a:lnTo>
                  <a:lnTo>
                    <a:pt x="97" y="336"/>
                  </a:lnTo>
                  <a:lnTo>
                    <a:pt x="90" y="230"/>
                  </a:lnTo>
                  <a:lnTo>
                    <a:pt x="71" y="154"/>
                  </a:lnTo>
                  <a:lnTo>
                    <a:pt x="37" y="100"/>
                  </a:lnTo>
                  <a:lnTo>
                    <a:pt x="0" y="7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Freeform 71"/>
            <p:cNvSpPr>
              <a:spLocks/>
            </p:cNvSpPr>
            <p:nvPr/>
          </p:nvSpPr>
          <p:spPr bwMode="auto">
            <a:xfrm>
              <a:off x="1305" y="3034"/>
              <a:ext cx="49" cy="295"/>
            </a:xfrm>
            <a:custGeom>
              <a:avLst/>
              <a:gdLst>
                <a:gd name="T0" fmla="*/ 0 w 97"/>
                <a:gd name="T1" fmla="*/ 0 h 589"/>
                <a:gd name="T2" fmla="*/ 13 w 97"/>
                <a:gd name="T3" fmla="*/ 156 h 589"/>
                <a:gd name="T4" fmla="*/ 32 w 97"/>
                <a:gd name="T5" fmla="*/ 289 h 589"/>
                <a:gd name="T6" fmla="*/ 76 w 97"/>
                <a:gd name="T7" fmla="*/ 443 h 589"/>
                <a:gd name="T8" fmla="*/ 97 w 97"/>
                <a:gd name="T9" fmla="*/ 589 h 589"/>
                <a:gd name="T10" fmla="*/ 97 w 97"/>
                <a:gd name="T11" fmla="*/ 389 h 589"/>
                <a:gd name="T12" fmla="*/ 70 w 97"/>
                <a:gd name="T13" fmla="*/ 182 h 589"/>
                <a:gd name="T14" fmla="*/ 40 w 97"/>
                <a:gd name="T15" fmla="*/ 83 h 589"/>
                <a:gd name="T16" fmla="*/ 0 w 97"/>
                <a:gd name="T17" fmla="*/ 0 h 589"/>
                <a:gd name="T18" fmla="*/ 0 w 97"/>
                <a:gd name="T1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589">
                  <a:moveTo>
                    <a:pt x="0" y="0"/>
                  </a:moveTo>
                  <a:lnTo>
                    <a:pt x="13" y="156"/>
                  </a:lnTo>
                  <a:lnTo>
                    <a:pt x="32" y="289"/>
                  </a:lnTo>
                  <a:lnTo>
                    <a:pt x="76" y="443"/>
                  </a:lnTo>
                  <a:lnTo>
                    <a:pt x="97" y="589"/>
                  </a:lnTo>
                  <a:lnTo>
                    <a:pt x="97" y="389"/>
                  </a:lnTo>
                  <a:lnTo>
                    <a:pt x="70" y="182"/>
                  </a:lnTo>
                  <a:lnTo>
                    <a:pt x="40" y="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Freeform 72"/>
            <p:cNvSpPr>
              <a:spLocks/>
            </p:cNvSpPr>
            <p:nvPr/>
          </p:nvSpPr>
          <p:spPr bwMode="auto">
            <a:xfrm>
              <a:off x="1463" y="3039"/>
              <a:ext cx="87" cy="208"/>
            </a:xfrm>
            <a:custGeom>
              <a:avLst/>
              <a:gdLst>
                <a:gd name="T0" fmla="*/ 0 w 173"/>
                <a:gd name="T1" fmla="*/ 204 h 417"/>
                <a:gd name="T2" fmla="*/ 84 w 173"/>
                <a:gd name="T3" fmla="*/ 0 h 417"/>
                <a:gd name="T4" fmla="*/ 164 w 173"/>
                <a:gd name="T5" fmla="*/ 107 h 417"/>
                <a:gd name="T6" fmla="*/ 173 w 173"/>
                <a:gd name="T7" fmla="*/ 247 h 417"/>
                <a:gd name="T8" fmla="*/ 154 w 173"/>
                <a:gd name="T9" fmla="*/ 417 h 417"/>
                <a:gd name="T10" fmla="*/ 107 w 173"/>
                <a:gd name="T11" fmla="*/ 350 h 417"/>
                <a:gd name="T12" fmla="*/ 70 w 173"/>
                <a:gd name="T13" fmla="*/ 124 h 417"/>
                <a:gd name="T14" fmla="*/ 34 w 173"/>
                <a:gd name="T15" fmla="*/ 187 h 417"/>
                <a:gd name="T16" fmla="*/ 0 w 173"/>
                <a:gd name="T17" fmla="*/ 204 h 417"/>
                <a:gd name="T18" fmla="*/ 0 w 173"/>
                <a:gd name="T19" fmla="*/ 20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417">
                  <a:moveTo>
                    <a:pt x="0" y="204"/>
                  </a:moveTo>
                  <a:lnTo>
                    <a:pt x="84" y="0"/>
                  </a:lnTo>
                  <a:lnTo>
                    <a:pt x="164" y="107"/>
                  </a:lnTo>
                  <a:lnTo>
                    <a:pt x="173" y="247"/>
                  </a:lnTo>
                  <a:lnTo>
                    <a:pt x="154" y="417"/>
                  </a:lnTo>
                  <a:lnTo>
                    <a:pt x="107" y="350"/>
                  </a:lnTo>
                  <a:lnTo>
                    <a:pt x="70" y="124"/>
                  </a:lnTo>
                  <a:lnTo>
                    <a:pt x="34" y="187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Freeform 73"/>
            <p:cNvSpPr>
              <a:spLocks/>
            </p:cNvSpPr>
            <p:nvPr/>
          </p:nvSpPr>
          <p:spPr bwMode="auto">
            <a:xfrm>
              <a:off x="1728" y="2703"/>
              <a:ext cx="45" cy="296"/>
            </a:xfrm>
            <a:custGeom>
              <a:avLst/>
              <a:gdLst>
                <a:gd name="T0" fmla="*/ 54 w 90"/>
                <a:gd name="T1" fmla="*/ 53 h 591"/>
                <a:gd name="T2" fmla="*/ 40 w 90"/>
                <a:gd name="T3" fmla="*/ 276 h 591"/>
                <a:gd name="T4" fmla="*/ 0 w 90"/>
                <a:gd name="T5" fmla="*/ 591 h 591"/>
                <a:gd name="T6" fmla="*/ 59 w 90"/>
                <a:gd name="T7" fmla="*/ 289 h 591"/>
                <a:gd name="T8" fmla="*/ 90 w 90"/>
                <a:gd name="T9" fmla="*/ 0 h 591"/>
                <a:gd name="T10" fmla="*/ 54 w 90"/>
                <a:gd name="T11" fmla="*/ 53 h 591"/>
                <a:gd name="T12" fmla="*/ 54 w 90"/>
                <a:gd name="T13" fmla="*/ 5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91">
                  <a:moveTo>
                    <a:pt x="54" y="53"/>
                  </a:moveTo>
                  <a:lnTo>
                    <a:pt x="40" y="276"/>
                  </a:lnTo>
                  <a:lnTo>
                    <a:pt x="0" y="591"/>
                  </a:lnTo>
                  <a:lnTo>
                    <a:pt x="59" y="289"/>
                  </a:lnTo>
                  <a:lnTo>
                    <a:pt x="90" y="0"/>
                  </a:lnTo>
                  <a:lnTo>
                    <a:pt x="54" y="53"/>
                  </a:lnTo>
                  <a:lnTo>
                    <a:pt x="5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Freeform 74"/>
            <p:cNvSpPr>
              <a:spLocks/>
            </p:cNvSpPr>
            <p:nvPr/>
          </p:nvSpPr>
          <p:spPr bwMode="auto">
            <a:xfrm>
              <a:off x="1383" y="2952"/>
              <a:ext cx="31" cy="162"/>
            </a:xfrm>
            <a:custGeom>
              <a:avLst/>
              <a:gdLst>
                <a:gd name="T0" fmla="*/ 61 w 61"/>
                <a:gd name="T1" fmla="*/ 14 h 323"/>
                <a:gd name="T2" fmla="*/ 44 w 61"/>
                <a:gd name="T3" fmla="*/ 97 h 323"/>
                <a:gd name="T4" fmla="*/ 44 w 61"/>
                <a:gd name="T5" fmla="*/ 168 h 323"/>
                <a:gd name="T6" fmla="*/ 61 w 61"/>
                <a:gd name="T7" fmla="*/ 287 h 323"/>
                <a:gd name="T8" fmla="*/ 44 w 61"/>
                <a:gd name="T9" fmla="*/ 323 h 323"/>
                <a:gd name="T10" fmla="*/ 14 w 61"/>
                <a:gd name="T11" fmla="*/ 226 h 323"/>
                <a:gd name="T12" fmla="*/ 0 w 61"/>
                <a:gd name="T13" fmla="*/ 133 h 323"/>
                <a:gd name="T14" fmla="*/ 8 w 61"/>
                <a:gd name="T15" fmla="*/ 0 h 323"/>
                <a:gd name="T16" fmla="*/ 61 w 61"/>
                <a:gd name="T17" fmla="*/ 14 h 323"/>
                <a:gd name="T18" fmla="*/ 61 w 61"/>
                <a:gd name="T19" fmla="*/ 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23">
                  <a:moveTo>
                    <a:pt x="61" y="14"/>
                  </a:moveTo>
                  <a:lnTo>
                    <a:pt x="44" y="97"/>
                  </a:lnTo>
                  <a:lnTo>
                    <a:pt x="44" y="168"/>
                  </a:lnTo>
                  <a:lnTo>
                    <a:pt x="61" y="287"/>
                  </a:lnTo>
                  <a:lnTo>
                    <a:pt x="44" y="323"/>
                  </a:lnTo>
                  <a:lnTo>
                    <a:pt x="14" y="226"/>
                  </a:lnTo>
                  <a:lnTo>
                    <a:pt x="0" y="133"/>
                  </a:lnTo>
                  <a:lnTo>
                    <a:pt x="8" y="0"/>
                  </a:lnTo>
                  <a:lnTo>
                    <a:pt x="61" y="14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Freeform 75"/>
            <p:cNvSpPr>
              <a:spLocks/>
            </p:cNvSpPr>
            <p:nvPr/>
          </p:nvSpPr>
          <p:spPr bwMode="auto">
            <a:xfrm>
              <a:off x="1842" y="2458"/>
              <a:ext cx="1019" cy="1476"/>
            </a:xfrm>
            <a:custGeom>
              <a:avLst/>
              <a:gdLst>
                <a:gd name="T0" fmla="*/ 236 w 2038"/>
                <a:gd name="T1" fmla="*/ 59 h 2952"/>
                <a:gd name="T2" fmla="*/ 951 w 2038"/>
                <a:gd name="T3" fmla="*/ 357 h 2952"/>
                <a:gd name="T4" fmla="*/ 1456 w 2038"/>
                <a:gd name="T5" fmla="*/ 1080 h 2952"/>
                <a:gd name="T6" fmla="*/ 1664 w 2038"/>
                <a:gd name="T7" fmla="*/ 1361 h 2952"/>
                <a:gd name="T8" fmla="*/ 1916 w 2038"/>
                <a:gd name="T9" fmla="*/ 1851 h 2952"/>
                <a:gd name="T10" fmla="*/ 2021 w 2038"/>
                <a:gd name="T11" fmla="*/ 2336 h 2952"/>
                <a:gd name="T12" fmla="*/ 1473 w 2038"/>
                <a:gd name="T13" fmla="*/ 2802 h 2952"/>
                <a:gd name="T14" fmla="*/ 702 w 2038"/>
                <a:gd name="T15" fmla="*/ 2952 h 2952"/>
                <a:gd name="T16" fmla="*/ 225 w 2038"/>
                <a:gd name="T17" fmla="*/ 2883 h 2952"/>
                <a:gd name="T18" fmla="*/ 196 w 2038"/>
                <a:gd name="T19" fmla="*/ 2861 h 2952"/>
                <a:gd name="T20" fmla="*/ 219 w 2038"/>
                <a:gd name="T21" fmla="*/ 2849 h 2952"/>
                <a:gd name="T22" fmla="*/ 265 w 2038"/>
                <a:gd name="T23" fmla="*/ 2790 h 2952"/>
                <a:gd name="T24" fmla="*/ 191 w 2038"/>
                <a:gd name="T25" fmla="*/ 2762 h 2952"/>
                <a:gd name="T26" fmla="*/ 80 w 2038"/>
                <a:gd name="T27" fmla="*/ 2617 h 2952"/>
                <a:gd name="T28" fmla="*/ 517 w 2038"/>
                <a:gd name="T29" fmla="*/ 2739 h 2952"/>
                <a:gd name="T30" fmla="*/ 628 w 2038"/>
                <a:gd name="T31" fmla="*/ 2653 h 2952"/>
                <a:gd name="T32" fmla="*/ 588 w 2038"/>
                <a:gd name="T33" fmla="*/ 2832 h 2952"/>
                <a:gd name="T34" fmla="*/ 1071 w 2038"/>
                <a:gd name="T35" fmla="*/ 2855 h 2952"/>
                <a:gd name="T36" fmla="*/ 1717 w 2038"/>
                <a:gd name="T37" fmla="*/ 2549 h 2952"/>
                <a:gd name="T38" fmla="*/ 1941 w 2038"/>
                <a:gd name="T39" fmla="*/ 2197 h 2952"/>
                <a:gd name="T40" fmla="*/ 1888 w 2038"/>
                <a:gd name="T41" fmla="*/ 1973 h 2952"/>
                <a:gd name="T42" fmla="*/ 1728 w 2038"/>
                <a:gd name="T43" fmla="*/ 1834 h 2952"/>
                <a:gd name="T44" fmla="*/ 1578 w 2038"/>
                <a:gd name="T45" fmla="*/ 1384 h 2952"/>
                <a:gd name="T46" fmla="*/ 1601 w 2038"/>
                <a:gd name="T47" fmla="*/ 1321 h 2952"/>
                <a:gd name="T48" fmla="*/ 1289 w 2038"/>
                <a:gd name="T49" fmla="*/ 1216 h 2952"/>
                <a:gd name="T50" fmla="*/ 1323 w 2038"/>
                <a:gd name="T51" fmla="*/ 1171 h 2952"/>
                <a:gd name="T52" fmla="*/ 1382 w 2038"/>
                <a:gd name="T53" fmla="*/ 998 h 2952"/>
                <a:gd name="T54" fmla="*/ 1306 w 2038"/>
                <a:gd name="T55" fmla="*/ 1021 h 2952"/>
                <a:gd name="T56" fmla="*/ 1116 w 2038"/>
                <a:gd name="T57" fmla="*/ 1233 h 2952"/>
                <a:gd name="T58" fmla="*/ 1110 w 2038"/>
                <a:gd name="T59" fmla="*/ 1194 h 2952"/>
                <a:gd name="T60" fmla="*/ 1289 w 2038"/>
                <a:gd name="T61" fmla="*/ 941 h 2952"/>
                <a:gd name="T62" fmla="*/ 1025 w 2038"/>
                <a:gd name="T63" fmla="*/ 566 h 2952"/>
                <a:gd name="T64" fmla="*/ 863 w 2038"/>
                <a:gd name="T65" fmla="*/ 680 h 2952"/>
                <a:gd name="T66" fmla="*/ 875 w 2038"/>
                <a:gd name="T67" fmla="*/ 352 h 2952"/>
                <a:gd name="T68" fmla="*/ 132 w 2038"/>
                <a:gd name="T69" fmla="*/ 59 h 2952"/>
                <a:gd name="T70" fmla="*/ 46 w 2038"/>
                <a:gd name="T71" fmla="*/ 0 h 2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38" h="2952">
                  <a:moveTo>
                    <a:pt x="46" y="0"/>
                  </a:moveTo>
                  <a:lnTo>
                    <a:pt x="236" y="59"/>
                  </a:lnTo>
                  <a:lnTo>
                    <a:pt x="730" y="243"/>
                  </a:lnTo>
                  <a:lnTo>
                    <a:pt x="951" y="357"/>
                  </a:lnTo>
                  <a:lnTo>
                    <a:pt x="1359" y="853"/>
                  </a:lnTo>
                  <a:lnTo>
                    <a:pt x="1456" y="1080"/>
                  </a:lnTo>
                  <a:lnTo>
                    <a:pt x="1584" y="1281"/>
                  </a:lnTo>
                  <a:lnTo>
                    <a:pt x="1664" y="1361"/>
                  </a:lnTo>
                  <a:lnTo>
                    <a:pt x="1728" y="1517"/>
                  </a:lnTo>
                  <a:lnTo>
                    <a:pt x="1916" y="1851"/>
                  </a:lnTo>
                  <a:lnTo>
                    <a:pt x="2038" y="2163"/>
                  </a:lnTo>
                  <a:lnTo>
                    <a:pt x="2021" y="2336"/>
                  </a:lnTo>
                  <a:lnTo>
                    <a:pt x="1859" y="2594"/>
                  </a:lnTo>
                  <a:lnTo>
                    <a:pt x="1473" y="2802"/>
                  </a:lnTo>
                  <a:lnTo>
                    <a:pt x="962" y="2952"/>
                  </a:lnTo>
                  <a:lnTo>
                    <a:pt x="702" y="2952"/>
                  </a:lnTo>
                  <a:lnTo>
                    <a:pt x="517" y="2895"/>
                  </a:lnTo>
                  <a:lnTo>
                    <a:pt x="225" y="2883"/>
                  </a:lnTo>
                  <a:lnTo>
                    <a:pt x="86" y="2929"/>
                  </a:lnTo>
                  <a:lnTo>
                    <a:pt x="196" y="2861"/>
                  </a:lnTo>
                  <a:lnTo>
                    <a:pt x="177" y="2824"/>
                  </a:lnTo>
                  <a:lnTo>
                    <a:pt x="219" y="2849"/>
                  </a:lnTo>
                  <a:lnTo>
                    <a:pt x="253" y="2838"/>
                  </a:lnTo>
                  <a:lnTo>
                    <a:pt x="265" y="2790"/>
                  </a:lnTo>
                  <a:lnTo>
                    <a:pt x="236" y="2756"/>
                  </a:lnTo>
                  <a:lnTo>
                    <a:pt x="191" y="2762"/>
                  </a:lnTo>
                  <a:lnTo>
                    <a:pt x="185" y="2722"/>
                  </a:lnTo>
                  <a:lnTo>
                    <a:pt x="80" y="2617"/>
                  </a:lnTo>
                  <a:lnTo>
                    <a:pt x="310" y="2688"/>
                  </a:lnTo>
                  <a:lnTo>
                    <a:pt x="517" y="2739"/>
                  </a:lnTo>
                  <a:lnTo>
                    <a:pt x="582" y="2722"/>
                  </a:lnTo>
                  <a:lnTo>
                    <a:pt x="628" y="2653"/>
                  </a:lnTo>
                  <a:lnTo>
                    <a:pt x="628" y="2779"/>
                  </a:lnTo>
                  <a:lnTo>
                    <a:pt x="588" y="2832"/>
                  </a:lnTo>
                  <a:lnTo>
                    <a:pt x="829" y="2861"/>
                  </a:lnTo>
                  <a:lnTo>
                    <a:pt x="1071" y="2855"/>
                  </a:lnTo>
                  <a:lnTo>
                    <a:pt x="1456" y="2750"/>
                  </a:lnTo>
                  <a:lnTo>
                    <a:pt x="1717" y="2549"/>
                  </a:lnTo>
                  <a:lnTo>
                    <a:pt x="1894" y="2422"/>
                  </a:lnTo>
                  <a:lnTo>
                    <a:pt x="1941" y="2197"/>
                  </a:lnTo>
                  <a:lnTo>
                    <a:pt x="1842" y="2081"/>
                  </a:lnTo>
                  <a:lnTo>
                    <a:pt x="1888" y="1973"/>
                  </a:lnTo>
                  <a:lnTo>
                    <a:pt x="1842" y="1897"/>
                  </a:lnTo>
                  <a:lnTo>
                    <a:pt x="1728" y="1834"/>
                  </a:lnTo>
                  <a:lnTo>
                    <a:pt x="1664" y="1505"/>
                  </a:lnTo>
                  <a:lnTo>
                    <a:pt x="1578" y="1384"/>
                  </a:lnTo>
                  <a:lnTo>
                    <a:pt x="1629" y="1384"/>
                  </a:lnTo>
                  <a:lnTo>
                    <a:pt x="1601" y="1321"/>
                  </a:lnTo>
                  <a:lnTo>
                    <a:pt x="1502" y="1275"/>
                  </a:lnTo>
                  <a:lnTo>
                    <a:pt x="1289" y="1216"/>
                  </a:lnTo>
                  <a:lnTo>
                    <a:pt x="1289" y="1165"/>
                  </a:lnTo>
                  <a:lnTo>
                    <a:pt x="1323" y="1171"/>
                  </a:lnTo>
                  <a:lnTo>
                    <a:pt x="1388" y="1154"/>
                  </a:lnTo>
                  <a:lnTo>
                    <a:pt x="1382" y="998"/>
                  </a:lnTo>
                  <a:lnTo>
                    <a:pt x="1335" y="882"/>
                  </a:lnTo>
                  <a:lnTo>
                    <a:pt x="1306" y="1021"/>
                  </a:lnTo>
                  <a:lnTo>
                    <a:pt x="1238" y="1142"/>
                  </a:lnTo>
                  <a:lnTo>
                    <a:pt x="1116" y="1233"/>
                  </a:lnTo>
                  <a:lnTo>
                    <a:pt x="996" y="1281"/>
                  </a:lnTo>
                  <a:lnTo>
                    <a:pt x="1110" y="1194"/>
                  </a:lnTo>
                  <a:lnTo>
                    <a:pt x="1238" y="1080"/>
                  </a:lnTo>
                  <a:lnTo>
                    <a:pt x="1289" y="941"/>
                  </a:lnTo>
                  <a:lnTo>
                    <a:pt x="1272" y="813"/>
                  </a:lnTo>
                  <a:lnTo>
                    <a:pt x="1025" y="566"/>
                  </a:lnTo>
                  <a:lnTo>
                    <a:pt x="955" y="462"/>
                  </a:lnTo>
                  <a:lnTo>
                    <a:pt x="863" y="680"/>
                  </a:lnTo>
                  <a:lnTo>
                    <a:pt x="863" y="473"/>
                  </a:lnTo>
                  <a:lnTo>
                    <a:pt x="875" y="352"/>
                  </a:lnTo>
                  <a:lnTo>
                    <a:pt x="438" y="173"/>
                  </a:lnTo>
                  <a:lnTo>
                    <a:pt x="132" y="59"/>
                  </a:lnTo>
                  <a:lnTo>
                    <a:pt x="0" y="1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Freeform 76"/>
            <p:cNvSpPr>
              <a:spLocks/>
            </p:cNvSpPr>
            <p:nvPr/>
          </p:nvSpPr>
          <p:spPr bwMode="auto">
            <a:xfrm>
              <a:off x="2047" y="2853"/>
              <a:ext cx="584" cy="664"/>
            </a:xfrm>
            <a:custGeom>
              <a:avLst/>
              <a:gdLst>
                <a:gd name="T0" fmla="*/ 403 w 1169"/>
                <a:gd name="T1" fmla="*/ 0 h 1326"/>
                <a:gd name="T2" fmla="*/ 346 w 1169"/>
                <a:gd name="T3" fmla="*/ 167 h 1326"/>
                <a:gd name="T4" fmla="*/ 242 w 1169"/>
                <a:gd name="T5" fmla="*/ 374 h 1326"/>
                <a:gd name="T6" fmla="*/ 167 w 1169"/>
                <a:gd name="T7" fmla="*/ 553 h 1326"/>
                <a:gd name="T8" fmla="*/ 156 w 1169"/>
                <a:gd name="T9" fmla="*/ 743 h 1326"/>
                <a:gd name="T10" fmla="*/ 114 w 1169"/>
                <a:gd name="T11" fmla="*/ 587 h 1326"/>
                <a:gd name="T12" fmla="*/ 97 w 1169"/>
                <a:gd name="T13" fmla="*/ 431 h 1326"/>
                <a:gd name="T14" fmla="*/ 0 w 1169"/>
                <a:gd name="T15" fmla="*/ 306 h 1326"/>
                <a:gd name="T16" fmla="*/ 57 w 1169"/>
                <a:gd name="T17" fmla="*/ 460 h 1326"/>
                <a:gd name="T18" fmla="*/ 69 w 1169"/>
                <a:gd name="T19" fmla="*/ 564 h 1326"/>
                <a:gd name="T20" fmla="*/ 74 w 1169"/>
                <a:gd name="T21" fmla="*/ 703 h 1326"/>
                <a:gd name="T22" fmla="*/ 97 w 1169"/>
                <a:gd name="T23" fmla="*/ 806 h 1326"/>
                <a:gd name="T24" fmla="*/ 131 w 1169"/>
                <a:gd name="T25" fmla="*/ 876 h 1326"/>
                <a:gd name="T26" fmla="*/ 167 w 1169"/>
                <a:gd name="T27" fmla="*/ 933 h 1326"/>
                <a:gd name="T28" fmla="*/ 156 w 1169"/>
                <a:gd name="T29" fmla="*/ 1117 h 1326"/>
                <a:gd name="T30" fmla="*/ 167 w 1169"/>
                <a:gd name="T31" fmla="*/ 1262 h 1326"/>
                <a:gd name="T32" fmla="*/ 91 w 1169"/>
                <a:gd name="T33" fmla="*/ 1326 h 1326"/>
                <a:gd name="T34" fmla="*/ 236 w 1169"/>
                <a:gd name="T35" fmla="*/ 1267 h 1326"/>
                <a:gd name="T36" fmla="*/ 316 w 1169"/>
                <a:gd name="T37" fmla="*/ 1267 h 1326"/>
                <a:gd name="T38" fmla="*/ 392 w 1169"/>
                <a:gd name="T39" fmla="*/ 1273 h 1326"/>
                <a:gd name="T40" fmla="*/ 627 w 1169"/>
                <a:gd name="T41" fmla="*/ 1163 h 1326"/>
                <a:gd name="T42" fmla="*/ 979 w 1169"/>
                <a:gd name="T43" fmla="*/ 1222 h 1326"/>
                <a:gd name="T44" fmla="*/ 962 w 1169"/>
                <a:gd name="T45" fmla="*/ 1163 h 1326"/>
                <a:gd name="T46" fmla="*/ 823 w 1169"/>
                <a:gd name="T47" fmla="*/ 1123 h 1326"/>
                <a:gd name="T48" fmla="*/ 956 w 1169"/>
                <a:gd name="T49" fmla="*/ 1106 h 1326"/>
                <a:gd name="T50" fmla="*/ 1169 w 1169"/>
                <a:gd name="T51" fmla="*/ 1100 h 1326"/>
                <a:gd name="T52" fmla="*/ 979 w 1169"/>
                <a:gd name="T53" fmla="*/ 1060 h 1326"/>
                <a:gd name="T54" fmla="*/ 800 w 1169"/>
                <a:gd name="T55" fmla="*/ 1066 h 1326"/>
                <a:gd name="T56" fmla="*/ 593 w 1169"/>
                <a:gd name="T57" fmla="*/ 1123 h 1326"/>
                <a:gd name="T58" fmla="*/ 523 w 1169"/>
                <a:gd name="T59" fmla="*/ 1003 h 1326"/>
                <a:gd name="T60" fmla="*/ 650 w 1169"/>
                <a:gd name="T61" fmla="*/ 967 h 1326"/>
                <a:gd name="T62" fmla="*/ 817 w 1169"/>
                <a:gd name="T63" fmla="*/ 1032 h 1326"/>
                <a:gd name="T64" fmla="*/ 806 w 1169"/>
                <a:gd name="T65" fmla="*/ 986 h 1326"/>
                <a:gd name="T66" fmla="*/ 741 w 1169"/>
                <a:gd name="T67" fmla="*/ 944 h 1326"/>
                <a:gd name="T68" fmla="*/ 622 w 1169"/>
                <a:gd name="T69" fmla="*/ 933 h 1326"/>
                <a:gd name="T70" fmla="*/ 454 w 1169"/>
                <a:gd name="T71" fmla="*/ 910 h 1326"/>
                <a:gd name="T72" fmla="*/ 380 w 1169"/>
                <a:gd name="T73" fmla="*/ 887 h 1326"/>
                <a:gd name="T74" fmla="*/ 350 w 1169"/>
                <a:gd name="T75" fmla="*/ 813 h 1326"/>
                <a:gd name="T76" fmla="*/ 397 w 1169"/>
                <a:gd name="T77" fmla="*/ 697 h 1326"/>
                <a:gd name="T78" fmla="*/ 511 w 1169"/>
                <a:gd name="T79" fmla="*/ 547 h 1326"/>
                <a:gd name="T80" fmla="*/ 397 w 1169"/>
                <a:gd name="T81" fmla="*/ 593 h 1326"/>
                <a:gd name="T82" fmla="*/ 310 w 1169"/>
                <a:gd name="T83" fmla="*/ 674 h 1326"/>
                <a:gd name="T84" fmla="*/ 270 w 1169"/>
                <a:gd name="T85" fmla="*/ 638 h 1326"/>
                <a:gd name="T86" fmla="*/ 247 w 1169"/>
                <a:gd name="T87" fmla="*/ 536 h 1326"/>
                <a:gd name="T88" fmla="*/ 247 w 1169"/>
                <a:gd name="T89" fmla="*/ 442 h 1326"/>
                <a:gd name="T90" fmla="*/ 287 w 1169"/>
                <a:gd name="T91" fmla="*/ 340 h 1326"/>
                <a:gd name="T92" fmla="*/ 369 w 1169"/>
                <a:gd name="T93" fmla="*/ 161 h 1326"/>
                <a:gd name="T94" fmla="*/ 403 w 1169"/>
                <a:gd name="T95" fmla="*/ 0 h 1326"/>
                <a:gd name="T96" fmla="*/ 403 w 1169"/>
                <a:gd name="T9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9" h="1326">
                  <a:moveTo>
                    <a:pt x="403" y="0"/>
                  </a:moveTo>
                  <a:lnTo>
                    <a:pt x="346" y="167"/>
                  </a:lnTo>
                  <a:lnTo>
                    <a:pt x="242" y="374"/>
                  </a:lnTo>
                  <a:lnTo>
                    <a:pt x="167" y="553"/>
                  </a:lnTo>
                  <a:lnTo>
                    <a:pt x="156" y="743"/>
                  </a:lnTo>
                  <a:lnTo>
                    <a:pt x="114" y="587"/>
                  </a:lnTo>
                  <a:lnTo>
                    <a:pt x="97" y="431"/>
                  </a:lnTo>
                  <a:lnTo>
                    <a:pt x="0" y="306"/>
                  </a:lnTo>
                  <a:lnTo>
                    <a:pt x="57" y="460"/>
                  </a:lnTo>
                  <a:lnTo>
                    <a:pt x="69" y="564"/>
                  </a:lnTo>
                  <a:lnTo>
                    <a:pt x="74" y="703"/>
                  </a:lnTo>
                  <a:lnTo>
                    <a:pt x="97" y="806"/>
                  </a:lnTo>
                  <a:lnTo>
                    <a:pt x="131" y="876"/>
                  </a:lnTo>
                  <a:lnTo>
                    <a:pt x="167" y="933"/>
                  </a:lnTo>
                  <a:lnTo>
                    <a:pt x="156" y="1117"/>
                  </a:lnTo>
                  <a:lnTo>
                    <a:pt x="167" y="1262"/>
                  </a:lnTo>
                  <a:lnTo>
                    <a:pt x="91" y="1326"/>
                  </a:lnTo>
                  <a:lnTo>
                    <a:pt x="236" y="1267"/>
                  </a:lnTo>
                  <a:lnTo>
                    <a:pt x="316" y="1267"/>
                  </a:lnTo>
                  <a:lnTo>
                    <a:pt x="392" y="1273"/>
                  </a:lnTo>
                  <a:lnTo>
                    <a:pt x="627" y="1163"/>
                  </a:lnTo>
                  <a:lnTo>
                    <a:pt x="979" y="1222"/>
                  </a:lnTo>
                  <a:lnTo>
                    <a:pt x="962" y="1163"/>
                  </a:lnTo>
                  <a:lnTo>
                    <a:pt x="823" y="1123"/>
                  </a:lnTo>
                  <a:lnTo>
                    <a:pt x="956" y="1106"/>
                  </a:lnTo>
                  <a:lnTo>
                    <a:pt x="1169" y="1100"/>
                  </a:lnTo>
                  <a:lnTo>
                    <a:pt x="979" y="1060"/>
                  </a:lnTo>
                  <a:lnTo>
                    <a:pt x="800" y="1066"/>
                  </a:lnTo>
                  <a:lnTo>
                    <a:pt x="593" y="1123"/>
                  </a:lnTo>
                  <a:lnTo>
                    <a:pt x="523" y="1003"/>
                  </a:lnTo>
                  <a:lnTo>
                    <a:pt x="650" y="967"/>
                  </a:lnTo>
                  <a:lnTo>
                    <a:pt x="817" y="1032"/>
                  </a:lnTo>
                  <a:lnTo>
                    <a:pt x="806" y="986"/>
                  </a:lnTo>
                  <a:lnTo>
                    <a:pt x="741" y="944"/>
                  </a:lnTo>
                  <a:lnTo>
                    <a:pt x="622" y="933"/>
                  </a:lnTo>
                  <a:lnTo>
                    <a:pt x="454" y="910"/>
                  </a:lnTo>
                  <a:lnTo>
                    <a:pt x="380" y="887"/>
                  </a:lnTo>
                  <a:lnTo>
                    <a:pt x="350" y="813"/>
                  </a:lnTo>
                  <a:lnTo>
                    <a:pt x="397" y="697"/>
                  </a:lnTo>
                  <a:lnTo>
                    <a:pt x="511" y="547"/>
                  </a:lnTo>
                  <a:lnTo>
                    <a:pt x="397" y="593"/>
                  </a:lnTo>
                  <a:lnTo>
                    <a:pt x="310" y="674"/>
                  </a:lnTo>
                  <a:lnTo>
                    <a:pt x="270" y="638"/>
                  </a:lnTo>
                  <a:lnTo>
                    <a:pt x="247" y="536"/>
                  </a:lnTo>
                  <a:lnTo>
                    <a:pt x="247" y="442"/>
                  </a:lnTo>
                  <a:lnTo>
                    <a:pt x="287" y="340"/>
                  </a:lnTo>
                  <a:lnTo>
                    <a:pt x="369" y="161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Freeform 77"/>
            <p:cNvSpPr>
              <a:spLocks/>
            </p:cNvSpPr>
            <p:nvPr/>
          </p:nvSpPr>
          <p:spPr bwMode="auto">
            <a:xfrm>
              <a:off x="2282" y="3113"/>
              <a:ext cx="320" cy="98"/>
            </a:xfrm>
            <a:custGeom>
              <a:avLst/>
              <a:gdLst>
                <a:gd name="T0" fmla="*/ 0 w 639"/>
                <a:gd name="T1" fmla="*/ 195 h 195"/>
                <a:gd name="T2" fmla="*/ 128 w 639"/>
                <a:gd name="T3" fmla="*/ 79 h 195"/>
                <a:gd name="T4" fmla="*/ 301 w 639"/>
                <a:gd name="T5" fmla="*/ 0 h 195"/>
                <a:gd name="T6" fmla="*/ 474 w 639"/>
                <a:gd name="T7" fmla="*/ 0 h 195"/>
                <a:gd name="T8" fmla="*/ 593 w 639"/>
                <a:gd name="T9" fmla="*/ 11 h 195"/>
                <a:gd name="T10" fmla="*/ 639 w 639"/>
                <a:gd name="T11" fmla="*/ 45 h 195"/>
                <a:gd name="T12" fmla="*/ 571 w 639"/>
                <a:gd name="T13" fmla="*/ 57 h 195"/>
                <a:gd name="T14" fmla="*/ 409 w 639"/>
                <a:gd name="T15" fmla="*/ 57 h 195"/>
                <a:gd name="T16" fmla="*/ 284 w 639"/>
                <a:gd name="T17" fmla="*/ 68 h 195"/>
                <a:gd name="T18" fmla="*/ 196 w 639"/>
                <a:gd name="T19" fmla="*/ 91 h 195"/>
                <a:gd name="T20" fmla="*/ 105 w 639"/>
                <a:gd name="T21" fmla="*/ 161 h 195"/>
                <a:gd name="T22" fmla="*/ 0 w 639"/>
                <a:gd name="T23" fmla="*/ 195 h 195"/>
                <a:gd name="T24" fmla="*/ 0 w 639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195">
                  <a:moveTo>
                    <a:pt x="0" y="195"/>
                  </a:moveTo>
                  <a:lnTo>
                    <a:pt x="128" y="79"/>
                  </a:lnTo>
                  <a:lnTo>
                    <a:pt x="301" y="0"/>
                  </a:lnTo>
                  <a:lnTo>
                    <a:pt x="474" y="0"/>
                  </a:lnTo>
                  <a:lnTo>
                    <a:pt x="593" y="11"/>
                  </a:lnTo>
                  <a:lnTo>
                    <a:pt x="639" y="45"/>
                  </a:lnTo>
                  <a:lnTo>
                    <a:pt x="571" y="57"/>
                  </a:lnTo>
                  <a:lnTo>
                    <a:pt x="409" y="57"/>
                  </a:lnTo>
                  <a:lnTo>
                    <a:pt x="284" y="68"/>
                  </a:lnTo>
                  <a:lnTo>
                    <a:pt x="196" y="91"/>
                  </a:lnTo>
                  <a:lnTo>
                    <a:pt x="105" y="161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Freeform 78"/>
            <p:cNvSpPr>
              <a:spLocks/>
            </p:cNvSpPr>
            <p:nvPr/>
          </p:nvSpPr>
          <p:spPr bwMode="auto">
            <a:xfrm>
              <a:off x="2086" y="3504"/>
              <a:ext cx="173" cy="173"/>
            </a:xfrm>
            <a:custGeom>
              <a:avLst/>
              <a:gdLst>
                <a:gd name="T0" fmla="*/ 51 w 346"/>
                <a:gd name="T1" fmla="*/ 47 h 346"/>
                <a:gd name="T2" fmla="*/ 184 w 346"/>
                <a:gd name="T3" fmla="*/ 0 h 346"/>
                <a:gd name="T4" fmla="*/ 346 w 346"/>
                <a:gd name="T5" fmla="*/ 28 h 346"/>
                <a:gd name="T6" fmla="*/ 329 w 346"/>
                <a:gd name="T7" fmla="*/ 150 h 346"/>
                <a:gd name="T8" fmla="*/ 340 w 346"/>
                <a:gd name="T9" fmla="*/ 237 h 346"/>
                <a:gd name="T10" fmla="*/ 258 w 346"/>
                <a:gd name="T11" fmla="*/ 346 h 346"/>
                <a:gd name="T12" fmla="*/ 289 w 346"/>
                <a:gd name="T13" fmla="*/ 237 h 346"/>
                <a:gd name="T14" fmla="*/ 241 w 346"/>
                <a:gd name="T15" fmla="*/ 81 h 346"/>
                <a:gd name="T16" fmla="*/ 116 w 346"/>
                <a:gd name="T17" fmla="*/ 70 h 346"/>
                <a:gd name="T18" fmla="*/ 173 w 346"/>
                <a:gd name="T19" fmla="*/ 156 h 346"/>
                <a:gd name="T20" fmla="*/ 110 w 346"/>
                <a:gd name="T21" fmla="*/ 237 h 346"/>
                <a:gd name="T22" fmla="*/ 184 w 346"/>
                <a:gd name="T23" fmla="*/ 300 h 346"/>
                <a:gd name="T24" fmla="*/ 87 w 346"/>
                <a:gd name="T25" fmla="*/ 306 h 346"/>
                <a:gd name="T26" fmla="*/ 57 w 346"/>
                <a:gd name="T27" fmla="*/ 150 h 346"/>
                <a:gd name="T28" fmla="*/ 0 w 346"/>
                <a:gd name="T29" fmla="*/ 41 h 346"/>
                <a:gd name="T30" fmla="*/ 51 w 346"/>
                <a:gd name="T31" fmla="*/ 47 h 346"/>
                <a:gd name="T32" fmla="*/ 51 w 346"/>
                <a:gd name="T33" fmla="*/ 4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346">
                  <a:moveTo>
                    <a:pt x="51" y="47"/>
                  </a:moveTo>
                  <a:lnTo>
                    <a:pt x="184" y="0"/>
                  </a:lnTo>
                  <a:lnTo>
                    <a:pt x="346" y="28"/>
                  </a:lnTo>
                  <a:lnTo>
                    <a:pt x="329" y="150"/>
                  </a:lnTo>
                  <a:lnTo>
                    <a:pt x="340" y="237"/>
                  </a:lnTo>
                  <a:lnTo>
                    <a:pt x="258" y="346"/>
                  </a:lnTo>
                  <a:lnTo>
                    <a:pt x="289" y="237"/>
                  </a:lnTo>
                  <a:lnTo>
                    <a:pt x="241" y="81"/>
                  </a:lnTo>
                  <a:lnTo>
                    <a:pt x="116" y="70"/>
                  </a:lnTo>
                  <a:lnTo>
                    <a:pt x="173" y="156"/>
                  </a:lnTo>
                  <a:lnTo>
                    <a:pt x="110" y="237"/>
                  </a:lnTo>
                  <a:lnTo>
                    <a:pt x="184" y="300"/>
                  </a:lnTo>
                  <a:lnTo>
                    <a:pt x="87" y="306"/>
                  </a:lnTo>
                  <a:lnTo>
                    <a:pt x="57" y="150"/>
                  </a:lnTo>
                  <a:lnTo>
                    <a:pt x="0" y="41"/>
                  </a:lnTo>
                  <a:lnTo>
                    <a:pt x="51" y="47"/>
                  </a:lnTo>
                  <a:lnTo>
                    <a:pt x="51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Freeform 79"/>
            <p:cNvSpPr>
              <a:spLocks/>
            </p:cNvSpPr>
            <p:nvPr/>
          </p:nvSpPr>
          <p:spPr bwMode="auto">
            <a:xfrm>
              <a:off x="2136" y="3695"/>
              <a:ext cx="587" cy="113"/>
            </a:xfrm>
            <a:custGeom>
              <a:avLst/>
              <a:gdLst>
                <a:gd name="T0" fmla="*/ 0 w 1174"/>
                <a:gd name="T1" fmla="*/ 0 h 224"/>
                <a:gd name="T2" fmla="*/ 171 w 1174"/>
                <a:gd name="T3" fmla="*/ 51 h 224"/>
                <a:gd name="T4" fmla="*/ 74 w 1174"/>
                <a:gd name="T5" fmla="*/ 91 h 224"/>
                <a:gd name="T6" fmla="*/ 196 w 1174"/>
                <a:gd name="T7" fmla="*/ 131 h 224"/>
                <a:gd name="T8" fmla="*/ 397 w 1174"/>
                <a:gd name="T9" fmla="*/ 159 h 224"/>
                <a:gd name="T10" fmla="*/ 604 w 1174"/>
                <a:gd name="T11" fmla="*/ 159 h 224"/>
                <a:gd name="T12" fmla="*/ 874 w 1174"/>
                <a:gd name="T13" fmla="*/ 97 h 224"/>
                <a:gd name="T14" fmla="*/ 967 w 1174"/>
                <a:gd name="T15" fmla="*/ 80 h 224"/>
                <a:gd name="T16" fmla="*/ 1047 w 1174"/>
                <a:gd name="T17" fmla="*/ 74 h 224"/>
                <a:gd name="T18" fmla="*/ 1174 w 1174"/>
                <a:gd name="T19" fmla="*/ 97 h 224"/>
                <a:gd name="T20" fmla="*/ 1024 w 1174"/>
                <a:gd name="T21" fmla="*/ 201 h 224"/>
                <a:gd name="T22" fmla="*/ 897 w 1174"/>
                <a:gd name="T23" fmla="*/ 178 h 224"/>
                <a:gd name="T24" fmla="*/ 794 w 1174"/>
                <a:gd name="T25" fmla="*/ 178 h 224"/>
                <a:gd name="T26" fmla="*/ 690 w 1174"/>
                <a:gd name="T27" fmla="*/ 190 h 224"/>
                <a:gd name="T28" fmla="*/ 517 w 1174"/>
                <a:gd name="T29" fmla="*/ 224 h 224"/>
                <a:gd name="T30" fmla="*/ 397 w 1174"/>
                <a:gd name="T31" fmla="*/ 224 h 224"/>
                <a:gd name="T32" fmla="*/ 247 w 1174"/>
                <a:gd name="T33" fmla="*/ 224 h 224"/>
                <a:gd name="T34" fmla="*/ 114 w 1174"/>
                <a:gd name="T35" fmla="*/ 190 h 224"/>
                <a:gd name="T36" fmla="*/ 28 w 1174"/>
                <a:gd name="T37" fmla="*/ 142 h 224"/>
                <a:gd name="T38" fmla="*/ 11 w 1174"/>
                <a:gd name="T39" fmla="*/ 51 h 224"/>
                <a:gd name="T40" fmla="*/ 0 w 1174"/>
                <a:gd name="T41" fmla="*/ 0 h 224"/>
                <a:gd name="T42" fmla="*/ 0 w 1174"/>
                <a:gd name="T4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4" h="224">
                  <a:moveTo>
                    <a:pt x="0" y="0"/>
                  </a:moveTo>
                  <a:lnTo>
                    <a:pt x="171" y="51"/>
                  </a:lnTo>
                  <a:lnTo>
                    <a:pt x="74" y="91"/>
                  </a:lnTo>
                  <a:lnTo>
                    <a:pt x="196" y="131"/>
                  </a:lnTo>
                  <a:lnTo>
                    <a:pt x="397" y="159"/>
                  </a:lnTo>
                  <a:lnTo>
                    <a:pt x="604" y="159"/>
                  </a:lnTo>
                  <a:lnTo>
                    <a:pt x="874" y="97"/>
                  </a:lnTo>
                  <a:lnTo>
                    <a:pt x="967" y="80"/>
                  </a:lnTo>
                  <a:lnTo>
                    <a:pt x="1047" y="74"/>
                  </a:lnTo>
                  <a:lnTo>
                    <a:pt x="1174" y="97"/>
                  </a:lnTo>
                  <a:lnTo>
                    <a:pt x="1024" y="201"/>
                  </a:lnTo>
                  <a:lnTo>
                    <a:pt x="897" y="178"/>
                  </a:lnTo>
                  <a:lnTo>
                    <a:pt x="794" y="178"/>
                  </a:lnTo>
                  <a:lnTo>
                    <a:pt x="690" y="190"/>
                  </a:lnTo>
                  <a:lnTo>
                    <a:pt x="517" y="224"/>
                  </a:lnTo>
                  <a:lnTo>
                    <a:pt x="397" y="224"/>
                  </a:lnTo>
                  <a:lnTo>
                    <a:pt x="247" y="224"/>
                  </a:lnTo>
                  <a:lnTo>
                    <a:pt x="114" y="190"/>
                  </a:lnTo>
                  <a:lnTo>
                    <a:pt x="28" y="142"/>
                  </a:lnTo>
                  <a:lnTo>
                    <a:pt x="11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4" name="Freeform 80"/>
            <p:cNvSpPr>
              <a:spLocks/>
            </p:cNvSpPr>
            <p:nvPr/>
          </p:nvSpPr>
          <p:spPr bwMode="auto">
            <a:xfrm>
              <a:off x="1818" y="2879"/>
              <a:ext cx="246" cy="660"/>
            </a:xfrm>
            <a:custGeom>
              <a:avLst/>
              <a:gdLst>
                <a:gd name="T0" fmla="*/ 0 w 490"/>
                <a:gd name="T1" fmla="*/ 1321 h 1321"/>
                <a:gd name="T2" fmla="*/ 490 w 490"/>
                <a:gd name="T3" fmla="*/ 1256 h 1321"/>
                <a:gd name="T4" fmla="*/ 334 w 490"/>
                <a:gd name="T5" fmla="*/ 1251 h 1321"/>
                <a:gd name="T6" fmla="*/ 369 w 490"/>
                <a:gd name="T7" fmla="*/ 1125 h 1321"/>
                <a:gd name="T8" fmla="*/ 374 w 490"/>
                <a:gd name="T9" fmla="*/ 981 h 1321"/>
                <a:gd name="T10" fmla="*/ 363 w 490"/>
                <a:gd name="T11" fmla="*/ 831 h 1321"/>
                <a:gd name="T12" fmla="*/ 306 w 490"/>
                <a:gd name="T13" fmla="*/ 686 h 1321"/>
                <a:gd name="T14" fmla="*/ 213 w 490"/>
                <a:gd name="T15" fmla="*/ 536 h 1321"/>
                <a:gd name="T16" fmla="*/ 156 w 490"/>
                <a:gd name="T17" fmla="*/ 386 h 1321"/>
                <a:gd name="T18" fmla="*/ 93 w 490"/>
                <a:gd name="T19" fmla="*/ 156 h 1321"/>
                <a:gd name="T20" fmla="*/ 65 w 490"/>
                <a:gd name="T21" fmla="*/ 0 h 1321"/>
                <a:gd name="T22" fmla="*/ 87 w 490"/>
                <a:gd name="T23" fmla="*/ 346 h 1321"/>
                <a:gd name="T24" fmla="*/ 133 w 490"/>
                <a:gd name="T25" fmla="*/ 542 h 1321"/>
                <a:gd name="T26" fmla="*/ 238 w 490"/>
                <a:gd name="T27" fmla="*/ 819 h 1321"/>
                <a:gd name="T28" fmla="*/ 272 w 490"/>
                <a:gd name="T29" fmla="*/ 1004 h 1321"/>
                <a:gd name="T30" fmla="*/ 272 w 490"/>
                <a:gd name="T31" fmla="*/ 1142 h 1321"/>
                <a:gd name="T32" fmla="*/ 238 w 490"/>
                <a:gd name="T33" fmla="*/ 1251 h 1321"/>
                <a:gd name="T34" fmla="*/ 0 w 490"/>
                <a:gd name="T35" fmla="*/ 1321 h 1321"/>
                <a:gd name="T36" fmla="*/ 0 w 490"/>
                <a:gd name="T37" fmla="*/ 1321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0" h="1321">
                  <a:moveTo>
                    <a:pt x="0" y="1321"/>
                  </a:moveTo>
                  <a:lnTo>
                    <a:pt x="490" y="1256"/>
                  </a:lnTo>
                  <a:lnTo>
                    <a:pt x="334" y="1251"/>
                  </a:lnTo>
                  <a:lnTo>
                    <a:pt x="369" y="1125"/>
                  </a:lnTo>
                  <a:lnTo>
                    <a:pt x="374" y="981"/>
                  </a:lnTo>
                  <a:lnTo>
                    <a:pt x="363" y="831"/>
                  </a:lnTo>
                  <a:lnTo>
                    <a:pt x="306" y="686"/>
                  </a:lnTo>
                  <a:lnTo>
                    <a:pt x="213" y="536"/>
                  </a:lnTo>
                  <a:lnTo>
                    <a:pt x="156" y="386"/>
                  </a:lnTo>
                  <a:lnTo>
                    <a:pt x="93" y="156"/>
                  </a:lnTo>
                  <a:lnTo>
                    <a:pt x="65" y="0"/>
                  </a:lnTo>
                  <a:lnTo>
                    <a:pt x="87" y="346"/>
                  </a:lnTo>
                  <a:lnTo>
                    <a:pt x="133" y="542"/>
                  </a:lnTo>
                  <a:lnTo>
                    <a:pt x="238" y="819"/>
                  </a:lnTo>
                  <a:lnTo>
                    <a:pt x="272" y="1004"/>
                  </a:lnTo>
                  <a:lnTo>
                    <a:pt x="272" y="1142"/>
                  </a:lnTo>
                  <a:lnTo>
                    <a:pt x="238" y="1251"/>
                  </a:lnTo>
                  <a:lnTo>
                    <a:pt x="0" y="1321"/>
                  </a:lnTo>
                  <a:lnTo>
                    <a:pt x="0" y="1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5" name="Freeform 81"/>
            <p:cNvSpPr>
              <a:spLocks/>
            </p:cNvSpPr>
            <p:nvPr/>
          </p:nvSpPr>
          <p:spPr bwMode="auto">
            <a:xfrm>
              <a:off x="2136" y="2666"/>
              <a:ext cx="89" cy="349"/>
            </a:xfrm>
            <a:custGeom>
              <a:avLst/>
              <a:gdLst>
                <a:gd name="T0" fmla="*/ 178 w 178"/>
                <a:gd name="T1" fmla="*/ 0 h 698"/>
                <a:gd name="T2" fmla="*/ 154 w 178"/>
                <a:gd name="T3" fmla="*/ 190 h 698"/>
                <a:gd name="T4" fmla="*/ 63 w 178"/>
                <a:gd name="T5" fmla="*/ 437 h 698"/>
                <a:gd name="T6" fmla="*/ 11 w 178"/>
                <a:gd name="T7" fmla="*/ 698 h 698"/>
                <a:gd name="T8" fmla="*/ 0 w 178"/>
                <a:gd name="T9" fmla="*/ 403 h 698"/>
                <a:gd name="T10" fmla="*/ 11 w 178"/>
                <a:gd name="T11" fmla="*/ 230 h 698"/>
                <a:gd name="T12" fmla="*/ 63 w 178"/>
                <a:gd name="T13" fmla="*/ 259 h 698"/>
                <a:gd name="T14" fmla="*/ 108 w 178"/>
                <a:gd name="T15" fmla="*/ 179 h 698"/>
                <a:gd name="T16" fmla="*/ 178 w 178"/>
                <a:gd name="T17" fmla="*/ 0 h 698"/>
                <a:gd name="T18" fmla="*/ 178 w 178"/>
                <a:gd name="T1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698">
                  <a:moveTo>
                    <a:pt x="178" y="0"/>
                  </a:moveTo>
                  <a:lnTo>
                    <a:pt x="154" y="190"/>
                  </a:lnTo>
                  <a:lnTo>
                    <a:pt x="63" y="437"/>
                  </a:lnTo>
                  <a:lnTo>
                    <a:pt x="11" y="698"/>
                  </a:lnTo>
                  <a:lnTo>
                    <a:pt x="0" y="403"/>
                  </a:lnTo>
                  <a:lnTo>
                    <a:pt x="11" y="230"/>
                  </a:lnTo>
                  <a:lnTo>
                    <a:pt x="63" y="259"/>
                  </a:lnTo>
                  <a:lnTo>
                    <a:pt x="108" y="179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Freeform 82"/>
            <p:cNvSpPr>
              <a:spLocks/>
            </p:cNvSpPr>
            <p:nvPr/>
          </p:nvSpPr>
          <p:spPr bwMode="auto">
            <a:xfrm>
              <a:off x="1200" y="3041"/>
              <a:ext cx="601" cy="596"/>
            </a:xfrm>
            <a:custGeom>
              <a:avLst/>
              <a:gdLst>
                <a:gd name="T0" fmla="*/ 709 w 1203"/>
                <a:gd name="T1" fmla="*/ 0 h 1194"/>
                <a:gd name="T2" fmla="*/ 771 w 1203"/>
                <a:gd name="T3" fmla="*/ 99 h 1194"/>
                <a:gd name="T4" fmla="*/ 794 w 1203"/>
                <a:gd name="T5" fmla="*/ 241 h 1194"/>
                <a:gd name="T6" fmla="*/ 864 w 1203"/>
                <a:gd name="T7" fmla="*/ 732 h 1194"/>
                <a:gd name="T8" fmla="*/ 899 w 1203"/>
                <a:gd name="T9" fmla="*/ 899 h 1194"/>
                <a:gd name="T10" fmla="*/ 904 w 1203"/>
                <a:gd name="T11" fmla="*/ 1027 h 1194"/>
                <a:gd name="T12" fmla="*/ 1203 w 1203"/>
                <a:gd name="T13" fmla="*/ 1009 h 1194"/>
                <a:gd name="T14" fmla="*/ 961 w 1203"/>
                <a:gd name="T15" fmla="*/ 1044 h 1194"/>
                <a:gd name="T16" fmla="*/ 667 w 1203"/>
                <a:gd name="T17" fmla="*/ 1078 h 1194"/>
                <a:gd name="T18" fmla="*/ 294 w 1203"/>
                <a:gd name="T19" fmla="*/ 1101 h 1194"/>
                <a:gd name="T20" fmla="*/ 0 w 1203"/>
                <a:gd name="T21" fmla="*/ 1194 h 1194"/>
                <a:gd name="T22" fmla="*/ 252 w 1203"/>
                <a:gd name="T23" fmla="*/ 1066 h 1194"/>
                <a:gd name="T24" fmla="*/ 397 w 1203"/>
                <a:gd name="T25" fmla="*/ 1044 h 1194"/>
                <a:gd name="T26" fmla="*/ 857 w 1203"/>
                <a:gd name="T27" fmla="*/ 1015 h 1194"/>
                <a:gd name="T28" fmla="*/ 834 w 1203"/>
                <a:gd name="T29" fmla="*/ 760 h 1194"/>
                <a:gd name="T30" fmla="*/ 783 w 1203"/>
                <a:gd name="T31" fmla="*/ 369 h 1194"/>
                <a:gd name="T32" fmla="*/ 760 w 1203"/>
                <a:gd name="T33" fmla="*/ 156 h 1194"/>
                <a:gd name="T34" fmla="*/ 737 w 1203"/>
                <a:gd name="T35" fmla="*/ 74 h 1194"/>
                <a:gd name="T36" fmla="*/ 709 w 1203"/>
                <a:gd name="T37" fmla="*/ 0 h 1194"/>
                <a:gd name="T38" fmla="*/ 709 w 1203"/>
                <a:gd name="T3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3" h="1194">
                  <a:moveTo>
                    <a:pt x="709" y="0"/>
                  </a:moveTo>
                  <a:lnTo>
                    <a:pt x="771" y="99"/>
                  </a:lnTo>
                  <a:lnTo>
                    <a:pt x="794" y="241"/>
                  </a:lnTo>
                  <a:lnTo>
                    <a:pt x="864" y="732"/>
                  </a:lnTo>
                  <a:lnTo>
                    <a:pt x="899" y="899"/>
                  </a:lnTo>
                  <a:lnTo>
                    <a:pt x="904" y="1027"/>
                  </a:lnTo>
                  <a:lnTo>
                    <a:pt x="1203" y="1009"/>
                  </a:lnTo>
                  <a:lnTo>
                    <a:pt x="961" y="1044"/>
                  </a:lnTo>
                  <a:lnTo>
                    <a:pt x="667" y="1078"/>
                  </a:lnTo>
                  <a:lnTo>
                    <a:pt x="294" y="1101"/>
                  </a:lnTo>
                  <a:lnTo>
                    <a:pt x="0" y="1194"/>
                  </a:lnTo>
                  <a:lnTo>
                    <a:pt x="252" y="1066"/>
                  </a:lnTo>
                  <a:lnTo>
                    <a:pt x="397" y="1044"/>
                  </a:lnTo>
                  <a:lnTo>
                    <a:pt x="857" y="1015"/>
                  </a:lnTo>
                  <a:lnTo>
                    <a:pt x="834" y="760"/>
                  </a:lnTo>
                  <a:lnTo>
                    <a:pt x="783" y="369"/>
                  </a:lnTo>
                  <a:lnTo>
                    <a:pt x="760" y="156"/>
                  </a:lnTo>
                  <a:lnTo>
                    <a:pt x="737" y="74"/>
                  </a:lnTo>
                  <a:lnTo>
                    <a:pt x="709" y="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Freeform 83"/>
            <p:cNvSpPr>
              <a:spLocks/>
            </p:cNvSpPr>
            <p:nvPr/>
          </p:nvSpPr>
          <p:spPr bwMode="auto">
            <a:xfrm>
              <a:off x="259" y="2759"/>
              <a:ext cx="429" cy="918"/>
            </a:xfrm>
            <a:custGeom>
              <a:avLst/>
              <a:gdLst>
                <a:gd name="T0" fmla="*/ 707 w 857"/>
                <a:gd name="T1" fmla="*/ 0 h 1837"/>
                <a:gd name="T2" fmla="*/ 698 w 857"/>
                <a:gd name="T3" fmla="*/ 114 h 1837"/>
                <a:gd name="T4" fmla="*/ 770 w 857"/>
                <a:gd name="T5" fmla="*/ 310 h 1837"/>
                <a:gd name="T6" fmla="*/ 641 w 857"/>
                <a:gd name="T7" fmla="*/ 177 h 1837"/>
                <a:gd name="T8" fmla="*/ 627 w 857"/>
                <a:gd name="T9" fmla="*/ 257 h 1837"/>
                <a:gd name="T10" fmla="*/ 644 w 857"/>
                <a:gd name="T11" fmla="*/ 367 h 1837"/>
                <a:gd name="T12" fmla="*/ 597 w 857"/>
                <a:gd name="T13" fmla="*/ 510 h 1837"/>
                <a:gd name="T14" fmla="*/ 610 w 857"/>
                <a:gd name="T15" fmla="*/ 630 h 1837"/>
                <a:gd name="T16" fmla="*/ 561 w 857"/>
                <a:gd name="T17" fmla="*/ 536 h 1837"/>
                <a:gd name="T18" fmla="*/ 557 w 857"/>
                <a:gd name="T19" fmla="*/ 420 h 1837"/>
                <a:gd name="T20" fmla="*/ 525 w 857"/>
                <a:gd name="T21" fmla="*/ 261 h 1837"/>
                <a:gd name="T22" fmla="*/ 447 w 857"/>
                <a:gd name="T23" fmla="*/ 377 h 1837"/>
                <a:gd name="T24" fmla="*/ 424 w 857"/>
                <a:gd name="T25" fmla="*/ 466 h 1837"/>
                <a:gd name="T26" fmla="*/ 433 w 857"/>
                <a:gd name="T27" fmla="*/ 563 h 1837"/>
                <a:gd name="T28" fmla="*/ 507 w 857"/>
                <a:gd name="T29" fmla="*/ 670 h 1837"/>
                <a:gd name="T30" fmla="*/ 623 w 857"/>
                <a:gd name="T31" fmla="*/ 780 h 1837"/>
                <a:gd name="T32" fmla="*/ 770 w 857"/>
                <a:gd name="T33" fmla="*/ 852 h 1837"/>
                <a:gd name="T34" fmla="*/ 857 w 857"/>
                <a:gd name="T35" fmla="*/ 979 h 1837"/>
                <a:gd name="T36" fmla="*/ 737 w 857"/>
                <a:gd name="T37" fmla="*/ 926 h 1837"/>
                <a:gd name="T38" fmla="*/ 614 w 857"/>
                <a:gd name="T39" fmla="*/ 900 h 1837"/>
                <a:gd name="T40" fmla="*/ 564 w 857"/>
                <a:gd name="T41" fmla="*/ 820 h 1837"/>
                <a:gd name="T42" fmla="*/ 490 w 857"/>
                <a:gd name="T43" fmla="*/ 776 h 1837"/>
                <a:gd name="T44" fmla="*/ 441 w 857"/>
                <a:gd name="T45" fmla="*/ 780 h 1837"/>
                <a:gd name="T46" fmla="*/ 428 w 857"/>
                <a:gd name="T47" fmla="*/ 846 h 1837"/>
                <a:gd name="T48" fmla="*/ 367 w 857"/>
                <a:gd name="T49" fmla="*/ 803 h 1837"/>
                <a:gd name="T50" fmla="*/ 295 w 857"/>
                <a:gd name="T51" fmla="*/ 740 h 1837"/>
                <a:gd name="T52" fmla="*/ 304 w 857"/>
                <a:gd name="T53" fmla="*/ 812 h 1837"/>
                <a:gd name="T54" fmla="*/ 361 w 857"/>
                <a:gd name="T55" fmla="*/ 905 h 1837"/>
                <a:gd name="T56" fmla="*/ 374 w 857"/>
                <a:gd name="T57" fmla="*/ 972 h 1837"/>
                <a:gd name="T58" fmla="*/ 411 w 857"/>
                <a:gd name="T59" fmla="*/ 905 h 1837"/>
                <a:gd name="T60" fmla="*/ 393 w 857"/>
                <a:gd name="T61" fmla="*/ 979 h 1837"/>
                <a:gd name="T62" fmla="*/ 321 w 857"/>
                <a:gd name="T63" fmla="*/ 1082 h 1837"/>
                <a:gd name="T64" fmla="*/ 181 w 857"/>
                <a:gd name="T65" fmla="*/ 1245 h 1837"/>
                <a:gd name="T66" fmla="*/ 87 w 857"/>
                <a:gd name="T67" fmla="*/ 1398 h 1837"/>
                <a:gd name="T68" fmla="*/ 70 w 857"/>
                <a:gd name="T69" fmla="*/ 1485 h 1837"/>
                <a:gd name="T70" fmla="*/ 61 w 857"/>
                <a:gd name="T71" fmla="*/ 1561 h 1837"/>
                <a:gd name="T72" fmla="*/ 131 w 857"/>
                <a:gd name="T73" fmla="*/ 1481 h 1837"/>
                <a:gd name="T74" fmla="*/ 247 w 857"/>
                <a:gd name="T75" fmla="*/ 1398 h 1837"/>
                <a:gd name="T76" fmla="*/ 135 w 857"/>
                <a:gd name="T77" fmla="*/ 1538 h 1837"/>
                <a:gd name="T78" fmla="*/ 91 w 857"/>
                <a:gd name="T79" fmla="*/ 1671 h 1837"/>
                <a:gd name="T80" fmla="*/ 247 w 857"/>
                <a:gd name="T81" fmla="*/ 1574 h 1837"/>
                <a:gd name="T82" fmla="*/ 74 w 857"/>
                <a:gd name="T83" fmla="*/ 1734 h 1837"/>
                <a:gd name="T84" fmla="*/ 0 w 857"/>
                <a:gd name="T85" fmla="*/ 1837 h 1837"/>
                <a:gd name="T86" fmla="*/ 21 w 857"/>
                <a:gd name="T87" fmla="*/ 1631 h 1837"/>
                <a:gd name="T88" fmla="*/ 25 w 857"/>
                <a:gd name="T89" fmla="*/ 1472 h 1837"/>
                <a:gd name="T90" fmla="*/ 108 w 857"/>
                <a:gd name="T91" fmla="*/ 1285 h 1837"/>
                <a:gd name="T92" fmla="*/ 260 w 857"/>
                <a:gd name="T93" fmla="*/ 1055 h 1837"/>
                <a:gd name="T94" fmla="*/ 255 w 857"/>
                <a:gd name="T95" fmla="*/ 753 h 1837"/>
                <a:gd name="T96" fmla="*/ 281 w 857"/>
                <a:gd name="T97" fmla="*/ 647 h 1837"/>
                <a:gd name="T98" fmla="*/ 344 w 857"/>
                <a:gd name="T99" fmla="*/ 586 h 1837"/>
                <a:gd name="T100" fmla="*/ 380 w 857"/>
                <a:gd name="T101" fmla="*/ 394 h 1837"/>
                <a:gd name="T102" fmla="*/ 534 w 857"/>
                <a:gd name="T103" fmla="*/ 177 h 1837"/>
                <a:gd name="T104" fmla="*/ 641 w 857"/>
                <a:gd name="T105" fmla="*/ 71 h 1837"/>
                <a:gd name="T106" fmla="*/ 707 w 857"/>
                <a:gd name="T107" fmla="*/ 0 h 1837"/>
                <a:gd name="T108" fmla="*/ 707 w 857"/>
                <a:gd name="T109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7" h="1837">
                  <a:moveTo>
                    <a:pt x="707" y="0"/>
                  </a:moveTo>
                  <a:lnTo>
                    <a:pt x="698" y="114"/>
                  </a:lnTo>
                  <a:lnTo>
                    <a:pt x="770" y="310"/>
                  </a:lnTo>
                  <a:lnTo>
                    <a:pt x="641" y="177"/>
                  </a:lnTo>
                  <a:lnTo>
                    <a:pt x="627" y="257"/>
                  </a:lnTo>
                  <a:lnTo>
                    <a:pt x="644" y="367"/>
                  </a:lnTo>
                  <a:lnTo>
                    <a:pt x="597" y="510"/>
                  </a:lnTo>
                  <a:lnTo>
                    <a:pt x="610" y="630"/>
                  </a:lnTo>
                  <a:lnTo>
                    <a:pt x="561" y="536"/>
                  </a:lnTo>
                  <a:lnTo>
                    <a:pt x="557" y="420"/>
                  </a:lnTo>
                  <a:lnTo>
                    <a:pt x="525" y="261"/>
                  </a:lnTo>
                  <a:lnTo>
                    <a:pt x="447" y="377"/>
                  </a:lnTo>
                  <a:lnTo>
                    <a:pt x="424" y="466"/>
                  </a:lnTo>
                  <a:lnTo>
                    <a:pt x="433" y="563"/>
                  </a:lnTo>
                  <a:lnTo>
                    <a:pt x="507" y="670"/>
                  </a:lnTo>
                  <a:lnTo>
                    <a:pt x="623" y="780"/>
                  </a:lnTo>
                  <a:lnTo>
                    <a:pt x="770" y="852"/>
                  </a:lnTo>
                  <a:lnTo>
                    <a:pt x="857" y="979"/>
                  </a:lnTo>
                  <a:lnTo>
                    <a:pt x="737" y="926"/>
                  </a:lnTo>
                  <a:lnTo>
                    <a:pt x="614" y="900"/>
                  </a:lnTo>
                  <a:lnTo>
                    <a:pt x="564" y="820"/>
                  </a:lnTo>
                  <a:lnTo>
                    <a:pt x="490" y="776"/>
                  </a:lnTo>
                  <a:lnTo>
                    <a:pt x="441" y="780"/>
                  </a:lnTo>
                  <a:lnTo>
                    <a:pt x="428" y="846"/>
                  </a:lnTo>
                  <a:lnTo>
                    <a:pt x="367" y="803"/>
                  </a:lnTo>
                  <a:lnTo>
                    <a:pt x="295" y="740"/>
                  </a:lnTo>
                  <a:lnTo>
                    <a:pt x="304" y="812"/>
                  </a:lnTo>
                  <a:lnTo>
                    <a:pt x="361" y="905"/>
                  </a:lnTo>
                  <a:lnTo>
                    <a:pt x="374" y="972"/>
                  </a:lnTo>
                  <a:lnTo>
                    <a:pt x="411" y="905"/>
                  </a:lnTo>
                  <a:lnTo>
                    <a:pt x="393" y="979"/>
                  </a:lnTo>
                  <a:lnTo>
                    <a:pt x="321" y="1082"/>
                  </a:lnTo>
                  <a:lnTo>
                    <a:pt x="181" y="1245"/>
                  </a:lnTo>
                  <a:lnTo>
                    <a:pt x="87" y="1398"/>
                  </a:lnTo>
                  <a:lnTo>
                    <a:pt x="70" y="1485"/>
                  </a:lnTo>
                  <a:lnTo>
                    <a:pt x="61" y="1561"/>
                  </a:lnTo>
                  <a:lnTo>
                    <a:pt x="131" y="1481"/>
                  </a:lnTo>
                  <a:lnTo>
                    <a:pt x="247" y="1398"/>
                  </a:lnTo>
                  <a:lnTo>
                    <a:pt x="135" y="1538"/>
                  </a:lnTo>
                  <a:lnTo>
                    <a:pt x="91" y="1671"/>
                  </a:lnTo>
                  <a:lnTo>
                    <a:pt x="247" y="1574"/>
                  </a:lnTo>
                  <a:lnTo>
                    <a:pt x="74" y="1734"/>
                  </a:lnTo>
                  <a:lnTo>
                    <a:pt x="0" y="1837"/>
                  </a:lnTo>
                  <a:lnTo>
                    <a:pt x="21" y="1631"/>
                  </a:lnTo>
                  <a:lnTo>
                    <a:pt x="25" y="1472"/>
                  </a:lnTo>
                  <a:lnTo>
                    <a:pt x="108" y="1285"/>
                  </a:lnTo>
                  <a:lnTo>
                    <a:pt x="260" y="1055"/>
                  </a:lnTo>
                  <a:lnTo>
                    <a:pt x="255" y="753"/>
                  </a:lnTo>
                  <a:lnTo>
                    <a:pt x="281" y="647"/>
                  </a:lnTo>
                  <a:lnTo>
                    <a:pt x="344" y="586"/>
                  </a:lnTo>
                  <a:lnTo>
                    <a:pt x="380" y="394"/>
                  </a:lnTo>
                  <a:lnTo>
                    <a:pt x="534" y="177"/>
                  </a:lnTo>
                  <a:lnTo>
                    <a:pt x="641" y="71"/>
                  </a:lnTo>
                  <a:lnTo>
                    <a:pt x="707" y="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Freeform 84"/>
            <p:cNvSpPr>
              <a:spLocks/>
            </p:cNvSpPr>
            <p:nvPr/>
          </p:nvSpPr>
          <p:spPr bwMode="auto">
            <a:xfrm>
              <a:off x="516" y="3252"/>
              <a:ext cx="261" cy="176"/>
            </a:xfrm>
            <a:custGeom>
              <a:avLst/>
              <a:gdLst>
                <a:gd name="T0" fmla="*/ 523 w 523"/>
                <a:gd name="T1" fmla="*/ 354 h 354"/>
                <a:gd name="T2" fmla="*/ 451 w 523"/>
                <a:gd name="T3" fmla="*/ 257 h 354"/>
                <a:gd name="T4" fmla="*/ 211 w 523"/>
                <a:gd name="T5" fmla="*/ 93 h 354"/>
                <a:gd name="T6" fmla="*/ 0 w 523"/>
                <a:gd name="T7" fmla="*/ 0 h 354"/>
                <a:gd name="T8" fmla="*/ 91 w 523"/>
                <a:gd name="T9" fmla="*/ 97 h 354"/>
                <a:gd name="T10" fmla="*/ 264 w 523"/>
                <a:gd name="T11" fmla="*/ 226 h 354"/>
                <a:gd name="T12" fmla="*/ 397 w 523"/>
                <a:gd name="T13" fmla="*/ 297 h 354"/>
                <a:gd name="T14" fmla="*/ 523 w 523"/>
                <a:gd name="T15" fmla="*/ 354 h 354"/>
                <a:gd name="T16" fmla="*/ 523 w 523"/>
                <a:gd name="T1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3" h="354">
                  <a:moveTo>
                    <a:pt x="523" y="354"/>
                  </a:moveTo>
                  <a:lnTo>
                    <a:pt x="451" y="257"/>
                  </a:lnTo>
                  <a:lnTo>
                    <a:pt x="211" y="93"/>
                  </a:lnTo>
                  <a:lnTo>
                    <a:pt x="0" y="0"/>
                  </a:lnTo>
                  <a:lnTo>
                    <a:pt x="91" y="97"/>
                  </a:lnTo>
                  <a:lnTo>
                    <a:pt x="264" y="226"/>
                  </a:lnTo>
                  <a:lnTo>
                    <a:pt x="397" y="297"/>
                  </a:lnTo>
                  <a:lnTo>
                    <a:pt x="523" y="354"/>
                  </a:lnTo>
                  <a:lnTo>
                    <a:pt x="523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Freeform 85"/>
            <p:cNvSpPr>
              <a:spLocks/>
            </p:cNvSpPr>
            <p:nvPr/>
          </p:nvSpPr>
          <p:spPr bwMode="auto">
            <a:xfrm>
              <a:off x="934" y="2812"/>
              <a:ext cx="18" cy="260"/>
            </a:xfrm>
            <a:custGeom>
              <a:avLst/>
              <a:gdLst>
                <a:gd name="T0" fmla="*/ 0 w 37"/>
                <a:gd name="T1" fmla="*/ 0 h 519"/>
                <a:gd name="T2" fmla="*/ 0 w 37"/>
                <a:gd name="T3" fmla="*/ 239 h 519"/>
                <a:gd name="T4" fmla="*/ 10 w 37"/>
                <a:gd name="T5" fmla="*/ 519 h 519"/>
                <a:gd name="T6" fmla="*/ 37 w 37"/>
                <a:gd name="T7" fmla="*/ 323 h 519"/>
                <a:gd name="T8" fmla="*/ 37 w 37"/>
                <a:gd name="T9" fmla="*/ 141 h 519"/>
                <a:gd name="T10" fmla="*/ 0 w 37"/>
                <a:gd name="T11" fmla="*/ 0 h 519"/>
                <a:gd name="T12" fmla="*/ 0 w 37"/>
                <a:gd name="T13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19">
                  <a:moveTo>
                    <a:pt x="0" y="0"/>
                  </a:moveTo>
                  <a:lnTo>
                    <a:pt x="0" y="239"/>
                  </a:lnTo>
                  <a:lnTo>
                    <a:pt x="10" y="519"/>
                  </a:lnTo>
                  <a:lnTo>
                    <a:pt x="37" y="323"/>
                  </a:lnTo>
                  <a:lnTo>
                    <a:pt x="37" y="1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Freeform 86"/>
            <p:cNvSpPr>
              <a:spLocks/>
            </p:cNvSpPr>
            <p:nvPr/>
          </p:nvSpPr>
          <p:spPr bwMode="auto">
            <a:xfrm>
              <a:off x="717" y="3112"/>
              <a:ext cx="368" cy="545"/>
            </a:xfrm>
            <a:custGeom>
              <a:avLst/>
              <a:gdLst>
                <a:gd name="T0" fmla="*/ 430 w 736"/>
                <a:gd name="T1" fmla="*/ 0 h 1091"/>
                <a:gd name="T2" fmla="*/ 354 w 736"/>
                <a:gd name="T3" fmla="*/ 260 h 1091"/>
                <a:gd name="T4" fmla="*/ 251 w 736"/>
                <a:gd name="T5" fmla="*/ 443 h 1091"/>
                <a:gd name="T6" fmla="*/ 203 w 736"/>
                <a:gd name="T7" fmla="*/ 176 h 1091"/>
                <a:gd name="T8" fmla="*/ 207 w 736"/>
                <a:gd name="T9" fmla="*/ 433 h 1091"/>
                <a:gd name="T10" fmla="*/ 238 w 736"/>
                <a:gd name="T11" fmla="*/ 519 h 1091"/>
                <a:gd name="T12" fmla="*/ 167 w 736"/>
                <a:gd name="T13" fmla="*/ 669 h 1091"/>
                <a:gd name="T14" fmla="*/ 177 w 736"/>
                <a:gd name="T15" fmla="*/ 731 h 1091"/>
                <a:gd name="T16" fmla="*/ 230 w 736"/>
                <a:gd name="T17" fmla="*/ 832 h 1091"/>
                <a:gd name="T18" fmla="*/ 238 w 736"/>
                <a:gd name="T19" fmla="*/ 878 h 1091"/>
                <a:gd name="T20" fmla="*/ 194 w 736"/>
                <a:gd name="T21" fmla="*/ 952 h 1091"/>
                <a:gd name="T22" fmla="*/ 127 w 736"/>
                <a:gd name="T23" fmla="*/ 895 h 1091"/>
                <a:gd name="T24" fmla="*/ 21 w 736"/>
                <a:gd name="T25" fmla="*/ 872 h 1091"/>
                <a:gd name="T26" fmla="*/ 0 w 736"/>
                <a:gd name="T27" fmla="*/ 899 h 1091"/>
                <a:gd name="T28" fmla="*/ 74 w 736"/>
                <a:gd name="T29" fmla="*/ 952 h 1091"/>
                <a:gd name="T30" fmla="*/ 190 w 736"/>
                <a:gd name="T31" fmla="*/ 975 h 1091"/>
                <a:gd name="T32" fmla="*/ 331 w 736"/>
                <a:gd name="T33" fmla="*/ 975 h 1091"/>
                <a:gd name="T34" fmla="*/ 420 w 736"/>
                <a:gd name="T35" fmla="*/ 965 h 1091"/>
                <a:gd name="T36" fmla="*/ 490 w 736"/>
                <a:gd name="T37" fmla="*/ 984 h 1091"/>
                <a:gd name="T38" fmla="*/ 540 w 736"/>
                <a:gd name="T39" fmla="*/ 1015 h 1091"/>
                <a:gd name="T40" fmla="*/ 593 w 736"/>
                <a:gd name="T41" fmla="*/ 1055 h 1091"/>
                <a:gd name="T42" fmla="*/ 673 w 736"/>
                <a:gd name="T43" fmla="*/ 1091 h 1091"/>
                <a:gd name="T44" fmla="*/ 736 w 736"/>
                <a:gd name="T45" fmla="*/ 1091 h 1091"/>
                <a:gd name="T46" fmla="*/ 633 w 736"/>
                <a:gd name="T47" fmla="*/ 944 h 1091"/>
                <a:gd name="T48" fmla="*/ 570 w 736"/>
                <a:gd name="T49" fmla="*/ 815 h 1091"/>
                <a:gd name="T50" fmla="*/ 500 w 736"/>
                <a:gd name="T51" fmla="*/ 532 h 1091"/>
                <a:gd name="T52" fmla="*/ 509 w 736"/>
                <a:gd name="T53" fmla="*/ 798 h 1091"/>
                <a:gd name="T54" fmla="*/ 517 w 736"/>
                <a:gd name="T55" fmla="*/ 958 h 1091"/>
                <a:gd name="T56" fmla="*/ 433 w 736"/>
                <a:gd name="T57" fmla="*/ 912 h 1091"/>
                <a:gd name="T58" fmla="*/ 403 w 736"/>
                <a:gd name="T59" fmla="*/ 678 h 1091"/>
                <a:gd name="T60" fmla="*/ 394 w 736"/>
                <a:gd name="T61" fmla="*/ 456 h 1091"/>
                <a:gd name="T62" fmla="*/ 403 w 736"/>
                <a:gd name="T63" fmla="*/ 273 h 1091"/>
                <a:gd name="T64" fmla="*/ 420 w 736"/>
                <a:gd name="T65" fmla="*/ 167 h 1091"/>
                <a:gd name="T66" fmla="*/ 430 w 736"/>
                <a:gd name="T67" fmla="*/ 0 h 1091"/>
                <a:gd name="T68" fmla="*/ 430 w 736"/>
                <a:gd name="T6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6" h="1091">
                  <a:moveTo>
                    <a:pt x="430" y="0"/>
                  </a:moveTo>
                  <a:lnTo>
                    <a:pt x="354" y="260"/>
                  </a:lnTo>
                  <a:lnTo>
                    <a:pt x="251" y="443"/>
                  </a:lnTo>
                  <a:lnTo>
                    <a:pt x="203" y="176"/>
                  </a:lnTo>
                  <a:lnTo>
                    <a:pt x="207" y="433"/>
                  </a:lnTo>
                  <a:lnTo>
                    <a:pt x="238" y="519"/>
                  </a:lnTo>
                  <a:lnTo>
                    <a:pt x="167" y="669"/>
                  </a:lnTo>
                  <a:lnTo>
                    <a:pt x="177" y="731"/>
                  </a:lnTo>
                  <a:lnTo>
                    <a:pt x="230" y="832"/>
                  </a:lnTo>
                  <a:lnTo>
                    <a:pt x="238" y="878"/>
                  </a:lnTo>
                  <a:lnTo>
                    <a:pt x="194" y="952"/>
                  </a:lnTo>
                  <a:lnTo>
                    <a:pt x="127" y="895"/>
                  </a:lnTo>
                  <a:lnTo>
                    <a:pt x="21" y="872"/>
                  </a:lnTo>
                  <a:lnTo>
                    <a:pt x="0" y="899"/>
                  </a:lnTo>
                  <a:lnTo>
                    <a:pt x="74" y="952"/>
                  </a:lnTo>
                  <a:lnTo>
                    <a:pt x="190" y="975"/>
                  </a:lnTo>
                  <a:lnTo>
                    <a:pt x="331" y="975"/>
                  </a:lnTo>
                  <a:lnTo>
                    <a:pt x="420" y="965"/>
                  </a:lnTo>
                  <a:lnTo>
                    <a:pt x="490" y="984"/>
                  </a:lnTo>
                  <a:lnTo>
                    <a:pt x="540" y="1015"/>
                  </a:lnTo>
                  <a:lnTo>
                    <a:pt x="593" y="1055"/>
                  </a:lnTo>
                  <a:lnTo>
                    <a:pt x="673" y="1091"/>
                  </a:lnTo>
                  <a:lnTo>
                    <a:pt x="736" y="1091"/>
                  </a:lnTo>
                  <a:lnTo>
                    <a:pt x="633" y="944"/>
                  </a:lnTo>
                  <a:lnTo>
                    <a:pt x="570" y="815"/>
                  </a:lnTo>
                  <a:lnTo>
                    <a:pt x="500" y="532"/>
                  </a:lnTo>
                  <a:lnTo>
                    <a:pt x="509" y="798"/>
                  </a:lnTo>
                  <a:lnTo>
                    <a:pt x="517" y="958"/>
                  </a:lnTo>
                  <a:lnTo>
                    <a:pt x="433" y="912"/>
                  </a:lnTo>
                  <a:lnTo>
                    <a:pt x="403" y="678"/>
                  </a:lnTo>
                  <a:lnTo>
                    <a:pt x="394" y="456"/>
                  </a:lnTo>
                  <a:lnTo>
                    <a:pt x="403" y="273"/>
                  </a:lnTo>
                  <a:lnTo>
                    <a:pt x="420" y="167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Freeform 87"/>
            <p:cNvSpPr>
              <a:spLocks/>
            </p:cNvSpPr>
            <p:nvPr/>
          </p:nvSpPr>
          <p:spPr bwMode="auto">
            <a:xfrm>
              <a:off x="709" y="3471"/>
              <a:ext cx="92" cy="60"/>
            </a:xfrm>
            <a:custGeom>
              <a:avLst/>
              <a:gdLst>
                <a:gd name="T0" fmla="*/ 182 w 182"/>
                <a:gd name="T1" fmla="*/ 120 h 120"/>
                <a:gd name="T2" fmla="*/ 125 w 182"/>
                <a:gd name="T3" fmla="*/ 0 h 120"/>
                <a:gd name="T4" fmla="*/ 93 w 182"/>
                <a:gd name="T5" fmla="*/ 80 h 120"/>
                <a:gd name="T6" fmla="*/ 0 w 182"/>
                <a:gd name="T7" fmla="*/ 107 h 120"/>
                <a:gd name="T8" fmla="*/ 80 w 182"/>
                <a:gd name="T9" fmla="*/ 101 h 120"/>
                <a:gd name="T10" fmla="*/ 142 w 182"/>
                <a:gd name="T11" fmla="*/ 110 h 120"/>
                <a:gd name="T12" fmla="*/ 182 w 182"/>
                <a:gd name="T13" fmla="*/ 120 h 120"/>
                <a:gd name="T14" fmla="*/ 182 w 182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20">
                  <a:moveTo>
                    <a:pt x="182" y="120"/>
                  </a:moveTo>
                  <a:lnTo>
                    <a:pt x="125" y="0"/>
                  </a:lnTo>
                  <a:lnTo>
                    <a:pt x="93" y="80"/>
                  </a:lnTo>
                  <a:lnTo>
                    <a:pt x="0" y="107"/>
                  </a:lnTo>
                  <a:lnTo>
                    <a:pt x="80" y="101"/>
                  </a:lnTo>
                  <a:lnTo>
                    <a:pt x="142" y="110"/>
                  </a:lnTo>
                  <a:lnTo>
                    <a:pt x="182" y="120"/>
                  </a:lnTo>
                  <a:lnTo>
                    <a:pt x="18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Freeform 88"/>
            <p:cNvSpPr>
              <a:spLocks/>
            </p:cNvSpPr>
            <p:nvPr/>
          </p:nvSpPr>
          <p:spPr bwMode="auto">
            <a:xfrm>
              <a:off x="260" y="3518"/>
              <a:ext cx="736" cy="459"/>
            </a:xfrm>
            <a:custGeom>
              <a:avLst/>
              <a:gdLst>
                <a:gd name="T0" fmla="*/ 0 w 1471"/>
                <a:gd name="T1" fmla="*/ 360 h 918"/>
                <a:gd name="T2" fmla="*/ 55 w 1471"/>
                <a:gd name="T3" fmla="*/ 533 h 918"/>
                <a:gd name="T4" fmla="*/ 106 w 1471"/>
                <a:gd name="T5" fmla="*/ 749 h 918"/>
                <a:gd name="T6" fmla="*/ 262 w 1471"/>
                <a:gd name="T7" fmla="*/ 852 h 918"/>
                <a:gd name="T8" fmla="*/ 435 w 1471"/>
                <a:gd name="T9" fmla="*/ 873 h 918"/>
                <a:gd name="T10" fmla="*/ 562 w 1471"/>
                <a:gd name="T11" fmla="*/ 918 h 918"/>
                <a:gd name="T12" fmla="*/ 709 w 1471"/>
                <a:gd name="T13" fmla="*/ 918 h 918"/>
                <a:gd name="T14" fmla="*/ 582 w 1471"/>
                <a:gd name="T15" fmla="*/ 856 h 918"/>
                <a:gd name="T16" fmla="*/ 418 w 1471"/>
                <a:gd name="T17" fmla="*/ 802 h 918"/>
                <a:gd name="T18" fmla="*/ 523 w 1471"/>
                <a:gd name="T19" fmla="*/ 793 h 918"/>
                <a:gd name="T20" fmla="*/ 732 w 1471"/>
                <a:gd name="T21" fmla="*/ 825 h 918"/>
                <a:gd name="T22" fmla="*/ 941 w 1471"/>
                <a:gd name="T23" fmla="*/ 918 h 918"/>
                <a:gd name="T24" fmla="*/ 1471 w 1471"/>
                <a:gd name="T25" fmla="*/ 913 h 918"/>
                <a:gd name="T26" fmla="*/ 1125 w 1471"/>
                <a:gd name="T27" fmla="*/ 856 h 918"/>
                <a:gd name="T28" fmla="*/ 825 w 1471"/>
                <a:gd name="T29" fmla="*/ 806 h 918"/>
                <a:gd name="T30" fmla="*/ 523 w 1471"/>
                <a:gd name="T31" fmla="*/ 766 h 918"/>
                <a:gd name="T32" fmla="*/ 302 w 1471"/>
                <a:gd name="T33" fmla="*/ 763 h 918"/>
                <a:gd name="T34" fmla="*/ 173 w 1471"/>
                <a:gd name="T35" fmla="*/ 736 h 918"/>
                <a:gd name="T36" fmla="*/ 125 w 1471"/>
                <a:gd name="T37" fmla="*/ 683 h 918"/>
                <a:gd name="T38" fmla="*/ 129 w 1471"/>
                <a:gd name="T39" fmla="*/ 510 h 918"/>
                <a:gd name="T40" fmla="*/ 205 w 1471"/>
                <a:gd name="T41" fmla="*/ 266 h 918"/>
                <a:gd name="T42" fmla="*/ 386 w 1471"/>
                <a:gd name="T43" fmla="*/ 0 h 918"/>
                <a:gd name="T44" fmla="*/ 186 w 1471"/>
                <a:gd name="T45" fmla="*/ 194 h 918"/>
                <a:gd name="T46" fmla="*/ 63 w 1471"/>
                <a:gd name="T47" fmla="*/ 456 h 918"/>
                <a:gd name="T48" fmla="*/ 0 w 1471"/>
                <a:gd name="T49" fmla="*/ 360 h 918"/>
                <a:gd name="T50" fmla="*/ 0 w 1471"/>
                <a:gd name="T51" fmla="*/ 36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1" h="918">
                  <a:moveTo>
                    <a:pt x="0" y="360"/>
                  </a:moveTo>
                  <a:lnTo>
                    <a:pt x="55" y="533"/>
                  </a:lnTo>
                  <a:lnTo>
                    <a:pt x="106" y="749"/>
                  </a:lnTo>
                  <a:lnTo>
                    <a:pt x="262" y="852"/>
                  </a:lnTo>
                  <a:lnTo>
                    <a:pt x="435" y="873"/>
                  </a:lnTo>
                  <a:lnTo>
                    <a:pt x="562" y="918"/>
                  </a:lnTo>
                  <a:lnTo>
                    <a:pt x="709" y="918"/>
                  </a:lnTo>
                  <a:lnTo>
                    <a:pt x="582" y="856"/>
                  </a:lnTo>
                  <a:lnTo>
                    <a:pt x="418" y="802"/>
                  </a:lnTo>
                  <a:lnTo>
                    <a:pt x="523" y="793"/>
                  </a:lnTo>
                  <a:lnTo>
                    <a:pt x="732" y="825"/>
                  </a:lnTo>
                  <a:lnTo>
                    <a:pt x="941" y="918"/>
                  </a:lnTo>
                  <a:lnTo>
                    <a:pt x="1471" y="913"/>
                  </a:lnTo>
                  <a:lnTo>
                    <a:pt x="1125" y="856"/>
                  </a:lnTo>
                  <a:lnTo>
                    <a:pt x="825" y="806"/>
                  </a:lnTo>
                  <a:lnTo>
                    <a:pt x="523" y="766"/>
                  </a:lnTo>
                  <a:lnTo>
                    <a:pt x="302" y="763"/>
                  </a:lnTo>
                  <a:lnTo>
                    <a:pt x="173" y="736"/>
                  </a:lnTo>
                  <a:lnTo>
                    <a:pt x="125" y="683"/>
                  </a:lnTo>
                  <a:lnTo>
                    <a:pt x="129" y="510"/>
                  </a:lnTo>
                  <a:lnTo>
                    <a:pt x="205" y="266"/>
                  </a:lnTo>
                  <a:lnTo>
                    <a:pt x="386" y="0"/>
                  </a:lnTo>
                  <a:lnTo>
                    <a:pt x="186" y="194"/>
                  </a:lnTo>
                  <a:lnTo>
                    <a:pt x="63" y="456"/>
                  </a:lnTo>
                  <a:lnTo>
                    <a:pt x="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Freeform 89"/>
            <p:cNvSpPr>
              <a:spLocks/>
            </p:cNvSpPr>
            <p:nvPr/>
          </p:nvSpPr>
          <p:spPr bwMode="auto">
            <a:xfrm>
              <a:off x="393" y="3539"/>
              <a:ext cx="218" cy="325"/>
            </a:xfrm>
            <a:custGeom>
              <a:avLst/>
              <a:gdLst>
                <a:gd name="T0" fmla="*/ 9 w 435"/>
                <a:gd name="T1" fmla="*/ 648 h 648"/>
                <a:gd name="T2" fmla="*/ 133 w 435"/>
                <a:gd name="T3" fmla="*/ 519 h 648"/>
                <a:gd name="T4" fmla="*/ 160 w 435"/>
                <a:gd name="T5" fmla="*/ 373 h 648"/>
                <a:gd name="T6" fmla="*/ 270 w 435"/>
                <a:gd name="T7" fmla="*/ 222 h 648"/>
                <a:gd name="T8" fmla="*/ 329 w 435"/>
                <a:gd name="T9" fmla="*/ 76 h 648"/>
                <a:gd name="T10" fmla="*/ 435 w 435"/>
                <a:gd name="T11" fmla="*/ 0 h 648"/>
                <a:gd name="T12" fmla="*/ 319 w 435"/>
                <a:gd name="T13" fmla="*/ 63 h 648"/>
                <a:gd name="T14" fmla="*/ 257 w 435"/>
                <a:gd name="T15" fmla="*/ 133 h 648"/>
                <a:gd name="T16" fmla="*/ 196 w 435"/>
                <a:gd name="T17" fmla="*/ 257 h 648"/>
                <a:gd name="T18" fmla="*/ 63 w 435"/>
                <a:gd name="T19" fmla="*/ 430 h 648"/>
                <a:gd name="T20" fmla="*/ 0 w 435"/>
                <a:gd name="T21" fmla="*/ 572 h 648"/>
                <a:gd name="T22" fmla="*/ 9 w 435"/>
                <a:gd name="T23" fmla="*/ 648 h 648"/>
                <a:gd name="T24" fmla="*/ 9 w 435"/>
                <a:gd name="T25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648">
                  <a:moveTo>
                    <a:pt x="9" y="648"/>
                  </a:moveTo>
                  <a:lnTo>
                    <a:pt x="133" y="519"/>
                  </a:lnTo>
                  <a:lnTo>
                    <a:pt x="160" y="373"/>
                  </a:lnTo>
                  <a:lnTo>
                    <a:pt x="270" y="222"/>
                  </a:lnTo>
                  <a:lnTo>
                    <a:pt x="329" y="76"/>
                  </a:lnTo>
                  <a:lnTo>
                    <a:pt x="435" y="0"/>
                  </a:lnTo>
                  <a:lnTo>
                    <a:pt x="319" y="63"/>
                  </a:lnTo>
                  <a:lnTo>
                    <a:pt x="257" y="133"/>
                  </a:lnTo>
                  <a:lnTo>
                    <a:pt x="196" y="257"/>
                  </a:lnTo>
                  <a:lnTo>
                    <a:pt x="63" y="430"/>
                  </a:lnTo>
                  <a:lnTo>
                    <a:pt x="0" y="572"/>
                  </a:lnTo>
                  <a:lnTo>
                    <a:pt x="9" y="648"/>
                  </a:lnTo>
                  <a:lnTo>
                    <a:pt x="9" y="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Freeform 90"/>
            <p:cNvSpPr>
              <a:spLocks/>
            </p:cNvSpPr>
            <p:nvPr/>
          </p:nvSpPr>
          <p:spPr bwMode="auto">
            <a:xfrm>
              <a:off x="801" y="3651"/>
              <a:ext cx="361" cy="296"/>
            </a:xfrm>
            <a:custGeom>
              <a:avLst/>
              <a:gdLst>
                <a:gd name="T0" fmla="*/ 723 w 723"/>
                <a:gd name="T1" fmla="*/ 0 h 593"/>
                <a:gd name="T2" fmla="*/ 337 w 723"/>
                <a:gd name="T3" fmla="*/ 173 h 593"/>
                <a:gd name="T4" fmla="*/ 71 w 723"/>
                <a:gd name="T5" fmla="*/ 403 h 593"/>
                <a:gd name="T6" fmla="*/ 0 w 723"/>
                <a:gd name="T7" fmla="*/ 527 h 593"/>
                <a:gd name="T8" fmla="*/ 33 w 723"/>
                <a:gd name="T9" fmla="*/ 593 h 593"/>
                <a:gd name="T10" fmla="*/ 116 w 723"/>
                <a:gd name="T11" fmla="*/ 586 h 593"/>
                <a:gd name="T12" fmla="*/ 57 w 723"/>
                <a:gd name="T13" fmla="*/ 567 h 593"/>
                <a:gd name="T14" fmla="*/ 36 w 723"/>
                <a:gd name="T15" fmla="*/ 533 h 593"/>
                <a:gd name="T16" fmla="*/ 71 w 723"/>
                <a:gd name="T17" fmla="*/ 460 h 593"/>
                <a:gd name="T18" fmla="*/ 107 w 723"/>
                <a:gd name="T19" fmla="*/ 470 h 593"/>
                <a:gd name="T20" fmla="*/ 164 w 723"/>
                <a:gd name="T21" fmla="*/ 536 h 593"/>
                <a:gd name="T22" fmla="*/ 266 w 723"/>
                <a:gd name="T23" fmla="*/ 466 h 593"/>
                <a:gd name="T24" fmla="*/ 417 w 723"/>
                <a:gd name="T25" fmla="*/ 373 h 593"/>
                <a:gd name="T26" fmla="*/ 652 w 723"/>
                <a:gd name="T27" fmla="*/ 270 h 593"/>
                <a:gd name="T28" fmla="*/ 466 w 723"/>
                <a:gd name="T29" fmla="*/ 320 h 593"/>
                <a:gd name="T30" fmla="*/ 333 w 723"/>
                <a:gd name="T31" fmla="*/ 386 h 593"/>
                <a:gd name="T32" fmla="*/ 227 w 723"/>
                <a:gd name="T33" fmla="*/ 434 h 593"/>
                <a:gd name="T34" fmla="*/ 213 w 723"/>
                <a:gd name="T35" fmla="*/ 407 h 593"/>
                <a:gd name="T36" fmla="*/ 190 w 723"/>
                <a:gd name="T37" fmla="*/ 400 h 593"/>
                <a:gd name="T38" fmla="*/ 403 w 723"/>
                <a:gd name="T39" fmla="*/ 204 h 593"/>
                <a:gd name="T40" fmla="*/ 723 w 723"/>
                <a:gd name="T41" fmla="*/ 0 h 593"/>
                <a:gd name="T42" fmla="*/ 723 w 723"/>
                <a:gd name="T4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93">
                  <a:moveTo>
                    <a:pt x="723" y="0"/>
                  </a:moveTo>
                  <a:lnTo>
                    <a:pt x="337" y="173"/>
                  </a:lnTo>
                  <a:lnTo>
                    <a:pt x="71" y="403"/>
                  </a:lnTo>
                  <a:lnTo>
                    <a:pt x="0" y="527"/>
                  </a:lnTo>
                  <a:lnTo>
                    <a:pt x="33" y="593"/>
                  </a:lnTo>
                  <a:lnTo>
                    <a:pt x="116" y="586"/>
                  </a:lnTo>
                  <a:lnTo>
                    <a:pt x="57" y="567"/>
                  </a:lnTo>
                  <a:lnTo>
                    <a:pt x="36" y="533"/>
                  </a:lnTo>
                  <a:lnTo>
                    <a:pt x="71" y="460"/>
                  </a:lnTo>
                  <a:lnTo>
                    <a:pt x="107" y="470"/>
                  </a:lnTo>
                  <a:lnTo>
                    <a:pt x="164" y="536"/>
                  </a:lnTo>
                  <a:lnTo>
                    <a:pt x="266" y="466"/>
                  </a:lnTo>
                  <a:lnTo>
                    <a:pt x="417" y="373"/>
                  </a:lnTo>
                  <a:lnTo>
                    <a:pt x="652" y="270"/>
                  </a:lnTo>
                  <a:lnTo>
                    <a:pt x="466" y="320"/>
                  </a:lnTo>
                  <a:lnTo>
                    <a:pt x="333" y="386"/>
                  </a:lnTo>
                  <a:lnTo>
                    <a:pt x="227" y="434"/>
                  </a:lnTo>
                  <a:lnTo>
                    <a:pt x="213" y="407"/>
                  </a:lnTo>
                  <a:lnTo>
                    <a:pt x="190" y="400"/>
                  </a:lnTo>
                  <a:lnTo>
                    <a:pt x="403" y="204"/>
                  </a:lnTo>
                  <a:lnTo>
                    <a:pt x="723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Freeform 91"/>
            <p:cNvSpPr>
              <a:spLocks/>
            </p:cNvSpPr>
            <p:nvPr/>
          </p:nvSpPr>
          <p:spPr bwMode="auto">
            <a:xfrm>
              <a:off x="932" y="3741"/>
              <a:ext cx="243" cy="233"/>
            </a:xfrm>
            <a:custGeom>
              <a:avLst/>
              <a:gdLst>
                <a:gd name="T0" fmla="*/ 486 w 486"/>
                <a:gd name="T1" fmla="*/ 0 h 466"/>
                <a:gd name="T2" fmla="*/ 429 w 486"/>
                <a:gd name="T3" fmla="*/ 46 h 466"/>
                <a:gd name="T4" fmla="*/ 340 w 486"/>
                <a:gd name="T5" fmla="*/ 133 h 466"/>
                <a:gd name="T6" fmla="*/ 100 w 486"/>
                <a:gd name="T7" fmla="*/ 302 h 466"/>
                <a:gd name="T8" fmla="*/ 17 w 486"/>
                <a:gd name="T9" fmla="*/ 395 h 466"/>
                <a:gd name="T10" fmla="*/ 0 w 486"/>
                <a:gd name="T11" fmla="*/ 466 h 466"/>
                <a:gd name="T12" fmla="*/ 283 w 486"/>
                <a:gd name="T13" fmla="*/ 466 h 466"/>
                <a:gd name="T14" fmla="*/ 376 w 486"/>
                <a:gd name="T15" fmla="*/ 352 h 466"/>
                <a:gd name="T16" fmla="*/ 287 w 486"/>
                <a:gd name="T17" fmla="*/ 409 h 466"/>
                <a:gd name="T18" fmla="*/ 226 w 486"/>
                <a:gd name="T19" fmla="*/ 405 h 466"/>
                <a:gd name="T20" fmla="*/ 163 w 486"/>
                <a:gd name="T21" fmla="*/ 365 h 466"/>
                <a:gd name="T22" fmla="*/ 163 w 486"/>
                <a:gd name="T23" fmla="*/ 312 h 466"/>
                <a:gd name="T24" fmla="*/ 332 w 486"/>
                <a:gd name="T25" fmla="*/ 179 h 466"/>
                <a:gd name="T26" fmla="*/ 412 w 486"/>
                <a:gd name="T27" fmla="*/ 125 h 466"/>
                <a:gd name="T28" fmla="*/ 456 w 486"/>
                <a:gd name="T29" fmla="*/ 59 h 466"/>
                <a:gd name="T30" fmla="*/ 486 w 486"/>
                <a:gd name="T31" fmla="*/ 0 h 466"/>
                <a:gd name="T32" fmla="*/ 486 w 486"/>
                <a:gd name="T3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466">
                  <a:moveTo>
                    <a:pt x="486" y="0"/>
                  </a:moveTo>
                  <a:lnTo>
                    <a:pt x="429" y="46"/>
                  </a:lnTo>
                  <a:lnTo>
                    <a:pt x="340" y="133"/>
                  </a:lnTo>
                  <a:lnTo>
                    <a:pt x="100" y="302"/>
                  </a:lnTo>
                  <a:lnTo>
                    <a:pt x="17" y="395"/>
                  </a:lnTo>
                  <a:lnTo>
                    <a:pt x="0" y="466"/>
                  </a:lnTo>
                  <a:lnTo>
                    <a:pt x="283" y="466"/>
                  </a:lnTo>
                  <a:lnTo>
                    <a:pt x="376" y="352"/>
                  </a:lnTo>
                  <a:lnTo>
                    <a:pt x="287" y="409"/>
                  </a:lnTo>
                  <a:lnTo>
                    <a:pt x="226" y="405"/>
                  </a:lnTo>
                  <a:lnTo>
                    <a:pt x="163" y="365"/>
                  </a:lnTo>
                  <a:lnTo>
                    <a:pt x="163" y="312"/>
                  </a:lnTo>
                  <a:lnTo>
                    <a:pt x="332" y="179"/>
                  </a:lnTo>
                  <a:lnTo>
                    <a:pt x="412" y="125"/>
                  </a:lnTo>
                  <a:lnTo>
                    <a:pt x="456" y="59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Freeform 92"/>
            <p:cNvSpPr>
              <a:spLocks/>
            </p:cNvSpPr>
            <p:nvPr/>
          </p:nvSpPr>
          <p:spPr bwMode="auto">
            <a:xfrm>
              <a:off x="1095" y="3808"/>
              <a:ext cx="138" cy="169"/>
            </a:xfrm>
            <a:custGeom>
              <a:avLst/>
              <a:gdLst>
                <a:gd name="T0" fmla="*/ 275 w 275"/>
                <a:gd name="T1" fmla="*/ 0 h 338"/>
                <a:gd name="T2" fmla="*/ 239 w 275"/>
                <a:gd name="T3" fmla="*/ 67 h 338"/>
                <a:gd name="T4" fmla="*/ 146 w 275"/>
                <a:gd name="T5" fmla="*/ 173 h 338"/>
                <a:gd name="T6" fmla="*/ 19 w 275"/>
                <a:gd name="T7" fmla="*/ 312 h 338"/>
                <a:gd name="T8" fmla="*/ 0 w 275"/>
                <a:gd name="T9" fmla="*/ 338 h 338"/>
                <a:gd name="T10" fmla="*/ 173 w 275"/>
                <a:gd name="T11" fmla="*/ 338 h 338"/>
                <a:gd name="T12" fmla="*/ 169 w 275"/>
                <a:gd name="T13" fmla="*/ 253 h 338"/>
                <a:gd name="T14" fmla="*/ 216 w 275"/>
                <a:gd name="T15" fmla="*/ 165 h 338"/>
                <a:gd name="T16" fmla="*/ 266 w 275"/>
                <a:gd name="T17" fmla="*/ 76 h 338"/>
                <a:gd name="T18" fmla="*/ 275 w 275"/>
                <a:gd name="T19" fmla="*/ 0 h 338"/>
                <a:gd name="T20" fmla="*/ 275 w 275"/>
                <a:gd name="T2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338">
                  <a:moveTo>
                    <a:pt x="275" y="0"/>
                  </a:moveTo>
                  <a:lnTo>
                    <a:pt x="239" y="67"/>
                  </a:lnTo>
                  <a:lnTo>
                    <a:pt x="146" y="173"/>
                  </a:lnTo>
                  <a:lnTo>
                    <a:pt x="19" y="312"/>
                  </a:lnTo>
                  <a:lnTo>
                    <a:pt x="0" y="338"/>
                  </a:lnTo>
                  <a:lnTo>
                    <a:pt x="173" y="338"/>
                  </a:lnTo>
                  <a:lnTo>
                    <a:pt x="169" y="253"/>
                  </a:lnTo>
                  <a:lnTo>
                    <a:pt x="216" y="165"/>
                  </a:lnTo>
                  <a:lnTo>
                    <a:pt x="266" y="76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7" name="Freeform 93"/>
            <p:cNvSpPr>
              <a:spLocks/>
            </p:cNvSpPr>
            <p:nvPr/>
          </p:nvSpPr>
          <p:spPr bwMode="auto">
            <a:xfrm>
              <a:off x="1235" y="3651"/>
              <a:ext cx="646" cy="328"/>
            </a:xfrm>
            <a:custGeom>
              <a:avLst/>
              <a:gdLst>
                <a:gd name="T0" fmla="*/ 110 w 1292"/>
                <a:gd name="T1" fmla="*/ 479 h 656"/>
                <a:gd name="T2" fmla="*/ 76 w 1292"/>
                <a:gd name="T3" fmla="*/ 563 h 656"/>
                <a:gd name="T4" fmla="*/ 0 w 1292"/>
                <a:gd name="T5" fmla="*/ 656 h 656"/>
                <a:gd name="T6" fmla="*/ 496 w 1292"/>
                <a:gd name="T7" fmla="*/ 656 h 656"/>
                <a:gd name="T8" fmla="*/ 602 w 1292"/>
                <a:gd name="T9" fmla="*/ 580 h 656"/>
                <a:gd name="T10" fmla="*/ 739 w 1292"/>
                <a:gd name="T11" fmla="*/ 453 h 656"/>
                <a:gd name="T12" fmla="*/ 836 w 1292"/>
                <a:gd name="T13" fmla="*/ 420 h 656"/>
                <a:gd name="T14" fmla="*/ 1095 w 1292"/>
                <a:gd name="T15" fmla="*/ 394 h 656"/>
                <a:gd name="T16" fmla="*/ 1165 w 1292"/>
                <a:gd name="T17" fmla="*/ 493 h 656"/>
                <a:gd name="T18" fmla="*/ 1292 w 1292"/>
                <a:gd name="T19" fmla="*/ 559 h 656"/>
                <a:gd name="T20" fmla="*/ 1292 w 1292"/>
                <a:gd name="T21" fmla="*/ 514 h 656"/>
                <a:gd name="T22" fmla="*/ 1262 w 1292"/>
                <a:gd name="T23" fmla="*/ 439 h 656"/>
                <a:gd name="T24" fmla="*/ 1254 w 1292"/>
                <a:gd name="T25" fmla="*/ 363 h 656"/>
                <a:gd name="T26" fmla="*/ 1232 w 1292"/>
                <a:gd name="T27" fmla="*/ 137 h 656"/>
                <a:gd name="T28" fmla="*/ 1218 w 1292"/>
                <a:gd name="T29" fmla="*/ 0 h 656"/>
                <a:gd name="T30" fmla="*/ 1218 w 1292"/>
                <a:gd name="T31" fmla="*/ 173 h 656"/>
                <a:gd name="T32" fmla="*/ 1036 w 1292"/>
                <a:gd name="T33" fmla="*/ 194 h 656"/>
                <a:gd name="T34" fmla="*/ 869 w 1292"/>
                <a:gd name="T35" fmla="*/ 234 h 656"/>
                <a:gd name="T36" fmla="*/ 770 w 1292"/>
                <a:gd name="T37" fmla="*/ 291 h 656"/>
                <a:gd name="T38" fmla="*/ 935 w 1292"/>
                <a:gd name="T39" fmla="*/ 291 h 656"/>
                <a:gd name="T40" fmla="*/ 798 w 1292"/>
                <a:gd name="T41" fmla="*/ 363 h 656"/>
                <a:gd name="T42" fmla="*/ 682 w 1292"/>
                <a:gd name="T43" fmla="*/ 460 h 656"/>
                <a:gd name="T44" fmla="*/ 536 w 1292"/>
                <a:gd name="T45" fmla="*/ 554 h 656"/>
                <a:gd name="T46" fmla="*/ 439 w 1292"/>
                <a:gd name="T47" fmla="*/ 573 h 656"/>
                <a:gd name="T48" fmla="*/ 355 w 1292"/>
                <a:gd name="T49" fmla="*/ 576 h 656"/>
                <a:gd name="T50" fmla="*/ 279 w 1292"/>
                <a:gd name="T51" fmla="*/ 586 h 656"/>
                <a:gd name="T52" fmla="*/ 200 w 1292"/>
                <a:gd name="T53" fmla="*/ 559 h 656"/>
                <a:gd name="T54" fmla="*/ 163 w 1292"/>
                <a:gd name="T55" fmla="*/ 510 h 656"/>
                <a:gd name="T56" fmla="*/ 150 w 1292"/>
                <a:gd name="T57" fmla="*/ 474 h 656"/>
                <a:gd name="T58" fmla="*/ 110 w 1292"/>
                <a:gd name="T59" fmla="*/ 479 h 656"/>
                <a:gd name="T60" fmla="*/ 110 w 1292"/>
                <a:gd name="T61" fmla="*/ 479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2" h="656">
                  <a:moveTo>
                    <a:pt x="110" y="479"/>
                  </a:moveTo>
                  <a:lnTo>
                    <a:pt x="76" y="563"/>
                  </a:lnTo>
                  <a:lnTo>
                    <a:pt x="0" y="656"/>
                  </a:lnTo>
                  <a:lnTo>
                    <a:pt x="496" y="656"/>
                  </a:lnTo>
                  <a:lnTo>
                    <a:pt x="602" y="580"/>
                  </a:lnTo>
                  <a:lnTo>
                    <a:pt x="739" y="453"/>
                  </a:lnTo>
                  <a:lnTo>
                    <a:pt x="836" y="420"/>
                  </a:lnTo>
                  <a:lnTo>
                    <a:pt x="1095" y="394"/>
                  </a:lnTo>
                  <a:lnTo>
                    <a:pt x="1165" y="493"/>
                  </a:lnTo>
                  <a:lnTo>
                    <a:pt x="1292" y="559"/>
                  </a:lnTo>
                  <a:lnTo>
                    <a:pt x="1292" y="514"/>
                  </a:lnTo>
                  <a:lnTo>
                    <a:pt x="1262" y="439"/>
                  </a:lnTo>
                  <a:lnTo>
                    <a:pt x="1254" y="363"/>
                  </a:lnTo>
                  <a:lnTo>
                    <a:pt x="1232" y="137"/>
                  </a:lnTo>
                  <a:lnTo>
                    <a:pt x="1218" y="0"/>
                  </a:lnTo>
                  <a:lnTo>
                    <a:pt x="1218" y="173"/>
                  </a:lnTo>
                  <a:lnTo>
                    <a:pt x="1036" y="194"/>
                  </a:lnTo>
                  <a:lnTo>
                    <a:pt x="869" y="234"/>
                  </a:lnTo>
                  <a:lnTo>
                    <a:pt x="770" y="291"/>
                  </a:lnTo>
                  <a:lnTo>
                    <a:pt x="935" y="291"/>
                  </a:lnTo>
                  <a:lnTo>
                    <a:pt x="798" y="363"/>
                  </a:lnTo>
                  <a:lnTo>
                    <a:pt x="682" y="460"/>
                  </a:lnTo>
                  <a:lnTo>
                    <a:pt x="536" y="554"/>
                  </a:lnTo>
                  <a:lnTo>
                    <a:pt x="439" y="573"/>
                  </a:lnTo>
                  <a:lnTo>
                    <a:pt x="355" y="576"/>
                  </a:lnTo>
                  <a:lnTo>
                    <a:pt x="279" y="586"/>
                  </a:lnTo>
                  <a:lnTo>
                    <a:pt x="200" y="559"/>
                  </a:lnTo>
                  <a:lnTo>
                    <a:pt x="163" y="510"/>
                  </a:lnTo>
                  <a:lnTo>
                    <a:pt x="150" y="474"/>
                  </a:lnTo>
                  <a:lnTo>
                    <a:pt x="110" y="479"/>
                  </a:lnTo>
                  <a:lnTo>
                    <a:pt x="1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8" name="Freeform 94"/>
            <p:cNvSpPr>
              <a:spLocks/>
            </p:cNvSpPr>
            <p:nvPr/>
          </p:nvSpPr>
          <p:spPr bwMode="auto">
            <a:xfrm>
              <a:off x="1723" y="3542"/>
              <a:ext cx="115" cy="89"/>
            </a:xfrm>
            <a:custGeom>
              <a:avLst/>
              <a:gdLst>
                <a:gd name="T0" fmla="*/ 232 w 232"/>
                <a:gd name="T1" fmla="*/ 176 h 176"/>
                <a:gd name="T2" fmla="*/ 198 w 232"/>
                <a:gd name="T3" fmla="*/ 76 h 176"/>
                <a:gd name="T4" fmla="*/ 154 w 232"/>
                <a:gd name="T5" fmla="*/ 0 h 176"/>
                <a:gd name="T6" fmla="*/ 19 w 232"/>
                <a:gd name="T7" fmla="*/ 11 h 176"/>
                <a:gd name="T8" fmla="*/ 17 w 232"/>
                <a:gd name="T9" fmla="*/ 81 h 176"/>
                <a:gd name="T10" fmla="*/ 0 w 232"/>
                <a:gd name="T11" fmla="*/ 121 h 176"/>
                <a:gd name="T12" fmla="*/ 34 w 232"/>
                <a:gd name="T13" fmla="*/ 83 h 176"/>
                <a:gd name="T14" fmla="*/ 165 w 232"/>
                <a:gd name="T15" fmla="*/ 74 h 176"/>
                <a:gd name="T16" fmla="*/ 173 w 232"/>
                <a:gd name="T17" fmla="*/ 91 h 176"/>
                <a:gd name="T18" fmla="*/ 143 w 232"/>
                <a:gd name="T19" fmla="*/ 99 h 176"/>
                <a:gd name="T20" fmla="*/ 184 w 232"/>
                <a:gd name="T21" fmla="*/ 119 h 176"/>
                <a:gd name="T22" fmla="*/ 209 w 232"/>
                <a:gd name="T23" fmla="*/ 138 h 176"/>
                <a:gd name="T24" fmla="*/ 232 w 232"/>
                <a:gd name="T25" fmla="*/ 176 h 176"/>
                <a:gd name="T26" fmla="*/ 232 w 232"/>
                <a:gd name="T2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76">
                  <a:moveTo>
                    <a:pt x="232" y="176"/>
                  </a:moveTo>
                  <a:lnTo>
                    <a:pt x="198" y="76"/>
                  </a:lnTo>
                  <a:lnTo>
                    <a:pt x="154" y="0"/>
                  </a:lnTo>
                  <a:lnTo>
                    <a:pt x="19" y="11"/>
                  </a:lnTo>
                  <a:lnTo>
                    <a:pt x="17" y="81"/>
                  </a:lnTo>
                  <a:lnTo>
                    <a:pt x="0" y="121"/>
                  </a:lnTo>
                  <a:lnTo>
                    <a:pt x="34" y="83"/>
                  </a:lnTo>
                  <a:lnTo>
                    <a:pt x="165" y="74"/>
                  </a:lnTo>
                  <a:lnTo>
                    <a:pt x="173" y="91"/>
                  </a:lnTo>
                  <a:lnTo>
                    <a:pt x="143" y="99"/>
                  </a:lnTo>
                  <a:lnTo>
                    <a:pt x="184" y="119"/>
                  </a:lnTo>
                  <a:lnTo>
                    <a:pt x="209" y="138"/>
                  </a:lnTo>
                  <a:lnTo>
                    <a:pt x="232" y="176"/>
                  </a:lnTo>
                  <a:lnTo>
                    <a:pt x="232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Freeform 95"/>
            <p:cNvSpPr>
              <a:spLocks/>
            </p:cNvSpPr>
            <p:nvPr/>
          </p:nvSpPr>
          <p:spPr bwMode="auto">
            <a:xfrm>
              <a:off x="1702" y="3593"/>
              <a:ext cx="63" cy="69"/>
            </a:xfrm>
            <a:custGeom>
              <a:avLst/>
              <a:gdLst>
                <a:gd name="T0" fmla="*/ 84 w 128"/>
                <a:gd name="T1" fmla="*/ 2 h 139"/>
                <a:gd name="T2" fmla="*/ 40 w 128"/>
                <a:gd name="T3" fmla="*/ 38 h 139"/>
                <a:gd name="T4" fmla="*/ 21 w 128"/>
                <a:gd name="T5" fmla="*/ 76 h 139"/>
                <a:gd name="T6" fmla="*/ 17 w 128"/>
                <a:gd name="T7" fmla="*/ 118 h 139"/>
                <a:gd name="T8" fmla="*/ 0 w 128"/>
                <a:gd name="T9" fmla="*/ 139 h 139"/>
                <a:gd name="T10" fmla="*/ 31 w 128"/>
                <a:gd name="T11" fmla="*/ 133 h 139"/>
                <a:gd name="T12" fmla="*/ 40 w 128"/>
                <a:gd name="T13" fmla="*/ 107 h 139"/>
                <a:gd name="T14" fmla="*/ 48 w 128"/>
                <a:gd name="T15" fmla="*/ 69 h 139"/>
                <a:gd name="T16" fmla="*/ 67 w 128"/>
                <a:gd name="T17" fmla="*/ 38 h 139"/>
                <a:gd name="T18" fmla="*/ 99 w 128"/>
                <a:gd name="T19" fmla="*/ 10 h 139"/>
                <a:gd name="T20" fmla="*/ 128 w 128"/>
                <a:gd name="T21" fmla="*/ 0 h 139"/>
                <a:gd name="T22" fmla="*/ 84 w 128"/>
                <a:gd name="T23" fmla="*/ 2 h 139"/>
                <a:gd name="T24" fmla="*/ 84 w 128"/>
                <a:gd name="T2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39">
                  <a:moveTo>
                    <a:pt x="84" y="2"/>
                  </a:moveTo>
                  <a:lnTo>
                    <a:pt x="40" y="38"/>
                  </a:lnTo>
                  <a:lnTo>
                    <a:pt x="21" y="76"/>
                  </a:lnTo>
                  <a:lnTo>
                    <a:pt x="17" y="118"/>
                  </a:lnTo>
                  <a:lnTo>
                    <a:pt x="0" y="139"/>
                  </a:lnTo>
                  <a:lnTo>
                    <a:pt x="31" y="133"/>
                  </a:lnTo>
                  <a:lnTo>
                    <a:pt x="40" y="107"/>
                  </a:lnTo>
                  <a:lnTo>
                    <a:pt x="48" y="69"/>
                  </a:lnTo>
                  <a:lnTo>
                    <a:pt x="67" y="38"/>
                  </a:lnTo>
                  <a:lnTo>
                    <a:pt x="99" y="10"/>
                  </a:lnTo>
                  <a:lnTo>
                    <a:pt x="128" y="0"/>
                  </a:lnTo>
                  <a:lnTo>
                    <a:pt x="84" y="2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Freeform 96"/>
            <p:cNvSpPr>
              <a:spLocks/>
            </p:cNvSpPr>
            <p:nvPr/>
          </p:nvSpPr>
          <p:spPr bwMode="auto">
            <a:xfrm>
              <a:off x="1703" y="3669"/>
              <a:ext cx="145" cy="85"/>
            </a:xfrm>
            <a:custGeom>
              <a:avLst/>
              <a:gdLst>
                <a:gd name="T0" fmla="*/ 2 w 289"/>
                <a:gd name="T1" fmla="*/ 3 h 171"/>
                <a:gd name="T2" fmla="*/ 4 w 289"/>
                <a:gd name="T3" fmla="*/ 11 h 171"/>
                <a:gd name="T4" fmla="*/ 23 w 289"/>
                <a:gd name="T5" fmla="*/ 11 h 171"/>
                <a:gd name="T6" fmla="*/ 32 w 289"/>
                <a:gd name="T7" fmla="*/ 0 h 171"/>
                <a:gd name="T8" fmla="*/ 51 w 289"/>
                <a:gd name="T9" fmla="*/ 41 h 171"/>
                <a:gd name="T10" fmla="*/ 74 w 289"/>
                <a:gd name="T11" fmla="*/ 68 h 171"/>
                <a:gd name="T12" fmla="*/ 97 w 289"/>
                <a:gd name="T13" fmla="*/ 81 h 171"/>
                <a:gd name="T14" fmla="*/ 67 w 289"/>
                <a:gd name="T15" fmla="*/ 77 h 171"/>
                <a:gd name="T16" fmla="*/ 76 w 289"/>
                <a:gd name="T17" fmla="*/ 106 h 171"/>
                <a:gd name="T18" fmla="*/ 95 w 289"/>
                <a:gd name="T19" fmla="*/ 117 h 171"/>
                <a:gd name="T20" fmla="*/ 114 w 289"/>
                <a:gd name="T21" fmla="*/ 87 h 171"/>
                <a:gd name="T22" fmla="*/ 156 w 289"/>
                <a:gd name="T23" fmla="*/ 104 h 171"/>
                <a:gd name="T24" fmla="*/ 188 w 289"/>
                <a:gd name="T25" fmla="*/ 106 h 171"/>
                <a:gd name="T26" fmla="*/ 224 w 289"/>
                <a:gd name="T27" fmla="*/ 102 h 171"/>
                <a:gd name="T28" fmla="*/ 253 w 289"/>
                <a:gd name="T29" fmla="*/ 81 h 171"/>
                <a:gd name="T30" fmla="*/ 266 w 289"/>
                <a:gd name="T31" fmla="*/ 62 h 171"/>
                <a:gd name="T32" fmla="*/ 281 w 289"/>
                <a:gd name="T33" fmla="*/ 79 h 171"/>
                <a:gd name="T34" fmla="*/ 289 w 289"/>
                <a:gd name="T35" fmla="*/ 100 h 171"/>
                <a:gd name="T36" fmla="*/ 285 w 289"/>
                <a:gd name="T37" fmla="*/ 150 h 171"/>
                <a:gd name="T38" fmla="*/ 230 w 289"/>
                <a:gd name="T39" fmla="*/ 148 h 171"/>
                <a:gd name="T40" fmla="*/ 219 w 289"/>
                <a:gd name="T41" fmla="*/ 127 h 171"/>
                <a:gd name="T42" fmla="*/ 156 w 289"/>
                <a:gd name="T43" fmla="*/ 125 h 171"/>
                <a:gd name="T44" fmla="*/ 114 w 289"/>
                <a:gd name="T45" fmla="*/ 125 h 171"/>
                <a:gd name="T46" fmla="*/ 120 w 289"/>
                <a:gd name="T47" fmla="*/ 167 h 171"/>
                <a:gd name="T48" fmla="*/ 78 w 289"/>
                <a:gd name="T49" fmla="*/ 171 h 171"/>
                <a:gd name="T50" fmla="*/ 72 w 289"/>
                <a:gd name="T51" fmla="*/ 129 h 171"/>
                <a:gd name="T52" fmla="*/ 55 w 289"/>
                <a:gd name="T53" fmla="*/ 117 h 171"/>
                <a:gd name="T54" fmla="*/ 51 w 289"/>
                <a:gd name="T55" fmla="*/ 85 h 171"/>
                <a:gd name="T56" fmla="*/ 27 w 289"/>
                <a:gd name="T57" fmla="*/ 60 h 171"/>
                <a:gd name="T58" fmla="*/ 21 w 289"/>
                <a:gd name="T59" fmla="*/ 30 h 171"/>
                <a:gd name="T60" fmla="*/ 4 w 289"/>
                <a:gd name="T61" fmla="*/ 22 h 171"/>
                <a:gd name="T62" fmla="*/ 0 w 289"/>
                <a:gd name="T63" fmla="*/ 13 h 171"/>
                <a:gd name="T64" fmla="*/ 2 w 289"/>
                <a:gd name="T65" fmla="*/ 3 h 171"/>
                <a:gd name="T66" fmla="*/ 2 w 289"/>
                <a:gd name="T67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171">
                  <a:moveTo>
                    <a:pt x="2" y="3"/>
                  </a:moveTo>
                  <a:lnTo>
                    <a:pt x="4" y="11"/>
                  </a:lnTo>
                  <a:lnTo>
                    <a:pt x="23" y="11"/>
                  </a:lnTo>
                  <a:lnTo>
                    <a:pt x="32" y="0"/>
                  </a:lnTo>
                  <a:lnTo>
                    <a:pt x="51" y="41"/>
                  </a:lnTo>
                  <a:lnTo>
                    <a:pt x="74" y="68"/>
                  </a:lnTo>
                  <a:lnTo>
                    <a:pt x="97" y="81"/>
                  </a:lnTo>
                  <a:lnTo>
                    <a:pt x="67" y="77"/>
                  </a:lnTo>
                  <a:lnTo>
                    <a:pt x="76" y="106"/>
                  </a:lnTo>
                  <a:lnTo>
                    <a:pt x="95" y="117"/>
                  </a:lnTo>
                  <a:lnTo>
                    <a:pt x="114" y="87"/>
                  </a:lnTo>
                  <a:lnTo>
                    <a:pt x="156" y="104"/>
                  </a:lnTo>
                  <a:lnTo>
                    <a:pt x="188" y="106"/>
                  </a:lnTo>
                  <a:lnTo>
                    <a:pt x="224" y="102"/>
                  </a:lnTo>
                  <a:lnTo>
                    <a:pt x="253" y="81"/>
                  </a:lnTo>
                  <a:lnTo>
                    <a:pt x="266" y="62"/>
                  </a:lnTo>
                  <a:lnTo>
                    <a:pt x="281" y="79"/>
                  </a:lnTo>
                  <a:lnTo>
                    <a:pt x="289" y="100"/>
                  </a:lnTo>
                  <a:lnTo>
                    <a:pt x="285" y="150"/>
                  </a:lnTo>
                  <a:lnTo>
                    <a:pt x="230" y="148"/>
                  </a:lnTo>
                  <a:lnTo>
                    <a:pt x="219" y="127"/>
                  </a:lnTo>
                  <a:lnTo>
                    <a:pt x="156" y="125"/>
                  </a:lnTo>
                  <a:lnTo>
                    <a:pt x="114" y="125"/>
                  </a:lnTo>
                  <a:lnTo>
                    <a:pt x="120" y="167"/>
                  </a:lnTo>
                  <a:lnTo>
                    <a:pt x="78" y="171"/>
                  </a:lnTo>
                  <a:lnTo>
                    <a:pt x="72" y="129"/>
                  </a:lnTo>
                  <a:lnTo>
                    <a:pt x="55" y="117"/>
                  </a:lnTo>
                  <a:lnTo>
                    <a:pt x="51" y="85"/>
                  </a:lnTo>
                  <a:lnTo>
                    <a:pt x="27" y="60"/>
                  </a:lnTo>
                  <a:lnTo>
                    <a:pt x="21" y="30"/>
                  </a:lnTo>
                  <a:lnTo>
                    <a:pt x="4" y="22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Freeform 97"/>
            <p:cNvSpPr>
              <a:spLocks/>
            </p:cNvSpPr>
            <p:nvPr/>
          </p:nvSpPr>
          <p:spPr bwMode="auto">
            <a:xfrm>
              <a:off x="1979" y="3852"/>
              <a:ext cx="257" cy="133"/>
            </a:xfrm>
            <a:custGeom>
              <a:avLst/>
              <a:gdLst>
                <a:gd name="T0" fmla="*/ 0 w 513"/>
                <a:gd name="T1" fmla="*/ 71 h 266"/>
                <a:gd name="T2" fmla="*/ 204 w 513"/>
                <a:gd name="T3" fmla="*/ 257 h 266"/>
                <a:gd name="T4" fmla="*/ 487 w 513"/>
                <a:gd name="T5" fmla="*/ 266 h 266"/>
                <a:gd name="T6" fmla="*/ 513 w 513"/>
                <a:gd name="T7" fmla="*/ 116 h 266"/>
                <a:gd name="T8" fmla="*/ 371 w 513"/>
                <a:gd name="T9" fmla="*/ 97 h 266"/>
                <a:gd name="T10" fmla="*/ 114 w 513"/>
                <a:gd name="T11" fmla="*/ 0 h 266"/>
                <a:gd name="T12" fmla="*/ 0 w 513"/>
                <a:gd name="T13" fmla="*/ 71 h 266"/>
                <a:gd name="T14" fmla="*/ 0 w 513"/>
                <a:gd name="T15" fmla="*/ 7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3" h="266">
                  <a:moveTo>
                    <a:pt x="0" y="71"/>
                  </a:moveTo>
                  <a:lnTo>
                    <a:pt x="204" y="257"/>
                  </a:lnTo>
                  <a:lnTo>
                    <a:pt x="487" y="266"/>
                  </a:lnTo>
                  <a:lnTo>
                    <a:pt x="513" y="116"/>
                  </a:lnTo>
                  <a:lnTo>
                    <a:pt x="371" y="97"/>
                  </a:lnTo>
                  <a:lnTo>
                    <a:pt x="114" y="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Freeform 98"/>
            <p:cNvSpPr>
              <a:spLocks/>
            </p:cNvSpPr>
            <p:nvPr/>
          </p:nvSpPr>
          <p:spPr bwMode="auto">
            <a:xfrm>
              <a:off x="1415" y="3083"/>
              <a:ext cx="168" cy="456"/>
            </a:xfrm>
            <a:custGeom>
              <a:avLst/>
              <a:gdLst>
                <a:gd name="T0" fmla="*/ 10 w 337"/>
                <a:gd name="T1" fmla="*/ 910 h 910"/>
                <a:gd name="T2" fmla="*/ 57 w 337"/>
                <a:gd name="T3" fmla="*/ 682 h 910"/>
                <a:gd name="T4" fmla="*/ 4 w 337"/>
                <a:gd name="T5" fmla="*/ 338 h 910"/>
                <a:gd name="T6" fmla="*/ 0 w 337"/>
                <a:gd name="T7" fmla="*/ 192 h 910"/>
                <a:gd name="T8" fmla="*/ 67 w 337"/>
                <a:gd name="T9" fmla="*/ 0 h 910"/>
                <a:gd name="T10" fmla="*/ 57 w 337"/>
                <a:gd name="T11" fmla="*/ 254 h 910"/>
                <a:gd name="T12" fmla="*/ 135 w 337"/>
                <a:gd name="T13" fmla="*/ 165 h 910"/>
                <a:gd name="T14" fmla="*/ 213 w 337"/>
                <a:gd name="T15" fmla="*/ 452 h 910"/>
                <a:gd name="T16" fmla="*/ 274 w 337"/>
                <a:gd name="T17" fmla="*/ 380 h 910"/>
                <a:gd name="T18" fmla="*/ 295 w 337"/>
                <a:gd name="T19" fmla="*/ 228 h 910"/>
                <a:gd name="T20" fmla="*/ 306 w 337"/>
                <a:gd name="T21" fmla="*/ 598 h 910"/>
                <a:gd name="T22" fmla="*/ 337 w 337"/>
                <a:gd name="T23" fmla="*/ 895 h 910"/>
                <a:gd name="T24" fmla="*/ 150 w 337"/>
                <a:gd name="T25" fmla="*/ 904 h 910"/>
                <a:gd name="T26" fmla="*/ 10 w 337"/>
                <a:gd name="T27" fmla="*/ 910 h 910"/>
                <a:gd name="T28" fmla="*/ 10 w 337"/>
                <a:gd name="T29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7" h="910">
                  <a:moveTo>
                    <a:pt x="10" y="910"/>
                  </a:moveTo>
                  <a:lnTo>
                    <a:pt x="57" y="682"/>
                  </a:lnTo>
                  <a:lnTo>
                    <a:pt x="4" y="338"/>
                  </a:lnTo>
                  <a:lnTo>
                    <a:pt x="0" y="192"/>
                  </a:lnTo>
                  <a:lnTo>
                    <a:pt x="67" y="0"/>
                  </a:lnTo>
                  <a:lnTo>
                    <a:pt x="57" y="254"/>
                  </a:lnTo>
                  <a:lnTo>
                    <a:pt x="135" y="165"/>
                  </a:lnTo>
                  <a:lnTo>
                    <a:pt x="213" y="452"/>
                  </a:lnTo>
                  <a:lnTo>
                    <a:pt x="274" y="380"/>
                  </a:lnTo>
                  <a:lnTo>
                    <a:pt x="295" y="228"/>
                  </a:lnTo>
                  <a:lnTo>
                    <a:pt x="306" y="598"/>
                  </a:lnTo>
                  <a:lnTo>
                    <a:pt x="337" y="895"/>
                  </a:lnTo>
                  <a:lnTo>
                    <a:pt x="150" y="904"/>
                  </a:lnTo>
                  <a:lnTo>
                    <a:pt x="10" y="910"/>
                  </a:lnTo>
                  <a:lnTo>
                    <a:pt x="10" y="910"/>
                  </a:lnTo>
                  <a:close/>
                </a:path>
              </a:pathLst>
            </a:custGeom>
            <a:solidFill>
              <a:srgbClr val="FA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Freeform 99"/>
            <p:cNvSpPr>
              <a:spLocks/>
            </p:cNvSpPr>
            <p:nvPr/>
          </p:nvSpPr>
          <p:spPr bwMode="auto">
            <a:xfrm>
              <a:off x="1487" y="2940"/>
              <a:ext cx="81" cy="148"/>
            </a:xfrm>
            <a:custGeom>
              <a:avLst/>
              <a:gdLst>
                <a:gd name="T0" fmla="*/ 32 w 161"/>
                <a:gd name="T1" fmla="*/ 155 h 296"/>
                <a:gd name="T2" fmla="*/ 0 w 161"/>
                <a:gd name="T3" fmla="*/ 26 h 296"/>
                <a:gd name="T4" fmla="*/ 47 w 161"/>
                <a:gd name="T5" fmla="*/ 0 h 296"/>
                <a:gd name="T6" fmla="*/ 62 w 161"/>
                <a:gd name="T7" fmla="*/ 161 h 296"/>
                <a:gd name="T8" fmla="*/ 161 w 161"/>
                <a:gd name="T9" fmla="*/ 296 h 296"/>
                <a:gd name="T10" fmla="*/ 62 w 161"/>
                <a:gd name="T11" fmla="*/ 203 h 296"/>
                <a:gd name="T12" fmla="*/ 32 w 161"/>
                <a:gd name="T13" fmla="*/ 155 h 296"/>
                <a:gd name="T14" fmla="*/ 32 w 161"/>
                <a:gd name="T15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96">
                  <a:moveTo>
                    <a:pt x="32" y="155"/>
                  </a:moveTo>
                  <a:lnTo>
                    <a:pt x="0" y="26"/>
                  </a:lnTo>
                  <a:lnTo>
                    <a:pt x="47" y="0"/>
                  </a:lnTo>
                  <a:lnTo>
                    <a:pt x="62" y="161"/>
                  </a:lnTo>
                  <a:lnTo>
                    <a:pt x="161" y="296"/>
                  </a:lnTo>
                  <a:lnTo>
                    <a:pt x="62" y="203"/>
                  </a:lnTo>
                  <a:lnTo>
                    <a:pt x="32" y="155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FA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Freeform 100"/>
            <p:cNvSpPr>
              <a:spLocks/>
            </p:cNvSpPr>
            <p:nvPr/>
          </p:nvSpPr>
          <p:spPr bwMode="auto">
            <a:xfrm>
              <a:off x="1229" y="3036"/>
              <a:ext cx="94" cy="281"/>
            </a:xfrm>
            <a:custGeom>
              <a:avLst/>
              <a:gdLst>
                <a:gd name="T0" fmla="*/ 15 w 188"/>
                <a:gd name="T1" fmla="*/ 89 h 562"/>
                <a:gd name="T2" fmla="*/ 74 w 188"/>
                <a:gd name="T3" fmla="*/ 385 h 562"/>
                <a:gd name="T4" fmla="*/ 188 w 188"/>
                <a:gd name="T5" fmla="*/ 562 h 562"/>
                <a:gd name="T6" fmla="*/ 140 w 188"/>
                <a:gd name="T7" fmla="*/ 323 h 562"/>
                <a:gd name="T8" fmla="*/ 125 w 188"/>
                <a:gd name="T9" fmla="*/ 32 h 562"/>
                <a:gd name="T10" fmla="*/ 83 w 188"/>
                <a:gd name="T11" fmla="*/ 62 h 562"/>
                <a:gd name="T12" fmla="*/ 0 w 188"/>
                <a:gd name="T13" fmla="*/ 0 h 562"/>
                <a:gd name="T14" fmla="*/ 15 w 188"/>
                <a:gd name="T15" fmla="*/ 89 h 562"/>
                <a:gd name="T16" fmla="*/ 15 w 188"/>
                <a:gd name="T17" fmla="*/ 8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562">
                  <a:moveTo>
                    <a:pt x="15" y="89"/>
                  </a:moveTo>
                  <a:lnTo>
                    <a:pt x="74" y="385"/>
                  </a:lnTo>
                  <a:lnTo>
                    <a:pt x="188" y="562"/>
                  </a:lnTo>
                  <a:lnTo>
                    <a:pt x="140" y="323"/>
                  </a:lnTo>
                  <a:lnTo>
                    <a:pt x="125" y="32"/>
                  </a:lnTo>
                  <a:lnTo>
                    <a:pt x="83" y="62"/>
                  </a:lnTo>
                  <a:lnTo>
                    <a:pt x="0" y="0"/>
                  </a:lnTo>
                  <a:lnTo>
                    <a:pt x="15" y="89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966" name="AutoShape 10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143000" y="762000"/>
            <a:ext cx="70866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905000" y="1600200"/>
            <a:ext cx="647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1.	Control environment</a:t>
            </a:r>
            <a:endParaRPr lang="en-US" sz="280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2.	Risk assessment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3.	Control procedures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4.	Monitoring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5.	Information and communication</a:t>
            </a:r>
            <a:r>
              <a:rPr lang="en-US" sz="2800" b="1">
                <a:latin typeface="Times New Roman" pitchFamily="18" charset="0"/>
              </a:rPr>
              <a:t>	</a:t>
            </a:r>
            <a:endParaRPr lang="en-US" sz="2400" b="1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143000" y="762000"/>
            <a:ext cx="7086600" cy="711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Elements of Internal Control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1466850" y="4419600"/>
            <a:ext cx="6153150" cy="1874838"/>
            <a:chOff x="1392" y="2755"/>
            <a:chExt cx="2868" cy="1051"/>
          </a:xfrm>
        </p:grpSpPr>
        <p:sp>
          <p:nvSpPr>
            <p:cNvPr id="165894" name="Freeform 6"/>
            <p:cNvSpPr>
              <a:spLocks/>
            </p:cNvSpPr>
            <p:nvPr/>
          </p:nvSpPr>
          <p:spPr bwMode="auto">
            <a:xfrm>
              <a:off x="1392" y="2755"/>
              <a:ext cx="2863" cy="946"/>
            </a:xfrm>
            <a:custGeom>
              <a:avLst/>
              <a:gdLst>
                <a:gd name="T0" fmla="*/ 0 w 5726"/>
                <a:gd name="T1" fmla="*/ 393 h 1893"/>
                <a:gd name="T2" fmla="*/ 5726 w 5726"/>
                <a:gd name="T3" fmla="*/ 0 h 1893"/>
                <a:gd name="T4" fmla="*/ 5726 w 5726"/>
                <a:gd name="T5" fmla="*/ 1614 h 1893"/>
                <a:gd name="T6" fmla="*/ 3770 w 5726"/>
                <a:gd name="T7" fmla="*/ 1855 h 1893"/>
                <a:gd name="T8" fmla="*/ 0 w 5726"/>
                <a:gd name="T9" fmla="*/ 1893 h 1893"/>
                <a:gd name="T10" fmla="*/ 0 w 5726"/>
                <a:gd name="T11" fmla="*/ 393 h 1893"/>
                <a:gd name="T12" fmla="*/ 0 w 5726"/>
                <a:gd name="T13" fmla="*/ 393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6" h="1893">
                  <a:moveTo>
                    <a:pt x="0" y="393"/>
                  </a:moveTo>
                  <a:lnTo>
                    <a:pt x="5726" y="0"/>
                  </a:lnTo>
                  <a:lnTo>
                    <a:pt x="5726" y="1614"/>
                  </a:lnTo>
                  <a:lnTo>
                    <a:pt x="3770" y="1855"/>
                  </a:lnTo>
                  <a:lnTo>
                    <a:pt x="0" y="1893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5" name="Freeform 7"/>
            <p:cNvSpPr>
              <a:spLocks/>
            </p:cNvSpPr>
            <p:nvPr/>
          </p:nvSpPr>
          <p:spPr bwMode="auto">
            <a:xfrm>
              <a:off x="2223" y="3071"/>
              <a:ext cx="1549" cy="465"/>
            </a:xfrm>
            <a:custGeom>
              <a:avLst/>
              <a:gdLst>
                <a:gd name="T0" fmla="*/ 0 w 3099"/>
                <a:gd name="T1" fmla="*/ 85 h 929"/>
                <a:gd name="T2" fmla="*/ 2477 w 3099"/>
                <a:gd name="T3" fmla="*/ 0 h 929"/>
                <a:gd name="T4" fmla="*/ 3099 w 3099"/>
                <a:gd name="T5" fmla="*/ 608 h 929"/>
                <a:gd name="T6" fmla="*/ 3080 w 3099"/>
                <a:gd name="T7" fmla="*/ 657 h 929"/>
                <a:gd name="T8" fmla="*/ 2774 w 3099"/>
                <a:gd name="T9" fmla="*/ 777 h 929"/>
                <a:gd name="T10" fmla="*/ 2361 w 3099"/>
                <a:gd name="T11" fmla="*/ 861 h 929"/>
                <a:gd name="T12" fmla="*/ 2142 w 3099"/>
                <a:gd name="T13" fmla="*/ 929 h 929"/>
                <a:gd name="T14" fmla="*/ 1834 w 3099"/>
                <a:gd name="T15" fmla="*/ 905 h 929"/>
                <a:gd name="T16" fmla="*/ 446 w 3099"/>
                <a:gd name="T17" fmla="*/ 688 h 929"/>
                <a:gd name="T18" fmla="*/ 192 w 3099"/>
                <a:gd name="T19" fmla="*/ 642 h 929"/>
                <a:gd name="T20" fmla="*/ 0 w 3099"/>
                <a:gd name="T21" fmla="*/ 85 h 929"/>
                <a:gd name="T22" fmla="*/ 0 w 3099"/>
                <a:gd name="T23" fmla="*/ 8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929">
                  <a:moveTo>
                    <a:pt x="0" y="85"/>
                  </a:moveTo>
                  <a:lnTo>
                    <a:pt x="2477" y="0"/>
                  </a:lnTo>
                  <a:lnTo>
                    <a:pt x="3099" y="608"/>
                  </a:lnTo>
                  <a:lnTo>
                    <a:pt x="3080" y="657"/>
                  </a:lnTo>
                  <a:lnTo>
                    <a:pt x="2774" y="777"/>
                  </a:lnTo>
                  <a:lnTo>
                    <a:pt x="2361" y="861"/>
                  </a:lnTo>
                  <a:lnTo>
                    <a:pt x="2142" y="929"/>
                  </a:lnTo>
                  <a:lnTo>
                    <a:pt x="1834" y="905"/>
                  </a:lnTo>
                  <a:lnTo>
                    <a:pt x="446" y="688"/>
                  </a:lnTo>
                  <a:lnTo>
                    <a:pt x="192" y="642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Freeform 8"/>
            <p:cNvSpPr>
              <a:spLocks/>
            </p:cNvSpPr>
            <p:nvPr/>
          </p:nvSpPr>
          <p:spPr bwMode="auto">
            <a:xfrm>
              <a:off x="3069" y="3204"/>
              <a:ext cx="240" cy="127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Freeform 9"/>
            <p:cNvSpPr>
              <a:spLocks/>
            </p:cNvSpPr>
            <p:nvPr/>
          </p:nvSpPr>
          <p:spPr bwMode="auto">
            <a:xfrm>
              <a:off x="3076" y="3208"/>
              <a:ext cx="134" cy="120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Freeform 10"/>
            <p:cNvSpPr>
              <a:spLocks/>
            </p:cNvSpPr>
            <p:nvPr/>
          </p:nvSpPr>
          <p:spPr bwMode="auto">
            <a:xfrm>
              <a:off x="2417" y="3262"/>
              <a:ext cx="217" cy="120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Freeform 11"/>
            <p:cNvSpPr>
              <a:spLocks/>
            </p:cNvSpPr>
            <p:nvPr/>
          </p:nvSpPr>
          <p:spPr bwMode="auto">
            <a:xfrm>
              <a:off x="2441" y="3270"/>
              <a:ext cx="171" cy="114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Freeform 12"/>
            <p:cNvSpPr>
              <a:spLocks/>
            </p:cNvSpPr>
            <p:nvPr/>
          </p:nvSpPr>
          <p:spPr bwMode="auto">
            <a:xfrm>
              <a:off x="1410" y="3118"/>
              <a:ext cx="637" cy="194"/>
            </a:xfrm>
            <a:custGeom>
              <a:avLst/>
              <a:gdLst>
                <a:gd name="T0" fmla="*/ 0 w 1274"/>
                <a:gd name="T1" fmla="*/ 279 h 388"/>
                <a:gd name="T2" fmla="*/ 126 w 1274"/>
                <a:gd name="T3" fmla="*/ 116 h 388"/>
                <a:gd name="T4" fmla="*/ 302 w 1274"/>
                <a:gd name="T5" fmla="*/ 82 h 388"/>
                <a:gd name="T6" fmla="*/ 447 w 1274"/>
                <a:gd name="T7" fmla="*/ 55 h 388"/>
                <a:gd name="T8" fmla="*/ 829 w 1274"/>
                <a:gd name="T9" fmla="*/ 49 h 388"/>
                <a:gd name="T10" fmla="*/ 1061 w 1274"/>
                <a:gd name="T11" fmla="*/ 10 h 388"/>
                <a:gd name="T12" fmla="*/ 1186 w 1274"/>
                <a:gd name="T13" fmla="*/ 0 h 388"/>
                <a:gd name="T14" fmla="*/ 1274 w 1274"/>
                <a:gd name="T15" fmla="*/ 34 h 388"/>
                <a:gd name="T16" fmla="*/ 1253 w 1274"/>
                <a:gd name="T17" fmla="*/ 213 h 388"/>
                <a:gd name="T18" fmla="*/ 1067 w 1274"/>
                <a:gd name="T19" fmla="*/ 335 h 388"/>
                <a:gd name="T20" fmla="*/ 506 w 1274"/>
                <a:gd name="T21" fmla="*/ 388 h 388"/>
                <a:gd name="T22" fmla="*/ 42 w 1274"/>
                <a:gd name="T23" fmla="*/ 315 h 388"/>
                <a:gd name="T24" fmla="*/ 0 w 1274"/>
                <a:gd name="T25" fmla="*/ 279 h 388"/>
                <a:gd name="T26" fmla="*/ 0 w 1274"/>
                <a:gd name="T27" fmla="*/ 27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4" h="388">
                  <a:moveTo>
                    <a:pt x="0" y="279"/>
                  </a:moveTo>
                  <a:lnTo>
                    <a:pt x="126" y="116"/>
                  </a:lnTo>
                  <a:lnTo>
                    <a:pt x="302" y="82"/>
                  </a:lnTo>
                  <a:lnTo>
                    <a:pt x="447" y="55"/>
                  </a:lnTo>
                  <a:lnTo>
                    <a:pt x="829" y="49"/>
                  </a:lnTo>
                  <a:lnTo>
                    <a:pt x="1061" y="10"/>
                  </a:lnTo>
                  <a:lnTo>
                    <a:pt x="1186" y="0"/>
                  </a:lnTo>
                  <a:lnTo>
                    <a:pt x="1274" y="34"/>
                  </a:lnTo>
                  <a:lnTo>
                    <a:pt x="1253" y="213"/>
                  </a:lnTo>
                  <a:lnTo>
                    <a:pt x="1067" y="335"/>
                  </a:lnTo>
                  <a:lnTo>
                    <a:pt x="506" y="388"/>
                  </a:lnTo>
                  <a:lnTo>
                    <a:pt x="42" y="315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13"/>
            <p:cNvSpPr>
              <a:spLocks/>
            </p:cNvSpPr>
            <p:nvPr/>
          </p:nvSpPr>
          <p:spPr bwMode="auto">
            <a:xfrm>
              <a:off x="3057" y="3220"/>
              <a:ext cx="146" cy="114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Freeform 14"/>
            <p:cNvSpPr>
              <a:spLocks/>
            </p:cNvSpPr>
            <p:nvPr/>
          </p:nvSpPr>
          <p:spPr bwMode="auto">
            <a:xfrm>
              <a:off x="2414" y="3276"/>
              <a:ext cx="142" cy="109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Freeform 15"/>
            <p:cNvSpPr>
              <a:spLocks/>
            </p:cNvSpPr>
            <p:nvPr/>
          </p:nvSpPr>
          <p:spPr bwMode="auto">
            <a:xfrm>
              <a:off x="3186" y="3212"/>
              <a:ext cx="85" cy="93"/>
            </a:xfrm>
            <a:custGeom>
              <a:avLst/>
              <a:gdLst>
                <a:gd name="T0" fmla="*/ 32 w 171"/>
                <a:gd name="T1" fmla="*/ 171 h 186"/>
                <a:gd name="T2" fmla="*/ 0 w 171"/>
                <a:gd name="T3" fmla="*/ 80 h 186"/>
                <a:gd name="T4" fmla="*/ 17 w 171"/>
                <a:gd name="T5" fmla="*/ 36 h 186"/>
                <a:gd name="T6" fmla="*/ 64 w 171"/>
                <a:gd name="T7" fmla="*/ 0 h 186"/>
                <a:gd name="T8" fmla="*/ 154 w 171"/>
                <a:gd name="T9" fmla="*/ 15 h 186"/>
                <a:gd name="T10" fmla="*/ 171 w 171"/>
                <a:gd name="T11" fmla="*/ 74 h 186"/>
                <a:gd name="T12" fmla="*/ 155 w 171"/>
                <a:gd name="T13" fmla="*/ 158 h 186"/>
                <a:gd name="T14" fmla="*/ 102 w 171"/>
                <a:gd name="T15" fmla="*/ 186 h 186"/>
                <a:gd name="T16" fmla="*/ 32 w 171"/>
                <a:gd name="T17" fmla="*/ 171 h 186"/>
                <a:gd name="T18" fmla="*/ 32 w 171"/>
                <a:gd name="T19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6">
                  <a:moveTo>
                    <a:pt x="32" y="171"/>
                  </a:moveTo>
                  <a:lnTo>
                    <a:pt x="0" y="80"/>
                  </a:lnTo>
                  <a:lnTo>
                    <a:pt x="17" y="36"/>
                  </a:lnTo>
                  <a:lnTo>
                    <a:pt x="64" y="0"/>
                  </a:lnTo>
                  <a:lnTo>
                    <a:pt x="154" y="15"/>
                  </a:lnTo>
                  <a:lnTo>
                    <a:pt x="171" y="74"/>
                  </a:lnTo>
                  <a:lnTo>
                    <a:pt x="155" y="158"/>
                  </a:lnTo>
                  <a:lnTo>
                    <a:pt x="102" y="186"/>
                  </a:lnTo>
                  <a:lnTo>
                    <a:pt x="32" y="171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Freeform 16"/>
            <p:cNvSpPr>
              <a:spLocks/>
            </p:cNvSpPr>
            <p:nvPr/>
          </p:nvSpPr>
          <p:spPr bwMode="auto">
            <a:xfrm>
              <a:off x="2537" y="3262"/>
              <a:ext cx="75" cy="98"/>
            </a:xfrm>
            <a:custGeom>
              <a:avLst/>
              <a:gdLst>
                <a:gd name="T0" fmla="*/ 47 w 148"/>
                <a:gd name="T1" fmla="*/ 0 h 196"/>
                <a:gd name="T2" fmla="*/ 0 w 148"/>
                <a:gd name="T3" fmla="*/ 68 h 196"/>
                <a:gd name="T4" fmla="*/ 0 w 148"/>
                <a:gd name="T5" fmla="*/ 148 h 196"/>
                <a:gd name="T6" fmla="*/ 40 w 148"/>
                <a:gd name="T7" fmla="*/ 196 h 196"/>
                <a:gd name="T8" fmla="*/ 95 w 148"/>
                <a:gd name="T9" fmla="*/ 188 h 196"/>
                <a:gd name="T10" fmla="*/ 137 w 148"/>
                <a:gd name="T11" fmla="*/ 148 h 196"/>
                <a:gd name="T12" fmla="*/ 148 w 148"/>
                <a:gd name="T13" fmla="*/ 85 h 196"/>
                <a:gd name="T14" fmla="*/ 137 w 148"/>
                <a:gd name="T15" fmla="*/ 59 h 196"/>
                <a:gd name="T16" fmla="*/ 95 w 148"/>
                <a:gd name="T17" fmla="*/ 26 h 196"/>
                <a:gd name="T18" fmla="*/ 47 w 148"/>
                <a:gd name="T19" fmla="*/ 0 h 196"/>
                <a:gd name="T20" fmla="*/ 47 w 148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96">
                  <a:moveTo>
                    <a:pt x="47" y="0"/>
                  </a:moveTo>
                  <a:lnTo>
                    <a:pt x="0" y="68"/>
                  </a:lnTo>
                  <a:lnTo>
                    <a:pt x="0" y="148"/>
                  </a:lnTo>
                  <a:lnTo>
                    <a:pt x="40" y="196"/>
                  </a:lnTo>
                  <a:lnTo>
                    <a:pt x="95" y="188"/>
                  </a:lnTo>
                  <a:lnTo>
                    <a:pt x="137" y="148"/>
                  </a:lnTo>
                  <a:lnTo>
                    <a:pt x="148" y="85"/>
                  </a:lnTo>
                  <a:lnTo>
                    <a:pt x="137" y="59"/>
                  </a:lnTo>
                  <a:lnTo>
                    <a:pt x="95" y="2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Freeform 17"/>
            <p:cNvSpPr>
              <a:spLocks/>
            </p:cNvSpPr>
            <p:nvPr/>
          </p:nvSpPr>
          <p:spPr bwMode="auto">
            <a:xfrm>
              <a:off x="3459" y="3367"/>
              <a:ext cx="196" cy="114"/>
            </a:xfrm>
            <a:custGeom>
              <a:avLst/>
              <a:gdLst>
                <a:gd name="T0" fmla="*/ 38 w 394"/>
                <a:gd name="T1" fmla="*/ 0 h 228"/>
                <a:gd name="T2" fmla="*/ 48 w 394"/>
                <a:gd name="T3" fmla="*/ 78 h 228"/>
                <a:gd name="T4" fmla="*/ 63 w 394"/>
                <a:gd name="T5" fmla="*/ 116 h 228"/>
                <a:gd name="T6" fmla="*/ 90 w 394"/>
                <a:gd name="T7" fmla="*/ 142 h 228"/>
                <a:gd name="T8" fmla="*/ 143 w 394"/>
                <a:gd name="T9" fmla="*/ 173 h 228"/>
                <a:gd name="T10" fmla="*/ 226 w 394"/>
                <a:gd name="T11" fmla="*/ 177 h 228"/>
                <a:gd name="T12" fmla="*/ 394 w 394"/>
                <a:gd name="T13" fmla="*/ 148 h 228"/>
                <a:gd name="T14" fmla="*/ 143 w 394"/>
                <a:gd name="T15" fmla="*/ 224 h 228"/>
                <a:gd name="T16" fmla="*/ 74 w 394"/>
                <a:gd name="T17" fmla="*/ 228 h 228"/>
                <a:gd name="T18" fmla="*/ 19 w 394"/>
                <a:gd name="T19" fmla="*/ 180 h 228"/>
                <a:gd name="T20" fmla="*/ 0 w 394"/>
                <a:gd name="T21" fmla="*/ 85 h 228"/>
                <a:gd name="T22" fmla="*/ 38 w 394"/>
                <a:gd name="T23" fmla="*/ 0 h 228"/>
                <a:gd name="T24" fmla="*/ 38 w 394"/>
                <a:gd name="T2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228">
                  <a:moveTo>
                    <a:pt x="38" y="0"/>
                  </a:moveTo>
                  <a:lnTo>
                    <a:pt x="48" y="78"/>
                  </a:lnTo>
                  <a:lnTo>
                    <a:pt x="63" y="116"/>
                  </a:lnTo>
                  <a:lnTo>
                    <a:pt x="90" y="142"/>
                  </a:lnTo>
                  <a:lnTo>
                    <a:pt x="143" y="173"/>
                  </a:lnTo>
                  <a:lnTo>
                    <a:pt x="226" y="177"/>
                  </a:lnTo>
                  <a:lnTo>
                    <a:pt x="394" y="148"/>
                  </a:lnTo>
                  <a:lnTo>
                    <a:pt x="143" y="224"/>
                  </a:lnTo>
                  <a:lnTo>
                    <a:pt x="74" y="228"/>
                  </a:lnTo>
                  <a:lnTo>
                    <a:pt x="19" y="180"/>
                  </a:lnTo>
                  <a:lnTo>
                    <a:pt x="0" y="8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Freeform 18"/>
            <p:cNvSpPr>
              <a:spLocks/>
            </p:cNvSpPr>
            <p:nvPr/>
          </p:nvSpPr>
          <p:spPr bwMode="auto">
            <a:xfrm>
              <a:off x="3200" y="3460"/>
              <a:ext cx="295" cy="77"/>
            </a:xfrm>
            <a:custGeom>
              <a:avLst/>
              <a:gdLst>
                <a:gd name="T0" fmla="*/ 38 w 589"/>
                <a:gd name="T1" fmla="*/ 69 h 154"/>
                <a:gd name="T2" fmla="*/ 78 w 589"/>
                <a:gd name="T3" fmla="*/ 116 h 154"/>
                <a:gd name="T4" fmla="*/ 154 w 589"/>
                <a:gd name="T5" fmla="*/ 131 h 154"/>
                <a:gd name="T6" fmla="*/ 240 w 589"/>
                <a:gd name="T7" fmla="*/ 107 h 154"/>
                <a:gd name="T8" fmla="*/ 352 w 589"/>
                <a:gd name="T9" fmla="*/ 59 h 154"/>
                <a:gd name="T10" fmla="*/ 432 w 589"/>
                <a:gd name="T11" fmla="*/ 17 h 154"/>
                <a:gd name="T12" fmla="*/ 494 w 589"/>
                <a:gd name="T13" fmla="*/ 36 h 154"/>
                <a:gd name="T14" fmla="*/ 559 w 589"/>
                <a:gd name="T15" fmla="*/ 0 h 154"/>
                <a:gd name="T16" fmla="*/ 589 w 589"/>
                <a:gd name="T17" fmla="*/ 42 h 154"/>
                <a:gd name="T18" fmla="*/ 432 w 589"/>
                <a:gd name="T19" fmla="*/ 78 h 154"/>
                <a:gd name="T20" fmla="*/ 266 w 589"/>
                <a:gd name="T21" fmla="*/ 152 h 154"/>
                <a:gd name="T22" fmla="*/ 97 w 589"/>
                <a:gd name="T23" fmla="*/ 154 h 154"/>
                <a:gd name="T24" fmla="*/ 0 w 589"/>
                <a:gd name="T25" fmla="*/ 116 h 154"/>
                <a:gd name="T26" fmla="*/ 38 w 589"/>
                <a:gd name="T27" fmla="*/ 69 h 154"/>
                <a:gd name="T28" fmla="*/ 38 w 589"/>
                <a:gd name="T29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154">
                  <a:moveTo>
                    <a:pt x="38" y="69"/>
                  </a:moveTo>
                  <a:lnTo>
                    <a:pt x="78" y="116"/>
                  </a:lnTo>
                  <a:lnTo>
                    <a:pt x="154" y="131"/>
                  </a:lnTo>
                  <a:lnTo>
                    <a:pt x="240" y="107"/>
                  </a:lnTo>
                  <a:lnTo>
                    <a:pt x="352" y="59"/>
                  </a:lnTo>
                  <a:lnTo>
                    <a:pt x="432" y="17"/>
                  </a:lnTo>
                  <a:lnTo>
                    <a:pt x="494" y="36"/>
                  </a:lnTo>
                  <a:lnTo>
                    <a:pt x="559" y="0"/>
                  </a:lnTo>
                  <a:lnTo>
                    <a:pt x="589" y="42"/>
                  </a:lnTo>
                  <a:lnTo>
                    <a:pt x="432" y="78"/>
                  </a:lnTo>
                  <a:lnTo>
                    <a:pt x="266" y="152"/>
                  </a:lnTo>
                  <a:lnTo>
                    <a:pt x="97" y="154"/>
                  </a:lnTo>
                  <a:lnTo>
                    <a:pt x="0" y="116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Freeform 19"/>
            <p:cNvSpPr>
              <a:spLocks/>
            </p:cNvSpPr>
            <p:nvPr/>
          </p:nvSpPr>
          <p:spPr bwMode="auto">
            <a:xfrm>
              <a:off x="3202" y="3170"/>
              <a:ext cx="162" cy="114"/>
            </a:xfrm>
            <a:custGeom>
              <a:avLst/>
              <a:gdLst>
                <a:gd name="T0" fmla="*/ 0 w 323"/>
                <a:gd name="T1" fmla="*/ 20 h 228"/>
                <a:gd name="T2" fmla="*/ 66 w 323"/>
                <a:gd name="T3" fmla="*/ 62 h 228"/>
                <a:gd name="T4" fmla="*/ 181 w 323"/>
                <a:gd name="T5" fmla="*/ 133 h 228"/>
                <a:gd name="T6" fmla="*/ 213 w 323"/>
                <a:gd name="T7" fmla="*/ 216 h 228"/>
                <a:gd name="T8" fmla="*/ 276 w 323"/>
                <a:gd name="T9" fmla="*/ 228 h 228"/>
                <a:gd name="T10" fmla="*/ 239 w 323"/>
                <a:gd name="T11" fmla="*/ 176 h 228"/>
                <a:gd name="T12" fmla="*/ 316 w 323"/>
                <a:gd name="T13" fmla="*/ 210 h 228"/>
                <a:gd name="T14" fmla="*/ 319 w 323"/>
                <a:gd name="T15" fmla="*/ 161 h 228"/>
                <a:gd name="T16" fmla="*/ 323 w 323"/>
                <a:gd name="T17" fmla="*/ 112 h 228"/>
                <a:gd name="T18" fmla="*/ 266 w 323"/>
                <a:gd name="T19" fmla="*/ 15 h 228"/>
                <a:gd name="T20" fmla="*/ 122 w 323"/>
                <a:gd name="T21" fmla="*/ 0 h 228"/>
                <a:gd name="T22" fmla="*/ 158 w 323"/>
                <a:gd name="T23" fmla="*/ 30 h 228"/>
                <a:gd name="T24" fmla="*/ 82 w 323"/>
                <a:gd name="T25" fmla="*/ 15 h 228"/>
                <a:gd name="T26" fmla="*/ 0 w 323"/>
                <a:gd name="T27" fmla="*/ 20 h 228"/>
                <a:gd name="T28" fmla="*/ 0 w 323"/>
                <a:gd name="T29" fmla="*/ 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8">
                  <a:moveTo>
                    <a:pt x="0" y="20"/>
                  </a:moveTo>
                  <a:lnTo>
                    <a:pt x="66" y="62"/>
                  </a:lnTo>
                  <a:lnTo>
                    <a:pt x="181" y="133"/>
                  </a:lnTo>
                  <a:lnTo>
                    <a:pt x="213" y="216"/>
                  </a:lnTo>
                  <a:lnTo>
                    <a:pt x="276" y="228"/>
                  </a:lnTo>
                  <a:lnTo>
                    <a:pt x="239" y="176"/>
                  </a:lnTo>
                  <a:lnTo>
                    <a:pt x="316" y="210"/>
                  </a:lnTo>
                  <a:lnTo>
                    <a:pt x="319" y="161"/>
                  </a:lnTo>
                  <a:lnTo>
                    <a:pt x="323" y="112"/>
                  </a:lnTo>
                  <a:lnTo>
                    <a:pt x="266" y="15"/>
                  </a:lnTo>
                  <a:lnTo>
                    <a:pt x="122" y="0"/>
                  </a:lnTo>
                  <a:lnTo>
                    <a:pt x="158" y="30"/>
                  </a:lnTo>
                  <a:lnTo>
                    <a:pt x="8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Freeform 20"/>
            <p:cNvSpPr>
              <a:spLocks/>
            </p:cNvSpPr>
            <p:nvPr/>
          </p:nvSpPr>
          <p:spPr bwMode="auto">
            <a:xfrm>
              <a:off x="3139" y="3251"/>
              <a:ext cx="356" cy="220"/>
            </a:xfrm>
            <a:custGeom>
              <a:avLst/>
              <a:gdLst>
                <a:gd name="T0" fmla="*/ 0 w 711"/>
                <a:gd name="T1" fmla="*/ 194 h 439"/>
                <a:gd name="T2" fmla="*/ 122 w 711"/>
                <a:gd name="T3" fmla="*/ 207 h 439"/>
                <a:gd name="T4" fmla="*/ 223 w 711"/>
                <a:gd name="T5" fmla="*/ 190 h 439"/>
                <a:gd name="T6" fmla="*/ 346 w 711"/>
                <a:gd name="T7" fmla="*/ 95 h 439"/>
                <a:gd name="T8" fmla="*/ 466 w 711"/>
                <a:gd name="T9" fmla="*/ 0 h 439"/>
                <a:gd name="T10" fmla="*/ 711 w 711"/>
                <a:gd name="T11" fmla="*/ 175 h 439"/>
                <a:gd name="T12" fmla="*/ 658 w 711"/>
                <a:gd name="T13" fmla="*/ 278 h 439"/>
                <a:gd name="T14" fmla="*/ 550 w 711"/>
                <a:gd name="T15" fmla="*/ 253 h 439"/>
                <a:gd name="T16" fmla="*/ 320 w 711"/>
                <a:gd name="T17" fmla="*/ 333 h 439"/>
                <a:gd name="T18" fmla="*/ 179 w 711"/>
                <a:gd name="T19" fmla="*/ 414 h 439"/>
                <a:gd name="T20" fmla="*/ 124 w 711"/>
                <a:gd name="T21" fmla="*/ 439 h 439"/>
                <a:gd name="T22" fmla="*/ 149 w 711"/>
                <a:gd name="T23" fmla="*/ 371 h 439"/>
                <a:gd name="T24" fmla="*/ 229 w 711"/>
                <a:gd name="T25" fmla="*/ 306 h 439"/>
                <a:gd name="T26" fmla="*/ 191 w 711"/>
                <a:gd name="T27" fmla="*/ 264 h 439"/>
                <a:gd name="T28" fmla="*/ 128 w 711"/>
                <a:gd name="T29" fmla="*/ 264 h 439"/>
                <a:gd name="T30" fmla="*/ 0 w 711"/>
                <a:gd name="T31" fmla="*/ 194 h 439"/>
                <a:gd name="T32" fmla="*/ 0 w 711"/>
                <a:gd name="T33" fmla="*/ 1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1" h="439">
                  <a:moveTo>
                    <a:pt x="0" y="194"/>
                  </a:moveTo>
                  <a:lnTo>
                    <a:pt x="122" y="207"/>
                  </a:lnTo>
                  <a:lnTo>
                    <a:pt x="223" y="190"/>
                  </a:lnTo>
                  <a:lnTo>
                    <a:pt x="346" y="95"/>
                  </a:lnTo>
                  <a:lnTo>
                    <a:pt x="466" y="0"/>
                  </a:lnTo>
                  <a:lnTo>
                    <a:pt x="711" y="175"/>
                  </a:lnTo>
                  <a:lnTo>
                    <a:pt x="658" y="278"/>
                  </a:lnTo>
                  <a:lnTo>
                    <a:pt x="550" y="253"/>
                  </a:lnTo>
                  <a:lnTo>
                    <a:pt x="320" y="333"/>
                  </a:lnTo>
                  <a:lnTo>
                    <a:pt x="179" y="414"/>
                  </a:lnTo>
                  <a:lnTo>
                    <a:pt x="124" y="439"/>
                  </a:lnTo>
                  <a:lnTo>
                    <a:pt x="149" y="371"/>
                  </a:lnTo>
                  <a:lnTo>
                    <a:pt x="229" y="306"/>
                  </a:lnTo>
                  <a:lnTo>
                    <a:pt x="191" y="264"/>
                  </a:lnTo>
                  <a:lnTo>
                    <a:pt x="128" y="26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Freeform 21"/>
            <p:cNvSpPr>
              <a:spLocks/>
            </p:cNvSpPr>
            <p:nvPr/>
          </p:nvSpPr>
          <p:spPr bwMode="auto">
            <a:xfrm>
              <a:off x="2676" y="3064"/>
              <a:ext cx="721" cy="409"/>
            </a:xfrm>
            <a:custGeom>
              <a:avLst/>
              <a:gdLst>
                <a:gd name="T0" fmla="*/ 606 w 1441"/>
                <a:gd name="T1" fmla="*/ 452 h 819"/>
                <a:gd name="T2" fmla="*/ 743 w 1441"/>
                <a:gd name="T3" fmla="*/ 363 h 819"/>
                <a:gd name="T4" fmla="*/ 840 w 1441"/>
                <a:gd name="T5" fmla="*/ 283 h 819"/>
                <a:gd name="T6" fmla="*/ 920 w 1441"/>
                <a:gd name="T7" fmla="*/ 245 h 819"/>
                <a:gd name="T8" fmla="*/ 1022 w 1441"/>
                <a:gd name="T9" fmla="*/ 190 h 819"/>
                <a:gd name="T10" fmla="*/ 1133 w 1441"/>
                <a:gd name="T11" fmla="*/ 161 h 819"/>
                <a:gd name="T12" fmla="*/ 1304 w 1441"/>
                <a:gd name="T13" fmla="*/ 180 h 819"/>
                <a:gd name="T14" fmla="*/ 1435 w 1441"/>
                <a:gd name="T15" fmla="*/ 296 h 819"/>
                <a:gd name="T16" fmla="*/ 1441 w 1441"/>
                <a:gd name="T17" fmla="*/ 70 h 819"/>
                <a:gd name="T18" fmla="*/ 1207 w 1441"/>
                <a:gd name="T19" fmla="*/ 0 h 819"/>
                <a:gd name="T20" fmla="*/ 872 w 1441"/>
                <a:gd name="T21" fmla="*/ 38 h 819"/>
                <a:gd name="T22" fmla="*/ 458 w 1441"/>
                <a:gd name="T23" fmla="*/ 104 h 819"/>
                <a:gd name="T24" fmla="*/ 150 w 1441"/>
                <a:gd name="T25" fmla="*/ 138 h 819"/>
                <a:gd name="T26" fmla="*/ 0 w 1441"/>
                <a:gd name="T27" fmla="*/ 142 h 819"/>
                <a:gd name="T28" fmla="*/ 201 w 1441"/>
                <a:gd name="T29" fmla="*/ 228 h 819"/>
                <a:gd name="T30" fmla="*/ 296 w 1441"/>
                <a:gd name="T31" fmla="*/ 251 h 819"/>
                <a:gd name="T32" fmla="*/ 458 w 1441"/>
                <a:gd name="T33" fmla="*/ 182 h 819"/>
                <a:gd name="T34" fmla="*/ 585 w 1441"/>
                <a:gd name="T35" fmla="*/ 207 h 819"/>
                <a:gd name="T36" fmla="*/ 633 w 1441"/>
                <a:gd name="T37" fmla="*/ 228 h 819"/>
                <a:gd name="T38" fmla="*/ 595 w 1441"/>
                <a:gd name="T39" fmla="*/ 271 h 819"/>
                <a:gd name="T40" fmla="*/ 564 w 1441"/>
                <a:gd name="T41" fmla="*/ 245 h 819"/>
                <a:gd name="T42" fmla="*/ 547 w 1441"/>
                <a:gd name="T43" fmla="*/ 357 h 819"/>
                <a:gd name="T44" fmla="*/ 494 w 1441"/>
                <a:gd name="T45" fmla="*/ 423 h 819"/>
                <a:gd name="T46" fmla="*/ 479 w 1441"/>
                <a:gd name="T47" fmla="*/ 526 h 819"/>
                <a:gd name="T48" fmla="*/ 496 w 1441"/>
                <a:gd name="T49" fmla="*/ 684 h 819"/>
                <a:gd name="T50" fmla="*/ 526 w 1441"/>
                <a:gd name="T51" fmla="*/ 729 h 819"/>
                <a:gd name="T52" fmla="*/ 585 w 1441"/>
                <a:gd name="T53" fmla="*/ 819 h 819"/>
                <a:gd name="T54" fmla="*/ 616 w 1441"/>
                <a:gd name="T55" fmla="*/ 659 h 819"/>
                <a:gd name="T56" fmla="*/ 616 w 1441"/>
                <a:gd name="T57" fmla="*/ 538 h 819"/>
                <a:gd name="T58" fmla="*/ 606 w 1441"/>
                <a:gd name="T59" fmla="*/ 484 h 819"/>
                <a:gd name="T60" fmla="*/ 606 w 1441"/>
                <a:gd name="T61" fmla="*/ 452 h 819"/>
                <a:gd name="T62" fmla="*/ 606 w 1441"/>
                <a:gd name="T63" fmla="*/ 45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1" h="819">
                  <a:moveTo>
                    <a:pt x="606" y="452"/>
                  </a:moveTo>
                  <a:lnTo>
                    <a:pt x="743" y="363"/>
                  </a:lnTo>
                  <a:lnTo>
                    <a:pt x="840" y="283"/>
                  </a:lnTo>
                  <a:lnTo>
                    <a:pt x="920" y="245"/>
                  </a:lnTo>
                  <a:lnTo>
                    <a:pt x="1022" y="190"/>
                  </a:lnTo>
                  <a:lnTo>
                    <a:pt x="1133" y="161"/>
                  </a:lnTo>
                  <a:lnTo>
                    <a:pt x="1304" y="180"/>
                  </a:lnTo>
                  <a:lnTo>
                    <a:pt x="1435" y="296"/>
                  </a:lnTo>
                  <a:lnTo>
                    <a:pt x="1441" y="70"/>
                  </a:lnTo>
                  <a:lnTo>
                    <a:pt x="1207" y="0"/>
                  </a:lnTo>
                  <a:lnTo>
                    <a:pt x="872" y="38"/>
                  </a:lnTo>
                  <a:lnTo>
                    <a:pt x="458" y="104"/>
                  </a:lnTo>
                  <a:lnTo>
                    <a:pt x="150" y="138"/>
                  </a:lnTo>
                  <a:lnTo>
                    <a:pt x="0" y="142"/>
                  </a:lnTo>
                  <a:lnTo>
                    <a:pt x="201" y="228"/>
                  </a:lnTo>
                  <a:lnTo>
                    <a:pt x="296" y="251"/>
                  </a:lnTo>
                  <a:lnTo>
                    <a:pt x="458" y="182"/>
                  </a:lnTo>
                  <a:lnTo>
                    <a:pt x="585" y="207"/>
                  </a:lnTo>
                  <a:lnTo>
                    <a:pt x="633" y="228"/>
                  </a:lnTo>
                  <a:lnTo>
                    <a:pt x="595" y="271"/>
                  </a:lnTo>
                  <a:lnTo>
                    <a:pt x="564" y="245"/>
                  </a:lnTo>
                  <a:lnTo>
                    <a:pt x="547" y="357"/>
                  </a:lnTo>
                  <a:lnTo>
                    <a:pt x="494" y="423"/>
                  </a:lnTo>
                  <a:lnTo>
                    <a:pt x="479" y="526"/>
                  </a:lnTo>
                  <a:lnTo>
                    <a:pt x="496" y="684"/>
                  </a:lnTo>
                  <a:lnTo>
                    <a:pt x="526" y="729"/>
                  </a:lnTo>
                  <a:lnTo>
                    <a:pt x="585" y="819"/>
                  </a:lnTo>
                  <a:lnTo>
                    <a:pt x="616" y="659"/>
                  </a:lnTo>
                  <a:lnTo>
                    <a:pt x="616" y="538"/>
                  </a:lnTo>
                  <a:lnTo>
                    <a:pt x="606" y="484"/>
                  </a:lnTo>
                  <a:lnTo>
                    <a:pt x="606" y="452"/>
                  </a:lnTo>
                  <a:lnTo>
                    <a:pt x="606" y="45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0" name="Freeform 22"/>
            <p:cNvSpPr>
              <a:spLocks/>
            </p:cNvSpPr>
            <p:nvPr/>
          </p:nvSpPr>
          <p:spPr bwMode="auto">
            <a:xfrm>
              <a:off x="2553" y="3205"/>
              <a:ext cx="225" cy="263"/>
            </a:xfrm>
            <a:custGeom>
              <a:avLst/>
              <a:gdLst>
                <a:gd name="T0" fmla="*/ 0 w 451"/>
                <a:gd name="T1" fmla="*/ 445 h 524"/>
                <a:gd name="T2" fmla="*/ 149 w 451"/>
                <a:gd name="T3" fmla="*/ 346 h 524"/>
                <a:gd name="T4" fmla="*/ 145 w 451"/>
                <a:gd name="T5" fmla="*/ 393 h 524"/>
                <a:gd name="T6" fmla="*/ 211 w 451"/>
                <a:gd name="T7" fmla="*/ 361 h 524"/>
                <a:gd name="T8" fmla="*/ 255 w 451"/>
                <a:gd name="T9" fmla="*/ 365 h 524"/>
                <a:gd name="T10" fmla="*/ 310 w 451"/>
                <a:gd name="T11" fmla="*/ 338 h 524"/>
                <a:gd name="T12" fmla="*/ 335 w 451"/>
                <a:gd name="T13" fmla="*/ 313 h 524"/>
                <a:gd name="T14" fmla="*/ 320 w 451"/>
                <a:gd name="T15" fmla="*/ 249 h 524"/>
                <a:gd name="T16" fmla="*/ 223 w 451"/>
                <a:gd name="T17" fmla="*/ 201 h 524"/>
                <a:gd name="T18" fmla="*/ 101 w 451"/>
                <a:gd name="T19" fmla="*/ 80 h 524"/>
                <a:gd name="T20" fmla="*/ 101 w 451"/>
                <a:gd name="T21" fmla="*/ 0 h 524"/>
                <a:gd name="T22" fmla="*/ 232 w 451"/>
                <a:gd name="T23" fmla="*/ 63 h 524"/>
                <a:gd name="T24" fmla="*/ 246 w 451"/>
                <a:gd name="T25" fmla="*/ 30 h 524"/>
                <a:gd name="T26" fmla="*/ 335 w 451"/>
                <a:gd name="T27" fmla="*/ 131 h 524"/>
                <a:gd name="T28" fmla="*/ 411 w 451"/>
                <a:gd name="T29" fmla="*/ 268 h 524"/>
                <a:gd name="T30" fmla="*/ 451 w 451"/>
                <a:gd name="T31" fmla="*/ 524 h 524"/>
                <a:gd name="T32" fmla="*/ 0 w 451"/>
                <a:gd name="T33" fmla="*/ 445 h 524"/>
                <a:gd name="T34" fmla="*/ 0 w 451"/>
                <a:gd name="T35" fmla="*/ 44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1" h="524">
                  <a:moveTo>
                    <a:pt x="0" y="445"/>
                  </a:moveTo>
                  <a:lnTo>
                    <a:pt x="149" y="346"/>
                  </a:lnTo>
                  <a:lnTo>
                    <a:pt x="145" y="393"/>
                  </a:lnTo>
                  <a:lnTo>
                    <a:pt x="211" y="361"/>
                  </a:lnTo>
                  <a:lnTo>
                    <a:pt x="255" y="365"/>
                  </a:lnTo>
                  <a:lnTo>
                    <a:pt x="310" y="338"/>
                  </a:lnTo>
                  <a:lnTo>
                    <a:pt x="335" y="313"/>
                  </a:lnTo>
                  <a:lnTo>
                    <a:pt x="320" y="249"/>
                  </a:lnTo>
                  <a:lnTo>
                    <a:pt x="223" y="201"/>
                  </a:lnTo>
                  <a:lnTo>
                    <a:pt x="101" y="80"/>
                  </a:lnTo>
                  <a:lnTo>
                    <a:pt x="101" y="0"/>
                  </a:lnTo>
                  <a:lnTo>
                    <a:pt x="232" y="63"/>
                  </a:lnTo>
                  <a:lnTo>
                    <a:pt x="246" y="30"/>
                  </a:lnTo>
                  <a:lnTo>
                    <a:pt x="335" y="131"/>
                  </a:lnTo>
                  <a:lnTo>
                    <a:pt x="411" y="268"/>
                  </a:lnTo>
                  <a:lnTo>
                    <a:pt x="451" y="524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Freeform 23"/>
            <p:cNvSpPr>
              <a:spLocks/>
            </p:cNvSpPr>
            <p:nvPr/>
          </p:nvSpPr>
          <p:spPr bwMode="auto">
            <a:xfrm>
              <a:off x="2361" y="3338"/>
              <a:ext cx="189" cy="75"/>
            </a:xfrm>
            <a:custGeom>
              <a:avLst/>
              <a:gdLst>
                <a:gd name="T0" fmla="*/ 50 w 379"/>
                <a:gd name="T1" fmla="*/ 6 h 150"/>
                <a:gd name="T2" fmla="*/ 133 w 379"/>
                <a:gd name="T3" fmla="*/ 76 h 150"/>
                <a:gd name="T4" fmla="*/ 209 w 379"/>
                <a:gd name="T5" fmla="*/ 116 h 150"/>
                <a:gd name="T6" fmla="*/ 379 w 379"/>
                <a:gd name="T7" fmla="*/ 133 h 150"/>
                <a:gd name="T8" fmla="*/ 286 w 379"/>
                <a:gd name="T9" fmla="*/ 150 h 150"/>
                <a:gd name="T10" fmla="*/ 173 w 379"/>
                <a:gd name="T11" fmla="*/ 141 h 150"/>
                <a:gd name="T12" fmla="*/ 76 w 379"/>
                <a:gd name="T13" fmla="*/ 106 h 150"/>
                <a:gd name="T14" fmla="*/ 103 w 379"/>
                <a:gd name="T15" fmla="*/ 82 h 150"/>
                <a:gd name="T16" fmla="*/ 44 w 379"/>
                <a:gd name="T17" fmla="*/ 82 h 150"/>
                <a:gd name="T18" fmla="*/ 61 w 379"/>
                <a:gd name="T19" fmla="*/ 65 h 150"/>
                <a:gd name="T20" fmla="*/ 23 w 379"/>
                <a:gd name="T21" fmla="*/ 55 h 150"/>
                <a:gd name="T22" fmla="*/ 0 w 379"/>
                <a:gd name="T23" fmla="*/ 0 h 150"/>
                <a:gd name="T24" fmla="*/ 50 w 379"/>
                <a:gd name="T25" fmla="*/ 6 h 150"/>
                <a:gd name="T26" fmla="*/ 50 w 379"/>
                <a:gd name="T27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50">
                  <a:moveTo>
                    <a:pt x="50" y="6"/>
                  </a:moveTo>
                  <a:lnTo>
                    <a:pt x="133" y="76"/>
                  </a:lnTo>
                  <a:lnTo>
                    <a:pt x="209" y="116"/>
                  </a:lnTo>
                  <a:lnTo>
                    <a:pt x="379" y="133"/>
                  </a:lnTo>
                  <a:lnTo>
                    <a:pt x="286" y="150"/>
                  </a:lnTo>
                  <a:lnTo>
                    <a:pt x="173" y="141"/>
                  </a:lnTo>
                  <a:lnTo>
                    <a:pt x="76" y="106"/>
                  </a:lnTo>
                  <a:lnTo>
                    <a:pt x="103" y="82"/>
                  </a:lnTo>
                  <a:lnTo>
                    <a:pt x="44" y="82"/>
                  </a:lnTo>
                  <a:lnTo>
                    <a:pt x="61" y="65"/>
                  </a:lnTo>
                  <a:lnTo>
                    <a:pt x="23" y="55"/>
                  </a:lnTo>
                  <a:lnTo>
                    <a:pt x="0" y="0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auto">
            <a:xfrm>
              <a:off x="2295" y="3126"/>
              <a:ext cx="295" cy="282"/>
            </a:xfrm>
            <a:custGeom>
              <a:avLst/>
              <a:gdLst>
                <a:gd name="T0" fmla="*/ 234 w 590"/>
                <a:gd name="T1" fmla="*/ 6 h 565"/>
                <a:gd name="T2" fmla="*/ 160 w 590"/>
                <a:gd name="T3" fmla="*/ 95 h 565"/>
                <a:gd name="T4" fmla="*/ 148 w 590"/>
                <a:gd name="T5" fmla="*/ 139 h 565"/>
                <a:gd name="T6" fmla="*/ 181 w 590"/>
                <a:gd name="T7" fmla="*/ 223 h 565"/>
                <a:gd name="T8" fmla="*/ 217 w 590"/>
                <a:gd name="T9" fmla="*/ 255 h 565"/>
                <a:gd name="T10" fmla="*/ 301 w 590"/>
                <a:gd name="T11" fmla="*/ 219 h 565"/>
                <a:gd name="T12" fmla="*/ 392 w 590"/>
                <a:gd name="T13" fmla="*/ 211 h 565"/>
                <a:gd name="T14" fmla="*/ 483 w 590"/>
                <a:gd name="T15" fmla="*/ 217 h 565"/>
                <a:gd name="T16" fmla="*/ 553 w 590"/>
                <a:gd name="T17" fmla="*/ 234 h 565"/>
                <a:gd name="T18" fmla="*/ 590 w 590"/>
                <a:gd name="T19" fmla="*/ 270 h 565"/>
                <a:gd name="T20" fmla="*/ 474 w 590"/>
                <a:gd name="T21" fmla="*/ 242 h 565"/>
                <a:gd name="T22" fmla="*/ 318 w 590"/>
                <a:gd name="T23" fmla="*/ 245 h 565"/>
                <a:gd name="T24" fmla="*/ 207 w 590"/>
                <a:gd name="T25" fmla="*/ 297 h 565"/>
                <a:gd name="T26" fmla="*/ 143 w 590"/>
                <a:gd name="T27" fmla="*/ 394 h 565"/>
                <a:gd name="T28" fmla="*/ 112 w 590"/>
                <a:gd name="T29" fmla="*/ 464 h 565"/>
                <a:gd name="T30" fmla="*/ 118 w 590"/>
                <a:gd name="T31" fmla="*/ 500 h 565"/>
                <a:gd name="T32" fmla="*/ 181 w 590"/>
                <a:gd name="T33" fmla="*/ 565 h 565"/>
                <a:gd name="T34" fmla="*/ 0 w 590"/>
                <a:gd name="T35" fmla="*/ 527 h 565"/>
                <a:gd name="T36" fmla="*/ 0 w 590"/>
                <a:gd name="T37" fmla="*/ 128 h 565"/>
                <a:gd name="T38" fmla="*/ 84 w 590"/>
                <a:gd name="T39" fmla="*/ 0 h 565"/>
                <a:gd name="T40" fmla="*/ 234 w 590"/>
                <a:gd name="T41" fmla="*/ 6 h 565"/>
                <a:gd name="T42" fmla="*/ 234 w 590"/>
                <a:gd name="T43" fmla="*/ 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65">
                  <a:moveTo>
                    <a:pt x="234" y="6"/>
                  </a:moveTo>
                  <a:lnTo>
                    <a:pt x="160" y="95"/>
                  </a:lnTo>
                  <a:lnTo>
                    <a:pt x="148" y="139"/>
                  </a:lnTo>
                  <a:lnTo>
                    <a:pt x="181" y="223"/>
                  </a:lnTo>
                  <a:lnTo>
                    <a:pt x="217" y="255"/>
                  </a:lnTo>
                  <a:lnTo>
                    <a:pt x="301" y="219"/>
                  </a:lnTo>
                  <a:lnTo>
                    <a:pt x="392" y="211"/>
                  </a:lnTo>
                  <a:lnTo>
                    <a:pt x="483" y="217"/>
                  </a:lnTo>
                  <a:lnTo>
                    <a:pt x="553" y="234"/>
                  </a:lnTo>
                  <a:lnTo>
                    <a:pt x="590" y="270"/>
                  </a:lnTo>
                  <a:lnTo>
                    <a:pt x="474" y="242"/>
                  </a:lnTo>
                  <a:lnTo>
                    <a:pt x="318" y="245"/>
                  </a:lnTo>
                  <a:lnTo>
                    <a:pt x="207" y="297"/>
                  </a:lnTo>
                  <a:lnTo>
                    <a:pt x="143" y="394"/>
                  </a:lnTo>
                  <a:lnTo>
                    <a:pt x="112" y="464"/>
                  </a:lnTo>
                  <a:lnTo>
                    <a:pt x="118" y="500"/>
                  </a:lnTo>
                  <a:lnTo>
                    <a:pt x="181" y="565"/>
                  </a:lnTo>
                  <a:lnTo>
                    <a:pt x="0" y="527"/>
                  </a:lnTo>
                  <a:lnTo>
                    <a:pt x="0" y="128"/>
                  </a:lnTo>
                  <a:lnTo>
                    <a:pt x="84" y="0"/>
                  </a:lnTo>
                  <a:lnTo>
                    <a:pt x="234" y="6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25"/>
            <p:cNvSpPr>
              <a:spLocks/>
            </p:cNvSpPr>
            <p:nvPr/>
          </p:nvSpPr>
          <p:spPr bwMode="auto">
            <a:xfrm>
              <a:off x="1787" y="3118"/>
              <a:ext cx="282" cy="174"/>
            </a:xfrm>
            <a:custGeom>
              <a:avLst/>
              <a:gdLst>
                <a:gd name="T0" fmla="*/ 6 w 563"/>
                <a:gd name="T1" fmla="*/ 68 h 348"/>
                <a:gd name="T2" fmla="*/ 158 w 563"/>
                <a:gd name="T3" fmla="*/ 38 h 348"/>
                <a:gd name="T4" fmla="*/ 122 w 563"/>
                <a:gd name="T5" fmla="*/ 105 h 348"/>
                <a:gd name="T6" fmla="*/ 101 w 563"/>
                <a:gd name="T7" fmla="*/ 158 h 348"/>
                <a:gd name="T8" fmla="*/ 116 w 563"/>
                <a:gd name="T9" fmla="*/ 207 h 348"/>
                <a:gd name="T10" fmla="*/ 158 w 563"/>
                <a:gd name="T11" fmla="*/ 232 h 348"/>
                <a:gd name="T12" fmla="*/ 217 w 563"/>
                <a:gd name="T13" fmla="*/ 241 h 348"/>
                <a:gd name="T14" fmla="*/ 285 w 563"/>
                <a:gd name="T15" fmla="*/ 238 h 348"/>
                <a:gd name="T16" fmla="*/ 374 w 563"/>
                <a:gd name="T17" fmla="*/ 222 h 348"/>
                <a:gd name="T18" fmla="*/ 430 w 563"/>
                <a:gd name="T19" fmla="*/ 196 h 348"/>
                <a:gd name="T20" fmla="*/ 471 w 563"/>
                <a:gd name="T21" fmla="*/ 165 h 348"/>
                <a:gd name="T22" fmla="*/ 492 w 563"/>
                <a:gd name="T23" fmla="*/ 127 h 348"/>
                <a:gd name="T24" fmla="*/ 492 w 563"/>
                <a:gd name="T25" fmla="*/ 86 h 348"/>
                <a:gd name="T26" fmla="*/ 483 w 563"/>
                <a:gd name="T27" fmla="*/ 59 h 348"/>
                <a:gd name="T28" fmla="*/ 435 w 563"/>
                <a:gd name="T29" fmla="*/ 0 h 348"/>
                <a:gd name="T30" fmla="*/ 523 w 563"/>
                <a:gd name="T31" fmla="*/ 29 h 348"/>
                <a:gd name="T32" fmla="*/ 563 w 563"/>
                <a:gd name="T33" fmla="*/ 105 h 348"/>
                <a:gd name="T34" fmla="*/ 563 w 563"/>
                <a:gd name="T35" fmla="*/ 238 h 348"/>
                <a:gd name="T36" fmla="*/ 452 w 563"/>
                <a:gd name="T37" fmla="*/ 327 h 348"/>
                <a:gd name="T38" fmla="*/ 350 w 563"/>
                <a:gd name="T39" fmla="*/ 348 h 348"/>
                <a:gd name="T40" fmla="*/ 201 w 563"/>
                <a:gd name="T41" fmla="*/ 344 h 348"/>
                <a:gd name="T42" fmla="*/ 65 w 563"/>
                <a:gd name="T43" fmla="*/ 308 h 348"/>
                <a:gd name="T44" fmla="*/ 65 w 563"/>
                <a:gd name="T45" fmla="*/ 234 h 348"/>
                <a:gd name="T46" fmla="*/ 36 w 563"/>
                <a:gd name="T47" fmla="*/ 165 h 348"/>
                <a:gd name="T48" fmla="*/ 0 w 563"/>
                <a:gd name="T49" fmla="*/ 106 h 348"/>
                <a:gd name="T50" fmla="*/ 6 w 563"/>
                <a:gd name="T51" fmla="*/ 68 h 348"/>
                <a:gd name="T52" fmla="*/ 6 w 563"/>
                <a:gd name="T53" fmla="*/ 6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3" h="348">
                  <a:moveTo>
                    <a:pt x="6" y="68"/>
                  </a:moveTo>
                  <a:lnTo>
                    <a:pt x="158" y="38"/>
                  </a:lnTo>
                  <a:lnTo>
                    <a:pt x="122" y="105"/>
                  </a:lnTo>
                  <a:lnTo>
                    <a:pt x="101" y="158"/>
                  </a:lnTo>
                  <a:lnTo>
                    <a:pt x="116" y="207"/>
                  </a:lnTo>
                  <a:lnTo>
                    <a:pt x="158" y="232"/>
                  </a:lnTo>
                  <a:lnTo>
                    <a:pt x="217" y="241"/>
                  </a:lnTo>
                  <a:lnTo>
                    <a:pt x="285" y="238"/>
                  </a:lnTo>
                  <a:lnTo>
                    <a:pt x="374" y="222"/>
                  </a:lnTo>
                  <a:lnTo>
                    <a:pt x="430" y="196"/>
                  </a:lnTo>
                  <a:lnTo>
                    <a:pt x="471" y="165"/>
                  </a:lnTo>
                  <a:lnTo>
                    <a:pt x="492" y="127"/>
                  </a:lnTo>
                  <a:lnTo>
                    <a:pt x="492" y="86"/>
                  </a:lnTo>
                  <a:lnTo>
                    <a:pt x="483" y="59"/>
                  </a:lnTo>
                  <a:lnTo>
                    <a:pt x="435" y="0"/>
                  </a:lnTo>
                  <a:lnTo>
                    <a:pt x="523" y="29"/>
                  </a:lnTo>
                  <a:lnTo>
                    <a:pt x="563" y="105"/>
                  </a:lnTo>
                  <a:lnTo>
                    <a:pt x="563" y="238"/>
                  </a:lnTo>
                  <a:lnTo>
                    <a:pt x="452" y="327"/>
                  </a:lnTo>
                  <a:lnTo>
                    <a:pt x="350" y="348"/>
                  </a:lnTo>
                  <a:lnTo>
                    <a:pt x="201" y="344"/>
                  </a:lnTo>
                  <a:lnTo>
                    <a:pt x="65" y="308"/>
                  </a:lnTo>
                  <a:lnTo>
                    <a:pt x="65" y="234"/>
                  </a:lnTo>
                  <a:lnTo>
                    <a:pt x="36" y="165"/>
                  </a:lnTo>
                  <a:lnTo>
                    <a:pt x="0" y="106"/>
                  </a:lnTo>
                  <a:lnTo>
                    <a:pt x="6" y="68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auto">
            <a:xfrm>
              <a:off x="1617" y="3178"/>
              <a:ext cx="290" cy="155"/>
            </a:xfrm>
            <a:custGeom>
              <a:avLst/>
              <a:gdLst>
                <a:gd name="T0" fmla="*/ 9 w 579"/>
                <a:gd name="T1" fmla="*/ 0 h 310"/>
                <a:gd name="T2" fmla="*/ 40 w 579"/>
                <a:gd name="T3" fmla="*/ 97 h 310"/>
                <a:gd name="T4" fmla="*/ 74 w 579"/>
                <a:gd name="T5" fmla="*/ 135 h 310"/>
                <a:gd name="T6" fmla="*/ 119 w 579"/>
                <a:gd name="T7" fmla="*/ 156 h 310"/>
                <a:gd name="T8" fmla="*/ 175 w 579"/>
                <a:gd name="T9" fmla="*/ 165 h 310"/>
                <a:gd name="T10" fmla="*/ 226 w 579"/>
                <a:gd name="T11" fmla="*/ 157 h 310"/>
                <a:gd name="T12" fmla="*/ 268 w 579"/>
                <a:gd name="T13" fmla="*/ 137 h 310"/>
                <a:gd name="T14" fmla="*/ 296 w 579"/>
                <a:gd name="T15" fmla="*/ 108 h 310"/>
                <a:gd name="T16" fmla="*/ 296 w 579"/>
                <a:gd name="T17" fmla="*/ 93 h 310"/>
                <a:gd name="T18" fmla="*/ 367 w 579"/>
                <a:gd name="T19" fmla="*/ 97 h 310"/>
                <a:gd name="T20" fmla="*/ 382 w 579"/>
                <a:gd name="T21" fmla="*/ 121 h 310"/>
                <a:gd name="T22" fmla="*/ 408 w 579"/>
                <a:gd name="T23" fmla="*/ 167 h 310"/>
                <a:gd name="T24" fmla="*/ 477 w 579"/>
                <a:gd name="T25" fmla="*/ 213 h 310"/>
                <a:gd name="T26" fmla="*/ 579 w 579"/>
                <a:gd name="T27" fmla="*/ 237 h 310"/>
                <a:gd name="T28" fmla="*/ 482 w 579"/>
                <a:gd name="T29" fmla="*/ 310 h 310"/>
                <a:gd name="T30" fmla="*/ 47 w 579"/>
                <a:gd name="T31" fmla="*/ 253 h 310"/>
                <a:gd name="T32" fmla="*/ 5 w 579"/>
                <a:gd name="T33" fmla="*/ 140 h 310"/>
                <a:gd name="T34" fmla="*/ 0 w 579"/>
                <a:gd name="T35" fmla="*/ 66 h 310"/>
                <a:gd name="T36" fmla="*/ 9 w 579"/>
                <a:gd name="T37" fmla="*/ 0 h 310"/>
                <a:gd name="T38" fmla="*/ 9 w 579"/>
                <a:gd name="T3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9" h="310">
                  <a:moveTo>
                    <a:pt x="9" y="0"/>
                  </a:moveTo>
                  <a:lnTo>
                    <a:pt x="40" y="97"/>
                  </a:lnTo>
                  <a:lnTo>
                    <a:pt x="74" y="135"/>
                  </a:lnTo>
                  <a:lnTo>
                    <a:pt x="119" y="156"/>
                  </a:lnTo>
                  <a:lnTo>
                    <a:pt x="175" y="165"/>
                  </a:lnTo>
                  <a:lnTo>
                    <a:pt x="226" y="157"/>
                  </a:lnTo>
                  <a:lnTo>
                    <a:pt x="268" y="137"/>
                  </a:lnTo>
                  <a:lnTo>
                    <a:pt x="296" y="108"/>
                  </a:lnTo>
                  <a:lnTo>
                    <a:pt x="296" y="93"/>
                  </a:lnTo>
                  <a:lnTo>
                    <a:pt x="367" y="97"/>
                  </a:lnTo>
                  <a:lnTo>
                    <a:pt x="382" y="121"/>
                  </a:lnTo>
                  <a:lnTo>
                    <a:pt x="408" y="167"/>
                  </a:lnTo>
                  <a:lnTo>
                    <a:pt x="477" y="213"/>
                  </a:lnTo>
                  <a:lnTo>
                    <a:pt x="579" y="237"/>
                  </a:lnTo>
                  <a:lnTo>
                    <a:pt x="482" y="310"/>
                  </a:lnTo>
                  <a:lnTo>
                    <a:pt x="47" y="253"/>
                  </a:lnTo>
                  <a:lnTo>
                    <a:pt x="5" y="140"/>
                  </a:lnTo>
                  <a:lnTo>
                    <a:pt x="0" y="6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1392" y="3168"/>
              <a:ext cx="202" cy="131"/>
            </a:xfrm>
            <a:custGeom>
              <a:avLst/>
              <a:gdLst>
                <a:gd name="T0" fmla="*/ 158 w 403"/>
                <a:gd name="T1" fmla="*/ 74 h 260"/>
                <a:gd name="T2" fmla="*/ 184 w 403"/>
                <a:gd name="T3" fmla="*/ 159 h 260"/>
                <a:gd name="T4" fmla="*/ 230 w 403"/>
                <a:gd name="T5" fmla="*/ 195 h 260"/>
                <a:gd name="T6" fmla="*/ 285 w 403"/>
                <a:gd name="T7" fmla="*/ 216 h 260"/>
                <a:gd name="T8" fmla="*/ 321 w 403"/>
                <a:gd name="T9" fmla="*/ 216 h 260"/>
                <a:gd name="T10" fmla="*/ 363 w 403"/>
                <a:gd name="T11" fmla="*/ 171 h 260"/>
                <a:gd name="T12" fmla="*/ 375 w 403"/>
                <a:gd name="T13" fmla="*/ 91 h 260"/>
                <a:gd name="T14" fmla="*/ 338 w 403"/>
                <a:gd name="T15" fmla="*/ 9 h 260"/>
                <a:gd name="T16" fmla="*/ 403 w 403"/>
                <a:gd name="T17" fmla="*/ 4 h 260"/>
                <a:gd name="T18" fmla="*/ 392 w 403"/>
                <a:gd name="T19" fmla="*/ 159 h 260"/>
                <a:gd name="T20" fmla="*/ 384 w 403"/>
                <a:gd name="T21" fmla="*/ 260 h 260"/>
                <a:gd name="T22" fmla="*/ 202 w 403"/>
                <a:gd name="T23" fmla="*/ 249 h 260"/>
                <a:gd name="T24" fmla="*/ 78 w 403"/>
                <a:gd name="T25" fmla="*/ 239 h 260"/>
                <a:gd name="T26" fmla="*/ 0 w 403"/>
                <a:gd name="T27" fmla="*/ 234 h 260"/>
                <a:gd name="T28" fmla="*/ 0 w 403"/>
                <a:gd name="T29" fmla="*/ 127 h 260"/>
                <a:gd name="T30" fmla="*/ 72 w 403"/>
                <a:gd name="T31" fmla="*/ 0 h 260"/>
                <a:gd name="T32" fmla="*/ 162 w 403"/>
                <a:gd name="T33" fmla="*/ 19 h 260"/>
                <a:gd name="T34" fmla="*/ 158 w 403"/>
                <a:gd name="T35" fmla="*/ 74 h 260"/>
                <a:gd name="T36" fmla="*/ 158 w 403"/>
                <a:gd name="T37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260">
                  <a:moveTo>
                    <a:pt x="158" y="74"/>
                  </a:moveTo>
                  <a:lnTo>
                    <a:pt x="184" y="159"/>
                  </a:lnTo>
                  <a:lnTo>
                    <a:pt x="230" y="195"/>
                  </a:lnTo>
                  <a:lnTo>
                    <a:pt x="285" y="216"/>
                  </a:lnTo>
                  <a:lnTo>
                    <a:pt x="321" y="216"/>
                  </a:lnTo>
                  <a:lnTo>
                    <a:pt x="363" y="171"/>
                  </a:lnTo>
                  <a:lnTo>
                    <a:pt x="375" y="91"/>
                  </a:lnTo>
                  <a:lnTo>
                    <a:pt x="338" y="9"/>
                  </a:lnTo>
                  <a:lnTo>
                    <a:pt x="403" y="4"/>
                  </a:lnTo>
                  <a:lnTo>
                    <a:pt x="392" y="159"/>
                  </a:lnTo>
                  <a:lnTo>
                    <a:pt x="384" y="260"/>
                  </a:lnTo>
                  <a:lnTo>
                    <a:pt x="202" y="249"/>
                  </a:lnTo>
                  <a:lnTo>
                    <a:pt x="78" y="239"/>
                  </a:lnTo>
                  <a:lnTo>
                    <a:pt x="0" y="234"/>
                  </a:lnTo>
                  <a:lnTo>
                    <a:pt x="0" y="127"/>
                  </a:lnTo>
                  <a:lnTo>
                    <a:pt x="72" y="0"/>
                  </a:lnTo>
                  <a:lnTo>
                    <a:pt x="162" y="19"/>
                  </a:lnTo>
                  <a:lnTo>
                    <a:pt x="158" y="74"/>
                  </a:lnTo>
                  <a:lnTo>
                    <a:pt x="158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auto">
            <a:xfrm>
              <a:off x="1392" y="2800"/>
              <a:ext cx="2863" cy="309"/>
            </a:xfrm>
            <a:custGeom>
              <a:avLst/>
              <a:gdLst>
                <a:gd name="T0" fmla="*/ 0 w 5726"/>
                <a:gd name="T1" fmla="*/ 502 h 618"/>
                <a:gd name="T2" fmla="*/ 1819 w 5726"/>
                <a:gd name="T3" fmla="*/ 301 h 618"/>
                <a:gd name="T4" fmla="*/ 2888 w 5726"/>
                <a:gd name="T5" fmla="*/ 202 h 618"/>
                <a:gd name="T6" fmla="*/ 3628 w 5726"/>
                <a:gd name="T7" fmla="*/ 166 h 618"/>
                <a:gd name="T8" fmla="*/ 5014 w 5726"/>
                <a:gd name="T9" fmla="*/ 61 h 618"/>
                <a:gd name="T10" fmla="*/ 5726 w 5726"/>
                <a:gd name="T11" fmla="*/ 0 h 618"/>
                <a:gd name="T12" fmla="*/ 5726 w 5726"/>
                <a:gd name="T13" fmla="*/ 111 h 618"/>
                <a:gd name="T14" fmla="*/ 2974 w 5726"/>
                <a:gd name="T15" fmla="*/ 318 h 618"/>
                <a:gd name="T16" fmla="*/ 1068 w 5726"/>
                <a:gd name="T17" fmla="*/ 502 h 618"/>
                <a:gd name="T18" fmla="*/ 0 w 5726"/>
                <a:gd name="T19" fmla="*/ 618 h 618"/>
                <a:gd name="T20" fmla="*/ 0 w 5726"/>
                <a:gd name="T21" fmla="*/ 502 h 618"/>
                <a:gd name="T22" fmla="*/ 0 w 5726"/>
                <a:gd name="T23" fmla="*/ 50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18">
                  <a:moveTo>
                    <a:pt x="0" y="502"/>
                  </a:moveTo>
                  <a:lnTo>
                    <a:pt x="1819" y="301"/>
                  </a:lnTo>
                  <a:lnTo>
                    <a:pt x="2888" y="202"/>
                  </a:lnTo>
                  <a:lnTo>
                    <a:pt x="3628" y="166"/>
                  </a:lnTo>
                  <a:lnTo>
                    <a:pt x="5014" y="61"/>
                  </a:lnTo>
                  <a:lnTo>
                    <a:pt x="5726" y="0"/>
                  </a:lnTo>
                  <a:lnTo>
                    <a:pt x="5726" y="111"/>
                  </a:lnTo>
                  <a:lnTo>
                    <a:pt x="2974" y="318"/>
                  </a:lnTo>
                  <a:lnTo>
                    <a:pt x="1068" y="502"/>
                  </a:lnTo>
                  <a:lnTo>
                    <a:pt x="0" y="618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auto">
            <a:xfrm>
              <a:off x="1392" y="2935"/>
              <a:ext cx="2863" cy="226"/>
            </a:xfrm>
            <a:custGeom>
              <a:avLst/>
              <a:gdLst>
                <a:gd name="T0" fmla="*/ 0 w 5726"/>
                <a:gd name="T1" fmla="*/ 384 h 453"/>
                <a:gd name="T2" fmla="*/ 2093 w 5726"/>
                <a:gd name="T3" fmla="*/ 202 h 453"/>
                <a:gd name="T4" fmla="*/ 3738 w 5726"/>
                <a:gd name="T5" fmla="*/ 86 h 453"/>
                <a:gd name="T6" fmla="*/ 4928 w 5726"/>
                <a:gd name="T7" fmla="*/ 31 h 453"/>
                <a:gd name="T8" fmla="*/ 5726 w 5726"/>
                <a:gd name="T9" fmla="*/ 0 h 453"/>
                <a:gd name="T10" fmla="*/ 5726 w 5726"/>
                <a:gd name="T11" fmla="*/ 177 h 453"/>
                <a:gd name="T12" fmla="*/ 2924 w 5726"/>
                <a:gd name="T13" fmla="*/ 268 h 453"/>
                <a:gd name="T14" fmla="*/ 1032 w 5726"/>
                <a:gd name="T15" fmla="*/ 367 h 453"/>
                <a:gd name="T16" fmla="*/ 0 w 5726"/>
                <a:gd name="T17" fmla="*/ 453 h 453"/>
                <a:gd name="T18" fmla="*/ 0 w 5726"/>
                <a:gd name="T19" fmla="*/ 384 h 453"/>
                <a:gd name="T20" fmla="*/ 0 w 5726"/>
                <a:gd name="T21" fmla="*/ 38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6" h="453">
                  <a:moveTo>
                    <a:pt x="0" y="384"/>
                  </a:moveTo>
                  <a:lnTo>
                    <a:pt x="2093" y="202"/>
                  </a:lnTo>
                  <a:lnTo>
                    <a:pt x="3738" y="86"/>
                  </a:lnTo>
                  <a:lnTo>
                    <a:pt x="4928" y="31"/>
                  </a:lnTo>
                  <a:lnTo>
                    <a:pt x="5726" y="0"/>
                  </a:lnTo>
                  <a:lnTo>
                    <a:pt x="5726" y="177"/>
                  </a:lnTo>
                  <a:lnTo>
                    <a:pt x="2924" y="268"/>
                  </a:lnTo>
                  <a:lnTo>
                    <a:pt x="1032" y="367"/>
                  </a:lnTo>
                  <a:lnTo>
                    <a:pt x="0" y="45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Freeform 30"/>
            <p:cNvSpPr>
              <a:spLocks/>
            </p:cNvSpPr>
            <p:nvPr/>
          </p:nvSpPr>
          <p:spPr bwMode="auto">
            <a:xfrm>
              <a:off x="1392" y="3438"/>
              <a:ext cx="2863" cy="285"/>
            </a:xfrm>
            <a:custGeom>
              <a:avLst/>
              <a:gdLst>
                <a:gd name="T0" fmla="*/ 0 w 5726"/>
                <a:gd name="T1" fmla="*/ 301 h 571"/>
                <a:gd name="T2" fmla="*/ 2473 w 5726"/>
                <a:gd name="T3" fmla="*/ 386 h 571"/>
                <a:gd name="T4" fmla="*/ 3396 w 5726"/>
                <a:gd name="T5" fmla="*/ 436 h 571"/>
                <a:gd name="T6" fmla="*/ 3785 w 5726"/>
                <a:gd name="T7" fmla="*/ 436 h 571"/>
                <a:gd name="T8" fmla="*/ 3994 w 5726"/>
                <a:gd name="T9" fmla="*/ 417 h 571"/>
                <a:gd name="T10" fmla="*/ 4629 w 5726"/>
                <a:gd name="T11" fmla="*/ 287 h 571"/>
                <a:gd name="T12" fmla="*/ 5726 w 5726"/>
                <a:gd name="T13" fmla="*/ 0 h 571"/>
                <a:gd name="T14" fmla="*/ 5726 w 5726"/>
                <a:gd name="T15" fmla="*/ 179 h 571"/>
                <a:gd name="T16" fmla="*/ 4116 w 5726"/>
                <a:gd name="T17" fmla="*/ 502 h 571"/>
                <a:gd name="T18" fmla="*/ 3371 w 5726"/>
                <a:gd name="T19" fmla="*/ 483 h 571"/>
                <a:gd name="T20" fmla="*/ 0 w 5726"/>
                <a:gd name="T21" fmla="*/ 571 h 571"/>
                <a:gd name="T22" fmla="*/ 0 w 5726"/>
                <a:gd name="T23" fmla="*/ 301 h 571"/>
                <a:gd name="T24" fmla="*/ 0 w 5726"/>
                <a:gd name="T25" fmla="*/ 30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6" h="571">
                  <a:moveTo>
                    <a:pt x="0" y="301"/>
                  </a:moveTo>
                  <a:lnTo>
                    <a:pt x="2473" y="386"/>
                  </a:lnTo>
                  <a:lnTo>
                    <a:pt x="3396" y="436"/>
                  </a:lnTo>
                  <a:lnTo>
                    <a:pt x="3785" y="436"/>
                  </a:lnTo>
                  <a:lnTo>
                    <a:pt x="3994" y="417"/>
                  </a:lnTo>
                  <a:lnTo>
                    <a:pt x="4629" y="287"/>
                  </a:lnTo>
                  <a:lnTo>
                    <a:pt x="5726" y="0"/>
                  </a:lnTo>
                  <a:lnTo>
                    <a:pt x="5726" y="179"/>
                  </a:lnTo>
                  <a:lnTo>
                    <a:pt x="4116" y="502"/>
                  </a:lnTo>
                  <a:lnTo>
                    <a:pt x="3371" y="483"/>
                  </a:lnTo>
                  <a:lnTo>
                    <a:pt x="0" y="571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Freeform 31"/>
            <p:cNvSpPr>
              <a:spLocks/>
            </p:cNvSpPr>
            <p:nvPr/>
          </p:nvSpPr>
          <p:spPr bwMode="auto">
            <a:xfrm>
              <a:off x="1392" y="3270"/>
              <a:ext cx="2863" cy="336"/>
            </a:xfrm>
            <a:custGeom>
              <a:avLst/>
              <a:gdLst>
                <a:gd name="T0" fmla="*/ 0 w 5726"/>
                <a:gd name="T1" fmla="*/ 135 h 673"/>
                <a:gd name="T2" fmla="*/ 1972 w 5726"/>
                <a:gd name="T3" fmla="*/ 367 h 673"/>
                <a:gd name="T4" fmla="*/ 3700 w 5726"/>
                <a:gd name="T5" fmla="*/ 587 h 673"/>
                <a:gd name="T6" fmla="*/ 3939 w 5726"/>
                <a:gd name="T7" fmla="*/ 568 h 673"/>
                <a:gd name="T8" fmla="*/ 4110 w 5726"/>
                <a:gd name="T9" fmla="*/ 515 h 673"/>
                <a:gd name="T10" fmla="*/ 5726 w 5726"/>
                <a:gd name="T11" fmla="*/ 0 h 673"/>
                <a:gd name="T12" fmla="*/ 5726 w 5726"/>
                <a:gd name="T13" fmla="*/ 245 h 673"/>
                <a:gd name="T14" fmla="*/ 3934 w 5726"/>
                <a:gd name="T15" fmla="*/ 673 h 673"/>
                <a:gd name="T16" fmla="*/ 3327 w 5726"/>
                <a:gd name="T17" fmla="*/ 654 h 673"/>
                <a:gd name="T18" fmla="*/ 0 w 5726"/>
                <a:gd name="T19" fmla="*/ 452 h 673"/>
                <a:gd name="T20" fmla="*/ 0 w 5726"/>
                <a:gd name="T21" fmla="*/ 135 h 673"/>
                <a:gd name="T22" fmla="*/ 0 w 5726"/>
                <a:gd name="T23" fmla="*/ 13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73">
                  <a:moveTo>
                    <a:pt x="0" y="135"/>
                  </a:moveTo>
                  <a:lnTo>
                    <a:pt x="1972" y="367"/>
                  </a:lnTo>
                  <a:lnTo>
                    <a:pt x="3700" y="587"/>
                  </a:lnTo>
                  <a:lnTo>
                    <a:pt x="3939" y="568"/>
                  </a:lnTo>
                  <a:lnTo>
                    <a:pt x="4110" y="515"/>
                  </a:lnTo>
                  <a:lnTo>
                    <a:pt x="5726" y="0"/>
                  </a:lnTo>
                  <a:lnTo>
                    <a:pt x="5726" y="245"/>
                  </a:lnTo>
                  <a:lnTo>
                    <a:pt x="3934" y="673"/>
                  </a:lnTo>
                  <a:lnTo>
                    <a:pt x="3327" y="654"/>
                  </a:lnTo>
                  <a:lnTo>
                    <a:pt x="0" y="45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Freeform 32"/>
            <p:cNvSpPr>
              <a:spLocks/>
            </p:cNvSpPr>
            <p:nvPr/>
          </p:nvSpPr>
          <p:spPr bwMode="auto">
            <a:xfrm>
              <a:off x="1392" y="3475"/>
              <a:ext cx="2863" cy="240"/>
            </a:xfrm>
            <a:custGeom>
              <a:avLst/>
              <a:gdLst>
                <a:gd name="T0" fmla="*/ 0 w 5726"/>
                <a:gd name="T1" fmla="*/ 304 h 479"/>
                <a:gd name="T2" fmla="*/ 726 w 5726"/>
                <a:gd name="T3" fmla="*/ 346 h 479"/>
                <a:gd name="T4" fmla="*/ 1962 w 5726"/>
                <a:gd name="T5" fmla="*/ 366 h 479"/>
                <a:gd name="T6" fmla="*/ 3245 w 5726"/>
                <a:gd name="T7" fmla="*/ 380 h 479"/>
                <a:gd name="T8" fmla="*/ 3867 w 5726"/>
                <a:gd name="T9" fmla="*/ 384 h 479"/>
                <a:gd name="T10" fmla="*/ 4979 w 5726"/>
                <a:gd name="T11" fmla="*/ 182 h 479"/>
                <a:gd name="T12" fmla="*/ 5726 w 5726"/>
                <a:gd name="T13" fmla="*/ 0 h 479"/>
                <a:gd name="T14" fmla="*/ 5726 w 5726"/>
                <a:gd name="T15" fmla="*/ 116 h 479"/>
                <a:gd name="T16" fmla="*/ 4333 w 5726"/>
                <a:gd name="T17" fmla="*/ 376 h 479"/>
                <a:gd name="T18" fmla="*/ 3797 w 5726"/>
                <a:gd name="T19" fmla="*/ 450 h 479"/>
                <a:gd name="T20" fmla="*/ 2736 w 5726"/>
                <a:gd name="T21" fmla="*/ 467 h 479"/>
                <a:gd name="T22" fmla="*/ 1184 w 5726"/>
                <a:gd name="T23" fmla="*/ 479 h 479"/>
                <a:gd name="T24" fmla="*/ 0 w 5726"/>
                <a:gd name="T25" fmla="*/ 467 h 479"/>
                <a:gd name="T26" fmla="*/ 0 w 5726"/>
                <a:gd name="T27" fmla="*/ 304 h 479"/>
                <a:gd name="T28" fmla="*/ 0 w 5726"/>
                <a:gd name="T29" fmla="*/ 30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6" h="479">
                  <a:moveTo>
                    <a:pt x="0" y="304"/>
                  </a:moveTo>
                  <a:lnTo>
                    <a:pt x="726" y="346"/>
                  </a:lnTo>
                  <a:lnTo>
                    <a:pt x="1962" y="366"/>
                  </a:lnTo>
                  <a:lnTo>
                    <a:pt x="3245" y="380"/>
                  </a:lnTo>
                  <a:lnTo>
                    <a:pt x="3867" y="384"/>
                  </a:lnTo>
                  <a:lnTo>
                    <a:pt x="4979" y="182"/>
                  </a:lnTo>
                  <a:lnTo>
                    <a:pt x="5726" y="0"/>
                  </a:lnTo>
                  <a:lnTo>
                    <a:pt x="5726" y="116"/>
                  </a:lnTo>
                  <a:lnTo>
                    <a:pt x="4333" y="376"/>
                  </a:lnTo>
                  <a:lnTo>
                    <a:pt x="3797" y="450"/>
                  </a:lnTo>
                  <a:lnTo>
                    <a:pt x="2736" y="467"/>
                  </a:lnTo>
                  <a:lnTo>
                    <a:pt x="1184" y="479"/>
                  </a:lnTo>
                  <a:lnTo>
                    <a:pt x="0" y="467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Freeform 33"/>
            <p:cNvSpPr>
              <a:spLocks/>
            </p:cNvSpPr>
            <p:nvPr/>
          </p:nvSpPr>
          <p:spPr bwMode="auto">
            <a:xfrm>
              <a:off x="1392" y="3323"/>
              <a:ext cx="2863" cy="311"/>
            </a:xfrm>
            <a:custGeom>
              <a:avLst/>
              <a:gdLst>
                <a:gd name="T0" fmla="*/ 0 w 5726"/>
                <a:gd name="T1" fmla="*/ 182 h 621"/>
                <a:gd name="T2" fmla="*/ 1422 w 5726"/>
                <a:gd name="T3" fmla="*/ 328 h 621"/>
                <a:gd name="T4" fmla="*/ 2761 w 5726"/>
                <a:gd name="T5" fmla="*/ 450 h 621"/>
                <a:gd name="T6" fmla="*/ 3513 w 5726"/>
                <a:gd name="T7" fmla="*/ 524 h 621"/>
                <a:gd name="T8" fmla="*/ 3888 w 5726"/>
                <a:gd name="T9" fmla="*/ 534 h 621"/>
                <a:gd name="T10" fmla="*/ 4103 w 5726"/>
                <a:gd name="T11" fmla="*/ 507 h 621"/>
                <a:gd name="T12" fmla="*/ 4394 w 5726"/>
                <a:gd name="T13" fmla="*/ 412 h 621"/>
                <a:gd name="T14" fmla="*/ 5726 w 5726"/>
                <a:gd name="T15" fmla="*/ 0 h 621"/>
                <a:gd name="T16" fmla="*/ 5726 w 5726"/>
                <a:gd name="T17" fmla="*/ 112 h 621"/>
                <a:gd name="T18" fmla="*/ 3909 w 5726"/>
                <a:gd name="T19" fmla="*/ 621 h 621"/>
                <a:gd name="T20" fmla="*/ 3576 w 5726"/>
                <a:gd name="T21" fmla="*/ 604 h 621"/>
                <a:gd name="T22" fmla="*/ 0 w 5726"/>
                <a:gd name="T23" fmla="*/ 401 h 621"/>
                <a:gd name="T24" fmla="*/ 0 w 5726"/>
                <a:gd name="T25" fmla="*/ 182 h 621"/>
                <a:gd name="T26" fmla="*/ 0 w 5726"/>
                <a:gd name="T27" fmla="*/ 18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6" h="621">
                  <a:moveTo>
                    <a:pt x="0" y="182"/>
                  </a:moveTo>
                  <a:lnTo>
                    <a:pt x="1422" y="328"/>
                  </a:lnTo>
                  <a:lnTo>
                    <a:pt x="2761" y="450"/>
                  </a:lnTo>
                  <a:lnTo>
                    <a:pt x="3513" y="524"/>
                  </a:lnTo>
                  <a:lnTo>
                    <a:pt x="3888" y="534"/>
                  </a:lnTo>
                  <a:lnTo>
                    <a:pt x="4103" y="507"/>
                  </a:lnTo>
                  <a:lnTo>
                    <a:pt x="4394" y="412"/>
                  </a:lnTo>
                  <a:lnTo>
                    <a:pt x="5726" y="0"/>
                  </a:lnTo>
                  <a:lnTo>
                    <a:pt x="5726" y="112"/>
                  </a:lnTo>
                  <a:lnTo>
                    <a:pt x="3909" y="621"/>
                  </a:lnTo>
                  <a:lnTo>
                    <a:pt x="3576" y="604"/>
                  </a:lnTo>
                  <a:lnTo>
                    <a:pt x="0" y="401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Freeform 34"/>
            <p:cNvSpPr>
              <a:spLocks/>
            </p:cNvSpPr>
            <p:nvPr/>
          </p:nvSpPr>
          <p:spPr bwMode="auto">
            <a:xfrm>
              <a:off x="1392" y="2978"/>
              <a:ext cx="2863" cy="196"/>
            </a:xfrm>
            <a:custGeom>
              <a:avLst/>
              <a:gdLst>
                <a:gd name="T0" fmla="*/ 0 w 5726"/>
                <a:gd name="T1" fmla="*/ 327 h 391"/>
                <a:gd name="T2" fmla="*/ 1376 w 5726"/>
                <a:gd name="T3" fmla="*/ 231 h 391"/>
                <a:gd name="T4" fmla="*/ 3403 w 5726"/>
                <a:gd name="T5" fmla="*/ 93 h 391"/>
                <a:gd name="T6" fmla="*/ 4603 w 5726"/>
                <a:gd name="T7" fmla="*/ 9 h 391"/>
                <a:gd name="T8" fmla="*/ 5348 w 5726"/>
                <a:gd name="T9" fmla="*/ 0 h 391"/>
                <a:gd name="T10" fmla="*/ 5726 w 5726"/>
                <a:gd name="T11" fmla="*/ 9 h 391"/>
                <a:gd name="T12" fmla="*/ 5726 w 5726"/>
                <a:gd name="T13" fmla="*/ 131 h 391"/>
                <a:gd name="T14" fmla="*/ 3593 w 5726"/>
                <a:gd name="T15" fmla="*/ 182 h 391"/>
                <a:gd name="T16" fmla="*/ 1380 w 5726"/>
                <a:gd name="T17" fmla="*/ 340 h 391"/>
                <a:gd name="T18" fmla="*/ 1228 w 5726"/>
                <a:gd name="T19" fmla="*/ 285 h 391"/>
                <a:gd name="T20" fmla="*/ 1091 w 5726"/>
                <a:gd name="T21" fmla="*/ 290 h 391"/>
                <a:gd name="T22" fmla="*/ 977 w 5726"/>
                <a:gd name="T23" fmla="*/ 308 h 391"/>
                <a:gd name="T24" fmla="*/ 470 w 5726"/>
                <a:gd name="T25" fmla="*/ 353 h 391"/>
                <a:gd name="T26" fmla="*/ 0 w 5726"/>
                <a:gd name="T27" fmla="*/ 391 h 391"/>
                <a:gd name="T28" fmla="*/ 0 w 5726"/>
                <a:gd name="T29" fmla="*/ 327 h 391"/>
                <a:gd name="T30" fmla="*/ 0 w 5726"/>
                <a:gd name="T31" fmla="*/ 3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26" h="391">
                  <a:moveTo>
                    <a:pt x="0" y="327"/>
                  </a:moveTo>
                  <a:lnTo>
                    <a:pt x="1376" y="231"/>
                  </a:lnTo>
                  <a:lnTo>
                    <a:pt x="3403" y="93"/>
                  </a:lnTo>
                  <a:lnTo>
                    <a:pt x="4603" y="9"/>
                  </a:lnTo>
                  <a:lnTo>
                    <a:pt x="5348" y="0"/>
                  </a:lnTo>
                  <a:lnTo>
                    <a:pt x="5726" y="9"/>
                  </a:lnTo>
                  <a:lnTo>
                    <a:pt x="5726" y="131"/>
                  </a:lnTo>
                  <a:lnTo>
                    <a:pt x="3593" y="182"/>
                  </a:lnTo>
                  <a:lnTo>
                    <a:pt x="1380" y="340"/>
                  </a:lnTo>
                  <a:lnTo>
                    <a:pt x="1228" y="285"/>
                  </a:lnTo>
                  <a:lnTo>
                    <a:pt x="1091" y="290"/>
                  </a:lnTo>
                  <a:lnTo>
                    <a:pt x="977" y="308"/>
                  </a:lnTo>
                  <a:lnTo>
                    <a:pt x="470" y="353"/>
                  </a:lnTo>
                  <a:lnTo>
                    <a:pt x="0" y="391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Freeform 35"/>
            <p:cNvSpPr>
              <a:spLocks/>
            </p:cNvSpPr>
            <p:nvPr/>
          </p:nvSpPr>
          <p:spPr bwMode="auto">
            <a:xfrm>
              <a:off x="1392" y="2830"/>
              <a:ext cx="2863" cy="278"/>
            </a:xfrm>
            <a:custGeom>
              <a:avLst/>
              <a:gdLst>
                <a:gd name="T0" fmla="*/ 0 w 5726"/>
                <a:gd name="T1" fmla="*/ 555 h 555"/>
                <a:gd name="T2" fmla="*/ 1669 w 5726"/>
                <a:gd name="T3" fmla="*/ 395 h 555"/>
                <a:gd name="T4" fmla="*/ 4133 w 5726"/>
                <a:gd name="T5" fmla="*/ 198 h 555"/>
                <a:gd name="T6" fmla="*/ 5726 w 5726"/>
                <a:gd name="T7" fmla="*/ 91 h 555"/>
                <a:gd name="T8" fmla="*/ 5726 w 5726"/>
                <a:gd name="T9" fmla="*/ 0 h 555"/>
                <a:gd name="T10" fmla="*/ 1814 w 5726"/>
                <a:gd name="T11" fmla="*/ 287 h 555"/>
                <a:gd name="T12" fmla="*/ 525 w 5726"/>
                <a:gd name="T13" fmla="*/ 422 h 555"/>
                <a:gd name="T14" fmla="*/ 0 w 5726"/>
                <a:gd name="T15" fmla="*/ 496 h 555"/>
                <a:gd name="T16" fmla="*/ 0 w 5726"/>
                <a:gd name="T17" fmla="*/ 555 h 555"/>
                <a:gd name="T18" fmla="*/ 0 w 5726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6" h="555">
                  <a:moveTo>
                    <a:pt x="0" y="555"/>
                  </a:moveTo>
                  <a:lnTo>
                    <a:pt x="1669" y="395"/>
                  </a:lnTo>
                  <a:lnTo>
                    <a:pt x="4133" y="198"/>
                  </a:lnTo>
                  <a:lnTo>
                    <a:pt x="5726" y="91"/>
                  </a:lnTo>
                  <a:lnTo>
                    <a:pt x="5726" y="0"/>
                  </a:lnTo>
                  <a:lnTo>
                    <a:pt x="1814" y="287"/>
                  </a:lnTo>
                  <a:lnTo>
                    <a:pt x="525" y="42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4" name="Freeform 36"/>
            <p:cNvSpPr>
              <a:spLocks/>
            </p:cNvSpPr>
            <p:nvPr/>
          </p:nvSpPr>
          <p:spPr bwMode="auto">
            <a:xfrm>
              <a:off x="1646" y="3166"/>
              <a:ext cx="71" cy="84"/>
            </a:xfrm>
            <a:custGeom>
              <a:avLst/>
              <a:gdLst>
                <a:gd name="T0" fmla="*/ 38 w 142"/>
                <a:gd name="T1" fmla="*/ 144 h 169"/>
                <a:gd name="T2" fmla="*/ 0 w 142"/>
                <a:gd name="T3" fmla="*/ 84 h 169"/>
                <a:gd name="T4" fmla="*/ 5 w 142"/>
                <a:gd name="T5" fmla="*/ 30 h 169"/>
                <a:gd name="T6" fmla="*/ 53 w 142"/>
                <a:gd name="T7" fmla="*/ 0 h 169"/>
                <a:gd name="T8" fmla="*/ 66 w 142"/>
                <a:gd name="T9" fmla="*/ 67 h 169"/>
                <a:gd name="T10" fmla="*/ 97 w 142"/>
                <a:gd name="T11" fmla="*/ 114 h 169"/>
                <a:gd name="T12" fmla="*/ 142 w 142"/>
                <a:gd name="T13" fmla="*/ 144 h 169"/>
                <a:gd name="T14" fmla="*/ 98 w 142"/>
                <a:gd name="T15" fmla="*/ 169 h 169"/>
                <a:gd name="T16" fmla="*/ 38 w 142"/>
                <a:gd name="T17" fmla="*/ 144 h 169"/>
                <a:gd name="T18" fmla="*/ 38 w 142"/>
                <a:gd name="T19" fmla="*/ 14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9">
                  <a:moveTo>
                    <a:pt x="38" y="144"/>
                  </a:moveTo>
                  <a:lnTo>
                    <a:pt x="0" y="84"/>
                  </a:lnTo>
                  <a:lnTo>
                    <a:pt x="5" y="30"/>
                  </a:lnTo>
                  <a:lnTo>
                    <a:pt x="53" y="0"/>
                  </a:lnTo>
                  <a:lnTo>
                    <a:pt x="66" y="67"/>
                  </a:lnTo>
                  <a:lnTo>
                    <a:pt x="97" y="114"/>
                  </a:lnTo>
                  <a:lnTo>
                    <a:pt x="142" y="144"/>
                  </a:lnTo>
                  <a:lnTo>
                    <a:pt x="98" y="169"/>
                  </a:lnTo>
                  <a:lnTo>
                    <a:pt x="38" y="144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5" name="Freeform 37"/>
            <p:cNvSpPr>
              <a:spLocks/>
            </p:cNvSpPr>
            <p:nvPr/>
          </p:nvSpPr>
          <p:spPr bwMode="auto">
            <a:xfrm>
              <a:off x="1715" y="3159"/>
              <a:ext cx="71" cy="48"/>
            </a:xfrm>
            <a:custGeom>
              <a:avLst/>
              <a:gdLst>
                <a:gd name="T0" fmla="*/ 8 w 141"/>
                <a:gd name="T1" fmla="*/ 74 h 97"/>
                <a:gd name="T2" fmla="*/ 0 w 141"/>
                <a:gd name="T3" fmla="*/ 23 h 97"/>
                <a:gd name="T4" fmla="*/ 27 w 141"/>
                <a:gd name="T5" fmla="*/ 0 h 97"/>
                <a:gd name="T6" fmla="*/ 65 w 141"/>
                <a:gd name="T7" fmla="*/ 11 h 97"/>
                <a:gd name="T8" fmla="*/ 118 w 141"/>
                <a:gd name="T9" fmla="*/ 72 h 97"/>
                <a:gd name="T10" fmla="*/ 141 w 141"/>
                <a:gd name="T11" fmla="*/ 97 h 97"/>
                <a:gd name="T12" fmla="*/ 69 w 141"/>
                <a:gd name="T13" fmla="*/ 91 h 97"/>
                <a:gd name="T14" fmla="*/ 19 w 141"/>
                <a:gd name="T15" fmla="*/ 97 h 97"/>
                <a:gd name="T16" fmla="*/ 8 w 141"/>
                <a:gd name="T17" fmla="*/ 74 h 97"/>
                <a:gd name="T18" fmla="*/ 8 w 141"/>
                <a:gd name="T19" fmla="*/ 7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97">
                  <a:moveTo>
                    <a:pt x="8" y="74"/>
                  </a:moveTo>
                  <a:lnTo>
                    <a:pt x="0" y="23"/>
                  </a:lnTo>
                  <a:lnTo>
                    <a:pt x="27" y="0"/>
                  </a:lnTo>
                  <a:lnTo>
                    <a:pt x="65" y="11"/>
                  </a:lnTo>
                  <a:lnTo>
                    <a:pt x="118" y="72"/>
                  </a:lnTo>
                  <a:lnTo>
                    <a:pt x="141" y="97"/>
                  </a:lnTo>
                  <a:lnTo>
                    <a:pt x="69" y="91"/>
                  </a:lnTo>
                  <a:lnTo>
                    <a:pt x="19" y="97"/>
                  </a:lnTo>
                  <a:lnTo>
                    <a:pt x="8" y="74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6" name="Freeform 38"/>
            <p:cNvSpPr>
              <a:spLocks/>
            </p:cNvSpPr>
            <p:nvPr/>
          </p:nvSpPr>
          <p:spPr bwMode="auto">
            <a:xfrm>
              <a:off x="1859" y="3159"/>
              <a:ext cx="155" cy="66"/>
            </a:xfrm>
            <a:custGeom>
              <a:avLst/>
              <a:gdLst>
                <a:gd name="T0" fmla="*/ 0 w 310"/>
                <a:gd name="T1" fmla="*/ 80 h 133"/>
                <a:gd name="T2" fmla="*/ 23 w 310"/>
                <a:gd name="T3" fmla="*/ 36 h 133"/>
                <a:gd name="T4" fmla="*/ 61 w 310"/>
                <a:gd name="T5" fmla="*/ 5 h 133"/>
                <a:gd name="T6" fmla="*/ 122 w 310"/>
                <a:gd name="T7" fmla="*/ 0 h 133"/>
                <a:gd name="T8" fmla="*/ 166 w 310"/>
                <a:gd name="T9" fmla="*/ 36 h 133"/>
                <a:gd name="T10" fmla="*/ 227 w 310"/>
                <a:gd name="T11" fmla="*/ 13 h 133"/>
                <a:gd name="T12" fmla="*/ 280 w 310"/>
                <a:gd name="T13" fmla="*/ 13 h 133"/>
                <a:gd name="T14" fmla="*/ 310 w 310"/>
                <a:gd name="T15" fmla="*/ 42 h 133"/>
                <a:gd name="T16" fmla="*/ 282 w 310"/>
                <a:gd name="T17" fmla="*/ 72 h 133"/>
                <a:gd name="T18" fmla="*/ 221 w 310"/>
                <a:gd name="T19" fmla="*/ 119 h 133"/>
                <a:gd name="T20" fmla="*/ 139 w 310"/>
                <a:gd name="T21" fmla="*/ 133 h 133"/>
                <a:gd name="T22" fmla="*/ 44 w 310"/>
                <a:gd name="T23" fmla="*/ 127 h 133"/>
                <a:gd name="T24" fmla="*/ 0 w 310"/>
                <a:gd name="T25" fmla="*/ 80 h 133"/>
                <a:gd name="T26" fmla="*/ 0 w 310"/>
                <a:gd name="T27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33">
                  <a:moveTo>
                    <a:pt x="0" y="80"/>
                  </a:moveTo>
                  <a:lnTo>
                    <a:pt x="23" y="36"/>
                  </a:lnTo>
                  <a:lnTo>
                    <a:pt x="61" y="5"/>
                  </a:lnTo>
                  <a:lnTo>
                    <a:pt x="122" y="0"/>
                  </a:lnTo>
                  <a:lnTo>
                    <a:pt x="166" y="36"/>
                  </a:lnTo>
                  <a:lnTo>
                    <a:pt x="227" y="13"/>
                  </a:lnTo>
                  <a:lnTo>
                    <a:pt x="280" y="13"/>
                  </a:lnTo>
                  <a:lnTo>
                    <a:pt x="310" y="42"/>
                  </a:lnTo>
                  <a:lnTo>
                    <a:pt x="282" y="72"/>
                  </a:lnTo>
                  <a:lnTo>
                    <a:pt x="221" y="119"/>
                  </a:lnTo>
                  <a:lnTo>
                    <a:pt x="139" y="133"/>
                  </a:lnTo>
                  <a:lnTo>
                    <a:pt x="44" y="12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7" name="Freeform 39"/>
            <p:cNvSpPr>
              <a:spLocks/>
            </p:cNvSpPr>
            <p:nvPr/>
          </p:nvSpPr>
          <p:spPr bwMode="auto">
            <a:xfrm>
              <a:off x="2846" y="3223"/>
              <a:ext cx="92" cy="250"/>
            </a:xfrm>
            <a:custGeom>
              <a:avLst/>
              <a:gdLst>
                <a:gd name="T0" fmla="*/ 61 w 182"/>
                <a:gd name="T1" fmla="*/ 462 h 502"/>
                <a:gd name="T2" fmla="*/ 4 w 182"/>
                <a:gd name="T3" fmla="*/ 304 h 502"/>
                <a:gd name="T4" fmla="*/ 0 w 182"/>
                <a:gd name="T5" fmla="*/ 192 h 502"/>
                <a:gd name="T6" fmla="*/ 23 w 182"/>
                <a:gd name="T7" fmla="*/ 108 h 502"/>
                <a:gd name="T8" fmla="*/ 78 w 182"/>
                <a:gd name="T9" fmla="*/ 48 h 502"/>
                <a:gd name="T10" fmla="*/ 152 w 182"/>
                <a:gd name="T11" fmla="*/ 0 h 502"/>
                <a:gd name="T12" fmla="*/ 175 w 182"/>
                <a:gd name="T13" fmla="*/ 36 h 502"/>
                <a:gd name="T14" fmla="*/ 125 w 182"/>
                <a:gd name="T15" fmla="*/ 135 h 502"/>
                <a:gd name="T16" fmla="*/ 91 w 182"/>
                <a:gd name="T17" fmla="*/ 200 h 502"/>
                <a:gd name="T18" fmla="*/ 85 w 182"/>
                <a:gd name="T19" fmla="*/ 287 h 502"/>
                <a:gd name="T20" fmla="*/ 122 w 182"/>
                <a:gd name="T21" fmla="*/ 390 h 502"/>
                <a:gd name="T22" fmla="*/ 182 w 182"/>
                <a:gd name="T23" fmla="*/ 502 h 502"/>
                <a:gd name="T24" fmla="*/ 61 w 182"/>
                <a:gd name="T25" fmla="*/ 462 h 502"/>
                <a:gd name="T26" fmla="*/ 61 w 182"/>
                <a:gd name="T2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02">
                  <a:moveTo>
                    <a:pt x="61" y="462"/>
                  </a:moveTo>
                  <a:lnTo>
                    <a:pt x="4" y="304"/>
                  </a:lnTo>
                  <a:lnTo>
                    <a:pt x="0" y="192"/>
                  </a:lnTo>
                  <a:lnTo>
                    <a:pt x="23" y="108"/>
                  </a:lnTo>
                  <a:lnTo>
                    <a:pt x="78" y="48"/>
                  </a:lnTo>
                  <a:lnTo>
                    <a:pt x="152" y="0"/>
                  </a:lnTo>
                  <a:lnTo>
                    <a:pt x="175" y="36"/>
                  </a:lnTo>
                  <a:lnTo>
                    <a:pt x="125" y="135"/>
                  </a:lnTo>
                  <a:lnTo>
                    <a:pt x="91" y="200"/>
                  </a:lnTo>
                  <a:lnTo>
                    <a:pt x="85" y="287"/>
                  </a:lnTo>
                  <a:lnTo>
                    <a:pt x="122" y="390"/>
                  </a:lnTo>
                  <a:lnTo>
                    <a:pt x="182" y="502"/>
                  </a:lnTo>
                  <a:lnTo>
                    <a:pt x="61" y="462"/>
                  </a:lnTo>
                  <a:lnTo>
                    <a:pt x="61" y="462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8" name="Freeform 40"/>
            <p:cNvSpPr>
              <a:spLocks/>
            </p:cNvSpPr>
            <p:nvPr/>
          </p:nvSpPr>
          <p:spPr bwMode="auto">
            <a:xfrm>
              <a:off x="3022" y="3338"/>
              <a:ext cx="83" cy="82"/>
            </a:xfrm>
            <a:custGeom>
              <a:avLst/>
              <a:gdLst>
                <a:gd name="T0" fmla="*/ 0 w 165"/>
                <a:gd name="T1" fmla="*/ 0 h 165"/>
                <a:gd name="T2" fmla="*/ 135 w 165"/>
                <a:gd name="T3" fmla="*/ 44 h 165"/>
                <a:gd name="T4" fmla="*/ 116 w 165"/>
                <a:gd name="T5" fmla="*/ 105 h 165"/>
                <a:gd name="T6" fmla="*/ 165 w 165"/>
                <a:gd name="T7" fmla="*/ 165 h 165"/>
                <a:gd name="T8" fmla="*/ 97 w 165"/>
                <a:gd name="T9" fmla="*/ 152 h 165"/>
                <a:gd name="T10" fmla="*/ 47 w 165"/>
                <a:gd name="T11" fmla="*/ 91 h 165"/>
                <a:gd name="T12" fmla="*/ 0 w 165"/>
                <a:gd name="T13" fmla="*/ 0 h 165"/>
                <a:gd name="T14" fmla="*/ 0 w 165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5">
                  <a:moveTo>
                    <a:pt x="0" y="0"/>
                  </a:moveTo>
                  <a:lnTo>
                    <a:pt x="135" y="44"/>
                  </a:lnTo>
                  <a:lnTo>
                    <a:pt x="116" y="105"/>
                  </a:lnTo>
                  <a:lnTo>
                    <a:pt x="165" y="165"/>
                  </a:lnTo>
                  <a:lnTo>
                    <a:pt x="97" y="152"/>
                  </a:lnTo>
                  <a:lnTo>
                    <a:pt x="47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9" name="Freeform 41"/>
            <p:cNvSpPr>
              <a:spLocks/>
            </p:cNvSpPr>
            <p:nvPr/>
          </p:nvSpPr>
          <p:spPr bwMode="auto">
            <a:xfrm>
              <a:off x="3246" y="3402"/>
              <a:ext cx="189" cy="114"/>
            </a:xfrm>
            <a:custGeom>
              <a:avLst/>
              <a:gdLst>
                <a:gd name="T0" fmla="*/ 52 w 379"/>
                <a:gd name="T1" fmla="*/ 228 h 228"/>
                <a:gd name="T2" fmla="*/ 14 w 379"/>
                <a:gd name="T3" fmla="*/ 211 h 228"/>
                <a:gd name="T4" fmla="*/ 0 w 379"/>
                <a:gd name="T5" fmla="*/ 175 h 228"/>
                <a:gd name="T6" fmla="*/ 14 w 379"/>
                <a:gd name="T7" fmla="*/ 145 h 228"/>
                <a:gd name="T8" fmla="*/ 52 w 379"/>
                <a:gd name="T9" fmla="*/ 145 h 228"/>
                <a:gd name="T10" fmla="*/ 137 w 379"/>
                <a:gd name="T11" fmla="*/ 168 h 228"/>
                <a:gd name="T12" fmla="*/ 221 w 379"/>
                <a:gd name="T13" fmla="*/ 112 h 228"/>
                <a:gd name="T14" fmla="*/ 280 w 379"/>
                <a:gd name="T15" fmla="*/ 53 h 228"/>
                <a:gd name="T16" fmla="*/ 287 w 379"/>
                <a:gd name="T17" fmla="*/ 15 h 228"/>
                <a:gd name="T18" fmla="*/ 341 w 379"/>
                <a:gd name="T19" fmla="*/ 0 h 228"/>
                <a:gd name="T20" fmla="*/ 371 w 379"/>
                <a:gd name="T21" fmla="*/ 29 h 228"/>
                <a:gd name="T22" fmla="*/ 379 w 379"/>
                <a:gd name="T23" fmla="*/ 59 h 228"/>
                <a:gd name="T24" fmla="*/ 365 w 379"/>
                <a:gd name="T25" fmla="*/ 82 h 228"/>
                <a:gd name="T26" fmla="*/ 305 w 379"/>
                <a:gd name="T27" fmla="*/ 128 h 228"/>
                <a:gd name="T28" fmla="*/ 130 w 379"/>
                <a:gd name="T29" fmla="*/ 211 h 228"/>
                <a:gd name="T30" fmla="*/ 52 w 379"/>
                <a:gd name="T31" fmla="*/ 228 h 228"/>
                <a:gd name="T32" fmla="*/ 52 w 379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228">
                  <a:moveTo>
                    <a:pt x="52" y="228"/>
                  </a:moveTo>
                  <a:lnTo>
                    <a:pt x="14" y="211"/>
                  </a:lnTo>
                  <a:lnTo>
                    <a:pt x="0" y="175"/>
                  </a:lnTo>
                  <a:lnTo>
                    <a:pt x="14" y="145"/>
                  </a:lnTo>
                  <a:lnTo>
                    <a:pt x="52" y="145"/>
                  </a:lnTo>
                  <a:lnTo>
                    <a:pt x="137" y="168"/>
                  </a:lnTo>
                  <a:lnTo>
                    <a:pt x="221" y="112"/>
                  </a:lnTo>
                  <a:lnTo>
                    <a:pt x="280" y="53"/>
                  </a:lnTo>
                  <a:lnTo>
                    <a:pt x="287" y="15"/>
                  </a:lnTo>
                  <a:lnTo>
                    <a:pt x="341" y="0"/>
                  </a:lnTo>
                  <a:lnTo>
                    <a:pt x="371" y="29"/>
                  </a:lnTo>
                  <a:lnTo>
                    <a:pt x="379" y="59"/>
                  </a:lnTo>
                  <a:lnTo>
                    <a:pt x="365" y="82"/>
                  </a:lnTo>
                  <a:lnTo>
                    <a:pt x="305" y="128"/>
                  </a:lnTo>
                  <a:lnTo>
                    <a:pt x="130" y="211"/>
                  </a:lnTo>
                  <a:lnTo>
                    <a:pt x="52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0" name="Freeform 42"/>
            <p:cNvSpPr>
              <a:spLocks/>
            </p:cNvSpPr>
            <p:nvPr/>
          </p:nvSpPr>
          <p:spPr bwMode="auto">
            <a:xfrm>
              <a:off x="3509" y="3375"/>
              <a:ext cx="198" cy="58"/>
            </a:xfrm>
            <a:custGeom>
              <a:avLst/>
              <a:gdLst>
                <a:gd name="T0" fmla="*/ 0 w 395"/>
                <a:gd name="T1" fmla="*/ 23 h 118"/>
                <a:gd name="T2" fmla="*/ 6 w 395"/>
                <a:gd name="T3" fmla="*/ 65 h 118"/>
                <a:gd name="T4" fmla="*/ 30 w 395"/>
                <a:gd name="T5" fmla="*/ 97 h 118"/>
                <a:gd name="T6" fmla="*/ 61 w 395"/>
                <a:gd name="T7" fmla="*/ 116 h 118"/>
                <a:gd name="T8" fmla="*/ 108 w 395"/>
                <a:gd name="T9" fmla="*/ 118 h 118"/>
                <a:gd name="T10" fmla="*/ 177 w 395"/>
                <a:gd name="T11" fmla="*/ 114 h 118"/>
                <a:gd name="T12" fmla="*/ 251 w 395"/>
                <a:gd name="T13" fmla="*/ 99 h 118"/>
                <a:gd name="T14" fmla="*/ 338 w 395"/>
                <a:gd name="T15" fmla="*/ 74 h 118"/>
                <a:gd name="T16" fmla="*/ 382 w 395"/>
                <a:gd name="T17" fmla="*/ 53 h 118"/>
                <a:gd name="T18" fmla="*/ 395 w 395"/>
                <a:gd name="T19" fmla="*/ 34 h 118"/>
                <a:gd name="T20" fmla="*/ 392 w 395"/>
                <a:gd name="T21" fmla="*/ 12 h 118"/>
                <a:gd name="T22" fmla="*/ 350 w 395"/>
                <a:gd name="T23" fmla="*/ 0 h 118"/>
                <a:gd name="T24" fmla="*/ 302 w 395"/>
                <a:gd name="T25" fmla="*/ 0 h 118"/>
                <a:gd name="T26" fmla="*/ 219 w 395"/>
                <a:gd name="T27" fmla="*/ 8 h 118"/>
                <a:gd name="T28" fmla="*/ 129 w 395"/>
                <a:gd name="T29" fmla="*/ 34 h 118"/>
                <a:gd name="T30" fmla="*/ 72 w 395"/>
                <a:gd name="T31" fmla="*/ 38 h 118"/>
                <a:gd name="T32" fmla="*/ 48 w 395"/>
                <a:gd name="T33" fmla="*/ 36 h 118"/>
                <a:gd name="T34" fmla="*/ 25 w 395"/>
                <a:gd name="T35" fmla="*/ 19 h 118"/>
                <a:gd name="T36" fmla="*/ 0 w 395"/>
                <a:gd name="T37" fmla="*/ 23 h 118"/>
                <a:gd name="T38" fmla="*/ 0 w 395"/>
                <a:gd name="T39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118">
                  <a:moveTo>
                    <a:pt x="0" y="23"/>
                  </a:moveTo>
                  <a:lnTo>
                    <a:pt x="6" y="65"/>
                  </a:lnTo>
                  <a:lnTo>
                    <a:pt x="30" y="97"/>
                  </a:lnTo>
                  <a:lnTo>
                    <a:pt x="61" y="116"/>
                  </a:lnTo>
                  <a:lnTo>
                    <a:pt x="108" y="118"/>
                  </a:lnTo>
                  <a:lnTo>
                    <a:pt x="177" y="114"/>
                  </a:lnTo>
                  <a:lnTo>
                    <a:pt x="251" y="99"/>
                  </a:lnTo>
                  <a:lnTo>
                    <a:pt x="338" y="74"/>
                  </a:lnTo>
                  <a:lnTo>
                    <a:pt x="382" y="53"/>
                  </a:lnTo>
                  <a:lnTo>
                    <a:pt x="395" y="34"/>
                  </a:lnTo>
                  <a:lnTo>
                    <a:pt x="392" y="12"/>
                  </a:lnTo>
                  <a:lnTo>
                    <a:pt x="350" y="0"/>
                  </a:lnTo>
                  <a:lnTo>
                    <a:pt x="302" y="0"/>
                  </a:lnTo>
                  <a:lnTo>
                    <a:pt x="219" y="8"/>
                  </a:lnTo>
                  <a:lnTo>
                    <a:pt x="129" y="34"/>
                  </a:lnTo>
                  <a:lnTo>
                    <a:pt x="72" y="38"/>
                  </a:lnTo>
                  <a:lnTo>
                    <a:pt x="48" y="36"/>
                  </a:lnTo>
                  <a:lnTo>
                    <a:pt x="25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1" name="Freeform 43"/>
            <p:cNvSpPr>
              <a:spLocks/>
            </p:cNvSpPr>
            <p:nvPr/>
          </p:nvSpPr>
          <p:spPr bwMode="auto">
            <a:xfrm>
              <a:off x="2725" y="3193"/>
              <a:ext cx="91" cy="97"/>
            </a:xfrm>
            <a:custGeom>
              <a:avLst/>
              <a:gdLst>
                <a:gd name="T0" fmla="*/ 0 w 182"/>
                <a:gd name="T1" fmla="*/ 0 h 194"/>
                <a:gd name="T2" fmla="*/ 49 w 182"/>
                <a:gd name="T3" fmla="*/ 127 h 194"/>
                <a:gd name="T4" fmla="*/ 146 w 182"/>
                <a:gd name="T5" fmla="*/ 194 h 194"/>
                <a:gd name="T6" fmla="*/ 182 w 182"/>
                <a:gd name="T7" fmla="*/ 97 h 194"/>
                <a:gd name="T8" fmla="*/ 68 w 182"/>
                <a:gd name="T9" fmla="*/ 31 h 194"/>
                <a:gd name="T10" fmla="*/ 0 w 182"/>
                <a:gd name="T11" fmla="*/ 0 h 194"/>
                <a:gd name="T12" fmla="*/ 0 w 1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94">
                  <a:moveTo>
                    <a:pt x="0" y="0"/>
                  </a:moveTo>
                  <a:lnTo>
                    <a:pt x="49" y="127"/>
                  </a:lnTo>
                  <a:lnTo>
                    <a:pt x="146" y="194"/>
                  </a:lnTo>
                  <a:lnTo>
                    <a:pt x="182" y="97"/>
                  </a:lnTo>
                  <a:lnTo>
                    <a:pt x="68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2" name="Freeform 44"/>
            <p:cNvSpPr>
              <a:spLocks/>
            </p:cNvSpPr>
            <p:nvPr/>
          </p:nvSpPr>
          <p:spPr bwMode="auto">
            <a:xfrm>
              <a:off x="3199" y="3239"/>
              <a:ext cx="15" cy="13"/>
            </a:xfrm>
            <a:custGeom>
              <a:avLst/>
              <a:gdLst>
                <a:gd name="T0" fmla="*/ 6 w 31"/>
                <a:gd name="T1" fmla="*/ 27 h 27"/>
                <a:gd name="T2" fmla="*/ 0 w 31"/>
                <a:gd name="T3" fmla="*/ 8 h 27"/>
                <a:gd name="T4" fmla="*/ 6 w 31"/>
                <a:gd name="T5" fmla="*/ 0 h 27"/>
                <a:gd name="T6" fmla="*/ 19 w 31"/>
                <a:gd name="T7" fmla="*/ 4 h 27"/>
                <a:gd name="T8" fmla="*/ 31 w 31"/>
                <a:gd name="T9" fmla="*/ 27 h 27"/>
                <a:gd name="T10" fmla="*/ 6 w 31"/>
                <a:gd name="T11" fmla="*/ 27 h 27"/>
                <a:gd name="T12" fmla="*/ 6 w 3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7">
                  <a:moveTo>
                    <a:pt x="6" y="27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9" y="4"/>
                  </a:lnTo>
                  <a:lnTo>
                    <a:pt x="31" y="27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3" name="Freeform 45"/>
            <p:cNvSpPr>
              <a:spLocks/>
            </p:cNvSpPr>
            <p:nvPr/>
          </p:nvSpPr>
          <p:spPr bwMode="auto">
            <a:xfrm>
              <a:off x="2551" y="3293"/>
              <a:ext cx="18" cy="15"/>
            </a:xfrm>
            <a:custGeom>
              <a:avLst/>
              <a:gdLst>
                <a:gd name="T0" fmla="*/ 11 w 36"/>
                <a:gd name="T1" fmla="*/ 0 h 30"/>
                <a:gd name="T2" fmla="*/ 0 w 36"/>
                <a:gd name="T3" fmla="*/ 9 h 30"/>
                <a:gd name="T4" fmla="*/ 1 w 36"/>
                <a:gd name="T5" fmla="*/ 19 h 30"/>
                <a:gd name="T6" fmla="*/ 30 w 36"/>
                <a:gd name="T7" fmla="*/ 30 h 30"/>
                <a:gd name="T8" fmla="*/ 36 w 36"/>
                <a:gd name="T9" fmla="*/ 19 h 30"/>
                <a:gd name="T10" fmla="*/ 28 w 36"/>
                <a:gd name="T11" fmla="*/ 9 h 30"/>
                <a:gd name="T12" fmla="*/ 11 w 36"/>
                <a:gd name="T13" fmla="*/ 0 h 30"/>
                <a:gd name="T14" fmla="*/ 11 w 3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0">
                  <a:moveTo>
                    <a:pt x="11" y="0"/>
                  </a:moveTo>
                  <a:lnTo>
                    <a:pt x="0" y="9"/>
                  </a:lnTo>
                  <a:lnTo>
                    <a:pt x="1" y="19"/>
                  </a:lnTo>
                  <a:lnTo>
                    <a:pt x="30" y="30"/>
                  </a:lnTo>
                  <a:lnTo>
                    <a:pt x="36" y="19"/>
                  </a:lnTo>
                  <a:lnTo>
                    <a:pt x="28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4" name="Freeform 46"/>
            <p:cNvSpPr>
              <a:spLocks/>
            </p:cNvSpPr>
            <p:nvPr/>
          </p:nvSpPr>
          <p:spPr bwMode="auto">
            <a:xfrm>
              <a:off x="1582" y="2913"/>
              <a:ext cx="85" cy="883"/>
            </a:xfrm>
            <a:custGeom>
              <a:avLst/>
              <a:gdLst>
                <a:gd name="T0" fmla="*/ 0 w 169"/>
                <a:gd name="T1" fmla="*/ 14 h 1768"/>
                <a:gd name="T2" fmla="*/ 29 w 169"/>
                <a:gd name="T3" fmla="*/ 820 h 1768"/>
                <a:gd name="T4" fmla="*/ 55 w 169"/>
                <a:gd name="T5" fmla="*/ 1207 h 1768"/>
                <a:gd name="T6" fmla="*/ 71 w 169"/>
                <a:gd name="T7" fmla="*/ 1496 h 1768"/>
                <a:gd name="T8" fmla="*/ 55 w 169"/>
                <a:gd name="T9" fmla="*/ 1768 h 1768"/>
                <a:gd name="T10" fmla="*/ 76 w 169"/>
                <a:gd name="T11" fmla="*/ 1760 h 1768"/>
                <a:gd name="T12" fmla="*/ 92 w 169"/>
                <a:gd name="T13" fmla="*/ 1631 h 1768"/>
                <a:gd name="T14" fmla="*/ 86 w 169"/>
                <a:gd name="T15" fmla="*/ 1430 h 1768"/>
                <a:gd name="T16" fmla="*/ 86 w 169"/>
                <a:gd name="T17" fmla="*/ 1247 h 1768"/>
                <a:gd name="T18" fmla="*/ 65 w 169"/>
                <a:gd name="T19" fmla="*/ 1156 h 1768"/>
                <a:gd name="T20" fmla="*/ 57 w 169"/>
                <a:gd name="T21" fmla="*/ 1012 h 1768"/>
                <a:gd name="T22" fmla="*/ 55 w 169"/>
                <a:gd name="T23" fmla="*/ 702 h 1768"/>
                <a:gd name="T24" fmla="*/ 112 w 169"/>
                <a:gd name="T25" fmla="*/ 860 h 1768"/>
                <a:gd name="T26" fmla="*/ 120 w 169"/>
                <a:gd name="T27" fmla="*/ 1046 h 1768"/>
                <a:gd name="T28" fmla="*/ 162 w 169"/>
                <a:gd name="T29" fmla="*/ 1055 h 1768"/>
                <a:gd name="T30" fmla="*/ 169 w 169"/>
                <a:gd name="T31" fmla="*/ 941 h 1768"/>
                <a:gd name="T32" fmla="*/ 78 w 169"/>
                <a:gd name="T33" fmla="*/ 673 h 1768"/>
                <a:gd name="T34" fmla="*/ 50 w 169"/>
                <a:gd name="T35" fmla="*/ 443 h 1768"/>
                <a:gd name="T36" fmla="*/ 42 w 169"/>
                <a:gd name="T37" fmla="*/ 229 h 1768"/>
                <a:gd name="T38" fmla="*/ 42 w 169"/>
                <a:gd name="T39" fmla="*/ 0 h 1768"/>
                <a:gd name="T40" fmla="*/ 0 w 169"/>
                <a:gd name="T41" fmla="*/ 14 h 1768"/>
                <a:gd name="T42" fmla="*/ 0 w 169"/>
                <a:gd name="T43" fmla="*/ 1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768">
                  <a:moveTo>
                    <a:pt x="0" y="14"/>
                  </a:moveTo>
                  <a:lnTo>
                    <a:pt x="29" y="820"/>
                  </a:lnTo>
                  <a:lnTo>
                    <a:pt x="55" y="1207"/>
                  </a:lnTo>
                  <a:lnTo>
                    <a:pt x="71" y="1496"/>
                  </a:lnTo>
                  <a:lnTo>
                    <a:pt x="55" y="1768"/>
                  </a:lnTo>
                  <a:lnTo>
                    <a:pt x="76" y="1760"/>
                  </a:lnTo>
                  <a:lnTo>
                    <a:pt x="92" y="1631"/>
                  </a:lnTo>
                  <a:lnTo>
                    <a:pt x="86" y="1430"/>
                  </a:lnTo>
                  <a:lnTo>
                    <a:pt x="86" y="1247"/>
                  </a:lnTo>
                  <a:lnTo>
                    <a:pt x="65" y="1156"/>
                  </a:lnTo>
                  <a:lnTo>
                    <a:pt x="57" y="1012"/>
                  </a:lnTo>
                  <a:lnTo>
                    <a:pt x="55" y="702"/>
                  </a:lnTo>
                  <a:lnTo>
                    <a:pt x="112" y="860"/>
                  </a:lnTo>
                  <a:lnTo>
                    <a:pt x="120" y="1046"/>
                  </a:lnTo>
                  <a:lnTo>
                    <a:pt x="162" y="1055"/>
                  </a:lnTo>
                  <a:lnTo>
                    <a:pt x="169" y="941"/>
                  </a:lnTo>
                  <a:lnTo>
                    <a:pt x="78" y="673"/>
                  </a:lnTo>
                  <a:lnTo>
                    <a:pt x="50" y="443"/>
                  </a:lnTo>
                  <a:lnTo>
                    <a:pt x="42" y="229"/>
                  </a:lnTo>
                  <a:lnTo>
                    <a:pt x="4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5" name="Freeform 47"/>
            <p:cNvSpPr>
              <a:spLocks/>
            </p:cNvSpPr>
            <p:nvPr/>
          </p:nvSpPr>
          <p:spPr bwMode="auto">
            <a:xfrm>
              <a:off x="1624" y="3501"/>
              <a:ext cx="34" cy="141"/>
            </a:xfrm>
            <a:custGeom>
              <a:avLst/>
              <a:gdLst>
                <a:gd name="T0" fmla="*/ 51 w 68"/>
                <a:gd name="T1" fmla="*/ 0 h 281"/>
                <a:gd name="T2" fmla="*/ 28 w 68"/>
                <a:gd name="T3" fmla="*/ 122 h 281"/>
                <a:gd name="T4" fmla="*/ 8 w 68"/>
                <a:gd name="T5" fmla="*/ 222 h 281"/>
                <a:gd name="T6" fmla="*/ 0 w 68"/>
                <a:gd name="T7" fmla="*/ 281 h 281"/>
                <a:gd name="T8" fmla="*/ 28 w 68"/>
                <a:gd name="T9" fmla="*/ 274 h 281"/>
                <a:gd name="T10" fmla="*/ 44 w 68"/>
                <a:gd name="T11" fmla="*/ 175 h 281"/>
                <a:gd name="T12" fmla="*/ 68 w 68"/>
                <a:gd name="T13" fmla="*/ 93 h 281"/>
                <a:gd name="T14" fmla="*/ 68 w 68"/>
                <a:gd name="T15" fmla="*/ 2 h 281"/>
                <a:gd name="T16" fmla="*/ 51 w 68"/>
                <a:gd name="T17" fmla="*/ 0 h 281"/>
                <a:gd name="T18" fmla="*/ 51 w 68"/>
                <a:gd name="T1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1">
                  <a:moveTo>
                    <a:pt x="51" y="0"/>
                  </a:moveTo>
                  <a:lnTo>
                    <a:pt x="28" y="122"/>
                  </a:lnTo>
                  <a:lnTo>
                    <a:pt x="8" y="222"/>
                  </a:lnTo>
                  <a:lnTo>
                    <a:pt x="0" y="281"/>
                  </a:lnTo>
                  <a:lnTo>
                    <a:pt x="28" y="274"/>
                  </a:lnTo>
                  <a:lnTo>
                    <a:pt x="44" y="175"/>
                  </a:lnTo>
                  <a:lnTo>
                    <a:pt x="68" y="93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6" name="Freeform 48"/>
            <p:cNvSpPr>
              <a:spLocks/>
            </p:cNvSpPr>
            <p:nvPr/>
          </p:nvSpPr>
          <p:spPr bwMode="auto">
            <a:xfrm>
              <a:off x="2313" y="3169"/>
              <a:ext cx="411" cy="161"/>
            </a:xfrm>
            <a:custGeom>
              <a:avLst/>
              <a:gdLst>
                <a:gd name="T0" fmla="*/ 797 w 822"/>
                <a:gd name="T1" fmla="*/ 298 h 321"/>
                <a:gd name="T2" fmla="*/ 719 w 822"/>
                <a:gd name="T3" fmla="*/ 220 h 321"/>
                <a:gd name="T4" fmla="*/ 641 w 822"/>
                <a:gd name="T5" fmla="*/ 178 h 321"/>
                <a:gd name="T6" fmla="*/ 479 w 822"/>
                <a:gd name="T7" fmla="*/ 119 h 321"/>
                <a:gd name="T8" fmla="*/ 434 w 822"/>
                <a:gd name="T9" fmla="*/ 104 h 321"/>
                <a:gd name="T10" fmla="*/ 306 w 822"/>
                <a:gd name="T11" fmla="*/ 97 h 321"/>
                <a:gd name="T12" fmla="*/ 227 w 822"/>
                <a:gd name="T13" fmla="*/ 85 h 321"/>
                <a:gd name="T14" fmla="*/ 244 w 822"/>
                <a:gd name="T15" fmla="*/ 100 h 321"/>
                <a:gd name="T16" fmla="*/ 162 w 822"/>
                <a:gd name="T17" fmla="*/ 106 h 321"/>
                <a:gd name="T18" fmla="*/ 202 w 822"/>
                <a:gd name="T19" fmla="*/ 114 h 321"/>
                <a:gd name="T20" fmla="*/ 154 w 822"/>
                <a:gd name="T21" fmla="*/ 119 h 321"/>
                <a:gd name="T22" fmla="*/ 164 w 822"/>
                <a:gd name="T23" fmla="*/ 133 h 321"/>
                <a:gd name="T24" fmla="*/ 109 w 822"/>
                <a:gd name="T25" fmla="*/ 135 h 321"/>
                <a:gd name="T26" fmla="*/ 130 w 822"/>
                <a:gd name="T27" fmla="*/ 152 h 321"/>
                <a:gd name="T28" fmla="*/ 73 w 822"/>
                <a:gd name="T29" fmla="*/ 182 h 321"/>
                <a:gd name="T30" fmla="*/ 90 w 822"/>
                <a:gd name="T31" fmla="*/ 199 h 321"/>
                <a:gd name="T32" fmla="*/ 46 w 822"/>
                <a:gd name="T33" fmla="*/ 212 h 321"/>
                <a:gd name="T34" fmla="*/ 42 w 822"/>
                <a:gd name="T35" fmla="*/ 273 h 321"/>
                <a:gd name="T36" fmla="*/ 4 w 822"/>
                <a:gd name="T37" fmla="*/ 212 h 321"/>
                <a:gd name="T38" fmla="*/ 0 w 822"/>
                <a:gd name="T39" fmla="*/ 140 h 321"/>
                <a:gd name="T40" fmla="*/ 82 w 822"/>
                <a:gd name="T41" fmla="*/ 41 h 321"/>
                <a:gd name="T42" fmla="*/ 190 w 822"/>
                <a:gd name="T43" fmla="*/ 22 h 321"/>
                <a:gd name="T44" fmla="*/ 147 w 822"/>
                <a:gd name="T45" fmla="*/ 11 h 321"/>
                <a:gd name="T46" fmla="*/ 247 w 822"/>
                <a:gd name="T47" fmla="*/ 22 h 321"/>
                <a:gd name="T48" fmla="*/ 227 w 822"/>
                <a:gd name="T49" fmla="*/ 2 h 321"/>
                <a:gd name="T50" fmla="*/ 333 w 822"/>
                <a:gd name="T51" fmla="*/ 7 h 321"/>
                <a:gd name="T52" fmla="*/ 449 w 822"/>
                <a:gd name="T53" fmla="*/ 24 h 321"/>
                <a:gd name="T54" fmla="*/ 426 w 822"/>
                <a:gd name="T55" fmla="*/ 0 h 321"/>
                <a:gd name="T56" fmla="*/ 516 w 822"/>
                <a:gd name="T57" fmla="*/ 32 h 321"/>
                <a:gd name="T58" fmla="*/ 639 w 822"/>
                <a:gd name="T59" fmla="*/ 104 h 321"/>
                <a:gd name="T60" fmla="*/ 702 w 822"/>
                <a:gd name="T61" fmla="*/ 161 h 321"/>
                <a:gd name="T62" fmla="*/ 732 w 822"/>
                <a:gd name="T63" fmla="*/ 180 h 321"/>
                <a:gd name="T64" fmla="*/ 732 w 822"/>
                <a:gd name="T65" fmla="*/ 125 h 321"/>
                <a:gd name="T66" fmla="*/ 785 w 822"/>
                <a:gd name="T67" fmla="*/ 218 h 321"/>
                <a:gd name="T68" fmla="*/ 822 w 822"/>
                <a:gd name="T69" fmla="*/ 264 h 321"/>
                <a:gd name="T70" fmla="*/ 822 w 822"/>
                <a:gd name="T71" fmla="*/ 321 h 321"/>
                <a:gd name="T72" fmla="*/ 797 w 822"/>
                <a:gd name="T73" fmla="*/ 298 h 321"/>
                <a:gd name="T74" fmla="*/ 797 w 822"/>
                <a:gd name="T75" fmla="*/ 29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2" h="321">
                  <a:moveTo>
                    <a:pt x="797" y="298"/>
                  </a:moveTo>
                  <a:lnTo>
                    <a:pt x="719" y="220"/>
                  </a:lnTo>
                  <a:lnTo>
                    <a:pt x="641" y="178"/>
                  </a:lnTo>
                  <a:lnTo>
                    <a:pt x="479" y="119"/>
                  </a:lnTo>
                  <a:lnTo>
                    <a:pt x="434" y="104"/>
                  </a:lnTo>
                  <a:lnTo>
                    <a:pt x="306" y="97"/>
                  </a:lnTo>
                  <a:lnTo>
                    <a:pt x="227" y="85"/>
                  </a:lnTo>
                  <a:lnTo>
                    <a:pt x="244" y="100"/>
                  </a:lnTo>
                  <a:lnTo>
                    <a:pt x="162" y="106"/>
                  </a:lnTo>
                  <a:lnTo>
                    <a:pt x="202" y="114"/>
                  </a:lnTo>
                  <a:lnTo>
                    <a:pt x="154" y="119"/>
                  </a:lnTo>
                  <a:lnTo>
                    <a:pt x="164" y="133"/>
                  </a:lnTo>
                  <a:lnTo>
                    <a:pt x="109" y="135"/>
                  </a:lnTo>
                  <a:lnTo>
                    <a:pt x="130" y="152"/>
                  </a:lnTo>
                  <a:lnTo>
                    <a:pt x="73" y="182"/>
                  </a:lnTo>
                  <a:lnTo>
                    <a:pt x="90" y="199"/>
                  </a:lnTo>
                  <a:lnTo>
                    <a:pt x="46" y="212"/>
                  </a:lnTo>
                  <a:lnTo>
                    <a:pt x="42" y="273"/>
                  </a:lnTo>
                  <a:lnTo>
                    <a:pt x="4" y="212"/>
                  </a:lnTo>
                  <a:lnTo>
                    <a:pt x="0" y="140"/>
                  </a:lnTo>
                  <a:lnTo>
                    <a:pt x="82" y="41"/>
                  </a:lnTo>
                  <a:lnTo>
                    <a:pt x="190" y="22"/>
                  </a:lnTo>
                  <a:lnTo>
                    <a:pt x="147" y="11"/>
                  </a:lnTo>
                  <a:lnTo>
                    <a:pt x="247" y="22"/>
                  </a:lnTo>
                  <a:lnTo>
                    <a:pt x="227" y="2"/>
                  </a:lnTo>
                  <a:lnTo>
                    <a:pt x="333" y="7"/>
                  </a:lnTo>
                  <a:lnTo>
                    <a:pt x="449" y="24"/>
                  </a:lnTo>
                  <a:lnTo>
                    <a:pt x="426" y="0"/>
                  </a:lnTo>
                  <a:lnTo>
                    <a:pt x="516" y="32"/>
                  </a:lnTo>
                  <a:lnTo>
                    <a:pt x="639" y="104"/>
                  </a:lnTo>
                  <a:lnTo>
                    <a:pt x="702" y="161"/>
                  </a:lnTo>
                  <a:lnTo>
                    <a:pt x="732" y="180"/>
                  </a:lnTo>
                  <a:lnTo>
                    <a:pt x="732" y="125"/>
                  </a:lnTo>
                  <a:lnTo>
                    <a:pt x="785" y="218"/>
                  </a:lnTo>
                  <a:lnTo>
                    <a:pt x="822" y="264"/>
                  </a:lnTo>
                  <a:lnTo>
                    <a:pt x="822" y="321"/>
                  </a:lnTo>
                  <a:lnTo>
                    <a:pt x="797" y="298"/>
                  </a:lnTo>
                  <a:lnTo>
                    <a:pt x="79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7" name="Freeform 49"/>
            <p:cNvSpPr>
              <a:spLocks/>
            </p:cNvSpPr>
            <p:nvPr/>
          </p:nvSpPr>
          <p:spPr bwMode="auto">
            <a:xfrm>
              <a:off x="2385" y="3256"/>
              <a:ext cx="191" cy="94"/>
            </a:xfrm>
            <a:custGeom>
              <a:avLst/>
              <a:gdLst>
                <a:gd name="T0" fmla="*/ 7 w 380"/>
                <a:gd name="T1" fmla="*/ 121 h 188"/>
                <a:gd name="T2" fmla="*/ 68 w 380"/>
                <a:gd name="T3" fmla="*/ 53 h 188"/>
                <a:gd name="T4" fmla="*/ 148 w 380"/>
                <a:gd name="T5" fmla="*/ 15 h 188"/>
                <a:gd name="T6" fmla="*/ 220 w 380"/>
                <a:gd name="T7" fmla="*/ 0 h 188"/>
                <a:gd name="T8" fmla="*/ 294 w 380"/>
                <a:gd name="T9" fmla="*/ 0 h 188"/>
                <a:gd name="T10" fmla="*/ 380 w 380"/>
                <a:gd name="T11" fmla="*/ 17 h 188"/>
                <a:gd name="T12" fmla="*/ 274 w 380"/>
                <a:gd name="T13" fmla="*/ 24 h 188"/>
                <a:gd name="T14" fmla="*/ 234 w 380"/>
                <a:gd name="T15" fmla="*/ 45 h 188"/>
                <a:gd name="T16" fmla="*/ 236 w 380"/>
                <a:gd name="T17" fmla="*/ 19 h 188"/>
                <a:gd name="T18" fmla="*/ 199 w 380"/>
                <a:gd name="T19" fmla="*/ 51 h 188"/>
                <a:gd name="T20" fmla="*/ 196 w 380"/>
                <a:gd name="T21" fmla="*/ 24 h 188"/>
                <a:gd name="T22" fmla="*/ 173 w 380"/>
                <a:gd name="T23" fmla="*/ 41 h 188"/>
                <a:gd name="T24" fmla="*/ 161 w 380"/>
                <a:gd name="T25" fmla="*/ 38 h 188"/>
                <a:gd name="T26" fmla="*/ 135 w 380"/>
                <a:gd name="T27" fmla="*/ 55 h 188"/>
                <a:gd name="T28" fmla="*/ 101 w 380"/>
                <a:gd name="T29" fmla="*/ 79 h 188"/>
                <a:gd name="T30" fmla="*/ 80 w 380"/>
                <a:gd name="T31" fmla="*/ 100 h 188"/>
                <a:gd name="T32" fmla="*/ 70 w 380"/>
                <a:gd name="T33" fmla="*/ 136 h 188"/>
                <a:gd name="T34" fmla="*/ 66 w 380"/>
                <a:gd name="T35" fmla="*/ 157 h 188"/>
                <a:gd name="T36" fmla="*/ 74 w 380"/>
                <a:gd name="T37" fmla="*/ 188 h 188"/>
                <a:gd name="T38" fmla="*/ 44 w 380"/>
                <a:gd name="T39" fmla="*/ 161 h 188"/>
                <a:gd name="T40" fmla="*/ 23 w 380"/>
                <a:gd name="T41" fmla="*/ 167 h 188"/>
                <a:gd name="T42" fmla="*/ 30 w 380"/>
                <a:gd name="T43" fmla="*/ 182 h 188"/>
                <a:gd name="T44" fmla="*/ 9 w 380"/>
                <a:gd name="T45" fmla="*/ 174 h 188"/>
                <a:gd name="T46" fmla="*/ 0 w 380"/>
                <a:gd name="T47" fmla="*/ 142 h 188"/>
                <a:gd name="T48" fmla="*/ 7 w 380"/>
                <a:gd name="T49" fmla="*/ 121 h 188"/>
                <a:gd name="T50" fmla="*/ 7 w 380"/>
                <a:gd name="T5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188">
                  <a:moveTo>
                    <a:pt x="7" y="121"/>
                  </a:moveTo>
                  <a:lnTo>
                    <a:pt x="68" y="53"/>
                  </a:lnTo>
                  <a:lnTo>
                    <a:pt x="148" y="15"/>
                  </a:lnTo>
                  <a:lnTo>
                    <a:pt x="220" y="0"/>
                  </a:lnTo>
                  <a:lnTo>
                    <a:pt x="294" y="0"/>
                  </a:lnTo>
                  <a:lnTo>
                    <a:pt x="380" y="17"/>
                  </a:lnTo>
                  <a:lnTo>
                    <a:pt x="274" y="24"/>
                  </a:lnTo>
                  <a:lnTo>
                    <a:pt x="234" y="45"/>
                  </a:lnTo>
                  <a:lnTo>
                    <a:pt x="236" y="19"/>
                  </a:lnTo>
                  <a:lnTo>
                    <a:pt x="199" y="51"/>
                  </a:lnTo>
                  <a:lnTo>
                    <a:pt x="196" y="24"/>
                  </a:lnTo>
                  <a:lnTo>
                    <a:pt x="173" y="41"/>
                  </a:lnTo>
                  <a:lnTo>
                    <a:pt x="161" y="38"/>
                  </a:lnTo>
                  <a:lnTo>
                    <a:pt x="135" y="55"/>
                  </a:lnTo>
                  <a:lnTo>
                    <a:pt x="101" y="79"/>
                  </a:lnTo>
                  <a:lnTo>
                    <a:pt x="80" y="100"/>
                  </a:lnTo>
                  <a:lnTo>
                    <a:pt x="70" y="136"/>
                  </a:lnTo>
                  <a:lnTo>
                    <a:pt x="66" y="157"/>
                  </a:lnTo>
                  <a:lnTo>
                    <a:pt x="74" y="188"/>
                  </a:lnTo>
                  <a:lnTo>
                    <a:pt x="44" y="161"/>
                  </a:lnTo>
                  <a:lnTo>
                    <a:pt x="23" y="167"/>
                  </a:lnTo>
                  <a:lnTo>
                    <a:pt x="30" y="182"/>
                  </a:lnTo>
                  <a:lnTo>
                    <a:pt x="9" y="174"/>
                  </a:lnTo>
                  <a:lnTo>
                    <a:pt x="0" y="142"/>
                  </a:lnTo>
                  <a:lnTo>
                    <a:pt x="7" y="121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8" name="Freeform 50"/>
            <p:cNvSpPr>
              <a:spLocks/>
            </p:cNvSpPr>
            <p:nvPr/>
          </p:nvSpPr>
          <p:spPr bwMode="auto">
            <a:xfrm>
              <a:off x="2345" y="3241"/>
              <a:ext cx="354" cy="102"/>
            </a:xfrm>
            <a:custGeom>
              <a:avLst/>
              <a:gdLst>
                <a:gd name="T0" fmla="*/ 89 w 709"/>
                <a:gd name="T1" fmla="*/ 143 h 205"/>
                <a:gd name="T2" fmla="*/ 110 w 709"/>
                <a:gd name="T3" fmla="*/ 91 h 205"/>
                <a:gd name="T4" fmla="*/ 139 w 709"/>
                <a:gd name="T5" fmla="*/ 63 h 205"/>
                <a:gd name="T6" fmla="*/ 186 w 709"/>
                <a:gd name="T7" fmla="*/ 38 h 205"/>
                <a:gd name="T8" fmla="*/ 245 w 709"/>
                <a:gd name="T9" fmla="*/ 23 h 205"/>
                <a:gd name="T10" fmla="*/ 348 w 709"/>
                <a:gd name="T11" fmla="*/ 17 h 205"/>
                <a:gd name="T12" fmla="*/ 418 w 709"/>
                <a:gd name="T13" fmla="*/ 23 h 205"/>
                <a:gd name="T14" fmla="*/ 508 w 709"/>
                <a:gd name="T15" fmla="*/ 51 h 205"/>
                <a:gd name="T16" fmla="*/ 586 w 709"/>
                <a:gd name="T17" fmla="*/ 105 h 205"/>
                <a:gd name="T18" fmla="*/ 639 w 709"/>
                <a:gd name="T19" fmla="*/ 141 h 205"/>
                <a:gd name="T20" fmla="*/ 686 w 709"/>
                <a:gd name="T21" fmla="*/ 158 h 205"/>
                <a:gd name="T22" fmla="*/ 709 w 709"/>
                <a:gd name="T23" fmla="*/ 154 h 205"/>
                <a:gd name="T24" fmla="*/ 675 w 709"/>
                <a:gd name="T25" fmla="*/ 133 h 205"/>
                <a:gd name="T26" fmla="*/ 610 w 709"/>
                <a:gd name="T27" fmla="*/ 91 h 205"/>
                <a:gd name="T28" fmla="*/ 502 w 709"/>
                <a:gd name="T29" fmla="*/ 29 h 205"/>
                <a:gd name="T30" fmla="*/ 422 w 709"/>
                <a:gd name="T31" fmla="*/ 6 h 205"/>
                <a:gd name="T32" fmla="*/ 335 w 709"/>
                <a:gd name="T33" fmla="*/ 0 h 205"/>
                <a:gd name="T34" fmla="*/ 253 w 709"/>
                <a:gd name="T35" fmla="*/ 2 h 205"/>
                <a:gd name="T36" fmla="*/ 184 w 709"/>
                <a:gd name="T37" fmla="*/ 19 h 205"/>
                <a:gd name="T38" fmla="*/ 135 w 709"/>
                <a:gd name="T39" fmla="*/ 36 h 205"/>
                <a:gd name="T40" fmla="*/ 95 w 709"/>
                <a:gd name="T41" fmla="*/ 69 h 205"/>
                <a:gd name="T42" fmla="*/ 65 w 709"/>
                <a:gd name="T43" fmla="*/ 122 h 205"/>
                <a:gd name="T44" fmla="*/ 0 w 709"/>
                <a:gd name="T45" fmla="*/ 202 h 205"/>
                <a:gd name="T46" fmla="*/ 86 w 709"/>
                <a:gd name="T47" fmla="*/ 205 h 205"/>
                <a:gd name="T48" fmla="*/ 108 w 709"/>
                <a:gd name="T49" fmla="*/ 173 h 205"/>
                <a:gd name="T50" fmla="*/ 89 w 709"/>
                <a:gd name="T51" fmla="*/ 143 h 205"/>
                <a:gd name="T52" fmla="*/ 89 w 709"/>
                <a:gd name="T53" fmla="*/ 14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9" h="205">
                  <a:moveTo>
                    <a:pt x="89" y="143"/>
                  </a:moveTo>
                  <a:lnTo>
                    <a:pt x="110" y="91"/>
                  </a:lnTo>
                  <a:lnTo>
                    <a:pt x="139" y="63"/>
                  </a:lnTo>
                  <a:lnTo>
                    <a:pt x="186" y="38"/>
                  </a:lnTo>
                  <a:lnTo>
                    <a:pt x="245" y="23"/>
                  </a:lnTo>
                  <a:lnTo>
                    <a:pt x="348" y="17"/>
                  </a:lnTo>
                  <a:lnTo>
                    <a:pt x="418" y="23"/>
                  </a:lnTo>
                  <a:lnTo>
                    <a:pt x="508" y="51"/>
                  </a:lnTo>
                  <a:lnTo>
                    <a:pt x="586" y="105"/>
                  </a:lnTo>
                  <a:lnTo>
                    <a:pt x="639" y="141"/>
                  </a:lnTo>
                  <a:lnTo>
                    <a:pt x="686" y="158"/>
                  </a:lnTo>
                  <a:lnTo>
                    <a:pt x="709" y="154"/>
                  </a:lnTo>
                  <a:lnTo>
                    <a:pt x="675" y="133"/>
                  </a:lnTo>
                  <a:lnTo>
                    <a:pt x="610" y="91"/>
                  </a:lnTo>
                  <a:lnTo>
                    <a:pt x="502" y="29"/>
                  </a:lnTo>
                  <a:lnTo>
                    <a:pt x="422" y="6"/>
                  </a:lnTo>
                  <a:lnTo>
                    <a:pt x="335" y="0"/>
                  </a:lnTo>
                  <a:lnTo>
                    <a:pt x="253" y="2"/>
                  </a:lnTo>
                  <a:lnTo>
                    <a:pt x="184" y="19"/>
                  </a:lnTo>
                  <a:lnTo>
                    <a:pt x="135" y="36"/>
                  </a:lnTo>
                  <a:lnTo>
                    <a:pt x="95" y="69"/>
                  </a:lnTo>
                  <a:lnTo>
                    <a:pt x="65" y="122"/>
                  </a:lnTo>
                  <a:lnTo>
                    <a:pt x="0" y="202"/>
                  </a:lnTo>
                  <a:lnTo>
                    <a:pt x="86" y="205"/>
                  </a:lnTo>
                  <a:lnTo>
                    <a:pt x="108" y="173"/>
                  </a:lnTo>
                  <a:lnTo>
                    <a:pt x="89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9" name="Freeform 51"/>
            <p:cNvSpPr>
              <a:spLocks/>
            </p:cNvSpPr>
            <p:nvPr/>
          </p:nvSpPr>
          <p:spPr bwMode="auto">
            <a:xfrm>
              <a:off x="2561" y="3287"/>
              <a:ext cx="36" cy="45"/>
            </a:xfrm>
            <a:custGeom>
              <a:avLst/>
              <a:gdLst>
                <a:gd name="T0" fmla="*/ 10 w 73"/>
                <a:gd name="T1" fmla="*/ 57 h 90"/>
                <a:gd name="T2" fmla="*/ 18 w 73"/>
                <a:gd name="T3" fmla="*/ 76 h 90"/>
                <a:gd name="T4" fmla="*/ 23 w 73"/>
                <a:gd name="T5" fmla="*/ 88 h 90"/>
                <a:gd name="T6" fmla="*/ 42 w 73"/>
                <a:gd name="T7" fmla="*/ 90 h 90"/>
                <a:gd name="T8" fmla="*/ 63 w 73"/>
                <a:gd name="T9" fmla="*/ 76 h 90"/>
                <a:gd name="T10" fmla="*/ 73 w 73"/>
                <a:gd name="T11" fmla="*/ 52 h 90"/>
                <a:gd name="T12" fmla="*/ 67 w 73"/>
                <a:gd name="T13" fmla="*/ 21 h 90"/>
                <a:gd name="T14" fmla="*/ 46 w 73"/>
                <a:gd name="T15" fmla="*/ 6 h 90"/>
                <a:gd name="T16" fmla="*/ 25 w 73"/>
                <a:gd name="T17" fmla="*/ 0 h 90"/>
                <a:gd name="T18" fmla="*/ 12 w 73"/>
                <a:gd name="T19" fmla="*/ 14 h 90"/>
                <a:gd name="T20" fmla="*/ 25 w 73"/>
                <a:gd name="T21" fmla="*/ 31 h 90"/>
                <a:gd name="T22" fmla="*/ 16 w 73"/>
                <a:gd name="T23" fmla="*/ 44 h 90"/>
                <a:gd name="T24" fmla="*/ 0 w 73"/>
                <a:gd name="T25" fmla="*/ 46 h 90"/>
                <a:gd name="T26" fmla="*/ 10 w 73"/>
                <a:gd name="T27" fmla="*/ 57 h 90"/>
                <a:gd name="T28" fmla="*/ 10 w 73"/>
                <a:gd name="T29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90">
                  <a:moveTo>
                    <a:pt x="10" y="57"/>
                  </a:moveTo>
                  <a:lnTo>
                    <a:pt x="18" y="76"/>
                  </a:lnTo>
                  <a:lnTo>
                    <a:pt x="23" y="88"/>
                  </a:lnTo>
                  <a:lnTo>
                    <a:pt x="42" y="90"/>
                  </a:lnTo>
                  <a:lnTo>
                    <a:pt x="63" y="76"/>
                  </a:lnTo>
                  <a:lnTo>
                    <a:pt x="73" y="52"/>
                  </a:lnTo>
                  <a:lnTo>
                    <a:pt x="67" y="21"/>
                  </a:lnTo>
                  <a:lnTo>
                    <a:pt x="46" y="6"/>
                  </a:lnTo>
                  <a:lnTo>
                    <a:pt x="25" y="0"/>
                  </a:lnTo>
                  <a:lnTo>
                    <a:pt x="12" y="14"/>
                  </a:lnTo>
                  <a:lnTo>
                    <a:pt x="25" y="31"/>
                  </a:lnTo>
                  <a:lnTo>
                    <a:pt x="16" y="44"/>
                  </a:lnTo>
                  <a:lnTo>
                    <a:pt x="0" y="46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0" name="Freeform 52"/>
            <p:cNvSpPr>
              <a:spLocks/>
            </p:cNvSpPr>
            <p:nvPr/>
          </p:nvSpPr>
          <p:spPr bwMode="auto">
            <a:xfrm>
              <a:off x="2534" y="3264"/>
              <a:ext cx="83" cy="111"/>
            </a:xfrm>
            <a:custGeom>
              <a:avLst/>
              <a:gdLst>
                <a:gd name="T0" fmla="*/ 69 w 168"/>
                <a:gd name="T1" fmla="*/ 36 h 220"/>
                <a:gd name="T2" fmla="*/ 42 w 168"/>
                <a:gd name="T3" fmla="*/ 30 h 220"/>
                <a:gd name="T4" fmla="*/ 46 w 168"/>
                <a:gd name="T5" fmla="*/ 45 h 220"/>
                <a:gd name="T6" fmla="*/ 27 w 168"/>
                <a:gd name="T7" fmla="*/ 62 h 220"/>
                <a:gd name="T8" fmla="*/ 21 w 168"/>
                <a:gd name="T9" fmla="*/ 112 h 220"/>
                <a:gd name="T10" fmla="*/ 42 w 168"/>
                <a:gd name="T11" fmla="*/ 148 h 220"/>
                <a:gd name="T12" fmla="*/ 71 w 168"/>
                <a:gd name="T13" fmla="*/ 169 h 220"/>
                <a:gd name="T14" fmla="*/ 95 w 168"/>
                <a:gd name="T15" fmla="*/ 167 h 220"/>
                <a:gd name="T16" fmla="*/ 101 w 168"/>
                <a:gd name="T17" fmla="*/ 150 h 220"/>
                <a:gd name="T18" fmla="*/ 116 w 168"/>
                <a:gd name="T19" fmla="*/ 157 h 220"/>
                <a:gd name="T20" fmla="*/ 126 w 168"/>
                <a:gd name="T21" fmla="*/ 138 h 220"/>
                <a:gd name="T22" fmla="*/ 135 w 168"/>
                <a:gd name="T23" fmla="*/ 138 h 220"/>
                <a:gd name="T24" fmla="*/ 137 w 168"/>
                <a:gd name="T25" fmla="*/ 95 h 220"/>
                <a:gd name="T26" fmla="*/ 139 w 168"/>
                <a:gd name="T27" fmla="*/ 68 h 220"/>
                <a:gd name="T28" fmla="*/ 122 w 168"/>
                <a:gd name="T29" fmla="*/ 51 h 220"/>
                <a:gd name="T30" fmla="*/ 111 w 168"/>
                <a:gd name="T31" fmla="*/ 32 h 220"/>
                <a:gd name="T32" fmla="*/ 92 w 168"/>
                <a:gd name="T33" fmla="*/ 30 h 220"/>
                <a:gd name="T34" fmla="*/ 69 w 168"/>
                <a:gd name="T35" fmla="*/ 17 h 220"/>
                <a:gd name="T36" fmla="*/ 42 w 168"/>
                <a:gd name="T37" fmla="*/ 0 h 220"/>
                <a:gd name="T38" fmla="*/ 84 w 168"/>
                <a:gd name="T39" fmla="*/ 2 h 220"/>
                <a:gd name="T40" fmla="*/ 130 w 168"/>
                <a:gd name="T41" fmla="*/ 26 h 220"/>
                <a:gd name="T42" fmla="*/ 151 w 168"/>
                <a:gd name="T43" fmla="*/ 49 h 220"/>
                <a:gd name="T44" fmla="*/ 168 w 168"/>
                <a:gd name="T45" fmla="*/ 83 h 220"/>
                <a:gd name="T46" fmla="*/ 168 w 168"/>
                <a:gd name="T47" fmla="*/ 116 h 220"/>
                <a:gd name="T48" fmla="*/ 160 w 168"/>
                <a:gd name="T49" fmla="*/ 156 h 220"/>
                <a:gd name="T50" fmla="*/ 137 w 168"/>
                <a:gd name="T51" fmla="*/ 190 h 220"/>
                <a:gd name="T52" fmla="*/ 101 w 168"/>
                <a:gd name="T53" fmla="*/ 209 h 220"/>
                <a:gd name="T54" fmla="*/ 57 w 168"/>
                <a:gd name="T55" fmla="*/ 220 h 220"/>
                <a:gd name="T56" fmla="*/ 31 w 168"/>
                <a:gd name="T57" fmla="*/ 201 h 220"/>
                <a:gd name="T58" fmla="*/ 17 w 168"/>
                <a:gd name="T59" fmla="*/ 178 h 220"/>
                <a:gd name="T60" fmla="*/ 6 w 168"/>
                <a:gd name="T61" fmla="*/ 144 h 220"/>
                <a:gd name="T62" fmla="*/ 0 w 168"/>
                <a:gd name="T63" fmla="*/ 104 h 220"/>
                <a:gd name="T64" fmla="*/ 2 w 168"/>
                <a:gd name="T65" fmla="*/ 57 h 220"/>
                <a:gd name="T66" fmla="*/ 17 w 168"/>
                <a:gd name="T67" fmla="*/ 17 h 220"/>
                <a:gd name="T68" fmla="*/ 55 w 168"/>
                <a:gd name="T69" fmla="*/ 15 h 220"/>
                <a:gd name="T70" fmla="*/ 69 w 168"/>
                <a:gd name="T71" fmla="*/ 36 h 220"/>
                <a:gd name="T72" fmla="*/ 69 w 168"/>
                <a:gd name="T73" fmla="*/ 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20">
                  <a:moveTo>
                    <a:pt x="69" y="36"/>
                  </a:moveTo>
                  <a:lnTo>
                    <a:pt x="42" y="30"/>
                  </a:lnTo>
                  <a:lnTo>
                    <a:pt x="46" y="45"/>
                  </a:lnTo>
                  <a:lnTo>
                    <a:pt x="27" y="62"/>
                  </a:lnTo>
                  <a:lnTo>
                    <a:pt x="21" y="112"/>
                  </a:lnTo>
                  <a:lnTo>
                    <a:pt x="42" y="148"/>
                  </a:lnTo>
                  <a:lnTo>
                    <a:pt x="71" y="169"/>
                  </a:lnTo>
                  <a:lnTo>
                    <a:pt x="95" y="167"/>
                  </a:lnTo>
                  <a:lnTo>
                    <a:pt x="101" y="150"/>
                  </a:lnTo>
                  <a:lnTo>
                    <a:pt x="116" y="157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37" y="95"/>
                  </a:lnTo>
                  <a:lnTo>
                    <a:pt x="139" y="68"/>
                  </a:lnTo>
                  <a:lnTo>
                    <a:pt x="122" y="51"/>
                  </a:lnTo>
                  <a:lnTo>
                    <a:pt x="111" y="32"/>
                  </a:lnTo>
                  <a:lnTo>
                    <a:pt x="92" y="30"/>
                  </a:lnTo>
                  <a:lnTo>
                    <a:pt x="69" y="17"/>
                  </a:lnTo>
                  <a:lnTo>
                    <a:pt x="42" y="0"/>
                  </a:lnTo>
                  <a:lnTo>
                    <a:pt x="84" y="2"/>
                  </a:lnTo>
                  <a:lnTo>
                    <a:pt x="130" y="26"/>
                  </a:lnTo>
                  <a:lnTo>
                    <a:pt x="151" y="49"/>
                  </a:lnTo>
                  <a:lnTo>
                    <a:pt x="168" y="83"/>
                  </a:lnTo>
                  <a:lnTo>
                    <a:pt x="168" y="116"/>
                  </a:lnTo>
                  <a:lnTo>
                    <a:pt x="160" y="156"/>
                  </a:lnTo>
                  <a:lnTo>
                    <a:pt x="137" y="190"/>
                  </a:lnTo>
                  <a:lnTo>
                    <a:pt x="101" y="209"/>
                  </a:lnTo>
                  <a:lnTo>
                    <a:pt x="57" y="220"/>
                  </a:lnTo>
                  <a:lnTo>
                    <a:pt x="31" y="201"/>
                  </a:lnTo>
                  <a:lnTo>
                    <a:pt x="17" y="178"/>
                  </a:lnTo>
                  <a:lnTo>
                    <a:pt x="6" y="144"/>
                  </a:lnTo>
                  <a:lnTo>
                    <a:pt x="0" y="104"/>
                  </a:lnTo>
                  <a:lnTo>
                    <a:pt x="2" y="57"/>
                  </a:lnTo>
                  <a:lnTo>
                    <a:pt x="17" y="17"/>
                  </a:lnTo>
                  <a:lnTo>
                    <a:pt x="55" y="15"/>
                  </a:lnTo>
                  <a:lnTo>
                    <a:pt x="69" y="36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1" name="Freeform 53"/>
            <p:cNvSpPr>
              <a:spLocks/>
            </p:cNvSpPr>
            <p:nvPr/>
          </p:nvSpPr>
          <p:spPr bwMode="auto">
            <a:xfrm>
              <a:off x="2539" y="3261"/>
              <a:ext cx="33" cy="39"/>
            </a:xfrm>
            <a:custGeom>
              <a:avLst/>
              <a:gdLst>
                <a:gd name="T0" fmla="*/ 0 w 64"/>
                <a:gd name="T1" fmla="*/ 38 h 78"/>
                <a:gd name="T2" fmla="*/ 19 w 64"/>
                <a:gd name="T3" fmla="*/ 0 h 78"/>
                <a:gd name="T4" fmla="*/ 64 w 64"/>
                <a:gd name="T5" fmla="*/ 15 h 78"/>
                <a:gd name="T6" fmla="*/ 30 w 64"/>
                <a:gd name="T7" fmla="*/ 30 h 78"/>
                <a:gd name="T8" fmla="*/ 15 w 64"/>
                <a:gd name="T9" fmla="*/ 78 h 78"/>
                <a:gd name="T10" fmla="*/ 0 w 64"/>
                <a:gd name="T11" fmla="*/ 38 h 78"/>
                <a:gd name="T12" fmla="*/ 0 w 64"/>
                <a:gd name="T13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8">
                  <a:moveTo>
                    <a:pt x="0" y="38"/>
                  </a:moveTo>
                  <a:lnTo>
                    <a:pt x="19" y="0"/>
                  </a:lnTo>
                  <a:lnTo>
                    <a:pt x="64" y="15"/>
                  </a:lnTo>
                  <a:lnTo>
                    <a:pt x="30" y="30"/>
                  </a:lnTo>
                  <a:lnTo>
                    <a:pt x="15" y="7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2" name="Freeform 54"/>
            <p:cNvSpPr>
              <a:spLocks/>
            </p:cNvSpPr>
            <p:nvPr/>
          </p:nvSpPr>
          <p:spPr bwMode="auto">
            <a:xfrm>
              <a:off x="2531" y="3258"/>
              <a:ext cx="146" cy="99"/>
            </a:xfrm>
            <a:custGeom>
              <a:avLst/>
              <a:gdLst>
                <a:gd name="T0" fmla="*/ 152 w 292"/>
                <a:gd name="T1" fmla="*/ 69 h 200"/>
                <a:gd name="T2" fmla="*/ 207 w 292"/>
                <a:gd name="T3" fmla="*/ 116 h 200"/>
                <a:gd name="T4" fmla="*/ 216 w 292"/>
                <a:gd name="T5" fmla="*/ 139 h 200"/>
                <a:gd name="T6" fmla="*/ 251 w 292"/>
                <a:gd name="T7" fmla="*/ 137 h 200"/>
                <a:gd name="T8" fmla="*/ 254 w 292"/>
                <a:gd name="T9" fmla="*/ 152 h 200"/>
                <a:gd name="T10" fmla="*/ 245 w 292"/>
                <a:gd name="T11" fmla="*/ 171 h 200"/>
                <a:gd name="T12" fmla="*/ 205 w 292"/>
                <a:gd name="T13" fmla="*/ 179 h 200"/>
                <a:gd name="T14" fmla="*/ 207 w 292"/>
                <a:gd name="T15" fmla="*/ 141 h 200"/>
                <a:gd name="T16" fmla="*/ 201 w 292"/>
                <a:gd name="T17" fmla="*/ 122 h 200"/>
                <a:gd name="T18" fmla="*/ 197 w 292"/>
                <a:gd name="T19" fmla="*/ 164 h 200"/>
                <a:gd name="T20" fmla="*/ 184 w 292"/>
                <a:gd name="T21" fmla="*/ 183 h 200"/>
                <a:gd name="T22" fmla="*/ 163 w 292"/>
                <a:gd name="T23" fmla="*/ 200 h 200"/>
                <a:gd name="T24" fmla="*/ 194 w 292"/>
                <a:gd name="T25" fmla="*/ 200 h 200"/>
                <a:gd name="T26" fmla="*/ 226 w 292"/>
                <a:gd name="T27" fmla="*/ 200 h 200"/>
                <a:gd name="T28" fmla="*/ 262 w 292"/>
                <a:gd name="T29" fmla="*/ 196 h 200"/>
                <a:gd name="T30" fmla="*/ 285 w 292"/>
                <a:gd name="T31" fmla="*/ 183 h 200"/>
                <a:gd name="T32" fmla="*/ 292 w 292"/>
                <a:gd name="T33" fmla="*/ 164 h 200"/>
                <a:gd name="T34" fmla="*/ 287 w 292"/>
                <a:gd name="T35" fmla="*/ 149 h 200"/>
                <a:gd name="T36" fmla="*/ 258 w 292"/>
                <a:gd name="T37" fmla="*/ 128 h 200"/>
                <a:gd name="T38" fmla="*/ 226 w 292"/>
                <a:gd name="T39" fmla="*/ 103 h 200"/>
                <a:gd name="T40" fmla="*/ 197 w 292"/>
                <a:gd name="T41" fmla="*/ 75 h 200"/>
                <a:gd name="T42" fmla="*/ 129 w 292"/>
                <a:gd name="T43" fmla="*/ 27 h 200"/>
                <a:gd name="T44" fmla="*/ 66 w 292"/>
                <a:gd name="T45" fmla="*/ 4 h 200"/>
                <a:gd name="T46" fmla="*/ 0 w 292"/>
                <a:gd name="T47" fmla="*/ 0 h 200"/>
                <a:gd name="T48" fmla="*/ 62 w 292"/>
                <a:gd name="T49" fmla="*/ 19 h 200"/>
                <a:gd name="T50" fmla="*/ 123 w 292"/>
                <a:gd name="T51" fmla="*/ 44 h 200"/>
                <a:gd name="T52" fmla="*/ 152 w 292"/>
                <a:gd name="T53" fmla="*/ 69 h 200"/>
                <a:gd name="T54" fmla="*/ 152 w 292"/>
                <a:gd name="T55" fmla="*/ 6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200">
                  <a:moveTo>
                    <a:pt x="152" y="69"/>
                  </a:moveTo>
                  <a:lnTo>
                    <a:pt x="207" y="116"/>
                  </a:lnTo>
                  <a:lnTo>
                    <a:pt x="216" y="139"/>
                  </a:lnTo>
                  <a:lnTo>
                    <a:pt x="251" y="137"/>
                  </a:lnTo>
                  <a:lnTo>
                    <a:pt x="254" y="152"/>
                  </a:lnTo>
                  <a:lnTo>
                    <a:pt x="245" y="171"/>
                  </a:lnTo>
                  <a:lnTo>
                    <a:pt x="205" y="179"/>
                  </a:lnTo>
                  <a:lnTo>
                    <a:pt x="207" y="141"/>
                  </a:lnTo>
                  <a:lnTo>
                    <a:pt x="201" y="122"/>
                  </a:lnTo>
                  <a:lnTo>
                    <a:pt x="197" y="164"/>
                  </a:lnTo>
                  <a:lnTo>
                    <a:pt x="184" y="183"/>
                  </a:lnTo>
                  <a:lnTo>
                    <a:pt x="163" y="200"/>
                  </a:lnTo>
                  <a:lnTo>
                    <a:pt x="194" y="200"/>
                  </a:lnTo>
                  <a:lnTo>
                    <a:pt x="226" y="200"/>
                  </a:lnTo>
                  <a:lnTo>
                    <a:pt x="262" y="196"/>
                  </a:lnTo>
                  <a:lnTo>
                    <a:pt x="285" y="183"/>
                  </a:lnTo>
                  <a:lnTo>
                    <a:pt x="292" y="164"/>
                  </a:lnTo>
                  <a:lnTo>
                    <a:pt x="287" y="149"/>
                  </a:lnTo>
                  <a:lnTo>
                    <a:pt x="258" y="128"/>
                  </a:lnTo>
                  <a:lnTo>
                    <a:pt x="226" y="103"/>
                  </a:lnTo>
                  <a:lnTo>
                    <a:pt x="197" y="75"/>
                  </a:lnTo>
                  <a:lnTo>
                    <a:pt x="129" y="27"/>
                  </a:lnTo>
                  <a:lnTo>
                    <a:pt x="66" y="4"/>
                  </a:lnTo>
                  <a:lnTo>
                    <a:pt x="0" y="0"/>
                  </a:lnTo>
                  <a:lnTo>
                    <a:pt x="62" y="19"/>
                  </a:lnTo>
                  <a:lnTo>
                    <a:pt x="123" y="44"/>
                  </a:lnTo>
                  <a:lnTo>
                    <a:pt x="152" y="69"/>
                  </a:lnTo>
                  <a:lnTo>
                    <a:pt x="15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3" name="Freeform 55"/>
            <p:cNvSpPr>
              <a:spLocks/>
            </p:cNvSpPr>
            <p:nvPr/>
          </p:nvSpPr>
          <p:spPr bwMode="auto">
            <a:xfrm>
              <a:off x="2416" y="3286"/>
              <a:ext cx="158" cy="101"/>
            </a:xfrm>
            <a:custGeom>
              <a:avLst/>
              <a:gdLst>
                <a:gd name="T0" fmla="*/ 15 w 315"/>
                <a:gd name="T1" fmla="*/ 132 h 202"/>
                <a:gd name="T2" fmla="*/ 38 w 315"/>
                <a:gd name="T3" fmla="*/ 151 h 202"/>
                <a:gd name="T4" fmla="*/ 68 w 315"/>
                <a:gd name="T5" fmla="*/ 170 h 202"/>
                <a:gd name="T6" fmla="*/ 140 w 315"/>
                <a:gd name="T7" fmla="*/ 190 h 202"/>
                <a:gd name="T8" fmla="*/ 218 w 315"/>
                <a:gd name="T9" fmla="*/ 202 h 202"/>
                <a:gd name="T10" fmla="*/ 260 w 315"/>
                <a:gd name="T11" fmla="*/ 202 h 202"/>
                <a:gd name="T12" fmla="*/ 315 w 315"/>
                <a:gd name="T13" fmla="*/ 196 h 202"/>
                <a:gd name="T14" fmla="*/ 232 w 315"/>
                <a:gd name="T15" fmla="*/ 185 h 202"/>
                <a:gd name="T16" fmla="*/ 148 w 315"/>
                <a:gd name="T17" fmla="*/ 175 h 202"/>
                <a:gd name="T18" fmla="*/ 97 w 315"/>
                <a:gd name="T19" fmla="*/ 156 h 202"/>
                <a:gd name="T20" fmla="*/ 72 w 315"/>
                <a:gd name="T21" fmla="*/ 141 h 202"/>
                <a:gd name="T22" fmla="*/ 51 w 315"/>
                <a:gd name="T23" fmla="*/ 124 h 202"/>
                <a:gd name="T24" fmla="*/ 38 w 315"/>
                <a:gd name="T25" fmla="*/ 107 h 202"/>
                <a:gd name="T26" fmla="*/ 28 w 315"/>
                <a:gd name="T27" fmla="*/ 78 h 202"/>
                <a:gd name="T28" fmla="*/ 32 w 315"/>
                <a:gd name="T29" fmla="*/ 50 h 202"/>
                <a:gd name="T30" fmla="*/ 43 w 315"/>
                <a:gd name="T31" fmla="*/ 0 h 202"/>
                <a:gd name="T32" fmla="*/ 2 w 315"/>
                <a:gd name="T33" fmla="*/ 37 h 202"/>
                <a:gd name="T34" fmla="*/ 0 w 315"/>
                <a:gd name="T35" fmla="*/ 82 h 202"/>
                <a:gd name="T36" fmla="*/ 3 w 315"/>
                <a:gd name="T37" fmla="*/ 116 h 202"/>
                <a:gd name="T38" fmla="*/ 15 w 315"/>
                <a:gd name="T39" fmla="*/ 132 h 202"/>
                <a:gd name="T40" fmla="*/ 15 w 315"/>
                <a:gd name="T41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202">
                  <a:moveTo>
                    <a:pt x="15" y="132"/>
                  </a:moveTo>
                  <a:lnTo>
                    <a:pt x="38" y="151"/>
                  </a:lnTo>
                  <a:lnTo>
                    <a:pt x="68" y="170"/>
                  </a:lnTo>
                  <a:lnTo>
                    <a:pt x="140" y="190"/>
                  </a:lnTo>
                  <a:lnTo>
                    <a:pt x="218" y="202"/>
                  </a:lnTo>
                  <a:lnTo>
                    <a:pt x="260" y="202"/>
                  </a:lnTo>
                  <a:lnTo>
                    <a:pt x="315" y="196"/>
                  </a:lnTo>
                  <a:lnTo>
                    <a:pt x="232" y="185"/>
                  </a:lnTo>
                  <a:lnTo>
                    <a:pt x="148" y="175"/>
                  </a:lnTo>
                  <a:lnTo>
                    <a:pt x="97" y="156"/>
                  </a:lnTo>
                  <a:lnTo>
                    <a:pt x="72" y="141"/>
                  </a:lnTo>
                  <a:lnTo>
                    <a:pt x="51" y="124"/>
                  </a:lnTo>
                  <a:lnTo>
                    <a:pt x="38" y="107"/>
                  </a:lnTo>
                  <a:lnTo>
                    <a:pt x="28" y="78"/>
                  </a:lnTo>
                  <a:lnTo>
                    <a:pt x="32" y="50"/>
                  </a:lnTo>
                  <a:lnTo>
                    <a:pt x="43" y="0"/>
                  </a:lnTo>
                  <a:lnTo>
                    <a:pt x="2" y="37"/>
                  </a:lnTo>
                  <a:lnTo>
                    <a:pt x="0" y="82"/>
                  </a:lnTo>
                  <a:lnTo>
                    <a:pt x="3" y="116"/>
                  </a:lnTo>
                  <a:lnTo>
                    <a:pt x="15" y="132"/>
                  </a:lnTo>
                  <a:lnTo>
                    <a:pt x="1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4" name="Freeform 56"/>
            <p:cNvSpPr>
              <a:spLocks/>
            </p:cNvSpPr>
            <p:nvPr/>
          </p:nvSpPr>
          <p:spPr bwMode="auto">
            <a:xfrm>
              <a:off x="2673" y="3281"/>
              <a:ext cx="90" cy="182"/>
            </a:xfrm>
            <a:custGeom>
              <a:avLst/>
              <a:gdLst>
                <a:gd name="T0" fmla="*/ 53 w 179"/>
                <a:gd name="T1" fmla="*/ 42 h 363"/>
                <a:gd name="T2" fmla="*/ 32 w 179"/>
                <a:gd name="T3" fmla="*/ 68 h 363"/>
                <a:gd name="T4" fmla="*/ 0 w 179"/>
                <a:gd name="T5" fmla="*/ 59 h 363"/>
                <a:gd name="T6" fmla="*/ 30 w 179"/>
                <a:gd name="T7" fmla="*/ 89 h 363"/>
                <a:gd name="T8" fmla="*/ 82 w 179"/>
                <a:gd name="T9" fmla="*/ 118 h 363"/>
                <a:gd name="T10" fmla="*/ 93 w 179"/>
                <a:gd name="T11" fmla="*/ 123 h 363"/>
                <a:gd name="T12" fmla="*/ 104 w 179"/>
                <a:gd name="T13" fmla="*/ 175 h 363"/>
                <a:gd name="T14" fmla="*/ 83 w 179"/>
                <a:gd name="T15" fmla="*/ 239 h 363"/>
                <a:gd name="T16" fmla="*/ 36 w 179"/>
                <a:gd name="T17" fmla="*/ 340 h 363"/>
                <a:gd name="T18" fmla="*/ 179 w 179"/>
                <a:gd name="T19" fmla="*/ 363 h 363"/>
                <a:gd name="T20" fmla="*/ 158 w 179"/>
                <a:gd name="T21" fmla="*/ 247 h 363"/>
                <a:gd name="T22" fmla="*/ 146 w 179"/>
                <a:gd name="T23" fmla="*/ 135 h 363"/>
                <a:gd name="T24" fmla="*/ 118 w 179"/>
                <a:gd name="T25" fmla="*/ 78 h 363"/>
                <a:gd name="T26" fmla="*/ 63 w 179"/>
                <a:gd name="T27" fmla="*/ 0 h 363"/>
                <a:gd name="T28" fmla="*/ 53 w 179"/>
                <a:gd name="T29" fmla="*/ 42 h 363"/>
                <a:gd name="T30" fmla="*/ 53 w 179"/>
                <a:gd name="T31" fmla="*/ 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363">
                  <a:moveTo>
                    <a:pt x="53" y="42"/>
                  </a:moveTo>
                  <a:lnTo>
                    <a:pt x="32" y="68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82" y="118"/>
                  </a:lnTo>
                  <a:lnTo>
                    <a:pt x="93" y="123"/>
                  </a:lnTo>
                  <a:lnTo>
                    <a:pt x="104" y="175"/>
                  </a:lnTo>
                  <a:lnTo>
                    <a:pt x="83" y="239"/>
                  </a:lnTo>
                  <a:lnTo>
                    <a:pt x="36" y="340"/>
                  </a:lnTo>
                  <a:lnTo>
                    <a:pt x="179" y="363"/>
                  </a:lnTo>
                  <a:lnTo>
                    <a:pt x="158" y="247"/>
                  </a:lnTo>
                  <a:lnTo>
                    <a:pt x="146" y="135"/>
                  </a:lnTo>
                  <a:lnTo>
                    <a:pt x="118" y="78"/>
                  </a:lnTo>
                  <a:lnTo>
                    <a:pt x="63" y="0"/>
                  </a:lnTo>
                  <a:lnTo>
                    <a:pt x="53" y="42"/>
                  </a:lnTo>
                  <a:lnTo>
                    <a:pt x="5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5" name="Freeform 57"/>
            <p:cNvSpPr>
              <a:spLocks/>
            </p:cNvSpPr>
            <p:nvPr/>
          </p:nvSpPr>
          <p:spPr bwMode="auto">
            <a:xfrm>
              <a:off x="2999" y="3197"/>
              <a:ext cx="338" cy="141"/>
            </a:xfrm>
            <a:custGeom>
              <a:avLst/>
              <a:gdLst>
                <a:gd name="T0" fmla="*/ 0 w 675"/>
                <a:gd name="T1" fmla="*/ 249 h 283"/>
                <a:gd name="T2" fmla="*/ 0 w 675"/>
                <a:gd name="T3" fmla="*/ 218 h 283"/>
                <a:gd name="T4" fmla="*/ 44 w 675"/>
                <a:gd name="T5" fmla="*/ 192 h 283"/>
                <a:gd name="T6" fmla="*/ 84 w 675"/>
                <a:gd name="T7" fmla="*/ 163 h 283"/>
                <a:gd name="T8" fmla="*/ 156 w 675"/>
                <a:gd name="T9" fmla="*/ 85 h 283"/>
                <a:gd name="T10" fmla="*/ 222 w 675"/>
                <a:gd name="T11" fmla="*/ 30 h 283"/>
                <a:gd name="T12" fmla="*/ 272 w 675"/>
                <a:gd name="T13" fmla="*/ 11 h 283"/>
                <a:gd name="T14" fmla="*/ 317 w 675"/>
                <a:gd name="T15" fmla="*/ 2 h 283"/>
                <a:gd name="T16" fmla="*/ 329 w 675"/>
                <a:gd name="T17" fmla="*/ 4 h 283"/>
                <a:gd name="T18" fmla="*/ 316 w 675"/>
                <a:gd name="T19" fmla="*/ 26 h 283"/>
                <a:gd name="T20" fmla="*/ 361 w 675"/>
                <a:gd name="T21" fmla="*/ 2 h 283"/>
                <a:gd name="T22" fmla="*/ 355 w 675"/>
                <a:gd name="T23" fmla="*/ 19 h 283"/>
                <a:gd name="T24" fmla="*/ 392 w 675"/>
                <a:gd name="T25" fmla="*/ 0 h 283"/>
                <a:gd name="T26" fmla="*/ 384 w 675"/>
                <a:gd name="T27" fmla="*/ 19 h 283"/>
                <a:gd name="T28" fmla="*/ 403 w 675"/>
                <a:gd name="T29" fmla="*/ 5 h 283"/>
                <a:gd name="T30" fmla="*/ 464 w 675"/>
                <a:gd name="T31" fmla="*/ 5 h 283"/>
                <a:gd name="T32" fmla="*/ 530 w 675"/>
                <a:gd name="T33" fmla="*/ 19 h 283"/>
                <a:gd name="T34" fmla="*/ 580 w 675"/>
                <a:gd name="T35" fmla="*/ 55 h 283"/>
                <a:gd name="T36" fmla="*/ 631 w 675"/>
                <a:gd name="T37" fmla="*/ 137 h 283"/>
                <a:gd name="T38" fmla="*/ 662 w 675"/>
                <a:gd name="T39" fmla="*/ 167 h 283"/>
                <a:gd name="T40" fmla="*/ 675 w 675"/>
                <a:gd name="T41" fmla="*/ 186 h 283"/>
                <a:gd name="T42" fmla="*/ 635 w 675"/>
                <a:gd name="T43" fmla="*/ 167 h 283"/>
                <a:gd name="T44" fmla="*/ 587 w 675"/>
                <a:gd name="T45" fmla="*/ 154 h 283"/>
                <a:gd name="T46" fmla="*/ 578 w 675"/>
                <a:gd name="T47" fmla="*/ 118 h 283"/>
                <a:gd name="T48" fmla="*/ 555 w 675"/>
                <a:gd name="T49" fmla="*/ 70 h 283"/>
                <a:gd name="T50" fmla="*/ 492 w 675"/>
                <a:gd name="T51" fmla="*/ 34 h 283"/>
                <a:gd name="T52" fmla="*/ 418 w 675"/>
                <a:gd name="T53" fmla="*/ 28 h 283"/>
                <a:gd name="T54" fmla="*/ 369 w 675"/>
                <a:gd name="T55" fmla="*/ 42 h 283"/>
                <a:gd name="T56" fmla="*/ 367 w 675"/>
                <a:gd name="T57" fmla="*/ 24 h 283"/>
                <a:gd name="T58" fmla="*/ 331 w 675"/>
                <a:gd name="T59" fmla="*/ 42 h 283"/>
                <a:gd name="T60" fmla="*/ 336 w 675"/>
                <a:gd name="T61" fmla="*/ 26 h 283"/>
                <a:gd name="T62" fmla="*/ 289 w 675"/>
                <a:gd name="T63" fmla="*/ 49 h 283"/>
                <a:gd name="T64" fmla="*/ 308 w 675"/>
                <a:gd name="T65" fmla="*/ 24 h 283"/>
                <a:gd name="T66" fmla="*/ 274 w 675"/>
                <a:gd name="T67" fmla="*/ 32 h 283"/>
                <a:gd name="T68" fmla="*/ 228 w 675"/>
                <a:gd name="T69" fmla="*/ 55 h 283"/>
                <a:gd name="T70" fmla="*/ 154 w 675"/>
                <a:gd name="T71" fmla="*/ 144 h 283"/>
                <a:gd name="T72" fmla="*/ 116 w 675"/>
                <a:gd name="T73" fmla="*/ 186 h 283"/>
                <a:gd name="T74" fmla="*/ 61 w 675"/>
                <a:gd name="T75" fmla="*/ 196 h 283"/>
                <a:gd name="T76" fmla="*/ 34 w 675"/>
                <a:gd name="T77" fmla="*/ 215 h 283"/>
                <a:gd name="T78" fmla="*/ 36 w 675"/>
                <a:gd name="T79" fmla="*/ 237 h 283"/>
                <a:gd name="T80" fmla="*/ 80 w 675"/>
                <a:gd name="T81" fmla="*/ 237 h 283"/>
                <a:gd name="T82" fmla="*/ 106 w 675"/>
                <a:gd name="T83" fmla="*/ 239 h 283"/>
                <a:gd name="T84" fmla="*/ 120 w 675"/>
                <a:gd name="T85" fmla="*/ 258 h 283"/>
                <a:gd name="T86" fmla="*/ 200 w 675"/>
                <a:gd name="T87" fmla="*/ 283 h 283"/>
                <a:gd name="T88" fmla="*/ 40 w 675"/>
                <a:gd name="T89" fmla="*/ 258 h 283"/>
                <a:gd name="T90" fmla="*/ 21 w 675"/>
                <a:gd name="T91" fmla="*/ 258 h 283"/>
                <a:gd name="T92" fmla="*/ 0 w 675"/>
                <a:gd name="T93" fmla="*/ 249 h 283"/>
                <a:gd name="T94" fmla="*/ 0 w 675"/>
                <a:gd name="T95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5" h="283">
                  <a:moveTo>
                    <a:pt x="0" y="249"/>
                  </a:moveTo>
                  <a:lnTo>
                    <a:pt x="0" y="218"/>
                  </a:lnTo>
                  <a:lnTo>
                    <a:pt x="44" y="192"/>
                  </a:lnTo>
                  <a:lnTo>
                    <a:pt x="84" y="163"/>
                  </a:lnTo>
                  <a:lnTo>
                    <a:pt x="156" y="85"/>
                  </a:lnTo>
                  <a:lnTo>
                    <a:pt x="222" y="30"/>
                  </a:lnTo>
                  <a:lnTo>
                    <a:pt x="272" y="11"/>
                  </a:lnTo>
                  <a:lnTo>
                    <a:pt x="317" y="2"/>
                  </a:lnTo>
                  <a:lnTo>
                    <a:pt x="329" y="4"/>
                  </a:lnTo>
                  <a:lnTo>
                    <a:pt x="316" y="26"/>
                  </a:lnTo>
                  <a:lnTo>
                    <a:pt x="361" y="2"/>
                  </a:lnTo>
                  <a:lnTo>
                    <a:pt x="355" y="19"/>
                  </a:lnTo>
                  <a:lnTo>
                    <a:pt x="392" y="0"/>
                  </a:lnTo>
                  <a:lnTo>
                    <a:pt x="384" y="19"/>
                  </a:lnTo>
                  <a:lnTo>
                    <a:pt x="403" y="5"/>
                  </a:lnTo>
                  <a:lnTo>
                    <a:pt x="464" y="5"/>
                  </a:lnTo>
                  <a:lnTo>
                    <a:pt x="530" y="19"/>
                  </a:lnTo>
                  <a:lnTo>
                    <a:pt x="580" y="55"/>
                  </a:lnTo>
                  <a:lnTo>
                    <a:pt x="631" y="137"/>
                  </a:lnTo>
                  <a:lnTo>
                    <a:pt x="662" y="167"/>
                  </a:lnTo>
                  <a:lnTo>
                    <a:pt x="675" y="186"/>
                  </a:lnTo>
                  <a:lnTo>
                    <a:pt x="635" y="167"/>
                  </a:lnTo>
                  <a:lnTo>
                    <a:pt x="587" y="154"/>
                  </a:lnTo>
                  <a:lnTo>
                    <a:pt x="578" y="118"/>
                  </a:lnTo>
                  <a:lnTo>
                    <a:pt x="555" y="70"/>
                  </a:lnTo>
                  <a:lnTo>
                    <a:pt x="492" y="34"/>
                  </a:lnTo>
                  <a:lnTo>
                    <a:pt x="418" y="28"/>
                  </a:lnTo>
                  <a:lnTo>
                    <a:pt x="369" y="42"/>
                  </a:lnTo>
                  <a:lnTo>
                    <a:pt x="367" y="24"/>
                  </a:lnTo>
                  <a:lnTo>
                    <a:pt x="331" y="42"/>
                  </a:lnTo>
                  <a:lnTo>
                    <a:pt x="336" y="26"/>
                  </a:lnTo>
                  <a:lnTo>
                    <a:pt x="289" y="49"/>
                  </a:lnTo>
                  <a:lnTo>
                    <a:pt x="308" y="24"/>
                  </a:lnTo>
                  <a:lnTo>
                    <a:pt x="274" y="32"/>
                  </a:lnTo>
                  <a:lnTo>
                    <a:pt x="228" y="55"/>
                  </a:lnTo>
                  <a:lnTo>
                    <a:pt x="154" y="144"/>
                  </a:lnTo>
                  <a:lnTo>
                    <a:pt x="116" y="186"/>
                  </a:lnTo>
                  <a:lnTo>
                    <a:pt x="61" y="196"/>
                  </a:lnTo>
                  <a:lnTo>
                    <a:pt x="34" y="215"/>
                  </a:lnTo>
                  <a:lnTo>
                    <a:pt x="36" y="237"/>
                  </a:lnTo>
                  <a:lnTo>
                    <a:pt x="80" y="237"/>
                  </a:lnTo>
                  <a:lnTo>
                    <a:pt x="106" y="239"/>
                  </a:lnTo>
                  <a:lnTo>
                    <a:pt x="120" y="258"/>
                  </a:lnTo>
                  <a:lnTo>
                    <a:pt x="200" y="283"/>
                  </a:lnTo>
                  <a:lnTo>
                    <a:pt x="40" y="258"/>
                  </a:lnTo>
                  <a:lnTo>
                    <a:pt x="21" y="258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6" name="Freeform 58"/>
            <p:cNvSpPr>
              <a:spLocks/>
            </p:cNvSpPr>
            <p:nvPr/>
          </p:nvSpPr>
          <p:spPr bwMode="auto">
            <a:xfrm>
              <a:off x="2924" y="3119"/>
              <a:ext cx="474" cy="294"/>
            </a:xfrm>
            <a:custGeom>
              <a:avLst/>
              <a:gdLst>
                <a:gd name="T0" fmla="*/ 76 w 947"/>
                <a:gd name="T1" fmla="*/ 372 h 587"/>
                <a:gd name="T2" fmla="*/ 182 w 947"/>
                <a:gd name="T3" fmla="*/ 306 h 587"/>
                <a:gd name="T4" fmla="*/ 329 w 947"/>
                <a:gd name="T5" fmla="*/ 188 h 587"/>
                <a:gd name="T6" fmla="*/ 473 w 947"/>
                <a:gd name="T7" fmla="*/ 139 h 587"/>
                <a:gd name="T8" fmla="*/ 652 w 947"/>
                <a:gd name="T9" fmla="*/ 148 h 587"/>
                <a:gd name="T10" fmla="*/ 732 w 947"/>
                <a:gd name="T11" fmla="*/ 188 h 587"/>
                <a:gd name="T12" fmla="*/ 793 w 947"/>
                <a:gd name="T13" fmla="*/ 298 h 587"/>
                <a:gd name="T14" fmla="*/ 859 w 947"/>
                <a:gd name="T15" fmla="*/ 310 h 587"/>
                <a:gd name="T16" fmla="*/ 766 w 947"/>
                <a:gd name="T17" fmla="*/ 177 h 587"/>
                <a:gd name="T18" fmla="*/ 610 w 947"/>
                <a:gd name="T19" fmla="*/ 122 h 587"/>
                <a:gd name="T20" fmla="*/ 420 w 947"/>
                <a:gd name="T21" fmla="*/ 131 h 587"/>
                <a:gd name="T22" fmla="*/ 283 w 947"/>
                <a:gd name="T23" fmla="*/ 198 h 587"/>
                <a:gd name="T24" fmla="*/ 161 w 947"/>
                <a:gd name="T25" fmla="*/ 293 h 587"/>
                <a:gd name="T26" fmla="*/ 241 w 947"/>
                <a:gd name="T27" fmla="*/ 171 h 587"/>
                <a:gd name="T28" fmla="*/ 428 w 947"/>
                <a:gd name="T29" fmla="*/ 84 h 587"/>
                <a:gd name="T30" fmla="*/ 640 w 947"/>
                <a:gd name="T31" fmla="*/ 63 h 587"/>
                <a:gd name="T32" fmla="*/ 673 w 947"/>
                <a:gd name="T33" fmla="*/ 72 h 587"/>
                <a:gd name="T34" fmla="*/ 717 w 947"/>
                <a:gd name="T35" fmla="*/ 84 h 587"/>
                <a:gd name="T36" fmla="*/ 703 w 947"/>
                <a:gd name="T37" fmla="*/ 95 h 587"/>
                <a:gd name="T38" fmla="*/ 749 w 947"/>
                <a:gd name="T39" fmla="*/ 118 h 587"/>
                <a:gd name="T40" fmla="*/ 832 w 947"/>
                <a:gd name="T41" fmla="*/ 165 h 587"/>
                <a:gd name="T42" fmla="*/ 855 w 947"/>
                <a:gd name="T43" fmla="*/ 198 h 587"/>
                <a:gd name="T44" fmla="*/ 876 w 947"/>
                <a:gd name="T45" fmla="*/ 236 h 587"/>
                <a:gd name="T46" fmla="*/ 872 w 947"/>
                <a:gd name="T47" fmla="*/ 329 h 587"/>
                <a:gd name="T48" fmla="*/ 947 w 947"/>
                <a:gd name="T49" fmla="*/ 199 h 587"/>
                <a:gd name="T50" fmla="*/ 823 w 947"/>
                <a:gd name="T51" fmla="*/ 15 h 587"/>
                <a:gd name="T52" fmla="*/ 504 w 947"/>
                <a:gd name="T53" fmla="*/ 4 h 587"/>
                <a:gd name="T54" fmla="*/ 232 w 947"/>
                <a:gd name="T55" fmla="*/ 89 h 587"/>
                <a:gd name="T56" fmla="*/ 152 w 947"/>
                <a:gd name="T57" fmla="*/ 141 h 587"/>
                <a:gd name="T58" fmla="*/ 95 w 947"/>
                <a:gd name="T59" fmla="*/ 260 h 587"/>
                <a:gd name="T60" fmla="*/ 85 w 947"/>
                <a:gd name="T61" fmla="*/ 177 h 587"/>
                <a:gd name="T62" fmla="*/ 43 w 947"/>
                <a:gd name="T63" fmla="*/ 304 h 587"/>
                <a:gd name="T64" fmla="*/ 11 w 947"/>
                <a:gd name="T65" fmla="*/ 380 h 587"/>
                <a:gd name="T66" fmla="*/ 4 w 947"/>
                <a:gd name="T67" fmla="*/ 587 h 587"/>
                <a:gd name="T68" fmla="*/ 47 w 947"/>
                <a:gd name="T69" fmla="*/ 369 h 587"/>
                <a:gd name="T70" fmla="*/ 68 w 947"/>
                <a:gd name="T71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7" h="587">
                  <a:moveTo>
                    <a:pt x="68" y="414"/>
                  </a:moveTo>
                  <a:lnTo>
                    <a:pt x="76" y="372"/>
                  </a:lnTo>
                  <a:lnTo>
                    <a:pt x="133" y="350"/>
                  </a:lnTo>
                  <a:lnTo>
                    <a:pt x="182" y="306"/>
                  </a:lnTo>
                  <a:lnTo>
                    <a:pt x="264" y="243"/>
                  </a:lnTo>
                  <a:lnTo>
                    <a:pt x="329" y="188"/>
                  </a:lnTo>
                  <a:lnTo>
                    <a:pt x="407" y="150"/>
                  </a:lnTo>
                  <a:lnTo>
                    <a:pt x="473" y="139"/>
                  </a:lnTo>
                  <a:lnTo>
                    <a:pt x="580" y="137"/>
                  </a:lnTo>
                  <a:lnTo>
                    <a:pt x="652" y="148"/>
                  </a:lnTo>
                  <a:lnTo>
                    <a:pt x="699" y="161"/>
                  </a:lnTo>
                  <a:lnTo>
                    <a:pt x="732" y="188"/>
                  </a:lnTo>
                  <a:lnTo>
                    <a:pt x="768" y="239"/>
                  </a:lnTo>
                  <a:lnTo>
                    <a:pt x="793" y="298"/>
                  </a:lnTo>
                  <a:lnTo>
                    <a:pt x="831" y="321"/>
                  </a:lnTo>
                  <a:lnTo>
                    <a:pt x="859" y="310"/>
                  </a:lnTo>
                  <a:lnTo>
                    <a:pt x="829" y="234"/>
                  </a:lnTo>
                  <a:lnTo>
                    <a:pt x="766" y="177"/>
                  </a:lnTo>
                  <a:lnTo>
                    <a:pt x="686" y="139"/>
                  </a:lnTo>
                  <a:lnTo>
                    <a:pt x="610" y="122"/>
                  </a:lnTo>
                  <a:lnTo>
                    <a:pt x="517" y="122"/>
                  </a:lnTo>
                  <a:lnTo>
                    <a:pt x="420" y="131"/>
                  </a:lnTo>
                  <a:lnTo>
                    <a:pt x="355" y="150"/>
                  </a:lnTo>
                  <a:lnTo>
                    <a:pt x="283" y="198"/>
                  </a:lnTo>
                  <a:lnTo>
                    <a:pt x="222" y="253"/>
                  </a:lnTo>
                  <a:lnTo>
                    <a:pt x="161" y="293"/>
                  </a:lnTo>
                  <a:lnTo>
                    <a:pt x="173" y="253"/>
                  </a:lnTo>
                  <a:lnTo>
                    <a:pt x="241" y="171"/>
                  </a:lnTo>
                  <a:lnTo>
                    <a:pt x="329" y="118"/>
                  </a:lnTo>
                  <a:lnTo>
                    <a:pt x="428" y="84"/>
                  </a:lnTo>
                  <a:lnTo>
                    <a:pt x="526" y="72"/>
                  </a:lnTo>
                  <a:lnTo>
                    <a:pt x="640" y="63"/>
                  </a:lnTo>
                  <a:lnTo>
                    <a:pt x="620" y="76"/>
                  </a:lnTo>
                  <a:lnTo>
                    <a:pt x="673" y="72"/>
                  </a:lnTo>
                  <a:lnTo>
                    <a:pt x="665" y="84"/>
                  </a:lnTo>
                  <a:lnTo>
                    <a:pt x="717" y="84"/>
                  </a:lnTo>
                  <a:lnTo>
                    <a:pt x="745" y="95"/>
                  </a:lnTo>
                  <a:lnTo>
                    <a:pt x="703" y="95"/>
                  </a:lnTo>
                  <a:lnTo>
                    <a:pt x="777" y="118"/>
                  </a:lnTo>
                  <a:lnTo>
                    <a:pt x="749" y="118"/>
                  </a:lnTo>
                  <a:lnTo>
                    <a:pt x="793" y="141"/>
                  </a:lnTo>
                  <a:lnTo>
                    <a:pt x="832" y="165"/>
                  </a:lnTo>
                  <a:lnTo>
                    <a:pt x="796" y="161"/>
                  </a:lnTo>
                  <a:lnTo>
                    <a:pt x="855" y="198"/>
                  </a:lnTo>
                  <a:lnTo>
                    <a:pt x="834" y="198"/>
                  </a:lnTo>
                  <a:lnTo>
                    <a:pt x="876" y="236"/>
                  </a:lnTo>
                  <a:lnTo>
                    <a:pt x="871" y="245"/>
                  </a:lnTo>
                  <a:lnTo>
                    <a:pt x="872" y="329"/>
                  </a:lnTo>
                  <a:lnTo>
                    <a:pt x="922" y="302"/>
                  </a:lnTo>
                  <a:lnTo>
                    <a:pt x="947" y="199"/>
                  </a:lnTo>
                  <a:lnTo>
                    <a:pt x="871" y="70"/>
                  </a:lnTo>
                  <a:lnTo>
                    <a:pt x="823" y="15"/>
                  </a:lnTo>
                  <a:lnTo>
                    <a:pt x="656" y="0"/>
                  </a:lnTo>
                  <a:lnTo>
                    <a:pt x="504" y="4"/>
                  </a:lnTo>
                  <a:lnTo>
                    <a:pt x="338" y="21"/>
                  </a:lnTo>
                  <a:lnTo>
                    <a:pt x="232" y="89"/>
                  </a:lnTo>
                  <a:lnTo>
                    <a:pt x="127" y="186"/>
                  </a:lnTo>
                  <a:lnTo>
                    <a:pt x="152" y="141"/>
                  </a:lnTo>
                  <a:lnTo>
                    <a:pt x="116" y="173"/>
                  </a:lnTo>
                  <a:lnTo>
                    <a:pt x="95" y="260"/>
                  </a:lnTo>
                  <a:lnTo>
                    <a:pt x="93" y="201"/>
                  </a:lnTo>
                  <a:lnTo>
                    <a:pt x="85" y="177"/>
                  </a:lnTo>
                  <a:lnTo>
                    <a:pt x="74" y="237"/>
                  </a:lnTo>
                  <a:lnTo>
                    <a:pt x="43" y="304"/>
                  </a:lnTo>
                  <a:lnTo>
                    <a:pt x="34" y="338"/>
                  </a:lnTo>
                  <a:lnTo>
                    <a:pt x="11" y="380"/>
                  </a:lnTo>
                  <a:lnTo>
                    <a:pt x="0" y="488"/>
                  </a:lnTo>
                  <a:lnTo>
                    <a:pt x="4" y="587"/>
                  </a:lnTo>
                  <a:lnTo>
                    <a:pt x="26" y="437"/>
                  </a:lnTo>
                  <a:lnTo>
                    <a:pt x="47" y="369"/>
                  </a:lnTo>
                  <a:lnTo>
                    <a:pt x="68" y="414"/>
                  </a:lnTo>
                  <a:lnTo>
                    <a:pt x="68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7" name="Freeform 59"/>
            <p:cNvSpPr>
              <a:spLocks/>
            </p:cNvSpPr>
            <p:nvPr/>
          </p:nvSpPr>
          <p:spPr bwMode="auto">
            <a:xfrm>
              <a:off x="3215" y="3231"/>
              <a:ext cx="37" cy="52"/>
            </a:xfrm>
            <a:custGeom>
              <a:avLst/>
              <a:gdLst>
                <a:gd name="T0" fmla="*/ 0 w 74"/>
                <a:gd name="T1" fmla="*/ 19 h 105"/>
                <a:gd name="T2" fmla="*/ 20 w 74"/>
                <a:gd name="T3" fmla="*/ 2 h 105"/>
                <a:gd name="T4" fmla="*/ 49 w 74"/>
                <a:gd name="T5" fmla="*/ 0 h 105"/>
                <a:gd name="T6" fmla="*/ 70 w 74"/>
                <a:gd name="T7" fmla="*/ 19 h 105"/>
                <a:gd name="T8" fmla="*/ 74 w 74"/>
                <a:gd name="T9" fmla="*/ 51 h 105"/>
                <a:gd name="T10" fmla="*/ 74 w 74"/>
                <a:gd name="T11" fmla="*/ 72 h 105"/>
                <a:gd name="T12" fmla="*/ 45 w 74"/>
                <a:gd name="T13" fmla="*/ 105 h 105"/>
                <a:gd name="T14" fmla="*/ 17 w 74"/>
                <a:gd name="T15" fmla="*/ 101 h 105"/>
                <a:gd name="T16" fmla="*/ 1 w 74"/>
                <a:gd name="T17" fmla="*/ 74 h 105"/>
                <a:gd name="T18" fmla="*/ 1 w 74"/>
                <a:gd name="T19" fmla="*/ 50 h 105"/>
                <a:gd name="T20" fmla="*/ 11 w 74"/>
                <a:gd name="T21" fmla="*/ 44 h 105"/>
                <a:gd name="T22" fmla="*/ 0 w 74"/>
                <a:gd name="T23" fmla="*/ 19 h 105"/>
                <a:gd name="T24" fmla="*/ 0 w 74"/>
                <a:gd name="T25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5">
                  <a:moveTo>
                    <a:pt x="0" y="19"/>
                  </a:moveTo>
                  <a:lnTo>
                    <a:pt x="20" y="2"/>
                  </a:lnTo>
                  <a:lnTo>
                    <a:pt x="49" y="0"/>
                  </a:lnTo>
                  <a:lnTo>
                    <a:pt x="70" y="19"/>
                  </a:lnTo>
                  <a:lnTo>
                    <a:pt x="74" y="51"/>
                  </a:lnTo>
                  <a:lnTo>
                    <a:pt x="74" y="72"/>
                  </a:lnTo>
                  <a:lnTo>
                    <a:pt x="45" y="105"/>
                  </a:lnTo>
                  <a:lnTo>
                    <a:pt x="17" y="101"/>
                  </a:lnTo>
                  <a:lnTo>
                    <a:pt x="1" y="74"/>
                  </a:lnTo>
                  <a:lnTo>
                    <a:pt x="1" y="50"/>
                  </a:lnTo>
                  <a:lnTo>
                    <a:pt x="11" y="4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8" name="Freeform 60"/>
            <p:cNvSpPr>
              <a:spLocks/>
            </p:cNvSpPr>
            <p:nvPr/>
          </p:nvSpPr>
          <p:spPr bwMode="auto">
            <a:xfrm>
              <a:off x="3183" y="3204"/>
              <a:ext cx="97" cy="114"/>
            </a:xfrm>
            <a:custGeom>
              <a:avLst/>
              <a:gdLst>
                <a:gd name="T0" fmla="*/ 40 w 194"/>
                <a:gd name="T1" fmla="*/ 19 h 228"/>
                <a:gd name="T2" fmla="*/ 28 w 194"/>
                <a:gd name="T3" fmla="*/ 30 h 228"/>
                <a:gd name="T4" fmla="*/ 13 w 194"/>
                <a:gd name="T5" fmla="*/ 46 h 228"/>
                <a:gd name="T6" fmla="*/ 8 w 194"/>
                <a:gd name="T7" fmla="*/ 63 h 228"/>
                <a:gd name="T8" fmla="*/ 4 w 194"/>
                <a:gd name="T9" fmla="*/ 78 h 228"/>
                <a:gd name="T10" fmla="*/ 0 w 194"/>
                <a:gd name="T11" fmla="*/ 93 h 228"/>
                <a:gd name="T12" fmla="*/ 0 w 194"/>
                <a:gd name="T13" fmla="*/ 110 h 228"/>
                <a:gd name="T14" fmla="*/ 2 w 194"/>
                <a:gd name="T15" fmla="*/ 125 h 228"/>
                <a:gd name="T16" fmla="*/ 6 w 194"/>
                <a:gd name="T17" fmla="*/ 150 h 228"/>
                <a:gd name="T18" fmla="*/ 13 w 194"/>
                <a:gd name="T19" fmla="*/ 171 h 228"/>
                <a:gd name="T20" fmla="*/ 38 w 194"/>
                <a:gd name="T21" fmla="*/ 203 h 228"/>
                <a:gd name="T22" fmla="*/ 66 w 194"/>
                <a:gd name="T23" fmla="*/ 222 h 228"/>
                <a:gd name="T24" fmla="*/ 104 w 194"/>
                <a:gd name="T25" fmla="*/ 228 h 228"/>
                <a:gd name="T26" fmla="*/ 154 w 194"/>
                <a:gd name="T27" fmla="*/ 209 h 228"/>
                <a:gd name="T28" fmla="*/ 175 w 194"/>
                <a:gd name="T29" fmla="*/ 186 h 228"/>
                <a:gd name="T30" fmla="*/ 194 w 194"/>
                <a:gd name="T31" fmla="*/ 150 h 228"/>
                <a:gd name="T32" fmla="*/ 194 w 194"/>
                <a:gd name="T33" fmla="*/ 110 h 228"/>
                <a:gd name="T34" fmla="*/ 186 w 194"/>
                <a:gd name="T35" fmla="*/ 67 h 228"/>
                <a:gd name="T36" fmla="*/ 156 w 194"/>
                <a:gd name="T37" fmla="*/ 29 h 228"/>
                <a:gd name="T38" fmla="*/ 125 w 194"/>
                <a:gd name="T39" fmla="*/ 13 h 228"/>
                <a:gd name="T40" fmla="*/ 150 w 194"/>
                <a:gd name="T41" fmla="*/ 57 h 228"/>
                <a:gd name="T42" fmla="*/ 146 w 194"/>
                <a:gd name="T43" fmla="*/ 67 h 228"/>
                <a:gd name="T44" fmla="*/ 165 w 194"/>
                <a:gd name="T45" fmla="*/ 89 h 228"/>
                <a:gd name="T46" fmla="*/ 156 w 194"/>
                <a:gd name="T47" fmla="*/ 97 h 228"/>
                <a:gd name="T48" fmla="*/ 158 w 194"/>
                <a:gd name="T49" fmla="*/ 131 h 228"/>
                <a:gd name="T50" fmla="*/ 135 w 194"/>
                <a:gd name="T51" fmla="*/ 171 h 228"/>
                <a:gd name="T52" fmla="*/ 101 w 194"/>
                <a:gd name="T53" fmla="*/ 179 h 228"/>
                <a:gd name="T54" fmla="*/ 63 w 194"/>
                <a:gd name="T55" fmla="*/ 175 h 228"/>
                <a:gd name="T56" fmla="*/ 74 w 194"/>
                <a:gd name="T57" fmla="*/ 167 h 228"/>
                <a:gd name="T58" fmla="*/ 51 w 194"/>
                <a:gd name="T59" fmla="*/ 156 h 228"/>
                <a:gd name="T60" fmla="*/ 51 w 194"/>
                <a:gd name="T61" fmla="*/ 141 h 228"/>
                <a:gd name="T62" fmla="*/ 30 w 194"/>
                <a:gd name="T63" fmla="*/ 120 h 228"/>
                <a:gd name="T64" fmla="*/ 28 w 194"/>
                <a:gd name="T65" fmla="*/ 106 h 228"/>
                <a:gd name="T66" fmla="*/ 25 w 194"/>
                <a:gd name="T67" fmla="*/ 87 h 228"/>
                <a:gd name="T68" fmla="*/ 25 w 194"/>
                <a:gd name="T69" fmla="*/ 70 h 228"/>
                <a:gd name="T70" fmla="*/ 32 w 194"/>
                <a:gd name="T71" fmla="*/ 59 h 228"/>
                <a:gd name="T72" fmla="*/ 55 w 194"/>
                <a:gd name="T73" fmla="*/ 40 h 228"/>
                <a:gd name="T74" fmla="*/ 91 w 194"/>
                <a:gd name="T75" fmla="*/ 49 h 228"/>
                <a:gd name="T76" fmla="*/ 91 w 194"/>
                <a:gd name="T77" fmla="*/ 38 h 228"/>
                <a:gd name="T78" fmla="*/ 114 w 194"/>
                <a:gd name="T79" fmla="*/ 44 h 228"/>
                <a:gd name="T80" fmla="*/ 129 w 194"/>
                <a:gd name="T81" fmla="*/ 48 h 228"/>
                <a:gd name="T82" fmla="*/ 93 w 194"/>
                <a:gd name="T83" fmla="*/ 0 h 228"/>
                <a:gd name="T84" fmla="*/ 46 w 194"/>
                <a:gd name="T85" fmla="*/ 6 h 228"/>
                <a:gd name="T86" fmla="*/ 40 w 194"/>
                <a:gd name="T87" fmla="*/ 19 h 228"/>
                <a:gd name="T88" fmla="*/ 40 w 194"/>
                <a:gd name="T89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28">
                  <a:moveTo>
                    <a:pt x="40" y="19"/>
                  </a:moveTo>
                  <a:lnTo>
                    <a:pt x="28" y="30"/>
                  </a:lnTo>
                  <a:lnTo>
                    <a:pt x="13" y="46"/>
                  </a:lnTo>
                  <a:lnTo>
                    <a:pt x="8" y="63"/>
                  </a:lnTo>
                  <a:lnTo>
                    <a:pt x="4" y="7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2" y="125"/>
                  </a:lnTo>
                  <a:lnTo>
                    <a:pt x="6" y="150"/>
                  </a:lnTo>
                  <a:lnTo>
                    <a:pt x="13" y="171"/>
                  </a:lnTo>
                  <a:lnTo>
                    <a:pt x="38" y="203"/>
                  </a:lnTo>
                  <a:lnTo>
                    <a:pt x="66" y="222"/>
                  </a:lnTo>
                  <a:lnTo>
                    <a:pt x="104" y="228"/>
                  </a:lnTo>
                  <a:lnTo>
                    <a:pt x="154" y="209"/>
                  </a:lnTo>
                  <a:lnTo>
                    <a:pt x="175" y="186"/>
                  </a:lnTo>
                  <a:lnTo>
                    <a:pt x="194" y="150"/>
                  </a:lnTo>
                  <a:lnTo>
                    <a:pt x="194" y="110"/>
                  </a:lnTo>
                  <a:lnTo>
                    <a:pt x="186" y="67"/>
                  </a:lnTo>
                  <a:lnTo>
                    <a:pt x="156" y="29"/>
                  </a:lnTo>
                  <a:lnTo>
                    <a:pt x="125" y="13"/>
                  </a:lnTo>
                  <a:lnTo>
                    <a:pt x="150" y="57"/>
                  </a:lnTo>
                  <a:lnTo>
                    <a:pt x="146" y="67"/>
                  </a:lnTo>
                  <a:lnTo>
                    <a:pt x="165" y="89"/>
                  </a:lnTo>
                  <a:lnTo>
                    <a:pt x="156" y="97"/>
                  </a:lnTo>
                  <a:lnTo>
                    <a:pt x="158" y="131"/>
                  </a:lnTo>
                  <a:lnTo>
                    <a:pt x="135" y="171"/>
                  </a:lnTo>
                  <a:lnTo>
                    <a:pt x="101" y="179"/>
                  </a:lnTo>
                  <a:lnTo>
                    <a:pt x="63" y="175"/>
                  </a:lnTo>
                  <a:lnTo>
                    <a:pt x="74" y="167"/>
                  </a:lnTo>
                  <a:lnTo>
                    <a:pt x="51" y="156"/>
                  </a:lnTo>
                  <a:lnTo>
                    <a:pt x="51" y="141"/>
                  </a:lnTo>
                  <a:lnTo>
                    <a:pt x="30" y="120"/>
                  </a:lnTo>
                  <a:lnTo>
                    <a:pt x="28" y="106"/>
                  </a:lnTo>
                  <a:lnTo>
                    <a:pt x="25" y="87"/>
                  </a:lnTo>
                  <a:lnTo>
                    <a:pt x="25" y="70"/>
                  </a:lnTo>
                  <a:lnTo>
                    <a:pt x="32" y="59"/>
                  </a:lnTo>
                  <a:lnTo>
                    <a:pt x="55" y="4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114" y="44"/>
                  </a:lnTo>
                  <a:lnTo>
                    <a:pt x="129" y="48"/>
                  </a:lnTo>
                  <a:lnTo>
                    <a:pt x="93" y="0"/>
                  </a:lnTo>
                  <a:lnTo>
                    <a:pt x="46" y="6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9" name="Freeform 61"/>
            <p:cNvSpPr>
              <a:spLocks/>
            </p:cNvSpPr>
            <p:nvPr/>
          </p:nvSpPr>
          <p:spPr bwMode="auto">
            <a:xfrm>
              <a:off x="3230" y="3205"/>
              <a:ext cx="31" cy="33"/>
            </a:xfrm>
            <a:custGeom>
              <a:avLst/>
              <a:gdLst>
                <a:gd name="T0" fmla="*/ 4 w 63"/>
                <a:gd name="T1" fmla="*/ 28 h 64"/>
                <a:gd name="T2" fmla="*/ 63 w 63"/>
                <a:gd name="T3" fmla="*/ 64 h 64"/>
                <a:gd name="T4" fmla="*/ 59 w 63"/>
                <a:gd name="T5" fmla="*/ 15 h 64"/>
                <a:gd name="T6" fmla="*/ 0 w 63"/>
                <a:gd name="T7" fmla="*/ 0 h 64"/>
                <a:gd name="T8" fmla="*/ 4 w 63"/>
                <a:gd name="T9" fmla="*/ 28 h 64"/>
                <a:gd name="T10" fmla="*/ 4 w 63"/>
                <a:gd name="T1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4" y="28"/>
                  </a:moveTo>
                  <a:lnTo>
                    <a:pt x="63" y="64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0" name="Freeform 62"/>
            <p:cNvSpPr>
              <a:spLocks/>
            </p:cNvSpPr>
            <p:nvPr/>
          </p:nvSpPr>
          <p:spPr bwMode="auto">
            <a:xfrm>
              <a:off x="3018" y="3314"/>
              <a:ext cx="230" cy="23"/>
            </a:xfrm>
            <a:custGeom>
              <a:avLst/>
              <a:gdLst>
                <a:gd name="T0" fmla="*/ 31 w 460"/>
                <a:gd name="T1" fmla="*/ 13 h 45"/>
                <a:gd name="T2" fmla="*/ 103 w 460"/>
                <a:gd name="T3" fmla="*/ 0 h 45"/>
                <a:gd name="T4" fmla="*/ 137 w 460"/>
                <a:gd name="T5" fmla="*/ 3 h 45"/>
                <a:gd name="T6" fmla="*/ 171 w 460"/>
                <a:gd name="T7" fmla="*/ 20 h 45"/>
                <a:gd name="T8" fmla="*/ 236 w 460"/>
                <a:gd name="T9" fmla="*/ 26 h 45"/>
                <a:gd name="T10" fmla="*/ 291 w 460"/>
                <a:gd name="T11" fmla="*/ 24 h 45"/>
                <a:gd name="T12" fmla="*/ 352 w 460"/>
                <a:gd name="T13" fmla="*/ 11 h 45"/>
                <a:gd name="T14" fmla="*/ 375 w 460"/>
                <a:gd name="T15" fmla="*/ 0 h 45"/>
                <a:gd name="T16" fmla="*/ 407 w 460"/>
                <a:gd name="T17" fmla="*/ 15 h 45"/>
                <a:gd name="T18" fmla="*/ 460 w 460"/>
                <a:gd name="T19" fmla="*/ 11 h 45"/>
                <a:gd name="T20" fmla="*/ 418 w 460"/>
                <a:gd name="T21" fmla="*/ 26 h 45"/>
                <a:gd name="T22" fmla="*/ 329 w 460"/>
                <a:gd name="T23" fmla="*/ 36 h 45"/>
                <a:gd name="T24" fmla="*/ 268 w 460"/>
                <a:gd name="T25" fmla="*/ 45 h 45"/>
                <a:gd name="T26" fmla="*/ 186 w 460"/>
                <a:gd name="T27" fmla="*/ 36 h 45"/>
                <a:gd name="T28" fmla="*/ 133 w 460"/>
                <a:gd name="T29" fmla="*/ 15 h 45"/>
                <a:gd name="T30" fmla="*/ 103 w 460"/>
                <a:gd name="T31" fmla="*/ 11 h 45"/>
                <a:gd name="T32" fmla="*/ 46 w 460"/>
                <a:gd name="T33" fmla="*/ 20 h 45"/>
                <a:gd name="T34" fmla="*/ 0 w 460"/>
                <a:gd name="T35" fmla="*/ 22 h 45"/>
                <a:gd name="T36" fmla="*/ 31 w 460"/>
                <a:gd name="T37" fmla="*/ 13 h 45"/>
                <a:gd name="T38" fmla="*/ 31 w 460"/>
                <a:gd name="T3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45">
                  <a:moveTo>
                    <a:pt x="31" y="13"/>
                  </a:moveTo>
                  <a:lnTo>
                    <a:pt x="103" y="0"/>
                  </a:lnTo>
                  <a:lnTo>
                    <a:pt x="137" y="3"/>
                  </a:lnTo>
                  <a:lnTo>
                    <a:pt x="171" y="20"/>
                  </a:lnTo>
                  <a:lnTo>
                    <a:pt x="236" y="26"/>
                  </a:lnTo>
                  <a:lnTo>
                    <a:pt x="291" y="24"/>
                  </a:lnTo>
                  <a:lnTo>
                    <a:pt x="352" y="11"/>
                  </a:lnTo>
                  <a:lnTo>
                    <a:pt x="375" y="0"/>
                  </a:lnTo>
                  <a:lnTo>
                    <a:pt x="407" y="15"/>
                  </a:lnTo>
                  <a:lnTo>
                    <a:pt x="460" y="11"/>
                  </a:lnTo>
                  <a:lnTo>
                    <a:pt x="418" y="26"/>
                  </a:lnTo>
                  <a:lnTo>
                    <a:pt x="329" y="36"/>
                  </a:lnTo>
                  <a:lnTo>
                    <a:pt x="268" y="45"/>
                  </a:lnTo>
                  <a:lnTo>
                    <a:pt x="186" y="36"/>
                  </a:lnTo>
                  <a:lnTo>
                    <a:pt x="133" y="15"/>
                  </a:lnTo>
                  <a:lnTo>
                    <a:pt x="103" y="11"/>
                  </a:lnTo>
                  <a:lnTo>
                    <a:pt x="46" y="20"/>
                  </a:lnTo>
                  <a:lnTo>
                    <a:pt x="0" y="22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1" name="Freeform 63"/>
            <p:cNvSpPr>
              <a:spLocks/>
            </p:cNvSpPr>
            <p:nvPr/>
          </p:nvSpPr>
          <p:spPr bwMode="auto">
            <a:xfrm>
              <a:off x="3270" y="3272"/>
              <a:ext cx="47" cy="30"/>
            </a:xfrm>
            <a:custGeom>
              <a:avLst/>
              <a:gdLst>
                <a:gd name="T0" fmla="*/ 47 w 93"/>
                <a:gd name="T1" fmla="*/ 0 h 61"/>
                <a:gd name="T2" fmla="*/ 0 w 93"/>
                <a:gd name="T3" fmla="*/ 61 h 61"/>
                <a:gd name="T4" fmla="*/ 38 w 93"/>
                <a:gd name="T5" fmla="*/ 32 h 61"/>
                <a:gd name="T6" fmla="*/ 70 w 93"/>
                <a:gd name="T7" fmla="*/ 27 h 61"/>
                <a:gd name="T8" fmla="*/ 93 w 93"/>
                <a:gd name="T9" fmla="*/ 30 h 61"/>
                <a:gd name="T10" fmla="*/ 66 w 93"/>
                <a:gd name="T11" fmla="*/ 2 h 61"/>
                <a:gd name="T12" fmla="*/ 47 w 93"/>
                <a:gd name="T13" fmla="*/ 0 h 61"/>
                <a:gd name="T14" fmla="*/ 47 w 9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1">
                  <a:moveTo>
                    <a:pt x="47" y="0"/>
                  </a:moveTo>
                  <a:lnTo>
                    <a:pt x="0" y="61"/>
                  </a:lnTo>
                  <a:lnTo>
                    <a:pt x="38" y="32"/>
                  </a:lnTo>
                  <a:lnTo>
                    <a:pt x="70" y="27"/>
                  </a:lnTo>
                  <a:lnTo>
                    <a:pt x="93" y="30"/>
                  </a:lnTo>
                  <a:lnTo>
                    <a:pt x="6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Freeform 64"/>
            <p:cNvSpPr>
              <a:spLocks/>
            </p:cNvSpPr>
            <p:nvPr/>
          </p:nvSpPr>
          <p:spPr bwMode="auto">
            <a:xfrm>
              <a:off x="3004" y="3356"/>
              <a:ext cx="225" cy="175"/>
            </a:xfrm>
            <a:custGeom>
              <a:avLst/>
              <a:gdLst>
                <a:gd name="T0" fmla="*/ 12 w 449"/>
                <a:gd name="T1" fmla="*/ 36 h 352"/>
                <a:gd name="T2" fmla="*/ 48 w 449"/>
                <a:gd name="T3" fmla="*/ 103 h 352"/>
                <a:gd name="T4" fmla="*/ 107 w 449"/>
                <a:gd name="T5" fmla="*/ 165 h 352"/>
                <a:gd name="T6" fmla="*/ 208 w 449"/>
                <a:gd name="T7" fmla="*/ 245 h 352"/>
                <a:gd name="T8" fmla="*/ 272 w 449"/>
                <a:gd name="T9" fmla="*/ 289 h 352"/>
                <a:gd name="T10" fmla="*/ 449 w 449"/>
                <a:gd name="T11" fmla="*/ 352 h 352"/>
                <a:gd name="T12" fmla="*/ 417 w 449"/>
                <a:gd name="T13" fmla="*/ 281 h 352"/>
                <a:gd name="T14" fmla="*/ 434 w 449"/>
                <a:gd name="T15" fmla="*/ 217 h 352"/>
                <a:gd name="T16" fmla="*/ 331 w 449"/>
                <a:gd name="T17" fmla="*/ 238 h 352"/>
                <a:gd name="T18" fmla="*/ 160 w 449"/>
                <a:gd name="T19" fmla="*/ 169 h 352"/>
                <a:gd name="T20" fmla="*/ 101 w 449"/>
                <a:gd name="T21" fmla="*/ 112 h 352"/>
                <a:gd name="T22" fmla="*/ 44 w 449"/>
                <a:gd name="T23" fmla="*/ 29 h 352"/>
                <a:gd name="T24" fmla="*/ 0 w 449"/>
                <a:gd name="T25" fmla="*/ 0 h 352"/>
                <a:gd name="T26" fmla="*/ 12 w 449"/>
                <a:gd name="T27" fmla="*/ 36 h 352"/>
                <a:gd name="T28" fmla="*/ 12 w 449"/>
                <a:gd name="T29" fmla="*/ 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" h="352">
                  <a:moveTo>
                    <a:pt x="12" y="36"/>
                  </a:moveTo>
                  <a:lnTo>
                    <a:pt x="48" y="103"/>
                  </a:lnTo>
                  <a:lnTo>
                    <a:pt x="107" y="165"/>
                  </a:lnTo>
                  <a:lnTo>
                    <a:pt x="208" y="245"/>
                  </a:lnTo>
                  <a:lnTo>
                    <a:pt x="272" y="289"/>
                  </a:lnTo>
                  <a:lnTo>
                    <a:pt x="449" y="352"/>
                  </a:lnTo>
                  <a:lnTo>
                    <a:pt x="417" y="281"/>
                  </a:lnTo>
                  <a:lnTo>
                    <a:pt x="434" y="217"/>
                  </a:lnTo>
                  <a:lnTo>
                    <a:pt x="331" y="238"/>
                  </a:lnTo>
                  <a:lnTo>
                    <a:pt x="160" y="169"/>
                  </a:lnTo>
                  <a:lnTo>
                    <a:pt x="101" y="112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Freeform 65"/>
            <p:cNvSpPr>
              <a:spLocks/>
            </p:cNvSpPr>
            <p:nvPr/>
          </p:nvSpPr>
          <p:spPr bwMode="auto">
            <a:xfrm>
              <a:off x="2949" y="3276"/>
              <a:ext cx="46" cy="176"/>
            </a:xfrm>
            <a:custGeom>
              <a:avLst/>
              <a:gdLst>
                <a:gd name="T0" fmla="*/ 17 w 91"/>
                <a:gd name="T1" fmla="*/ 80 h 354"/>
                <a:gd name="T2" fmla="*/ 17 w 91"/>
                <a:gd name="T3" fmla="*/ 128 h 354"/>
                <a:gd name="T4" fmla="*/ 8 w 91"/>
                <a:gd name="T5" fmla="*/ 189 h 354"/>
                <a:gd name="T6" fmla="*/ 0 w 91"/>
                <a:gd name="T7" fmla="*/ 248 h 354"/>
                <a:gd name="T8" fmla="*/ 21 w 91"/>
                <a:gd name="T9" fmla="*/ 354 h 354"/>
                <a:gd name="T10" fmla="*/ 46 w 91"/>
                <a:gd name="T11" fmla="*/ 251 h 354"/>
                <a:gd name="T12" fmla="*/ 55 w 91"/>
                <a:gd name="T13" fmla="*/ 149 h 354"/>
                <a:gd name="T14" fmla="*/ 46 w 91"/>
                <a:gd name="T15" fmla="*/ 71 h 354"/>
                <a:gd name="T16" fmla="*/ 91 w 91"/>
                <a:gd name="T17" fmla="*/ 0 h 354"/>
                <a:gd name="T18" fmla="*/ 12 w 91"/>
                <a:gd name="T19" fmla="*/ 67 h 354"/>
                <a:gd name="T20" fmla="*/ 17 w 91"/>
                <a:gd name="T21" fmla="*/ 80 h 354"/>
                <a:gd name="T22" fmla="*/ 17 w 91"/>
                <a:gd name="T23" fmla="*/ 8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54">
                  <a:moveTo>
                    <a:pt x="17" y="80"/>
                  </a:moveTo>
                  <a:lnTo>
                    <a:pt x="17" y="128"/>
                  </a:lnTo>
                  <a:lnTo>
                    <a:pt x="8" y="189"/>
                  </a:lnTo>
                  <a:lnTo>
                    <a:pt x="0" y="248"/>
                  </a:lnTo>
                  <a:lnTo>
                    <a:pt x="21" y="354"/>
                  </a:lnTo>
                  <a:lnTo>
                    <a:pt x="46" y="251"/>
                  </a:lnTo>
                  <a:lnTo>
                    <a:pt x="55" y="149"/>
                  </a:lnTo>
                  <a:lnTo>
                    <a:pt x="46" y="71"/>
                  </a:lnTo>
                  <a:lnTo>
                    <a:pt x="91" y="0"/>
                  </a:lnTo>
                  <a:lnTo>
                    <a:pt x="12" y="67"/>
                  </a:lnTo>
                  <a:lnTo>
                    <a:pt x="17" y="8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4" name="Freeform 66"/>
            <p:cNvSpPr>
              <a:spLocks/>
            </p:cNvSpPr>
            <p:nvPr/>
          </p:nvSpPr>
          <p:spPr bwMode="auto">
            <a:xfrm>
              <a:off x="3207" y="3375"/>
              <a:ext cx="260" cy="168"/>
            </a:xfrm>
            <a:custGeom>
              <a:avLst/>
              <a:gdLst>
                <a:gd name="T0" fmla="*/ 0 w 521"/>
                <a:gd name="T1" fmla="*/ 209 h 337"/>
                <a:gd name="T2" fmla="*/ 2 w 521"/>
                <a:gd name="T3" fmla="*/ 253 h 337"/>
                <a:gd name="T4" fmla="*/ 12 w 521"/>
                <a:gd name="T5" fmla="*/ 289 h 337"/>
                <a:gd name="T6" fmla="*/ 42 w 521"/>
                <a:gd name="T7" fmla="*/ 312 h 337"/>
                <a:gd name="T8" fmla="*/ 88 w 521"/>
                <a:gd name="T9" fmla="*/ 333 h 337"/>
                <a:gd name="T10" fmla="*/ 149 w 521"/>
                <a:gd name="T11" fmla="*/ 337 h 337"/>
                <a:gd name="T12" fmla="*/ 246 w 521"/>
                <a:gd name="T13" fmla="*/ 335 h 337"/>
                <a:gd name="T14" fmla="*/ 350 w 521"/>
                <a:gd name="T15" fmla="*/ 297 h 337"/>
                <a:gd name="T16" fmla="*/ 428 w 521"/>
                <a:gd name="T17" fmla="*/ 261 h 337"/>
                <a:gd name="T18" fmla="*/ 521 w 521"/>
                <a:gd name="T19" fmla="*/ 230 h 337"/>
                <a:gd name="T20" fmla="*/ 436 w 521"/>
                <a:gd name="T21" fmla="*/ 230 h 337"/>
                <a:gd name="T22" fmla="*/ 295 w 521"/>
                <a:gd name="T23" fmla="*/ 297 h 337"/>
                <a:gd name="T24" fmla="*/ 168 w 521"/>
                <a:gd name="T25" fmla="*/ 312 h 337"/>
                <a:gd name="T26" fmla="*/ 105 w 521"/>
                <a:gd name="T27" fmla="*/ 319 h 337"/>
                <a:gd name="T28" fmla="*/ 63 w 521"/>
                <a:gd name="T29" fmla="*/ 304 h 337"/>
                <a:gd name="T30" fmla="*/ 37 w 521"/>
                <a:gd name="T31" fmla="*/ 281 h 337"/>
                <a:gd name="T32" fmla="*/ 29 w 521"/>
                <a:gd name="T33" fmla="*/ 236 h 337"/>
                <a:gd name="T34" fmla="*/ 38 w 521"/>
                <a:gd name="T35" fmla="*/ 204 h 337"/>
                <a:gd name="T36" fmla="*/ 69 w 521"/>
                <a:gd name="T37" fmla="*/ 175 h 337"/>
                <a:gd name="T38" fmla="*/ 101 w 521"/>
                <a:gd name="T39" fmla="*/ 173 h 337"/>
                <a:gd name="T40" fmla="*/ 168 w 521"/>
                <a:gd name="T41" fmla="*/ 185 h 337"/>
                <a:gd name="T42" fmla="*/ 223 w 521"/>
                <a:gd name="T43" fmla="*/ 190 h 337"/>
                <a:gd name="T44" fmla="*/ 248 w 521"/>
                <a:gd name="T45" fmla="*/ 188 h 337"/>
                <a:gd name="T46" fmla="*/ 278 w 521"/>
                <a:gd name="T47" fmla="*/ 165 h 337"/>
                <a:gd name="T48" fmla="*/ 318 w 521"/>
                <a:gd name="T49" fmla="*/ 124 h 337"/>
                <a:gd name="T50" fmla="*/ 337 w 521"/>
                <a:gd name="T51" fmla="*/ 91 h 337"/>
                <a:gd name="T52" fmla="*/ 339 w 521"/>
                <a:gd name="T53" fmla="*/ 63 h 337"/>
                <a:gd name="T54" fmla="*/ 362 w 521"/>
                <a:gd name="T55" fmla="*/ 38 h 337"/>
                <a:gd name="T56" fmla="*/ 407 w 521"/>
                <a:gd name="T57" fmla="*/ 19 h 337"/>
                <a:gd name="T58" fmla="*/ 440 w 521"/>
                <a:gd name="T59" fmla="*/ 13 h 337"/>
                <a:gd name="T60" fmla="*/ 491 w 521"/>
                <a:gd name="T61" fmla="*/ 31 h 337"/>
                <a:gd name="T62" fmla="*/ 521 w 521"/>
                <a:gd name="T63" fmla="*/ 74 h 337"/>
                <a:gd name="T64" fmla="*/ 521 w 521"/>
                <a:gd name="T65" fmla="*/ 27 h 337"/>
                <a:gd name="T66" fmla="*/ 487 w 521"/>
                <a:gd name="T67" fmla="*/ 13 h 337"/>
                <a:gd name="T68" fmla="*/ 424 w 521"/>
                <a:gd name="T69" fmla="*/ 0 h 337"/>
                <a:gd name="T70" fmla="*/ 396 w 521"/>
                <a:gd name="T71" fmla="*/ 2 h 337"/>
                <a:gd name="T72" fmla="*/ 350 w 521"/>
                <a:gd name="T73" fmla="*/ 13 h 337"/>
                <a:gd name="T74" fmla="*/ 305 w 521"/>
                <a:gd name="T75" fmla="*/ 25 h 337"/>
                <a:gd name="T76" fmla="*/ 259 w 521"/>
                <a:gd name="T77" fmla="*/ 44 h 337"/>
                <a:gd name="T78" fmla="*/ 221 w 521"/>
                <a:gd name="T79" fmla="*/ 74 h 337"/>
                <a:gd name="T80" fmla="*/ 272 w 521"/>
                <a:gd name="T81" fmla="*/ 69 h 337"/>
                <a:gd name="T82" fmla="*/ 301 w 521"/>
                <a:gd name="T83" fmla="*/ 70 h 337"/>
                <a:gd name="T84" fmla="*/ 310 w 521"/>
                <a:gd name="T85" fmla="*/ 84 h 337"/>
                <a:gd name="T86" fmla="*/ 307 w 521"/>
                <a:gd name="T87" fmla="*/ 105 h 337"/>
                <a:gd name="T88" fmla="*/ 286 w 521"/>
                <a:gd name="T89" fmla="*/ 122 h 337"/>
                <a:gd name="T90" fmla="*/ 244 w 521"/>
                <a:gd name="T91" fmla="*/ 160 h 337"/>
                <a:gd name="T92" fmla="*/ 213 w 521"/>
                <a:gd name="T93" fmla="*/ 167 h 337"/>
                <a:gd name="T94" fmla="*/ 173 w 521"/>
                <a:gd name="T95" fmla="*/ 175 h 337"/>
                <a:gd name="T96" fmla="*/ 99 w 521"/>
                <a:gd name="T97" fmla="*/ 164 h 337"/>
                <a:gd name="T98" fmla="*/ 65 w 521"/>
                <a:gd name="T99" fmla="*/ 164 h 337"/>
                <a:gd name="T100" fmla="*/ 95 w 521"/>
                <a:gd name="T101" fmla="*/ 141 h 337"/>
                <a:gd name="T102" fmla="*/ 139 w 521"/>
                <a:gd name="T103" fmla="*/ 120 h 337"/>
                <a:gd name="T104" fmla="*/ 185 w 521"/>
                <a:gd name="T105" fmla="*/ 105 h 337"/>
                <a:gd name="T106" fmla="*/ 225 w 521"/>
                <a:gd name="T107" fmla="*/ 84 h 337"/>
                <a:gd name="T108" fmla="*/ 168 w 521"/>
                <a:gd name="T109" fmla="*/ 103 h 337"/>
                <a:gd name="T110" fmla="*/ 126 w 521"/>
                <a:gd name="T111" fmla="*/ 114 h 337"/>
                <a:gd name="T112" fmla="*/ 69 w 521"/>
                <a:gd name="T113" fmla="*/ 143 h 337"/>
                <a:gd name="T114" fmla="*/ 37 w 521"/>
                <a:gd name="T115" fmla="*/ 162 h 337"/>
                <a:gd name="T116" fmla="*/ 14 w 521"/>
                <a:gd name="T117" fmla="*/ 177 h 337"/>
                <a:gd name="T118" fmla="*/ 0 w 521"/>
                <a:gd name="T119" fmla="*/ 209 h 337"/>
                <a:gd name="T120" fmla="*/ 0 w 521"/>
                <a:gd name="T121" fmla="*/ 20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337">
                  <a:moveTo>
                    <a:pt x="0" y="209"/>
                  </a:moveTo>
                  <a:lnTo>
                    <a:pt x="2" y="253"/>
                  </a:lnTo>
                  <a:lnTo>
                    <a:pt x="12" y="289"/>
                  </a:lnTo>
                  <a:lnTo>
                    <a:pt x="42" y="312"/>
                  </a:lnTo>
                  <a:lnTo>
                    <a:pt x="88" y="333"/>
                  </a:lnTo>
                  <a:lnTo>
                    <a:pt x="149" y="337"/>
                  </a:lnTo>
                  <a:lnTo>
                    <a:pt x="246" y="335"/>
                  </a:lnTo>
                  <a:lnTo>
                    <a:pt x="350" y="297"/>
                  </a:lnTo>
                  <a:lnTo>
                    <a:pt x="428" y="261"/>
                  </a:lnTo>
                  <a:lnTo>
                    <a:pt x="521" y="230"/>
                  </a:lnTo>
                  <a:lnTo>
                    <a:pt x="436" y="230"/>
                  </a:lnTo>
                  <a:lnTo>
                    <a:pt x="295" y="297"/>
                  </a:lnTo>
                  <a:lnTo>
                    <a:pt x="168" y="312"/>
                  </a:lnTo>
                  <a:lnTo>
                    <a:pt x="105" y="319"/>
                  </a:lnTo>
                  <a:lnTo>
                    <a:pt x="63" y="304"/>
                  </a:lnTo>
                  <a:lnTo>
                    <a:pt x="37" y="281"/>
                  </a:lnTo>
                  <a:lnTo>
                    <a:pt x="29" y="236"/>
                  </a:lnTo>
                  <a:lnTo>
                    <a:pt x="38" y="204"/>
                  </a:lnTo>
                  <a:lnTo>
                    <a:pt x="69" y="175"/>
                  </a:lnTo>
                  <a:lnTo>
                    <a:pt x="101" y="173"/>
                  </a:lnTo>
                  <a:lnTo>
                    <a:pt x="168" y="185"/>
                  </a:lnTo>
                  <a:lnTo>
                    <a:pt x="223" y="190"/>
                  </a:lnTo>
                  <a:lnTo>
                    <a:pt x="248" y="188"/>
                  </a:lnTo>
                  <a:lnTo>
                    <a:pt x="278" y="165"/>
                  </a:lnTo>
                  <a:lnTo>
                    <a:pt x="318" y="124"/>
                  </a:lnTo>
                  <a:lnTo>
                    <a:pt x="337" y="91"/>
                  </a:lnTo>
                  <a:lnTo>
                    <a:pt x="339" y="63"/>
                  </a:lnTo>
                  <a:lnTo>
                    <a:pt x="362" y="38"/>
                  </a:lnTo>
                  <a:lnTo>
                    <a:pt x="407" y="19"/>
                  </a:lnTo>
                  <a:lnTo>
                    <a:pt x="440" y="13"/>
                  </a:lnTo>
                  <a:lnTo>
                    <a:pt x="491" y="31"/>
                  </a:lnTo>
                  <a:lnTo>
                    <a:pt x="521" y="74"/>
                  </a:lnTo>
                  <a:lnTo>
                    <a:pt x="521" y="27"/>
                  </a:lnTo>
                  <a:lnTo>
                    <a:pt x="487" y="13"/>
                  </a:lnTo>
                  <a:lnTo>
                    <a:pt x="424" y="0"/>
                  </a:lnTo>
                  <a:lnTo>
                    <a:pt x="396" y="2"/>
                  </a:lnTo>
                  <a:lnTo>
                    <a:pt x="350" y="13"/>
                  </a:lnTo>
                  <a:lnTo>
                    <a:pt x="305" y="25"/>
                  </a:lnTo>
                  <a:lnTo>
                    <a:pt x="259" y="44"/>
                  </a:lnTo>
                  <a:lnTo>
                    <a:pt x="221" y="74"/>
                  </a:lnTo>
                  <a:lnTo>
                    <a:pt x="272" y="69"/>
                  </a:lnTo>
                  <a:lnTo>
                    <a:pt x="301" y="70"/>
                  </a:lnTo>
                  <a:lnTo>
                    <a:pt x="310" y="84"/>
                  </a:lnTo>
                  <a:lnTo>
                    <a:pt x="307" y="105"/>
                  </a:lnTo>
                  <a:lnTo>
                    <a:pt x="286" y="122"/>
                  </a:lnTo>
                  <a:lnTo>
                    <a:pt x="244" y="160"/>
                  </a:lnTo>
                  <a:lnTo>
                    <a:pt x="213" y="167"/>
                  </a:lnTo>
                  <a:lnTo>
                    <a:pt x="173" y="175"/>
                  </a:lnTo>
                  <a:lnTo>
                    <a:pt x="99" y="164"/>
                  </a:lnTo>
                  <a:lnTo>
                    <a:pt x="65" y="164"/>
                  </a:lnTo>
                  <a:lnTo>
                    <a:pt x="95" y="141"/>
                  </a:lnTo>
                  <a:lnTo>
                    <a:pt x="139" y="120"/>
                  </a:lnTo>
                  <a:lnTo>
                    <a:pt x="185" y="105"/>
                  </a:lnTo>
                  <a:lnTo>
                    <a:pt x="225" y="84"/>
                  </a:lnTo>
                  <a:lnTo>
                    <a:pt x="168" y="103"/>
                  </a:lnTo>
                  <a:lnTo>
                    <a:pt x="126" y="114"/>
                  </a:lnTo>
                  <a:lnTo>
                    <a:pt x="69" y="143"/>
                  </a:lnTo>
                  <a:lnTo>
                    <a:pt x="37" y="162"/>
                  </a:lnTo>
                  <a:lnTo>
                    <a:pt x="14" y="17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5" name="Freeform 67"/>
            <p:cNvSpPr>
              <a:spLocks/>
            </p:cNvSpPr>
            <p:nvPr/>
          </p:nvSpPr>
          <p:spPr bwMode="auto">
            <a:xfrm>
              <a:off x="3417" y="3355"/>
              <a:ext cx="265" cy="148"/>
            </a:xfrm>
            <a:custGeom>
              <a:avLst/>
              <a:gdLst>
                <a:gd name="T0" fmla="*/ 55 w 530"/>
                <a:gd name="T1" fmla="*/ 55 h 297"/>
                <a:gd name="T2" fmla="*/ 76 w 530"/>
                <a:gd name="T3" fmla="*/ 110 h 297"/>
                <a:gd name="T4" fmla="*/ 83 w 530"/>
                <a:gd name="T5" fmla="*/ 154 h 297"/>
                <a:gd name="T6" fmla="*/ 87 w 530"/>
                <a:gd name="T7" fmla="*/ 198 h 297"/>
                <a:gd name="T8" fmla="*/ 102 w 530"/>
                <a:gd name="T9" fmla="*/ 226 h 297"/>
                <a:gd name="T10" fmla="*/ 119 w 530"/>
                <a:gd name="T11" fmla="*/ 247 h 297"/>
                <a:gd name="T12" fmla="*/ 53 w 530"/>
                <a:gd name="T13" fmla="*/ 270 h 297"/>
                <a:gd name="T14" fmla="*/ 0 w 530"/>
                <a:gd name="T15" fmla="*/ 297 h 297"/>
                <a:gd name="T16" fmla="*/ 117 w 530"/>
                <a:gd name="T17" fmla="*/ 274 h 297"/>
                <a:gd name="T18" fmla="*/ 214 w 530"/>
                <a:gd name="T19" fmla="*/ 259 h 297"/>
                <a:gd name="T20" fmla="*/ 271 w 530"/>
                <a:gd name="T21" fmla="*/ 255 h 297"/>
                <a:gd name="T22" fmla="*/ 391 w 530"/>
                <a:gd name="T23" fmla="*/ 215 h 297"/>
                <a:gd name="T24" fmla="*/ 530 w 530"/>
                <a:gd name="T25" fmla="*/ 154 h 297"/>
                <a:gd name="T26" fmla="*/ 425 w 530"/>
                <a:gd name="T27" fmla="*/ 185 h 297"/>
                <a:gd name="T28" fmla="*/ 329 w 530"/>
                <a:gd name="T29" fmla="*/ 213 h 297"/>
                <a:gd name="T30" fmla="*/ 256 w 530"/>
                <a:gd name="T31" fmla="*/ 230 h 297"/>
                <a:gd name="T32" fmla="*/ 195 w 530"/>
                <a:gd name="T33" fmla="*/ 244 h 297"/>
                <a:gd name="T34" fmla="*/ 144 w 530"/>
                <a:gd name="T35" fmla="*/ 217 h 297"/>
                <a:gd name="T36" fmla="*/ 116 w 530"/>
                <a:gd name="T37" fmla="*/ 181 h 297"/>
                <a:gd name="T38" fmla="*/ 108 w 530"/>
                <a:gd name="T39" fmla="*/ 139 h 297"/>
                <a:gd name="T40" fmla="*/ 106 w 530"/>
                <a:gd name="T41" fmla="*/ 93 h 297"/>
                <a:gd name="T42" fmla="*/ 119 w 530"/>
                <a:gd name="T43" fmla="*/ 44 h 297"/>
                <a:gd name="T44" fmla="*/ 140 w 530"/>
                <a:gd name="T45" fmla="*/ 19 h 297"/>
                <a:gd name="T46" fmla="*/ 167 w 530"/>
                <a:gd name="T47" fmla="*/ 12 h 297"/>
                <a:gd name="T48" fmla="*/ 194 w 530"/>
                <a:gd name="T49" fmla="*/ 21 h 297"/>
                <a:gd name="T50" fmla="*/ 232 w 530"/>
                <a:gd name="T51" fmla="*/ 38 h 297"/>
                <a:gd name="T52" fmla="*/ 262 w 530"/>
                <a:gd name="T53" fmla="*/ 61 h 297"/>
                <a:gd name="T54" fmla="*/ 268 w 530"/>
                <a:gd name="T55" fmla="*/ 42 h 297"/>
                <a:gd name="T56" fmla="*/ 199 w 530"/>
                <a:gd name="T57" fmla="*/ 14 h 297"/>
                <a:gd name="T58" fmla="*/ 180 w 530"/>
                <a:gd name="T59" fmla="*/ 0 h 297"/>
                <a:gd name="T60" fmla="*/ 154 w 530"/>
                <a:gd name="T61" fmla="*/ 0 h 297"/>
                <a:gd name="T62" fmla="*/ 119 w 530"/>
                <a:gd name="T63" fmla="*/ 19 h 297"/>
                <a:gd name="T64" fmla="*/ 102 w 530"/>
                <a:gd name="T65" fmla="*/ 55 h 297"/>
                <a:gd name="T66" fmla="*/ 87 w 530"/>
                <a:gd name="T67" fmla="*/ 67 h 297"/>
                <a:gd name="T68" fmla="*/ 55 w 530"/>
                <a:gd name="T69" fmla="*/ 55 h 297"/>
                <a:gd name="T70" fmla="*/ 55 w 530"/>
                <a:gd name="T71" fmla="*/ 5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0" h="297">
                  <a:moveTo>
                    <a:pt x="55" y="55"/>
                  </a:moveTo>
                  <a:lnTo>
                    <a:pt x="76" y="110"/>
                  </a:lnTo>
                  <a:lnTo>
                    <a:pt x="83" y="154"/>
                  </a:lnTo>
                  <a:lnTo>
                    <a:pt x="87" y="198"/>
                  </a:lnTo>
                  <a:lnTo>
                    <a:pt x="102" y="226"/>
                  </a:lnTo>
                  <a:lnTo>
                    <a:pt x="119" y="247"/>
                  </a:lnTo>
                  <a:lnTo>
                    <a:pt x="53" y="270"/>
                  </a:lnTo>
                  <a:lnTo>
                    <a:pt x="0" y="297"/>
                  </a:lnTo>
                  <a:lnTo>
                    <a:pt x="117" y="274"/>
                  </a:lnTo>
                  <a:lnTo>
                    <a:pt x="214" y="259"/>
                  </a:lnTo>
                  <a:lnTo>
                    <a:pt x="271" y="255"/>
                  </a:lnTo>
                  <a:lnTo>
                    <a:pt x="391" y="215"/>
                  </a:lnTo>
                  <a:lnTo>
                    <a:pt x="530" y="154"/>
                  </a:lnTo>
                  <a:lnTo>
                    <a:pt x="425" y="185"/>
                  </a:lnTo>
                  <a:lnTo>
                    <a:pt x="329" y="213"/>
                  </a:lnTo>
                  <a:lnTo>
                    <a:pt x="256" y="230"/>
                  </a:lnTo>
                  <a:lnTo>
                    <a:pt x="195" y="244"/>
                  </a:lnTo>
                  <a:lnTo>
                    <a:pt x="144" y="217"/>
                  </a:lnTo>
                  <a:lnTo>
                    <a:pt x="116" y="181"/>
                  </a:lnTo>
                  <a:lnTo>
                    <a:pt x="108" y="139"/>
                  </a:lnTo>
                  <a:lnTo>
                    <a:pt x="106" y="93"/>
                  </a:lnTo>
                  <a:lnTo>
                    <a:pt x="119" y="44"/>
                  </a:lnTo>
                  <a:lnTo>
                    <a:pt x="140" y="19"/>
                  </a:lnTo>
                  <a:lnTo>
                    <a:pt x="167" y="12"/>
                  </a:lnTo>
                  <a:lnTo>
                    <a:pt x="194" y="21"/>
                  </a:lnTo>
                  <a:lnTo>
                    <a:pt x="232" y="38"/>
                  </a:lnTo>
                  <a:lnTo>
                    <a:pt x="262" y="61"/>
                  </a:lnTo>
                  <a:lnTo>
                    <a:pt x="268" y="42"/>
                  </a:lnTo>
                  <a:lnTo>
                    <a:pt x="199" y="14"/>
                  </a:lnTo>
                  <a:lnTo>
                    <a:pt x="180" y="0"/>
                  </a:lnTo>
                  <a:lnTo>
                    <a:pt x="154" y="0"/>
                  </a:lnTo>
                  <a:lnTo>
                    <a:pt x="119" y="19"/>
                  </a:lnTo>
                  <a:lnTo>
                    <a:pt x="102" y="55"/>
                  </a:lnTo>
                  <a:lnTo>
                    <a:pt x="87" y="67"/>
                  </a:lnTo>
                  <a:lnTo>
                    <a:pt x="55" y="55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6" name="Freeform 68"/>
            <p:cNvSpPr>
              <a:spLocks/>
            </p:cNvSpPr>
            <p:nvPr/>
          </p:nvSpPr>
          <p:spPr bwMode="auto">
            <a:xfrm>
              <a:off x="3027" y="3013"/>
              <a:ext cx="1228" cy="428"/>
            </a:xfrm>
            <a:custGeom>
              <a:avLst/>
              <a:gdLst>
                <a:gd name="T0" fmla="*/ 968 w 2456"/>
                <a:gd name="T1" fmla="*/ 686 h 855"/>
                <a:gd name="T2" fmla="*/ 1059 w 2456"/>
                <a:gd name="T3" fmla="*/ 682 h 855"/>
                <a:gd name="T4" fmla="*/ 1143 w 2456"/>
                <a:gd name="T5" fmla="*/ 686 h 855"/>
                <a:gd name="T6" fmla="*/ 1188 w 2456"/>
                <a:gd name="T7" fmla="*/ 703 h 855"/>
                <a:gd name="T8" fmla="*/ 1325 w 2456"/>
                <a:gd name="T9" fmla="*/ 703 h 855"/>
                <a:gd name="T10" fmla="*/ 1378 w 2456"/>
                <a:gd name="T11" fmla="*/ 715 h 855"/>
                <a:gd name="T12" fmla="*/ 1441 w 2456"/>
                <a:gd name="T13" fmla="*/ 735 h 855"/>
                <a:gd name="T14" fmla="*/ 1479 w 2456"/>
                <a:gd name="T15" fmla="*/ 770 h 855"/>
                <a:gd name="T16" fmla="*/ 1245 w 2456"/>
                <a:gd name="T17" fmla="*/ 855 h 855"/>
                <a:gd name="T18" fmla="*/ 1523 w 2456"/>
                <a:gd name="T19" fmla="*/ 764 h 855"/>
                <a:gd name="T20" fmla="*/ 1582 w 2456"/>
                <a:gd name="T21" fmla="*/ 747 h 855"/>
                <a:gd name="T22" fmla="*/ 2456 w 2456"/>
                <a:gd name="T23" fmla="*/ 403 h 855"/>
                <a:gd name="T24" fmla="*/ 2456 w 2456"/>
                <a:gd name="T25" fmla="*/ 23 h 855"/>
                <a:gd name="T26" fmla="*/ 1839 w 2456"/>
                <a:gd name="T27" fmla="*/ 0 h 855"/>
                <a:gd name="T28" fmla="*/ 1164 w 2456"/>
                <a:gd name="T29" fmla="*/ 23 h 855"/>
                <a:gd name="T30" fmla="*/ 785 w 2456"/>
                <a:gd name="T31" fmla="*/ 40 h 855"/>
                <a:gd name="T32" fmla="*/ 396 w 2456"/>
                <a:gd name="T33" fmla="*/ 78 h 855"/>
                <a:gd name="T34" fmla="*/ 0 w 2456"/>
                <a:gd name="T35" fmla="*/ 93 h 855"/>
                <a:gd name="T36" fmla="*/ 230 w 2456"/>
                <a:gd name="T37" fmla="*/ 184 h 855"/>
                <a:gd name="T38" fmla="*/ 55 w 2456"/>
                <a:gd name="T39" fmla="*/ 296 h 855"/>
                <a:gd name="T40" fmla="*/ 508 w 2456"/>
                <a:gd name="T41" fmla="*/ 161 h 855"/>
                <a:gd name="T42" fmla="*/ 603 w 2456"/>
                <a:gd name="T43" fmla="*/ 165 h 855"/>
                <a:gd name="T44" fmla="*/ 690 w 2456"/>
                <a:gd name="T45" fmla="*/ 201 h 855"/>
                <a:gd name="T46" fmla="*/ 707 w 2456"/>
                <a:gd name="T47" fmla="*/ 268 h 855"/>
                <a:gd name="T48" fmla="*/ 711 w 2456"/>
                <a:gd name="T49" fmla="*/ 327 h 855"/>
                <a:gd name="T50" fmla="*/ 723 w 2456"/>
                <a:gd name="T51" fmla="*/ 418 h 855"/>
                <a:gd name="T52" fmla="*/ 704 w 2456"/>
                <a:gd name="T53" fmla="*/ 494 h 855"/>
                <a:gd name="T54" fmla="*/ 671 w 2456"/>
                <a:gd name="T55" fmla="*/ 526 h 855"/>
                <a:gd name="T56" fmla="*/ 704 w 2456"/>
                <a:gd name="T57" fmla="*/ 601 h 855"/>
                <a:gd name="T58" fmla="*/ 717 w 2456"/>
                <a:gd name="T59" fmla="*/ 699 h 855"/>
                <a:gd name="T60" fmla="*/ 770 w 2456"/>
                <a:gd name="T61" fmla="*/ 694 h 855"/>
                <a:gd name="T62" fmla="*/ 823 w 2456"/>
                <a:gd name="T63" fmla="*/ 701 h 855"/>
                <a:gd name="T64" fmla="*/ 884 w 2456"/>
                <a:gd name="T65" fmla="*/ 735 h 855"/>
                <a:gd name="T66" fmla="*/ 909 w 2456"/>
                <a:gd name="T67" fmla="*/ 701 h 855"/>
                <a:gd name="T68" fmla="*/ 949 w 2456"/>
                <a:gd name="T69" fmla="*/ 684 h 855"/>
                <a:gd name="T70" fmla="*/ 968 w 2456"/>
                <a:gd name="T71" fmla="*/ 686 h 855"/>
                <a:gd name="T72" fmla="*/ 968 w 2456"/>
                <a:gd name="T73" fmla="*/ 68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6" h="855">
                  <a:moveTo>
                    <a:pt x="968" y="686"/>
                  </a:moveTo>
                  <a:lnTo>
                    <a:pt x="1059" y="682"/>
                  </a:lnTo>
                  <a:lnTo>
                    <a:pt x="1143" y="686"/>
                  </a:lnTo>
                  <a:lnTo>
                    <a:pt x="1188" y="703"/>
                  </a:lnTo>
                  <a:lnTo>
                    <a:pt x="1325" y="703"/>
                  </a:lnTo>
                  <a:lnTo>
                    <a:pt x="1378" y="715"/>
                  </a:lnTo>
                  <a:lnTo>
                    <a:pt x="1441" y="735"/>
                  </a:lnTo>
                  <a:lnTo>
                    <a:pt x="1479" y="770"/>
                  </a:lnTo>
                  <a:lnTo>
                    <a:pt x="1245" y="855"/>
                  </a:lnTo>
                  <a:lnTo>
                    <a:pt x="1523" y="764"/>
                  </a:lnTo>
                  <a:lnTo>
                    <a:pt x="1582" y="747"/>
                  </a:lnTo>
                  <a:lnTo>
                    <a:pt x="2456" y="403"/>
                  </a:lnTo>
                  <a:lnTo>
                    <a:pt x="2456" y="23"/>
                  </a:lnTo>
                  <a:lnTo>
                    <a:pt x="1839" y="0"/>
                  </a:lnTo>
                  <a:lnTo>
                    <a:pt x="1164" y="23"/>
                  </a:lnTo>
                  <a:lnTo>
                    <a:pt x="785" y="40"/>
                  </a:lnTo>
                  <a:lnTo>
                    <a:pt x="396" y="78"/>
                  </a:lnTo>
                  <a:lnTo>
                    <a:pt x="0" y="93"/>
                  </a:lnTo>
                  <a:lnTo>
                    <a:pt x="230" y="184"/>
                  </a:lnTo>
                  <a:lnTo>
                    <a:pt x="55" y="296"/>
                  </a:lnTo>
                  <a:lnTo>
                    <a:pt x="508" y="161"/>
                  </a:lnTo>
                  <a:lnTo>
                    <a:pt x="603" y="165"/>
                  </a:lnTo>
                  <a:lnTo>
                    <a:pt x="690" y="201"/>
                  </a:lnTo>
                  <a:lnTo>
                    <a:pt x="707" y="268"/>
                  </a:lnTo>
                  <a:lnTo>
                    <a:pt x="711" y="327"/>
                  </a:lnTo>
                  <a:lnTo>
                    <a:pt x="723" y="418"/>
                  </a:lnTo>
                  <a:lnTo>
                    <a:pt x="704" y="494"/>
                  </a:lnTo>
                  <a:lnTo>
                    <a:pt x="671" y="526"/>
                  </a:lnTo>
                  <a:lnTo>
                    <a:pt x="704" y="601"/>
                  </a:lnTo>
                  <a:lnTo>
                    <a:pt x="717" y="699"/>
                  </a:lnTo>
                  <a:lnTo>
                    <a:pt x="770" y="694"/>
                  </a:lnTo>
                  <a:lnTo>
                    <a:pt x="823" y="701"/>
                  </a:lnTo>
                  <a:lnTo>
                    <a:pt x="884" y="735"/>
                  </a:lnTo>
                  <a:lnTo>
                    <a:pt x="909" y="701"/>
                  </a:lnTo>
                  <a:lnTo>
                    <a:pt x="949" y="684"/>
                  </a:lnTo>
                  <a:lnTo>
                    <a:pt x="968" y="686"/>
                  </a:lnTo>
                  <a:lnTo>
                    <a:pt x="968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Freeform 69"/>
            <p:cNvSpPr>
              <a:spLocks/>
            </p:cNvSpPr>
            <p:nvPr/>
          </p:nvSpPr>
          <p:spPr bwMode="auto">
            <a:xfrm>
              <a:off x="1765" y="3056"/>
              <a:ext cx="1421" cy="339"/>
            </a:xfrm>
            <a:custGeom>
              <a:avLst/>
              <a:gdLst>
                <a:gd name="T0" fmla="*/ 2843 w 2843"/>
                <a:gd name="T1" fmla="*/ 71 h 677"/>
                <a:gd name="T2" fmla="*/ 2620 w 2843"/>
                <a:gd name="T3" fmla="*/ 120 h 677"/>
                <a:gd name="T4" fmla="*/ 2470 w 2843"/>
                <a:gd name="T5" fmla="*/ 187 h 677"/>
                <a:gd name="T6" fmla="*/ 2371 w 2843"/>
                <a:gd name="T7" fmla="*/ 162 h 677"/>
                <a:gd name="T8" fmla="*/ 2259 w 2843"/>
                <a:gd name="T9" fmla="*/ 154 h 677"/>
                <a:gd name="T10" fmla="*/ 2099 w 2843"/>
                <a:gd name="T11" fmla="*/ 219 h 677"/>
                <a:gd name="T12" fmla="*/ 1913 w 2843"/>
                <a:gd name="T13" fmla="*/ 179 h 677"/>
                <a:gd name="T14" fmla="*/ 1747 w 2843"/>
                <a:gd name="T15" fmla="*/ 185 h 677"/>
                <a:gd name="T16" fmla="*/ 1668 w 2843"/>
                <a:gd name="T17" fmla="*/ 229 h 677"/>
                <a:gd name="T18" fmla="*/ 1525 w 2843"/>
                <a:gd name="T19" fmla="*/ 179 h 677"/>
                <a:gd name="T20" fmla="*/ 1354 w 2843"/>
                <a:gd name="T21" fmla="*/ 172 h 677"/>
                <a:gd name="T22" fmla="*/ 1194 w 2843"/>
                <a:gd name="T23" fmla="*/ 172 h 677"/>
                <a:gd name="T24" fmla="*/ 1111 w 2843"/>
                <a:gd name="T25" fmla="*/ 286 h 677"/>
                <a:gd name="T26" fmla="*/ 1105 w 2843"/>
                <a:gd name="T27" fmla="*/ 398 h 677"/>
                <a:gd name="T28" fmla="*/ 1107 w 2843"/>
                <a:gd name="T29" fmla="*/ 512 h 677"/>
                <a:gd name="T30" fmla="*/ 1080 w 2843"/>
                <a:gd name="T31" fmla="*/ 580 h 677"/>
                <a:gd name="T32" fmla="*/ 1154 w 2843"/>
                <a:gd name="T33" fmla="*/ 677 h 677"/>
                <a:gd name="T34" fmla="*/ 997 w 2843"/>
                <a:gd name="T35" fmla="*/ 652 h 677"/>
                <a:gd name="T36" fmla="*/ 0 w 2843"/>
                <a:gd name="T37" fmla="*/ 535 h 677"/>
                <a:gd name="T38" fmla="*/ 171 w 2843"/>
                <a:gd name="T39" fmla="*/ 533 h 677"/>
                <a:gd name="T40" fmla="*/ 257 w 2843"/>
                <a:gd name="T41" fmla="*/ 470 h 677"/>
                <a:gd name="T42" fmla="*/ 400 w 2843"/>
                <a:gd name="T43" fmla="*/ 457 h 677"/>
                <a:gd name="T44" fmla="*/ 504 w 2843"/>
                <a:gd name="T45" fmla="*/ 413 h 677"/>
                <a:gd name="T46" fmla="*/ 554 w 2843"/>
                <a:gd name="T47" fmla="*/ 363 h 677"/>
                <a:gd name="T48" fmla="*/ 603 w 2843"/>
                <a:gd name="T49" fmla="*/ 289 h 677"/>
                <a:gd name="T50" fmla="*/ 590 w 2843"/>
                <a:gd name="T51" fmla="*/ 191 h 677"/>
                <a:gd name="T52" fmla="*/ 567 w 2843"/>
                <a:gd name="T53" fmla="*/ 141 h 677"/>
                <a:gd name="T54" fmla="*/ 671 w 2843"/>
                <a:gd name="T55" fmla="*/ 135 h 677"/>
                <a:gd name="T56" fmla="*/ 2622 w 2843"/>
                <a:gd name="T57" fmla="*/ 0 h 677"/>
                <a:gd name="T58" fmla="*/ 2843 w 2843"/>
                <a:gd name="T59" fmla="*/ 71 h 677"/>
                <a:gd name="T60" fmla="*/ 2843 w 2843"/>
                <a:gd name="T61" fmla="*/ 7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3" h="677">
                  <a:moveTo>
                    <a:pt x="2843" y="71"/>
                  </a:moveTo>
                  <a:lnTo>
                    <a:pt x="2620" y="120"/>
                  </a:lnTo>
                  <a:lnTo>
                    <a:pt x="2470" y="187"/>
                  </a:lnTo>
                  <a:lnTo>
                    <a:pt x="2371" y="162"/>
                  </a:lnTo>
                  <a:lnTo>
                    <a:pt x="2259" y="154"/>
                  </a:lnTo>
                  <a:lnTo>
                    <a:pt x="2099" y="219"/>
                  </a:lnTo>
                  <a:lnTo>
                    <a:pt x="1913" y="179"/>
                  </a:lnTo>
                  <a:lnTo>
                    <a:pt x="1747" y="185"/>
                  </a:lnTo>
                  <a:lnTo>
                    <a:pt x="1668" y="229"/>
                  </a:lnTo>
                  <a:lnTo>
                    <a:pt x="1525" y="179"/>
                  </a:lnTo>
                  <a:lnTo>
                    <a:pt x="1354" y="172"/>
                  </a:lnTo>
                  <a:lnTo>
                    <a:pt x="1194" y="172"/>
                  </a:lnTo>
                  <a:lnTo>
                    <a:pt x="1111" y="286"/>
                  </a:lnTo>
                  <a:lnTo>
                    <a:pt x="1105" y="398"/>
                  </a:lnTo>
                  <a:lnTo>
                    <a:pt x="1107" y="512"/>
                  </a:lnTo>
                  <a:lnTo>
                    <a:pt x="1080" y="580"/>
                  </a:lnTo>
                  <a:lnTo>
                    <a:pt x="1154" y="677"/>
                  </a:lnTo>
                  <a:lnTo>
                    <a:pt x="997" y="652"/>
                  </a:lnTo>
                  <a:lnTo>
                    <a:pt x="0" y="535"/>
                  </a:lnTo>
                  <a:lnTo>
                    <a:pt x="171" y="533"/>
                  </a:lnTo>
                  <a:lnTo>
                    <a:pt x="257" y="470"/>
                  </a:lnTo>
                  <a:lnTo>
                    <a:pt x="400" y="457"/>
                  </a:lnTo>
                  <a:lnTo>
                    <a:pt x="504" y="413"/>
                  </a:lnTo>
                  <a:lnTo>
                    <a:pt x="554" y="363"/>
                  </a:lnTo>
                  <a:lnTo>
                    <a:pt x="603" y="289"/>
                  </a:lnTo>
                  <a:lnTo>
                    <a:pt x="590" y="191"/>
                  </a:lnTo>
                  <a:lnTo>
                    <a:pt x="567" y="141"/>
                  </a:lnTo>
                  <a:lnTo>
                    <a:pt x="671" y="135"/>
                  </a:lnTo>
                  <a:lnTo>
                    <a:pt x="2622" y="0"/>
                  </a:lnTo>
                  <a:lnTo>
                    <a:pt x="2843" y="71"/>
                  </a:lnTo>
                  <a:lnTo>
                    <a:pt x="284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Freeform 70"/>
            <p:cNvSpPr>
              <a:spLocks/>
            </p:cNvSpPr>
            <p:nvPr/>
          </p:nvSpPr>
          <p:spPr bwMode="auto">
            <a:xfrm>
              <a:off x="3544" y="3363"/>
              <a:ext cx="112" cy="22"/>
            </a:xfrm>
            <a:custGeom>
              <a:avLst/>
              <a:gdLst>
                <a:gd name="T0" fmla="*/ 12 w 225"/>
                <a:gd name="T1" fmla="*/ 44 h 44"/>
                <a:gd name="T2" fmla="*/ 86 w 225"/>
                <a:gd name="T3" fmla="*/ 35 h 44"/>
                <a:gd name="T4" fmla="*/ 143 w 225"/>
                <a:gd name="T5" fmla="*/ 25 h 44"/>
                <a:gd name="T6" fmla="*/ 225 w 225"/>
                <a:gd name="T7" fmla="*/ 0 h 44"/>
                <a:gd name="T8" fmla="*/ 154 w 225"/>
                <a:gd name="T9" fmla="*/ 0 h 44"/>
                <a:gd name="T10" fmla="*/ 82 w 225"/>
                <a:gd name="T11" fmla="*/ 21 h 44"/>
                <a:gd name="T12" fmla="*/ 0 w 225"/>
                <a:gd name="T13" fmla="*/ 21 h 44"/>
                <a:gd name="T14" fmla="*/ 12 w 225"/>
                <a:gd name="T15" fmla="*/ 44 h 44"/>
                <a:gd name="T16" fmla="*/ 12 w 22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44">
                  <a:moveTo>
                    <a:pt x="12" y="44"/>
                  </a:moveTo>
                  <a:lnTo>
                    <a:pt x="86" y="35"/>
                  </a:lnTo>
                  <a:lnTo>
                    <a:pt x="143" y="25"/>
                  </a:lnTo>
                  <a:lnTo>
                    <a:pt x="225" y="0"/>
                  </a:lnTo>
                  <a:lnTo>
                    <a:pt x="154" y="0"/>
                  </a:lnTo>
                  <a:lnTo>
                    <a:pt x="82" y="21"/>
                  </a:lnTo>
                  <a:lnTo>
                    <a:pt x="0" y="21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9" name="Freeform 71"/>
            <p:cNvSpPr>
              <a:spLocks/>
            </p:cNvSpPr>
            <p:nvPr/>
          </p:nvSpPr>
          <p:spPr bwMode="auto">
            <a:xfrm>
              <a:off x="3259" y="3406"/>
              <a:ext cx="72" cy="35"/>
            </a:xfrm>
            <a:custGeom>
              <a:avLst/>
              <a:gdLst>
                <a:gd name="T0" fmla="*/ 144 w 144"/>
                <a:gd name="T1" fmla="*/ 0 h 70"/>
                <a:gd name="T2" fmla="*/ 103 w 144"/>
                <a:gd name="T3" fmla="*/ 30 h 70"/>
                <a:gd name="T4" fmla="*/ 0 w 144"/>
                <a:gd name="T5" fmla="*/ 70 h 70"/>
                <a:gd name="T6" fmla="*/ 101 w 144"/>
                <a:gd name="T7" fmla="*/ 6 h 70"/>
                <a:gd name="T8" fmla="*/ 144 w 144"/>
                <a:gd name="T9" fmla="*/ 0 h 70"/>
                <a:gd name="T10" fmla="*/ 144 w 14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0">
                  <a:moveTo>
                    <a:pt x="144" y="0"/>
                  </a:moveTo>
                  <a:lnTo>
                    <a:pt x="103" y="30"/>
                  </a:lnTo>
                  <a:lnTo>
                    <a:pt x="0" y="70"/>
                  </a:lnTo>
                  <a:lnTo>
                    <a:pt x="101" y="6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0" name="Freeform 72"/>
            <p:cNvSpPr>
              <a:spLocks/>
            </p:cNvSpPr>
            <p:nvPr/>
          </p:nvSpPr>
          <p:spPr bwMode="auto">
            <a:xfrm>
              <a:off x="2064" y="3255"/>
              <a:ext cx="1180" cy="280"/>
            </a:xfrm>
            <a:custGeom>
              <a:avLst/>
              <a:gdLst>
                <a:gd name="T0" fmla="*/ 2314 w 2360"/>
                <a:gd name="T1" fmla="*/ 536 h 560"/>
                <a:gd name="T2" fmla="*/ 1373 w 2360"/>
                <a:gd name="T3" fmla="*/ 408 h 560"/>
                <a:gd name="T4" fmla="*/ 1169 w 2360"/>
                <a:gd name="T5" fmla="*/ 376 h 560"/>
                <a:gd name="T6" fmla="*/ 1232 w 2360"/>
                <a:gd name="T7" fmla="*/ 271 h 560"/>
                <a:gd name="T8" fmla="*/ 1080 w 2360"/>
                <a:gd name="T9" fmla="*/ 359 h 560"/>
                <a:gd name="T10" fmla="*/ 1044 w 2360"/>
                <a:gd name="T11" fmla="*/ 355 h 560"/>
                <a:gd name="T12" fmla="*/ 1097 w 2360"/>
                <a:gd name="T13" fmla="*/ 300 h 560"/>
                <a:gd name="T14" fmla="*/ 1118 w 2360"/>
                <a:gd name="T15" fmla="*/ 245 h 560"/>
                <a:gd name="T16" fmla="*/ 1097 w 2360"/>
                <a:gd name="T17" fmla="*/ 258 h 560"/>
                <a:gd name="T18" fmla="*/ 1012 w 2360"/>
                <a:gd name="T19" fmla="*/ 340 h 560"/>
                <a:gd name="T20" fmla="*/ 974 w 2360"/>
                <a:gd name="T21" fmla="*/ 346 h 560"/>
                <a:gd name="T22" fmla="*/ 766 w 2360"/>
                <a:gd name="T23" fmla="*/ 319 h 560"/>
                <a:gd name="T24" fmla="*/ 671 w 2360"/>
                <a:gd name="T25" fmla="*/ 294 h 560"/>
                <a:gd name="T26" fmla="*/ 552 w 2360"/>
                <a:gd name="T27" fmla="*/ 266 h 560"/>
                <a:gd name="T28" fmla="*/ 559 w 2360"/>
                <a:gd name="T29" fmla="*/ 211 h 560"/>
                <a:gd name="T30" fmla="*/ 574 w 2360"/>
                <a:gd name="T31" fmla="*/ 192 h 560"/>
                <a:gd name="T32" fmla="*/ 609 w 2360"/>
                <a:gd name="T33" fmla="*/ 171 h 560"/>
                <a:gd name="T34" fmla="*/ 673 w 2360"/>
                <a:gd name="T35" fmla="*/ 15 h 560"/>
                <a:gd name="T36" fmla="*/ 552 w 2360"/>
                <a:gd name="T37" fmla="*/ 142 h 560"/>
                <a:gd name="T38" fmla="*/ 489 w 2360"/>
                <a:gd name="T39" fmla="*/ 0 h 560"/>
                <a:gd name="T40" fmla="*/ 145 w 2360"/>
                <a:gd name="T41" fmla="*/ 205 h 560"/>
                <a:gd name="T42" fmla="*/ 0 w 2360"/>
                <a:gd name="T43" fmla="*/ 190 h 560"/>
                <a:gd name="T44" fmla="*/ 652 w 2360"/>
                <a:gd name="T45" fmla="*/ 311 h 560"/>
                <a:gd name="T46" fmla="*/ 1403 w 2360"/>
                <a:gd name="T47" fmla="*/ 433 h 560"/>
                <a:gd name="T48" fmla="*/ 1983 w 2360"/>
                <a:gd name="T49" fmla="*/ 519 h 560"/>
                <a:gd name="T50" fmla="*/ 2360 w 2360"/>
                <a:gd name="T51" fmla="*/ 560 h 560"/>
                <a:gd name="T52" fmla="*/ 2314 w 2360"/>
                <a:gd name="T53" fmla="*/ 536 h 560"/>
                <a:gd name="T54" fmla="*/ 2314 w 2360"/>
                <a:gd name="T55" fmla="*/ 53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0" h="560">
                  <a:moveTo>
                    <a:pt x="2314" y="536"/>
                  </a:moveTo>
                  <a:lnTo>
                    <a:pt x="1373" y="408"/>
                  </a:lnTo>
                  <a:lnTo>
                    <a:pt x="1169" y="376"/>
                  </a:lnTo>
                  <a:lnTo>
                    <a:pt x="1232" y="271"/>
                  </a:lnTo>
                  <a:lnTo>
                    <a:pt x="1080" y="359"/>
                  </a:lnTo>
                  <a:lnTo>
                    <a:pt x="1044" y="355"/>
                  </a:lnTo>
                  <a:lnTo>
                    <a:pt x="1097" y="300"/>
                  </a:lnTo>
                  <a:lnTo>
                    <a:pt x="1118" y="245"/>
                  </a:lnTo>
                  <a:lnTo>
                    <a:pt x="1097" y="258"/>
                  </a:lnTo>
                  <a:lnTo>
                    <a:pt x="1012" y="340"/>
                  </a:lnTo>
                  <a:lnTo>
                    <a:pt x="974" y="346"/>
                  </a:lnTo>
                  <a:lnTo>
                    <a:pt x="766" y="319"/>
                  </a:lnTo>
                  <a:lnTo>
                    <a:pt x="671" y="294"/>
                  </a:lnTo>
                  <a:lnTo>
                    <a:pt x="552" y="266"/>
                  </a:lnTo>
                  <a:lnTo>
                    <a:pt x="559" y="211"/>
                  </a:lnTo>
                  <a:lnTo>
                    <a:pt x="574" y="192"/>
                  </a:lnTo>
                  <a:lnTo>
                    <a:pt x="609" y="171"/>
                  </a:lnTo>
                  <a:lnTo>
                    <a:pt x="673" y="15"/>
                  </a:lnTo>
                  <a:lnTo>
                    <a:pt x="552" y="142"/>
                  </a:lnTo>
                  <a:lnTo>
                    <a:pt x="489" y="0"/>
                  </a:lnTo>
                  <a:lnTo>
                    <a:pt x="145" y="205"/>
                  </a:lnTo>
                  <a:lnTo>
                    <a:pt x="0" y="190"/>
                  </a:lnTo>
                  <a:lnTo>
                    <a:pt x="652" y="311"/>
                  </a:lnTo>
                  <a:lnTo>
                    <a:pt x="1403" y="433"/>
                  </a:lnTo>
                  <a:lnTo>
                    <a:pt x="1983" y="519"/>
                  </a:lnTo>
                  <a:lnTo>
                    <a:pt x="2360" y="560"/>
                  </a:lnTo>
                  <a:lnTo>
                    <a:pt x="2314" y="536"/>
                  </a:lnTo>
                  <a:lnTo>
                    <a:pt x="231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1" name="Freeform 73"/>
            <p:cNvSpPr>
              <a:spLocks/>
            </p:cNvSpPr>
            <p:nvPr/>
          </p:nvSpPr>
          <p:spPr bwMode="auto">
            <a:xfrm>
              <a:off x="1861" y="3137"/>
              <a:ext cx="198" cy="145"/>
            </a:xfrm>
            <a:custGeom>
              <a:avLst/>
              <a:gdLst>
                <a:gd name="T0" fmla="*/ 392 w 398"/>
                <a:gd name="T1" fmla="*/ 21 h 291"/>
                <a:gd name="T2" fmla="*/ 371 w 398"/>
                <a:gd name="T3" fmla="*/ 11 h 291"/>
                <a:gd name="T4" fmla="*/ 322 w 398"/>
                <a:gd name="T5" fmla="*/ 0 h 291"/>
                <a:gd name="T6" fmla="*/ 209 w 398"/>
                <a:gd name="T7" fmla="*/ 11 h 291"/>
                <a:gd name="T8" fmla="*/ 179 w 398"/>
                <a:gd name="T9" fmla="*/ 46 h 291"/>
                <a:gd name="T10" fmla="*/ 219 w 398"/>
                <a:gd name="T11" fmla="*/ 25 h 291"/>
                <a:gd name="T12" fmla="*/ 301 w 398"/>
                <a:gd name="T13" fmla="*/ 21 h 291"/>
                <a:gd name="T14" fmla="*/ 352 w 398"/>
                <a:gd name="T15" fmla="*/ 34 h 291"/>
                <a:gd name="T16" fmla="*/ 367 w 398"/>
                <a:gd name="T17" fmla="*/ 72 h 291"/>
                <a:gd name="T18" fmla="*/ 356 w 398"/>
                <a:gd name="T19" fmla="*/ 125 h 291"/>
                <a:gd name="T20" fmla="*/ 331 w 398"/>
                <a:gd name="T21" fmla="*/ 162 h 291"/>
                <a:gd name="T22" fmla="*/ 289 w 398"/>
                <a:gd name="T23" fmla="*/ 201 h 291"/>
                <a:gd name="T24" fmla="*/ 200 w 398"/>
                <a:gd name="T25" fmla="*/ 230 h 291"/>
                <a:gd name="T26" fmla="*/ 122 w 398"/>
                <a:gd name="T27" fmla="*/ 243 h 291"/>
                <a:gd name="T28" fmla="*/ 63 w 398"/>
                <a:gd name="T29" fmla="*/ 234 h 291"/>
                <a:gd name="T30" fmla="*/ 0 w 398"/>
                <a:gd name="T31" fmla="*/ 207 h 291"/>
                <a:gd name="T32" fmla="*/ 33 w 398"/>
                <a:gd name="T33" fmla="*/ 255 h 291"/>
                <a:gd name="T34" fmla="*/ 92 w 398"/>
                <a:gd name="T35" fmla="*/ 283 h 291"/>
                <a:gd name="T36" fmla="*/ 139 w 398"/>
                <a:gd name="T37" fmla="*/ 289 h 291"/>
                <a:gd name="T38" fmla="*/ 179 w 398"/>
                <a:gd name="T39" fmla="*/ 291 h 291"/>
                <a:gd name="T40" fmla="*/ 230 w 398"/>
                <a:gd name="T41" fmla="*/ 276 h 291"/>
                <a:gd name="T42" fmla="*/ 278 w 398"/>
                <a:gd name="T43" fmla="*/ 257 h 291"/>
                <a:gd name="T44" fmla="*/ 318 w 398"/>
                <a:gd name="T45" fmla="*/ 232 h 291"/>
                <a:gd name="T46" fmla="*/ 346 w 398"/>
                <a:gd name="T47" fmla="*/ 203 h 291"/>
                <a:gd name="T48" fmla="*/ 367 w 398"/>
                <a:gd name="T49" fmla="*/ 179 h 291"/>
                <a:gd name="T50" fmla="*/ 386 w 398"/>
                <a:gd name="T51" fmla="*/ 148 h 291"/>
                <a:gd name="T52" fmla="*/ 396 w 398"/>
                <a:gd name="T53" fmla="*/ 124 h 291"/>
                <a:gd name="T54" fmla="*/ 398 w 398"/>
                <a:gd name="T55" fmla="*/ 95 h 291"/>
                <a:gd name="T56" fmla="*/ 396 w 398"/>
                <a:gd name="T57" fmla="*/ 57 h 291"/>
                <a:gd name="T58" fmla="*/ 392 w 398"/>
                <a:gd name="T59" fmla="*/ 21 h 291"/>
                <a:gd name="T60" fmla="*/ 392 w 398"/>
                <a:gd name="T61" fmla="*/ 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8" h="291">
                  <a:moveTo>
                    <a:pt x="392" y="21"/>
                  </a:moveTo>
                  <a:lnTo>
                    <a:pt x="371" y="11"/>
                  </a:lnTo>
                  <a:lnTo>
                    <a:pt x="322" y="0"/>
                  </a:lnTo>
                  <a:lnTo>
                    <a:pt x="209" y="11"/>
                  </a:lnTo>
                  <a:lnTo>
                    <a:pt x="179" y="46"/>
                  </a:lnTo>
                  <a:lnTo>
                    <a:pt x="219" y="25"/>
                  </a:lnTo>
                  <a:lnTo>
                    <a:pt x="301" y="21"/>
                  </a:lnTo>
                  <a:lnTo>
                    <a:pt x="352" y="34"/>
                  </a:lnTo>
                  <a:lnTo>
                    <a:pt x="367" y="72"/>
                  </a:lnTo>
                  <a:lnTo>
                    <a:pt x="356" y="125"/>
                  </a:lnTo>
                  <a:lnTo>
                    <a:pt x="331" y="162"/>
                  </a:lnTo>
                  <a:lnTo>
                    <a:pt x="289" y="201"/>
                  </a:lnTo>
                  <a:lnTo>
                    <a:pt x="200" y="230"/>
                  </a:lnTo>
                  <a:lnTo>
                    <a:pt x="122" y="243"/>
                  </a:lnTo>
                  <a:lnTo>
                    <a:pt x="63" y="234"/>
                  </a:lnTo>
                  <a:lnTo>
                    <a:pt x="0" y="207"/>
                  </a:lnTo>
                  <a:lnTo>
                    <a:pt x="33" y="255"/>
                  </a:lnTo>
                  <a:lnTo>
                    <a:pt x="92" y="283"/>
                  </a:lnTo>
                  <a:lnTo>
                    <a:pt x="139" y="289"/>
                  </a:lnTo>
                  <a:lnTo>
                    <a:pt x="179" y="291"/>
                  </a:lnTo>
                  <a:lnTo>
                    <a:pt x="230" y="276"/>
                  </a:lnTo>
                  <a:lnTo>
                    <a:pt x="278" y="257"/>
                  </a:lnTo>
                  <a:lnTo>
                    <a:pt x="318" y="232"/>
                  </a:lnTo>
                  <a:lnTo>
                    <a:pt x="346" y="203"/>
                  </a:lnTo>
                  <a:lnTo>
                    <a:pt x="367" y="179"/>
                  </a:lnTo>
                  <a:lnTo>
                    <a:pt x="386" y="148"/>
                  </a:lnTo>
                  <a:lnTo>
                    <a:pt x="396" y="124"/>
                  </a:lnTo>
                  <a:lnTo>
                    <a:pt x="398" y="95"/>
                  </a:lnTo>
                  <a:lnTo>
                    <a:pt x="396" y="57"/>
                  </a:lnTo>
                  <a:lnTo>
                    <a:pt x="392" y="21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2" name="Freeform 74"/>
            <p:cNvSpPr>
              <a:spLocks/>
            </p:cNvSpPr>
            <p:nvPr/>
          </p:nvSpPr>
          <p:spPr bwMode="auto">
            <a:xfrm>
              <a:off x="1685" y="3124"/>
              <a:ext cx="289" cy="204"/>
            </a:xfrm>
            <a:custGeom>
              <a:avLst/>
              <a:gdLst>
                <a:gd name="T0" fmla="*/ 277 w 578"/>
                <a:gd name="T1" fmla="*/ 200 h 409"/>
                <a:gd name="T2" fmla="*/ 285 w 578"/>
                <a:gd name="T3" fmla="*/ 257 h 409"/>
                <a:gd name="T4" fmla="*/ 319 w 578"/>
                <a:gd name="T5" fmla="*/ 287 h 409"/>
                <a:gd name="T6" fmla="*/ 368 w 578"/>
                <a:gd name="T7" fmla="*/ 312 h 409"/>
                <a:gd name="T8" fmla="*/ 424 w 578"/>
                <a:gd name="T9" fmla="*/ 320 h 409"/>
                <a:gd name="T10" fmla="*/ 509 w 578"/>
                <a:gd name="T11" fmla="*/ 329 h 409"/>
                <a:gd name="T12" fmla="*/ 420 w 578"/>
                <a:gd name="T13" fmla="*/ 341 h 409"/>
                <a:gd name="T14" fmla="*/ 365 w 578"/>
                <a:gd name="T15" fmla="*/ 343 h 409"/>
                <a:gd name="T16" fmla="*/ 294 w 578"/>
                <a:gd name="T17" fmla="*/ 322 h 409"/>
                <a:gd name="T18" fmla="*/ 256 w 578"/>
                <a:gd name="T19" fmla="*/ 348 h 409"/>
                <a:gd name="T20" fmla="*/ 230 w 578"/>
                <a:gd name="T21" fmla="*/ 379 h 409"/>
                <a:gd name="T22" fmla="*/ 201 w 578"/>
                <a:gd name="T23" fmla="*/ 390 h 409"/>
                <a:gd name="T24" fmla="*/ 193 w 578"/>
                <a:gd name="T25" fmla="*/ 409 h 409"/>
                <a:gd name="T26" fmla="*/ 7 w 578"/>
                <a:gd name="T27" fmla="*/ 390 h 409"/>
                <a:gd name="T28" fmla="*/ 123 w 578"/>
                <a:gd name="T29" fmla="*/ 371 h 409"/>
                <a:gd name="T30" fmla="*/ 199 w 578"/>
                <a:gd name="T31" fmla="*/ 348 h 409"/>
                <a:gd name="T32" fmla="*/ 233 w 578"/>
                <a:gd name="T33" fmla="*/ 324 h 409"/>
                <a:gd name="T34" fmla="*/ 252 w 578"/>
                <a:gd name="T35" fmla="*/ 297 h 409"/>
                <a:gd name="T36" fmla="*/ 264 w 578"/>
                <a:gd name="T37" fmla="*/ 253 h 409"/>
                <a:gd name="T38" fmla="*/ 270 w 578"/>
                <a:gd name="T39" fmla="*/ 221 h 409"/>
                <a:gd name="T40" fmla="*/ 249 w 578"/>
                <a:gd name="T41" fmla="*/ 181 h 409"/>
                <a:gd name="T42" fmla="*/ 203 w 578"/>
                <a:gd name="T43" fmla="*/ 116 h 409"/>
                <a:gd name="T44" fmla="*/ 174 w 578"/>
                <a:gd name="T45" fmla="*/ 84 h 409"/>
                <a:gd name="T46" fmla="*/ 142 w 578"/>
                <a:gd name="T47" fmla="*/ 63 h 409"/>
                <a:gd name="T48" fmla="*/ 102 w 578"/>
                <a:gd name="T49" fmla="*/ 50 h 409"/>
                <a:gd name="T50" fmla="*/ 34 w 578"/>
                <a:gd name="T51" fmla="*/ 46 h 409"/>
                <a:gd name="T52" fmla="*/ 0 w 578"/>
                <a:gd name="T53" fmla="*/ 52 h 409"/>
                <a:gd name="T54" fmla="*/ 28 w 578"/>
                <a:gd name="T55" fmla="*/ 33 h 409"/>
                <a:gd name="T56" fmla="*/ 224 w 578"/>
                <a:gd name="T57" fmla="*/ 29 h 409"/>
                <a:gd name="T58" fmla="*/ 344 w 578"/>
                <a:gd name="T59" fmla="*/ 21 h 409"/>
                <a:gd name="T60" fmla="*/ 456 w 578"/>
                <a:gd name="T61" fmla="*/ 10 h 409"/>
                <a:gd name="T62" fmla="*/ 536 w 578"/>
                <a:gd name="T63" fmla="*/ 0 h 409"/>
                <a:gd name="T64" fmla="*/ 578 w 578"/>
                <a:gd name="T65" fmla="*/ 0 h 409"/>
                <a:gd name="T66" fmla="*/ 505 w 578"/>
                <a:gd name="T67" fmla="*/ 14 h 409"/>
                <a:gd name="T68" fmla="*/ 492 w 578"/>
                <a:gd name="T69" fmla="*/ 29 h 409"/>
                <a:gd name="T70" fmla="*/ 528 w 578"/>
                <a:gd name="T71" fmla="*/ 46 h 409"/>
                <a:gd name="T72" fmla="*/ 559 w 578"/>
                <a:gd name="T73" fmla="*/ 48 h 409"/>
                <a:gd name="T74" fmla="*/ 578 w 578"/>
                <a:gd name="T75" fmla="*/ 50 h 409"/>
                <a:gd name="T76" fmla="*/ 528 w 578"/>
                <a:gd name="T77" fmla="*/ 75 h 409"/>
                <a:gd name="T78" fmla="*/ 503 w 578"/>
                <a:gd name="T79" fmla="*/ 52 h 409"/>
                <a:gd name="T80" fmla="*/ 469 w 578"/>
                <a:gd name="T81" fmla="*/ 33 h 409"/>
                <a:gd name="T82" fmla="*/ 416 w 578"/>
                <a:gd name="T83" fmla="*/ 29 h 409"/>
                <a:gd name="T84" fmla="*/ 357 w 578"/>
                <a:gd name="T85" fmla="*/ 33 h 409"/>
                <a:gd name="T86" fmla="*/ 334 w 578"/>
                <a:gd name="T87" fmla="*/ 38 h 409"/>
                <a:gd name="T88" fmla="*/ 273 w 578"/>
                <a:gd name="T89" fmla="*/ 67 h 409"/>
                <a:gd name="T90" fmla="*/ 224 w 578"/>
                <a:gd name="T91" fmla="*/ 86 h 409"/>
                <a:gd name="T92" fmla="*/ 214 w 578"/>
                <a:gd name="T93" fmla="*/ 113 h 409"/>
                <a:gd name="T94" fmla="*/ 249 w 578"/>
                <a:gd name="T95" fmla="*/ 162 h 409"/>
                <a:gd name="T96" fmla="*/ 262 w 578"/>
                <a:gd name="T97" fmla="*/ 171 h 409"/>
                <a:gd name="T98" fmla="*/ 260 w 578"/>
                <a:gd name="T99" fmla="*/ 133 h 409"/>
                <a:gd name="T100" fmla="*/ 283 w 578"/>
                <a:gd name="T101" fmla="*/ 99 h 409"/>
                <a:gd name="T102" fmla="*/ 277 w 578"/>
                <a:gd name="T103" fmla="*/ 143 h 409"/>
                <a:gd name="T104" fmla="*/ 275 w 578"/>
                <a:gd name="T105" fmla="*/ 181 h 409"/>
                <a:gd name="T106" fmla="*/ 277 w 578"/>
                <a:gd name="T107" fmla="*/ 200 h 409"/>
                <a:gd name="T108" fmla="*/ 277 w 578"/>
                <a:gd name="T109" fmla="*/ 20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8" h="409">
                  <a:moveTo>
                    <a:pt x="277" y="200"/>
                  </a:moveTo>
                  <a:lnTo>
                    <a:pt x="285" y="257"/>
                  </a:lnTo>
                  <a:lnTo>
                    <a:pt x="319" y="287"/>
                  </a:lnTo>
                  <a:lnTo>
                    <a:pt x="368" y="312"/>
                  </a:lnTo>
                  <a:lnTo>
                    <a:pt x="424" y="320"/>
                  </a:lnTo>
                  <a:lnTo>
                    <a:pt x="509" y="329"/>
                  </a:lnTo>
                  <a:lnTo>
                    <a:pt x="420" y="341"/>
                  </a:lnTo>
                  <a:lnTo>
                    <a:pt x="365" y="343"/>
                  </a:lnTo>
                  <a:lnTo>
                    <a:pt x="294" y="322"/>
                  </a:lnTo>
                  <a:lnTo>
                    <a:pt x="256" y="348"/>
                  </a:lnTo>
                  <a:lnTo>
                    <a:pt x="230" y="379"/>
                  </a:lnTo>
                  <a:lnTo>
                    <a:pt x="201" y="390"/>
                  </a:lnTo>
                  <a:lnTo>
                    <a:pt x="193" y="409"/>
                  </a:lnTo>
                  <a:lnTo>
                    <a:pt x="7" y="390"/>
                  </a:lnTo>
                  <a:lnTo>
                    <a:pt x="123" y="371"/>
                  </a:lnTo>
                  <a:lnTo>
                    <a:pt x="199" y="348"/>
                  </a:lnTo>
                  <a:lnTo>
                    <a:pt x="233" y="324"/>
                  </a:lnTo>
                  <a:lnTo>
                    <a:pt x="252" y="297"/>
                  </a:lnTo>
                  <a:lnTo>
                    <a:pt x="264" y="253"/>
                  </a:lnTo>
                  <a:lnTo>
                    <a:pt x="270" y="221"/>
                  </a:lnTo>
                  <a:lnTo>
                    <a:pt x="249" y="181"/>
                  </a:lnTo>
                  <a:lnTo>
                    <a:pt x="203" y="116"/>
                  </a:lnTo>
                  <a:lnTo>
                    <a:pt x="174" y="84"/>
                  </a:lnTo>
                  <a:lnTo>
                    <a:pt x="142" y="63"/>
                  </a:lnTo>
                  <a:lnTo>
                    <a:pt x="102" y="50"/>
                  </a:lnTo>
                  <a:lnTo>
                    <a:pt x="34" y="46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24" y="29"/>
                  </a:lnTo>
                  <a:lnTo>
                    <a:pt x="344" y="21"/>
                  </a:lnTo>
                  <a:lnTo>
                    <a:pt x="456" y="10"/>
                  </a:lnTo>
                  <a:lnTo>
                    <a:pt x="536" y="0"/>
                  </a:lnTo>
                  <a:lnTo>
                    <a:pt x="578" y="0"/>
                  </a:lnTo>
                  <a:lnTo>
                    <a:pt x="505" y="14"/>
                  </a:lnTo>
                  <a:lnTo>
                    <a:pt x="492" y="29"/>
                  </a:lnTo>
                  <a:lnTo>
                    <a:pt x="528" y="46"/>
                  </a:lnTo>
                  <a:lnTo>
                    <a:pt x="559" y="48"/>
                  </a:lnTo>
                  <a:lnTo>
                    <a:pt x="578" y="50"/>
                  </a:lnTo>
                  <a:lnTo>
                    <a:pt x="528" y="75"/>
                  </a:lnTo>
                  <a:lnTo>
                    <a:pt x="503" y="52"/>
                  </a:lnTo>
                  <a:lnTo>
                    <a:pt x="469" y="33"/>
                  </a:lnTo>
                  <a:lnTo>
                    <a:pt x="416" y="29"/>
                  </a:lnTo>
                  <a:lnTo>
                    <a:pt x="357" y="33"/>
                  </a:lnTo>
                  <a:lnTo>
                    <a:pt x="334" y="38"/>
                  </a:lnTo>
                  <a:lnTo>
                    <a:pt x="273" y="67"/>
                  </a:lnTo>
                  <a:lnTo>
                    <a:pt x="224" y="86"/>
                  </a:lnTo>
                  <a:lnTo>
                    <a:pt x="214" y="113"/>
                  </a:lnTo>
                  <a:lnTo>
                    <a:pt x="249" y="162"/>
                  </a:lnTo>
                  <a:lnTo>
                    <a:pt x="262" y="171"/>
                  </a:lnTo>
                  <a:lnTo>
                    <a:pt x="260" y="133"/>
                  </a:lnTo>
                  <a:lnTo>
                    <a:pt x="283" y="99"/>
                  </a:lnTo>
                  <a:lnTo>
                    <a:pt x="277" y="143"/>
                  </a:lnTo>
                  <a:lnTo>
                    <a:pt x="275" y="181"/>
                  </a:lnTo>
                  <a:lnTo>
                    <a:pt x="277" y="200"/>
                  </a:lnTo>
                  <a:lnTo>
                    <a:pt x="277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3" name="Freeform 75"/>
            <p:cNvSpPr>
              <a:spLocks/>
            </p:cNvSpPr>
            <p:nvPr/>
          </p:nvSpPr>
          <p:spPr bwMode="auto">
            <a:xfrm>
              <a:off x="1795" y="3118"/>
              <a:ext cx="268" cy="48"/>
            </a:xfrm>
            <a:custGeom>
              <a:avLst/>
              <a:gdLst>
                <a:gd name="T0" fmla="*/ 342 w 536"/>
                <a:gd name="T1" fmla="*/ 11 h 97"/>
                <a:gd name="T2" fmla="*/ 420 w 536"/>
                <a:gd name="T3" fmla="*/ 11 h 97"/>
                <a:gd name="T4" fmla="*/ 475 w 536"/>
                <a:gd name="T5" fmla="*/ 29 h 97"/>
                <a:gd name="T6" fmla="*/ 517 w 536"/>
                <a:gd name="T7" fmla="*/ 61 h 97"/>
                <a:gd name="T8" fmla="*/ 536 w 536"/>
                <a:gd name="T9" fmla="*/ 97 h 97"/>
                <a:gd name="T10" fmla="*/ 534 w 536"/>
                <a:gd name="T11" fmla="*/ 59 h 97"/>
                <a:gd name="T12" fmla="*/ 508 w 536"/>
                <a:gd name="T13" fmla="*/ 29 h 97"/>
                <a:gd name="T14" fmla="*/ 460 w 536"/>
                <a:gd name="T15" fmla="*/ 11 h 97"/>
                <a:gd name="T16" fmla="*/ 432 w 536"/>
                <a:gd name="T17" fmla="*/ 6 h 97"/>
                <a:gd name="T18" fmla="*/ 397 w 536"/>
                <a:gd name="T19" fmla="*/ 0 h 97"/>
                <a:gd name="T20" fmla="*/ 314 w 536"/>
                <a:gd name="T21" fmla="*/ 6 h 97"/>
                <a:gd name="T22" fmla="*/ 217 w 536"/>
                <a:gd name="T23" fmla="*/ 21 h 97"/>
                <a:gd name="T24" fmla="*/ 0 w 536"/>
                <a:gd name="T25" fmla="*/ 38 h 97"/>
                <a:gd name="T26" fmla="*/ 160 w 536"/>
                <a:gd name="T27" fmla="*/ 36 h 97"/>
                <a:gd name="T28" fmla="*/ 342 w 536"/>
                <a:gd name="T29" fmla="*/ 11 h 97"/>
                <a:gd name="T30" fmla="*/ 342 w 536"/>
                <a:gd name="T31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97">
                  <a:moveTo>
                    <a:pt x="342" y="11"/>
                  </a:moveTo>
                  <a:lnTo>
                    <a:pt x="420" y="11"/>
                  </a:lnTo>
                  <a:lnTo>
                    <a:pt x="475" y="29"/>
                  </a:lnTo>
                  <a:lnTo>
                    <a:pt x="517" y="61"/>
                  </a:lnTo>
                  <a:lnTo>
                    <a:pt x="536" y="97"/>
                  </a:lnTo>
                  <a:lnTo>
                    <a:pt x="534" y="59"/>
                  </a:lnTo>
                  <a:lnTo>
                    <a:pt x="508" y="29"/>
                  </a:lnTo>
                  <a:lnTo>
                    <a:pt x="460" y="11"/>
                  </a:lnTo>
                  <a:lnTo>
                    <a:pt x="432" y="6"/>
                  </a:lnTo>
                  <a:lnTo>
                    <a:pt x="397" y="0"/>
                  </a:lnTo>
                  <a:lnTo>
                    <a:pt x="314" y="6"/>
                  </a:lnTo>
                  <a:lnTo>
                    <a:pt x="217" y="21"/>
                  </a:lnTo>
                  <a:lnTo>
                    <a:pt x="0" y="38"/>
                  </a:lnTo>
                  <a:lnTo>
                    <a:pt x="160" y="36"/>
                  </a:lnTo>
                  <a:lnTo>
                    <a:pt x="342" y="11"/>
                  </a:lnTo>
                  <a:lnTo>
                    <a:pt x="34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4" name="Freeform 76"/>
            <p:cNvSpPr>
              <a:spLocks/>
            </p:cNvSpPr>
            <p:nvPr/>
          </p:nvSpPr>
          <p:spPr bwMode="auto">
            <a:xfrm>
              <a:off x="1615" y="3166"/>
              <a:ext cx="155" cy="156"/>
            </a:xfrm>
            <a:custGeom>
              <a:avLst/>
              <a:gdLst>
                <a:gd name="T0" fmla="*/ 274 w 310"/>
                <a:gd name="T1" fmla="*/ 283 h 312"/>
                <a:gd name="T2" fmla="*/ 213 w 310"/>
                <a:gd name="T3" fmla="*/ 289 h 312"/>
                <a:gd name="T4" fmla="*/ 146 w 310"/>
                <a:gd name="T5" fmla="*/ 277 h 312"/>
                <a:gd name="T6" fmla="*/ 93 w 310"/>
                <a:gd name="T7" fmla="*/ 255 h 312"/>
                <a:gd name="T8" fmla="*/ 68 w 310"/>
                <a:gd name="T9" fmla="*/ 236 h 312"/>
                <a:gd name="T10" fmla="*/ 38 w 310"/>
                <a:gd name="T11" fmla="*/ 194 h 312"/>
                <a:gd name="T12" fmla="*/ 7 w 310"/>
                <a:gd name="T13" fmla="*/ 150 h 312"/>
                <a:gd name="T14" fmla="*/ 4 w 310"/>
                <a:gd name="T15" fmla="*/ 0 h 312"/>
                <a:gd name="T16" fmla="*/ 0 w 310"/>
                <a:gd name="T17" fmla="*/ 171 h 312"/>
                <a:gd name="T18" fmla="*/ 30 w 310"/>
                <a:gd name="T19" fmla="*/ 238 h 312"/>
                <a:gd name="T20" fmla="*/ 42 w 310"/>
                <a:gd name="T21" fmla="*/ 287 h 312"/>
                <a:gd name="T22" fmla="*/ 137 w 310"/>
                <a:gd name="T23" fmla="*/ 300 h 312"/>
                <a:gd name="T24" fmla="*/ 245 w 310"/>
                <a:gd name="T25" fmla="*/ 312 h 312"/>
                <a:gd name="T26" fmla="*/ 310 w 310"/>
                <a:gd name="T27" fmla="*/ 281 h 312"/>
                <a:gd name="T28" fmla="*/ 274 w 310"/>
                <a:gd name="T29" fmla="*/ 283 h 312"/>
                <a:gd name="T30" fmla="*/ 274 w 310"/>
                <a:gd name="T31" fmla="*/ 28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12">
                  <a:moveTo>
                    <a:pt x="274" y="283"/>
                  </a:moveTo>
                  <a:lnTo>
                    <a:pt x="213" y="289"/>
                  </a:lnTo>
                  <a:lnTo>
                    <a:pt x="146" y="277"/>
                  </a:lnTo>
                  <a:lnTo>
                    <a:pt x="93" y="255"/>
                  </a:lnTo>
                  <a:lnTo>
                    <a:pt x="68" y="236"/>
                  </a:lnTo>
                  <a:lnTo>
                    <a:pt x="38" y="194"/>
                  </a:lnTo>
                  <a:lnTo>
                    <a:pt x="7" y="150"/>
                  </a:lnTo>
                  <a:lnTo>
                    <a:pt x="4" y="0"/>
                  </a:lnTo>
                  <a:lnTo>
                    <a:pt x="0" y="171"/>
                  </a:lnTo>
                  <a:lnTo>
                    <a:pt x="30" y="238"/>
                  </a:lnTo>
                  <a:lnTo>
                    <a:pt x="42" y="287"/>
                  </a:lnTo>
                  <a:lnTo>
                    <a:pt x="137" y="300"/>
                  </a:lnTo>
                  <a:lnTo>
                    <a:pt x="245" y="312"/>
                  </a:lnTo>
                  <a:lnTo>
                    <a:pt x="310" y="281"/>
                  </a:lnTo>
                  <a:lnTo>
                    <a:pt x="274" y="283"/>
                  </a:lnTo>
                  <a:lnTo>
                    <a:pt x="274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5" name="Freeform 77"/>
            <p:cNvSpPr>
              <a:spLocks/>
            </p:cNvSpPr>
            <p:nvPr/>
          </p:nvSpPr>
          <p:spPr bwMode="auto">
            <a:xfrm>
              <a:off x="1608" y="3139"/>
              <a:ext cx="205" cy="101"/>
            </a:xfrm>
            <a:custGeom>
              <a:avLst/>
              <a:gdLst>
                <a:gd name="T0" fmla="*/ 144 w 410"/>
                <a:gd name="T1" fmla="*/ 55 h 201"/>
                <a:gd name="T2" fmla="*/ 161 w 410"/>
                <a:gd name="T3" fmla="*/ 104 h 201"/>
                <a:gd name="T4" fmla="*/ 174 w 410"/>
                <a:gd name="T5" fmla="*/ 154 h 201"/>
                <a:gd name="T6" fmla="*/ 195 w 410"/>
                <a:gd name="T7" fmla="*/ 173 h 201"/>
                <a:gd name="T8" fmla="*/ 243 w 410"/>
                <a:gd name="T9" fmla="*/ 175 h 201"/>
                <a:gd name="T10" fmla="*/ 285 w 410"/>
                <a:gd name="T11" fmla="*/ 167 h 201"/>
                <a:gd name="T12" fmla="*/ 347 w 410"/>
                <a:gd name="T13" fmla="*/ 180 h 201"/>
                <a:gd name="T14" fmla="*/ 391 w 410"/>
                <a:gd name="T15" fmla="*/ 201 h 201"/>
                <a:gd name="T16" fmla="*/ 410 w 410"/>
                <a:gd name="T17" fmla="*/ 201 h 201"/>
                <a:gd name="T18" fmla="*/ 391 w 410"/>
                <a:gd name="T19" fmla="*/ 182 h 201"/>
                <a:gd name="T20" fmla="*/ 346 w 410"/>
                <a:gd name="T21" fmla="*/ 156 h 201"/>
                <a:gd name="T22" fmla="*/ 308 w 410"/>
                <a:gd name="T23" fmla="*/ 154 h 201"/>
                <a:gd name="T24" fmla="*/ 279 w 410"/>
                <a:gd name="T25" fmla="*/ 152 h 201"/>
                <a:gd name="T26" fmla="*/ 235 w 410"/>
                <a:gd name="T27" fmla="*/ 159 h 201"/>
                <a:gd name="T28" fmla="*/ 207 w 410"/>
                <a:gd name="T29" fmla="*/ 146 h 201"/>
                <a:gd name="T30" fmla="*/ 192 w 410"/>
                <a:gd name="T31" fmla="*/ 112 h 201"/>
                <a:gd name="T32" fmla="*/ 174 w 410"/>
                <a:gd name="T33" fmla="*/ 47 h 201"/>
                <a:gd name="T34" fmla="*/ 184 w 410"/>
                <a:gd name="T35" fmla="*/ 32 h 201"/>
                <a:gd name="T36" fmla="*/ 214 w 410"/>
                <a:gd name="T37" fmla="*/ 15 h 201"/>
                <a:gd name="T38" fmla="*/ 167 w 410"/>
                <a:gd name="T39" fmla="*/ 0 h 201"/>
                <a:gd name="T40" fmla="*/ 123 w 410"/>
                <a:gd name="T41" fmla="*/ 2 h 201"/>
                <a:gd name="T42" fmla="*/ 53 w 410"/>
                <a:gd name="T43" fmla="*/ 9 h 201"/>
                <a:gd name="T44" fmla="*/ 0 w 410"/>
                <a:gd name="T45" fmla="*/ 13 h 201"/>
                <a:gd name="T46" fmla="*/ 11 w 410"/>
                <a:gd name="T47" fmla="*/ 45 h 201"/>
                <a:gd name="T48" fmla="*/ 17 w 410"/>
                <a:gd name="T49" fmla="*/ 184 h 201"/>
                <a:gd name="T50" fmla="*/ 36 w 410"/>
                <a:gd name="T51" fmla="*/ 68 h 201"/>
                <a:gd name="T52" fmla="*/ 62 w 410"/>
                <a:gd name="T53" fmla="*/ 47 h 201"/>
                <a:gd name="T54" fmla="*/ 114 w 410"/>
                <a:gd name="T55" fmla="*/ 23 h 201"/>
                <a:gd name="T56" fmla="*/ 138 w 410"/>
                <a:gd name="T57" fmla="*/ 30 h 201"/>
                <a:gd name="T58" fmla="*/ 144 w 410"/>
                <a:gd name="T59" fmla="*/ 55 h 201"/>
                <a:gd name="T60" fmla="*/ 144 w 410"/>
                <a:gd name="T6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0" h="201">
                  <a:moveTo>
                    <a:pt x="144" y="55"/>
                  </a:moveTo>
                  <a:lnTo>
                    <a:pt x="161" y="104"/>
                  </a:lnTo>
                  <a:lnTo>
                    <a:pt x="174" y="154"/>
                  </a:lnTo>
                  <a:lnTo>
                    <a:pt x="195" y="173"/>
                  </a:lnTo>
                  <a:lnTo>
                    <a:pt x="243" y="175"/>
                  </a:lnTo>
                  <a:lnTo>
                    <a:pt x="285" y="167"/>
                  </a:lnTo>
                  <a:lnTo>
                    <a:pt x="347" y="180"/>
                  </a:lnTo>
                  <a:lnTo>
                    <a:pt x="391" y="201"/>
                  </a:lnTo>
                  <a:lnTo>
                    <a:pt x="410" y="201"/>
                  </a:lnTo>
                  <a:lnTo>
                    <a:pt x="391" y="182"/>
                  </a:lnTo>
                  <a:lnTo>
                    <a:pt x="346" y="156"/>
                  </a:lnTo>
                  <a:lnTo>
                    <a:pt x="308" y="154"/>
                  </a:lnTo>
                  <a:lnTo>
                    <a:pt x="279" y="152"/>
                  </a:lnTo>
                  <a:lnTo>
                    <a:pt x="235" y="159"/>
                  </a:lnTo>
                  <a:lnTo>
                    <a:pt x="207" y="146"/>
                  </a:lnTo>
                  <a:lnTo>
                    <a:pt x="192" y="112"/>
                  </a:lnTo>
                  <a:lnTo>
                    <a:pt x="174" y="47"/>
                  </a:lnTo>
                  <a:lnTo>
                    <a:pt x="184" y="32"/>
                  </a:lnTo>
                  <a:lnTo>
                    <a:pt x="214" y="15"/>
                  </a:lnTo>
                  <a:lnTo>
                    <a:pt x="167" y="0"/>
                  </a:lnTo>
                  <a:lnTo>
                    <a:pt x="123" y="2"/>
                  </a:lnTo>
                  <a:lnTo>
                    <a:pt x="53" y="9"/>
                  </a:lnTo>
                  <a:lnTo>
                    <a:pt x="0" y="13"/>
                  </a:lnTo>
                  <a:lnTo>
                    <a:pt x="11" y="45"/>
                  </a:lnTo>
                  <a:lnTo>
                    <a:pt x="17" y="184"/>
                  </a:lnTo>
                  <a:lnTo>
                    <a:pt x="36" y="68"/>
                  </a:lnTo>
                  <a:lnTo>
                    <a:pt x="62" y="47"/>
                  </a:lnTo>
                  <a:lnTo>
                    <a:pt x="114" y="23"/>
                  </a:lnTo>
                  <a:lnTo>
                    <a:pt x="138" y="30"/>
                  </a:lnTo>
                  <a:lnTo>
                    <a:pt x="144" y="55"/>
                  </a:lnTo>
                  <a:lnTo>
                    <a:pt x="14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6" name="Freeform 78"/>
            <p:cNvSpPr>
              <a:spLocks/>
            </p:cNvSpPr>
            <p:nvPr/>
          </p:nvSpPr>
          <p:spPr bwMode="auto">
            <a:xfrm>
              <a:off x="1392" y="3148"/>
              <a:ext cx="202" cy="157"/>
            </a:xfrm>
            <a:custGeom>
              <a:avLst/>
              <a:gdLst>
                <a:gd name="T0" fmla="*/ 369 w 405"/>
                <a:gd name="T1" fmla="*/ 226 h 313"/>
                <a:gd name="T2" fmla="*/ 329 w 405"/>
                <a:gd name="T3" fmla="*/ 207 h 313"/>
                <a:gd name="T4" fmla="*/ 276 w 405"/>
                <a:gd name="T5" fmla="*/ 180 h 313"/>
                <a:gd name="T6" fmla="*/ 247 w 405"/>
                <a:gd name="T7" fmla="*/ 159 h 313"/>
                <a:gd name="T8" fmla="*/ 217 w 405"/>
                <a:gd name="T9" fmla="*/ 131 h 313"/>
                <a:gd name="T10" fmla="*/ 188 w 405"/>
                <a:gd name="T11" fmla="*/ 82 h 313"/>
                <a:gd name="T12" fmla="*/ 167 w 405"/>
                <a:gd name="T13" fmla="*/ 101 h 313"/>
                <a:gd name="T14" fmla="*/ 167 w 405"/>
                <a:gd name="T15" fmla="*/ 182 h 313"/>
                <a:gd name="T16" fmla="*/ 171 w 405"/>
                <a:gd name="T17" fmla="*/ 289 h 313"/>
                <a:gd name="T18" fmla="*/ 135 w 405"/>
                <a:gd name="T19" fmla="*/ 235 h 313"/>
                <a:gd name="T20" fmla="*/ 101 w 405"/>
                <a:gd name="T21" fmla="*/ 165 h 313"/>
                <a:gd name="T22" fmla="*/ 108 w 405"/>
                <a:gd name="T23" fmla="*/ 220 h 313"/>
                <a:gd name="T24" fmla="*/ 120 w 405"/>
                <a:gd name="T25" fmla="*/ 260 h 313"/>
                <a:gd name="T26" fmla="*/ 120 w 405"/>
                <a:gd name="T27" fmla="*/ 291 h 313"/>
                <a:gd name="T28" fmla="*/ 0 w 405"/>
                <a:gd name="T29" fmla="*/ 281 h 313"/>
                <a:gd name="T30" fmla="*/ 36 w 405"/>
                <a:gd name="T31" fmla="*/ 218 h 313"/>
                <a:gd name="T32" fmla="*/ 103 w 405"/>
                <a:gd name="T33" fmla="*/ 82 h 313"/>
                <a:gd name="T34" fmla="*/ 0 w 405"/>
                <a:gd name="T35" fmla="*/ 237 h 313"/>
                <a:gd name="T36" fmla="*/ 0 w 405"/>
                <a:gd name="T37" fmla="*/ 25 h 313"/>
                <a:gd name="T38" fmla="*/ 211 w 405"/>
                <a:gd name="T39" fmla="*/ 11 h 313"/>
                <a:gd name="T40" fmla="*/ 278 w 405"/>
                <a:gd name="T41" fmla="*/ 6 h 313"/>
                <a:gd name="T42" fmla="*/ 397 w 405"/>
                <a:gd name="T43" fmla="*/ 0 h 313"/>
                <a:gd name="T44" fmla="*/ 397 w 405"/>
                <a:gd name="T45" fmla="*/ 28 h 313"/>
                <a:gd name="T46" fmla="*/ 405 w 405"/>
                <a:gd name="T47" fmla="*/ 89 h 313"/>
                <a:gd name="T48" fmla="*/ 363 w 405"/>
                <a:gd name="T49" fmla="*/ 83 h 313"/>
                <a:gd name="T50" fmla="*/ 333 w 405"/>
                <a:gd name="T51" fmla="*/ 70 h 313"/>
                <a:gd name="T52" fmla="*/ 306 w 405"/>
                <a:gd name="T53" fmla="*/ 47 h 313"/>
                <a:gd name="T54" fmla="*/ 268 w 405"/>
                <a:gd name="T55" fmla="*/ 47 h 313"/>
                <a:gd name="T56" fmla="*/ 236 w 405"/>
                <a:gd name="T57" fmla="*/ 49 h 313"/>
                <a:gd name="T58" fmla="*/ 228 w 405"/>
                <a:gd name="T59" fmla="*/ 70 h 313"/>
                <a:gd name="T60" fmla="*/ 251 w 405"/>
                <a:gd name="T61" fmla="*/ 108 h 313"/>
                <a:gd name="T62" fmla="*/ 321 w 405"/>
                <a:gd name="T63" fmla="*/ 156 h 313"/>
                <a:gd name="T64" fmla="*/ 382 w 405"/>
                <a:gd name="T65" fmla="*/ 186 h 313"/>
                <a:gd name="T66" fmla="*/ 405 w 405"/>
                <a:gd name="T67" fmla="*/ 203 h 313"/>
                <a:gd name="T68" fmla="*/ 405 w 405"/>
                <a:gd name="T69" fmla="*/ 313 h 313"/>
                <a:gd name="T70" fmla="*/ 314 w 405"/>
                <a:gd name="T71" fmla="*/ 308 h 313"/>
                <a:gd name="T72" fmla="*/ 165 w 405"/>
                <a:gd name="T73" fmla="*/ 287 h 313"/>
                <a:gd name="T74" fmla="*/ 350 w 405"/>
                <a:gd name="T75" fmla="*/ 291 h 313"/>
                <a:gd name="T76" fmla="*/ 369 w 405"/>
                <a:gd name="T77" fmla="*/ 260 h 313"/>
                <a:gd name="T78" fmla="*/ 369 w 405"/>
                <a:gd name="T79" fmla="*/ 226 h 313"/>
                <a:gd name="T80" fmla="*/ 369 w 405"/>
                <a:gd name="T81" fmla="*/ 2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313">
                  <a:moveTo>
                    <a:pt x="369" y="226"/>
                  </a:moveTo>
                  <a:lnTo>
                    <a:pt x="329" y="207"/>
                  </a:lnTo>
                  <a:lnTo>
                    <a:pt x="276" y="180"/>
                  </a:lnTo>
                  <a:lnTo>
                    <a:pt x="247" y="159"/>
                  </a:lnTo>
                  <a:lnTo>
                    <a:pt x="217" y="131"/>
                  </a:lnTo>
                  <a:lnTo>
                    <a:pt x="188" y="82"/>
                  </a:lnTo>
                  <a:lnTo>
                    <a:pt x="167" y="101"/>
                  </a:lnTo>
                  <a:lnTo>
                    <a:pt x="167" y="182"/>
                  </a:lnTo>
                  <a:lnTo>
                    <a:pt x="171" y="289"/>
                  </a:lnTo>
                  <a:lnTo>
                    <a:pt x="135" y="235"/>
                  </a:lnTo>
                  <a:lnTo>
                    <a:pt x="101" y="165"/>
                  </a:lnTo>
                  <a:lnTo>
                    <a:pt x="108" y="220"/>
                  </a:lnTo>
                  <a:lnTo>
                    <a:pt x="120" y="260"/>
                  </a:lnTo>
                  <a:lnTo>
                    <a:pt x="120" y="291"/>
                  </a:lnTo>
                  <a:lnTo>
                    <a:pt x="0" y="281"/>
                  </a:lnTo>
                  <a:lnTo>
                    <a:pt x="36" y="218"/>
                  </a:lnTo>
                  <a:lnTo>
                    <a:pt x="103" y="82"/>
                  </a:lnTo>
                  <a:lnTo>
                    <a:pt x="0" y="237"/>
                  </a:lnTo>
                  <a:lnTo>
                    <a:pt x="0" y="25"/>
                  </a:lnTo>
                  <a:lnTo>
                    <a:pt x="211" y="11"/>
                  </a:lnTo>
                  <a:lnTo>
                    <a:pt x="278" y="6"/>
                  </a:lnTo>
                  <a:lnTo>
                    <a:pt x="397" y="0"/>
                  </a:lnTo>
                  <a:lnTo>
                    <a:pt x="397" y="28"/>
                  </a:lnTo>
                  <a:lnTo>
                    <a:pt x="405" y="89"/>
                  </a:lnTo>
                  <a:lnTo>
                    <a:pt x="363" y="83"/>
                  </a:lnTo>
                  <a:lnTo>
                    <a:pt x="333" y="70"/>
                  </a:lnTo>
                  <a:lnTo>
                    <a:pt x="306" y="47"/>
                  </a:lnTo>
                  <a:lnTo>
                    <a:pt x="268" y="47"/>
                  </a:lnTo>
                  <a:lnTo>
                    <a:pt x="236" y="49"/>
                  </a:lnTo>
                  <a:lnTo>
                    <a:pt x="228" y="70"/>
                  </a:lnTo>
                  <a:lnTo>
                    <a:pt x="251" y="108"/>
                  </a:lnTo>
                  <a:lnTo>
                    <a:pt x="321" y="156"/>
                  </a:lnTo>
                  <a:lnTo>
                    <a:pt x="382" y="186"/>
                  </a:lnTo>
                  <a:lnTo>
                    <a:pt x="405" y="203"/>
                  </a:lnTo>
                  <a:lnTo>
                    <a:pt x="405" y="313"/>
                  </a:lnTo>
                  <a:lnTo>
                    <a:pt x="314" y="308"/>
                  </a:lnTo>
                  <a:lnTo>
                    <a:pt x="165" y="287"/>
                  </a:lnTo>
                  <a:lnTo>
                    <a:pt x="350" y="291"/>
                  </a:lnTo>
                  <a:lnTo>
                    <a:pt x="369" y="260"/>
                  </a:lnTo>
                  <a:lnTo>
                    <a:pt x="369" y="226"/>
                  </a:lnTo>
                  <a:lnTo>
                    <a:pt x="36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7" name="Freeform 79"/>
            <p:cNvSpPr>
              <a:spLocks/>
            </p:cNvSpPr>
            <p:nvPr/>
          </p:nvSpPr>
          <p:spPr bwMode="auto">
            <a:xfrm>
              <a:off x="1522" y="3159"/>
              <a:ext cx="74" cy="131"/>
            </a:xfrm>
            <a:custGeom>
              <a:avLst/>
              <a:gdLst>
                <a:gd name="T0" fmla="*/ 6 w 149"/>
                <a:gd name="T1" fmla="*/ 106 h 262"/>
                <a:gd name="T2" fmla="*/ 92 w 149"/>
                <a:gd name="T3" fmla="*/ 138 h 262"/>
                <a:gd name="T4" fmla="*/ 128 w 149"/>
                <a:gd name="T5" fmla="*/ 140 h 262"/>
                <a:gd name="T6" fmla="*/ 141 w 149"/>
                <a:gd name="T7" fmla="*/ 110 h 262"/>
                <a:gd name="T8" fmla="*/ 134 w 149"/>
                <a:gd name="T9" fmla="*/ 85 h 262"/>
                <a:gd name="T10" fmla="*/ 94 w 149"/>
                <a:gd name="T11" fmla="*/ 57 h 262"/>
                <a:gd name="T12" fmla="*/ 130 w 149"/>
                <a:gd name="T13" fmla="*/ 0 h 262"/>
                <a:gd name="T14" fmla="*/ 145 w 149"/>
                <a:gd name="T15" fmla="*/ 68 h 262"/>
                <a:gd name="T16" fmla="*/ 147 w 149"/>
                <a:gd name="T17" fmla="*/ 112 h 262"/>
                <a:gd name="T18" fmla="*/ 149 w 149"/>
                <a:gd name="T19" fmla="*/ 186 h 262"/>
                <a:gd name="T20" fmla="*/ 143 w 149"/>
                <a:gd name="T21" fmla="*/ 262 h 262"/>
                <a:gd name="T22" fmla="*/ 115 w 149"/>
                <a:gd name="T23" fmla="*/ 180 h 262"/>
                <a:gd name="T24" fmla="*/ 0 w 149"/>
                <a:gd name="T25" fmla="*/ 125 h 262"/>
                <a:gd name="T26" fmla="*/ 6 w 149"/>
                <a:gd name="T27" fmla="*/ 106 h 262"/>
                <a:gd name="T28" fmla="*/ 6 w 149"/>
                <a:gd name="T29" fmla="*/ 10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262">
                  <a:moveTo>
                    <a:pt x="6" y="106"/>
                  </a:moveTo>
                  <a:lnTo>
                    <a:pt x="92" y="138"/>
                  </a:lnTo>
                  <a:lnTo>
                    <a:pt x="128" y="140"/>
                  </a:lnTo>
                  <a:lnTo>
                    <a:pt x="141" y="110"/>
                  </a:lnTo>
                  <a:lnTo>
                    <a:pt x="134" y="85"/>
                  </a:lnTo>
                  <a:lnTo>
                    <a:pt x="94" y="57"/>
                  </a:lnTo>
                  <a:lnTo>
                    <a:pt x="130" y="0"/>
                  </a:lnTo>
                  <a:lnTo>
                    <a:pt x="145" y="68"/>
                  </a:lnTo>
                  <a:lnTo>
                    <a:pt x="147" y="112"/>
                  </a:lnTo>
                  <a:lnTo>
                    <a:pt x="149" y="186"/>
                  </a:lnTo>
                  <a:lnTo>
                    <a:pt x="143" y="262"/>
                  </a:lnTo>
                  <a:lnTo>
                    <a:pt x="115" y="180"/>
                  </a:lnTo>
                  <a:lnTo>
                    <a:pt x="0" y="125"/>
                  </a:lnTo>
                  <a:lnTo>
                    <a:pt x="6" y="106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8" name="Freeform 80"/>
            <p:cNvSpPr>
              <a:spLocks/>
            </p:cNvSpPr>
            <p:nvPr/>
          </p:nvSpPr>
          <p:spPr bwMode="auto">
            <a:xfrm>
              <a:off x="1635" y="3223"/>
              <a:ext cx="176" cy="84"/>
            </a:xfrm>
            <a:custGeom>
              <a:avLst/>
              <a:gdLst>
                <a:gd name="T0" fmla="*/ 260 w 351"/>
                <a:gd name="T1" fmla="*/ 11 h 169"/>
                <a:gd name="T2" fmla="*/ 302 w 351"/>
                <a:gd name="T3" fmla="*/ 40 h 169"/>
                <a:gd name="T4" fmla="*/ 298 w 351"/>
                <a:gd name="T5" fmla="*/ 53 h 169"/>
                <a:gd name="T6" fmla="*/ 239 w 351"/>
                <a:gd name="T7" fmla="*/ 59 h 169"/>
                <a:gd name="T8" fmla="*/ 184 w 351"/>
                <a:gd name="T9" fmla="*/ 97 h 169"/>
                <a:gd name="T10" fmla="*/ 150 w 351"/>
                <a:gd name="T11" fmla="*/ 110 h 169"/>
                <a:gd name="T12" fmla="*/ 99 w 351"/>
                <a:gd name="T13" fmla="*/ 114 h 169"/>
                <a:gd name="T14" fmla="*/ 49 w 351"/>
                <a:gd name="T15" fmla="*/ 99 h 169"/>
                <a:gd name="T16" fmla="*/ 0 w 351"/>
                <a:gd name="T17" fmla="*/ 67 h 169"/>
                <a:gd name="T18" fmla="*/ 34 w 351"/>
                <a:gd name="T19" fmla="*/ 116 h 169"/>
                <a:gd name="T20" fmla="*/ 61 w 351"/>
                <a:gd name="T21" fmla="*/ 139 h 169"/>
                <a:gd name="T22" fmla="*/ 108 w 351"/>
                <a:gd name="T23" fmla="*/ 158 h 169"/>
                <a:gd name="T24" fmla="*/ 167 w 351"/>
                <a:gd name="T25" fmla="*/ 169 h 169"/>
                <a:gd name="T26" fmla="*/ 222 w 351"/>
                <a:gd name="T27" fmla="*/ 164 h 169"/>
                <a:gd name="T28" fmla="*/ 287 w 351"/>
                <a:gd name="T29" fmla="*/ 146 h 169"/>
                <a:gd name="T30" fmla="*/ 332 w 351"/>
                <a:gd name="T31" fmla="*/ 116 h 169"/>
                <a:gd name="T32" fmla="*/ 346 w 351"/>
                <a:gd name="T33" fmla="*/ 89 h 169"/>
                <a:gd name="T34" fmla="*/ 351 w 351"/>
                <a:gd name="T35" fmla="*/ 49 h 169"/>
                <a:gd name="T36" fmla="*/ 340 w 351"/>
                <a:gd name="T37" fmla="*/ 13 h 169"/>
                <a:gd name="T38" fmla="*/ 279 w 351"/>
                <a:gd name="T39" fmla="*/ 0 h 169"/>
                <a:gd name="T40" fmla="*/ 256 w 351"/>
                <a:gd name="T41" fmla="*/ 0 h 169"/>
                <a:gd name="T42" fmla="*/ 260 w 351"/>
                <a:gd name="T43" fmla="*/ 11 h 169"/>
                <a:gd name="T44" fmla="*/ 260 w 351"/>
                <a:gd name="T45" fmla="*/ 1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169">
                  <a:moveTo>
                    <a:pt x="260" y="11"/>
                  </a:moveTo>
                  <a:lnTo>
                    <a:pt x="302" y="40"/>
                  </a:lnTo>
                  <a:lnTo>
                    <a:pt x="298" y="53"/>
                  </a:lnTo>
                  <a:lnTo>
                    <a:pt x="239" y="59"/>
                  </a:lnTo>
                  <a:lnTo>
                    <a:pt x="184" y="97"/>
                  </a:lnTo>
                  <a:lnTo>
                    <a:pt x="150" y="110"/>
                  </a:lnTo>
                  <a:lnTo>
                    <a:pt x="99" y="114"/>
                  </a:lnTo>
                  <a:lnTo>
                    <a:pt x="49" y="99"/>
                  </a:lnTo>
                  <a:lnTo>
                    <a:pt x="0" y="67"/>
                  </a:lnTo>
                  <a:lnTo>
                    <a:pt x="34" y="116"/>
                  </a:lnTo>
                  <a:lnTo>
                    <a:pt x="61" y="139"/>
                  </a:lnTo>
                  <a:lnTo>
                    <a:pt x="108" y="158"/>
                  </a:lnTo>
                  <a:lnTo>
                    <a:pt x="167" y="169"/>
                  </a:lnTo>
                  <a:lnTo>
                    <a:pt x="222" y="164"/>
                  </a:lnTo>
                  <a:lnTo>
                    <a:pt x="287" y="146"/>
                  </a:lnTo>
                  <a:lnTo>
                    <a:pt x="332" y="116"/>
                  </a:lnTo>
                  <a:lnTo>
                    <a:pt x="346" y="89"/>
                  </a:lnTo>
                  <a:lnTo>
                    <a:pt x="351" y="49"/>
                  </a:lnTo>
                  <a:lnTo>
                    <a:pt x="340" y="13"/>
                  </a:lnTo>
                  <a:lnTo>
                    <a:pt x="279" y="0"/>
                  </a:lnTo>
                  <a:lnTo>
                    <a:pt x="256" y="0"/>
                  </a:lnTo>
                  <a:lnTo>
                    <a:pt x="260" y="11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9" name="Freeform 81"/>
            <p:cNvSpPr>
              <a:spLocks/>
            </p:cNvSpPr>
            <p:nvPr/>
          </p:nvSpPr>
          <p:spPr bwMode="auto">
            <a:xfrm>
              <a:off x="1393" y="3248"/>
              <a:ext cx="197" cy="56"/>
            </a:xfrm>
            <a:custGeom>
              <a:avLst/>
              <a:gdLst>
                <a:gd name="T0" fmla="*/ 47 w 393"/>
                <a:gd name="T1" fmla="*/ 84 h 113"/>
                <a:gd name="T2" fmla="*/ 354 w 393"/>
                <a:gd name="T3" fmla="*/ 111 h 113"/>
                <a:gd name="T4" fmla="*/ 393 w 393"/>
                <a:gd name="T5" fmla="*/ 113 h 113"/>
                <a:gd name="T6" fmla="*/ 380 w 393"/>
                <a:gd name="T7" fmla="*/ 90 h 113"/>
                <a:gd name="T8" fmla="*/ 272 w 393"/>
                <a:gd name="T9" fmla="*/ 90 h 113"/>
                <a:gd name="T10" fmla="*/ 209 w 393"/>
                <a:gd name="T11" fmla="*/ 69 h 113"/>
                <a:gd name="T12" fmla="*/ 184 w 393"/>
                <a:gd name="T13" fmla="*/ 48 h 113"/>
                <a:gd name="T14" fmla="*/ 154 w 393"/>
                <a:gd name="T15" fmla="*/ 0 h 113"/>
                <a:gd name="T16" fmla="*/ 156 w 393"/>
                <a:gd name="T17" fmla="*/ 54 h 113"/>
                <a:gd name="T18" fmla="*/ 146 w 393"/>
                <a:gd name="T19" fmla="*/ 73 h 113"/>
                <a:gd name="T20" fmla="*/ 123 w 393"/>
                <a:gd name="T21" fmla="*/ 80 h 113"/>
                <a:gd name="T22" fmla="*/ 87 w 393"/>
                <a:gd name="T23" fmla="*/ 78 h 113"/>
                <a:gd name="T24" fmla="*/ 0 w 393"/>
                <a:gd name="T25" fmla="*/ 76 h 113"/>
                <a:gd name="T26" fmla="*/ 47 w 393"/>
                <a:gd name="T27" fmla="*/ 84 h 113"/>
                <a:gd name="T28" fmla="*/ 47 w 393"/>
                <a:gd name="T2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3" h="113">
                  <a:moveTo>
                    <a:pt x="47" y="84"/>
                  </a:moveTo>
                  <a:lnTo>
                    <a:pt x="354" y="111"/>
                  </a:lnTo>
                  <a:lnTo>
                    <a:pt x="393" y="113"/>
                  </a:lnTo>
                  <a:lnTo>
                    <a:pt x="380" y="90"/>
                  </a:lnTo>
                  <a:lnTo>
                    <a:pt x="272" y="90"/>
                  </a:lnTo>
                  <a:lnTo>
                    <a:pt x="209" y="69"/>
                  </a:lnTo>
                  <a:lnTo>
                    <a:pt x="184" y="48"/>
                  </a:lnTo>
                  <a:lnTo>
                    <a:pt x="154" y="0"/>
                  </a:lnTo>
                  <a:lnTo>
                    <a:pt x="156" y="54"/>
                  </a:lnTo>
                  <a:lnTo>
                    <a:pt x="146" y="73"/>
                  </a:lnTo>
                  <a:lnTo>
                    <a:pt x="123" y="80"/>
                  </a:lnTo>
                  <a:lnTo>
                    <a:pt x="87" y="78"/>
                  </a:lnTo>
                  <a:lnTo>
                    <a:pt x="0" y="76"/>
                  </a:lnTo>
                  <a:lnTo>
                    <a:pt x="47" y="84"/>
                  </a:lnTo>
                  <a:lnTo>
                    <a:pt x="4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0" name="Freeform 82"/>
            <p:cNvSpPr>
              <a:spLocks/>
            </p:cNvSpPr>
            <p:nvPr/>
          </p:nvSpPr>
          <p:spPr bwMode="auto">
            <a:xfrm>
              <a:off x="3242" y="3311"/>
              <a:ext cx="103" cy="135"/>
            </a:xfrm>
            <a:custGeom>
              <a:avLst/>
              <a:gdLst>
                <a:gd name="T0" fmla="*/ 95 w 205"/>
                <a:gd name="T1" fmla="*/ 232 h 270"/>
                <a:gd name="T2" fmla="*/ 194 w 205"/>
                <a:gd name="T3" fmla="*/ 178 h 270"/>
                <a:gd name="T4" fmla="*/ 203 w 205"/>
                <a:gd name="T5" fmla="*/ 127 h 270"/>
                <a:gd name="T6" fmla="*/ 205 w 205"/>
                <a:gd name="T7" fmla="*/ 57 h 270"/>
                <a:gd name="T8" fmla="*/ 194 w 205"/>
                <a:gd name="T9" fmla="*/ 0 h 270"/>
                <a:gd name="T10" fmla="*/ 178 w 205"/>
                <a:gd name="T11" fmla="*/ 78 h 270"/>
                <a:gd name="T12" fmla="*/ 161 w 205"/>
                <a:gd name="T13" fmla="*/ 125 h 270"/>
                <a:gd name="T14" fmla="*/ 137 w 205"/>
                <a:gd name="T15" fmla="*/ 178 h 270"/>
                <a:gd name="T16" fmla="*/ 82 w 205"/>
                <a:gd name="T17" fmla="*/ 222 h 270"/>
                <a:gd name="T18" fmla="*/ 0 w 205"/>
                <a:gd name="T19" fmla="*/ 270 h 270"/>
                <a:gd name="T20" fmla="*/ 95 w 205"/>
                <a:gd name="T21" fmla="*/ 232 h 270"/>
                <a:gd name="T22" fmla="*/ 95 w 205"/>
                <a:gd name="T23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70">
                  <a:moveTo>
                    <a:pt x="95" y="232"/>
                  </a:moveTo>
                  <a:lnTo>
                    <a:pt x="194" y="178"/>
                  </a:lnTo>
                  <a:lnTo>
                    <a:pt x="203" y="127"/>
                  </a:lnTo>
                  <a:lnTo>
                    <a:pt x="205" y="57"/>
                  </a:lnTo>
                  <a:lnTo>
                    <a:pt x="194" y="0"/>
                  </a:lnTo>
                  <a:lnTo>
                    <a:pt x="178" y="78"/>
                  </a:lnTo>
                  <a:lnTo>
                    <a:pt x="161" y="125"/>
                  </a:lnTo>
                  <a:lnTo>
                    <a:pt x="137" y="178"/>
                  </a:lnTo>
                  <a:lnTo>
                    <a:pt x="82" y="222"/>
                  </a:lnTo>
                  <a:lnTo>
                    <a:pt x="0" y="270"/>
                  </a:lnTo>
                  <a:lnTo>
                    <a:pt x="95" y="232"/>
                  </a:lnTo>
                  <a:lnTo>
                    <a:pt x="9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1" name="Freeform 83"/>
            <p:cNvSpPr>
              <a:spLocks/>
            </p:cNvSpPr>
            <p:nvPr/>
          </p:nvSpPr>
          <p:spPr bwMode="auto">
            <a:xfrm>
              <a:off x="1577" y="2898"/>
              <a:ext cx="20" cy="282"/>
            </a:xfrm>
            <a:custGeom>
              <a:avLst/>
              <a:gdLst>
                <a:gd name="T0" fmla="*/ 26 w 40"/>
                <a:gd name="T1" fmla="*/ 171 h 565"/>
                <a:gd name="T2" fmla="*/ 30 w 40"/>
                <a:gd name="T3" fmla="*/ 355 h 565"/>
                <a:gd name="T4" fmla="*/ 40 w 40"/>
                <a:gd name="T5" fmla="*/ 565 h 565"/>
                <a:gd name="T6" fmla="*/ 24 w 40"/>
                <a:gd name="T7" fmla="*/ 496 h 565"/>
                <a:gd name="T8" fmla="*/ 17 w 40"/>
                <a:gd name="T9" fmla="*/ 198 h 565"/>
                <a:gd name="T10" fmla="*/ 0 w 40"/>
                <a:gd name="T11" fmla="*/ 0 h 565"/>
                <a:gd name="T12" fmla="*/ 24 w 40"/>
                <a:gd name="T13" fmla="*/ 32 h 565"/>
                <a:gd name="T14" fmla="*/ 26 w 40"/>
                <a:gd name="T15" fmla="*/ 171 h 565"/>
                <a:gd name="T16" fmla="*/ 26 w 40"/>
                <a:gd name="T17" fmla="*/ 1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5">
                  <a:moveTo>
                    <a:pt x="26" y="171"/>
                  </a:moveTo>
                  <a:lnTo>
                    <a:pt x="30" y="355"/>
                  </a:lnTo>
                  <a:lnTo>
                    <a:pt x="40" y="565"/>
                  </a:lnTo>
                  <a:lnTo>
                    <a:pt x="24" y="496"/>
                  </a:lnTo>
                  <a:lnTo>
                    <a:pt x="17" y="19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6" y="171"/>
                  </a:lnTo>
                  <a:lnTo>
                    <a:pt x="2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2" name="Freeform 84"/>
            <p:cNvSpPr>
              <a:spLocks/>
            </p:cNvSpPr>
            <p:nvPr/>
          </p:nvSpPr>
          <p:spPr bwMode="auto">
            <a:xfrm>
              <a:off x="1592" y="3084"/>
              <a:ext cx="29" cy="722"/>
            </a:xfrm>
            <a:custGeom>
              <a:avLst/>
              <a:gdLst>
                <a:gd name="T0" fmla="*/ 2 w 59"/>
                <a:gd name="T1" fmla="*/ 136 h 1444"/>
                <a:gd name="T2" fmla="*/ 8 w 59"/>
                <a:gd name="T3" fmla="*/ 543 h 1444"/>
                <a:gd name="T4" fmla="*/ 27 w 59"/>
                <a:gd name="T5" fmla="*/ 893 h 1444"/>
                <a:gd name="T6" fmla="*/ 48 w 59"/>
                <a:gd name="T7" fmla="*/ 1092 h 1444"/>
                <a:gd name="T8" fmla="*/ 31 w 59"/>
                <a:gd name="T9" fmla="*/ 1444 h 1444"/>
                <a:gd name="T10" fmla="*/ 48 w 59"/>
                <a:gd name="T11" fmla="*/ 1429 h 1444"/>
                <a:gd name="T12" fmla="*/ 59 w 59"/>
                <a:gd name="T13" fmla="*/ 1119 h 1444"/>
                <a:gd name="T14" fmla="*/ 38 w 59"/>
                <a:gd name="T15" fmla="*/ 853 h 1444"/>
                <a:gd name="T16" fmla="*/ 29 w 59"/>
                <a:gd name="T17" fmla="*/ 710 h 1444"/>
                <a:gd name="T18" fmla="*/ 19 w 59"/>
                <a:gd name="T19" fmla="*/ 460 h 1444"/>
                <a:gd name="T20" fmla="*/ 19 w 59"/>
                <a:gd name="T21" fmla="*/ 328 h 1444"/>
                <a:gd name="T22" fmla="*/ 10 w 59"/>
                <a:gd name="T23" fmla="*/ 133 h 1444"/>
                <a:gd name="T24" fmla="*/ 0 w 59"/>
                <a:gd name="T25" fmla="*/ 0 h 1444"/>
                <a:gd name="T26" fmla="*/ 2 w 59"/>
                <a:gd name="T27" fmla="*/ 136 h 1444"/>
                <a:gd name="T28" fmla="*/ 2 w 59"/>
                <a:gd name="T29" fmla="*/ 136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444">
                  <a:moveTo>
                    <a:pt x="2" y="136"/>
                  </a:moveTo>
                  <a:lnTo>
                    <a:pt x="8" y="543"/>
                  </a:lnTo>
                  <a:lnTo>
                    <a:pt x="27" y="893"/>
                  </a:lnTo>
                  <a:lnTo>
                    <a:pt x="48" y="1092"/>
                  </a:lnTo>
                  <a:lnTo>
                    <a:pt x="31" y="1444"/>
                  </a:lnTo>
                  <a:lnTo>
                    <a:pt x="48" y="1429"/>
                  </a:lnTo>
                  <a:lnTo>
                    <a:pt x="59" y="1119"/>
                  </a:lnTo>
                  <a:lnTo>
                    <a:pt x="38" y="853"/>
                  </a:lnTo>
                  <a:lnTo>
                    <a:pt x="29" y="710"/>
                  </a:lnTo>
                  <a:lnTo>
                    <a:pt x="19" y="460"/>
                  </a:lnTo>
                  <a:lnTo>
                    <a:pt x="19" y="328"/>
                  </a:lnTo>
                  <a:lnTo>
                    <a:pt x="10" y="133"/>
                  </a:lnTo>
                  <a:lnTo>
                    <a:pt x="0" y="0"/>
                  </a:lnTo>
                  <a:lnTo>
                    <a:pt x="2" y="136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3" name="Freeform 85"/>
            <p:cNvSpPr>
              <a:spLocks/>
            </p:cNvSpPr>
            <p:nvPr/>
          </p:nvSpPr>
          <p:spPr bwMode="auto">
            <a:xfrm>
              <a:off x="1609" y="3253"/>
              <a:ext cx="28" cy="349"/>
            </a:xfrm>
            <a:custGeom>
              <a:avLst/>
              <a:gdLst>
                <a:gd name="T0" fmla="*/ 2 w 58"/>
                <a:gd name="T1" fmla="*/ 0 h 697"/>
                <a:gd name="T2" fmla="*/ 2 w 58"/>
                <a:gd name="T3" fmla="*/ 142 h 697"/>
                <a:gd name="T4" fmla="*/ 0 w 58"/>
                <a:gd name="T5" fmla="*/ 277 h 697"/>
                <a:gd name="T6" fmla="*/ 2 w 58"/>
                <a:gd name="T7" fmla="*/ 393 h 697"/>
                <a:gd name="T8" fmla="*/ 16 w 58"/>
                <a:gd name="T9" fmla="*/ 528 h 697"/>
                <a:gd name="T10" fmla="*/ 29 w 58"/>
                <a:gd name="T11" fmla="*/ 612 h 697"/>
                <a:gd name="T12" fmla="*/ 33 w 58"/>
                <a:gd name="T13" fmla="*/ 697 h 697"/>
                <a:gd name="T14" fmla="*/ 52 w 58"/>
                <a:gd name="T15" fmla="*/ 686 h 697"/>
                <a:gd name="T16" fmla="*/ 58 w 58"/>
                <a:gd name="T17" fmla="*/ 633 h 697"/>
                <a:gd name="T18" fmla="*/ 50 w 58"/>
                <a:gd name="T19" fmla="*/ 614 h 697"/>
                <a:gd name="T20" fmla="*/ 39 w 58"/>
                <a:gd name="T21" fmla="*/ 625 h 697"/>
                <a:gd name="T22" fmla="*/ 33 w 58"/>
                <a:gd name="T23" fmla="*/ 561 h 697"/>
                <a:gd name="T24" fmla="*/ 16 w 58"/>
                <a:gd name="T25" fmla="*/ 403 h 697"/>
                <a:gd name="T26" fmla="*/ 12 w 58"/>
                <a:gd name="T27" fmla="*/ 199 h 697"/>
                <a:gd name="T28" fmla="*/ 12 w 58"/>
                <a:gd name="T29" fmla="*/ 93 h 697"/>
                <a:gd name="T30" fmla="*/ 31 w 58"/>
                <a:gd name="T31" fmla="*/ 101 h 697"/>
                <a:gd name="T32" fmla="*/ 2 w 58"/>
                <a:gd name="T33" fmla="*/ 0 h 697"/>
                <a:gd name="T34" fmla="*/ 2 w 58"/>
                <a:gd name="T3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97">
                  <a:moveTo>
                    <a:pt x="2" y="0"/>
                  </a:moveTo>
                  <a:lnTo>
                    <a:pt x="2" y="142"/>
                  </a:lnTo>
                  <a:lnTo>
                    <a:pt x="0" y="277"/>
                  </a:lnTo>
                  <a:lnTo>
                    <a:pt x="2" y="393"/>
                  </a:lnTo>
                  <a:lnTo>
                    <a:pt x="16" y="528"/>
                  </a:lnTo>
                  <a:lnTo>
                    <a:pt x="29" y="612"/>
                  </a:lnTo>
                  <a:lnTo>
                    <a:pt x="33" y="697"/>
                  </a:lnTo>
                  <a:lnTo>
                    <a:pt x="52" y="686"/>
                  </a:lnTo>
                  <a:lnTo>
                    <a:pt x="58" y="633"/>
                  </a:lnTo>
                  <a:lnTo>
                    <a:pt x="50" y="614"/>
                  </a:lnTo>
                  <a:lnTo>
                    <a:pt x="39" y="625"/>
                  </a:lnTo>
                  <a:lnTo>
                    <a:pt x="33" y="561"/>
                  </a:lnTo>
                  <a:lnTo>
                    <a:pt x="16" y="403"/>
                  </a:lnTo>
                  <a:lnTo>
                    <a:pt x="12" y="199"/>
                  </a:lnTo>
                  <a:lnTo>
                    <a:pt x="12" y="93"/>
                  </a:lnTo>
                  <a:lnTo>
                    <a:pt x="31" y="10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4" name="Freeform 86"/>
            <p:cNvSpPr>
              <a:spLocks/>
            </p:cNvSpPr>
            <p:nvPr/>
          </p:nvSpPr>
          <p:spPr bwMode="auto">
            <a:xfrm>
              <a:off x="1613" y="3274"/>
              <a:ext cx="54" cy="167"/>
            </a:xfrm>
            <a:custGeom>
              <a:avLst/>
              <a:gdLst>
                <a:gd name="T0" fmla="*/ 15 w 106"/>
                <a:gd name="T1" fmla="*/ 51 h 334"/>
                <a:gd name="T2" fmla="*/ 29 w 106"/>
                <a:gd name="T3" fmla="*/ 110 h 334"/>
                <a:gd name="T4" fmla="*/ 49 w 106"/>
                <a:gd name="T5" fmla="*/ 157 h 334"/>
                <a:gd name="T6" fmla="*/ 51 w 106"/>
                <a:gd name="T7" fmla="*/ 188 h 334"/>
                <a:gd name="T8" fmla="*/ 55 w 106"/>
                <a:gd name="T9" fmla="*/ 260 h 334"/>
                <a:gd name="T10" fmla="*/ 53 w 106"/>
                <a:gd name="T11" fmla="*/ 298 h 334"/>
                <a:gd name="T12" fmla="*/ 55 w 106"/>
                <a:gd name="T13" fmla="*/ 319 h 334"/>
                <a:gd name="T14" fmla="*/ 68 w 106"/>
                <a:gd name="T15" fmla="*/ 334 h 334"/>
                <a:gd name="T16" fmla="*/ 91 w 106"/>
                <a:gd name="T17" fmla="*/ 330 h 334"/>
                <a:gd name="T18" fmla="*/ 105 w 106"/>
                <a:gd name="T19" fmla="*/ 313 h 334"/>
                <a:gd name="T20" fmla="*/ 106 w 106"/>
                <a:gd name="T21" fmla="*/ 275 h 334"/>
                <a:gd name="T22" fmla="*/ 105 w 106"/>
                <a:gd name="T23" fmla="*/ 226 h 334"/>
                <a:gd name="T24" fmla="*/ 103 w 106"/>
                <a:gd name="T25" fmla="*/ 186 h 334"/>
                <a:gd name="T26" fmla="*/ 93 w 106"/>
                <a:gd name="T27" fmla="*/ 176 h 334"/>
                <a:gd name="T28" fmla="*/ 80 w 106"/>
                <a:gd name="T29" fmla="*/ 175 h 334"/>
                <a:gd name="T30" fmla="*/ 86 w 106"/>
                <a:gd name="T31" fmla="*/ 232 h 334"/>
                <a:gd name="T32" fmla="*/ 87 w 106"/>
                <a:gd name="T33" fmla="*/ 262 h 334"/>
                <a:gd name="T34" fmla="*/ 86 w 106"/>
                <a:gd name="T35" fmla="*/ 290 h 334"/>
                <a:gd name="T36" fmla="*/ 80 w 106"/>
                <a:gd name="T37" fmla="*/ 315 h 334"/>
                <a:gd name="T38" fmla="*/ 67 w 106"/>
                <a:gd name="T39" fmla="*/ 319 h 334"/>
                <a:gd name="T40" fmla="*/ 65 w 106"/>
                <a:gd name="T41" fmla="*/ 292 h 334"/>
                <a:gd name="T42" fmla="*/ 63 w 106"/>
                <a:gd name="T43" fmla="*/ 195 h 334"/>
                <a:gd name="T44" fmla="*/ 57 w 106"/>
                <a:gd name="T45" fmla="*/ 154 h 334"/>
                <a:gd name="T46" fmla="*/ 40 w 106"/>
                <a:gd name="T47" fmla="*/ 97 h 334"/>
                <a:gd name="T48" fmla="*/ 13 w 106"/>
                <a:gd name="T49" fmla="*/ 17 h 334"/>
                <a:gd name="T50" fmla="*/ 2 w 106"/>
                <a:gd name="T51" fmla="*/ 0 h 334"/>
                <a:gd name="T52" fmla="*/ 0 w 106"/>
                <a:gd name="T53" fmla="*/ 51 h 334"/>
                <a:gd name="T54" fmla="*/ 15 w 106"/>
                <a:gd name="T55" fmla="*/ 51 h 334"/>
                <a:gd name="T56" fmla="*/ 15 w 106"/>
                <a:gd name="T57" fmla="*/ 5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34">
                  <a:moveTo>
                    <a:pt x="15" y="51"/>
                  </a:moveTo>
                  <a:lnTo>
                    <a:pt x="29" y="110"/>
                  </a:lnTo>
                  <a:lnTo>
                    <a:pt x="49" y="157"/>
                  </a:lnTo>
                  <a:lnTo>
                    <a:pt x="51" y="188"/>
                  </a:lnTo>
                  <a:lnTo>
                    <a:pt x="55" y="260"/>
                  </a:lnTo>
                  <a:lnTo>
                    <a:pt x="53" y="298"/>
                  </a:lnTo>
                  <a:lnTo>
                    <a:pt x="55" y="319"/>
                  </a:lnTo>
                  <a:lnTo>
                    <a:pt x="68" y="334"/>
                  </a:lnTo>
                  <a:lnTo>
                    <a:pt x="91" y="330"/>
                  </a:lnTo>
                  <a:lnTo>
                    <a:pt x="105" y="313"/>
                  </a:lnTo>
                  <a:lnTo>
                    <a:pt x="106" y="275"/>
                  </a:lnTo>
                  <a:lnTo>
                    <a:pt x="105" y="226"/>
                  </a:lnTo>
                  <a:lnTo>
                    <a:pt x="103" y="186"/>
                  </a:lnTo>
                  <a:lnTo>
                    <a:pt x="93" y="176"/>
                  </a:lnTo>
                  <a:lnTo>
                    <a:pt x="80" y="175"/>
                  </a:lnTo>
                  <a:lnTo>
                    <a:pt x="86" y="232"/>
                  </a:lnTo>
                  <a:lnTo>
                    <a:pt x="87" y="262"/>
                  </a:lnTo>
                  <a:lnTo>
                    <a:pt x="86" y="290"/>
                  </a:lnTo>
                  <a:lnTo>
                    <a:pt x="80" y="315"/>
                  </a:lnTo>
                  <a:lnTo>
                    <a:pt x="67" y="319"/>
                  </a:lnTo>
                  <a:lnTo>
                    <a:pt x="65" y="292"/>
                  </a:lnTo>
                  <a:lnTo>
                    <a:pt x="63" y="195"/>
                  </a:lnTo>
                  <a:lnTo>
                    <a:pt x="57" y="154"/>
                  </a:lnTo>
                  <a:lnTo>
                    <a:pt x="40" y="97"/>
                  </a:lnTo>
                  <a:lnTo>
                    <a:pt x="13" y="17"/>
                  </a:lnTo>
                  <a:lnTo>
                    <a:pt x="2" y="0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5" name="Freeform 87"/>
            <p:cNvSpPr>
              <a:spLocks/>
            </p:cNvSpPr>
            <p:nvPr/>
          </p:nvSpPr>
          <p:spPr bwMode="auto">
            <a:xfrm>
              <a:off x="1630" y="3282"/>
              <a:ext cx="25" cy="92"/>
            </a:xfrm>
            <a:custGeom>
              <a:avLst/>
              <a:gdLst>
                <a:gd name="T0" fmla="*/ 10 w 52"/>
                <a:gd name="T1" fmla="*/ 25 h 182"/>
                <a:gd name="T2" fmla="*/ 23 w 52"/>
                <a:gd name="T3" fmla="*/ 82 h 182"/>
                <a:gd name="T4" fmla="*/ 38 w 52"/>
                <a:gd name="T5" fmla="*/ 123 h 182"/>
                <a:gd name="T6" fmla="*/ 52 w 52"/>
                <a:gd name="T7" fmla="*/ 182 h 182"/>
                <a:gd name="T8" fmla="*/ 48 w 52"/>
                <a:gd name="T9" fmla="*/ 129 h 182"/>
                <a:gd name="T10" fmla="*/ 19 w 52"/>
                <a:gd name="T11" fmla="*/ 30 h 182"/>
                <a:gd name="T12" fmla="*/ 0 w 52"/>
                <a:gd name="T13" fmla="*/ 0 h 182"/>
                <a:gd name="T14" fmla="*/ 10 w 52"/>
                <a:gd name="T15" fmla="*/ 25 h 182"/>
                <a:gd name="T16" fmla="*/ 10 w 52"/>
                <a:gd name="T17" fmla="*/ 2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82">
                  <a:moveTo>
                    <a:pt x="10" y="25"/>
                  </a:moveTo>
                  <a:lnTo>
                    <a:pt x="23" y="82"/>
                  </a:lnTo>
                  <a:lnTo>
                    <a:pt x="38" y="123"/>
                  </a:lnTo>
                  <a:lnTo>
                    <a:pt x="52" y="182"/>
                  </a:lnTo>
                  <a:lnTo>
                    <a:pt x="48" y="129"/>
                  </a:lnTo>
                  <a:lnTo>
                    <a:pt x="19" y="3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6" name="Freeform 88"/>
            <p:cNvSpPr>
              <a:spLocks/>
            </p:cNvSpPr>
            <p:nvPr/>
          </p:nvSpPr>
          <p:spPr bwMode="auto">
            <a:xfrm>
              <a:off x="1626" y="3505"/>
              <a:ext cx="38" cy="139"/>
            </a:xfrm>
            <a:custGeom>
              <a:avLst/>
              <a:gdLst>
                <a:gd name="T0" fmla="*/ 34 w 76"/>
                <a:gd name="T1" fmla="*/ 0 h 277"/>
                <a:gd name="T2" fmla="*/ 34 w 76"/>
                <a:gd name="T3" fmla="*/ 62 h 277"/>
                <a:gd name="T4" fmla="*/ 30 w 76"/>
                <a:gd name="T5" fmla="*/ 114 h 277"/>
                <a:gd name="T6" fmla="*/ 15 w 76"/>
                <a:gd name="T7" fmla="*/ 163 h 277"/>
                <a:gd name="T8" fmla="*/ 2 w 76"/>
                <a:gd name="T9" fmla="*/ 193 h 277"/>
                <a:gd name="T10" fmla="*/ 0 w 76"/>
                <a:gd name="T11" fmla="*/ 233 h 277"/>
                <a:gd name="T12" fmla="*/ 2 w 76"/>
                <a:gd name="T13" fmla="*/ 271 h 277"/>
                <a:gd name="T14" fmla="*/ 19 w 76"/>
                <a:gd name="T15" fmla="*/ 277 h 277"/>
                <a:gd name="T16" fmla="*/ 40 w 76"/>
                <a:gd name="T17" fmla="*/ 275 h 277"/>
                <a:gd name="T18" fmla="*/ 42 w 76"/>
                <a:gd name="T19" fmla="*/ 163 h 277"/>
                <a:gd name="T20" fmla="*/ 57 w 76"/>
                <a:gd name="T21" fmla="*/ 140 h 277"/>
                <a:gd name="T22" fmla="*/ 64 w 76"/>
                <a:gd name="T23" fmla="*/ 96 h 277"/>
                <a:gd name="T24" fmla="*/ 66 w 76"/>
                <a:gd name="T25" fmla="*/ 76 h 277"/>
                <a:gd name="T26" fmla="*/ 76 w 76"/>
                <a:gd name="T27" fmla="*/ 5 h 277"/>
                <a:gd name="T28" fmla="*/ 64 w 76"/>
                <a:gd name="T29" fmla="*/ 0 h 277"/>
                <a:gd name="T30" fmla="*/ 61 w 76"/>
                <a:gd name="T31" fmla="*/ 91 h 277"/>
                <a:gd name="T32" fmla="*/ 47 w 76"/>
                <a:gd name="T33" fmla="*/ 136 h 277"/>
                <a:gd name="T34" fmla="*/ 34 w 76"/>
                <a:gd name="T35" fmla="*/ 178 h 277"/>
                <a:gd name="T36" fmla="*/ 34 w 76"/>
                <a:gd name="T37" fmla="*/ 224 h 277"/>
                <a:gd name="T38" fmla="*/ 30 w 76"/>
                <a:gd name="T39" fmla="*/ 252 h 277"/>
                <a:gd name="T40" fmla="*/ 15 w 76"/>
                <a:gd name="T41" fmla="*/ 266 h 277"/>
                <a:gd name="T42" fmla="*/ 5 w 76"/>
                <a:gd name="T43" fmla="*/ 237 h 277"/>
                <a:gd name="T44" fmla="*/ 9 w 76"/>
                <a:gd name="T45" fmla="*/ 199 h 277"/>
                <a:gd name="T46" fmla="*/ 19 w 76"/>
                <a:gd name="T47" fmla="*/ 165 h 277"/>
                <a:gd name="T48" fmla="*/ 34 w 76"/>
                <a:gd name="T49" fmla="*/ 131 h 277"/>
                <a:gd name="T50" fmla="*/ 42 w 76"/>
                <a:gd name="T51" fmla="*/ 79 h 277"/>
                <a:gd name="T52" fmla="*/ 45 w 76"/>
                <a:gd name="T53" fmla="*/ 0 h 277"/>
                <a:gd name="T54" fmla="*/ 34 w 76"/>
                <a:gd name="T55" fmla="*/ 0 h 277"/>
                <a:gd name="T56" fmla="*/ 34 w 76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277">
                  <a:moveTo>
                    <a:pt x="34" y="0"/>
                  </a:moveTo>
                  <a:lnTo>
                    <a:pt x="34" y="62"/>
                  </a:lnTo>
                  <a:lnTo>
                    <a:pt x="30" y="114"/>
                  </a:lnTo>
                  <a:lnTo>
                    <a:pt x="15" y="163"/>
                  </a:lnTo>
                  <a:lnTo>
                    <a:pt x="2" y="193"/>
                  </a:lnTo>
                  <a:lnTo>
                    <a:pt x="0" y="233"/>
                  </a:lnTo>
                  <a:lnTo>
                    <a:pt x="2" y="271"/>
                  </a:lnTo>
                  <a:lnTo>
                    <a:pt x="19" y="277"/>
                  </a:lnTo>
                  <a:lnTo>
                    <a:pt x="40" y="275"/>
                  </a:lnTo>
                  <a:lnTo>
                    <a:pt x="42" y="163"/>
                  </a:lnTo>
                  <a:lnTo>
                    <a:pt x="57" y="140"/>
                  </a:lnTo>
                  <a:lnTo>
                    <a:pt x="64" y="96"/>
                  </a:lnTo>
                  <a:lnTo>
                    <a:pt x="66" y="76"/>
                  </a:lnTo>
                  <a:lnTo>
                    <a:pt x="76" y="5"/>
                  </a:lnTo>
                  <a:lnTo>
                    <a:pt x="64" y="0"/>
                  </a:lnTo>
                  <a:lnTo>
                    <a:pt x="61" y="91"/>
                  </a:lnTo>
                  <a:lnTo>
                    <a:pt x="47" y="136"/>
                  </a:lnTo>
                  <a:lnTo>
                    <a:pt x="34" y="178"/>
                  </a:lnTo>
                  <a:lnTo>
                    <a:pt x="34" y="224"/>
                  </a:lnTo>
                  <a:lnTo>
                    <a:pt x="30" y="252"/>
                  </a:lnTo>
                  <a:lnTo>
                    <a:pt x="15" y="266"/>
                  </a:lnTo>
                  <a:lnTo>
                    <a:pt x="5" y="237"/>
                  </a:lnTo>
                  <a:lnTo>
                    <a:pt x="9" y="199"/>
                  </a:lnTo>
                  <a:lnTo>
                    <a:pt x="19" y="165"/>
                  </a:lnTo>
                  <a:lnTo>
                    <a:pt x="34" y="131"/>
                  </a:lnTo>
                  <a:lnTo>
                    <a:pt x="42" y="79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7" name="Freeform 89"/>
            <p:cNvSpPr>
              <a:spLocks/>
            </p:cNvSpPr>
            <p:nvPr/>
          </p:nvSpPr>
          <p:spPr bwMode="auto">
            <a:xfrm>
              <a:off x="1392" y="3480"/>
              <a:ext cx="209" cy="60"/>
            </a:xfrm>
            <a:custGeom>
              <a:avLst/>
              <a:gdLst>
                <a:gd name="T0" fmla="*/ 0 w 418"/>
                <a:gd name="T1" fmla="*/ 116 h 120"/>
                <a:gd name="T2" fmla="*/ 418 w 418"/>
                <a:gd name="T3" fmla="*/ 120 h 120"/>
                <a:gd name="T4" fmla="*/ 416 w 418"/>
                <a:gd name="T5" fmla="*/ 44 h 120"/>
                <a:gd name="T6" fmla="*/ 0 w 418"/>
                <a:gd name="T7" fmla="*/ 0 h 120"/>
                <a:gd name="T8" fmla="*/ 0 w 418"/>
                <a:gd name="T9" fmla="*/ 116 h 120"/>
                <a:gd name="T10" fmla="*/ 0 w 418"/>
                <a:gd name="T11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0">
                  <a:moveTo>
                    <a:pt x="0" y="116"/>
                  </a:moveTo>
                  <a:lnTo>
                    <a:pt x="418" y="120"/>
                  </a:lnTo>
                  <a:lnTo>
                    <a:pt x="416" y="44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8" name="Freeform 90"/>
            <p:cNvSpPr>
              <a:spLocks/>
            </p:cNvSpPr>
            <p:nvPr/>
          </p:nvSpPr>
          <p:spPr bwMode="auto">
            <a:xfrm>
              <a:off x="1616" y="3504"/>
              <a:ext cx="31" cy="37"/>
            </a:xfrm>
            <a:custGeom>
              <a:avLst/>
              <a:gdLst>
                <a:gd name="T0" fmla="*/ 7 w 61"/>
                <a:gd name="T1" fmla="*/ 5 h 74"/>
                <a:gd name="T2" fmla="*/ 11 w 61"/>
                <a:gd name="T3" fmla="*/ 72 h 74"/>
                <a:gd name="T4" fmla="*/ 53 w 61"/>
                <a:gd name="T5" fmla="*/ 74 h 74"/>
                <a:gd name="T6" fmla="*/ 61 w 61"/>
                <a:gd name="T7" fmla="*/ 2 h 74"/>
                <a:gd name="T8" fmla="*/ 0 w 61"/>
                <a:gd name="T9" fmla="*/ 0 h 74"/>
                <a:gd name="T10" fmla="*/ 7 w 61"/>
                <a:gd name="T11" fmla="*/ 5 h 74"/>
                <a:gd name="T12" fmla="*/ 7 w 61"/>
                <a:gd name="T1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5"/>
                  </a:moveTo>
                  <a:lnTo>
                    <a:pt x="11" y="72"/>
                  </a:lnTo>
                  <a:lnTo>
                    <a:pt x="53" y="74"/>
                  </a:lnTo>
                  <a:lnTo>
                    <a:pt x="61" y="2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9" name="Freeform 91"/>
            <p:cNvSpPr>
              <a:spLocks/>
            </p:cNvSpPr>
            <p:nvPr/>
          </p:nvSpPr>
          <p:spPr bwMode="auto">
            <a:xfrm>
              <a:off x="1633" y="3375"/>
              <a:ext cx="2623" cy="265"/>
            </a:xfrm>
            <a:custGeom>
              <a:avLst/>
              <a:gdLst>
                <a:gd name="T0" fmla="*/ 25 w 5245"/>
                <a:gd name="T1" fmla="*/ 266 h 530"/>
                <a:gd name="T2" fmla="*/ 57 w 5245"/>
                <a:gd name="T3" fmla="*/ 270 h 530"/>
                <a:gd name="T4" fmla="*/ 51 w 5245"/>
                <a:gd name="T5" fmla="*/ 331 h 530"/>
                <a:gd name="T6" fmla="*/ 475 w 5245"/>
                <a:gd name="T7" fmla="*/ 344 h 530"/>
                <a:gd name="T8" fmla="*/ 2238 w 5245"/>
                <a:gd name="T9" fmla="*/ 449 h 530"/>
                <a:gd name="T10" fmla="*/ 3173 w 5245"/>
                <a:gd name="T11" fmla="*/ 530 h 530"/>
                <a:gd name="T12" fmla="*/ 3344 w 5245"/>
                <a:gd name="T13" fmla="*/ 530 h 530"/>
                <a:gd name="T14" fmla="*/ 3468 w 5245"/>
                <a:gd name="T15" fmla="*/ 521 h 530"/>
                <a:gd name="T16" fmla="*/ 5243 w 5245"/>
                <a:gd name="T17" fmla="*/ 76 h 530"/>
                <a:gd name="T18" fmla="*/ 5245 w 5245"/>
                <a:gd name="T19" fmla="*/ 0 h 530"/>
                <a:gd name="T20" fmla="*/ 3498 w 5245"/>
                <a:gd name="T21" fmla="*/ 468 h 530"/>
                <a:gd name="T22" fmla="*/ 3295 w 5245"/>
                <a:gd name="T23" fmla="*/ 492 h 530"/>
                <a:gd name="T24" fmla="*/ 500 w 5245"/>
                <a:gd name="T25" fmla="*/ 272 h 530"/>
                <a:gd name="T26" fmla="*/ 47 w 5245"/>
                <a:gd name="T27" fmla="*/ 261 h 530"/>
                <a:gd name="T28" fmla="*/ 0 w 5245"/>
                <a:gd name="T29" fmla="*/ 261 h 530"/>
                <a:gd name="T30" fmla="*/ 25 w 5245"/>
                <a:gd name="T31" fmla="*/ 266 h 530"/>
                <a:gd name="T32" fmla="*/ 25 w 5245"/>
                <a:gd name="T33" fmla="*/ 26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5" h="530">
                  <a:moveTo>
                    <a:pt x="25" y="266"/>
                  </a:moveTo>
                  <a:lnTo>
                    <a:pt x="57" y="270"/>
                  </a:lnTo>
                  <a:lnTo>
                    <a:pt x="51" y="331"/>
                  </a:lnTo>
                  <a:lnTo>
                    <a:pt x="475" y="344"/>
                  </a:lnTo>
                  <a:lnTo>
                    <a:pt x="2238" y="449"/>
                  </a:lnTo>
                  <a:lnTo>
                    <a:pt x="3173" y="530"/>
                  </a:lnTo>
                  <a:lnTo>
                    <a:pt x="3344" y="530"/>
                  </a:lnTo>
                  <a:lnTo>
                    <a:pt x="3468" y="521"/>
                  </a:lnTo>
                  <a:lnTo>
                    <a:pt x="5243" y="76"/>
                  </a:lnTo>
                  <a:lnTo>
                    <a:pt x="5245" y="0"/>
                  </a:lnTo>
                  <a:lnTo>
                    <a:pt x="3498" y="468"/>
                  </a:lnTo>
                  <a:lnTo>
                    <a:pt x="3295" y="492"/>
                  </a:lnTo>
                  <a:lnTo>
                    <a:pt x="500" y="272"/>
                  </a:lnTo>
                  <a:lnTo>
                    <a:pt x="47" y="261"/>
                  </a:lnTo>
                  <a:lnTo>
                    <a:pt x="0" y="261"/>
                  </a:lnTo>
                  <a:lnTo>
                    <a:pt x="25" y="266"/>
                  </a:lnTo>
                  <a:lnTo>
                    <a:pt x="2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0" name="Freeform 92"/>
            <p:cNvSpPr>
              <a:spLocks/>
            </p:cNvSpPr>
            <p:nvPr/>
          </p:nvSpPr>
          <p:spPr bwMode="auto">
            <a:xfrm>
              <a:off x="1624" y="3503"/>
              <a:ext cx="2631" cy="244"/>
            </a:xfrm>
            <a:custGeom>
              <a:avLst/>
              <a:gdLst>
                <a:gd name="T0" fmla="*/ 0 w 5262"/>
                <a:gd name="T1" fmla="*/ 488 h 488"/>
                <a:gd name="T2" fmla="*/ 1143 w 5262"/>
                <a:gd name="T3" fmla="*/ 471 h 488"/>
                <a:gd name="T4" fmla="*/ 3426 w 5262"/>
                <a:gd name="T5" fmla="*/ 422 h 488"/>
                <a:gd name="T6" fmla="*/ 3776 w 5262"/>
                <a:gd name="T7" fmla="*/ 378 h 488"/>
                <a:gd name="T8" fmla="*/ 4675 w 5262"/>
                <a:gd name="T9" fmla="*/ 205 h 488"/>
                <a:gd name="T10" fmla="*/ 5262 w 5262"/>
                <a:gd name="T11" fmla="*/ 116 h 488"/>
                <a:gd name="T12" fmla="*/ 5262 w 5262"/>
                <a:gd name="T13" fmla="*/ 0 h 488"/>
                <a:gd name="T14" fmla="*/ 4607 w 5262"/>
                <a:gd name="T15" fmla="*/ 156 h 488"/>
                <a:gd name="T16" fmla="*/ 4053 w 5262"/>
                <a:gd name="T17" fmla="*/ 254 h 488"/>
                <a:gd name="T18" fmla="*/ 3426 w 5262"/>
                <a:gd name="T19" fmla="*/ 365 h 488"/>
                <a:gd name="T20" fmla="*/ 2964 w 5262"/>
                <a:gd name="T21" fmla="*/ 378 h 488"/>
                <a:gd name="T22" fmla="*/ 848 w 5262"/>
                <a:gd name="T23" fmla="*/ 353 h 488"/>
                <a:gd name="T24" fmla="*/ 8 w 5262"/>
                <a:gd name="T25" fmla="*/ 346 h 488"/>
                <a:gd name="T26" fmla="*/ 0 w 5262"/>
                <a:gd name="T27" fmla="*/ 488 h 488"/>
                <a:gd name="T28" fmla="*/ 0 w 5262"/>
                <a:gd name="T2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62" h="488">
                  <a:moveTo>
                    <a:pt x="0" y="488"/>
                  </a:moveTo>
                  <a:lnTo>
                    <a:pt x="1143" y="471"/>
                  </a:lnTo>
                  <a:lnTo>
                    <a:pt x="3426" y="422"/>
                  </a:lnTo>
                  <a:lnTo>
                    <a:pt x="3776" y="378"/>
                  </a:lnTo>
                  <a:lnTo>
                    <a:pt x="4675" y="205"/>
                  </a:lnTo>
                  <a:lnTo>
                    <a:pt x="5262" y="116"/>
                  </a:lnTo>
                  <a:lnTo>
                    <a:pt x="5262" y="0"/>
                  </a:lnTo>
                  <a:lnTo>
                    <a:pt x="4607" y="156"/>
                  </a:lnTo>
                  <a:lnTo>
                    <a:pt x="4053" y="254"/>
                  </a:lnTo>
                  <a:lnTo>
                    <a:pt x="3426" y="365"/>
                  </a:lnTo>
                  <a:lnTo>
                    <a:pt x="2964" y="378"/>
                  </a:lnTo>
                  <a:lnTo>
                    <a:pt x="848" y="353"/>
                  </a:lnTo>
                  <a:lnTo>
                    <a:pt x="8" y="346"/>
                  </a:lnTo>
                  <a:lnTo>
                    <a:pt x="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1" name="Freeform 93"/>
            <p:cNvSpPr>
              <a:spLocks/>
            </p:cNvSpPr>
            <p:nvPr/>
          </p:nvSpPr>
          <p:spPr bwMode="auto">
            <a:xfrm>
              <a:off x="1392" y="3663"/>
              <a:ext cx="222" cy="81"/>
            </a:xfrm>
            <a:custGeom>
              <a:avLst/>
              <a:gdLst>
                <a:gd name="T0" fmla="*/ 0 w 445"/>
                <a:gd name="T1" fmla="*/ 0 h 163"/>
                <a:gd name="T2" fmla="*/ 0 w 445"/>
                <a:gd name="T3" fmla="*/ 160 h 163"/>
                <a:gd name="T4" fmla="*/ 445 w 445"/>
                <a:gd name="T5" fmla="*/ 163 h 163"/>
                <a:gd name="T6" fmla="*/ 445 w 445"/>
                <a:gd name="T7" fmla="*/ 32 h 163"/>
                <a:gd name="T8" fmla="*/ 0 w 445"/>
                <a:gd name="T9" fmla="*/ 0 h 163"/>
                <a:gd name="T10" fmla="*/ 0 w 44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163">
                  <a:moveTo>
                    <a:pt x="0" y="0"/>
                  </a:moveTo>
                  <a:lnTo>
                    <a:pt x="0" y="160"/>
                  </a:lnTo>
                  <a:lnTo>
                    <a:pt x="445" y="163"/>
                  </a:lnTo>
                  <a:lnTo>
                    <a:pt x="445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2" name="Freeform 94"/>
            <p:cNvSpPr>
              <a:spLocks/>
            </p:cNvSpPr>
            <p:nvPr/>
          </p:nvSpPr>
          <p:spPr bwMode="auto">
            <a:xfrm>
              <a:off x="1392" y="3078"/>
              <a:ext cx="199" cy="35"/>
            </a:xfrm>
            <a:custGeom>
              <a:avLst/>
              <a:gdLst>
                <a:gd name="T0" fmla="*/ 0 w 397"/>
                <a:gd name="T1" fmla="*/ 71 h 71"/>
                <a:gd name="T2" fmla="*/ 397 w 397"/>
                <a:gd name="T3" fmla="*/ 19 h 71"/>
                <a:gd name="T4" fmla="*/ 394 w 397"/>
                <a:gd name="T5" fmla="*/ 0 h 71"/>
                <a:gd name="T6" fmla="*/ 0 w 397"/>
                <a:gd name="T7" fmla="*/ 46 h 71"/>
                <a:gd name="T8" fmla="*/ 0 w 397"/>
                <a:gd name="T9" fmla="*/ 71 h 71"/>
                <a:gd name="T10" fmla="*/ 0 w 397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71">
                  <a:moveTo>
                    <a:pt x="0" y="71"/>
                  </a:moveTo>
                  <a:lnTo>
                    <a:pt x="397" y="19"/>
                  </a:lnTo>
                  <a:lnTo>
                    <a:pt x="394" y="0"/>
                  </a:lnTo>
                  <a:lnTo>
                    <a:pt x="0" y="46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3" name="Freeform 95"/>
            <p:cNvSpPr>
              <a:spLocks/>
            </p:cNvSpPr>
            <p:nvPr/>
          </p:nvSpPr>
          <p:spPr bwMode="auto">
            <a:xfrm>
              <a:off x="1602" y="2870"/>
              <a:ext cx="2658" cy="215"/>
            </a:xfrm>
            <a:custGeom>
              <a:avLst/>
              <a:gdLst>
                <a:gd name="T0" fmla="*/ 4 w 5316"/>
                <a:gd name="T1" fmla="*/ 429 h 429"/>
                <a:gd name="T2" fmla="*/ 0 w 5316"/>
                <a:gd name="T3" fmla="*/ 414 h 429"/>
                <a:gd name="T4" fmla="*/ 1137 w 5316"/>
                <a:gd name="T5" fmla="*/ 295 h 429"/>
                <a:gd name="T6" fmla="*/ 2238 w 5316"/>
                <a:gd name="T7" fmla="*/ 196 h 429"/>
                <a:gd name="T8" fmla="*/ 4436 w 5316"/>
                <a:gd name="T9" fmla="*/ 55 h 429"/>
                <a:gd name="T10" fmla="*/ 5316 w 5316"/>
                <a:gd name="T11" fmla="*/ 0 h 429"/>
                <a:gd name="T12" fmla="*/ 5308 w 5316"/>
                <a:gd name="T13" fmla="*/ 47 h 429"/>
                <a:gd name="T14" fmla="*/ 2989 w 5316"/>
                <a:gd name="T15" fmla="*/ 179 h 429"/>
                <a:gd name="T16" fmla="*/ 1673 w 5316"/>
                <a:gd name="T17" fmla="*/ 283 h 429"/>
                <a:gd name="T18" fmla="*/ 411 w 5316"/>
                <a:gd name="T19" fmla="*/ 405 h 429"/>
                <a:gd name="T20" fmla="*/ 4 w 5316"/>
                <a:gd name="T21" fmla="*/ 429 h 429"/>
                <a:gd name="T22" fmla="*/ 4 w 5316"/>
                <a:gd name="T23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6" h="429">
                  <a:moveTo>
                    <a:pt x="4" y="429"/>
                  </a:moveTo>
                  <a:lnTo>
                    <a:pt x="0" y="414"/>
                  </a:lnTo>
                  <a:lnTo>
                    <a:pt x="1137" y="295"/>
                  </a:lnTo>
                  <a:lnTo>
                    <a:pt x="2238" y="196"/>
                  </a:lnTo>
                  <a:lnTo>
                    <a:pt x="4436" y="55"/>
                  </a:lnTo>
                  <a:lnTo>
                    <a:pt x="5316" y="0"/>
                  </a:lnTo>
                  <a:lnTo>
                    <a:pt x="5308" y="47"/>
                  </a:lnTo>
                  <a:lnTo>
                    <a:pt x="2989" y="179"/>
                  </a:lnTo>
                  <a:lnTo>
                    <a:pt x="1673" y="283"/>
                  </a:lnTo>
                  <a:lnTo>
                    <a:pt x="411" y="405"/>
                  </a:lnTo>
                  <a:lnTo>
                    <a:pt x="4" y="429"/>
                  </a:lnTo>
                  <a:lnTo>
                    <a:pt x="4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4" name="Freeform 96"/>
            <p:cNvSpPr>
              <a:spLocks/>
            </p:cNvSpPr>
            <p:nvPr/>
          </p:nvSpPr>
          <p:spPr bwMode="auto">
            <a:xfrm>
              <a:off x="1620" y="3637"/>
              <a:ext cx="10" cy="161"/>
            </a:xfrm>
            <a:custGeom>
              <a:avLst/>
              <a:gdLst>
                <a:gd name="T0" fmla="*/ 16 w 19"/>
                <a:gd name="T1" fmla="*/ 0 h 323"/>
                <a:gd name="T2" fmla="*/ 4 w 19"/>
                <a:gd name="T3" fmla="*/ 249 h 323"/>
                <a:gd name="T4" fmla="*/ 0 w 19"/>
                <a:gd name="T5" fmla="*/ 323 h 323"/>
                <a:gd name="T6" fmla="*/ 12 w 19"/>
                <a:gd name="T7" fmla="*/ 260 h 323"/>
                <a:gd name="T8" fmla="*/ 19 w 19"/>
                <a:gd name="T9" fmla="*/ 7 h 323"/>
                <a:gd name="T10" fmla="*/ 16 w 19"/>
                <a:gd name="T11" fmla="*/ 0 h 323"/>
                <a:gd name="T12" fmla="*/ 16 w 19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3">
                  <a:moveTo>
                    <a:pt x="16" y="0"/>
                  </a:moveTo>
                  <a:lnTo>
                    <a:pt x="4" y="249"/>
                  </a:lnTo>
                  <a:lnTo>
                    <a:pt x="0" y="323"/>
                  </a:lnTo>
                  <a:lnTo>
                    <a:pt x="12" y="260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5" name="Freeform 97"/>
            <p:cNvSpPr>
              <a:spLocks/>
            </p:cNvSpPr>
            <p:nvPr/>
          </p:nvSpPr>
          <p:spPr bwMode="auto">
            <a:xfrm>
              <a:off x="3161" y="3303"/>
              <a:ext cx="144" cy="56"/>
            </a:xfrm>
            <a:custGeom>
              <a:avLst/>
              <a:gdLst>
                <a:gd name="T0" fmla="*/ 0 w 287"/>
                <a:gd name="T1" fmla="*/ 95 h 112"/>
                <a:gd name="T2" fmla="*/ 118 w 287"/>
                <a:gd name="T3" fmla="*/ 85 h 112"/>
                <a:gd name="T4" fmla="*/ 202 w 287"/>
                <a:gd name="T5" fmla="*/ 51 h 112"/>
                <a:gd name="T6" fmla="*/ 287 w 287"/>
                <a:gd name="T7" fmla="*/ 0 h 112"/>
                <a:gd name="T8" fmla="*/ 264 w 287"/>
                <a:gd name="T9" fmla="*/ 38 h 112"/>
                <a:gd name="T10" fmla="*/ 282 w 287"/>
                <a:gd name="T11" fmla="*/ 76 h 112"/>
                <a:gd name="T12" fmla="*/ 245 w 287"/>
                <a:gd name="T13" fmla="*/ 64 h 112"/>
                <a:gd name="T14" fmla="*/ 255 w 287"/>
                <a:gd name="T15" fmla="*/ 95 h 112"/>
                <a:gd name="T16" fmla="*/ 204 w 287"/>
                <a:gd name="T17" fmla="*/ 78 h 112"/>
                <a:gd name="T18" fmla="*/ 223 w 287"/>
                <a:gd name="T19" fmla="*/ 110 h 112"/>
                <a:gd name="T20" fmla="*/ 126 w 287"/>
                <a:gd name="T21" fmla="*/ 110 h 112"/>
                <a:gd name="T22" fmla="*/ 38 w 287"/>
                <a:gd name="T23" fmla="*/ 112 h 112"/>
                <a:gd name="T24" fmla="*/ 0 w 287"/>
                <a:gd name="T25" fmla="*/ 95 h 112"/>
                <a:gd name="T26" fmla="*/ 0 w 287"/>
                <a:gd name="T2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12">
                  <a:moveTo>
                    <a:pt x="0" y="95"/>
                  </a:moveTo>
                  <a:lnTo>
                    <a:pt x="118" y="85"/>
                  </a:lnTo>
                  <a:lnTo>
                    <a:pt x="202" y="51"/>
                  </a:lnTo>
                  <a:lnTo>
                    <a:pt x="287" y="0"/>
                  </a:lnTo>
                  <a:lnTo>
                    <a:pt x="264" y="38"/>
                  </a:lnTo>
                  <a:lnTo>
                    <a:pt x="282" y="76"/>
                  </a:lnTo>
                  <a:lnTo>
                    <a:pt x="245" y="64"/>
                  </a:lnTo>
                  <a:lnTo>
                    <a:pt x="255" y="95"/>
                  </a:lnTo>
                  <a:lnTo>
                    <a:pt x="204" y="78"/>
                  </a:lnTo>
                  <a:lnTo>
                    <a:pt x="223" y="110"/>
                  </a:lnTo>
                  <a:lnTo>
                    <a:pt x="126" y="110"/>
                  </a:lnTo>
                  <a:lnTo>
                    <a:pt x="38" y="112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6" name="Freeform 98"/>
            <p:cNvSpPr>
              <a:spLocks/>
            </p:cNvSpPr>
            <p:nvPr/>
          </p:nvSpPr>
          <p:spPr bwMode="auto">
            <a:xfrm>
              <a:off x="2370" y="3336"/>
              <a:ext cx="142" cy="65"/>
            </a:xfrm>
            <a:custGeom>
              <a:avLst/>
              <a:gdLst>
                <a:gd name="T0" fmla="*/ 42 w 284"/>
                <a:gd name="T1" fmla="*/ 8 h 131"/>
                <a:gd name="T2" fmla="*/ 113 w 284"/>
                <a:gd name="T3" fmla="*/ 76 h 131"/>
                <a:gd name="T4" fmla="*/ 190 w 284"/>
                <a:gd name="T5" fmla="*/ 110 h 131"/>
                <a:gd name="T6" fmla="*/ 284 w 284"/>
                <a:gd name="T7" fmla="*/ 131 h 131"/>
                <a:gd name="T8" fmla="*/ 196 w 284"/>
                <a:gd name="T9" fmla="*/ 129 h 131"/>
                <a:gd name="T10" fmla="*/ 126 w 284"/>
                <a:gd name="T11" fmla="*/ 112 h 131"/>
                <a:gd name="T12" fmla="*/ 76 w 284"/>
                <a:gd name="T13" fmla="*/ 97 h 131"/>
                <a:gd name="T14" fmla="*/ 99 w 284"/>
                <a:gd name="T15" fmla="*/ 78 h 131"/>
                <a:gd name="T16" fmla="*/ 52 w 284"/>
                <a:gd name="T17" fmla="*/ 71 h 131"/>
                <a:gd name="T18" fmla="*/ 61 w 284"/>
                <a:gd name="T19" fmla="*/ 59 h 131"/>
                <a:gd name="T20" fmla="*/ 19 w 284"/>
                <a:gd name="T21" fmla="*/ 52 h 131"/>
                <a:gd name="T22" fmla="*/ 38 w 284"/>
                <a:gd name="T23" fmla="*/ 40 h 131"/>
                <a:gd name="T24" fmla="*/ 0 w 284"/>
                <a:gd name="T25" fmla="*/ 19 h 131"/>
                <a:gd name="T26" fmla="*/ 0 w 284"/>
                <a:gd name="T27" fmla="*/ 0 h 131"/>
                <a:gd name="T28" fmla="*/ 42 w 284"/>
                <a:gd name="T29" fmla="*/ 8 h 131"/>
                <a:gd name="T30" fmla="*/ 42 w 284"/>
                <a:gd name="T31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31">
                  <a:moveTo>
                    <a:pt x="42" y="8"/>
                  </a:moveTo>
                  <a:lnTo>
                    <a:pt x="113" y="76"/>
                  </a:lnTo>
                  <a:lnTo>
                    <a:pt x="190" y="110"/>
                  </a:lnTo>
                  <a:lnTo>
                    <a:pt x="284" y="131"/>
                  </a:lnTo>
                  <a:lnTo>
                    <a:pt x="196" y="129"/>
                  </a:lnTo>
                  <a:lnTo>
                    <a:pt x="126" y="112"/>
                  </a:lnTo>
                  <a:lnTo>
                    <a:pt x="76" y="97"/>
                  </a:lnTo>
                  <a:lnTo>
                    <a:pt x="99" y="78"/>
                  </a:lnTo>
                  <a:lnTo>
                    <a:pt x="52" y="71"/>
                  </a:lnTo>
                  <a:lnTo>
                    <a:pt x="61" y="59"/>
                  </a:lnTo>
                  <a:lnTo>
                    <a:pt x="19" y="52"/>
                  </a:lnTo>
                  <a:lnTo>
                    <a:pt x="38" y="4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88" name="AutoShape 100"/>
          <p:cNvSpPr>
            <a:spLocks noChangeArrowheads="1"/>
          </p:cNvSpPr>
          <p:nvPr/>
        </p:nvSpPr>
        <p:spPr bwMode="auto">
          <a:xfrm>
            <a:off x="685800" y="2514600"/>
            <a:ext cx="1219200" cy="838200"/>
          </a:xfrm>
          <a:prstGeom prst="rightArrow">
            <a:avLst>
              <a:gd name="adj1" fmla="val 50000"/>
              <a:gd name="adj2" fmla="val 36364"/>
            </a:avLst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65989" name="AutoShape 10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7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914400" y="685800"/>
            <a:ext cx="7340600" cy="5410200"/>
          </a:xfrm>
          <a:prstGeom prst="rect">
            <a:avLst/>
          </a:prstGeom>
          <a:solidFill>
            <a:srgbClr val="0066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454150" y="1377950"/>
            <a:ext cx="6235700" cy="4489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919163" y="534988"/>
            <a:ext cx="7334250" cy="711200"/>
          </a:xfrm>
          <a:gradFill rotWithShape="1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t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Procedures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096000" cy="3810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/>
          </a:bodyPr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Competent Personnel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Rotating Duties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Mandatory Vacations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Separating Responsibilities for Related Operations</a:t>
            </a:r>
            <a:endParaRPr lang="en-US"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Separating Operations, Custody of Assets, and Accounting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Times New Roman" pitchFamily="18" charset="0"/>
              </a:rPr>
              <a:t>Proofs and Security Measures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7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build="p" autoUpdateAnimBg="0" advAuto="1000"/>
      <p:bldP spid="1669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914400" y="685800"/>
            <a:ext cx="7340600" cy="5410200"/>
          </a:xfrm>
          <a:prstGeom prst="rect">
            <a:avLst/>
          </a:prstGeom>
          <a:solidFill>
            <a:srgbClr val="0066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1454150" y="1377950"/>
            <a:ext cx="6235700" cy="4489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919163" y="534988"/>
            <a:ext cx="7334250" cy="711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Procedures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1676400" y="152400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Competent Personnel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Rotating Duties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Mandatory Vacations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Separating Responsibilities for Related Operations</a:t>
            </a: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Separating Operations, Custody of Assets, and Accounting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Proofs and Security Measures</a:t>
            </a:r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457200" y="2743200"/>
            <a:ext cx="1219200" cy="838200"/>
          </a:xfrm>
          <a:prstGeom prst="rightArrow">
            <a:avLst>
              <a:gd name="adj1" fmla="val 50000"/>
              <a:gd name="adj2" fmla="val 36364"/>
            </a:avLst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67944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8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15200" cy="2111375"/>
          </a:xfrm>
          <a:gradFill rotWithShape="1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t">
            <a:sp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Separating Responsibilities for Related Operations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>
                <a:solidFill>
                  <a:srgbClr val="FDE111"/>
                </a:solidFill>
              </a:rPr>
              <a:t>1.</a:t>
            </a:r>
            <a:r>
              <a:rPr lang="en-US" sz="2800"/>
              <a:t>	Orders may be placed on the basis of friendship with a supplier, rather than on price, quality, and other objective factors.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>
                <a:solidFill>
                  <a:srgbClr val="FDE111"/>
                </a:solidFill>
              </a:rPr>
              <a:t>2.</a:t>
            </a:r>
            <a:r>
              <a:rPr lang="en-US" sz="2800">
                <a:solidFill>
                  <a:srgbClr val="000099"/>
                </a:solidFill>
              </a:rPr>
              <a:t>	</a:t>
            </a:r>
            <a:r>
              <a:rPr lang="en-US" sz="2800"/>
              <a:t>The quantity and quality of supplies received may not be verified, thus causing payment for supplies not received or poor-quality supplies.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>
                <a:solidFill>
                  <a:srgbClr val="FDE111"/>
                </a:solidFill>
              </a:rPr>
              <a:t>3.</a:t>
            </a:r>
            <a:r>
              <a:rPr lang="en-US" sz="2800"/>
              <a:t>	Supplies may be stolen by the employee.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>
                <a:solidFill>
                  <a:srgbClr val="FDE111"/>
                </a:solidFill>
              </a:rPr>
              <a:t>4.</a:t>
            </a:r>
            <a:r>
              <a:rPr lang="en-US" sz="2800"/>
              <a:t>	The validity and accuracy of invoices may be verified carelessly.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009650" y="285750"/>
            <a:ext cx="7239000" cy="144145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Otherwise, the following abuses are possible:</a:t>
            </a:r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9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 autoUpdateAnimBg="0"/>
      <p:bldP spid="168963" grpId="0" build="p" autoUpdateAnimBg="0"/>
      <p:bldP spid="168965" grpId="0" animBg="1" autoUpdateAnimBg="0"/>
      <p:bldP spid="1689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memahami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Internal </a:t>
            </a:r>
            <a:r>
              <a:rPr lang="en-US" dirty="0" err="1">
                <a:solidFill>
                  <a:srgbClr val="002060"/>
                </a:solidFill>
              </a:rPr>
              <a:t>Controll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914400" y="685800"/>
            <a:ext cx="7340600" cy="5410200"/>
          </a:xfrm>
          <a:prstGeom prst="rect">
            <a:avLst/>
          </a:prstGeom>
          <a:solidFill>
            <a:srgbClr val="0066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454150" y="1377950"/>
            <a:ext cx="6235700" cy="4489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919163" y="534988"/>
            <a:ext cx="7334250" cy="711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Procedures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676400" y="152400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Competent Personnel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Rotating Duties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Mandatory Vacations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Separating Responsibilities for Related Operations</a:t>
            </a:r>
            <a:endParaRPr lang="en-US" sz="320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Separating Operations, Custody of Assets, and Accounting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>
                <a:latin typeface="Times New Roman" pitchFamily="18" charset="0"/>
              </a:rPr>
              <a:t>Proofs and Security Measures</a:t>
            </a:r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457200" y="3733800"/>
            <a:ext cx="1219200" cy="838200"/>
          </a:xfrm>
          <a:prstGeom prst="rightArrow">
            <a:avLst>
              <a:gd name="adj1" fmla="val 50000"/>
              <a:gd name="adj2" fmla="val 36364"/>
            </a:avLst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3200400" y="4756150"/>
            <a:ext cx="3581400" cy="1857375"/>
            <a:chOff x="2016" y="2996"/>
            <a:chExt cx="2256" cy="1170"/>
          </a:xfrm>
        </p:grpSpPr>
        <p:grpSp>
          <p:nvGrpSpPr>
            <p:cNvPr id="171011" name="Group 3"/>
            <p:cNvGrpSpPr>
              <a:grpSpLocks/>
            </p:cNvGrpSpPr>
            <p:nvPr/>
          </p:nvGrpSpPr>
          <p:grpSpPr bwMode="auto">
            <a:xfrm rot="16030845" flipV="1">
              <a:off x="2578" y="2434"/>
              <a:ext cx="796" cy="1920"/>
              <a:chOff x="1104" y="868"/>
              <a:chExt cx="1036" cy="2338"/>
            </a:xfrm>
          </p:grpSpPr>
          <p:sp>
            <p:nvSpPr>
              <p:cNvPr id="171012" name="Freeform 4"/>
              <p:cNvSpPr>
                <a:spLocks/>
              </p:cNvSpPr>
              <p:nvPr/>
            </p:nvSpPr>
            <p:spPr bwMode="auto">
              <a:xfrm>
                <a:off x="1110" y="868"/>
                <a:ext cx="965" cy="2194"/>
              </a:xfrm>
              <a:custGeom>
                <a:avLst/>
                <a:gdLst>
                  <a:gd name="T0" fmla="*/ 865 w 1665"/>
                  <a:gd name="T1" fmla="*/ 55 h 3034"/>
                  <a:gd name="T2" fmla="*/ 610 w 1665"/>
                  <a:gd name="T3" fmla="*/ 401 h 3034"/>
                  <a:gd name="T4" fmla="*/ 444 w 1665"/>
                  <a:gd name="T5" fmla="*/ 812 h 3034"/>
                  <a:gd name="T6" fmla="*/ 355 w 1665"/>
                  <a:gd name="T7" fmla="*/ 1300 h 3034"/>
                  <a:gd name="T8" fmla="*/ 378 w 1665"/>
                  <a:gd name="T9" fmla="*/ 1766 h 3034"/>
                  <a:gd name="T10" fmla="*/ 0 w 1665"/>
                  <a:gd name="T11" fmla="*/ 2000 h 3034"/>
                  <a:gd name="T12" fmla="*/ 1098 w 1665"/>
                  <a:gd name="T13" fmla="*/ 3034 h 3034"/>
                  <a:gd name="T14" fmla="*/ 1465 w 1665"/>
                  <a:gd name="T15" fmla="*/ 1690 h 3034"/>
                  <a:gd name="T16" fmla="*/ 1098 w 1665"/>
                  <a:gd name="T17" fmla="*/ 1722 h 3034"/>
                  <a:gd name="T18" fmla="*/ 1142 w 1665"/>
                  <a:gd name="T19" fmla="*/ 1355 h 3034"/>
                  <a:gd name="T20" fmla="*/ 1298 w 1665"/>
                  <a:gd name="T21" fmla="*/ 1011 h 3034"/>
                  <a:gd name="T22" fmla="*/ 1665 w 1665"/>
                  <a:gd name="T23" fmla="*/ 578 h 3034"/>
                  <a:gd name="T24" fmla="*/ 954 w 1665"/>
                  <a:gd name="T25" fmla="*/ 0 h 3034"/>
                  <a:gd name="T26" fmla="*/ 865 w 1665"/>
                  <a:gd name="T27" fmla="*/ 55 h 3034"/>
                  <a:gd name="T28" fmla="*/ 865 w 1665"/>
                  <a:gd name="T29" fmla="*/ 55 h 3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5" h="3034">
                    <a:moveTo>
                      <a:pt x="865" y="55"/>
                    </a:moveTo>
                    <a:lnTo>
                      <a:pt x="610" y="401"/>
                    </a:lnTo>
                    <a:lnTo>
                      <a:pt x="444" y="812"/>
                    </a:lnTo>
                    <a:lnTo>
                      <a:pt x="355" y="1300"/>
                    </a:lnTo>
                    <a:lnTo>
                      <a:pt x="378" y="1766"/>
                    </a:lnTo>
                    <a:lnTo>
                      <a:pt x="0" y="2000"/>
                    </a:lnTo>
                    <a:lnTo>
                      <a:pt x="1098" y="3034"/>
                    </a:lnTo>
                    <a:lnTo>
                      <a:pt x="1465" y="1690"/>
                    </a:lnTo>
                    <a:lnTo>
                      <a:pt x="1098" y="1722"/>
                    </a:lnTo>
                    <a:lnTo>
                      <a:pt x="1142" y="1355"/>
                    </a:lnTo>
                    <a:lnTo>
                      <a:pt x="1298" y="1011"/>
                    </a:lnTo>
                    <a:lnTo>
                      <a:pt x="1665" y="578"/>
                    </a:lnTo>
                    <a:lnTo>
                      <a:pt x="954" y="0"/>
                    </a:lnTo>
                    <a:lnTo>
                      <a:pt x="865" y="55"/>
                    </a:lnTo>
                    <a:lnTo>
                      <a:pt x="865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3" name="Freeform 5"/>
              <p:cNvSpPr>
                <a:spLocks/>
              </p:cNvSpPr>
              <p:nvPr/>
            </p:nvSpPr>
            <p:spPr bwMode="auto">
              <a:xfrm>
                <a:off x="1175" y="1044"/>
                <a:ext cx="919" cy="2162"/>
              </a:xfrm>
              <a:custGeom>
                <a:avLst/>
                <a:gdLst>
                  <a:gd name="T0" fmla="*/ 753 w 1585"/>
                  <a:gd name="T1" fmla="*/ 110 h 2988"/>
                  <a:gd name="T2" fmla="*/ 610 w 1585"/>
                  <a:gd name="T3" fmla="*/ 356 h 2988"/>
                  <a:gd name="T4" fmla="*/ 443 w 1585"/>
                  <a:gd name="T5" fmla="*/ 768 h 2988"/>
                  <a:gd name="T6" fmla="*/ 355 w 1585"/>
                  <a:gd name="T7" fmla="*/ 1257 h 2988"/>
                  <a:gd name="T8" fmla="*/ 378 w 1585"/>
                  <a:gd name="T9" fmla="*/ 1722 h 2988"/>
                  <a:gd name="T10" fmla="*/ 0 w 1585"/>
                  <a:gd name="T11" fmla="*/ 1956 h 2988"/>
                  <a:gd name="T12" fmla="*/ 1099 w 1585"/>
                  <a:gd name="T13" fmla="*/ 2988 h 2988"/>
                  <a:gd name="T14" fmla="*/ 1466 w 1585"/>
                  <a:gd name="T15" fmla="*/ 1644 h 2988"/>
                  <a:gd name="T16" fmla="*/ 1099 w 1585"/>
                  <a:gd name="T17" fmla="*/ 1679 h 2988"/>
                  <a:gd name="T18" fmla="*/ 1142 w 1585"/>
                  <a:gd name="T19" fmla="*/ 1312 h 2988"/>
                  <a:gd name="T20" fmla="*/ 1298 w 1585"/>
                  <a:gd name="T21" fmla="*/ 968 h 2988"/>
                  <a:gd name="T22" fmla="*/ 1585 w 1585"/>
                  <a:gd name="T23" fmla="*/ 523 h 2988"/>
                  <a:gd name="T24" fmla="*/ 831 w 1585"/>
                  <a:gd name="T25" fmla="*/ 0 h 2988"/>
                  <a:gd name="T26" fmla="*/ 753 w 1585"/>
                  <a:gd name="T27" fmla="*/ 110 h 2988"/>
                  <a:gd name="T28" fmla="*/ 753 w 1585"/>
                  <a:gd name="T29" fmla="*/ 110 h 2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5" h="2988">
                    <a:moveTo>
                      <a:pt x="753" y="110"/>
                    </a:moveTo>
                    <a:lnTo>
                      <a:pt x="610" y="356"/>
                    </a:lnTo>
                    <a:lnTo>
                      <a:pt x="443" y="768"/>
                    </a:lnTo>
                    <a:lnTo>
                      <a:pt x="355" y="1257"/>
                    </a:lnTo>
                    <a:lnTo>
                      <a:pt x="378" y="1722"/>
                    </a:lnTo>
                    <a:lnTo>
                      <a:pt x="0" y="1956"/>
                    </a:lnTo>
                    <a:lnTo>
                      <a:pt x="1099" y="2988"/>
                    </a:lnTo>
                    <a:lnTo>
                      <a:pt x="1466" y="1644"/>
                    </a:lnTo>
                    <a:lnTo>
                      <a:pt x="1099" y="1679"/>
                    </a:lnTo>
                    <a:lnTo>
                      <a:pt x="1142" y="1312"/>
                    </a:lnTo>
                    <a:lnTo>
                      <a:pt x="1298" y="968"/>
                    </a:lnTo>
                    <a:lnTo>
                      <a:pt x="1585" y="523"/>
                    </a:lnTo>
                    <a:lnTo>
                      <a:pt x="831" y="0"/>
                    </a:lnTo>
                    <a:lnTo>
                      <a:pt x="753" y="110"/>
                    </a:lnTo>
                    <a:lnTo>
                      <a:pt x="753" y="1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4" name="Freeform 6"/>
              <p:cNvSpPr>
                <a:spLocks/>
              </p:cNvSpPr>
              <p:nvPr/>
            </p:nvSpPr>
            <p:spPr bwMode="auto">
              <a:xfrm>
                <a:off x="1104" y="868"/>
                <a:ext cx="836" cy="2307"/>
              </a:xfrm>
              <a:custGeom>
                <a:avLst/>
                <a:gdLst>
                  <a:gd name="T0" fmla="*/ 1053 w 1441"/>
                  <a:gd name="T1" fmla="*/ 3190 h 3190"/>
                  <a:gd name="T2" fmla="*/ 21 w 1441"/>
                  <a:gd name="T3" fmla="*/ 2144 h 3190"/>
                  <a:gd name="T4" fmla="*/ 0 w 1441"/>
                  <a:gd name="T5" fmla="*/ 1910 h 3190"/>
                  <a:gd name="T6" fmla="*/ 342 w 1441"/>
                  <a:gd name="T7" fmla="*/ 1789 h 3190"/>
                  <a:gd name="T8" fmla="*/ 298 w 1441"/>
                  <a:gd name="T9" fmla="*/ 1245 h 3190"/>
                  <a:gd name="T10" fmla="*/ 388 w 1441"/>
                  <a:gd name="T11" fmla="*/ 789 h 3190"/>
                  <a:gd name="T12" fmla="*/ 542 w 1441"/>
                  <a:gd name="T13" fmla="*/ 422 h 3190"/>
                  <a:gd name="T14" fmla="*/ 787 w 1441"/>
                  <a:gd name="T15" fmla="*/ 112 h 3190"/>
                  <a:gd name="T16" fmla="*/ 932 w 1441"/>
                  <a:gd name="T17" fmla="*/ 0 h 3190"/>
                  <a:gd name="T18" fmla="*/ 941 w 1441"/>
                  <a:gd name="T19" fmla="*/ 67 h 3190"/>
                  <a:gd name="T20" fmla="*/ 732 w 1441"/>
                  <a:gd name="T21" fmla="*/ 323 h 3190"/>
                  <a:gd name="T22" fmla="*/ 553 w 1441"/>
                  <a:gd name="T23" fmla="*/ 757 h 3190"/>
                  <a:gd name="T24" fmla="*/ 443 w 1441"/>
                  <a:gd name="T25" fmla="*/ 1266 h 3190"/>
                  <a:gd name="T26" fmla="*/ 420 w 1441"/>
                  <a:gd name="T27" fmla="*/ 1644 h 3190"/>
                  <a:gd name="T28" fmla="*/ 420 w 1441"/>
                  <a:gd name="T29" fmla="*/ 1789 h 3190"/>
                  <a:gd name="T30" fmla="*/ 65 w 1441"/>
                  <a:gd name="T31" fmla="*/ 2000 h 3190"/>
                  <a:gd name="T32" fmla="*/ 1076 w 1441"/>
                  <a:gd name="T33" fmla="*/ 2967 h 3190"/>
                  <a:gd name="T34" fmla="*/ 1441 w 1441"/>
                  <a:gd name="T35" fmla="*/ 1777 h 3190"/>
                  <a:gd name="T36" fmla="*/ 1175 w 1441"/>
                  <a:gd name="T37" fmla="*/ 3022 h 3190"/>
                  <a:gd name="T38" fmla="*/ 1053 w 1441"/>
                  <a:gd name="T39" fmla="*/ 3190 h 3190"/>
                  <a:gd name="T40" fmla="*/ 1053 w 1441"/>
                  <a:gd name="T41" fmla="*/ 3190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1" h="3190">
                    <a:moveTo>
                      <a:pt x="1053" y="3190"/>
                    </a:moveTo>
                    <a:lnTo>
                      <a:pt x="21" y="2144"/>
                    </a:lnTo>
                    <a:lnTo>
                      <a:pt x="0" y="1910"/>
                    </a:lnTo>
                    <a:lnTo>
                      <a:pt x="342" y="1789"/>
                    </a:lnTo>
                    <a:lnTo>
                      <a:pt x="298" y="1245"/>
                    </a:lnTo>
                    <a:lnTo>
                      <a:pt x="388" y="789"/>
                    </a:lnTo>
                    <a:lnTo>
                      <a:pt x="542" y="422"/>
                    </a:lnTo>
                    <a:lnTo>
                      <a:pt x="787" y="112"/>
                    </a:lnTo>
                    <a:lnTo>
                      <a:pt x="932" y="0"/>
                    </a:lnTo>
                    <a:lnTo>
                      <a:pt x="941" y="67"/>
                    </a:lnTo>
                    <a:lnTo>
                      <a:pt x="732" y="323"/>
                    </a:lnTo>
                    <a:lnTo>
                      <a:pt x="553" y="757"/>
                    </a:lnTo>
                    <a:lnTo>
                      <a:pt x="443" y="1266"/>
                    </a:lnTo>
                    <a:lnTo>
                      <a:pt x="420" y="1644"/>
                    </a:lnTo>
                    <a:lnTo>
                      <a:pt x="420" y="1789"/>
                    </a:lnTo>
                    <a:lnTo>
                      <a:pt x="65" y="2000"/>
                    </a:lnTo>
                    <a:lnTo>
                      <a:pt x="1076" y="2967"/>
                    </a:lnTo>
                    <a:lnTo>
                      <a:pt x="1441" y="1777"/>
                    </a:lnTo>
                    <a:lnTo>
                      <a:pt x="1175" y="3022"/>
                    </a:lnTo>
                    <a:lnTo>
                      <a:pt x="1053" y="3190"/>
                    </a:lnTo>
                    <a:lnTo>
                      <a:pt x="1053" y="3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5" name="Freeform 7"/>
              <p:cNvSpPr>
                <a:spLocks/>
              </p:cNvSpPr>
              <p:nvPr/>
            </p:nvSpPr>
            <p:spPr bwMode="auto">
              <a:xfrm>
                <a:off x="1670" y="868"/>
                <a:ext cx="470" cy="1318"/>
              </a:xfrm>
              <a:custGeom>
                <a:avLst/>
                <a:gdLst>
                  <a:gd name="T0" fmla="*/ 12 w 810"/>
                  <a:gd name="T1" fmla="*/ 1823 h 1823"/>
                  <a:gd name="T2" fmla="*/ 466 w 810"/>
                  <a:gd name="T3" fmla="*/ 1745 h 1823"/>
                  <a:gd name="T4" fmla="*/ 578 w 810"/>
                  <a:gd name="T5" fmla="*/ 1623 h 1823"/>
                  <a:gd name="T6" fmla="*/ 234 w 810"/>
                  <a:gd name="T7" fmla="*/ 1667 h 1823"/>
                  <a:gd name="T8" fmla="*/ 255 w 810"/>
                  <a:gd name="T9" fmla="*/ 1410 h 1823"/>
                  <a:gd name="T10" fmla="*/ 422 w 810"/>
                  <a:gd name="T11" fmla="*/ 1045 h 1823"/>
                  <a:gd name="T12" fmla="*/ 633 w 810"/>
                  <a:gd name="T13" fmla="*/ 757 h 1823"/>
                  <a:gd name="T14" fmla="*/ 810 w 810"/>
                  <a:gd name="T15" fmla="*/ 566 h 1823"/>
                  <a:gd name="T16" fmla="*/ 12 w 810"/>
                  <a:gd name="T17" fmla="*/ 0 h 1823"/>
                  <a:gd name="T18" fmla="*/ 44 w 810"/>
                  <a:gd name="T19" fmla="*/ 145 h 1823"/>
                  <a:gd name="T20" fmla="*/ 356 w 810"/>
                  <a:gd name="T21" fmla="*/ 378 h 1823"/>
                  <a:gd name="T22" fmla="*/ 567 w 810"/>
                  <a:gd name="T23" fmla="*/ 612 h 1823"/>
                  <a:gd name="T24" fmla="*/ 301 w 810"/>
                  <a:gd name="T25" fmla="*/ 933 h 1823"/>
                  <a:gd name="T26" fmla="*/ 44 w 810"/>
                  <a:gd name="T27" fmla="*/ 1344 h 1823"/>
                  <a:gd name="T28" fmla="*/ 0 w 810"/>
                  <a:gd name="T29" fmla="*/ 1633 h 1823"/>
                  <a:gd name="T30" fmla="*/ 12 w 810"/>
                  <a:gd name="T31" fmla="*/ 1823 h 1823"/>
                  <a:gd name="T32" fmla="*/ 12 w 810"/>
                  <a:gd name="T33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0" h="1823">
                    <a:moveTo>
                      <a:pt x="12" y="1823"/>
                    </a:moveTo>
                    <a:lnTo>
                      <a:pt x="466" y="1745"/>
                    </a:lnTo>
                    <a:lnTo>
                      <a:pt x="578" y="1623"/>
                    </a:lnTo>
                    <a:lnTo>
                      <a:pt x="234" y="1667"/>
                    </a:lnTo>
                    <a:lnTo>
                      <a:pt x="255" y="1410"/>
                    </a:lnTo>
                    <a:lnTo>
                      <a:pt x="422" y="1045"/>
                    </a:lnTo>
                    <a:lnTo>
                      <a:pt x="633" y="757"/>
                    </a:lnTo>
                    <a:lnTo>
                      <a:pt x="810" y="566"/>
                    </a:lnTo>
                    <a:lnTo>
                      <a:pt x="12" y="0"/>
                    </a:lnTo>
                    <a:lnTo>
                      <a:pt x="44" y="145"/>
                    </a:lnTo>
                    <a:lnTo>
                      <a:pt x="356" y="378"/>
                    </a:lnTo>
                    <a:lnTo>
                      <a:pt x="567" y="612"/>
                    </a:lnTo>
                    <a:lnTo>
                      <a:pt x="301" y="933"/>
                    </a:lnTo>
                    <a:lnTo>
                      <a:pt x="44" y="1344"/>
                    </a:lnTo>
                    <a:lnTo>
                      <a:pt x="0" y="1633"/>
                    </a:lnTo>
                    <a:lnTo>
                      <a:pt x="12" y="1823"/>
                    </a:lnTo>
                    <a:lnTo>
                      <a:pt x="12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2832" y="3648"/>
              <a:ext cx="14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Independent </a:t>
              </a: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check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5351463" y="1306513"/>
            <a:ext cx="2725737" cy="2462212"/>
            <a:chOff x="3371" y="823"/>
            <a:chExt cx="1717" cy="1551"/>
          </a:xfrm>
        </p:grpSpPr>
        <p:sp>
          <p:nvSpPr>
            <p:cNvPr id="171018" name="Freeform 10"/>
            <p:cNvSpPr>
              <a:spLocks/>
            </p:cNvSpPr>
            <p:nvPr/>
          </p:nvSpPr>
          <p:spPr bwMode="auto">
            <a:xfrm rot="8175034" flipV="1">
              <a:off x="3554" y="864"/>
              <a:ext cx="607" cy="1428"/>
            </a:xfrm>
            <a:custGeom>
              <a:avLst/>
              <a:gdLst>
                <a:gd name="T0" fmla="*/ 865 w 1665"/>
                <a:gd name="T1" fmla="*/ 55 h 3034"/>
                <a:gd name="T2" fmla="*/ 610 w 1665"/>
                <a:gd name="T3" fmla="*/ 401 h 3034"/>
                <a:gd name="T4" fmla="*/ 444 w 1665"/>
                <a:gd name="T5" fmla="*/ 812 h 3034"/>
                <a:gd name="T6" fmla="*/ 355 w 1665"/>
                <a:gd name="T7" fmla="*/ 1300 h 3034"/>
                <a:gd name="T8" fmla="*/ 378 w 1665"/>
                <a:gd name="T9" fmla="*/ 1766 h 3034"/>
                <a:gd name="T10" fmla="*/ 0 w 1665"/>
                <a:gd name="T11" fmla="*/ 2000 h 3034"/>
                <a:gd name="T12" fmla="*/ 1098 w 1665"/>
                <a:gd name="T13" fmla="*/ 3034 h 3034"/>
                <a:gd name="T14" fmla="*/ 1465 w 1665"/>
                <a:gd name="T15" fmla="*/ 1690 h 3034"/>
                <a:gd name="T16" fmla="*/ 1098 w 1665"/>
                <a:gd name="T17" fmla="*/ 1722 h 3034"/>
                <a:gd name="T18" fmla="*/ 1142 w 1665"/>
                <a:gd name="T19" fmla="*/ 1355 h 3034"/>
                <a:gd name="T20" fmla="*/ 1298 w 1665"/>
                <a:gd name="T21" fmla="*/ 1011 h 3034"/>
                <a:gd name="T22" fmla="*/ 1665 w 1665"/>
                <a:gd name="T23" fmla="*/ 578 h 3034"/>
                <a:gd name="T24" fmla="*/ 954 w 1665"/>
                <a:gd name="T25" fmla="*/ 0 h 3034"/>
                <a:gd name="T26" fmla="*/ 865 w 1665"/>
                <a:gd name="T27" fmla="*/ 55 h 3034"/>
                <a:gd name="T28" fmla="*/ 865 w 1665"/>
                <a:gd name="T29" fmla="*/ 55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5" h="3034">
                  <a:moveTo>
                    <a:pt x="865" y="55"/>
                  </a:moveTo>
                  <a:lnTo>
                    <a:pt x="610" y="401"/>
                  </a:lnTo>
                  <a:lnTo>
                    <a:pt x="444" y="812"/>
                  </a:lnTo>
                  <a:lnTo>
                    <a:pt x="355" y="1300"/>
                  </a:lnTo>
                  <a:lnTo>
                    <a:pt x="378" y="1766"/>
                  </a:lnTo>
                  <a:lnTo>
                    <a:pt x="0" y="2000"/>
                  </a:lnTo>
                  <a:lnTo>
                    <a:pt x="1098" y="3034"/>
                  </a:lnTo>
                  <a:lnTo>
                    <a:pt x="1465" y="1690"/>
                  </a:lnTo>
                  <a:lnTo>
                    <a:pt x="1098" y="1722"/>
                  </a:lnTo>
                  <a:lnTo>
                    <a:pt x="1142" y="1355"/>
                  </a:lnTo>
                  <a:lnTo>
                    <a:pt x="1298" y="1011"/>
                  </a:lnTo>
                  <a:lnTo>
                    <a:pt x="1665" y="578"/>
                  </a:lnTo>
                  <a:lnTo>
                    <a:pt x="954" y="0"/>
                  </a:lnTo>
                  <a:lnTo>
                    <a:pt x="865" y="55"/>
                  </a:lnTo>
                  <a:lnTo>
                    <a:pt x="865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19" name="Freeform 11"/>
            <p:cNvSpPr>
              <a:spLocks/>
            </p:cNvSpPr>
            <p:nvPr/>
          </p:nvSpPr>
          <p:spPr bwMode="auto">
            <a:xfrm rot="8175034" flipV="1">
              <a:off x="3622" y="967"/>
              <a:ext cx="578" cy="1407"/>
            </a:xfrm>
            <a:custGeom>
              <a:avLst/>
              <a:gdLst>
                <a:gd name="T0" fmla="*/ 753 w 1585"/>
                <a:gd name="T1" fmla="*/ 110 h 2988"/>
                <a:gd name="T2" fmla="*/ 610 w 1585"/>
                <a:gd name="T3" fmla="*/ 356 h 2988"/>
                <a:gd name="T4" fmla="*/ 443 w 1585"/>
                <a:gd name="T5" fmla="*/ 768 h 2988"/>
                <a:gd name="T6" fmla="*/ 355 w 1585"/>
                <a:gd name="T7" fmla="*/ 1257 h 2988"/>
                <a:gd name="T8" fmla="*/ 378 w 1585"/>
                <a:gd name="T9" fmla="*/ 1722 h 2988"/>
                <a:gd name="T10" fmla="*/ 0 w 1585"/>
                <a:gd name="T11" fmla="*/ 1956 h 2988"/>
                <a:gd name="T12" fmla="*/ 1099 w 1585"/>
                <a:gd name="T13" fmla="*/ 2988 h 2988"/>
                <a:gd name="T14" fmla="*/ 1466 w 1585"/>
                <a:gd name="T15" fmla="*/ 1644 h 2988"/>
                <a:gd name="T16" fmla="*/ 1099 w 1585"/>
                <a:gd name="T17" fmla="*/ 1679 h 2988"/>
                <a:gd name="T18" fmla="*/ 1142 w 1585"/>
                <a:gd name="T19" fmla="*/ 1312 h 2988"/>
                <a:gd name="T20" fmla="*/ 1298 w 1585"/>
                <a:gd name="T21" fmla="*/ 968 h 2988"/>
                <a:gd name="T22" fmla="*/ 1585 w 1585"/>
                <a:gd name="T23" fmla="*/ 523 h 2988"/>
                <a:gd name="T24" fmla="*/ 831 w 1585"/>
                <a:gd name="T25" fmla="*/ 0 h 2988"/>
                <a:gd name="T26" fmla="*/ 753 w 1585"/>
                <a:gd name="T27" fmla="*/ 110 h 2988"/>
                <a:gd name="T28" fmla="*/ 753 w 1585"/>
                <a:gd name="T29" fmla="*/ 110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5" h="2988">
                  <a:moveTo>
                    <a:pt x="753" y="110"/>
                  </a:moveTo>
                  <a:lnTo>
                    <a:pt x="610" y="356"/>
                  </a:lnTo>
                  <a:lnTo>
                    <a:pt x="443" y="768"/>
                  </a:lnTo>
                  <a:lnTo>
                    <a:pt x="355" y="1257"/>
                  </a:lnTo>
                  <a:lnTo>
                    <a:pt x="378" y="1722"/>
                  </a:lnTo>
                  <a:lnTo>
                    <a:pt x="0" y="1956"/>
                  </a:lnTo>
                  <a:lnTo>
                    <a:pt x="1099" y="2988"/>
                  </a:lnTo>
                  <a:lnTo>
                    <a:pt x="1466" y="1644"/>
                  </a:lnTo>
                  <a:lnTo>
                    <a:pt x="1099" y="1679"/>
                  </a:lnTo>
                  <a:lnTo>
                    <a:pt x="1142" y="1312"/>
                  </a:lnTo>
                  <a:lnTo>
                    <a:pt x="1298" y="968"/>
                  </a:lnTo>
                  <a:lnTo>
                    <a:pt x="1585" y="523"/>
                  </a:lnTo>
                  <a:lnTo>
                    <a:pt x="831" y="0"/>
                  </a:lnTo>
                  <a:lnTo>
                    <a:pt x="753" y="110"/>
                  </a:lnTo>
                  <a:lnTo>
                    <a:pt x="753" y="11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Freeform 12"/>
            <p:cNvSpPr>
              <a:spLocks/>
            </p:cNvSpPr>
            <p:nvPr/>
          </p:nvSpPr>
          <p:spPr bwMode="auto">
            <a:xfrm rot="8175034" flipV="1">
              <a:off x="3653" y="823"/>
              <a:ext cx="526" cy="1502"/>
            </a:xfrm>
            <a:custGeom>
              <a:avLst/>
              <a:gdLst>
                <a:gd name="T0" fmla="*/ 1053 w 1441"/>
                <a:gd name="T1" fmla="*/ 3190 h 3190"/>
                <a:gd name="T2" fmla="*/ 21 w 1441"/>
                <a:gd name="T3" fmla="*/ 2144 h 3190"/>
                <a:gd name="T4" fmla="*/ 0 w 1441"/>
                <a:gd name="T5" fmla="*/ 1910 h 3190"/>
                <a:gd name="T6" fmla="*/ 342 w 1441"/>
                <a:gd name="T7" fmla="*/ 1789 h 3190"/>
                <a:gd name="T8" fmla="*/ 298 w 1441"/>
                <a:gd name="T9" fmla="*/ 1245 h 3190"/>
                <a:gd name="T10" fmla="*/ 388 w 1441"/>
                <a:gd name="T11" fmla="*/ 789 h 3190"/>
                <a:gd name="T12" fmla="*/ 542 w 1441"/>
                <a:gd name="T13" fmla="*/ 422 h 3190"/>
                <a:gd name="T14" fmla="*/ 787 w 1441"/>
                <a:gd name="T15" fmla="*/ 112 h 3190"/>
                <a:gd name="T16" fmla="*/ 932 w 1441"/>
                <a:gd name="T17" fmla="*/ 0 h 3190"/>
                <a:gd name="T18" fmla="*/ 941 w 1441"/>
                <a:gd name="T19" fmla="*/ 67 h 3190"/>
                <a:gd name="T20" fmla="*/ 732 w 1441"/>
                <a:gd name="T21" fmla="*/ 323 h 3190"/>
                <a:gd name="T22" fmla="*/ 553 w 1441"/>
                <a:gd name="T23" fmla="*/ 757 h 3190"/>
                <a:gd name="T24" fmla="*/ 443 w 1441"/>
                <a:gd name="T25" fmla="*/ 1266 h 3190"/>
                <a:gd name="T26" fmla="*/ 420 w 1441"/>
                <a:gd name="T27" fmla="*/ 1644 h 3190"/>
                <a:gd name="T28" fmla="*/ 420 w 1441"/>
                <a:gd name="T29" fmla="*/ 1789 h 3190"/>
                <a:gd name="T30" fmla="*/ 65 w 1441"/>
                <a:gd name="T31" fmla="*/ 2000 h 3190"/>
                <a:gd name="T32" fmla="*/ 1076 w 1441"/>
                <a:gd name="T33" fmla="*/ 2967 h 3190"/>
                <a:gd name="T34" fmla="*/ 1441 w 1441"/>
                <a:gd name="T35" fmla="*/ 1777 h 3190"/>
                <a:gd name="T36" fmla="*/ 1175 w 1441"/>
                <a:gd name="T37" fmla="*/ 3022 h 3190"/>
                <a:gd name="T38" fmla="*/ 1053 w 1441"/>
                <a:gd name="T39" fmla="*/ 3190 h 3190"/>
                <a:gd name="T40" fmla="*/ 1053 w 1441"/>
                <a:gd name="T41" fmla="*/ 3190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1" h="3190">
                  <a:moveTo>
                    <a:pt x="1053" y="3190"/>
                  </a:moveTo>
                  <a:lnTo>
                    <a:pt x="21" y="2144"/>
                  </a:lnTo>
                  <a:lnTo>
                    <a:pt x="0" y="1910"/>
                  </a:lnTo>
                  <a:lnTo>
                    <a:pt x="342" y="1789"/>
                  </a:lnTo>
                  <a:lnTo>
                    <a:pt x="298" y="1245"/>
                  </a:lnTo>
                  <a:lnTo>
                    <a:pt x="388" y="789"/>
                  </a:lnTo>
                  <a:lnTo>
                    <a:pt x="542" y="422"/>
                  </a:lnTo>
                  <a:lnTo>
                    <a:pt x="787" y="112"/>
                  </a:lnTo>
                  <a:lnTo>
                    <a:pt x="932" y="0"/>
                  </a:lnTo>
                  <a:lnTo>
                    <a:pt x="941" y="67"/>
                  </a:lnTo>
                  <a:lnTo>
                    <a:pt x="732" y="323"/>
                  </a:lnTo>
                  <a:lnTo>
                    <a:pt x="553" y="757"/>
                  </a:lnTo>
                  <a:lnTo>
                    <a:pt x="443" y="1266"/>
                  </a:lnTo>
                  <a:lnTo>
                    <a:pt x="420" y="1644"/>
                  </a:lnTo>
                  <a:lnTo>
                    <a:pt x="420" y="1789"/>
                  </a:lnTo>
                  <a:lnTo>
                    <a:pt x="65" y="2000"/>
                  </a:lnTo>
                  <a:lnTo>
                    <a:pt x="1076" y="2967"/>
                  </a:lnTo>
                  <a:lnTo>
                    <a:pt x="1441" y="1777"/>
                  </a:lnTo>
                  <a:lnTo>
                    <a:pt x="1175" y="3022"/>
                  </a:lnTo>
                  <a:lnTo>
                    <a:pt x="1053" y="3190"/>
                  </a:lnTo>
                  <a:lnTo>
                    <a:pt x="1053" y="3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Freeform 13"/>
            <p:cNvSpPr>
              <a:spLocks/>
            </p:cNvSpPr>
            <p:nvPr/>
          </p:nvSpPr>
          <p:spPr bwMode="auto">
            <a:xfrm rot="8175034" flipV="1">
              <a:off x="3371" y="1079"/>
              <a:ext cx="296" cy="858"/>
            </a:xfrm>
            <a:custGeom>
              <a:avLst/>
              <a:gdLst>
                <a:gd name="T0" fmla="*/ 12 w 810"/>
                <a:gd name="T1" fmla="*/ 1823 h 1823"/>
                <a:gd name="T2" fmla="*/ 466 w 810"/>
                <a:gd name="T3" fmla="*/ 1745 h 1823"/>
                <a:gd name="T4" fmla="*/ 578 w 810"/>
                <a:gd name="T5" fmla="*/ 1623 h 1823"/>
                <a:gd name="T6" fmla="*/ 234 w 810"/>
                <a:gd name="T7" fmla="*/ 1667 h 1823"/>
                <a:gd name="T8" fmla="*/ 255 w 810"/>
                <a:gd name="T9" fmla="*/ 1410 h 1823"/>
                <a:gd name="T10" fmla="*/ 422 w 810"/>
                <a:gd name="T11" fmla="*/ 1045 h 1823"/>
                <a:gd name="T12" fmla="*/ 633 w 810"/>
                <a:gd name="T13" fmla="*/ 757 h 1823"/>
                <a:gd name="T14" fmla="*/ 810 w 810"/>
                <a:gd name="T15" fmla="*/ 566 h 1823"/>
                <a:gd name="T16" fmla="*/ 12 w 810"/>
                <a:gd name="T17" fmla="*/ 0 h 1823"/>
                <a:gd name="T18" fmla="*/ 44 w 810"/>
                <a:gd name="T19" fmla="*/ 145 h 1823"/>
                <a:gd name="T20" fmla="*/ 356 w 810"/>
                <a:gd name="T21" fmla="*/ 378 h 1823"/>
                <a:gd name="T22" fmla="*/ 567 w 810"/>
                <a:gd name="T23" fmla="*/ 612 h 1823"/>
                <a:gd name="T24" fmla="*/ 301 w 810"/>
                <a:gd name="T25" fmla="*/ 933 h 1823"/>
                <a:gd name="T26" fmla="*/ 44 w 810"/>
                <a:gd name="T27" fmla="*/ 1344 h 1823"/>
                <a:gd name="T28" fmla="*/ 0 w 810"/>
                <a:gd name="T29" fmla="*/ 1633 h 1823"/>
                <a:gd name="T30" fmla="*/ 12 w 810"/>
                <a:gd name="T31" fmla="*/ 1823 h 1823"/>
                <a:gd name="T32" fmla="*/ 12 w 810"/>
                <a:gd name="T33" fmla="*/ 1823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0" h="1823">
                  <a:moveTo>
                    <a:pt x="12" y="1823"/>
                  </a:moveTo>
                  <a:lnTo>
                    <a:pt x="466" y="1745"/>
                  </a:lnTo>
                  <a:lnTo>
                    <a:pt x="578" y="1623"/>
                  </a:lnTo>
                  <a:lnTo>
                    <a:pt x="234" y="1667"/>
                  </a:lnTo>
                  <a:lnTo>
                    <a:pt x="255" y="1410"/>
                  </a:lnTo>
                  <a:lnTo>
                    <a:pt x="422" y="1045"/>
                  </a:lnTo>
                  <a:lnTo>
                    <a:pt x="633" y="757"/>
                  </a:lnTo>
                  <a:lnTo>
                    <a:pt x="810" y="566"/>
                  </a:lnTo>
                  <a:lnTo>
                    <a:pt x="12" y="0"/>
                  </a:lnTo>
                  <a:lnTo>
                    <a:pt x="44" y="145"/>
                  </a:lnTo>
                  <a:lnTo>
                    <a:pt x="356" y="378"/>
                  </a:lnTo>
                  <a:lnTo>
                    <a:pt x="567" y="612"/>
                  </a:lnTo>
                  <a:lnTo>
                    <a:pt x="301" y="933"/>
                  </a:lnTo>
                  <a:lnTo>
                    <a:pt x="44" y="1344"/>
                  </a:lnTo>
                  <a:lnTo>
                    <a:pt x="0" y="1633"/>
                  </a:lnTo>
                  <a:lnTo>
                    <a:pt x="12" y="1823"/>
                  </a:lnTo>
                  <a:lnTo>
                    <a:pt x="12" y="1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3648" y="1008"/>
              <a:ext cx="14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Independent check</a:t>
              </a:r>
            </a:p>
          </p:txBody>
        </p:sp>
      </p:grpSp>
      <p:grpSp>
        <p:nvGrpSpPr>
          <p:cNvPr id="171023" name="Group 15"/>
          <p:cNvGrpSpPr>
            <a:grpSpLocks/>
          </p:cNvGrpSpPr>
          <p:nvPr/>
        </p:nvGrpSpPr>
        <p:grpSpPr bwMode="auto">
          <a:xfrm>
            <a:off x="381000" y="2286000"/>
            <a:ext cx="3711575" cy="1035050"/>
            <a:chOff x="240" y="1440"/>
            <a:chExt cx="2338" cy="652"/>
          </a:xfrm>
        </p:grpSpPr>
        <p:grpSp>
          <p:nvGrpSpPr>
            <p:cNvPr id="171024" name="Group 16"/>
            <p:cNvGrpSpPr>
              <a:grpSpLocks/>
            </p:cNvGrpSpPr>
            <p:nvPr/>
          </p:nvGrpSpPr>
          <p:grpSpPr bwMode="auto">
            <a:xfrm rot="2775034" flipV="1">
              <a:off x="1491" y="1005"/>
              <a:ext cx="652" cy="1522"/>
              <a:chOff x="1104" y="868"/>
              <a:chExt cx="1036" cy="2338"/>
            </a:xfrm>
          </p:grpSpPr>
          <p:sp>
            <p:nvSpPr>
              <p:cNvPr id="171025" name="Freeform 17"/>
              <p:cNvSpPr>
                <a:spLocks/>
              </p:cNvSpPr>
              <p:nvPr/>
            </p:nvSpPr>
            <p:spPr bwMode="auto">
              <a:xfrm>
                <a:off x="1110" y="868"/>
                <a:ext cx="965" cy="2194"/>
              </a:xfrm>
              <a:custGeom>
                <a:avLst/>
                <a:gdLst>
                  <a:gd name="T0" fmla="*/ 865 w 1665"/>
                  <a:gd name="T1" fmla="*/ 55 h 3034"/>
                  <a:gd name="T2" fmla="*/ 610 w 1665"/>
                  <a:gd name="T3" fmla="*/ 401 h 3034"/>
                  <a:gd name="T4" fmla="*/ 444 w 1665"/>
                  <a:gd name="T5" fmla="*/ 812 h 3034"/>
                  <a:gd name="T6" fmla="*/ 355 w 1665"/>
                  <a:gd name="T7" fmla="*/ 1300 h 3034"/>
                  <a:gd name="T8" fmla="*/ 378 w 1665"/>
                  <a:gd name="T9" fmla="*/ 1766 h 3034"/>
                  <a:gd name="T10" fmla="*/ 0 w 1665"/>
                  <a:gd name="T11" fmla="*/ 2000 h 3034"/>
                  <a:gd name="T12" fmla="*/ 1098 w 1665"/>
                  <a:gd name="T13" fmla="*/ 3034 h 3034"/>
                  <a:gd name="T14" fmla="*/ 1465 w 1665"/>
                  <a:gd name="T15" fmla="*/ 1690 h 3034"/>
                  <a:gd name="T16" fmla="*/ 1098 w 1665"/>
                  <a:gd name="T17" fmla="*/ 1722 h 3034"/>
                  <a:gd name="T18" fmla="*/ 1142 w 1665"/>
                  <a:gd name="T19" fmla="*/ 1355 h 3034"/>
                  <a:gd name="T20" fmla="*/ 1298 w 1665"/>
                  <a:gd name="T21" fmla="*/ 1011 h 3034"/>
                  <a:gd name="T22" fmla="*/ 1665 w 1665"/>
                  <a:gd name="T23" fmla="*/ 578 h 3034"/>
                  <a:gd name="T24" fmla="*/ 954 w 1665"/>
                  <a:gd name="T25" fmla="*/ 0 h 3034"/>
                  <a:gd name="T26" fmla="*/ 865 w 1665"/>
                  <a:gd name="T27" fmla="*/ 55 h 3034"/>
                  <a:gd name="T28" fmla="*/ 865 w 1665"/>
                  <a:gd name="T29" fmla="*/ 55 h 3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5" h="3034">
                    <a:moveTo>
                      <a:pt x="865" y="55"/>
                    </a:moveTo>
                    <a:lnTo>
                      <a:pt x="610" y="401"/>
                    </a:lnTo>
                    <a:lnTo>
                      <a:pt x="444" y="812"/>
                    </a:lnTo>
                    <a:lnTo>
                      <a:pt x="355" y="1300"/>
                    </a:lnTo>
                    <a:lnTo>
                      <a:pt x="378" y="1766"/>
                    </a:lnTo>
                    <a:lnTo>
                      <a:pt x="0" y="2000"/>
                    </a:lnTo>
                    <a:lnTo>
                      <a:pt x="1098" y="3034"/>
                    </a:lnTo>
                    <a:lnTo>
                      <a:pt x="1465" y="1690"/>
                    </a:lnTo>
                    <a:lnTo>
                      <a:pt x="1098" y="1722"/>
                    </a:lnTo>
                    <a:lnTo>
                      <a:pt x="1142" y="1355"/>
                    </a:lnTo>
                    <a:lnTo>
                      <a:pt x="1298" y="1011"/>
                    </a:lnTo>
                    <a:lnTo>
                      <a:pt x="1665" y="578"/>
                    </a:lnTo>
                    <a:lnTo>
                      <a:pt x="954" y="0"/>
                    </a:lnTo>
                    <a:lnTo>
                      <a:pt x="865" y="55"/>
                    </a:lnTo>
                    <a:lnTo>
                      <a:pt x="865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6" name="Freeform 18"/>
              <p:cNvSpPr>
                <a:spLocks/>
              </p:cNvSpPr>
              <p:nvPr/>
            </p:nvSpPr>
            <p:spPr bwMode="auto">
              <a:xfrm>
                <a:off x="1175" y="1044"/>
                <a:ext cx="919" cy="2162"/>
              </a:xfrm>
              <a:custGeom>
                <a:avLst/>
                <a:gdLst>
                  <a:gd name="T0" fmla="*/ 753 w 1585"/>
                  <a:gd name="T1" fmla="*/ 110 h 2988"/>
                  <a:gd name="T2" fmla="*/ 610 w 1585"/>
                  <a:gd name="T3" fmla="*/ 356 h 2988"/>
                  <a:gd name="T4" fmla="*/ 443 w 1585"/>
                  <a:gd name="T5" fmla="*/ 768 h 2988"/>
                  <a:gd name="T6" fmla="*/ 355 w 1585"/>
                  <a:gd name="T7" fmla="*/ 1257 h 2988"/>
                  <a:gd name="T8" fmla="*/ 378 w 1585"/>
                  <a:gd name="T9" fmla="*/ 1722 h 2988"/>
                  <a:gd name="T10" fmla="*/ 0 w 1585"/>
                  <a:gd name="T11" fmla="*/ 1956 h 2988"/>
                  <a:gd name="T12" fmla="*/ 1099 w 1585"/>
                  <a:gd name="T13" fmla="*/ 2988 h 2988"/>
                  <a:gd name="T14" fmla="*/ 1466 w 1585"/>
                  <a:gd name="T15" fmla="*/ 1644 h 2988"/>
                  <a:gd name="T16" fmla="*/ 1099 w 1585"/>
                  <a:gd name="T17" fmla="*/ 1679 h 2988"/>
                  <a:gd name="T18" fmla="*/ 1142 w 1585"/>
                  <a:gd name="T19" fmla="*/ 1312 h 2988"/>
                  <a:gd name="T20" fmla="*/ 1298 w 1585"/>
                  <a:gd name="T21" fmla="*/ 968 h 2988"/>
                  <a:gd name="T22" fmla="*/ 1585 w 1585"/>
                  <a:gd name="T23" fmla="*/ 523 h 2988"/>
                  <a:gd name="T24" fmla="*/ 831 w 1585"/>
                  <a:gd name="T25" fmla="*/ 0 h 2988"/>
                  <a:gd name="T26" fmla="*/ 753 w 1585"/>
                  <a:gd name="T27" fmla="*/ 110 h 2988"/>
                  <a:gd name="T28" fmla="*/ 753 w 1585"/>
                  <a:gd name="T29" fmla="*/ 110 h 2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5" h="2988">
                    <a:moveTo>
                      <a:pt x="753" y="110"/>
                    </a:moveTo>
                    <a:lnTo>
                      <a:pt x="610" y="356"/>
                    </a:lnTo>
                    <a:lnTo>
                      <a:pt x="443" y="768"/>
                    </a:lnTo>
                    <a:lnTo>
                      <a:pt x="355" y="1257"/>
                    </a:lnTo>
                    <a:lnTo>
                      <a:pt x="378" y="1722"/>
                    </a:lnTo>
                    <a:lnTo>
                      <a:pt x="0" y="1956"/>
                    </a:lnTo>
                    <a:lnTo>
                      <a:pt x="1099" y="2988"/>
                    </a:lnTo>
                    <a:lnTo>
                      <a:pt x="1466" y="1644"/>
                    </a:lnTo>
                    <a:lnTo>
                      <a:pt x="1099" y="1679"/>
                    </a:lnTo>
                    <a:lnTo>
                      <a:pt x="1142" y="1312"/>
                    </a:lnTo>
                    <a:lnTo>
                      <a:pt x="1298" y="968"/>
                    </a:lnTo>
                    <a:lnTo>
                      <a:pt x="1585" y="523"/>
                    </a:lnTo>
                    <a:lnTo>
                      <a:pt x="831" y="0"/>
                    </a:lnTo>
                    <a:lnTo>
                      <a:pt x="753" y="110"/>
                    </a:lnTo>
                    <a:lnTo>
                      <a:pt x="753" y="1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7" name="Freeform 19"/>
              <p:cNvSpPr>
                <a:spLocks/>
              </p:cNvSpPr>
              <p:nvPr/>
            </p:nvSpPr>
            <p:spPr bwMode="auto">
              <a:xfrm>
                <a:off x="1104" y="868"/>
                <a:ext cx="836" cy="2307"/>
              </a:xfrm>
              <a:custGeom>
                <a:avLst/>
                <a:gdLst>
                  <a:gd name="T0" fmla="*/ 1053 w 1441"/>
                  <a:gd name="T1" fmla="*/ 3190 h 3190"/>
                  <a:gd name="T2" fmla="*/ 21 w 1441"/>
                  <a:gd name="T3" fmla="*/ 2144 h 3190"/>
                  <a:gd name="T4" fmla="*/ 0 w 1441"/>
                  <a:gd name="T5" fmla="*/ 1910 h 3190"/>
                  <a:gd name="T6" fmla="*/ 342 w 1441"/>
                  <a:gd name="T7" fmla="*/ 1789 h 3190"/>
                  <a:gd name="T8" fmla="*/ 298 w 1441"/>
                  <a:gd name="T9" fmla="*/ 1245 h 3190"/>
                  <a:gd name="T10" fmla="*/ 388 w 1441"/>
                  <a:gd name="T11" fmla="*/ 789 h 3190"/>
                  <a:gd name="T12" fmla="*/ 542 w 1441"/>
                  <a:gd name="T13" fmla="*/ 422 h 3190"/>
                  <a:gd name="T14" fmla="*/ 787 w 1441"/>
                  <a:gd name="T15" fmla="*/ 112 h 3190"/>
                  <a:gd name="T16" fmla="*/ 932 w 1441"/>
                  <a:gd name="T17" fmla="*/ 0 h 3190"/>
                  <a:gd name="T18" fmla="*/ 941 w 1441"/>
                  <a:gd name="T19" fmla="*/ 67 h 3190"/>
                  <a:gd name="T20" fmla="*/ 732 w 1441"/>
                  <a:gd name="T21" fmla="*/ 323 h 3190"/>
                  <a:gd name="T22" fmla="*/ 553 w 1441"/>
                  <a:gd name="T23" fmla="*/ 757 h 3190"/>
                  <a:gd name="T24" fmla="*/ 443 w 1441"/>
                  <a:gd name="T25" fmla="*/ 1266 h 3190"/>
                  <a:gd name="T26" fmla="*/ 420 w 1441"/>
                  <a:gd name="T27" fmla="*/ 1644 h 3190"/>
                  <a:gd name="T28" fmla="*/ 420 w 1441"/>
                  <a:gd name="T29" fmla="*/ 1789 h 3190"/>
                  <a:gd name="T30" fmla="*/ 65 w 1441"/>
                  <a:gd name="T31" fmla="*/ 2000 h 3190"/>
                  <a:gd name="T32" fmla="*/ 1076 w 1441"/>
                  <a:gd name="T33" fmla="*/ 2967 h 3190"/>
                  <a:gd name="T34" fmla="*/ 1441 w 1441"/>
                  <a:gd name="T35" fmla="*/ 1777 h 3190"/>
                  <a:gd name="T36" fmla="*/ 1175 w 1441"/>
                  <a:gd name="T37" fmla="*/ 3022 h 3190"/>
                  <a:gd name="T38" fmla="*/ 1053 w 1441"/>
                  <a:gd name="T39" fmla="*/ 3190 h 3190"/>
                  <a:gd name="T40" fmla="*/ 1053 w 1441"/>
                  <a:gd name="T41" fmla="*/ 3190 h 3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1" h="3190">
                    <a:moveTo>
                      <a:pt x="1053" y="3190"/>
                    </a:moveTo>
                    <a:lnTo>
                      <a:pt x="21" y="2144"/>
                    </a:lnTo>
                    <a:lnTo>
                      <a:pt x="0" y="1910"/>
                    </a:lnTo>
                    <a:lnTo>
                      <a:pt x="342" y="1789"/>
                    </a:lnTo>
                    <a:lnTo>
                      <a:pt x="298" y="1245"/>
                    </a:lnTo>
                    <a:lnTo>
                      <a:pt x="388" y="789"/>
                    </a:lnTo>
                    <a:lnTo>
                      <a:pt x="542" y="422"/>
                    </a:lnTo>
                    <a:lnTo>
                      <a:pt x="787" y="112"/>
                    </a:lnTo>
                    <a:lnTo>
                      <a:pt x="932" y="0"/>
                    </a:lnTo>
                    <a:lnTo>
                      <a:pt x="941" y="67"/>
                    </a:lnTo>
                    <a:lnTo>
                      <a:pt x="732" y="323"/>
                    </a:lnTo>
                    <a:lnTo>
                      <a:pt x="553" y="757"/>
                    </a:lnTo>
                    <a:lnTo>
                      <a:pt x="443" y="1266"/>
                    </a:lnTo>
                    <a:lnTo>
                      <a:pt x="420" y="1644"/>
                    </a:lnTo>
                    <a:lnTo>
                      <a:pt x="420" y="1789"/>
                    </a:lnTo>
                    <a:lnTo>
                      <a:pt x="65" y="2000"/>
                    </a:lnTo>
                    <a:lnTo>
                      <a:pt x="1076" y="2967"/>
                    </a:lnTo>
                    <a:lnTo>
                      <a:pt x="1441" y="1777"/>
                    </a:lnTo>
                    <a:lnTo>
                      <a:pt x="1175" y="3022"/>
                    </a:lnTo>
                    <a:lnTo>
                      <a:pt x="1053" y="3190"/>
                    </a:lnTo>
                    <a:lnTo>
                      <a:pt x="1053" y="3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8" name="Freeform 20"/>
              <p:cNvSpPr>
                <a:spLocks/>
              </p:cNvSpPr>
              <p:nvPr/>
            </p:nvSpPr>
            <p:spPr bwMode="auto">
              <a:xfrm>
                <a:off x="1670" y="868"/>
                <a:ext cx="470" cy="1318"/>
              </a:xfrm>
              <a:custGeom>
                <a:avLst/>
                <a:gdLst>
                  <a:gd name="T0" fmla="*/ 12 w 810"/>
                  <a:gd name="T1" fmla="*/ 1823 h 1823"/>
                  <a:gd name="T2" fmla="*/ 466 w 810"/>
                  <a:gd name="T3" fmla="*/ 1745 h 1823"/>
                  <a:gd name="T4" fmla="*/ 578 w 810"/>
                  <a:gd name="T5" fmla="*/ 1623 h 1823"/>
                  <a:gd name="T6" fmla="*/ 234 w 810"/>
                  <a:gd name="T7" fmla="*/ 1667 h 1823"/>
                  <a:gd name="T8" fmla="*/ 255 w 810"/>
                  <a:gd name="T9" fmla="*/ 1410 h 1823"/>
                  <a:gd name="T10" fmla="*/ 422 w 810"/>
                  <a:gd name="T11" fmla="*/ 1045 h 1823"/>
                  <a:gd name="T12" fmla="*/ 633 w 810"/>
                  <a:gd name="T13" fmla="*/ 757 h 1823"/>
                  <a:gd name="T14" fmla="*/ 810 w 810"/>
                  <a:gd name="T15" fmla="*/ 566 h 1823"/>
                  <a:gd name="T16" fmla="*/ 12 w 810"/>
                  <a:gd name="T17" fmla="*/ 0 h 1823"/>
                  <a:gd name="T18" fmla="*/ 44 w 810"/>
                  <a:gd name="T19" fmla="*/ 145 h 1823"/>
                  <a:gd name="T20" fmla="*/ 356 w 810"/>
                  <a:gd name="T21" fmla="*/ 378 h 1823"/>
                  <a:gd name="T22" fmla="*/ 567 w 810"/>
                  <a:gd name="T23" fmla="*/ 612 h 1823"/>
                  <a:gd name="T24" fmla="*/ 301 w 810"/>
                  <a:gd name="T25" fmla="*/ 933 h 1823"/>
                  <a:gd name="T26" fmla="*/ 44 w 810"/>
                  <a:gd name="T27" fmla="*/ 1344 h 1823"/>
                  <a:gd name="T28" fmla="*/ 0 w 810"/>
                  <a:gd name="T29" fmla="*/ 1633 h 1823"/>
                  <a:gd name="T30" fmla="*/ 12 w 810"/>
                  <a:gd name="T31" fmla="*/ 1823 h 1823"/>
                  <a:gd name="T32" fmla="*/ 12 w 810"/>
                  <a:gd name="T33" fmla="*/ 1823 h 1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0" h="1823">
                    <a:moveTo>
                      <a:pt x="12" y="1823"/>
                    </a:moveTo>
                    <a:lnTo>
                      <a:pt x="466" y="1745"/>
                    </a:lnTo>
                    <a:lnTo>
                      <a:pt x="578" y="1623"/>
                    </a:lnTo>
                    <a:lnTo>
                      <a:pt x="234" y="1667"/>
                    </a:lnTo>
                    <a:lnTo>
                      <a:pt x="255" y="1410"/>
                    </a:lnTo>
                    <a:lnTo>
                      <a:pt x="422" y="1045"/>
                    </a:lnTo>
                    <a:lnTo>
                      <a:pt x="633" y="757"/>
                    </a:lnTo>
                    <a:lnTo>
                      <a:pt x="810" y="566"/>
                    </a:lnTo>
                    <a:lnTo>
                      <a:pt x="12" y="0"/>
                    </a:lnTo>
                    <a:lnTo>
                      <a:pt x="44" y="145"/>
                    </a:lnTo>
                    <a:lnTo>
                      <a:pt x="356" y="378"/>
                    </a:lnTo>
                    <a:lnTo>
                      <a:pt x="567" y="612"/>
                    </a:lnTo>
                    <a:lnTo>
                      <a:pt x="301" y="933"/>
                    </a:lnTo>
                    <a:lnTo>
                      <a:pt x="44" y="1344"/>
                    </a:lnTo>
                    <a:lnTo>
                      <a:pt x="0" y="1633"/>
                    </a:lnTo>
                    <a:lnTo>
                      <a:pt x="12" y="1823"/>
                    </a:lnTo>
                    <a:lnTo>
                      <a:pt x="12" y="18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240" y="1536"/>
              <a:ext cx="14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Independent check</a:t>
              </a:r>
            </a:p>
          </p:txBody>
        </p:sp>
      </p:grpSp>
      <p:sp>
        <p:nvSpPr>
          <p:cNvPr id="171030" name="Oval 22"/>
          <p:cNvSpPr>
            <a:spLocks noChangeArrowheads="1"/>
          </p:cNvSpPr>
          <p:nvPr/>
        </p:nvSpPr>
        <p:spPr bwMode="auto">
          <a:xfrm>
            <a:off x="3581400" y="457200"/>
            <a:ext cx="1981200" cy="198120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3505200" y="990600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Custody of Assets</a:t>
            </a:r>
          </a:p>
        </p:txBody>
      </p:sp>
      <p:sp>
        <p:nvSpPr>
          <p:cNvPr id="171032" name="Oval 24"/>
          <p:cNvSpPr>
            <a:spLocks noChangeArrowheads="1"/>
          </p:cNvSpPr>
          <p:nvPr/>
        </p:nvSpPr>
        <p:spPr bwMode="auto">
          <a:xfrm>
            <a:off x="5638800" y="3505200"/>
            <a:ext cx="1981200" cy="198120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dist="107763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5562600" y="4267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</a:t>
            </a:r>
          </a:p>
        </p:txBody>
      </p:sp>
      <p:sp>
        <p:nvSpPr>
          <p:cNvPr id="171034" name="Oval 26"/>
          <p:cNvSpPr>
            <a:spLocks noChangeArrowheads="1"/>
          </p:cNvSpPr>
          <p:nvPr/>
        </p:nvSpPr>
        <p:spPr bwMode="auto">
          <a:xfrm>
            <a:off x="1371600" y="3505200"/>
            <a:ext cx="1981200" cy="198120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dist="107763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1371600" y="4267200"/>
            <a:ext cx="21336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Operations</a:t>
            </a: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1143000" y="762000"/>
            <a:ext cx="7086600" cy="3581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905000" y="1600200"/>
            <a:ext cx="647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1.	Control environment</a:t>
            </a:r>
            <a:endParaRPr lang="en-US" sz="280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2.	Risk assessment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3.	Control procedures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4.	Monitoring</a:t>
            </a: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5.	Information and communication	</a:t>
            </a:r>
            <a:endParaRPr lang="en-US" sz="2800">
              <a:latin typeface="Times New Roman" pitchFamily="18" charset="0"/>
            </a:endParaRPr>
          </a:p>
          <a:p>
            <a:pPr marL="571500" indent="-571500" eaLnBrk="0" hangingPunct="0">
              <a:lnSpc>
                <a:spcPct val="90000"/>
              </a:lnSpc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143000" y="762000"/>
            <a:ext cx="7086600" cy="7112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Elements of Internal Control</a:t>
            </a:r>
          </a:p>
        </p:txBody>
      </p:sp>
      <p:grpSp>
        <p:nvGrpSpPr>
          <p:cNvPr id="172037" name="Group 5"/>
          <p:cNvGrpSpPr>
            <a:grpSpLocks/>
          </p:cNvGrpSpPr>
          <p:nvPr/>
        </p:nvGrpSpPr>
        <p:grpSpPr bwMode="auto">
          <a:xfrm>
            <a:off x="1466850" y="4419600"/>
            <a:ext cx="6153150" cy="1874838"/>
            <a:chOff x="1392" y="2755"/>
            <a:chExt cx="2868" cy="1051"/>
          </a:xfrm>
        </p:grpSpPr>
        <p:sp>
          <p:nvSpPr>
            <p:cNvPr id="172038" name="Freeform 6"/>
            <p:cNvSpPr>
              <a:spLocks/>
            </p:cNvSpPr>
            <p:nvPr/>
          </p:nvSpPr>
          <p:spPr bwMode="auto">
            <a:xfrm>
              <a:off x="1392" y="2755"/>
              <a:ext cx="2863" cy="946"/>
            </a:xfrm>
            <a:custGeom>
              <a:avLst/>
              <a:gdLst>
                <a:gd name="T0" fmla="*/ 0 w 5726"/>
                <a:gd name="T1" fmla="*/ 393 h 1893"/>
                <a:gd name="T2" fmla="*/ 5726 w 5726"/>
                <a:gd name="T3" fmla="*/ 0 h 1893"/>
                <a:gd name="T4" fmla="*/ 5726 w 5726"/>
                <a:gd name="T5" fmla="*/ 1614 h 1893"/>
                <a:gd name="T6" fmla="*/ 3770 w 5726"/>
                <a:gd name="T7" fmla="*/ 1855 h 1893"/>
                <a:gd name="T8" fmla="*/ 0 w 5726"/>
                <a:gd name="T9" fmla="*/ 1893 h 1893"/>
                <a:gd name="T10" fmla="*/ 0 w 5726"/>
                <a:gd name="T11" fmla="*/ 393 h 1893"/>
                <a:gd name="T12" fmla="*/ 0 w 5726"/>
                <a:gd name="T13" fmla="*/ 393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26" h="1893">
                  <a:moveTo>
                    <a:pt x="0" y="393"/>
                  </a:moveTo>
                  <a:lnTo>
                    <a:pt x="5726" y="0"/>
                  </a:lnTo>
                  <a:lnTo>
                    <a:pt x="5726" y="1614"/>
                  </a:lnTo>
                  <a:lnTo>
                    <a:pt x="3770" y="1855"/>
                  </a:lnTo>
                  <a:lnTo>
                    <a:pt x="0" y="1893"/>
                  </a:lnTo>
                  <a:lnTo>
                    <a:pt x="0" y="39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39" name="Freeform 7"/>
            <p:cNvSpPr>
              <a:spLocks/>
            </p:cNvSpPr>
            <p:nvPr/>
          </p:nvSpPr>
          <p:spPr bwMode="auto">
            <a:xfrm>
              <a:off x="2223" y="3071"/>
              <a:ext cx="1549" cy="465"/>
            </a:xfrm>
            <a:custGeom>
              <a:avLst/>
              <a:gdLst>
                <a:gd name="T0" fmla="*/ 0 w 3099"/>
                <a:gd name="T1" fmla="*/ 85 h 929"/>
                <a:gd name="T2" fmla="*/ 2477 w 3099"/>
                <a:gd name="T3" fmla="*/ 0 h 929"/>
                <a:gd name="T4" fmla="*/ 3099 w 3099"/>
                <a:gd name="T5" fmla="*/ 608 h 929"/>
                <a:gd name="T6" fmla="*/ 3080 w 3099"/>
                <a:gd name="T7" fmla="*/ 657 h 929"/>
                <a:gd name="T8" fmla="*/ 2774 w 3099"/>
                <a:gd name="T9" fmla="*/ 777 h 929"/>
                <a:gd name="T10" fmla="*/ 2361 w 3099"/>
                <a:gd name="T11" fmla="*/ 861 h 929"/>
                <a:gd name="T12" fmla="*/ 2142 w 3099"/>
                <a:gd name="T13" fmla="*/ 929 h 929"/>
                <a:gd name="T14" fmla="*/ 1834 w 3099"/>
                <a:gd name="T15" fmla="*/ 905 h 929"/>
                <a:gd name="T16" fmla="*/ 446 w 3099"/>
                <a:gd name="T17" fmla="*/ 688 h 929"/>
                <a:gd name="T18" fmla="*/ 192 w 3099"/>
                <a:gd name="T19" fmla="*/ 642 h 929"/>
                <a:gd name="T20" fmla="*/ 0 w 3099"/>
                <a:gd name="T21" fmla="*/ 85 h 929"/>
                <a:gd name="T22" fmla="*/ 0 w 3099"/>
                <a:gd name="T23" fmla="*/ 8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929">
                  <a:moveTo>
                    <a:pt x="0" y="85"/>
                  </a:moveTo>
                  <a:lnTo>
                    <a:pt x="2477" y="0"/>
                  </a:lnTo>
                  <a:lnTo>
                    <a:pt x="3099" y="608"/>
                  </a:lnTo>
                  <a:lnTo>
                    <a:pt x="3080" y="657"/>
                  </a:lnTo>
                  <a:lnTo>
                    <a:pt x="2774" y="777"/>
                  </a:lnTo>
                  <a:lnTo>
                    <a:pt x="2361" y="861"/>
                  </a:lnTo>
                  <a:lnTo>
                    <a:pt x="2142" y="929"/>
                  </a:lnTo>
                  <a:lnTo>
                    <a:pt x="1834" y="905"/>
                  </a:lnTo>
                  <a:lnTo>
                    <a:pt x="446" y="688"/>
                  </a:lnTo>
                  <a:lnTo>
                    <a:pt x="192" y="642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0" name="Freeform 8"/>
            <p:cNvSpPr>
              <a:spLocks/>
            </p:cNvSpPr>
            <p:nvPr/>
          </p:nvSpPr>
          <p:spPr bwMode="auto">
            <a:xfrm>
              <a:off x="3069" y="3204"/>
              <a:ext cx="240" cy="127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1" name="Freeform 9"/>
            <p:cNvSpPr>
              <a:spLocks/>
            </p:cNvSpPr>
            <p:nvPr/>
          </p:nvSpPr>
          <p:spPr bwMode="auto">
            <a:xfrm>
              <a:off x="3076" y="3208"/>
              <a:ext cx="134" cy="120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2" name="Freeform 10"/>
            <p:cNvSpPr>
              <a:spLocks/>
            </p:cNvSpPr>
            <p:nvPr/>
          </p:nvSpPr>
          <p:spPr bwMode="auto">
            <a:xfrm>
              <a:off x="2417" y="3262"/>
              <a:ext cx="217" cy="120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3" name="Freeform 11"/>
            <p:cNvSpPr>
              <a:spLocks/>
            </p:cNvSpPr>
            <p:nvPr/>
          </p:nvSpPr>
          <p:spPr bwMode="auto">
            <a:xfrm>
              <a:off x="2441" y="3270"/>
              <a:ext cx="171" cy="114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4" name="Freeform 12"/>
            <p:cNvSpPr>
              <a:spLocks/>
            </p:cNvSpPr>
            <p:nvPr/>
          </p:nvSpPr>
          <p:spPr bwMode="auto">
            <a:xfrm>
              <a:off x="1410" y="3118"/>
              <a:ext cx="637" cy="194"/>
            </a:xfrm>
            <a:custGeom>
              <a:avLst/>
              <a:gdLst>
                <a:gd name="T0" fmla="*/ 0 w 1274"/>
                <a:gd name="T1" fmla="*/ 279 h 388"/>
                <a:gd name="T2" fmla="*/ 126 w 1274"/>
                <a:gd name="T3" fmla="*/ 116 h 388"/>
                <a:gd name="T4" fmla="*/ 302 w 1274"/>
                <a:gd name="T5" fmla="*/ 82 h 388"/>
                <a:gd name="T6" fmla="*/ 447 w 1274"/>
                <a:gd name="T7" fmla="*/ 55 h 388"/>
                <a:gd name="T8" fmla="*/ 829 w 1274"/>
                <a:gd name="T9" fmla="*/ 49 h 388"/>
                <a:gd name="T10" fmla="*/ 1061 w 1274"/>
                <a:gd name="T11" fmla="*/ 10 h 388"/>
                <a:gd name="T12" fmla="*/ 1186 w 1274"/>
                <a:gd name="T13" fmla="*/ 0 h 388"/>
                <a:gd name="T14" fmla="*/ 1274 w 1274"/>
                <a:gd name="T15" fmla="*/ 34 h 388"/>
                <a:gd name="T16" fmla="*/ 1253 w 1274"/>
                <a:gd name="T17" fmla="*/ 213 h 388"/>
                <a:gd name="T18" fmla="*/ 1067 w 1274"/>
                <a:gd name="T19" fmla="*/ 335 h 388"/>
                <a:gd name="T20" fmla="*/ 506 w 1274"/>
                <a:gd name="T21" fmla="*/ 388 h 388"/>
                <a:gd name="T22" fmla="*/ 42 w 1274"/>
                <a:gd name="T23" fmla="*/ 315 h 388"/>
                <a:gd name="T24" fmla="*/ 0 w 1274"/>
                <a:gd name="T25" fmla="*/ 279 h 388"/>
                <a:gd name="T26" fmla="*/ 0 w 1274"/>
                <a:gd name="T27" fmla="*/ 27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4" h="388">
                  <a:moveTo>
                    <a:pt x="0" y="279"/>
                  </a:moveTo>
                  <a:lnTo>
                    <a:pt x="126" y="116"/>
                  </a:lnTo>
                  <a:lnTo>
                    <a:pt x="302" y="82"/>
                  </a:lnTo>
                  <a:lnTo>
                    <a:pt x="447" y="55"/>
                  </a:lnTo>
                  <a:lnTo>
                    <a:pt x="829" y="49"/>
                  </a:lnTo>
                  <a:lnTo>
                    <a:pt x="1061" y="10"/>
                  </a:lnTo>
                  <a:lnTo>
                    <a:pt x="1186" y="0"/>
                  </a:lnTo>
                  <a:lnTo>
                    <a:pt x="1274" y="34"/>
                  </a:lnTo>
                  <a:lnTo>
                    <a:pt x="1253" y="213"/>
                  </a:lnTo>
                  <a:lnTo>
                    <a:pt x="1067" y="335"/>
                  </a:lnTo>
                  <a:lnTo>
                    <a:pt x="506" y="388"/>
                  </a:lnTo>
                  <a:lnTo>
                    <a:pt x="42" y="315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5" name="Freeform 13"/>
            <p:cNvSpPr>
              <a:spLocks/>
            </p:cNvSpPr>
            <p:nvPr/>
          </p:nvSpPr>
          <p:spPr bwMode="auto">
            <a:xfrm>
              <a:off x="3057" y="3220"/>
              <a:ext cx="146" cy="114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6" name="Freeform 14"/>
            <p:cNvSpPr>
              <a:spLocks/>
            </p:cNvSpPr>
            <p:nvPr/>
          </p:nvSpPr>
          <p:spPr bwMode="auto">
            <a:xfrm>
              <a:off x="2414" y="3276"/>
              <a:ext cx="142" cy="109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7" name="Freeform 15"/>
            <p:cNvSpPr>
              <a:spLocks/>
            </p:cNvSpPr>
            <p:nvPr/>
          </p:nvSpPr>
          <p:spPr bwMode="auto">
            <a:xfrm>
              <a:off x="3186" y="3212"/>
              <a:ext cx="85" cy="93"/>
            </a:xfrm>
            <a:custGeom>
              <a:avLst/>
              <a:gdLst>
                <a:gd name="T0" fmla="*/ 32 w 171"/>
                <a:gd name="T1" fmla="*/ 171 h 186"/>
                <a:gd name="T2" fmla="*/ 0 w 171"/>
                <a:gd name="T3" fmla="*/ 80 h 186"/>
                <a:gd name="T4" fmla="*/ 17 w 171"/>
                <a:gd name="T5" fmla="*/ 36 h 186"/>
                <a:gd name="T6" fmla="*/ 64 w 171"/>
                <a:gd name="T7" fmla="*/ 0 h 186"/>
                <a:gd name="T8" fmla="*/ 154 w 171"/>
                <a:gd name="T9" fmla="*/ 15 h 186"/>
                <a:gd name="T10" fmla="*/ 171 w 171"/>
                <a:gd name="T11" fmla="*/ 74 h 186"/>
                <a:gd name="T12" fmla="*/ 155 w 171"/>
                <a:gd name="T13" fmla="*/ 158 h 186"/>
                <a:gd name="T14" fmla="*/ 102 w 171"/>
                <a:gd name="T15" fmla="*/ 186 h 186"/>
                <a:gd name="T16" fmla="*/ 32 w 171"/>
                <a:gd name="T17" fmla="*/ 171 h 186"/>
                <a:gd name="T18" fmla="*/ 32 w 171"/>
                <a:gd name="T19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6">
                  <a:moveTo>
                    <a:pt x="32" y="171"/>
                  </a:moveTo>
                  <a:lnTo>
                    <a:pt x="0" y="80"/>
                  </a:lnTo>
                  <a:lnTo>
                    <a:pt x="17" y="36"/>
                  </a:lnTo>
                  <a:lnTo>
                    <a:pt x="64" y="0"/>
                  </a:lnTo>
                  <a:lnTo>
                    <a:pt x="154" y="15"/>
                  </a:lnTo>
                  <a:lnTo>
                    <a:pt x="171" y="74"/>
                  </a:lnTo>
                  <a:lnTo>
                    <a:pt x="155" y="158"/>
                  </a:lnTo>
                  <a:lnTo>
                    <a:pt x="102" y="186"/>
                  </a:lnTo>
                  <a:lnTo>
                    <a:pt x="32" y="171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8" name="Freeform 16"/>
            <p:cNvSpPr>
              <a:spLocks/>
            </p:cNvSpPr>
            <p:nvPr/>
          </p:nvSpPr>
          <p:spPr bwMode="auto">
            <a:xfrm>
              <a:off x="2537" y="3262"/>
              <a:ext cx="75" cy="98"/>
            </a:xfrm>
            <a:custGeom>
              <a:avLst/>
              <a:gdLst>
                <a:gd name="T0" fmla="*/ 47 w 148"/>
                <a:gd name="T1" fmla="*/ 0 h 196"/>
                <a:gd name="T2" fmla="*/ 0 w 148"/>
                <a:gd name="T3" fmla="*/ 68 h 196"/>
                <a:gd name="T4" fmla="*/ 0 w 148"/>
                <a:gd name="T5" fmla="*/ 148 h 196"/>
                <a:gd name="T6" fmla="*/ 40 w 148"/>
                <a:gd name="T7" fmla="*/ 196 h 196"/>
                <a:gd name="T8" fmla="*/ 95 w 148"/>
                <a:gd name="T9" fmla="*/ 188 h 196"/>
                <a:gd name="T10" fmla="*/ 137 w 148"/>
                <a:gd name="T11" fmla="*/ 148 h 196"/>
                <a:gd name="T12" fmla="*/ 148 w 148"/>
                <a:gd name="T13" fmla="*/ 85 h 196"/>
                <a:gd name="T14" fmla="*/ 137 w 148"/>
                <a:gd name="T15" fmla="*/ 59 h 196"/>
                <a:gd name="T16" fmla="*/ 95 w 148"/>
                <a:gd name="T17" fmla="*/ 26 h 196"/>
                <a:gd name="T18" fmla="*/ 47 w 148"/>
                <a:gd name="T19" fmla="*/ 0 h 196"/>
                <a:gd name="T20" fmla="*/ 47 w 148"/>
                <a:gd name="T2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96">
                  <a:moveTo>
                    <a:pt x="47" y="0"/>
                  </a:moveTo>
                  <a:lnTo>
                    <a:pt x="0" y="68"/>
                  </a:lnTo>
                  <a:lnTo>
                    <a:pt x="0" y="148"/>
                  </a:lnTo>
                  <a:lnTo>
                    <a:pt x="40" y="196"/>
                  </a:lnTo>
                  <a:lnTo>
                    <a:pt x="95" y="188"/>
                  </a:lnTo>
                  <a:lnTo>
                    <a:pt x="137" y="148"/>
                  </a:lnTo>
                  <a:lnTo>
                    <a:pt x="148" y="85"/>
                  </a:lnTo>
                  <a:lnTo>
                    <a:pt x="137" y="59"/>
                  </a:lnTo>
                  <a:lnTo>
                    <a:pt x="95" y="26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9" name="Freeform 17"/>
            <p:cNvSpPr>
              <a:spLocks/>
            </p:cNvSpPr>
            <p:nvPr/>
          </p:nvSpPr>
          <p:spPr bwMode="auto">
            <a:xfrm>
              <a:off x="3459" y="3367"/>
              <a:ext cx="196" cy="114"/>
            </a:xfrm>
            <a:custGeom>
              <a:avLst/>
              <a:gdLst>
                <a:gd name="T0" fmla="*/ 38 w 394"/>
                <a:gd name="T1" fmla="*/ 0 h 228"/>
                <a:gd name="T2" fmla="*/ 48 w 394"/>
                <a:gd name="T3" fmla="*/ 78 h 228"/>
                <a:gd name="T4" fmla="*/ 63 w 394"/>
                <a:gd name="T5" fmla="*/ 116 h 228"/>
                <a:gd name="T6" fmla="*/ 90 w 394"/>
                <a:gd name="T7" fmla="*/ 142 h 228"/>
                <a:gd name="T8" fmla="*/ 143 w 394"/>
                <a:gd name="T9" fmla="*/ 173 h 228"/>
                <a:gd name="T10" fmla="*/ 226 w 394"/>
                <a:gd name="T11" fmla="*/ 177 h 228"/>
                <a:gd name="T12" fmla="*/ 394 w 394"/>
                <a:gd name="T13" fmla="*/ 148 h 228"/>
                <a:gd name="T14" fmla="*/ 143 w 394"/>
                <a:gd name="T15" fmla="*/ 224 h 228"/>
                <a:gd name="T16" fmla="*/ 74 w 394"/>
                <a:gd name="T17" fmla="*/ 228 h 228"/>
                <a:gd name="T18" fmla="*/ 19 w 394"/>
                <a:gd name="T19" fmla="*/ 180 h 228"/>
                <a:gd name="T20" fmla="*/ 0 w 394"/>
                <a:gd name="T21" fmla="*/ 85 h 228"/>
                <a:gd name="T22" fmla="*/ 38 w 394"/>
                <a:gd name="T23" fmla="*/ 0 h 228"/>
                <a:gd name="T24" fmla="*/ 38 w 394"/>
                <a:gd name="T2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228">
                  <a:moveTo>
                    <a:pt x="38" y="0"/>
                  </a:moveTo>
                  <a:lnTo>
                    <a:pt x="48" y="78"/>
                  </a:lnTo>
                  <a:lnTo>
                    <a:pt x="63" y="116"/>
                  </a:lnTo>
                  <a:lnTo>
                    <a:pt x="90" y="142"/>
                  </a:lnTo>
                  <a:lnTo>
                    <a:pt x="143" y="173"/>
                  </a:lnTo>
                  <a:lnTo>
                    <a:pt x="226" y="177"/>
                  </a:lnTo>
                  <a:lnTo>
                    <a:pt x="394" y="148"/>
                  </a:lnTo>
                  <a:lnTo>
                    <a:pt x="143" y="224"/>
                  </a:lnTo>
                  <a:lnTo>
                    <a:pt x="74" y="228"/>
                  </a:lnTo>
                  <a:lnTo>
                    <a:pt x="19" y="180"/>
                  </a:lnTo>
                  <a:lnTo>
                    <a:pt x="0" y="85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0" name="Freeform 18"/>
            <p:cNvSpPr>
              <a:spLocks/>
            </p:cNvSpPr>
            <p:nvPr/>
          </p:nvSpPr>
          <p:spPr bwMode="auto">
            <a:xfrm>
              <a:off x="3200" y="3460"/>
              <a:ext cx="295" cy="77"/>
            </a:xfrm>
            <a:custGeom>
              <a:avLst/>
              <a:gdLst>
                <a:gd name="T0" fmla="*/ 38 w 589"/>
                <a:gd name="T1" fmla="*/ 69 h 154"/>
                <a:gd name="T2" fmla="*/ 78 w 589"/>
                <a:gd name="T3" fmla="*/ 116 h 154"/>
                <a:gd name="T4" fmla="*/ 154 w 589"/>
                <a:gd name="T5" fmla="*/ 131 h 154"/>
                <a:gd name="T6" fmla="*/ 240 w 589"/>
                <a:gd name="T7" fmla="*/ 107 h 154"/>
                <a:gd name="T8" fmla="*/ 352 w 589"/>
                <a:gd name="T9" fmla="*/ 59 h 154"/>
                <a:gd name="T10" fmla="*/ 432 w 589"/>
                <a:gd name="T11" fmla="*/ 17 h 154"/>
                <a:gd name="T12" fmla="*/ 494 w 589"/>
                <a:gd name="T13" fmla="*/ 36 h 154"/>
                <a:gd name="T14" fmla="*/ 559 w 589"/>
                <a:gd name="T15" fmla="*/ 0 h 154"/>
                <a:gd name="T16" fmla="*/ 589 w 589"/>
                <a:gd name="T17" fmla="*/ 42 h 154"/>
                <a:gd name="T18" fmla="*/ 432 w 589"/>
                <a:gd name="T19" fmla="*/ 78 h 154"/>
                <a:gd name="T20" fmla="*/ 266 w 589"/>
                <a:gd name="T21" fmla="*/ 152 h 154"/>
                <a:gd name="T22" fmla="*/ 97 w 589"/>
                <a:gd name="T23" fmla="*/ 154 h 154"/>
                <a:gd name="T24" fmla="*/ 0 w 589"/>
                <a:gd name="T25" fmla="*/ 116 h 154"/>
                <a:gd name="T26" fmla="*/ 38 w 589"/>
                <a:gd name="T27" fmla="*/ 69 h 154"/>
                <a:gd name="T28" fmla="*/ 38 w 589"/>
                <a:gd name="T29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154">
                  <a:moveTo>
                    <a:pt x="38" y="69"/>
                  </a:moveTo>
                  <a:lnTo>
                    <a:pt x="78" y="116"/>
                  </a:lnTo>
                  <a:lnTo>
                    <a:pt x="154" y="131"/>
                  </a:lnTo>
                  <a:lnTo>
                    <a:pt x="240" y="107"/>
                  </a:lnTo>
                  <a:lnTo>
                    <a:pt x="352" y="59"/>
                  </a:lnTo>
                  <a:lnTo>
                    <a:pt x="432" y="17"/>
                  </a:lnTo>
                  <a:lnTo>
                    <a:pt x="494" y="36"/>
                  </a:lnTo>
                  <a:lnTo>
                    <a:pt x="559" y="0"/>
                  </a:lnTo>
                  <a:lnTo>
                    <a:pt x="589" y="42"/>
                  </a:lnTo>
                  <a:lnTo>
                    <a:pt x="432" y="78"/>
                  </a:lnTo>
                  <a:lnTo>
                    <a:pt x="266" y="152"/>
                  </a:lnTo>
                  <a:lnTo>
                    <a:pt x="97" y="154"/>
                  </a:lnTo>
                  <a:lnTo>
                    <a:pt x="0" y="116"/>
                  </a:lnTo>
                  <a:lnTo>
                    <a:pt x="38" y="69"/>
                  </a:lnTo>
                  <a:lnTo>
                    <a:pt x="38" y="6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1" name="Freeform 19"/>
            <p:cNvSpPr>
              <a:spLocks/>
            </p:cNvSpPr>
            <p:nvPr/>
          </p:nvSpPr>
          <p:spPr bwMode="auto">
            <a:xfrm>
              <a:off x="3202" y="3170"/>
              <a:ext cx="162" cy="114"/>
            </a:xfrm>
            <a:custGeom>
              <a:avLst/>
              <a:gdLst>
                <a:gd name="T0" fmla="*/ 0 w 323"/>
                <a:gd name="T1" fmla="*/ 20 h 228"/>
                <a:gd name="T2" fmla="*/ 66 w 323"/>
                <a:gd name="T3" fmla="*/ 62 h 228"/>
                <a:gd name="T4" fmla="*/ 181 w 323"/>
                <a:gd name="T5" fmla="*/ 133 h 228"/>
                <a:gd name="T6" fmla="*/ 213 w 323"/>
                <a:gd name="T7" fmla="*/ 216 h 228"/>
                <a:gd name="T8" fmla="*/ 276 w 323"/>
                <a:gd name="T9" fmla="*/ 228 h 228"/>
                <a:gd name="T10" fmla="*/ 239 w 323"/>
                <a:gd name="T11" fmla="*/ 176 h 228"/>
                <a:gd name="T12" fmla="*/ 316 w 323"/>
                <a:gd name="T13" fmla="*/ 210 h 228"/>
                <a:gd name="T14" fmla="*/ 319 w 323"/>
                <a:gd name="T15" fmla="*/ 161 h 228"/>
                <a:gd name="T16" fmla="*/ 323 w 323"/>
                <a:gd name="T17" fmla="*/ 112 h 228"/>
                <a:gd name="T18" fmla="*/ 266 w 323"/>
                <a:gd name="T19" fmla="*/ 15 h 228"/>
                <a:gd name="T20" fmla="*/ 122 w 323"/>
                <a:gd name="T21" fmla="*/ 0 h 228"/>
                <a:gd name="T22" fmla="*/ 158 w 323"/>
                <a:gd name="T23" fmla="*/ 30 h 228"/>
                <a:gd name="T24" fmla="*/ 82 w 323"/>
                <a:gd name="T25" fmla="*/ 15 h 228"/>
                <a:gd name="T26" fmla="*/ 0 w 323"/>
                <a:gd name="T27" fmla="*/ 20 h 228"/>
                <a:gd name="T28" fmla="*/ 0 w 323"/>
                <a:gd name="T29" fmla="*/ 2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228">
                  <a:moveTo>
                    <a:pt x="0" y="20"/>
                  </a:moveTo>
                  <a:lnTo>
                    <a:pt x="66" y="62"/>
                  </a:lnTo>
                  <a:lnTo>
                    <a:pt x="181" y="133"/>
                  </a:lnTo>
                  <a:lnTo>
                    <a:pt x="213" y="216"/>
                  </a:lnTo>
                  <a:lnTo>
                    <a:pt x="276" y="228"/>
                  </a:lnTo>
                  <a:lnTo>
                    <a:pt x="239" y="176"/>
                  </a:lnTo>
                  <a:lnTo>
                    <a:pt x="316" y="210"/>
                  </a:lnTo>
                  <a:lnTo>
                    <a:pt x="319" y="161"/>
                  </a:lnTo>
                  <a:lnTo>
                    <a:pt x="323" y="112"/>
                  </a:lnTo>
                  <a:lnTo>
                    <a:pt x="266" y="15"/>
                  </a:lnTo>
                  <a:lnTo>
                    <a:pt x="122" y="0"/>
                  </a:lnTo>
                  <a:lnTo>
                    <a:pt x="158" y="30"/>
                  </a:lnTo>
                  <a:lnTo>
                    <a:pt x="8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2" name="Freeform 20"/>
            <p:cNvSpPr>
              <a:spLocks/>
            </p:cNvSpPr>
            <p:nvPr/>
          </p:nvSpPr>
          <p:spPr bwMode="auto">
            <a:xfrm>
              <a:off x="3139" y="3251"/>
              <a:ext cx="356" cy="220"/>
            </a:xfrm>
            <a:custGeom>
              <a:avLst/>
              <a:gdLst>
                <a:gd name="T0" fmla="*/ 0 w 711"/>
                <a:gd name="T1" fmla="*/ 194 h 439"/>
                <a:gd name="T2" fmla="*/ 122 w 711"/>
                <a:gd name="T3" fmla="*/ 207 h 439"/>
                <a:gd name="T4" fmla="*/ 223 w 711"/>
                <a:gd name="T5" fmla="*/ 190 h 439"/>
                <a:gd name="T6" fmla="*/ 346 w 711"/>
                <a:gd name="T7" fmla="*/ 95 h 439"/>
                <a:gd name="T8" fmla="*/ 466 w 711"/>
                <a:gd name="T9" fmla="*/ 0 h 439"/>
                <a:gd name="T10" fmla="*/ 711 w 711"/>
                <a:gd name="T11" fmla="*/ 175 h 439"/>
                <a:gd name="T12" fmla="*/ 658 w 711"/>
                <a:gd name="T13" fmla="*/ 278 h 439"/>
                <a:gd name="T14" fmla="*/ 550 w 711"/>
                <a:gd name="T15" fmla="*/ 253 h 439"/>
                <a:gd name="T16" fmla="*/ 320 w 711"/>
                <a:gd name="T17" fmla="*/ 333 h 439"/>
                <a:gd name="T18" fmla="*/ 179 w 711"/>
                <a:gd name="T19" fmla="*/ 414 h 439"/>
                <a:gd name="T20" fmla="*/ 124 w 711"/>
                <a:gd name="T21" fmla="*/ 439 h 439"/>
                <a:gd name="T22" fmla="*/ 149 w 711"/>
                <a:gd name="T23" fmla="*/ 371 h 439"/>
                <a:gd name="T24" fmla="*/ 229 w 711"/>
                <a:gd name="T25" fmla="*/ 306 h 439"/>
                <a:gd name="T26" fmla="*/ 191 w 711"/>
                <a:gd name="T27" fmla="*/ 264 h 439"/>
                <a:gd name="T28" fmla="*/ 128 w 711"/>
                <a:gd name="T29" fmla="*/ 264 h 439"/>
                <a:gd name="T30" fmla="*/ 0 w 711"/>
                <a:gd name="T31" fmla="*/ 194 h 439"/>
                <a:gd name="T32" fmla="*/ 0 w 711"/>
                <a:gd name="T33" fmla="*/ 19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1" h="439">
                  <a:moveTo>
                    <a:pt x="0" y="194"/>
                  </a:moveTo>
                  <a:lnTo>
                    <a:pt x="122" y="207"/>
                  </a:lnTo>
                  <a:lnTo>
                    <a:pt x="223" y="190"/>
                  </a:lnTo>
                  <a:lnTo>
                    <a:pt x="346" y="95"/>
                  </a:lnTo>
                  <a:lnTo>
                    <a:pt x="466" y="0"/>
                  </a:lnTo>
                  <a:lnTo>
                    <a:pt x="711" y="175"/>
                  </a:lnTo>
                  <a:lnTo>
                    <a:pt x="658" y="278"/>
                  </a:lnTo>
                  <a:lnTo>
                    <a:pt x="550" y="253"/>
                  </a:lnTo>
                  <a:lnTo>
                    <a:pt x="320" y="333"/>
                  </a:lnTo>
                  <a:lnTo>
                    <a:pt x="179" y="414"/>
                  </a:lnTo>
                  <a:lnTo>
                    <a:pt x="124" y="439"/>
                  </a:lnTo>
                  <a:lnTo>
                    <a:pt x="149" y="371"/>
                  </a:lnTo>
                  <a:lnTo>
                    <a:pt x="229" y="306"/>
                  </a:lnTo>
                  <a:lnTo>
                    <a:pt x="191" y="264"/>
                  </a:lnTo>
                  <a:lnTo>
                    <a:pt x="128" y="264"/>
                  </a:lnTo>
                  <a:lnTo>
                    <a:pt x="0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3" name="Freeform 21"/>
            <p:cNvSpPr>
              <a:spLocks/>
            </p:cNvSpPr>
            <p:nvPr/>
          </p:nvSpPr>
          <p:spPr bwMode="auto">
            <a:xfrm>
              <a:off x="2676" y="3064"/>
              <a:ext cx="721" cy="409"/>
            </a:xfrm>
            <a:custGeom>
              <a:avLst/>
              <a:gdLst>
                <a:gd name="T0" fmla="*/ 606 w 1441"/>
                <a:gd name="T1" fmla="*/ 452 h 819"/>
                <a:gd name="T2" fmla="*/ 743 w 1441"/>
                <a:gd name="T3" fmla="*/ 363 h 819"/>
                <a:gd name="T4" fmla="*/ 840 w 1441"/>
                <a:gd name="T5" fmla="*/ 283 h 819"/>
                <a:gd name="T6" fmla="*/ 920 w 1441"/>
                <a:gd name="T7" fmla="*/ 245 h 819"/>
                <a:gd name="T8" fmla="*/ 1022 w 1441"/>
                <a:gd name="T9" fmla="*/ 190 h 819"/>
                <a:gd name="T10" fmla="*/ 1133 w 1441"/>
                <a:gd name="T11" fmla="*/ 161 h 819"/>
                <a:gd name="T12" fmla="*/ 1304 w 1441"/>
                <a:gd name="T13" fmla="*/ 180 h 819"/>
                <a:gd name="T14" fmla="*/ 1435 w 1441"/>
                <a:gd name="T15" fmla="*/ 296 h 819"/>
                <a:gd name="T16" fmla="*/ 1441 w 1441"/>
                <a:gd name="T17" fmla="*/ 70 h 819"/>
                <a:gd name="T18" fmla="*/ 1207 w 1441"/>
                <a:gd name="T19" fmla="*/ 0 h 819"/>
                <a:gd name="T20" fmla="*/ 872 w 1441"/>
                <a:gd name="T21" fmla="*/ 38 h 819"/>
                <a:gd name="T22" fmla="*/ 458 w 1441"/>
                <a:gd name="T23" fmla="*/ 104 h 819"/>
                <a:gd name="T24" fmla="*/ 150 w 1441"/>
                <a:gd name="T25" fmla="*/ 138 h 819"/>
                <a:gd name="T26" fmla="*/ 0 w 1441"/>
                <a:gd name="T27" fmla="*/ 142 h 819"/>
                <a:gd name="T28" fmla="*/ 201 w 1441"/>
                <a:gd name="T29" fmla="*/ 228 h 819"/>
                <a:gd name="T30" fmla="*/ 296 w 1441"/>
                <a:gd name="T31" fmla="*/ 251 h 819"/>
                <a:gd name="T32" fmla="*/ 458 w 1441"/>
                <a:gd name="T33" fmla="*/ 182 h 819"/>
                <a:gd name="T34" fmla="*/ 585 w 1441"/>
                <a:gd name="T35" fmla="*/ 207 h 819"/>
                <a:gd name="T36" fmla="*/ 633 w 1441"/>
                <a:gd name="T37" fmla="*/ 228 h 819"/>
                <a:gd name="T38" fmla="*/ 595 w 1441"/>
                <a:gd name="T39" fmla="*/ 271 h 819"/>
                <a:gd name="T40" fmla="*/ 564 w 1441"/>
                <a:gd name="T41" fmla="*/ 245 h 819"/>
                <a:gd name="T42" fmla="*/ 547 w 1441"/>
                <a:gd name="T43" fmla="*/ 357 h 819"/>
                <a:gd name="T44" fmla="*/ 494 w 1441"/>
                <a:gd name="T45" fmla="*/ 423 h 819"/>
                <a:gd name="T46" fmla="*/ 479 w 1441"/>
                <a:gd name="T47" fmla="*/ 526 h 819"/>
                <a:gd name="T48" fmla="*/ 496 w 1441"/>
                <a:gd name="T49" fmla="*/ 684 h 819"/>
                <a:gd name="T50" fmla="*/ 526 w 1441"/>
                <a:gd name="T51" fmla="*/ 729 h 819"/>
                <a:gd name="T52" fmla="*/ 585 w 1441"/>
                <a:gd name="T53" fmla="*/ 819 h 819"/>
                <a:gd name="T54" fmla="*/ 616 w 1441"/>
                <a:gd name="T55" fmla="*/ 659 h 819"/>
                <a:gd name="T56" fmla="*/ 616 w 1441"/>
                <a:gd name="T57" fmla="*/ 538 h 819"/>
                <a:gd name="T58" fmla="*/ 606 w 1441"/>
                <a:gd name="T59" fmla="*/ 484 h 819"/>
                <a:gd name="T60" fmla="*/ 606 w 1441"/>
                <a:gd name="T61" fmla="*/ 452 h 819"/>
                <a:gd name="T62" fmla="*/ 606 w 1441"/>
                <a:gd name="T63" fmla="*/ 45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1" h="819">
                  <a:moveTo>
                    <a:pt x="606" y="452"/>
                  </a:moveTo>
                  <a:lnTo>
                    <a:pt x="743" y="363"/>
                  </a:lnTo>
                  <a:lnTo>
                    <a:pt x="840" y="283"/>
                  </a:lnTo>
                  <a:lnTo>
                    <a:pt x="920" y="245"/>
                  </a:lnTo>
                  <a:lnTo>
                    <a:pt x="1022" y="190"/>
                  </a:lnTo>
                  <a:lnTo>
                    <a:pt x="1133" y="161"/>
                  </a:lnTo>
                  <a:lnTo>
                    <a:pt x="1304" y="180"/>
                  </a:lnTo>
                  <a:lnTo>
                    <a:pt x="1435" y="296"/>
                  </a:lnTo>
                  <a:lnTo>
                    <a:pt x="1441" y="70"/>
                  </a:lnTo>
                  <a:lnTo>
                    <a:pt x="1207" y="0"/>
                  </a:lnTo>
                  <a:lnTo>
                    <a:pt x="872" y="38"/>
                  </a:lnTo>
                  <a:lnTo>
                    <a:pt x="458" y="104"/>
                  </a:lnTo>
                  <a:lnTo>
                    <a:pt x="150" y="138"/>
                  </a:lnTo>
                  <a:lnTo>
                    <a:pt x="0" y="142"/>
                  </a:lnTo>
                  <a:lnTo>
                    <a:pt x="201" y="228"/>
                  </a:lnTo>
                  <a:lnTo>
                    <a:pt x="296" y="251"/>
                  </a:lnTo>
                  <a:lnTo>
                    <a:pt x="458" y="182"/>
                  </a:lnTo>
                  <a:lnTo>
                    <a:pt x="585" y="207"/>
                  </a:lnTo>
                  <a:lnTo>
                    <a:pt x="633" y="228"/>
                  </a:lnTo>
                  <a:lnTo>
                    <a:pt x="595" y="271"/>
                  </a:lnTo>
                  <a:lnTo>
                    <a:pt x="564" y="245"/>
                  </a:lnTo>
                  <a:lnTo>
                    <a:pt x="547" y="357"/>
                  </a:lnTo>
                  <a:lnTo>
                    <a:pt x="494" y="423"/>
                  </a:lnTo>
                  <a:lnTo>
                    <a:pt x="479" y="526"/>
                  </a:lnTo>
                  <a:lnTo>
                    <a:pt x="496" y="684"/>
                  </a:lnTo>
                  <a:lnTo>
                    <a:pt x="526" y="729"/>
                  </a:lnTo>
                  <a:lnTo>
                    <a:pt x="585" y="819"/>
                  </a:lnTo>
                  <a:lnTo>
                    <a:pt x="616" y="659"/>
                  </a:lnTo>
                  <a:lnTo>
                    <a:pt x="616" y="538"/>
                  </a:lnTo>
                  <a:lnTo>
                    <a:pt x="606" y="484"/>
                  </a:lnTo>
                  <a:lnTo>
                    <a:pt x="606" y="452"/>
                  </a:lnTo>
                  <a:lnTo>
                    <a:pt x="606" y="452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4" name="Freeform 22"/>
            <p:cNvSpPr>
              <a:spLocks/>
            </p:cNvSpPr>
            <p:nvPr/>
          </p:nvSpPr>
          <p:spPr bwMode="auto">
            <a:xfrm>
              <a:off x="2553" y="3205"/>
              <a:ext cx="225" cy="263"/>
            </a:xfrm>
            <a:custGeom>
              <a:avLst/>
              <a:gdLst>
                <a:gd name="T0" fmla="*/ 0 w 451"/>
                <a:gd name="T1" fmla="*/ 445 h 524"/>
                <a:gd name="T2" fmla="*/ 149 w 451"/>
                <a:gd name="T3" fmla="*/ 346 h 524"/>
                <a:gd name="T4" fmla="*/ 145 w 451"/>
                <a:gd name="T5" fmla="*/ 393 h 524"/>
                <a:gd name="T6" fmla="*/ 211 w 451"/>
                <a:gd name="T7" fmla="*/ 361 h 524"/>
                <a:gd name="T8" fmla="*/ 255 w 451"/>
                <a:gd name="T9" fmla="*/ 365 h 524"/>
                <a:gd name="T10" fmla="*/ 310 w 451"/>
                <a:gd name="T11" fmla="*/ 338 h 524"/>
                <a:gd name="T12" fmla="*/ 335 w 451"/>
                <a:gd name="T13" fmla="*/ 313 h 524"/>
                <a:gd name="T14" fmla="*/ 320 w 451"/>
                <a:gd name="T15" fmla="*/ 249 h 524"/>
                <a:gd name="T16" fmla="*/ 223 w 451"/>
                <a:gd name="T17" fmla="*/ 201 h 524"/>
                <a:gd name="T18" fmla="*/ 101 w 451"/>
                <a:gd name="T19" fmla="*/ 80 h 524"/>
                <a:gd name="T20" fmla="*/ 101 w 451"/>
                <a:gd name="T21" fmla="*/ 0 h 524"/>
                <a:gd name="T22" fmla="*/ 232 w 451"/>
                <a:gd name="T23" fmla="*/ 63 h 524"/>
                <a:gd name="T24" fmla="*/ 246 w 451"/>
                <a:gd name="T25" fmla="*/ 30 h 524"/>
                <a:gd name="T26" fmla="*/ 335 w 451"/>
                <a:gd name="T27" fmla="*/ 131 h 524"/>
                <a:gd name="T28" fmla="*/ 411 w 451"/>
                <a:gd name="T29" fmla="*/ 268 h 524"/>
                <a:gd name="T30" fmla="*/ 451 w 451"/>
                <a:gd name="T31" fmla="*/ 524 h 524"/>
                <a:gd name="T32" fmla="*/ 0 w 451"/>
                <a:gd name="T33" fmla="*/ 445 h 524"/>
                <a:gd name="T34" fmla="*/ 0 w 451"/>
                <a:gd name="T35" fmla="*/ 44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1" h="524">
                  <a:moveTo>
                    <a:pt x="0" y="445"/>
                  </a:moveTo>
                  <a:lnTo>
                    <a:pt x="149" y="346"/>
                  </a:lnTo>
                  <a:lnTo>
                    <a:pt x="145" y="393"/>
                  </a:lnTo>
                  <a:lnTo>
                    <a:pt x="211" y="361"/>
                  </a:lnTo>
                  <a:lnTo>
                    <a:pt x="255" y="365"/>
                  </a:lnTo>
                  <a:lnTo>
                    <a:pt x="310" y="338"/>
                  </a:lnTo>
                  <a:lnTo>
                    <a:pt x="335" y="313"/>
                  </a:lnTo>
                  <a:lnTo>
                    <a:pt x="320" y="249"/>
                  </a:lnTo>
                  <a:lnTo>
                    <a:pt x="223" y="201"/>
                  </a:lnTo>
                  <a:lnTo>
                    <a:pt x="101" y="80"/>
                  </a:lnTo>
                  <a:lnTo>
                    <a:pt x="101" y="0"/>
                  </a:lnTo>
                  <a:lnTo>
                    <a:pt x="232" y="63"/>
                  </a:lnTo>
                  <a:lnTo>
                    <a:pt x="246" y="30"/>
                  </a:lnTo>
                  <a:lnTo>
                    <a:pt x="335" y="131"/>
                  </a:lnTo>
                  <a:lnTo>
                    <a:pt x="411" y="268"/>
                  </a:lnTo>
                  <a:lnTo>
                    <a:pt x="451" y="524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5" name="Freeform 23"/>
            <p:cNvSpPr>
              <a:spLocks/>
            </p:cNvSpPr>
            <p:nvPr/>
          </p:nvSpPr>
          <p:spPr bwMode="auto">
            <a:xfrm>
              <a:off x="2361" y="3338"/>
              <a:ext cx="189" cy="75"/>
            </a:xfrm>
            <a:custGeom>
              <a:avLst/>
              <a:gdLst>
                <a:gd name="T0" fmla="*/ 50 w 379"/>
                <a:gd name="T1" fmla="*/ 6 h 150"/>
                <a:gd name="T2" fmla="*/ 133 w 379"/>
                <a:gd name="T3" fmla="*/ 76 h 150"/>
                <a:gd name="T4" fmla="*/ 209 w 379"/>
                <a:gd name="T5" fmla="*/ 116 h 150"/>
                <a:gd name="T6" fmla="*/ 379 w 379"/>
                <a:gd name="T7" fmla="*/ 133 h 150"/>
                <a:gd name="T8" fmla="*/ 286 w 379"/>
                <a:gd name="T9" fmla="*/ 150 h 150"/>
                <a:gd name="T10" fmla="*/ 173 w 379"/>
                <a:gd name="T11" fmla="*/ 141 h 150"/>
                <a:gd name="T12" fmla="*/ 76 w 379"/>
                <a:gd name="T13" fmla="*/ 106 h 150"/>
                <a:gd name="T14" fmla="*/ 103 w 379"/>
                <a:gd name="T15" fmla="*/ 82 h 150"/>
                <a:gd name="T16" fmla="*/ 44 w 379"/>
                <a:gd name="T17" fmla="*/ 82 h 150"/>
                <a:gd name="T18" fmla="*/ 61 w 379"/>
                <a:gd name="T19" fmla="*/ 65 h 150"/>
                <a:gd name="T20" fmla="*/ 23 w 379"/>
                <a:gd name="T21" fmla="*/ 55 h 150"/>
                <a:gd name="T22" fmla="*/ 0 w 379"/>
                <a:gd name="T23" fmla="*/ 0 h 150"/>
                <a:gd name="T24" fmla="*/ 50 w 379"/>
                <a:gd name="T25" fmla="*/ 6 h 150"/>
                <a:gd name="T26" fmla="*/ 50 w 379"/>
                <a:gd name="T27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9" h="150">
                  <a:moveTo>
                    <a:pt x="50" y="6"/>
                  </a:moveTo>
                  <a:lnTo>
                    <a:pt x="133" y="76"/>
                  </a:lnTo>
                  <a:lnTo>
                    <a:pt x="209" y="116"/>
                  </a:lnTo>
                  <a:lnTo>
                    <a:pt x="379" y="133"/>
                  </a:lnTo>
                  <a:lnTo>
                    <a:pt x="286" y="150"/>
                  </a:lnTo>
                  <a:lnTo>
                    <a:pt x="173" y="141"/>
                  </a:lnTo>
                  <a:lnTo>
                    <a:pt x="76" y="106"/>
                  </a:lnTo>
                  <a:lnTo>
                    <a:pt x="103" y="82"/>
                  </a:lnTo>
                  <a:lnTo>
                    <a:pt x="44" y="82"/>
                  </a:lnTo>
                  <a:lnTo>
                    <a:pt x="61" y="65"/>
                  </a:lnTo>
                  <a:lnTo>
                    <a:pt x="23" y="55"/>
                  </a:lnTo>
                  <a:lnTo>
                    <a:pt x="0" y="0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6" name="Freeform 24"/>
            <p:cNvSpPr>
              <a:spLocks/>
            </p:cNvSpPr>
            <p:nvPr/>
          </p:nvSpPr>
          <p:spPr bwMode="auto">
            <a:xfrm>
              <a:off x="2295" y="3126"/>
              <a:ext cx="295" cy="282"/>
            </a:xfrm>
            <a:custGeom>
              <a:avLst/>
              <a:gdLst>
                <a:gd name="T0" fmla="*/ 234 w 590"/>
                <a:gd name="T1" fmla="*/ 6 h 565"/>
                <a:gd name="T2" fmla="*/ 160 w 590"/>
                <a:gd name="T3" fmla="*/ 95 h 565"/>
                <a:gd name="T4" fmla="*/ 148 w 590"/>
                <a:gd name="T5" fmla="*/ 139 h 565"/>
                <a:gd name="T6" fmla="*/ 181 w 590"/>
                <a:gd name="T7" fmla="*/ 223 h 565"/>
                <a:gd name="T8" fmla="*/ 217 w 590"/>
                <a:gd name="T9" fmla="*/ 255 h 565"/>
                <a:gd name="T10" fmla="*/ 301 w 590"/>
                <a:gd name="T11" fmla="*/ 219 h 565"/>
                <a:gd name="T12" fmla="*/ 392 w 590"/>
                <a:gd name="T13" fmla="*/ 211 h 565"/>
                <a:gd name="T14" fmla="*/ 483 w 590"/>
                <a:gd name="T15" fmla="*/ 217 h 565"/>
                <a:gd name="T16" fmla="*/ 553 w 590"/>
                <a:gd name="T17" fmla="*/ 234 h 565"/>
                <a:gd name="T18" fmla="*/ 590 w 590"/>
                <a:gd name="T19" fmla="*/ 270 h 565"/>
                <a:gd name="T20" fmla="*/ 474 w 590"/>
                <a:gd name="T21" fmla="*/ 242 h 565"/>
                <a:gd name="T22" fmla="*/ 318 w 590"/>
                <a:gd name="T23" fmla="*/ 245 h 565"/>
                <a:gd name="T24" fmla="*/ 207 w 590"/>
                <a:gd name="T25" fmla="*/ 297 h 565"/>
                <a:gd name="T26" fmla="*/ 143 w 590"/>
                <a:gd name="T27" fmla="*/ 394 h 565"/>
                <a:gd name="T28" fmla="*/ 112 w 590"/>
                <a:gd name="T29" fmla="*/ 464 h 565"/>
                <a:gd name="T30" fmla="*/ 118 w 590"/>
                <a:gd name="T31" fmla="*/ 500 h 565"/>
                <a:gd name="T32" fmla="*/ 181 w 590"/>
                <a:gd name="T33" fmla="*/ 565 h 565"/>
                <a:gd name="T34" fmla="*/ 0 w 590"/>
                <a:gd name="T35" fmla="*/ 527 h 565"/>
                <a:gd name="T36" fmla="*/ 0 w 590"/>
                <a:gd name="T37" fmla="*/ 128 h 565"/>
                <a:gd name="T38" fmla="*/ 84 w 590"/>
                <a:gd name="T39" fmla="*/ 0 h 565"/>
                <a:gd name="T40" fmla="*/ 234 w 590"/>
                <a:gd name="T41" fmla="*/ 6 h 565"/>
                <a:gd name="T42" fmla="*/ 234 w 590"/>
                <a:gd name="T43" fmla="*/ 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0" h="565">
                  <a:moveTo>
                    <a:pt x="234" y="6"/>
                  </a:moveTo>
                  <a:lnTo>
                    <a:pt x="160" y="95"/>
                  </a:lnTo>
                  <a:lnTo>
                    <a:pt x="148" y="139"/>
                  </a:lnTo>
                  <a:lnTo>
                    <a:pt x="181" y="223"/>
                  </a:lnTo>
                  <a:lnTo>
                    <a:pt x="217" y="255"/>
                  </a:lnTo>
                  <a:lnTo>
                    <a:pt x="301" y="219"/>
                  </a:lnTo>
                  <a:lnTo>
                    <a:pt x="392" y="211"/>
                  </a:lnTo>
                  <a:lnTo>
                    <a:pt x="483" y="217"/>
                  </a:lnTo>
                  <a:lnTo>
                    <a:pt x="553" y="234"/>
                  </a:lnTo>
                  <a:lnTo>
                    <a:pt x="590" y="270"/>
                  </a:lnTo>
                  <a:lnTo>
                    <a:pt x="474" y="242"/>
                  </a:lnTo>
                  <a:lnTo>
                    <a:pt x="318" y="245"/>
                  </a:lnTo>
                  <a:lnTo>
                    <a:pt x="207" y="297"/>
                  </a:lnTo>
                  <a:lnTo>
                    <a:pt x="143" y="394"/>
                  </a:lnTo>
                  <a:lnTo>
                    <a:pt x="112" y="464"/>
                  </a:lnTo>
                  <a:lnTo>
                    <a:pt x="118" y="500"/>
                  </a:lnTo>
                  <a:lnTo>
                    <a:pt x="181" y="565"/>
                  </a:lnTo>
                  <a:lnTo>
                    <a:pt x="0" y="527"/>
                  </a:lnTo>
                  <a:lnTo>
                    <a:pt x="0" y="128"/>
                  </a:lnTo>
                  <a:lnTo>
                    <a:pt x="84" y="0"/>
                  </a:lnTo>
                  <a:lnTo>
                    <a:pt x="234" y="6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7" name="Freeform 25"/>
            <p:cNvSpPr>
              <a:spLocks/>
            </p:cNvSpPr>
            <p:nvPr/>
          </p:nvSpPr>
          <p:spPr bwMode="auto">
            <a:xfrm>
              <a:off x="1787" y="3118"/>
              <a:ext cx="282" cy="174"/>
            </a:xfrm>
            <a:custGeom>
              <a:avLst/>
              <a:gdLst>
                <a:gd name="T0" fmla="*/ 6 w 563"/>
                <a:gd name="T1" fmla="*/ 68 h 348"/>
                <a:gd name="T2" fmla="*/ 158 w 563"/>
                <a:gd name="T3" fmla="*/ 38 h 348"/>
                <a:gd name="T4" fmla="*/ 122 w 563"/>
                <a:gd name="T5" fmla="*/ 105 h 348"/>
                <a:gd name="T6" fmla="*/ 101 w 563"/>
                <a:gd name="T7" fmla="*/ 158 h 348"/>
                <a:gd name="T8" fmla="*/ 116 w 563"/>
                <a:gd name="T9" fmla="*/ 207 h 348"/>
                <a:gd name="T10" fmla="*/ 158 w 563"/>
                <a:gd name="T11" fmla="*/ 232 h 348"/>
                <a:gd name="T12" fmla="*/ 217 w 563"/>
                <a:gd name="T13" fmla="*/ 241 h 348"/>
                <a:gd name="T14" fmla="*/ 285 w 563"/>
                <a:gd name="T15" fmla="*/ 238 h 348"/>
                <a:gd name="T16" fmla="*/ 374 w 563"/>
                <a:gd name="T17" fmla="*/ 222 h 348"/>
                <a:gd name="T18" fmla="*/ 430 w 563"/>
                <a:gd name="T19" fmla="*/ 196 h 348"/>
                <a:gd name="T20" fmla="*/ 471 w 563"/>
                <a:gd name="T21" fmla="*/ 165 h 348"/>
                <a:gd name="T22" fmla="*/ 492 w 563"/>
                <a:gd name="T23" fmla="*/ 127 h 348"/>
                <a:gd name="T24" fmla="*/ 492 w 563"/>
                <a:gd name="T25" fmla="*/ 86 h 348"/>
                <a:gd name="T26" fmla="*/ 483 w 563"/>
                <a:gd name="T27" fmla="*/ 59 h 348"/>
                <a:gd name="T28" fmla="*/ 435 w 563"/>
                <a:gd name="T29" fmla="*/ 0 h 348"/>
                <a:gd name="T30" fmla="*/ 523 w 563"/>
                <a:gd name="T31" fmla="*/ 29 h 348"/>
                <a:gd name="T32" fmla="*/ 563 w 563"/>
                <a:gd name="T33" fmla="*/ 105 h 348"/>
                <a:gd name="T34" fmla="*/ 563 w 563"/>
                <a:gd name="T35" fmla="*/ 238 h 348"/>
                <a:gd name="T36" fmla="*/ 452 w 563"/>
                <a:gd name="T37" fmla="*/ 327 h 348"/>
                <a:gd name="T38" fmla="*/ 350 w 563"/>
                <a:gd name="T39" fmla="*/ 348 h 348"/>
                <a:gd name="T40" fmla="*/ 201 w 563"/>
                <a:gd name="T41" fmla="*/ 344 h 348"/>
                <a:gd name="T42" fmla="*/ 65 w 563"/>
                <a:gd name="T43" fmla="*/ 308 h 348"/>
                <a:gd name="T44" fmla="*/ 65 w 563"/>
                <a:gd name="T45" fmla="*/ 234 h 348"/>
                <a:gd name="T46" fmla="*/ 36 w 563"/>
                <a:gd name="T47" fmla="*/ 165 h 348"/>
                <a:gd name="T48" fmla="*/ 0 w 563"/>
                <a:gd name="T49" fmla="*/ 106 h 348"/>
                <a:gd name="T50" fmla="*/ 6 w 563"/>
                <a:gd name="T51" fmla="*/ 68 h 348"/>
                <a:gd name="T52" fmla="*/ 6 w 563"/>
                <a:gd name="T53" fmla="*/ 6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3" h="348">
                  <a:moveTo>
                    <a:pt x="6" y="68"/>
                  </a:moveTo>
                  <a:lnTo>
                    <a:pt x="158" y="38"/>
                  </a:lnTo>
                  <a:lnTo>
                    <a:pt x="122" y="105"/>
                  </a:lnTo>
                  <a:lnTo>
                    <a:pt x="101" y="158"/>
                  </a:lnTo>
                  <a:lnTo>
                    <a:pt x="116" y="207"/>
                  </a:lnTo>
                  <a:lnTo>
                    <a:pt x="158" y="232"/>
                  </a:lnTo>
                  <a:lnTo>
                    <a:pt x="217" y="241"/>
                  </a:lnTo>
                  <a:lnTo>
                    <a:pt x="285" y="238"/>
                  </a:lnTo>
                  <a:lnTo>
                    <a:pt x="374" y="222"/>
                  </a:lnTo>
                  <a:lnTo>
                    <a:pt x="430" y="196"/>
                  </a:lnTo>
                  <a:lnTo>
                    <a:pt x="471" y="165"/>
                  </a:lnTo>
                  <a:lnTo>
                    <a:pt x="492" y="127"/>
                  </a:lnTo>
                  <a:lnTo>
                    <a:pt x="492" y="86"/>
                  </a:lnTo>
                  <a:lnTo>
                    <a:pt x="483" y="59"/>
                  </a:lnTo>
                  <a:lnTo>
                    <a:pt x="435" y="0"/>
                  </a:lnTo>
                  <a:lnTo>
                    <a:pt x="523" y="29"/>
                  </a:lnTo>
                  <a:lnTo>
                    <a:pt x="563" y="105"/>
                  </a:lnTo>
                  <a:lnTo>
                    <a:pt x="563" y="238"/>
                  </a:lnTo>
                  <a:lnTo>
                    <a:pt x="452" y="327"/>
                  </a:lnTo>
                  <a:lnTo>
                    <a:pt x="350" y="348"/>
                  </a:lnTo>
                  <a:lnTo>
                    <a:pt x="201" y="344"/>
                  </a:lnTo>
                  <a:lnTo>
                    <a:pt x="65" y="308"/>
                  </a:lnTo>
                  <a:lnTo>
                    <a:pt x="65" y="234"/>
                  </a:lnTo>
                  <a:lnTo>
                    <a:pt x="36" y="165"/>
                  </a:lnTo>
                  <a:lnTo>
                    <a:pt x="0" y="106"/>
                  </a:lnTo>
                  <a:lnTo>
                    <a:pt x="6" y="68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8" name="Freeform 26"/>
            <p:cNvSpPr>
              <a:spLocks/>
            </p:cNvSpPr>
            <p:nvPr/>
          </p:nvSpPr>
          <p:spPr bwMode="auto">
            <a:xfrm>
              <a:off x="1617" y="3178"/>
              <a:ext cx="290" cy="155"/>
            </a:xfrm>
            <a:custGeom>
              <a:avLst/>
              <a:gdLst>
                <a:gd name="T0" fmla="*/ 9 w 579"/>
                <a:gd name="T1" fmla="*/ 0 h 310"/>
                <a:gd name="T2" fmla="*/ 40 w 579"/>
                <a:gd name="T3" fmla="*/ 97 h 310"/>
                <a:gd name="T4" fmla="*/ 74 w 579"/>
                <a:gd name="T5" fmla="*/ 135 h 310"/>
                <a:gd name="T6" fmla="*/ 119 w 579"/>
                <a:gd name="T7" fmla="*/ 156 h 310"/>
                <a:gd name="T8" fmla="*/ 175 w 579"/>
                <a:gd name="T9" fmla="*/ 165 h 310"/>
                <a:gd name="T10" fmla="*/ 226 w 579"/>
                <a:gd name="T11" fmla="*/ 157 h 310"/>
                <a:gd name="T12" fmla="*/ 268 w 579"/>
                <a:gd name="T13" fmla="*/ 137 h 310"/>
                <a:gd name="T14" fmla="*/ 296 w 579"/>
                <a:gd name="T15" fmla="*/ 108 h 310"/>
                <a:gd name="T16" fmla="*/ 296 w 579"/>
                <a:gd name="T17" fmla="*/ 93 h 310"/>
                <a:gd name="T18" fmla="*/ 367 w 579"/>
                <a:gd name="T19" fmla="*/ 97 h 310"/>
                <a:gd name="T20" fmla="*/ 382 w 579"/>
                <a:gd name="T21" fmla="*/ 121 h 310"/>
                <a:gd name="T22" fmla="*/ 408 w 579"/>
                <a:gd name="T23" fmla="*/ 167 h 310"/>
                <a:gd name="T24" fmla="*/ 477 w 579"/>
                <a:gd name="T25" fmla="*/ 213 h 310"/>
                <a:gd name="T26" fmla="*/ 579 w 579"/>
                <a:gd name="T27" fmla="*/ 237 h 310"/>
                <a:gd name="T28" fmla="*/ 482 w 579"/>
                <a:gd name="T29" fmla="*/ 310 h 310"/>
                <a:gd name="T30" fmla="*/ 47 w 579"/>
                <a:gd name="T31" fmla="*/ 253 h 310"/>
                <a:gd name="T32" fmla="*/ 5 w 579"/>
                <a:gd name="T33" fmla="*/ 140 h 310"/>
                <a:gd name="T34" fmla="*/ 0 w 579"/>
                <a:gd name="T35" fmla="*/ 66 h 310"/>
                <a:gd name="T36" fmla="*/ 9 w 579"/>
                <a:gd name="T37" fmla="*/ 0 h 310"/>
                <a:gd name="T38" fmla="*/ 9 w 579"/>
                <a:gd name="T3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9" h="310">
                  <a:moveTo>
                    <a:pt x="9" y="0"/>
                  </a:moveTo>
                  <a:lnTo>
                    <a:pt x="40" y="97"/>
                  </a:lnTo>
                  <a:lnTo>
                    <a:pt x="74" y="135"/>
                  </a:lnTo>
                  <a:lnTo>
                    <a:pt x="119" y="156"/>
                  </a:lnTo>
                  <a:lnTo>
                    <a:pt x="175" y="165"/>
                  </a:lnTo>
                  <a:lnTo>
                    <a:pt x="226" y="157"/>
                  </a:lnTo>
                  <a:lnTo>
                    <a:pt x="268" y="137"/>
                  </a:lnTo>
                  <a:lnTo>
                    <a:pt x="296" y="108"/>
                  </a:lnTo>
                  <a:lnTo>
                    <a:pt x="296" y="93"/>
                  </a:lnTo>
                  <a:lnTo>
                    <a:pt x="367" y="97"/>
                  </a:lnTo>
                  <a:lnTo>
                    <a:pt x="382" y="121"/>
                  </a:lnTo>
                  <a:lnTo>
                    <a:pt x="408" y="167"/>
                  </a:lnTo>
                  <a:lnTo>
                    <a:pt x="477" y="213"/>
                  </a:lnTo>
                  <a:lnTo>
                    <a:pt x="579" y="237"/>
                  </a:lnTo>
                  <a:lnTo>
                    <a:pt x="482" y="310"/>
                  </a:lnTo>
                  <a:lnTo>
                    <a:pt x="47" y="253"/>
                  </a:lnTo>
                  <a:lnTo>
                    <a:pt x="5" y="140"/>
                  </a:lnTo>
                  <a:lnTo>
                    <a:pt x="0" y="6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9" name="Freeform 27"/>
            <p:cNvSpPr>
              <a:spLocks/>
            </p:cNvSpPr>
            <p:nvPr/>
          </p:nvSpPr>
          <p:spPr bwMode="auto">
            <a:xfrm>
              <a:off x="1392" y="3168"/>
              <a:ext cx="202" cy="131"/>
            </a:xfrm>
            <a:custGeom>
              <a:avLst/>
              <a:gdLst>
                <a:gd name="T0" fmla="*/ 158 w 403"/>
                <a:gd name="T1" fmla="*/ 74 h 260"/>
                <a:gd name="T2" fmla="*/ 184 w 403"/>
                <a:gd name="T3" fmla="*/ 159 h 260"/>
                <a:gd name="T4" fmla="*/ 230 w 403"/>
                <a:gd name="T5" fmla="*/ 195 h 260"/>
                <a:gd name="T6" fmla="*/ 285 w 403"/>
                <a:gd name="T7" fmla="*/ 216 h 260"/>
                <a:gd name="T8" fmla="*/ 321 w 403"/>
                <a:gd name="T9" fmla="*/ 216 h 260"/>
                <a:gd name="T10" fmla="*/ 363 w 403"/>
                <a:gd name="T11" fmla="*/ 171 h 260"/>
                <a:gd name="T12" fmla="*/ 375 w 403"/>
                <a:gd name="T13" fmla="*/ 91 h 260"/>
                <a:gd name="T14" fmla="*/ 338 w 403"/>
                <a:gd name="T15" fmla="*/ 9 h 260"/>
                <a:gd name="T16" fmla="*/ 403 w 403"/>
                <a:gd name="T17" fmla="*/ 4 h 260"/>
                <a:gd name="T18" fmla="*/ 392 w 403"/>
                <a:gd name="T19" fmla="*/ 159 h 260"/>
                <a:gd name="T20" fmla="*/ 384 w 403"/>
                <a:gd name="T21" fmla="*/ 260 h 260"/>
                <a:gd name="T22" fmla="*/ 202 w 403"/>
                <a:gd name="T23" fmla="*/ 249 h 260"/>
                <a:gd name="T24" fmla="*/ 78 w 403"/>
                <a:gd name="T25" fmla="*/ 239 h 260"/>
                <a:gd name="T26" fmla="*/ 0 w 403"/>
                <a:gd name="T27" fmla="*/ 234 h 260"/>
                <a:gd name="T28" fmla="*/ 0 w 403"/>
                <a:gd name="T29" fmla="*/ 127 h 260"/>
                <a:gd name="T30" fmla="*/ 72 w 403"/>
                <a:gd name="T31" fmla="*/ 0 h 260"/>
                <a:gd name="T32" fmla="*/ 162 w 403"/>
                <a:gd name="T33" fmla="*/ 19 h 260"/>
                <a:gd name="T34" fmla="*/ 158 w 403"/>
                <a:gd name="T35" fmla="*/ 74 h 260"/>
                <a:gd name="T36" fmla="*/ 158 w 403"/>
                <a:gd name="T37" fmla="*/ 7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260">
                  <a:moveTo>
                    <a:pt x="158" y="74"/>
                  </a:moveTo>
                  <a:lnTo>
                    <a:pt x="184" y="159"/>
                  </a:lnTo>
                  <a:lnTo>
                    <a:pt x="230" y="195"/>
                  </a:lnTo>
                  <a:lnTo>
                    <a:pt x="285" y="216"/>
                  </a:lnTo>
                  <a:lnTo>
                    <a:pt x="321" y="216"/>
                  </a:lnTo>
                  <a:lnTo>
                    <a:pt x="363" y="171"/>
                  </a:lnTo>
                  <a:lnTo>
                    <a:pt x="375" y="91"/>
                  </a:lnTo>
                  <a:lnTo>
                    <a:pt x="338" y="9"/>
                  </a:lnTo>
                  <a:lnTo>
                    <a:pt x="403" y="4"/>
                  </a:lnTo>
                  <a:lnTo>
                    <a:pt x="392" y="159"/>
                  </a:lnTo>
                  <a:lnTo>
                    <a:pt x="384" y="260"/>
                  </a:lnTo>
                  <a:lnTo>
                    <a:pt x="202" y="249"/>
                  </a:lnTo>
                  <a:lnTo>
                    <a:pt x="78" y="239"/>
                  </a:lnTo>
                  <a:lnTo>
                    <a:pt x="0" y="234"/>
                  </a:lnTo>
                  <a:lnTo>
                    <a:pt x="0" y="127"/>
                  </a:lnTo>
                  <a:lnTo>
                    <a:pt x="72" y="0"/>
                  </a:lnTo>
                  <a:lnTo>
                    <a:pt x="162" y="19"/>
                  </a:lnTo>
                  <a:lnTo>
                    <a:pt x="158" y="74"/>
                  </a:lnTo>
                  <a:lnTo>
                    <a:pt x="158" y="7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0" name="Freeform 28"/>
            <p:cNvSpPr>
              <a:spLocks/>
            </p:cNvSpPr>
            <p:nvPr/>
          </p:nvSpPr>
          <p:spPr bwMode="auto">
            <a:xfrm>
              <a:off x="1392" y="2800"/>
              <a:ext cx="2863" cy="309"/>
            </a:xfrm>
            <a:custGeom>
              <a:avLst/>
              <a:gdLst>
                <a:gd name="T0" fmla="*/ 0 w 5726"/>
                <a:gd name="T1" fmla="*/ 502 h 618"/>
                <a:gd name="T2" fmla="*/ 1819 w 5726"/>
                <a:gd name="T3" fmla="*/ 301 h 618"/>
                <a:gd name="T4" fmla="*/ 2888 w 5726"/>
                <a:gd name="T5" fmla="*/ 202 h 618"/>
                <a:gd name="T6" fmla="*/ 3628 w 5726"/>
                <a:gd name="T7" fmla="*/ 166 h 618"/>
                <a:gd name="T8" fmla="*/ 5014 w 5726"/>
                <a:gd name="T9" fmla="*/ 61 h 618"/>
                <a:gd name="T10" fmla="*/ 5726 w 5726"/>
                <a:gd name="T11" fmla="*/ 0 h 618"/>
                <a:gd name="T12" fmla="*/ 5726 w 5726"/>
                <a:gd name="T13" fmla="*/ 111 h 618"/>
                <a:gd name="T14" fmla="*/ 2974 w 5726"/>
                <a:gd name="T15" fmla="*/ 318 h 618"/>
                <a:gd name="T16" fmla="*/ 1068 w 5726"/>
                <a:gd name="T17" fmla="*/ 502 h 618"/>
                <a:gd name="T18" fmla="*/ 0 w 5726"/>
                <a:gd name="T19" fmla="*/ 618 h 618"/>
                <a:gd name="T20" fmla="*/ 0 w 5726"/>
                <a:gd name="T21" fmla="*/ 502 h 618"/>
                <a:gd name="T22" fmla="*/ 0 w 5726"/>
                <a:gd name="T23" fmla="*/ 50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18">
                  <a:moveTo>
                    <a:pt x="0" y="502"/>
                  </a:moveTo>
                  <a:lnTo>
                    <a:pt x="1819" y="301"/>
                  </a:lnTo>
                  <a:lnTo>
                    <a:pt x="2888" y="202"/>
                  </a:lnTo>
                  <a:lnTo>
                    <a:pt x="3628" y="166"/>
                  </a:lnTo>
                  <a:lnTo>
                    <a:pt x="5014" y="61"/>
                  </a:lnTo>
                  <a:lnTo>
                    <a:pt x="5726" y="0"/>
                  </a:lnTo>
                  <a:lnTo>
                    <a:pt x="5726" y="111"/>
                  </a:lnTo>
                  <a:lnTo>
                    <a:pt x="2974" y="318"/>
                  </a:lnTo>
                  <a:lnTo>
                    <a:pt x="1068" y="502"/>
                  </a:lnTo>
                  <a:lnTo>
                    <a:pt x="0" y="618"/>
                  </a:lnTo>
                  <a:lnTo>
                    <a:pt x="0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1" name="Freeform 29"/>
            <p:cNvSpPr>
              <a:spLocks/>
            </p:cNvSpPr>
            <p:nvPr/>
          </p:nvSpPr>
          <p:spPr bwMode="auto">
            <a:xfrm>
              <a:off x="1392" y="2935"/>
              <a:ext cx="2863" cy="226"/>
            </a:xfrm>
            <a:custGeom>
              <a:avLst/>
              <a:gdLst>
                <a:gd name="T0" fmla="*/ 0 w 5726"/>
                <a:gd name="T1" fmla="*/ 384 h 453"/>
                <a:gd name="T2" fmla="*/ 2093 w 5726"/>
                <a:gd name="T3" fmla="*/ 202 h 453"/>
                <a:gd name="T4" fmla="*/ 3738 w 5726"/>
                <a:gd name="T5" fmla="*/ 86 h 453"/>
                <a:gd name="T6" fmla="*/ 4928 w 5726"/>
                <a:gd name="T7" fmla="*/ 31 h 453"/>
                <a:gd name="T8" fmla="*/ 5726 w 5726"/>
                <a:gd name="T9" fmla="*/ 0 h 453"/>
                <a:gd name="T10" fmla="*/ 5726 w 5726"/>
                <a:gd name="T11" fmla="*/ 177 h 453"/>
                <a:gd name="T12" fmla="*/ 2924 w 5726"/>
                <a:gd name="T13" fmla="*/ 268 h 453"/>
                <a:gd name="T14" fmla="*/ 1032 w 5726"/>
                <a:gd name="T15" fmla="*/ 367 h 453"/>
                <a:gd name="T16" fmla="*/ 0 w 5726"/>
                <a:gd name="T17" fmla="*/ 453 h 453"/>
                <a:gd name="T18" fmla="*/ 0 w 5726"/>
                <a:gd name="T19" fmla="*/ 384 h 453"/>
                <a:gd name="T20" fmla="*/ 0 w 5726"/>
                <a:gd name="T21" fmla="*/ 38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26" h="453">
                  <a:moveTo>
                    <a:pt x="0" y="384"/>
                  </a:moveTo>
                  <a:lnTo>
                    <a:pt x="2093" y="202"/>
                  </a:lnTo>
                  <a:lnTo>
                    <a:pt x="3738" y="86"/>
                  </a:lnTo>
                  <a:lnTo>
                    <a:pt x="4928" y="31"/>
                  </a:lnTo>
                  <a:lnTo>
                    <a:pt x="5726" y="0"/>
                  </a:lnTo>
                  <a:lnTo>
                    <a:pt x="5726" y="177"/>
                  </a:lnTo>
                  <a:lnTo>
                    <a:pt x="2924" y="268"/>
                  </a:lnTo>
                  <a:lnTo>
                    <a:pt x="1032" y="367"/>
                  </a:lnTo>
                  <a:lnTo>
                    <a:pt x="0" y="453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2" name="Freeform 30"/>
            <p:cNvSpPr>
              <a:spLocks/>
            </p:cNvSpPr>
            <p:nvPr/>
          </p:nvSpPr>
          <p:spPr bwMode="auto">
            <a:xfrm>
              <a:off x="1392" y="3438"/>
              <a:ext cx="2863" cy="285"/>
            </a:xfrm>
            <a:custGeom>
              <a:avLst/>
              <a:gdLst>
                <a:gd name="T0" fmla="*/ 0 w 5726"/>
                <a:gd name="T1" fmla="*/ 301 h 571"/>
                <a:gd name="T2" fmla="*/ 2473 w 5726"/>
                <a:gd name="T3" fmla="*/ 386 h 571"/>
                <a:gd name="T4" fmla="*/ 3396 w 5726"/>
                <a:gd name="T5" fmla="*/ 436 h 571"/>
                <a:gd name="T6" fmla="*/ 3785 w 5726"/>
                <a:gd name="T7" fmla="*/ 436 h 571"/>
                <a:gd name="T8" fmla="*/ 3994 w 5726"/>
                <a:gd name="T9" fmla="*/ 417 h 571"/>
                <a:gd name="T10" fmla="*/ 4629 w 5726"/>
                <a:gd name="T11" fmla="*/ 287 h 571"/>
                <a:gd name="T12" fmla="*/ 5726 w 5726"/>
                <a:gd name="T13" fmla="*/ 0 h 571"/>
                <a:gd name="T14" fmla="*/ 5726 w 5726"/>
                <a:gd name="T15" fmla="*/ 179 h 571"/>
                <a:gd name="T16" fmla="*/ 4116 w 5726"/>
                <a:gd name="T17" fmla="*/ 502 h 571"/>
                <a:gd name="T18" fmla="*/ 3371 w 5726"/>
                <a:gd name="T19" fmla="*/ 483 h 571"/>
                <a:gd name="T20" fmla="*/ 0 w 5726"/>
                <a:gd name="T21" fmla="*/ 571 h 571"/>
                <a:gd name="T22" fmla="*/ 0 w 5726"/>
                <a:gd name="T23" fmla="*/ 301 h 571"/>
                <a:gd name="T24" fmla="*/ 0 w 5726"/>
                <a:gd name="T25" fmla="*/ 30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26" h="571">
                  <a:moveTo>
                    <a:pt x="0" y="301"/>
                  </a:moveTo>
                  <a:lnTo>
                    <a:pt x="2473" y="386"/>
                  </a:lnTo>
                  <a:lnTo>
                    <a:pt x="3396" y="436"/>
                  </a:lnTo>
                  <a:lnTo>
                    <a:pt x="3785" y="436"/>
                  </a:lnTo>
                  <a:lnTo>
                    <a:pt x="3994" y="417"/>
                  </a:lnTo>
                  <a:lnTo>
                    <a:pt x="4629" y="287"/>
                  </a:lnTo>
                  <a:lnTo>
                    <a:pt x="5726" y="0"/>
                  </a:lnTo>
                  <a:lnTo>
                    <a:pt x="5726" y="179"/>
                  </a:lnTo>
                  <a:lnTo>
                    <a:pt x="4116" y="502"/>
                  </a:lnTo>
                  <a:lnTo>
                    <a:pt x="3371" y="483"/>
                  </a:lnTo>
                  <a:lnTo>
                    <a:pt x="0" y="571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3" name="Freeform 31"/>
            <p:cNvSpPr>
              <a:spLocks/>
            </p:cNvSpPr>
            <p:nvPr/>
          </p:nvSpPr>
          <p:spPr bwMode="auto">
            <a:xfrm>
              <a:off x="1392" y="3270"/>
              <a:ext cx="2863" cy="336"/>
            </a:xfrm>
            <a:custGeom>
              <a:avLst/>
              <a:gdLst>
                <a:gd name="T0" fmla="*/ 0 w 5726"/>
                <a:gd name="T1" fmla="*/ 135 h 673"/>
                <a:gd name="T2" fmla="*/ 1972 w 5726"/>
                <a:gd name="T3" fmla="*/ 367 h 673"/>
                <a:gd name="T4" fmla="*/ 3700 w 5726"/>
                <a:gd name="T5" fmla="*/ 587 h 673"/>
                <a:gd name="T6" fmla="*/ 3939 w 5726"/>
                <a:gd name="T7" fmla="*/ 568 h 673"/>
                <a:gd name="T8" fmla="*/ 4110 w 5726"/>
                <a:gd name="T9" fmla="*/ 515 h 673"/>
                <a:gd name="T10" fmla="*/ 5726 w 5726"/>
                <a:gd name="T11" fmla="*/ 0 h 673"/>
                <a:gd name="T12" fmla="*/ 5726 w 5726"/>
                <a:gd name="T13" fmla="*/ 245 h 673"/>
                <a:gd name="T14" fmla="*/ 3934 w 5726"/>
                <a:gd name="T15" fmla="*/ 673 h 673"/>
                <a:gd name="T16" fmla="*/ 3327 w 5726"/>
                <a:gd name="T17" fmla="*/ 654 h 673"/>
                <a:gd name="T18" fmla="*/ 0 w 5726"/>
                <a:gd name="T19" fmla="*/ 452 h 673"/>
                <a:gd name="T20" fmla="*/ 0 w 5726"/>
                <a:gd name="T21" fmla="*/ 135 h 673"/>
                <a:gd name="T22" fmla="*/ 0 w 5726"/>
                <a:gd name="T23" fmla="*/ 13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6" h="673">
                  <a:moveTo>
                    <a:pt x="0" y="135"/>
                  </a:moveTo>
                  <a:lnTo>
                    <a:pt x="1972" y="367"/>
                  </a:lnTo>
                  <a:lnTo>
                    <a:pt x="3700" y="587"/>
                  </a:lnTo>
                  <a:lnTo>
                    <a:pt x="3939" y="568"/>
                  </a:lnTo>
                  <a:lnTo>
                    <a:pt x="4110" y="515"/>
                  </a:lnTo>
                  <a:lnTo>
                    <a:pt x="5726" y="0"/>
                  </a:lnTo>
                  <a:lnTo>
                    <a:pt x="5726" y="245"/>
                  </a:lnTo>
                  <a:lnTo>
                    <a:pt x="3934" y="673"/>
                  </a:lnTo>
                  <a:lnTo>
                    <a:pt x="3327" y="654"/>
                  </a:lnTo>
                  <a:lnTo>
                    <a:pt x="0" y="45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4" name="Freeform 32"/>
            <p:cNvSpPr>
              <a:spLocks/>
            </p:cNvSpPr>
            <p:nvPr/>
          </p:nvSpPr>
          <p:spPr bwMode="auto">
            <a:xfrm>
              <a:off x="1392" y="3475"/>
              <a:ext cx="2863" cy="240"/>
            </a:xfrm>
            <a:custGeom>
              <a:avLst/>
              <a:gdLst>
                <a:gd name="T0" fmla="*/ 0 w 5726"/>
                <a:gd name="T1" fmla="*/ 304 h 479"/>
                <a:gd name="T2" fmla="*/ 726 w 5726"/>
                <a:gd name="T3" fmla="*/ 346 h 479"/>
                <a:gd name="T4" fmla="*/ 1962 w 5726"/>
                <a:gd name="T5" fmla="*/ 366 h 479"/>
                <a:gd name="T6" fmla="*/ 3245 w 5726"/>
                <a:gd name="T7" fmla="*/ 380 h 479"/>
                <a:gd name="T8" fmla="*/ 3867 w 5726"/>
                <a:gd name="T9" fmla="*/ 384 h 479"/>
                <a:gd name="T10" fmla="*/ 4979 w 5726"/>
                <a:gd name="T11" fmla="*/ 182 h 479"/>
                <a:gd name="T12" fmla="*/ 5726 w 5726"/>
                <a:gd name="T13" fmla="*/ 0 h 479"/>
                <a:gd name="T14" fmla="*/ 5726 w 5726"/>
                <a:gd name="T15" fmla="*/ 116 h 479"/>
                <a:gd name="T16" fmla="*/ 4333 w 5726"/>
                <a:gd name="T17" fmla="*/ 376 h 479"/>
                <a:gd name="T18" fmla="*/ 3797 w 5726"/>
                <a:gd name="T19" fmla="*/ 450 h 479"/>
                <a:gd name="T20" fmla="*/ 2736 w 5726"/>
                <a:gd name="T21" fmla="*/ 467 h 479"/>
                <a:gd name="T22" fmla="*/ 1184 w 5726"/>
                <a:gd name="T23" fmla="*/ 479 h 479"/>
                <a:gd name="T24" fmla="*/ 0 w 5726"/>
                <a:gd name="T25" fmla="*/ 467 h 479"/>
                <a:gd name="T26" fmla="*/ 0 w 5726"/>
                <a:gd name="T27" fmla="*/ 304 h 479"/>
                <a:gd name="T28" fmla="*/ 0 w 5726"/>
                <a:gd name="T29" fmla="*/ 30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6" h="479">
                  <a:moveTo>
                    <a:pt x="0" y="304"/>
                  </a:moveTo>
                  <a:lnTo>
                    <a:pt x="726" y="346"/>
                  </a:lnTo>
                  <a:lnTo>
                    <a:pt x="1962" y="366"/>
                  </a:lnTo>
                  <a:lnTo>
                    <a:pt x="3245" y="380"/>
                  </a:lnTo>
                  <a:lnTo>
                    <a:pt x="3867" y="384"/>
                  </a:lnTo>
                  <a:lnTo>
                    <a:pt x="4979" y="182"/>
                  </a:lnTo>
                  <a:lnTo>
                    <a:pt x="5726" y="0"/>
                  </a:lnTo>
                  <a:lnTo>
                    <a:pt x="5726" y="116"/>
                  </a:lnTo>
                  <a:lnTo>
                    <a:pt x="4333" y="376"/>
                  </a:lnTo>
                  <a:lnTo>
                    <a:pt x="3797" y="450"/>
                  </a:lnTo>
                  <a:lnTo>
                    <a:pt x="2736" y="467"/>
                  </a:lnTo>
                  <a:lnTo>
                    <a:pt x="1184" y="479"/>
                  </a:lnTo>
                  <a:lnTo>
                    <a:pt x="0" y="467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5" name="Freeform 33"/>
            <p:cNvSpPr>
              <a:spLocks/>
            </p:cNvSpPr>
            <p:nvPr/>
          </p:nvSpPr>
          <p:spPr bwMode="auto">
            <a:xfrm>
              <a:off x="1392" y="3323"/>
              <a:ext cx="2863" cy="311"/>
            </a:xfrm>
            <a:custGeom>
              <a:avLst/>
              <a:gdLst>
                <a:gd name="T0" fmla="*/ 0 w 5726"/>
                <a:gd name="T1" fmla="*/ 182 h 621"/>
                <a:gd name="T2" fmla="*/ 1422 w 5726"/>
                <a:gd name="T3" fmla="*/ 328 h 621"/>
                <a:gd name="T4" fmla="*/ 2761 w 5726"/>
                <a:gd name="T5" fmla="*/ 450 h 621"/>
                <a:gd name="T6" fmla="*/ 3513 w 5726"/>
                <a:gd name="T7" fmla="*/ 524 h 621"/>
                <a:gd name="T8" fmla="*/ 3888 w 5726"/>
                <a:gd name="T9" fmla="*/ 534 h 621"/>
                <a:gd name="T10" fmla="*/ 4103 w 5726"/>
                <a:gd name="T11" fmla="*/ 507 h 621"/>
                <a:gd name="T12" fmla="*/ 4394 w 5726"/>
                <a:gd name="T13" fmla="*/ 412 h 621"/>
                <a:gd name="T14" fmla="*/ 5726 w 5726"/>
                <a:gd name="T15" fmla="*/ 0 h 621"/>
                <a:gd name="T16" fmla="*/ 5726 w 5726"/>
                <a:gd name="T17" fmla="*/ 112 h 621"/>
                <a:gd name="T18" fmla="*/ 3909 w 5726"/>
                <a:gd name="T19" fmla="*/ 621 h 621"/>
                <a:gd name="T20" fmla="*/ 3576 w 5726"/>
                <a:gd name="T21" fmla="*/ 604 h 621"/>
                <a:gd name="T22" fmla="*/ 0 w 5726"/>
                <a:gd name="T23" fmla="*/ 401 h 621"/>
                <a:gd name="T24" fmla="*/ 0 w 5726"/>
                <a:gd name="T25" fmla="*/ 182 h 621"/>
                <a:gd name="T26" fmla="*/ 0 w 5726"/>
                <a:gd name="T27" fmla="*/ 182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26" h="621">
                  <a:moveTo>
                    <a:pt x="0" y="182"/>
                  </a:moveTo>
                  <a:lnTo>
                    <a:pt x="1422" y="328"/>
                  </a:lnTo>
                  <a:lnTo>
                    <a:pt x="2761" y="450"/>
                  </a:lnTo>
                  <a:lnTo>
                    <a:pt x="3513" y="524"/>
                  </a:lnTo>
                  <a:lnTo>
                    <a:pt x="3888" y="534"/>
                  </a:lnTo>
                  <a:lnTo>
                    <a:pt x="4103" y="507"/>
                  </a:lnTo>
                  <a:lnTo>
                    <a:pt x="4394" y="412"/>
                  </a:lnTo>
                  <a:lnTo>
                    <a:pt x="5726" y="0"/>
                  </a:lnTo>
                  <a:lnTo>
                    <a:pt x="5726" y="112"/>
                  </a:lnTo>
                  <a:lnTo>
                    <a:pt x="3909" y="621"/>
                  </a:lnTo>
                  <a:lnTo>
                    <a:pt x="3576" y="604"/>
                  </a:lnTo>
                  <a:lnTo>
                    <a:pt x="0" y="401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6" name="Freeform 34"/>
            <p:cNvSpPr>
              <a:spLocks/>
            </p:cNvSpPr>
            <p:nvPr/>
          </p:nvSpPr>
          <p:spPr bwMode="auto">
            <a:xfrm>
              <a:off x="1392" y="2978"/>
              <a:ext cx="2863" cy="196"/>
            </a:xfrm>
            <a:custGeom>
              <a:avLst/>
              <a:gdLst>
                <a:gd name="T0" fmla="*/ 0 w 5726"/>
                <a:gd name="T1" fmla="*/ 327 h 391"/>
                <a:gd name="T2" fmla="*/ 1376 w 5726"/>
                <a:gd name="T3" fmla="*/ 231 h 391"/>
                <a:gd name="T4" fmla="*/ 3403 w 5726"/>
                <a:gd name="T5" fmla="*/ 93 h 391"/>
                <a:gd name="T6" fmla="*/ 4603 w 5726"/>
                <a:gd name="T7" fmla="*/ 9 h 391"/>
                <a:gd name="T8" fmla="*/ 5348 w 5726"/>
                <a:gd name="T9" fmla="*/ 0 h 391"/>
                <a:gd name="T10" fmla="*/ 5726 w 5726"/>
                <a:gd name="T11" fmla="*/ 9 h 391"/>
                <a:gd name="T12" fmla="*/ 5726 w 5726"/>
                <a:gd name="T13" fmla="*/ 131 h 391"/>
                <a:gd name="T14" fmla="*/ 3593 w 5726"/>
                <a:gd name="T15" fmla="*/ 182 h 391"/>
                <a:gd name="T16" fmla="*/ 1380 w 5726"/>
                <a:gd name="T17" fmla="*/ 340 h 391"/>
                <a:gd name="T18" fmla="*/ 1228 w 5726"/>
                <a:gd name="T19" fmla="*/ 285 h 391"/>
                <a:gd name="T20" fmla="*/ 1091 w 5726"/>
                <a:gd name="T21" fmla="*/ 290 h 391"/>
                <a:gd name="T22" fmla="*/ 977 w 5726"/>
                <a:gd name="T23" fmla="*/ 308 h 391"/>
                <a:gd name="T24" fmla="*/ 470 w 5726"/>
                <a:gd name="T25" fmla="*/ 353 h 391"/>
                <a:gd name="T26" fmla="*/ 0 w 5726"/>
                <a:gd name="T27" fmla="*/ 391 h 391"/>
                <a:gd name="T28" fmla="*/ 0 w 5726"/>
                <a:gd name="T29" fmla="*/ 327 h 391"/>
                <a:gd name="T30" fmla="*/ 0 w 5726"/>
                <a:gd name="T31" fmla="*/ 3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26" h="391">
                  <a:moveTo>
                    <a:pt x="0" y="327"/>
                  </a:moveTo>
                  <a:lnTo>
                    <a:pt x="1376" y="231"/>
                  </a:lnTo>
                  <a:lnTo>
                    <a:pt x="3403" y="93"/>
                  </a:lnTo>
                  <a:lnTo>
                    <a:pt x="4603" y="9"/>
                  </a:lnTo>
                  <a:lnTo>
                    <a:pt x="5348" y="0"/>
                  </a:lnTo>
                  <a:lnTo>
                    <a:pt x="5726" y="9"/>
                  </a:lnTo>
                  <a:lnTo>
                    <a:pt x="5726" y="131"/>
                  </a:lnTo>
                  <a:lnTo>
                    <a:pt x="3593" y="182"/>
                  </a:lnTo>
                  <a:lnTo>
                    <a:pt x="1380" y="340"/>
                  </a:lnTo>
                  <a:lnTo>
                    <a:pt x="1228" y="285"/>
                  </a:lnTo>
                  <a:lnTo>
                    <a:pt x="1091" y="290"/>
                  </a:lnTo>
                  <a:lnTo>
                    <a:pt x="977" y="308"/>
                  </a:lnTo>
                  <a:lnTo>
                    <a:pt x="470" y="353"/>
                  </a:lnTo>
                  <a:lnTo>
                    <a:pt x="0" y="391"/>
                  </a:lnTo>
                  <a:lnTo>
                    <a:pt x="0" y="327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7" name="Freeform 35"/>
            <p:cNvSpPr>
              <a:spLocks/>
            </p:cNvSpPr>
            <p:nvPr/>
          </p:nvSpPr>
          <p:spPr bwMode="auto">
            <a:xfrm>
              <a:off x="1392" y="2830"/>
              <a:ext cx="2863" cy="278"/>
            </a:xfrm>
            <a:custGeom>
              <a:avLst/>
              <a:gdLst>
                <a:gd name="T0" fmla="*/ 0 w 5726"/>
                <a:gd name="T1" fmla="*/ 555 h 555"/>
                <a:gd name="T2" fmla="*/ 1669 w 5726"/>
                <a:gd name="T3" fmla="*/ 395 h 555"/>
                <a:gd name="T4" fmla="*/ 4133 w 5726"/>
                <a:gd name="T5" fmla="*/ 198 h 555"/>
                <a:gd name="T6" fmla="*/ 5726 w 5726"/>
                <a:gd name="T7" fmla="*/ 91 h 555"/>
                <a:gd name="T8" fmla="*/ 5726 w 5726"/>
                <a:gd name="T9" fmla="*/ 0 h 555"/>
                <a:gd name="T10" fmla="*/ 1814 w 5726"/>
                <a:gd name="T11" fmla="*/ 287 h 555"/>
                <a:gd name="T12" fmla="*/ 525 w 5726"/>
                <a:gd name="T13" fmla="*/ 422 h 555"/>
                <a:gd name="T14" fmla="*/ 0 w 5726"/>
                <a:gd name="T15" fmla="*/ 496 h 555"/>
                <a:gd name="T16" fmla="*/ 0 w 5726"/>
                <a:gd name="T17" fmla="*/ 555 h 555"/>
                <a:gd name="T18" fmla="*/ 0 w 5726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26" h="555">
                  <a:moveTo>
                    <a:pt x="0" y="555"/>
                  </a:moveTo>
                  <a:lnTo>
                    <a:pt x="1669" y="395"/>
                  </a:lnTo>
                  <a:lnTo>
                    <a:pt x="4133" y="198"/>
                  </a:lnTo>
                  <a:lnTo>
                    <a:pt x="5726" y="91"/>
                  </a:lnTo>
                  <a:lnTo>
                    <a:pt x="5726" y="0"/>
                  </a:lnTo>
                  <a:lnTo>
                    <a:pt x="1814" y="287"/>
                  </a:lnTo>
                  <a:lnTo>
                    <a:pt x="525" y="422"/>
                  </a:lnTo>
                  <a:lnTo>
                    <a:pt x="0" y="496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8" name="Freeform 36"/>
            <p:cNvSpPr>
              <a:spLocks/>
            </p:cNvSpPr>
            <p:nvPr/>
          </p:nvSpPr>
          <p:spPr bwMode="auto">
            <a:xfrm>
              <a:off x="1646" y="3166"/>
              <a:ext cx="71" cy="84"/>
            </a:xfrm>
            <a:custGeom>
              <a:avLst/>
              <a:gdLst>
                <a:gd name="T0" fmla="*/ 38 w 142"/>
                <a:gd name="T1" fmla="*/ 144 h 169"/>
                <a:gd name="T2" fmla="*/ 0 w 142"/>
                <a:gd name="T3" fmla="*/ 84 h 169"/>
                <a:gd name="T4" fmla="*/ 5 w 142"/>
                <a:gd name="T5" fmla="*/ 30 h 169"/>
                <a:gd name="T6" fmla="*/ 53 w 142"/>
                <a:gd name="T7" fmla="*/ 0 h 169"/>
                <a:gd name="T8" fmla="*/ 66 w 142"/>
                <a:gd name="T9" fmla="*/ 67 h 169"/>
                <a:gd name="T10" fmla="*/ 97 w 142"/>
                <a:gd name="T11" fmla="*/ 114 h 169"/>
                <a:gd name="T12" fmla="*/ 142 w 142"/>
                <a:gd name="T13" fmla="*/ 144 h 169"/>
                <a:gd name="T14" fmla="*/ 98 w 142"/>
                <a:gd name="T15" fmla="*/ 169 h 169"/>
                <a:gd name="T16" fmla="*/ 38 w 142"/>
                <a:gd name="T17" fmla="*/ 144 h 169"/>
                <a:gd name="T18" fmla="*/ 38 w 142"/>
                <a:gd name="T19" fmla="*/ 14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9">
                  <a:moveTo>
                    <a:pt x="38" y="144"/>
                  </a:moveTo>
                  <a:lnTo>
                    <a:pt x="0" y="84"/>
                  </a:lnTo>
                  <a:lnTo>
                    <a:pt x="5" y="30"/>
                  </a:lnTo>
                  <a:lnTo>
                    <a:pt x="53" y="0"/>
                  </a:lnTo>
                  <a:lnTo>
                    <a:pt x="66" y="67"/>
                  </a:lnTo>
                  <a:lnTo>
                    <a:pt x="97" y="114"/>
                  </a:lnTo>
                  <a:lnTo>
                    <a:pt x="142" y="144"/>
                  </a:lnTo>
                  <a:lnTo>
                    <a:pt x="98" y="169"/>
                  </a:lnTo>
                  <a:lnTo>
                    <a:pt x="38" y="144"/>
                  </a:lnTo>
                  <a:lnTo>
                    <a:pt x="38" y="14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9" name="Freeform 37"/>
            <p:cNvSpPr>
              <a:spLocks/>
            </p:cNvSpPr>
            <p:nvPr/>
          </p:nvSpPr>
          <p:spPr bwMode="auto">
            <a:xfrm>
              <a:off x="1715" y="3159"/>
              <a:ext cx="71" cy="48"/>
            </a:xfrm>
            <a:custGeom>
              <a:avLst/>
              <a:gdLst>
                <a:gd name="T0" fmla="*/ 8 w 141"/>
                <a:gd name="T1" fmla="*/ 74 h 97"/>
                <a:gd name="T2" fmla="*/ 0 w 141"/>
                <a:gd name="T3" fmla="*/ 23 h 97"/>
                <a:gd name="T4" fmla="*/ 27 w 141"/>
                <a:gd name="T5" fmla="*/ 0 h 97"/>
                <a:gd name="T6" fmla="*/ 65 w 141"/>
                <a:gd name="T7" fmla="*/ 11 h 97"/>
                <a:gd name="T8" fmla="*/ 118 w 141"/>
                <a:gd name="T9" fmla="*/ 72 h 97"/>
                <a:gd name="T10" fmla="*/ 141 w 141"/>
                <a:gd name="T11" fmla="*/ 97 h 97"/>
                <a:gd name="T12" fmla="*/ 69 w 141"/>
                <a:gd name="T13" fmla="*/ 91 h 97"/>
                <a:gd name="T14" fmla="*/ 19 w 141"/>
                <a:gd name="T15" fmla="*/ 97 h 97"/>
                <a:gd name="T16" fmla="*/ 8 w 141"/>
                <a:gd name="T17" fmla="*/ 74 h 97"/>
                <a:gd name="T18" fmla="*/ 8 w 141"/>
                <a:gd name="T19" fmla="*/ 7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97">
                  <a:moveTo>
                    <a:pt x="8" y="74"/>
                  </a:moveTo>
                  <a:lnTo>
                    <a:pt x="0" y="23"/>
                  </a:lnTo>
                  <a:lnTo>
                    <a:pt x="27" y="0"/>
                  </a:lnTo>
                  <a:lnTo>
                    <a:pt x="65" y="11"/>
                  </a:lnTo>
                  <a:lnTo>
                    <a:pt x="118" y="72"/>
                  </a:lnTo>
                  <a:lnTo>
                    <a:pt x="141" y="97"/>
                  </a:lnTo>
                  <a:lnTo>
                    <a:pt x="69" y="91"/>
                  </a:lnTo>
                  <a:lnTo>
                    <a:pt x="19" y="97"/>
                  </a:lnTo>
                  <a:lnTo>
                    <a:pt x="8" y="74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0" name="Freeform 38"/>
            <p:cNvSpPr>
              <a:spLocks/>
            </p:cNvSpPr>
            <p:nvPr/>
          </p:nvSpPr>
          <p:spPr bwMode="auto">
            <a:xfrm>
              <a:off x="1859" y="3159"/>
              <a:ext cx="155" cy="66"/>
            </a:xfrm>
            <a:custGeom>
              <a:avLst/>
              <a:gdLst>
                <a:gd name="T0" fmla="*/ 0 w 310"/>
                <a:gd name="T1" fmla="*/ 80 h 133"/>
                <a:gd name="T2" fmla="*/ 23 w 310"/>
                <a:gd name="T3" fmla="*/ 36 h 133"/>
                <a:gd name="T4" fmla="*/ 61 w 310"/>
                <a:gd name="T5" fmla="*/ 5 h 133"/>
                <a:gd name="T6" fmla="*/ 122 w 310"/>
                <a:gd name="T7" fmla="*/ 0 h 133"/>
                <a:gd name="T8" fmla="*/ 166 w 310"/>
                <a:gd name="T9" fmla="*/ 36 h 133"/>
                <a:gd name="T10" fmla="*/ 227 w 310"/>
                <a:gd name="T11" fmla="*/ 13 h 133"/>
                <a:gd name="T12" fmla="*/ 280 w 310"/>
                <a:gd name="T13" fmla="*/ 13 h 133"/>
                <a:gd name="T14" fmla="*/ 310 w 310"/>
                <a:gd name="T15" fmla="*/ 42 h 133"/>
                <a:gd name="T16" fmla="*/ 282 w 310"/>
                <a:gd name="T17" fmla="*/ 72 h 133"/>
                <a:gd name="T18" fmla="*/ 221 w 310"/>
                <a:gd name="T19" fmla="*/ 119 h 133"/>
                <a:gd name="T20" fmla="*/ 139 w 310"/>
                <a:gd name="T21" fmla="*/ 133 h 133"/>
                <a:gd name="T22" fmla="*/ 44 w 310"/>
                <a:gd name="T23" fmla="*/ 127 h 133"/>
                <a:gd name="T24" fmla="*/ 0 w 310"/>
                <a:gd name="T25" fmla="*/ 80 h 133"/>
                <a:gd name="T26" fmla="*/ 0 w 310"/>
                <a:gd name="T27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133">
                  <a:moveTo>
                    <a:pt x="0" y="80"/>
                  </a:moveTo>
                  <a:lnTo>
                    <a:pt x="23" y="36"/>
                  </a:lnTo>
                  <a:lnTo>
                    <a:pt x="61" y="5"/>
                  </a:lnTo>
                  <a:lnTo>
                    <a:pt x="122" y="0"/>
                  </a:lnTo>
                  <a:lnTo>
                    <a:pt x="166" y="36"/>
                  </a:lnTo>
                  <a:lnTo>
                    <a:pt x="227" y="13"/>
                  </a:lnTo>
                  <a:lnTo>
                    <a:pt x="280" y="13"/>
                  </a:lnTo>
                  <a:lnTo>
                    <a:pt x="310" y="42"/>
                  </a:lnTo>
                  <a:lnTo>
                    <a:pt x="282" y="72"/>
                  </a:lnTo>
                  <a:lnTo>
                    <a:pt x="221" y="119"/>
                  </a:lnTo>
                  <a:lnTo>
                    <a:pt x="139" y="133"/>
                  </a:lnTo>
                  <a:lnTo>
                    <a:pt x="44" y="12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1" name="Freeform 39"/>
            <p:cNvSpPr>
              <a:spLocks/>
            </p:cNvSpPr>
            <p:nvPr/>
          </p:nvSpPr>
          <p:spPr bwMode="auto">
            <a:xfrm>
              <a:off x="2846" y="3223"/>
              <a:ext cx="92" cy="250"/>
            </a:xfrm>
            <a:custGeom>
              <a:avLst/>
              <a:gdLst>
                <a:gd name="T0" fmla="*/ 61 w 182"/>
                <a:gd name="T1" fmla="*/ 462 h 502"/>
                <a:gd name="T2" fmla="*/ 4 w 182"/>
                <a:gd name="T3" fmla="*/ 304 h 502"/>
                <a:gd name="T4" fmla="*/ 0 w 182"/>
                <a:gd name="T5" fmla="*/ 192 h 502"/>
                <a:gd name="T6" fmla="*/ 23 w 182"/>
                <a:gd name="T7" fmla="*/ 108 h 502"/>
                <a:gd name="T8" fmla="*/ 78 w 182"/>
                <a:gd name="T9" fmla="*/ 48 h 502"/>
                <a:gd name="T10" fmla="*/ 152 w 182"/>
                <a:gd name="T11" fmla="*/ 0 h 502"/>
                <a:gd name="T12" fmla="*/ 175 w 182"/>
                <a:gd name="T13" fmla="*/ 36 h 502"/>
                <a:gd name="T14" fmla="*/ 125 w 182"/>
                <a:gd name="T15" fmla="*/ 135 h 502"/>
                <a:gd name="T16" fmla="*/ 91 w 182"/>
                <a:gd name="T17" fmla="*/ 200 h 502"/>
                <a:gd name="T18" fmla="*/ 85 w 182"/>
                <a:gd name="T19" fmla="*/ 287 h 502"/>
                <a:gd name="T20" fmla="*/ 122 w 182"/>
                <a:gd name="T21" fmla="*/ 390 h 502"/>
                <a:gd name="T22" fmla="*/ 182 w 182"/>
                <a:gd name="T23" fmla="*/ 502 h 502"/>
                <a:gd name="T24" fmla="*/ 61 w 182"/>
                <a:gd name="T25" fmla="*/ 462 h 502"/>
                <a:gd name="T26" fmla="*/ 61 w 182"/>
                <a:gd name="T2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02">
                  <a:moveTo>
                    <a:pt x="61" y="462"/>
                  </a:moveTo>
                  <a:lnTo>
                    <a:pt x="4" y="304"/>
                  </a:lnTo>
                  <a:lnTo>
                    <a:pt x="0" y="192"/>
                  </a:lnTo>
                  <a:lnTo>
                    <a:pt x="23" y="108"/>
                  </a:lnTo>
                  <a:lnTo>
                    <a:pt x="78" y="48"/>
                  </a:lnTo>
                  <a:lnTo>
                    <a:pt x="152" y="0"/>
                  </a:lnTo>
                  <a:lnTo>
                    <a:pt x="175" y="36"/>
                  </a:lnTo>
                  <a:lnTo>
                    <a:pt x="125" y="135"/>
                  </a:lnTo>
                  <a:lnTo>
                    <a:pt x="91" y="200"/>
                  </a:lnTo>
                  <a:lnTo>
                    <a:pt x="85" y="287"/>
                  </a:lnTo>
                  <a:lnTo>
                    <a:pt x="122" y="390"/>
                  </a:lnTo>
                  <a:lnTo>
                    <a:pt x="182" y="502"/>
                  </a:lnTo>
                  <a:lnTo>
                    <a:pt x="61" y="462"/>
                  </a:lnTo>
                  <a:lnTo>
                    <a:pt x="61" y="462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2" name="Freeform 40"/>
            <p:cNvSpPr>
              <a:spLocks/>
            </p:cNvSpPr>
            <p:nvPr/>
          </p:nvSpPr>
          <p:spPr bwMode="auto">
            <a:xfrm>
              <a:off x="3022" y="3338"/>
              <a:ext cx="83" cy="82"/>
            </a:xfrm>
            <a:custGeom>
              <a:avLst/>
              <a:gdLst>
                <a:gd name="T0" fmla="*/ 0 w 165"/>
                <a:gd name="T1" fmla="*/ 0 h 165"/>
                <a:gd name="T2" fmla="*/ 135 w 165"/>
                <a:gd name="T3" fmla="*/ 44 h 165"/>
                <a:gd name="T4" fmla="*/ 116 w 165"/>
                <a:gd name="T5" fmla="*/ 105 h 165"/>
                <a:gd name="T6" fmla="*/ 165 w 165"/>
                <a:gd name="T7" fmla="*/ 165 h 165"/>
                <a:gd name="T8" fmla="*/ 97 w 165"/>
                <a:gd name="T9" fmla="*/ 152 h 165"/>
                <a:gd name="T10" fmla="*/ 47 w 165"/>
                <a:gd name="T11" fmla="*/ 91 h 165"/>
                <a:gd name="T12" fmla="*/ 0 w 165"/>
                <a:gd name="T13" fmla="*/ 0 h 165"/>
                <a:gd name="T14" fmla="*/ 0 w 165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5">
                  <a:moveTo>
                    <a:pt x="0" y="0"/>
                  </a:moveTo>
                  <a:lnTo>
                    <a:pt x="135" y="44"/>
                  </a:lnTo>
                  <a:lnTo>
                    <a:pt x="116" y="105"/>
                  </a:lnTo>
                  <a:lnTo>
                    <a:pt x="165" y="165"/>
                  </a:lnTo>
                  <a:lnTo>
                    <a:pt x="97" y="152"/>
                  </a:lnTo>
                  <a:lnTo>
                    <a:pt x="47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3" name="Freeform 41"/>
            <p:cNvSpPr>
              <a:spLocks/>
            </p:cNvSpPr>
            <p:nvPr/>
          </p:nvSpPr>
          <p:spPr bwMode="auto">
            <a:xfrm>
              <a:off x="3246" y="3402"/>
              <a:ext cx="189" cy="114"/>
            </a:xfrm>
            <a:custGeom>
              <a:avLst/>
              <a:gdLst>
                <a:gd name="T0" fmla="*/ 52 w 379"/>
                <a:gd name="T1" fmla="*/ 228 h 228"/>
                <a:gd name="T2" fmla="*/ 14 w 379"/>
                <a:gd name="T3" fmla="*/ 211 h 228"/>
                <a:gd name="T4" fmla="*/ 0 w 379"/>
                <a:gd name="T5" fmla="*/ 175 h 228"/>
                <a:gd name="T6" fmla="*/ 14 w 379"/>
                <a:gd name="T7" fmla="*/ 145 h 228"/>
                <a:gd name="T8" fmla="*/ 52 w 379"/>
                <a:gd name="T9" fmla="*/ 145 h 228"/>
                <a:gd name="T10" fmla="*/ 137 w 379"/>
                <a:gd name="T11" fmla="*/ 168 h 228"/>
                <a:gd name="T12" fmla="*/ 221 w 379"/>
                <a:gd name="T13" fmla="*/ 112 h 228"/>
                <a:gd name="T14" fmla="*/ 280 w 379"/>
                <a:gd name="T15" fmla="*/ 53 h 228"/>
                <a:gd name="T16" fmla="*/ 287 w 379"/>
                <a:gd name="T17" fmla="*/ 15 h 228"/>
                <a:gd name="T18" fmla="*/ 341 w 379"/>
                <a:gd name="T19" fmla="*/ 0 h 228"/>
                <a:gd name="T20" fmla="*/ 371 w 379"/>
                <a:gd name="T21" fmla="*/ 29 h 228"/>
                <a:gd name="T22" fmla="*/ 379 w 379"/>
                <a:gd name="T23" fmla="*/ 59 h 228"/>
                <a:gd name="T24" fmla="*/ 365 w 379"/>
                <a:gd name="T25" fmla="*/ 82 h 228"/>
                <a:gd name="T26" fmla="*/ 305 w 379"/>
                <a:gd name="T27" fmla="*/ 128 h 228"/>
                <a:gd name="T28" fmla="*/ 130 w 379"/>
                <a:gd name="T29" fmla="*/ 211 h 228"/>
                <a:gd name="T30" fmla="*/ 52 w 379"/>
                <a:gd name="T31" fmla="*/ 228 h 228"/>
                <a:gd name="T32" fmla="*/ 52 w 379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228">
                  <a:moveTo>
                    <a:pt x="52" y="228"/>
                  </a:moveTo>
                  <a:lnTo>
                    <a:pt x="14" y="211"/>
                  </a:lnTo>
                  <a:lnTo>
                    <a:pt x="0" y="175"/>
                  </a:lnTo>
                  <a:lnTo>
                    <a:pt x="14" y="145"/>
                  </a:lnTo>
                  <a:lnTo>
                    <a:pt x="52" y="145"/>
                  </a:lnTo>
                  <a:lnTo>
                    <a:pt x="137" y="168"/>
                  </a:lnTo>
                  <a:lnTo>
                    <a:pt x="221" y="112"/>
                  </a:lnTo>
                  <a:lnTo>
                    <a:pt x="280" y="53"/>
                  </a:lnTo>
                  <a:lnTo>
                    <a:pt x="287" y="15"/>
                  </a:lnTo>
                  <a:lnTo>
                    <a:pt x="341" y="0"/>
                  </a:lnTo>
                  <a:lnTo>
                    <a:pt x="371" y="29"/>
                  </a:lnTo>
                  <a:lnTo>
                    <a:pt x="379" y="59"/>
                  </a:lnTo>
                  <a:lnTo>
                    <a:pt x="365" y="82"/>
                  </a:lnTo>
                  <a:lnTo>
                    <a:pt x="305" y="128"/>
                  </a:lnTo>
                  <a:lnTo>
                    <a:pt x="130" y="211"/>
                  </a:lnTo>
                  <a:lnTo>
                    <a:pt x="52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4" name="Freeform 42"/>
            <p:cNvSpPr>
              <a:spLocks/>
            </p:cNvSpPr>
            <p:nvPr/>
          </p:nvSpPr>
          <p:spPr bwMode="auto">
            <a:xfrm>
              <a:off x="3509" y="3375"/>
              <a:ext cx="198" cy="58"/>
            </a:xfrm>
            <a:custGeom>
              <a:avLst/>
              <a:gdLst>
                <a:gd name="T0" fmla="*/ 0 w 395"/>
                <a:gd name="T1" fmla="*/ 23 h 118"/>
                <a:gd name="T2" fmla="*/ 6 w 395"/>
                <a:gd name="T3" fmla="*/ 65 h 118"/>
                <a:gd name="T4" fmla="*/ 30 w 395"/>
                <a:gd name="T5" fmla="*/ 97 h 118"/>
                <a:gd name="T6" fmla="*/ 61 w 395"/>
                <a:gd name="T7" fmla="*/ 116 h 118"/>
                <a:gd name="T8" fmla="*/ 108 w 395"/>
                <a:gd name="T9" fmla="*/ 118 h 118"/>
                <a:gd name="T10" fmla="*/ 177 w 395"/>
                <a:gd name="T11" fmla="*/ 114 h 118"/>
                <a:gd name="T12" fmla="*/ 251 w 395"/>
                <a:gd name="T13" fmla="*/ 99 h 118"/>
                <a:gd name="T14" fmla="*/ 338 w 395"/>
                <a:gd name="T15" fmla="*/ 74 h 118"/>
                <a:gd name="T16" fmla="*/ 382 w 395"/>
                <a:gd name="T17" fmla="*/ 53 h 118"/>
                <a:gd name="T18" fmla="*/ 395 w 395"/>
                <a:gd name="T19" fmla="*/ 34 h 118"/>
                <a:gd name="T20" fmla="*/ 392 w 395"/>
                <a:gd name="T21" fmla="*/ 12 h 118"/>
                <a:gd name="T22" fmla="*/ 350 w 395"/>
                <a:gd name="T23" fmla="*/ 0 h 118"/>
                <a:gd name="T24" fmla="*/ 302 w 395"/>
                <a:gd name="T25" fmla="*/ 0 h 118"/>
                <a:gd name="T26" fmla="*/ 219 w 395"/>
                <a:gd name="T27" fmla="*/ 8 h 118"/>
                <a:gd name="T28" fmla="*/ 129 w 395"/>
                <a:gd name="T29" fmla="*/ 34 h 118"/>
                <a:gd name="T30" fmla="*/ 72 w 395"/>
                <a:gd name="T31" fmla="*/ 38 h 118"/>
                <a:gd name="T32" fmla="*/ 48 w 395"/>
                <a:gd name="T33" fmla="*/ 36 h 118"/>
                <a:gd name="T34" fmla="*/ 25 w 395"/>
                <a:gd name="T35" fmla="*/ 19 h 118"/>
                <a:gd name="T36" fmla="*/ 0 w 395"/>
                <a:gd name="T37" fmla="*/ 23 h 118"/>
                <a:gd name="T38" fmla="*/ 0 w 395"/>
                <a:gd name="T39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118">
                  <a:moveTo>
                    <a:pt x="0" y="23"/>
                  </a:moveTo>
                  <a:lnTo>
                    <a:pt x="6" y="65"/>
                  </a:lnTo>
                  <a:lnTo>
                    <a:pt x="30" y="97"/>
                  </a:lnTo>
                  <a:lnTo>
                    <a:pt x="61" y="116"/>
                  </a:lnTo>
                  <a:lnTo>
                    <a:pt x="108" y="118"/>
                  </a:lnTo>
                  <a:lnTo>
                    <a:pt x="177" y="114"/>
                  </a:lnTo>
                  <a:lnTo>
                    <a:pt x="251" y="99"/>
                  </a:lnTo>
                  <a:lnTo>
                    <a:pt x="338" y="74"/>
                  </a:lnTo>
                  <a:lnTo>
                    <a:pt x="382" y="53"/>
                  </a:lnTo>
                  <a:lnTo>
                    <a:pt x="395" y="34"/>
                  </a:lnTo>
                  <a:lnTo>
                    <a:pt x="392" y="12"/>
                  </a:lnTo>
                  <a:lnTo>
                    <a:pt x="350" y="0"/>
                  </a:lnTo>
                  <a:lnTo>
                    <a:pt x="302" y="0"/>
                  </a:lnTo>
                  <a:lnTo>
                    <a:pt x="219" y="8"/>
                  </a:lnTo>
                  <a:lnTo>
                    <a:pt x="129" y="34"/>
                  </a:lnTo>
                  <a:lnTo>
                    <a:pt x="72" y="38"/>
                  </a:lnTo>
                  <a:lnTo>
                    <a:pt x="48" y="36"/>
                  </a:lnTo>
                  <a:lnTo>
                    <a:pt x="25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5" name="Freeform 43"/>
            <p:cNvSpPr>
              <a:spLocks/>
            </p:cNvSpPr>
            <p:nvPr/>
          </p:nvSpPr>
          <p:spPr bwMode="auto">
            <a:xfrm>
              <a:off x="2725" y="3193"/>
              <a:ext cx="91" cy="97"/>
            </a:xfrm>
            <a:custGeom>
              <a:avLst/>
              <a:gdLst>
                <a:gd name="T0" fmla="*/ 0 w 182"/>
                <a:gd name="T1" fmla="*/ 0 h 194"/>
                <a:gd name="T2" fmla="*/ 49 w 182"/>
                <a:gd name="T3" fmla="*/ 127 h 194"/>
                <a:gd name="T4" fmla="*/ 146 w 182"/>
                <a:gd name="T5" fmla="*/ 194 h 194"/>
                <a:gd name="T6" fmla="*/ 182 w 182"/>
                <a:gd name="T7" fmla="*/ 97 h 194"/>
                <a:gd name="T8" fmla="*/ 68 w 182"/>
                <a:gd name="T9" fmla="*/ 31 h 194"/>
                <a:gd name="T10" fmla="*/ 0 w 182"/>
                <a:gd name="T11" fmla="*/ 0 h 194"/>
                <a:gd name="T12" fmla="*/ 0 w 182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94">
                  <a:moveTo>
                    <a:pt x="0" y="0"/>
                  </a:moveTo>
                  <a:lnTo>
                    <a:pt x="49" y="127"/>
                  </a:lnTo>
                  <a:lnTo>
                    <a:pt x="146" y="194"/>
                  </a:lnTo>
                  <a:lnTo>
                    <a:pt x="182" y="97"/>
                  </a:lnTo>
                  <a:lnTo>
                    <a:pt x="68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6" name="Freeform 44"/>
            <p:cNvSpPr>
              <a:spLocks/>
            </p:cNvSpPr>
            <p:nvPr/>
          </p:nvSpPr>
          <p:spPr bwMode="auto">
            <a:xfrm>
              <a:off x="3199" y="3239"/>
              <a:ext cx="15" cy="13"/>
            </a:xfrm>
            <a:custGeom>
              <a:avLst/>
              <a:gdLst>
                <a:gd name="T0" fmla="*/ 6 w 31"/>
                <a:gd name="T1" fmla="*/ 27 h 27"/>
                <a:gd name="T2" fmla="*/ 0 w 31"/>
                <a:gd name="T3" fmla="*/ 8 h 27"/>
                <a:gd name="T4" fmla="*/ 6 w 31"/>
                <a:gd name="T5" fmla="*/ 0 h 27"/>
                <a:gd name="T6" fmla="*/ 19 w 31"/>
                <a:gd name="T7" fmla="*/ 4 h 27"/>
                <a:gd name="T8" fmla="*/ 31 w 31"/>
                <a:gd name="T9" fmla="*/ 27 h 27"/>
                <a:gd name="T10" fmla="*/ 6 w 31"/>
                <a:gd name="T11" fmla="*/ 27 h 27"/>
                <a:gd name="T12" fmla="*/ 6 w 3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7">
                  <a:moveTo>
                    <a:pt x="6" y="27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9" y="4"/>
                  </a:lnTo>
                  <a:lnTo>
                    <a:pt x="31" y="27"/>
                  </a:lnTo>
                  <a:lnTo>
                    <a:pt x="6" y="27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7" name="Freeform 45"/>
            <p:cNvSpPr>
              <a:spLocks/>
            </p:cNvSpPr>
            <p:nvPr/>
          </p:nvSpPr>
          <p:spPr bwMode="auto">
            <a:xfrm>
              <a:off x="2551" y="3293"/>
              <a:ext cx="18" cy="15"/>
            </a:xfrm>
            <a:custGeom>
              <a:avLst/>
              <a:gdLst>
                <a:gd name="T0" fmla="*/ 11 w 36"/>
                <a:gd name="T1" fmla="*/ 0 h 30"/>
                <a:gd name="T2" fmla="*/ 0 w 36"/>
                <a:gd name="T3" fmla="*/ 9 h 30"/>
                <a:gd name="T4" fmla="*/ 1 w 36"/>
                <a:gd name="T5" fmla="*/ 19 h 30"/>
                <a:gd name="T6" fmla="*/ 30 w 36"/>
                <a:gd name="T7" fmla="*/ 30 h 30"/>
                <a:gd name="T8" fmla="*/ 36 w 36"/>
                <a:gd name="T9" fmla="*/ 19 h 30"/>
                <a:gd name="T10" fmla="*/ 28 w 36"/>
                <a:gd name="T11" fmla="*/ 9 h 30"/>
                <a:gd name="T12" fmla="*/ 11 w 36"/>
                <a:gd name="T13" fmla="*/ 0 h 30"/>
                <a:gd name="T14" fmla="*/ 11 w 3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0">
                  <a:moveTo>
                    <a:pt x="11" y="0"/>
                  </a:moveTo>
                  <a:lnTo>
                    <a:pt x="0" y="9"/>
                  </a:lnTo>
                  <a:lnTo>
                    <a:pt x="1" y="19"/>
                  </a:lnTo>
                  <a:lnTo>
                    <a:pt x="30" y="30"/>
                  </a:lnTo>
                  <a:lnTo>
                    <a:pt x="36" y="19"/>
                  </a:lnTo>
                  <a:lnTo>
                    <a:pt x="28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8" name="Freeform 46"/>
            <p:cNvSpPr>
              <a:spLocks/>
            </p:cNvSpPr>
            <p:nvPr/>
          </p:nvSpPr>
          <p:spPr bwMode="auto">
            <a:xfrm>
              <a:off x="1582" y="2913"/>
              <a:ext cx="85" cy="883"/>
            </a:xfrm>
            <a:custGeom>
              <a:avLst/>
              <a:gdLst>
                <a:gd name="T0" fmla="*/ 0 w 169"/>
                <a:gd name="T1" fmla="*/ 14 h 1768"/>
                <a:gd name="T2" fmla="*/ 29 w 169"/>
                <a:gd name="T3" fmla="*/ 820 h 1768"/>
                <a:gd name="T4" fmla="*/ 55 w 169"/>
                <a:gd name="T5" fmla="*/ 1207 h 1768"/>
                <a:gd name="T6" fmla="*/ 71 w 169"/>
                <a:gd name="T7" fmla="*/ 1496 h 1768"/>
                <a:gd name="T8" fmla="*/ 55 w 169"/>
                <a:gd name="T9" fmla="*/ 1768 h 1768"/>
                <a:gd name="T10" fmla="*/ 76 w 169"/>
                <a:gd name="T11" fmla="*/ 1760 h 1768"/>
                <a:gd name="T12" fmla="*/ 92 w 169"/>
                <a:gd name="T13" fmla="*/ 1631 h 1768"/>
                <a:gd name="T14" fmla="*/ 86 w 169"/>
                <a:gd name="T15" fmla="*/ 1430 h 1768"/>
                <a:gd name="T16" fmla="*/ 86 w 169"/>
                <a:gd name="T17" fmla="*/ 1247 h 1768"/>
                <a:gd name="T18" fmla="*/ 65 w 169"/>
                <a:gd name="T19" fmla="*/ 1156 h 1768"/>
                <a:gd name="T20" fmla="*/ 57 w 169"/>
                <a:gd name="T21" fmla="*/ 1012 h 1768"/>
                <a:gd name="T22" fmla="*/ 55 w 169"/>
                <a:gd name="T23" fmla="*/ 702 h 1768"/>
                <a:gd name="T24" fmla="*/ 112 w 169"/>
                <a:gd name="T25" fmla="*/ 860 h 1768"/>
                <a:gd name="T26" fmla="*/ 120 w 169"/>
                <a:gd name="T27" fmla="*/ 1046 h 1768"/>
                <a:gd name="T28" fmla="*/ 162 w 169"/>
                <a:gd name="T29" fmla="*/ 1055 h 1768"/>
                <a:gd name="T30" fmla="*/ 169 w 169"/>
                <a:gd name="T31" fmla="*/ 941 h 1768"/>
                <a:gd name="T32" fmla="*/ 78 w 169"/>
                <a:gd name="T33" fmla="*/ 673 h 1768"/>
                <a:gd name="T34" fmla="*/ 50 w 169"/>
                <a:gd name="T35" fmla="*/ 443 h 1768"/>
                <a:gd name="T36" fmla="*/ 42 w 169"/>
                <a:gd name="T37" fmla="*/ 229 h 1768"/>
                <a:gd name="T38" fmla="*/ 42 w 169"/>
                <a:gd name="T39" fmla="*/ 0 h 1768"/>
                <a:gd name="T40" fmla="*/ 0 w 169"/>
                <a:gd name="T41" fmla="*/ 14 h 1768"/>
                <a:gd name="T42" fmla="*/ 0 w 169"/>
                <a:gd name="T43" fmla="*/ 1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1768">
                  <a:moveTo>
                    <a:pt x="0" y="14"/>
                  </a:moveTo>
                  <a:lnTo>
                    <a:pt x="29" y="820"/>
                  </a:lnTo>
                  <a:lnTo>
                    <a:pt x="55" y="1207"/>
                  </a:lnTo>
                  <a:lnTo>
                    <a:pt x="71" y="1496"/>
                  </a:lnTo>
                  <a:lnTo>
                    <a:pt x="55" y="1768"/>
                  </a:lnTo>
                  <a:lnTo>
                    <a:pt x="76" y="1760"/>
                  </a:lnTo>
                  <a:lnTo>
                    <a:pt x="92" y="1631"/>
                  </a:lnTo>
                  <a:lnTo>
                    <a:pt x="86" y="1430"/>
                  </a:lnTo>
                  <a:lnTo>
                    <a:pt x="86" y="1247"/>
                  </a:lnTo>
                  <a:lnTo>
                    <a:pt x="65" y="1156"/>
                  </a:lnTo>
                  <a:lnTo>
                    <a:pt x="57" y="1012"/>
                  </a:lnTo>
                  <a:lnTo>
                    <a:pt x="55" y="702"/>
                  </a:lnTo>
                  <a:lnTo>
                    <a:pt x="112" y="860"/>
                  </a:lnTo>
                  <a:lnTo>
                    <a:pt x="120" y="1046"/>
                  </a:lnTo>
                  <a:lnTo>
                    <a:pt x="162" y="1055"/>
                  </a:lnTo>
                  <a:lnTo>
                    <a:pt x="169" y="941"/>
                  </a:lnTo>
                  <a:lnTo>
                    <a:pt x="78" y="673"/>
                  </a:lnTo>
                  <a:lnTo>
                    <a:pt x="50" y="443"/>
                  </a:lnTo>
                  <a:lnTo>
                    <a:pt x="42" y="229"/>
                  </a:lnTo>
                  <a:lnTo>
                    <a:pt x="4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79" name="Freeform 47"/>
            <p:cNvSpPr>
              <a:spLocks/>
            </p:cNvSpPr>
            <p:nvPr/>
          </p:nvSpPr>
          <p:spPr bwMode="auto">
            <a:xfrm>
              <a:off x="1624" y="3501"/>
              <a:ext cx="34" cy="141"/>
            </a:xfrm>
            <a:custGeom>
              <a:avLst/>
              <a:gdLst>
                <a:gd name="T0" fmla="*/ 51 w 68"/>
                <a:gd name="T1" fmla="*/ 0 h 281"/>
                <a:gd name="T2" fmla="*/ 28 w 68"/>
                <a:gd name="T3" fmla="*/ 122 h 281"/>
                <a:gd name="T4" fmla="*/ 8 w 68"/>
                <a:gd name="T5" fmla="*/ 222 h 281"/>
                <a:gd name="T6" fmla="*/ 0 w 68"/>
                <a:gd name="T7" fmla="*/ 281 h 281"/>
                <a:gd name="T8" fmla="*/ 28 w 68"/>
                <a:gd name="T9" fmla="*/ 274 h 281"/>
                <a:gd name="T10" fmla="*/ 44 w 68"/>
                <a:gd name="T11" fmla="*/ 175 h 281"/>
                <a:gd name="T12" fmla="*/ 68 w 68"/>
                <a:gd name="T13" fmla="*/ 93 h 281"/>
                <a:gd name="T14" fmla="*/ 68 w 68"/>
                <a:gd name="T15" fmla="*/ 2 h 281"/>
                <a:gd name="T16" fmla="*/ 51 w 68"/>
                <a:gd name="T17" fmla="*/ 0 h 281"/>
                <a:gd name="T18" fmla="*/ 51 w 68"/>
                <a:gd name="T1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81">
                  <a:moveTo>
                    <a:pt x="51" y="0"/>
                  </a:moveTo>
                  <a:lnTo>
                    <a:pt x="28" y="122"/>
                  </a:lnTo>
                  <a:lnTo>
                    <a:pt x="8" y="222"/>
                  </a:lnTo>
                  <a:lnTo>
                    <a:pt x="0" y="281"/>
                  </a:lnTo>
                  <a:lnTo>
                    <a:pt x="28" y="274"/>
                  </a:lnTo>
                  <a:lnTo>
                    <a:pt x="44" y="175"/>
                  </a:lnTo>
                  <a:lnTo>
                    <a:pt x="68" y="93"/>
                  </a:lnTo>
                  <a:lnTo>
                    <a:pt x="68" y="2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0" name="Freeform 48"/>
            <p:cNvSpPr>
              <a:spLocks/>
            </p:cNvSpPr>
            <p:nvPr/>
          </p:nvSpPr>
          <p:spPr bwMode="auto">
            <a:xfrm>
              <a:off x="2313" y="3169"/>
              <a:ext cx="411" cy="161"/>
            </a:xfrm>
            <a:custGeom>
              <a:avLst/>
              <a:gdLst>
                <a:gd name="T0" fmla="*/ 797 w 822"/>
                <a:gd name="T1" fmla="*/ 298 h 321"/>
                <a:gd name="T2" fmla="*/ 719 w 822"/>
                <a:gd name="T3" fmla="*/ 220 h 321"/>
                <a:gd name="T4" fmla="*/ 641 w 822"/>
                <a:gd name="T5" fmla="*/ 178 h 321"/>
                <a:gd name="T6" fmla="*/ 479 w 822"/>
                <a:gd name="T7" fmla="*/ 119 h 321"/>
                <a:gd name="T8" fmla="*/ 434 w 822"/>
                <a:gd name="T9" fmla="*/ 104 h 321"/>
                <a:gd name="T10" fmla="*/ 306 w 822"/>
                <a:gd name="T11" fmla="*/ 97 h 321"/>
                <a:gd name="T12" fmla="*/ 227 w 822"/>
                <a:gd name="T13" fmla="*/ 85 h 321"/>
                <a:gd name="T14" fmla="*/ 244 w 822"/>
                <a:gd name="T15" fmla="*/ 100 h 321"/>
                <a:gd name="T16" fmla="*/ 162 w 822"/>
                <a:gd name="T17" fmla="*/ 106 h 321"/>
                <a:gd name="T18" fmla="*/ 202 w 822"/>
                <a:gd name="T19" fmla="*/ 114 h 321"/>
                <a:gd name="T20" fmla="*/ 154 w 822"/>
                <a:gd name="T21" fmla="*/ 119 h 321"/>
                <a:gd name="T22" fmla="*/ 164 w 822"/>
                <a:gd name="T23" fmla="*/ 133 h 321"/>
                <a:gd name="T24" fmla="*/ 109 w 822"/>
                <a:gd name="T25" fmla="*/ 135 h 321"/>
                <a:gd name="T26" fmla="*/ 130 w 822"/>
                <a:gd name="T27" fmla="*/ 152 h 321"/>
                <a:gd name="T28" fmla="*/ 73 w 822"/>
                <a:gd name="T29" fmla="*/ 182 h 321"/>
                <a:gd name="T30" fmla="*/ 90 w 822"/>
                <a:gd name="T31" fmla="*/ 199 h 321"/>
                <a:gd name="T32" fmla="*/ 46 w 822"/>
                <a:gd name="T33" fmla="*/ 212 h 321"/>
                <a:gd name="T34" fmla="*/ 42 w 822"/>
                <a:gd name="T35" fmla="*/ 273 h 321"/>
                <a:gd name="T36" fmla="*/ 4 w 822"/>
                <a:gd name="T37" fmla="*/ 212 h 321"/>
                <a:gd name="T38" fmla="*/ 0 w 822"/>
                <a:gd name="T39" fmla="*/ 140 h 321"/>
                <a:gd name="T40" fmla="*/ 82 w 822"/>
                <a:gd name="T41" fmla="*/ 41 h 321"/>
                <a:gd name="T42" fmla="*/ 190 w 822"/>
                <a:gd name="T43" fmla="*/ 22 h 321"/>
                <a:gd name="T44" fmla="*/ 147 w 822"/>
                <a:gd name="T45" fmla="*/ 11 h 321"/>
                <a:gd name="T46" fmla="*/ 247 w 822"/>
                <a:gd name="T47" fmla="*/ 22 h 321"/>
                <a:gd name="T48" fmla="*/ 227 w 822"/>
                <a:gd name="T49" fmla="*/ 2 h 321"/>
                <a:gd name="T50" fmla="*/ 333 w 822"/>
                <a:gd name="T51" fmla="*/ 7 h 321"/>
                <a:gd name="T52" fmla="*/ 449 w 822"/>
                <a:gd name="T53" fmla="*/ 24 h 321"/>
                <a:gd name="T54" fmla="*/ 426 w 822"/>
                <a:gd name="T55" fmla="*/ 0 h 321"/>
                <a:gd name="T56" fmla="*/ 516 w 822"/>
                <a:gd name="T57" fmla="*/ 32 h 321"/>
                <a:gd name="T58" fmla="*/ 639 w 822"/>
                <a:gd name="T59" fmla="*/ 104 h 321"/>
                <a:gd name="T60" fmla="*/ 702 w 822"/>
                <a:gd name="T61" fmla="*/ 161 h 321"/>
                <a:gd name="T62" fmla="*/ 732 w 822"/>
                <a:gd name="T63" fmla="*/ 180 h 321"/>
                <a:gd name="T64" fmla="*/ 732 w 822"/>
                <a:gd name="T65" fmla="*/ 125 h 321"/>
                <a:gd name="T66" fmla="*/ 785 w 822"/>
                <a:gd name="T67" fmla="*/ 218 h 321"/>
                <a:gd name="T68" fmla="*/ 822 w 822"/>
                <a:gd name="T69" fmla="*/ 264 h 321"/>
                <a:gd name="T70" fmla="*/ 822 w 822"/>
                <a:gd name="T71" fmla="*/ 321 h 321"/>
                <a:gd name="T72" fmla="*/ 797 w 822"/>
                <a:gd name="T73" fmla="*/ 298 h 321"/>
                <a:gd name="T74" fmla="*/ 797 w 822"/>
                <a:gd name="T75" fmla="*/ 29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2" h="321">
                  <a:moveTo>
                    <a:pt x="797" y="298"/>
                  </a:moveTo>
                  <a:lnTo>
                    <a:pt x="719" y="220"/>
                  </a:lnTo>
                  <a:lnTo>
                    <a:pt x="641" y="178"/>
                  </a:lnTo>
                  <a:lnTo>
                    <a:pt x="479" y="119"/>
                  </a:lnTo>
                  <a:lnTo>
                    <a:pt x="434" y="104"/>
                  </a:lnTo>
                  <a:lnTo>
                    <a:pt x="306" y="97"/>
                  </a:lnTo>
                  <a:lnTo>
                    <a:pt x="227" y="85"/>
                  </a:lnTo>
                  <a:lnTo>
                    <a:pt x="244" y="100"/>
                  </a:lnTo>
                  <a:lnTo>
                    <a:pt x="162" y="106"/>
                  </a:lnTo>
                  <a:lnTo>
                    <a:pt x="202" y="114"/>
                  </a:lnTo>
                  <a:lnTo>
                    <a:pt x="154" y="119"/>
                  </a:lnTo>
                  <a:lnTo>
                    <a:pt x="164" y="133"/>
                  </a:lnTo>
                  <a:lnTo>
                    <a:pt x="109" y="135"/>
                  </a:lnTo>
                  <a:lnTo>
                    <a:pt x="130" y="152"/>
                  </a:lnTo>
                  <a:lnTo>
                    <a:pt x="73" y="182"/>
                  </a:lnTo>
                  <a:lnTo>
                    <a:pt x="90" y="199"/>
                  </a:lnTo>
                  <a:lnTo>
                    <a:pt x="46" y="212"/>
                  </a:lnTo>
                  <a:lnTo>
                    <a:pt x="42" y="273"/>
                  </a:lnTo>
                  <a:lnTo>
                    <a:pt x="4" y="212"/>
                  </a:lnTo>
                  <a:lnTo>
                    <a:pt x="0" y="140"/>
                  </a:lnTo>
                  <a:lnTo>
                    <a:pt x="82" y="41"/>
                  </a:lnTo>
                  <a:lnTo>
                    <a:pt x="190" y="22"/>
                  </a:lnTo>
                  <a:lnTo>
                    <a:pt x="147" y="11"/>
                  </a:lnTo>
                  <a:lnTo>
                    <a:pt x="247" y="22"/>
                  </a:lnTo>
                  <a:lnTo>
                    <a:pt x="227" y="2"/>
                  </a:lnTo>
                  <a:lnTo>
                    <a:pt x="333" y="7"/>
                  </a:lnTo>
                  <a:lnTo>
                    <a:pt x="449" y="24"/>
                  </a:lnTo>
                  <a:lnTo>
                    <a:pt x="426" y="0"/>
                  </a:lnTo>
                  <a:lnTo>
                    <a:pt x="516" y="32"/>
                  </a:lnTo>
                  <a:lnTo>
                    <a:pt x="639" y="104"/>
                  </a:lnTo>
                  <a:lnTo>
                    <a:pt x="702" y="161"/>
                  </a:lnTo>
                  <a:lnTo>
                    <a:pt x="732" y="180"/>
                  </a:lnTo>
                  <a:lnTo>
                    <a:pt x="732" y="125"/>
                  </a:lnTo>
                  <a:lnTo>
                    <a:pt x="785" y="218"/>
                  </a:lnTo>
                  <a:lnTo>
                    <a:pt x="822" y="264"/>
                  </a:lnTo>
                  <a:lnTo>
                    <a:pt x="822" y="321"/>
                  </a:lnTo>
                  <a:lnTo>
                    <a:pt x="797" y="298"/>
                  </a:lnTo>
                  <a:lnTo>
                    <a:pt x="79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1" name="Freeform 49"/>
            <p:cNvSpPr>
              <a:spLocks/>
            </p:cNvSpPr>
            <p:nvPr/>
          </p:nvSpPr>
          <p:spPr bwMode="auto">
            <a:xfrm>
              <a:off x="2385" y="3256"/>
              <a:ext cx="191" cy="94"/>
            </a:xfrm>
            <a:custGeom>
              <a:avLst/>
              <a:gdLst>
                <a:gd name="T0" fmla="*/ 7 w 380"/>
                <a:gd name="T1" fmla="*/ 121 h 188"/>
                <a:gd name="T2" fmla="*/ 68 w 380"/>
                <a:gd name="T3" fmla="*/ 53 h 188"/>
                <a:gd name="T4" fmla="*/ 148 w 380"/>
                <a:gd name="T5" fmla="*/ 15 h 188"/>
                <a:gd name="T6" fmla="*/ 220 w 380"/>
                <a:gd name="T7" fmla="*/ 0 h 188"/>
                <a:gd name="T8" fmla="*/ 294 w 380"/>
                <a:gd name="T9" fmla="*/ 0 h 188"/>
                <a:gd name="T10" fmla="*/ 380 w 380"/>
                <a:gd name="T11" fmla="*/ 17 h 188"/>
                <a:gd name="T12" fmla="*/ 274 w 380"/>
                <a:gd name="T13" fmla="*/ 24 h 188"/>
                <a:gd name="T14" fmla="*/ 234 w 380"/>
                <a:gd name="T15" fmla="*/ 45 h 188"/>
                <a:gd name="T16" fmla="*/ 236 w 380"/>
                <a:gd name="T17" fmla="*/ 19 h 188"/>
                <a:gd name="T18" fmla="*/ 199 w 380"/>
                <a:gd name="T19" fmla="*/ 51 h 188"/>
                <a:gd name="T20" fmla="*/ 196 w 380"/>
                <a:gd name="T21" fmla="*/ 24 h 188"/>
                <a:gd name="T22" fmla="*/ 173 w 380"/>
                <a:gd name="T23" fmla="*/ 41 h 188"/>
                <a:gd name="T24" fmla="*/ 161 w 380"/>
                <a:gd name="T25" fmla="*/ 38 h 188"/>
                <a:gd name="T26" fmla="*/ 135 w 380"/>
                <a:gd name="T27" fmla="*/ 55 h 188"/>
                <a:gd name="T28" fmla="*/ 101 w 380"/>
                <a:gd name="T29" fmla="*/ 79 h 188"/>
                <a:gd name="T30" fmla="*/ 80 w 380"/>
                <a:gd name="T31" fmla="*/ 100 h 188"/>
                <a:gd name="T32" fmla="*/ 70 w 380"/>
                <a:gd name="T33" fmla="*/ 136 h 188"/>
                <a:gd name="T34" fmla="*/ 66 w 380"/>
                <a:gd name="T35" fmla="*/ 157 h 188"/>
                <a:gd name="T36" fmla="*/ 74 w 380"/>
                <a:gd name="T37" fmla="*/ 188 h 188"/>
                <a:gd name="T38" fmla="*/ 44 w 380"/>
                <a:gd name="T39" fmla="*/ 161 h 188"/>
                <a:gd name="T40" fmla="*/ 23 w 380"/>
                <a:gd name="T41" fmla="*/ 167 h 188"/>
                <a:gd name="T42" fmla="*/ 30 w 380"/>
                <a:gd name="T43" fmla="*/ 182 h 188"/>
                <a:gd name="T44" fmla="*/ 9 w 380"/>
                <a:gd name="T45" fmla="*/ 174 h 188"/>
                <a:gd name="T46" fmla="*/ 0 w 380"/>
                <a:gd name="T47" fmla="*/ 142 h 188"/>
                <a:gd name="T48" fmla="*/ 7 w 380"/>
                <a:gd name="T49" fmla="*/ 121 h 188"/>
                <a:gd name="T50" fmla="*/ 7 w 380"/>
                <a:gd name="T5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188">
                  <a:moveTo>
                    <a:pt x="7" y="121"/>
                  </a:moveTo>
                  <a:lnTo>
                    <a:pt x="68" y="53"/>
                  </a:lnTo>
                  <a:lnTo>
                    <a:pt x="148" y="15"/>
                  </a:lnTo>
                  <a:lnTo>
                    <a:pt x="220" y="0"/>
                  </a:lnTo>
                  <a:lnTo>
                    <a:pt x="294" y="0"/>
                  </a:lnTo>
                  <a:lnTo>
                    <a:pt x="380" y="17"/>
                  </a:lnTo>
                  <a:lnTo>
                    <a:pt x="274" y="24"/>
                  </a:lnTo>
                  <a:lnTo>
                    <a:pt x="234" y="45"/>
                  </a:lnTo>
                  <a:lnTo>
                    <a:pt x="236" y="19"/>
                  </a:lnTo>
                  <a:lnTo>
                    <a:pt x="199" y="51"/>
                  </a:lnTo>
                  <a:lnTo>
                    <a:pt x="196" y="24"/>
                  </a:lnTo>
                  <a:lnTo>
                    <a:pt x="173" y="41"/>
                  </a:lnTo>
                  <a:lnTo>
                    <a:pt x="161" y="38"/>
                  </a:lnTo>
                  <a:lnTo>
                    <a:pt x="135" y="55"/>
                  </a:lnTo>
                  <a:lnTo>
                    <a:pt x="101" y="79"/>
                  </a:lnTo>
                  <a:lnTo>
                    <a:pt x="80" y="100"/>
                  </a:lnTo>
                  <a:lnTo>
                    <a:pt x="70" y="136"/>
                  </a:lnTo>
                  <a:lnTo>
                    <a:pt x="66" y="157"/>
                  </a:lnTo>
                  <a:lnTo>
                    <a:pt x="74" y="188"/>
                  </a:lnTo>
                  <a:lnTo>
                    <a:pt x="44" y="161"/>
                  </a:lnTo>
                  <a:lnTo>
                    <a:pt x="23" y="167"/>
                  </a:lnTo>
                  <a:lnTo>
                    <a:pt x="30" y="182"/>
                  </a:lnTo>
                  <a:lnTo>
                    <a:pt x="9" y="174"/>
                  </a:lnTo>
                  <a:lnTo>
                    <a:pt x="0" y="142"/>
                  </a:lnTo>
                  <a:lnTo>
                    <a:pt x="7" y="121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2" name="Freeform 50"/>
            <p:cNvSpPr>
              <a:spLocks/>
            </p:cNvSpPr>
            <p:nvPr/>
          </p:nvSpPr>
          <p:spPr bwMode="auto">
            <a:xfrm>
              <a:off x="2345" y="3241"/>
              <a:ext cx="354" cy="102"/>
            </a:xfrm>
            <a:custGeom>
              <a:avLst/>
              <a:gdLst>
                <a:gd name="T0" fmla="*/ 89 w 709"/>
                <a:gd name="T1" fmla="*/ 143 h 205"/>
                <a:gd name="T2" fmla="*/ 110 w 709"/>
                <a:gd name="T3" fmla="*/ 91 h 205"/>
                <a:gd name="T4" fmla="*/ 139 w 709"/>
                <a:gd name="T5" fmla="*/ 63 h 205"/>
                <a:gd name="T6" fmla="*/ 186 w 709"/>
                <a:gd name="T7" fmla="*/ 38 h 205"/>
                <a:gd name="T8" fmla="*/ 245 w 709"/>
                <a:gd name="T9" fmla="*/ 23 h 205"/>
                <a:gd name="T10" fmla="*/ 348 w 709"/>
                <a:gd name="T11" fmla="*/ 17 h 205"/>
                <a:gd name="T12" fmla="*/ 418 w 709"/>
                <a:gd name="T13" fmla="*/ 23 h 205"/>
                <a:gd name="T14" fmla="*/ 508 w 709"/>
                <a:gd name="T15" fmla="*/ 51 h 205"/>
                <a:gd name="T16" fmla="*/ 586 w 709"/>
                <a:gd name="T17" fmla="*/ 105 h 205"/>
                <a:gd name="T18" fmla="*/ 639 w 709"/>
                <a:gd name="T19" fmla="*/ 141 h 205"/>
                <a:gd name="T20" fmla="*/ 686 w 709"/>
                <a:gd name="T21" fmla="*/ 158 h 205"/>
                <a:gd name="T22" fmla="*/ 709 w 709"/>
                <a:gd name="T23" fmla="*/ 154 h 205"/>
                <a:gd name="T24" fmla="*/ 675 w 709"/>
                <a:gd name="T25" fmla="*/ 133 h 205"/>
                <a:gd name="T26" fmla="*/ 610 w 709"/>
                <a:gd name="T27" fmla="*/ 91 h 205"/>
                <a:gd name="T28" fmla="*/ 502 w 709"/>
                <a:gd name="T29" fmla="*/ 29 h 205"/>
                <a:gd name="T30" fmla="*/ 422 w 709"/>
                <a:gd name="T31" fmla="*/ 6 h 205"/>
                <a:gd name="T32" fmla="*/ 335 w 709"/>
                <a:gd name="T33" fmla="*/ 0 h 205"/>
                <a:gd name="T34" fmla="*/ 253 w 709"/>
                <a:gd name="T35" fmla="*/ 2 h 205"/>
                <a:gd name="T36" fmla="*/ 184 w 709"/>
                <a:gd name="T37" fmla="*/ 19 h 205"/>
                <a:gd name="T38" fmla="*/ 135 w 709"/>
                <a:gd name="T39" fmla="*/ 36 h 205"/>
                <a:gd name="T40" fmla="*/ 95 w 709"/>
                <a:gd name="T41" fmla="*/ 69 h 205"/>
                <a:gd name="T42" fmla="*/ 65 w 709"/>
                <a:gd name="T43" fmla="*/ 122 h 205"/>
                <a:gd name="T44" fmla="*/ 0 w 709"/>
                <a:gd name="T45" fmla="*/ 202 h 205"/>
                <a:gd name="T46" fmla="*/ 86 w 709"/>
                <a:gd name="T47" fmla="*/ 205 h 205"/>
                <a:gd name="T48" fmla="*/ 108 w 709"/>
                <a:gd name="T49" fmla="*/ 173 h 205"/>
                <a:gd name="T50" fmla="*/ 89 w 709"/>
                <a:gd name="T51" fmla="*/ 143 h 205"/>
                <a:gd name="T52" fmla="*/ 89 w 709"/>
                <a:gd name="T53" fmla="*/ 14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9" h="205">
                  <a:moveTo>
                    <a:pt x="89" y="143"/>
                  </a:moveTo>
                  <a:lnTo>
                    <a:pt x="110" y="91"/>
                  </a:lnTo>
                  <a:lnTo>
                    <a:pt x="139" y="63"/>
                  </a:lnTo>
                  <a:lnTo>
                    <a:pt x="186" y="38"/>
                  </a:lnTo>
                  <a:lnTo>
                    <a:pt x="245" y="23"/>
                  </a:lnTo>
                  <a:lnTo>
                    <a:pt x="348" y="17"/>
                  </a:lnTo>
                  <a:lnTo>
                    <a:pt x="418" y="23"/>
                  </a:lnTo>
                  <a:lnTo>
                    <a:pt x="508" y="51"/>
                  </a:lnTo>
                  <a:lnTo>
                    <a:pt x="586" y="105"/>
                  </a:lnTo>
                  <a:lnTo>
                    <a:pt x="639" y="141"/>
                  </a:lnTo>
                  <a:lnTo>
                    <a:pt x="686" y="158"/>
                  </a:lnTo>
                  <a:lnTo>
                    <a:pt x="709" y="154"/>
                  </a:lnTo>
                  <a:lnTo>
                    <a:pt x="675" y="133"/>
                  </a:lnTo>
                  <a:lnTo>
                    <a:pt x="610" y="91"/>
                  </a:lnTo>
                  <a:lnTo>
                    <a:pt x="502" y="29"/>
                  </a:lnTo>
                  <a:lnTo>
                    <a:pt x="422" y="6"/>
                  </a:lnTo>
                  <a:lnTo>
                    <a:pt x="335" y="0"/>
                  </a:lnTo>
                  <a:lnTo>
                    <a:pt x="253" y="2"/>
                  </a:lnTo>
                  <a:lnTo>
                    <a:pt x="184" y="19"/>
                  </a:lnTo>
                  <a:lnTo>
                    <a:pt x="135" y="36"/>
                  </a:lnTo>
                  <a:lnTo>
                    <a:pt x="95" y="69"/>
                  </a:lnTo>
                  <a:lnTo>
                    <a:pt x="65" y="122"/>
                  </a:lnTo>
                  <a:lnTo>
                    <a:pt x="0" y="202"/>
                  </a:lnTo>
                  <a:lnTo>
                    <a:pt x="86" y="205"/>
                  </a:lnTo>
                  <a:lnTo>
                    <a:pt x="108" y="173"/>
                  </a:lnTo>
                  <a:lnTo>
                    <a:pt x="89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3" name="Freeform 51"/>
            <p:cNvSpPr>
              <a:spLocks/>
            </p:cNvSpPr>
            <p:nvPr/>
          </p:nvSpPr>
          <p:spPr bwMode="auto">
            <a:xfrm>
              <a:off x="2561" y="3287"/>
              <a:ext cx="36" cy="45"/>
            </a:xfrm>
            <a:custGeom>
              <a:avLst/>
              <a:gdLst>
                <a:gd name="T0" fmla="*/ 10 w 73"/>
                <a:gd name="T1" fmla="*/ 57 h 90"/>
                <a:gd name="T2" fmla="*/ 18 w 73"/>
                <a:gd name="T3" fmla="*/ 76 h 90"/>
                <a:gd name="T4" fmla="*/ 23 w 73"/>
                <a:gd name="T5" fmla="*/ 88 h 90"/>
                <a:gd name="T6" fmla="*/ 42 w 73"/>
                <a:gd name="T7" fmla="*/ 90 h 90"/>
                <a:gd name="T8" fmla="*/ 63 w 73"/>
                <a:gd name="T9" fmla="*/ 76 h 90"/>
                <a:gd name="T10" fmla="*/ 73 w 73"/>
                <a:gd name="T11" fmla="*/ 52 h 90"/>
                <a:gd name="T12" fmla="*/ 67 w 73"/>
                <a:gd name="T13" fmla="*/ 21 h 90"/>
                <a:gd name="T14" fmla="*/ 46 w 73"/>
                <a:gd name="T15" fmla="*/ 6 h 90"/>
                <a:gd name="T16" fmla="*/ 25 w 73"/>
                <a:gd name="T17" fmla="*/ 0 h 90"/>
                <a:gd name="T18" fmla="*/ 12 w 73"/>
                <a:gd name="T19" fmla="*/ 14 h 90"/>
                <a:gd name="T20" fmla="*/ 25 w 73"/>
                <a:gd name="T21" fmla="*/ 31 h 90"/>
                <a:gd name="T22" fmla="*/ 16 w 73"/>
                <a:gd name="T23" fmla="*/ 44 h 90"/>
                <a:gd name="T24" fmla="*/ 0 w 73"/>
                <a:gd name="T25" fmla="*/ 46 h 90"/>
                <a:gd name="T26" fmla="*/ 10 w 73"/>
                <a:gd name="T27" fmla="*/ 57 h 90"/>
                <a:gd name="T28" fmla="*/ 10 w 73"/>
                <a:gd name="T29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90">
                  <a:moveTo>
                    <a:pt x="10" y="57"/>
                  </a:moveTo>
                  <a:lnTo>
                    <a:pt x="18" y="76"/>
                  </a:lnTo>
                  <a:lnTo>
                    <a:pt x="23" y="88"/>
                  </a:lnTo>
                  <a:lnTo>
                    <a:pt x="42" y="90"/>
                  </a:lnTo>
                  <a:lnTo>
                    <a:pt x="63" y="76"/>
                  </a:lnTo>
                  <a:lnTo>
                    <a:pt x="73" y="52"/>
                  </a:lnTo>
                  <a:lnTo>
                    <a:pt x="67" y="21"/>
                  </a:lnTo>
                  <a:lnTo>
                    <a:pt x="46" y="6"/>
                  </a:lnTo>
                  <a:lnTo>
                    <a:pt x="25" y="0"/>
                  </a:lnTo>
                  <a:lnTo>
                    <a:pt x="12" y="14"/>
                  </a:lnTo>
                  <a:lnTo>
                    <a:pt x="25" y="31"/>
                  </a:lnTo>
                  <a:lnTo>
                    <a:pt x="16" y="44"/>
                  </a:lnTo>
                  <a:lnTo>
                    <a:pt x="0" y="46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4" name="Freeform 52"/>
            <p:cNvSpPr>
              <a:spLocks/>
            </p:cNvSpPr>
            <p:nvPr/>
          </p:nvSpPr>
          <p:spPr bwMode="auto">
            <a:xfrm>
              <a:off x="2534" y="3264"/>
              <a:ext cx="83" cy="111"/>
            </a:xfrm>
            <a:custGeom>
              <a:avLst/>
              <a:gdLst>
                <a:gd name="T0" fmla="*/ 69 w 168"/>
                <a:gd name="T1" fmla="*/ 36 h 220"/>
                <a:gd name="T2" fmla="*/ 42 w 168"/>
                <a:gd name="T3" fmla="*/ 30 h 220"/>
                <a:gd name="T4" fmla="*/ 46 w 168"/>
                <a:gd name="T5" fmla="*/ 45 h 220"/>
                <a:gd name="T6" fmla="*/ 27 w 168"/>
                <a:gd name="T7" fmla="*/ 62 h 220"/>
                <a:gd name="T8" fmla="*/ 21 w 168"/>
                <a:gd name="T9" fmla="*/ 112 h 220"/>
                <a:gd name="T10" fmla="*/ 42 w 168"/>
                <a:gd name="T11" fmla="*/ 148 h 220"/>
                <a:gd name="T12" fmla="*/ 71 w 168"/>
                <a:gd name="T13" fmla="*/ 169 h 220"/>
                <a:gd name="T14" fmla="*/ 95 w 168"/>
                <a:gd name="T15" fmla="*/ 167 h 220"/>
                <a:gd name="T16" fmla="*/ 101 w 168"/>
                <a:gd name="T17" fmla="*/ 150 h 220"/>
                <a:gd name="T18" fmla="*/ 116 w 168"/>
                <a:gd name="T19" fmla="*/ 157 h 220"/>
                <a:gd name="T20" fmla="*/ 126 w 168"/>
                <a:gd name="T21" fmla="*/ 138 h 220"/>
                <a:gd name="T22" fmla="*/ 135 w 168"/>
                <a:gd name="T23" fmla="*/ 138 h 220"/>
                <a:gd name="T24" fmla="*/ 137 w 168"/>
                <a:gd name="T25" fmla="*/ 95 h 220"/>
                <a:gd name="T26" fmla="*/ 139 w 168"/>
                <a:gd name="T27" fmla="*/ 68 h 220"/>
                <a:gd name="T28" fmla="*/ 122 w 168"/>
                <a:gd name="T29" fmla="*/ 51 h 220"/>
                <a:gd name="T30" fmla="*/ 111 w 168"/>
                <a:gd name="T31" fmla="*/ 32 h 220"/>
                <a:gd name="T32" fmla="*/ 92 w 168"/>
                <a:gd name="T33" fmla="*/ 30 h 220"/>
                <a:gd name="T34" fmla="*/ 69 w 168"/>
                <a:gd name="T35" fmla="*/ 17 h 220"/>
                <a:gd name="T36" fmla="*/ 42 w 168"/>
                <a:gd name="T37" fmla="*/ 0 h 220"/>
                <a:gd name="T38" fmla="*/ 84 w 168"/>
                <a:gd name="T39" fmla="*/ 2 h 220"/>
                <a:gd name="T40" fmla="*/ 130 w 168"/>
                <a:gd name="T41" fmla="*/ 26 h 220"/>
                <a:gd name="T42" fmla="*/ 151 w 168"/>
                <a:gd name="T43" fmla="*/ 49 h 220"/>
                <a:gd name="T44" fmla="*/ 168 w 168"/>
                <a:gd name="T45" fmla="*/ 83 h 220"/>
                <a:gd name="T46" fmla="*/ 168 w 168"/>
                <a:gd name="T47" fmla="*/ 116 h 220"/>
                <a:gd name="T48" fmla="*/ 160 w 168"/>
                <a:gd name="T49" fmla="*/ 156 h 220"/>
                <a:gd name="T50" fmla="*/ 137 w 168"/>
                <a:gd name="T51" fmla="*/ 190 h 220"/>
                <a:gd name="T52" fmla="*/ 101 w 168"/>
                <a:gd name="T53" fmla="*/ 209 h 220"/>
                <a:gd name="T54" fmla="*/ 57 w 168"/>
                <a:gd name="T55" fmla="*/ 220 h 220"/>
                <a:gd name="T56" fmla="*/ 31 w 168"/>
                <a:gd name="T57" fmla="*/ 201 h 220"/>
                <a:gd name="T58" fmla="*/ 17 w 168"/>
                <a:gd name="T59" fmla="*/ 178 h 220"/>
                <a:gd name="T60" fmla="*/ 6 w 168"/>
                <a:gd name="T61" fmla="*/ 144 h 220"/>
                <a:gd name="T62" fmla="*/ 0 w 168"/>
                <a:gd name="T63" fmla="*/ 104 h 220"/>
                <a:gd name="T64" fmla="*/ 2 w 168"/>
                <a:gd name="T65" fmla="*/ 57 h 220"/>
                <a:gd name="T66" fmla="*/ 17 w 168"/>
                <a:gd name="T67" fmla="*/ 17 h 220"/>
                <a:gd name="T68" fmla="*/ 55 w 168"/>
                <a:gd name="T69" fmla="*/ 15 h 220"/>
                <a:gd name="T70" fmla="*/ 69 w 168"/>
                <a:gd name="T71" fmla="*/ 36 h 220"/>
                <a:gd name="T72" fmla="*/ 69 w 168"/>
                <a:gd name="T73" fmla="*/ 3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220">
                  <a:moveTo>
                    <a:pt x="69" y="36"/>
                  </a:moveTo>
                  <a:lnTo>
                    <a:pt x="42" y="30"/>
                  </a:lnTo>
                  <a:lnTo>
                    <a:pt x="46" y="45"/>
                  </a:lnTo>
                  <a:lnTo>
                    <a:pt x="27" y="62"/>
                  </a:lnTo>
                  <a:lnTo>
                    <a:pt x="21" y="112"/>
                  </a:lnTo>
                  <a:lnTo>
                    <a:pt x="42" y="148"/>
                  </a:lnTo>
                  <a:lnTo>
                    <a:pt x="71" y="169"/>
                  </a:lnTo>
                  <a:lnTo>
                    <a:pt x="95" y="167"/>
                  </a:lnTo>
                  <a:lnTo>
                    <a:pt x="101" y="150"/>
                  </a:lnTo>
                  <a:lnTo>
                    <a:pt x="116" y="157"/>
                  </a:lnTo>
                  <a:lnTo>
                    <a:pt x="126" y="138"/>
                  </a:lnTo>
                  <a:lnTo>
                    <a:pt x="135" y="138"/>
                  </a:lnTo>
                  <a:lnTo>
                    <a:pt x="137" y="95"/>
                  </a:lnTo>
                  <a:lnTo>
                    <a:pt x="139" y="68"/>
                  </a:lnTo>
                  <a:lnTo>
                    <a:pt x="122" y="51"/>
                  </a:lnTo>
                  <a:lnTo>
                    <a:pt x="111" y="32"/>
                  </a:lnTo>
                  <a:lnTo>
                    <a:pt x="92" y="30"/>
                  </a:lnTo>
                  <a:lnTo>
                    <a:pt x="69" y="17"/>
                  </a:lnTo>
                  <a:lnTo>
                    <a:pt x="42" y="0"/>
                  </a:lnTo>
                  <a:lnTo>
                    <a:pt x="84" y="2"/>
                  </a:lnTo>
                  <a:lnTo>
                    <a:pt x="130" y="26"/>
                  </a:lnTo>
                  <a:lnTo>
                    <a:pt x="151" y="49"/>
                  </a:lnTo>
                  <a:lnTo>
                    <a:pt x="168" y="83"/>
                  </a:lnTo>
                  <a:lnTo>
                    <a:pt x="168" y="116"/>
                  </a:lnTo>
                  <a:lnTo>
                    <a:pt x="160" y="156"/>
                  </a:lnTo>
                  <a:lnTo>
                    <a:pt x="137" y="190"/>
                  </a:lnTo>
                  <a:lnTo>
                    <a:pt x="101" y="209"/>
                  </a:lnTo>
                  <a:lnTo>
                    <a:pt x="57" y="220"/>
                  </a:lnTo>
                  <a:lnTo>
                    <a:pt x="31" y="201"/>
                  </a:lnTo>
                  <a:lnTo>
                    <a:pt x="17" y="178"/>
                  </a:lnTo>
                  <a:lnTo>
                    <a:pt x="6" y="144"/>
                  </a:lnTo>
                  <a:lnTo>
                    <a:pt x="0" y="104"/>
                  </a:lnTo>
                  <a:lnTo>
                    <a:pt x="2" y="57"/>
                  </a:lnTo>
                  <a:lnTo>
                    <a:pt x="17" y="17"/>
                  </a:lnTo>
                  <a:lnTo>
                    <a:pt x="55" y="15"/>
                  </a:lnTo>
                  <a:lnTo>
                    <a:pt x="69" y="36"/>
                  </a:lnTo>
                  <a:lnTo>
                    <a:pt x="6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5" name="Freeform 53"/>
            <p:cNvSpPr>
              <a:spLocks/>
            </p:cNvSpPr>
            <p:nvPr/>
          </p:nvSpPr>
          <p:spPr bwMode="auto">
            <a:xfrm>
              <a:off x="2539" y="3261"/>
              <a:ext cx="33" cy="39"/>
            </a:xfrm>
            <a:custGeom>
              <a:avLst/>
              <a:gdLst>
                <a:gd name="T0" fmla="*/ 0 w 64"/>
                <a:gd name="T1" fmla="*/ 38 h 78"/>
                <a:gd name="T2" fmla="*/ 19 w 64"/>
                <a:gd name="T3" fmla="*/ 0 h 78"/>
                <a:gd name="T4" fmla="*/ 64 w 64"/>
                <a:gd name="T5" fmla="*/ 15 h 78"/>
                <a:gd name="T6" fmla="*/ 30 w 64"/>
                <a:gd name="T7" fmla="*/ 30 h 78"/>
                <a:gd name="T8" fmla="*/ 15 w 64"/>
                <a:gd name="T9" fmla="*/ 78 h 78"/>
                <a:gd name="T10" fmla="*/ 0 w 64"/>
                <a:gd name="T11" fmla="*/ 38 h 78"/>
                <a:gd name="T12" fmla="*/ 0 w 64"/>
                <a:gd name="T13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8">
                  <a:moveTo>
                    <a:pt x="0" y="38"/>
                  </a:moveTo>
                  <a:lnTo>
                    <a:pt x="19" y="0"/>
                  </a:lnTo>
                  <a:lnTo>
                    <a:pt x="64" y="15"/>
                  </a:lnTo>
                  <a:lnTo>
                    <a:pt x="30" y="30"/>
                  </a:lnTo>
                  <a:lnTo>
                    <a:pt x="15" y="7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6" name="Freeform 54"/>
            <p:cNvSpPr>
              <a:spLocks/>
            </p:cNvSpPr>
            <p:nvPr/>
          </p:nvSpPr>
          <p:spPr bwMode="auto">
            <a:xfrm>
              <a:off x="2531" y="3258"/>
              <a:ext cx="146" cy="99"/>
            </a:xfrm>
            <a:custGeom>
              <a:avLst/>
              <a:gdLst>
                <a:gd name="T0" fmla="*/ 152 w 292"/>
                <a:gd name="T1" fmla="*/ 69 h 200"/>
                <a:gd name="T2" fmla="*/ 207 w 292"/>
                <a:gd name="T3" fmla="*/ 116 h 200"/>
                <a:gd name="T4" fmla="*/ 216 w 292"/>
                <a:gd name="T5" fmla="*/ 139 h 200"/>
                <a:gd name="T6" fmla="*/ 251 w 292"/>
                <a:gd name="T7" fmla="*/ 137 h 200"/>
                <a:gd name="T8" fmla="*/ 254 w 292"/>
                <a:gd name="T9" fmla="*/ 152 h 200"/>
                <a:gd name="T10" fmla="*/ 245 w 292"/>
                <a:gd name="T11" fmla="*/ 171 h 200"/>
                <a:gd name="T12" fmla="*/ 205 w 292"/>
                <a:gd name="T13" fmla="*/ 179 h 200"/>
                <a:gd name="T14" fmla="*/ 207 w 292"/>
                <a:gd name="T15" fmla="*/ 141 h 200"/>
                <a:gd name="T16" fmla="*/ 201 w 292"/>
                <a:gd name="T17" fmla="*/ 122 h 200"/>
                <a:gd name="T18" fmla="*/ 197 w 292"/>
                <a:gd name="T19" fmla="*/ 164 h 200"/>
                <a:gd name="T20" fmla="*/ 184 w 292"/>
                <a:gd name="T21" fmla="*/ 183 h 200"/>
                <a:gd name="T22" fmla="*/ 163 w 292"/>
                <a:gd name="T23" fmla="*/ 200 h 200"/>
                <a:gd name="T24" fmla="*/ 194 w 292"/>
                <a:gd name="T25" fmla="*/ 200 h 200"/>
                <a:gd name="T26" fmla="*/ 226 w 292"/>
                <a:gd name="T27" fmla="*/ 200 h 200"/>
                <a:gd name="T28" fmla="*/ 262 w 292"/>
                <a:gd name="T29" fmla="*/ 196 h 200"/>
                <a:gd name="T30" fmla="*/ 285 w 292"/>
                <a:gd name="T31" fmla="*/ 183 h 200"/>
                <a:gd name="T32" fmla="*/ 292 w 292"/>
                <a:gd name="T33" fmla="*/ 164 h 200"/>
                <a:gd name="T34" fmla="*/ 287 w 292"/>
                <a:gd name="T35" fmla="*/ 149 h 200"/>
                <a:gd name="T36" fmla="*/ 258 w 292"/>
                <a:gd name="T37" fmla="*/ 128 h 200"/>
                <a:gd name="T38" fmla="*/ 226 w 292"/>
                <a:gd name="T39" fmla="*/ 103 h 200"/>
                <a:gd name="T40" fmla="*/ 197 w 292"/>
                <a:gd name="T41" fmla="*/ 75 h 200"/>
                <a:gd name="T42" fmla="*/ 129 w 292"/>
                <a:gd name="T43" fmla="*/ 27 h 200"/>
                <a:gd name="T44" fmla="*/ 66 w 292"/>
                <a:gd name="T45" fmla="*/ 4 h 200"/>
                <a:gd name="T46" fmla="*/ 0 w 292"/>
                <a:gd name="T47" fmla="*/ 0 h 200"/>
                <a:gd name="T48" fmla="*/ 62 w 292"/>
                <a:gd name="T49" fmla="*/ 19 h 200"/>
                <a:gd name="T50" fmla="*/ 123 w 292"/>
                <a:gd name="T51" fmla="*/ 44 h 200"/>
                <a:gd name="T52" fmla="*/ 152 w 292"/>
                <a:gd name="T53" fmla="*/ 69 h 200"/>
                <a:gd name="T54" fmla="*/ 152 w 292"/>
                <a:gd name="T55" fmla="*/ 6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200">
                  <a:moveTo>
                    <a:pt x="152" y="69"/>
                  </a:moveTo>
                  <a:lnTo>
                    <a:pt x="207" y="116"/>
                  </a:lnTo>
                  <a:lnTo>
                    <a:pt x="216" y="139"/>
                  </a:lnTo>
                  <a:lnTo>
                    <a:pt x="251" y="137"/>
                  </a:lnTo>
                  <a:lnTo>
                    <a:pt x="254" y="152"/>
                  </a:lnTo>
                  <a:lnTo>
                    <a:pt x="245" y="171"/>
                  </a:lnTo>
                  <a:lnTo>
                    <a:pt x="205" y="179"/>
                  </a:lnTo>
                  <a:lnTo>
                    <a:pt x="207" y="141"/>
                  </a:lnTo>
                  <a:lnTo>
                    <a:pt x="201" y="122"/>
                  </a:lnTo>
                  <a:lnTo>
                    <a:pt x="197" y="164"/>
                  </a:lnTo>
                  <a:lnTo>
                    <a:pt x="184" y="183"/>
                  </a:lnTo>
                  <a:lnTo>
                    <a:pt x="163" y="200"/>
                  </a:lnTo>
                  <a:lnTo>
                    <a:pt x="194" y="200"/>
                  </a:lnTo>
                  <a:lnTo>
                    <a:pt x="226" y="200"/>
                  </a:lnTo>
                  <a:lnTo>
                    <a:pt x="262" y="196"/>
                  </a:lnTo>
                  <a:lnTo>
                    <a:pt x="285" y="183"/>
                  </a:lnTo>
                  <a:lnTo>
                    <a:pt x="292" y="164"/>
                  </a:lnTo>
                  <a:lnTo>
                    <a:pt x="287" y="149"/>
                  </a:lnTo>
                  <a:lnTo>
                    <a:pt x="258" y="128"/>
                  </a:lnTo>
                  <a:lnTo>
                    <a:pt x="226" y="103"/>
                  </a:lnTo>
                  <a:lnTo>
                    <a:pt x="197" y="75"/>
                  </a:lnTo>
                  <a:lnTo>
                    <a:pt x="129" y="27"/>
                  </a:lnTo>
                  <a:lnTo>
                    <a:pt x="66" y="4"/>
                  </a:lnTo>
                  <a:lnTo>
                    <a:pt x="0" y="0"/>
                  </a:lnTo>
                  <a:lnTo>
                    <a:pt x="62" y="19"/>
                  </a:lnTo>
                  <a:lnTo>
                    <a:pt x="123" y="44"/>
                  </a:lnTo>
                  <a:lnTo>
                    <a:pt x="152" y="69"/>
                  </a:lnTo>
                  <a:lnTo>
                    <a:pt x="152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7" name="Freeform 55"/>
            <p:cNvSpPr>
              <a:spLocks/>
            </p:cNvSpPr>
            <p:nvPr/>
          </p:nvSpPr>
          <p:spPr bwMode="auto">
            <a:xfrm>
              <a:off x="2416" y="3286"/>
              <a:ext cx="158" cy="101"/>
            </a:xfrm>
            <a:custGeom>
              <a:avLst/>
              <a:gdLst>
                <a:gd name="T0" fmla="*/ 15 w 315"/>
                <a:gd name="T1" fmla="*/ 132 h 202"/>
                <a:gd name="T2" fmla="*/ 38 w 315"/>
                <a:gd name="T3" fmla="*/ 151 h 202"/>
                <a:gd name="T4" fmla="*/ 68 w 315"/>
                <a:gd name="T5" fmla="*/ 170 h 202"/>
                <a:gd name="T6" fmla="*/ 140 w 315"/>
                <a:gd name="T7" fmla="*/ 190 h 202"/>
                <a:gd name="T8" fmla="*/ 218 w 315"/>
                <a:gd name="T9" fmla="*/ 202 h 202"/>
                <a:gd name="T10" fmla="*/ 260 w 315"/>
                <a:gd name="T11" fmla="*/ 202 h 202"/>
                <a:gd name="T12" fmla="*/ 315 w 315"/>
                <a:gd name="T13" fmla="*/ 196 h 202"/>
                <a:gd name="T14" fmla="*/ 232 w 315"/>
                <a:gd name="T15" fmla="*/ 185 h 202"/>
                <a:gd name="T16" fmla="*/ 148 w 315"/>
                <a:gd name="T17" fmla="*/ 175 h 202"/>
                <a:gd name="T18" fmla="*/ 97 w 315"/>
                <a:gd name="T19" fmla="*/ 156 h 202"/>
                <a:gd name="T20" fmla="*/ 72 w 315"/>
                <a:gd name="T21" fmla="*/ 141 h 202"/>
                <a:gd name="T22" fmla="*/ 51 w 315"/>
                <a:gd name="T23" fmla="*/ 124 h 202"/>
                <a:gd name="T24" fmla="*/ 38 w 315"/>
                <a:gd name="T25" fmla="*/ 107 h 202"/>
                <a:gd name="T26" fmla="*/ 28 w 315"/>
                <a:gd name="T27" fmla="*/ 78 h 202"/>
                <a:gd name="T28" fmla="*/ 32 w 315"/>
                <a:gd name="T29" fmla="*/ 50 h 202"/>
                <a:gd name="T30" fmla="*/ 43 w 315"/>
                <a:gd name="T31" fmla="*/ 0 h 202"/>
                <a:gd name="T32" fmla="*/ 2 w 315"/>
                <a:gd name="T33" fmla="*/ 37 h 202"/>
                <a:gd name="T34" fmla="*/ 0 w 315"/>
                <a:gd name="T35" fmla="*/ 82 h 202"/>
                <a:gd name="T36" fmla="*/ 3 w 315"/>
                <a:gd name="T37" fmla="*/ 116 h 202"/>
                <a:gd name="T38" fmla="*/ 15 w 315"/>
                <a:gd name="T39" fmla="*/ 132 h 202"/>
                <a:gd name="T40" fmla="*/ 15 w 315"/>
                <a:gd name="T41" fmla="*/ 1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202">
                  <a:moveTo>
                    <a:pt x="15" y="132"/>
                  </a:moveTo>
                  <a:lnTo>
                    <a:pt x="38" y="151"/>
                  </a:lnTo>
                  <a:lnTo>
                    <a:pt x="68" y="170"/>
                  </a:lnTo>
                  <a:lnTo>
                    <a:pt x="140" y="190"/>
                  </a:lnTo>
                  <a:lnTo>
                    <a:pt x="218" y="202"/>
                  </a:lnTo>
                  <a:lnTo>
                    <a:pt x="260" y="202"/>
                  </a:lnTo>
                  <a:lnTo>
                    <a:pt x="315" y="196"/>
                  </a:lnTo>
                  <a:lnTo>
                    <a:pt x="232" y="185"/>
                  </a:lnTo>
                  <a:lnTo>
                    <a:pt x="148" y="175"/>
                  </a:lnTo>
                  <a:lnTo>
                    <a:pt x="97" y="156"/>
                  </a:lnTo>
                  <a:lnTo>
                    <a:pt x="72" y="141"/>
                  </a:lnTo>
                  <a:lnTo>
                    <a:pt x="51" y="124"/>
                  </a:lnTo>
                  <a:lnTo>
                    <a:pt x="38" y="107"/>
                  </a:lnTo>
                  <a:lnTo>
                    <a:pt x="28" y="78"/>
                  </a:lnTo>
                  <a:lnTo>
                    <a:pt x="32" y="50"/>
                  </a:lnTo>
                  <a:lnTo>
                    <a:pt x="43" y="0"/>
                  </a:lnTo>
                  <a:lnTo>
                    <a:pt x="2" y="37"/>
                  </a:lnTo>
                  <a:lnTo>
                    <a:pt x="0" y="82"/>
                  </a:lnTo>
                  <a:lnTo>
                    <a:pt x="3" y="116"/>
                  </a:lnTo>
                  <a:lnTo>
                    <a:pt x="15" y="132"/>
                  </a:lnTo>
                  <a:lnTo>
                    <a:pt x="1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8" name="Freeform 56"/>
            <p:cNvSpPr>
              <a:spLocks/>
            </p:cNvSpPr>
            <p:nvPr/>
          </p:nvSpPr>
          <p:spPr bwMode="auto">
            <a:xfrm>
              <a:off x="2673" y="3281"/>
              <a:ext cx="90" cy="182"/>
            </a:xfrm>
            <a:custGeom>
              <a:avLst/>
              <a:gdLst>
                <a:gd name="T0" fmla="*/ 53 w 179"/>
                <a:gd name="T1" fmla="*/ 42 h 363"/>
                <a:gd name="T2" fmla="*/ 32 w 179"/>
                <a:gd name="T3" fmla="*/ 68 h 363"/>
                <a:gd name="T4" fmla="*/ 0 w 179"/>
                <a:gd name="T5" fmla="*/ 59 h 363"/>
                <a:gd name="T6" fmla="*/ 30 w 179"/>
                <a:gd name="T7" fmla="*/ 89 h 363"/>
                <a:gd name="T8" fmla="*/ 82 w 179"/>
                <a:gd name="T9" fmla="*/ 118 h 363"/>
                <a:gd name="T10" fmla="*/ 93 w 179"/>
                <a:gd name="T11" fmla="*/ 123 h 363"/>
                <a:gd name="T12" fmla="*/ 104 w 179"/>
                <a:gd name="T13" fmla="*/ 175 h 363"/>
                <a:gd name="T14" fmla="*/ 83 w 179"/>
                <a:gd name="T15" fmla="*/ 239 h 363"/>
                <a:gd name="T16" fmla="*/ 36 w 179"/>
                <a:gd name="T17" fmla="*/ 340 h 363"/>
                <a:gd name="T18" fmla="*/ 179 w 179"/>
                <a:gd name="T19" fmla="*/ 363 h 363"/>
                <a:gd name="T20" fmla="*/ 158 w 179"/>
                <a:gd name="T21" fmla="*/ 247 h 363"/>
                <a:gd name="T22" fmla="*/ 146 w 179"/>
                <a:gd name="T23" fmla="*/ 135 h 363"/>
                <a:gd name="T24" fmla="*/ 118 w 179"/>
                <a:gd name="T25" fmla="*/ 78 h 363"/>
                <a:gd name="T26" fmla="*/ 63 w 179"/>
                <a:gd name="T27" fmla="*/ 0 h 363"/>
                <a:gd name="T28" fmla="*/ 53 w 179"/>
                <a:gd name="T29" fmla="*/ 42 h 363"/>
                <a:gd name="T30" fmla="*/ 53 w 179"/>
                <a:gd name="T31" fmla="*/ 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9" h="363">
                  <a:moveTo>
                    <a:pt x="53" y="42"/>
                  </a:moveTo>
                  <a:lnTo>
                    <a:pt x="32" y="68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82" y="118"/>
                  </a:lnTo>
                  <a:lnTo>
                    <a:pt x="93" y="123"/>
                  </a:lnTo>
                  <a:lnTo>
                    <a:pt x="104" y="175"/>
                  </a:lnTo>
                  <a:lnTo>
                    <a:pt x="83" y="239"/>
                  </a:lnTo>
                  <a:lnTo>
                    <a:pt x="36" y="340"/>
                  </a:lnTo>
                  <a:lnTo>
                    <a:pt x="179" y="363"/>
                  </a:lnTo>
                  <a:lnTo>
                    <a:pt x="158" y="247"/>
                  </a:lnTo>
                  <a:lnTo>
                    <a:pt x="146" y="135"/>
                  </a:lnTo>
                  <a:lnTo>
                    <a:pt x="118" y="78"/>
                  </a:lnTo>
                  <a:lnTo>
                    <a:pt x="63" y="0"/>
                  </a:lnTo>
                  <a:lnTo>
                    <a:pt x="53" y="42"/>
                  </a:lnTo>
                  <a:lnTo>
                    <a:pt x="5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89" name="Freeform 57"/>
            <p:cNvSpPr>
              <a:spLocks/>
            </p:cNvSpPr>
            <p:nvPr/>
          </p:nvSpPr>
          <p:spPr bwMode="auto">
            <a:xfrm>
              <a:off x="2999" y="3197"/>
              <a:ext cx="338" cy="141"/>
            </a:xfrm>
            <a:custGeom>
              <a:avLst/>
              <a:gdLst>
                <a:gd name="T0" fmla="*/ 0 w 675"/>
                <a:gd name="T1" fmla="*/ 249 h 283"/>
                <a:gd name="T2" fmla="*/ 0 w 675"/>
                <a:gd name="T3" fmla="*/ 218 h 283"/>
                <a:gd name="T4" fmla="*/ 44 w 675"/>
                <a:gd name="T5" fmla="*/ 192 h 283"/>
                <a:gd name="T6" fmla="*/ 84 w 675"/>
                <a:gd name="T7" fmla="*/ 163 h 283"/>
                <a:gd name="T8" fmla="*/ 156 w 675"/>
                <a:gd name="T9" fmla="*/ 85 h 283"/>
                <a:gd name="T10" fmla="*/ 222 w 675"/>
                <a:gd name="T11" fmla="*/ 30 h 283"/>
                <a:gd name="T12" fmla="*/ 272 w 675"/>
                <a:gd name="T13" fmla="*/ 11 h 283"/>
                <a:gd name="T14" fmla="*/ 317 w 675"/>
                <a:gd name="T15" fmla="*/ 2 h 283"/>
                <a:gd name="T16" fmla="*/ 329 w 675"/>
                <a:gd name="T17" fmla="*/ 4 h 283"/>
                <a:gd name="T18" fmla="*/ 316 w 675"/>
                <a:gd name="T19" fmla="*/ 26 h 283"/>
                <a:gd name="T20" fmla="*/ 361 w 675"/>
                <a:gd name="T21" fmla="*/ 2 h 283"/>
                <a:gd name="T22" fmla="*/ 355 w 675"/>
                <a:gd name="T23" fmla="*/ 19 h 283"/>
                <a:gd name="T24" fmla="*/ 392 w 675"/>
                <a:gd name="T25" fmla="*/ 0 h 283"/>
                <a:gd name="T26" fmla="*/ 384 w 675"/>
                <a:gd name="T27" fmla="*/ 19 h 283"/>
                <a:gd name="T28" fmla="*/ 403 w 675"/>
                <a:gd name="T29" fmla="*/ 5 h 283"/>
                <a:gd name="T30" fmla="*/ 464 w 675"/>
                <a:gd name="T31" fmla="*/ 5 h 283"/>
                <a:gd name="T32" fmla="*/ 530 w 675"/>
                <a:gd name="T33" fmla="*/ 19 h 283"/>
                <a:gd name="T34" fmla="*/ 580 w 675"/>
                <a:gd name="T35" fmla="*/ 55 h 283"/>
                <a:gd name="T36" fmla="*/ 631 w 675"/>
                <a:gd name="T37" fmla="*/ 137 h 283"/>
                <a:gd name="T38" fmla="*/ 662 w 675"/>
                <a:gd name="T39" fmla="*/ 167 h 283"/>
                <a:gd name="T40" fmla="*/ 675 w 675"/>
                <a:gd name="T41" fmla="*/ 186 h 283"/>
                <a:gd name="T42" fmla="*/ 635 w 675"/>
                <a:gd name="T43" fmla="*/ 167 h 283"/>
                <a:gd name="T44" fmla="*/ 587 w 675"/>
                <a:gd name="T45" fmla="*/ 154 h 283"/>
                <a:gd name="T46" fmla="*/ 578 w 675"/>
                <a:gd name="T47" fmla="*/ 118 h 283"/>
                <a:gd name="T48" fmla="*/ 555 w 675"/>
                <a:gd name="T49" fmla="*/ 70 h 283"/>
                <a:gd name="T50" fmla="*/ 492 w 675"/>
                <a:gd name="T51" fmla="*/ 34 h 283"/>
                <a:gd name="T52" fmla="*/ 418 w 675"/>
                <a:gd name="T53" fmla="*/ 28 h 283"/>
                <a:gd name="T54" fmla="*/ 369 w 675"/>
                <a:gd name="T55" fmla="*/ 42 h 283"/>
                <a:gd name="T56" fmla="*/ 367 w 675"/>
                <a:gd name="T57" fmla="*/ 24 h 283"/>
                <a:gd name="T58" fmla="*/ 331 w 675"/>
                <a:gd name="T59" fmla="*/ 42 h 283"/>
                <a:gd name="T60" fmla="*/ 336 w 675"/>
                <a:gd name="T61" fmla="*/ 26 h 283"/>
                <a:gd name="T62" fmla="*/ 289 w 675"/>
                <a:gd name="T63" fmla="*/ 49 h 283"/>
                <a:gd name="T64" fmla="*/ 308 w 675"/>
                <a:gd name="T65" fmla="*/ 24 h 283"/>
                <a:gd name="T66" fmla="*/ 274 w 675"/>
                <a:gd name="T67" fmla="*/ 32 h 283"/>
                <a:gd name="T68" fmla="*/ 228 w 675"/>
                <a:gd name="T69" fmla="*/ 55 h 283"/>
                <a:gd name="T70" fmla="*/ 154 w 675"/>
                <a:gd name="T71" fmla="*/ 144 h 283"/>
                <a:gd name="T72" fmla="*/ 116 w 675"/>
                <a:gd name="T73" fmla="*/ 186 h 283"/>
                <a:gd name="T74" fmla="*/ 61 w 675"/>
                <a:gd name="T75" fmla="*/ 196 h 283"/>
                <a:gd name="T76" fmla="*/ 34 w 675"/>
                <a:gd name="T77" fmla="*/ 215 h 283"/>
                <a:gd name="T78" fmla="*/ 36 w 675"/>
                <a:gd name="T79" fmla="*/ 237 h 283"/>
                <a:gd name="T80" fmla="*/ 80 w 675"/>
                <a:gd name="T81" fmla="*/ 237 h 283"/>
                <a:gd name="T82" fmla="*/ 106 w 675"/>
                <a:gd name="T83" fmla="*/ 239 h 283"/>
                <a:gd name="T84" fmla="*/ 120 w 675"/>
                <a:gd name="T85" fmla="*/ 258 h 283"/>
                <a:gd name="T86" fmla="*/ 200 w 675"/>
                <a:gd name="T87" fmla="*/ 283 h 283"/>
                <a:gd name="T88" fmla="*/ 40 w 675"/>
                <a:gd name="T89" fmla="*/ 258 h 283"/>
                <a:gd name="T90" fmla="*/ 21 w 675"/>
                <a:gd name="T91" fmla="*/ 258 h 283"/>
                <a:gd name="T92" fmla="*/ 0 w 675"/>
                <a:gd name="T93" fmla="*/ 249 h 283"/>
                <a:gd name="T94" fmla="*/ 0 w 675"/>
                <a:gd name="T95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5" h="283">
                  <a:moveTo>
                    <a:pt x="0" y="249"/>
                  </a:moveTo>
                  <a:lnTo>
                    <a:pt x="0" y="218"/>
                  </a:lnTo>
                  <a:lnTo>
                    <a:pt x="44" y="192"/>
                  </a:lnTo>
                  <a:lnTo>
                    <a:pt x="84" y="163"/>
                  </a:lnTo>
                  <a:lnTo>
                    <a:pt x="156" y="85"/>
                  </a:lnTo>
                  <a:lnTo>
                    <a:pt x="222" y="30"/>
                  </a:lnTo>
                  <a:lnTo>
                    <a:pt x="272" y="11"/>
                  </a:lnTo>
                  <a:lnTo>
                    <a:pt x="317" y="2"/>
                  </a:lnTo>
                  <a:lnTo>
                    <a:pt x="329" y="4"/>
                  </a:lnTo>
                  <a:lnTo>
                    <a:pt x="316" y="26"/>
                  </a:lnTo>
                  <a:lnTo>
                    <a:pt x="361" y="2"/>
                  </a:lnTo>
                  <a:lnTo>
                    <a:pt x="355" y="19"/>
                  </a:lnTo>
                  <a:lnTo>
                    <a:pt x="392" y="0"/>
                  </a:lnTo>
                  <a:lnTo>
                    <a:pt x="384" y="19"/>
                  </a:lnTo>
                  <a:lnTo>
                    <a:pt x="403" y="5"/>
                  </a:lnTo>
                  <a:lnTo>
                    <a:pt x="464" y="5"/>
                  </a:lnTo>
                  <a:lnTo>
                    <a:pt x="530" y="19"/>
                  </a:lnTo>
                  <a:lnTo>
                    <a:pt x="580" y="55"/>
                  </a:lnTo>
                  <a:lnTo>
                    <a:pt x="631" y="137"/>
                  </a:lnTo>
                  <a:lnTo>
                    <a:pt x="662" y="167"/>
                  </a:lnTo>
                  <a:lnTo>
                    <a:pt x="675" y="186"/>
                  </a:lnTo>
                  <a:lnTo>
                    <a:pt x="635" y="167"/>
                  </a:lnTo>
                  <a:lnTo>
                    <a:pt x="587" y="154"/>
                  </a:lnTo>
                  <a:lnTo>
                    <a:pt x="578" y="118"/>
                  </a:lnTo>
                  <a:lnTo>
                    <a:pt x="555" y="70"/>
                  </a:lnTo>
                  <a:lnTo>
                    <a:pt x="492" y="34"/>
                  </a:lnTo>
                  <a:lnTo>
                    <a:pt x="418" y="28"/>
                  </a:lnTo>
                  <a:lnTo>
                    <a:pt x="369" y="42"/>
                  </a:lnTo>
                  <a:lnTo>
                    <a:pt x="367" y="24"/>
                  </a:lnTo>
                  <a:lnTo>
                    <a:pt x="331" y="42"/>
                  </a:lnTo>
                  <a:lnTo>
                    <a:pt x="336" y="26"/>
                  </a:lnTo>
                  <a:lnTo>
                    <a:pt x="289" y="49"/>
                  </a:lnTo>
                  <a:lnTo>
                    <a:pt x="308" y="24"/>
                  </a:lnTo>
                  <a:lnTo>
                    <a:pt x="274" y="32"/>
                  </a:lnTo>
                  <a:lnTo>
                    <a:pt x="228" y="55"/>
                  </a:lnTo>
                  <a:lnTo>
                    <a:pt x="154" y="144"/>
                  </a:lnTo>
                  <a:lnTo>
                    <a:pt x="116" y="186"/>
                  </a:lnTo>
                  <a:lnTo>
                    <a:pt x="61" y="196"/>
                  </a:lnTo>
                  <a:lnTo>
                    <a:pt x="34" y="215"/>
                  </a:lnTo>
                  <a:lnTo>
                    <a:pt x="36" y="237"/>
                  </a:lnTo>
                  <a:lnTo>
                    <a:pt x="80" y="237"/>
                  </a:lnTo>
                  <a:lnTo>
                    <a:pt x="106" y="239"/>
                  </a:lnTo>
                  <a:lnTo>
                    <a:pt x="120" y="258"/>
                  </a:lnTo>
                  <a:lnTo>
                    <a:pt x="200" y="283"/>
                  </a:lnTo>
                  <a:lnTo>
                    <a:pt x="40" y="258"/>
                  </a:lnTo>
                  <a:lnTo>
                    <a:pt x="21" y="258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0" name="Freeform 58"/>
            <p:cNvSpPr>
              <a:spLocks/>
            </p:cNvSpPr>
            <p:nvPr/>
          </p:nvSpPr>
          <p:spPr bwMode="auto">
            <a:xfrm>
              <a:off x="2924" y="3119"/>
              <a:ext cx="474" cy="294"/>
            </a:xfrm>
            <a:custGeom>
              <a:avLst/>
              <a:gdLst>
                <a:gd name="T0" fmla="*/ 76 w 947"/>
                <a:gd name="T1" fmla="*/ 372 h 587"/>
                <a:gd name="T2" fmla="*/ 182 w 947"/>
                <a:gd name="T3" fmla="*/ 306 h 587"/>
                <a:gd name="T4" fmla="*/ 329 w 947"/>
                <a:gd name="T5" fmla="*/ 188 h 587"/>
                <a:gd name="T6" fmla="*/ 473 w 947"/>
                <a:gd name="T7" fmla="*/ 139 h 587"/>
                <a:gd name="T8" fmla="*/ 652 w 947"/>
                <a:gd name="T9" fmla="*/ 148 h 587"/>
                <a:gd name="T10" fmla="*/ 732 w 947"/>
                <a:gd name="T11" fmla="*/ 188 h 587"/>
                <a:gd name="T12" fmla="*/ 793 w 947"/>
                <a:gd name="T13" fmla="*/ 298 h 587"/>
                <a:gd name="T14" fmla="*/ 859 w 947"/>
                <a:gd name="T15" fmla="*/ 310 h 587"/>
                <a:gd name="T16" fmla="*/ 766 w 947"/>
                <a:gd name="T17" fmla="*/ 177 h 587"/>
                <a:gd name="T18" fmla="*/ 610 w 947"/>
                <a:gd name="T19" fmla="*/ 122 h 587"/>
                <a:gd name="T20" fmla="*/ 420 w 947"/>
                <a:gd name="T21" fmla="*/ 131 h 587"/>
                <a:gd name="T22" fmla="*/ 283 w 947"/>
                <a:gd name="T23" fmla="*/ 198 h 587"/>
                <a:gd name="T24" fmla="*/ 161 w 947"/>
                <a:gd name="T25" fmla="*/ 293 h 587"/>
                <a:gd name="T26" fmla="*/ 241 w 947"/>
                <a:gd name="T27" fmla="*/ 171 h 587"/>
                <a:gd name="T28" fmla="*/ 428 w 947"/>
                <a:gd name="T29" fmla="*/ 84 h 587"/>
                <a:gd name="T30" fmla="*/ 640 w 947"/>
                <a:gd name="T31" fmla="*/ 63 h 587"/>
                <a:gd name="T32" fmla="*/ 673 w 947"/>
                <a:gd name="T33" fmla="*/ 72 h 587"/>
                <a:gd name="T34" fmla="*/ 717 w 947"/>
                <a:gd name="T35" fmla="*/ 84 h 587"/>
                <a:gd name="T36" fmla="*/ 703 w 947"/>
                <a:gd name="T37" fmla="*/ 95 h 587"/>
                <a:gd name="T38" fmla="*/ 749 w 947"/>
                <a:gd name="T39" fmla="*/ 118 h 587"/>
                <a:gd name="T40" fmla="*/ 832 w 947"/>
                <a:gd name="T41" fmla="*/ 165 h 587"/>
                <a:gd name="T42" fmla="*/ 855 w 947"/>
                <a:gd name="T43" fmla="*/ 198 h 587"/>
                <a:gd name="T44" fmla="*/ 876 w 947"/>
                <a:gd name="T45" fmla="*/ 236 h 587"/>
                <a:gd name="T46" fmla="*/ 872 w 947"/>
                <a:gd name="T47" fmla="*/ 329 h 587"/>
                <a:gd name="T48" fmla="*/ 947 w 947"/>
                <a:gd name="T49" fmla="*/ 199 h 587"/>
                <a:gd name="T50" fmla="*/ 823 w 947"/>
                <a:gd name="T51" fmla="*/ 15 h 587"/>
                <a:gd name="T52" fmla="*/ 504 w 947"/>
                <a:gd name="T53" fmla="*/ 4 h 587"/>
                <a:gd name="T54" fmla="*/ 232 w 947"/>
                <a:gd name="T55" fmla="*/ 89 h 587"/>
                <a:gd name="T56" fmla="*/ 152 w 947"/>
                <a:gd name="T57" fmla="*/ 141 h 587"/>
                <a:gd name="T58" fmla="*/ 95 w 947"/>
                <a:gd name="T59" fmla="*/ 260 h 587"/>
                <a:gd name="T60" fmla="*/ 85 w 947"/>
                <a:gd name="T61" fmla="*/ 177 h 587"/>
                <a:gd name="T62" fmla="*/ 43 w 947"/>
                <a:gd name="T63" fmla="*/ 304 h 587"/>
                <a:gd name="T64" fmla="*/ 11 w 947"/>
                <a:gd name="T65" fmla="*/ 380 h 587"/>
                <a:gd name="T66" fmla="*/ 4 w 947"/>
                <a:gd name="T67" fmla="*/ 587 h 587"/>
                <a:gd name="T68" fmla="*/ 47 w 947"/>
                <a:gd name="T69" fmla="*/ 369 h 587"/>
                <a:gd name="T70" fmla="*/ 68 w 947"/>
                <a:gd name="T71" fmla="*/ 41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7" h="587">
                  <a:moveTo>
                    <a:pt x="68" y="414"/>
                  </a:moveTo>
                  <a:lnTo>
                    <a:pt x="76" y="372"/>
                  </a:lnTo>
                  <a:lnTo>
                    <a:pt x="133" y="350"/>
                  </a:lnTo>
                  <a:lnTo>
                    <a:pt x="182" y="306"/>
                  </a:lnTo>
                  <a:lnTo>
                    <a:pt x="264" y="243"/>
                  </a:lnTo>
                  <a:lnTo>
                    <a:pt x="329" y="188"/>
                  </a:lnTo>
                  <a:lnTo>
                    <a:pt x="407" y="150"/>
                  </a:lnTo>
                  <a:lnTo>
                    <a:pt x="473" y="139"/>
                  </a:lnTo>
                  <a:lnTo>
                    <a:pt x="580" y="137"/>
                  </a:lnTo>
                  <a:lnTo>
                    <a:pt x="652" y="148"/>
                  </a:lnTo>
                  <a:lnTo>
                    <a:pt x="699" y="161"/>
                  </a:lnTo>
                  <a:lnTo>
                    <a:pt x="732" y="188"/>
                  </a:lnTo>
                  <a:lnTo>
                    <a:pt x="768" y="239"/>
                  </a:lnTo>
                  <a:lnTo>
                    <a:pt x="793" y="298"/>
                  </a:lnTo>
                  <a:lnTo>
                    <a:pt x="831" y="321"/>
                  </a:lnTo>
                  <a:lnTo>
                    <a:pt x="859" y="310"/>
                  </a:lnTo>
                  <a:lnTo>
                    <a:pt x="829" y="234"/>
                  </a:lnTo>
                  <a:lnTo>
                    <a:pt x="766" y="177"/>
                  </a:lnTo>
                  <a:lnTo>
                    <a:pt x="686" y="139"/>
                  </a:lnTo>
                  <a:lnTo>
                    <a:pt x="610" y="122"/>
                  </a:lnTo>
                  <a:lnTo>
                    <a:pt x="517" y="122"/>
                  </a:lnTo>
                  <a:lnTo>
                    <a:pt x="420" y="131"/>
                  </a:lnTo>
                  <a:lnTo>
                    <a:pt x="355" y="150"/>
                  </a:lnTo>
                  <a:lnTo>
                    <a:pt x="283" y="198"/>
                  </a:lnTo>
                  <a:lnTo>
                    <a:pt x="222" y="253"/>
                  </a:lnTo>
                  <a:lnTo>
                    <a:pt x="161" y="293"/>
                  </a:lnTo>
                  <a:lnTo>
                    <a:pt x="173" y="253"/>
                  </a:lnTo>
                  <a:lnTo>
                    <a:pt x="241" y="171"/>
                  </a:lnTo>
                  <a:lnTo>
                    <a:pt x="329" y="118"/>
                  </a:lnTo>
                  <a:lnTo>
                    <a:pt x="428" y="84"/>
                  </a:lnTo>
                  <a:lnTo>
                    <a:pt x="526" y="72"/>
                  </a:lnTo>
                  <a:lnTo>
                    <a:pt x="640" y="63"/>
                  </a:lnTo>
                  <a:lnTo>
                    <a:pt x="620" y="76"/>
                  </a:lnTo>
                  <a:lnTo>
                    <a:pt x="673" y="72"/>
                  </a:lnTo>
                  <a:lnTo>
                    <a:pt x="665" y="84"/>
                  </a:lnTo>
                  <a:lnTo>
                    <a:pt x="717" y="84"/>
                  </a:lnTo>
                  <a:lnTo>
                    <a:pt x="745" y="95"/>
                  </a:lnTo>
                  <a:lnTo>
                    <a:pt x="703" y="95"/>
                  </a:lnTo>
                  <a:lnTo>
                    <a:pt x="777" y="118"/>
                  </a:lnTo>
                  <a:lnTo>
                    <a:pt x="749" y="118"/>
                  </a:lnTo>
                  <a:lnTo>
                    <a:pt x="793" y="141"/>
                  </a:lnTo>
                  <a:lnTo>
                    <a:pt x="832" y="165"/>
                  </a:lnTo>
                  <a:lnTo>
                    <a:pt x="796" y="161"/>
                  </a:lnTo>
                  <a:lnTo>
                    <a:pt x="855" y="198"/>
                  </a:lnTo>
                  <a:lnTo>
                    <a:pt x="834" y="198"/>
                  </a:lnTo>
                  <a:lnTo>
                    <a:pt x="876" y="236"/>
                  </a:lnTo>
                  <a:lnTo>
                    <a:pt x="871" y="245"/>
                  </a:lnTo>
                  <a:lnTo>
                    <a:pt x="872" y="329"/>
                  </a:lnTo>
                  <a:lnTo>
                    <a:pt x="922" y="302"/>
                  </a:lnTo>
                  <a:lnTo>
                    <a:pt x="947" y="199"/>
                  </a:lnTo>
                  <a:lnTo>
                    <a:pt x="871" y="70"/>
                  </a:lnTo>
                  <a:lnTo>
                    <a:pt x="823" y="15"/>
                  </a:lnTo>
                  <a:lnTo>
                    <a:pt x="656" y="0"/>
                  </a:lnTo>
                  <a:lnTo>
                    <a:pt x="504" y="4"/>
                  </a:lnTo>
                  <a:lnTo>
                    <a:pt x="338" y="21"/>
                  </a:lnTo>
                  <a:lnTo>
                    <a:pt x="232" y="89"/>
                  </a:lnTo>
                  <a:lnTo>
                    <a:pt x="127" y="186"/>
                  </a:lnTo>
                  <a:lnTo>
                    <a:pt x="152" y="141"/>
                  </a:lnTo>
                  <a:lnTo>
                    <a:pt x="116" y="173"/>
                  </a:lnTo>
                  <a:lnTo>
                    <a:pt x="95" y="260"/>
                  </a:lnTo>
                  <a:lnTo>
                    <a:pt x="93" y="201"/>
                  </a:lnTo>
                  <a:lnTo>
                    <a:pt x="85" y="177"/>
                  </a:lnTo>
                  <a:lnTo>
                    <a:pt x="74" y="237"/>
                  </a:lnTo>
                  <a:lnTo>
                    <a:pt x="43" y="304"/>
                  </a:lnTo>
                  <a:lnTo>
                    <a:pt x="34" y="338"/>
                  </a:lnTo>
                  <a:lnTo>
                    <a:pt x="11" y="380"/>
                  </a:lnTo>
                  <a:lnTo>
                    <a:pt x="0" y="488"/>
                  </a:lnTo>
                  <a:lnTo>
                    <a:pt x="4" y="587"/>
                  </a:lnTo>
                  <a:lnTo>
                    <a:pt x="26" y="437"/>
                  </a:lnTo>
                  <a:lnTo>
                    <a:pt x="47" y="369"/>
                  </a:lnTo>
                  <a:lnTo>
                    <a:pt x="68" y="414"/>
                  </a:lnTo>
                  <a:lnTo>
                    <a:pt x="68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1" name="Freeform 59"/>
            <p:cNvSpPr>
              <a:spLocks/>
            </p:cNvSpPr>
            <p:nvPr/>
          </p:nvSpPr>
          <p:spPr bwMode="auto">
            <a:xfrm>
              <a:off x="3215" y="3231"/>
              <a:ext cx="37" cy="52"/>
            </a:xfrm>
            <a:custGeom>
              <a:avLst/>
              <a:gdLst>
                <a:gd name="T0" fmla="*/ 0 w 74"/>
                <a:gd name="T1" fmla="*/ 19 h 105"/>
                <a:gd name="T2" fmla="*/ 20 w 74"/>
                <a:gd name="T3" fmla="*/ 2 h 105"/>
                <a:gd name="T4" fmla="*/ 49 w 74"/>
                <a:gd name="T5" fmla="*/ 0 h 105"/>
                <a:gd name="T6" fmla="*/ 70 w 74"/>
                <a:gd name="T7" fmla="*/ 19 h 105"/>
                <a:gd name="T8" fmla="*/ 74 w 74"/>
                <a:gd name="T9" fmla="*/ 51 h 105"/>
                <a:gd name="T10" fmla="*/ 74 w 74"/>
                <a:gd name="T11" fmla="*/ 72 h 105"/>
                <a:gd name="T12" fmla="*/ 45 w 74"/>
                <a:gd name="T13" fmla="*/ 105 h 105"/>
                <a:gd name="T14" fmla="*/ 17 w 74"/>
                <a:gd name="T15" fmla="*/ 101 h 105"/>
                <a:gd name="T16" fmla="*/ 1 w 74"/>
                <a:gd name="T17" fmla="*/ 74 h 105"/>
                <a:gd name="T18" fmla="*/ 1 w 74"/>
                <a:gd name="T19" fmla="*/ 50 h 105"/>
                <a:gd name="T20" fmla="*/ 11 w 74"/>
                <a:gd name="T21" fmla="*/ 44 h 105"/>
                <a:gd name="T22" fmla="*/ 0 w 74"/>
                <a:gd name="T23" fmla="*/ 19 h 105"/>
                <a:gd name="T24" fmla="*/ 0 w 74"/>
                <a:gd name="T25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05">
                  <a:moveTo>
                    <a:pt x="0" y="19"/>
                  </a:moveTo>
                  <a:lnTo>
                    <a:pt x="20" y="2"/>
                  </a:lnTo>
                  <a:lnTo>
                    <a:pt x="49" y="0"/>
                  </a:lnTo>
                  <a:lnTo>
                    <a:pt x="70" y="19"/>
                  </a:lnTo>
                  <a:lnTo>
                    <a:pt x="74" y="51"/>
                  </a:lnTo>
                  <a:lnTo>
                    <a:pt x="74" y="72"/>
                  </a:lnTo>
                  <a:lnTo>
                    <a:pt x="45" y="105"/>
                  </a:lnTo>
                  <a:lnTo>
                    <a:pt x="17" y="101"/>
                  </a:lnTo>
                  <a:lnTo>
                    <a:pt x="1" y="74"/>
                  </a:lnTo>
                  <a:lnTo>
                    <a:pt x="1" y="50"/>
                  </a:lnTo>
                  <a:lnTo>
                    <a:pt x="11" y="44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2" name="Freeform 60"/>
            <p:cNvSpPr>
              <a:spLocks/>
            </p:cNvSpPr>
            <p:nvPr/>
          </p:nvSpPr>
          <p:spPr bwMode="auto">
            <a:xfrm>
              <a:off x="3183" y="3204"/>
              <a:ext cx="97" cy="114"/>
            </a:xfrm>
            <a:custGeom>
              <a:avLst/>
              <a:gdLst>
                <a:gd name="T0" fmla="*/ 40 w 194"/>
                <a:gd name="T1" fmla="*/ 19 h 228"/>
                <a:gd name="T2" fmla="*/ 28 w 194"/>
                <a:gd name="T3" fmla="*/ 30 h 228"/>
                <a:gd name="T4" fmla="*/ 13 w 194"/>
                <a:gd name="T5" fmla="*/ 46 h 228"/>
                <a:gd name="T6" fmla="*/ 8 w 194"/>
                <a:gd name="T7" fmla="*/ 63 h 228"/>
                <a:gd name="T8" fmla="*/ 4 w 194"/>
                <a:gd name="T9" fmla="*/ 78 h 228"/>
                <a:gd name="T10" fmla="*/ 0 w 194"/>
                <a:gd name="T11" fmla="*/ 93 h 228"/>
                <a:gd name="T12" fmla="*/ 0 w 194"/>
                <a:gd name="T13" fmla="*/ 110 h 228"/>
                <a:gd name="T14" fmla="*/ 2 w 194"/>
                <a:gd name="T15" fmla="*/ 125 h 228"/>
                <a:gd name="T16" fmla="*/ 6 w 194"/>
                <a:gd name="T17" fmla="*/ 150 h 228"/>
                <a:gd name="T18" fmla="*/ 13 w 194"/>
                <a:gd name="T19" fmla="*/ 171 h 228"/>
                <a:gd name="T20" fmla="*/ 38 w 194"/>
                <a:gd name="T21" fmla="*/ 203 h 228"/>
                <a:gd name="T22" fmla="*/ 66 w 194"/>
                <a:gd name="T23" fmla="*/ 222 h 228"/>
                <a:gd name="T24" fmla="*/ 104 w 194"/>
                <a:gd name="T25" fmla="*/ 228 h 228"/>
                <a:gd name="T26" fmla="*/ 154 w 194"/>
                <a:gd name="T27" fmla="*/ 209 h 228"/>
                <a:gd name="T28" fmla="*/ 175 w 194"/>
                <a:gd name="T29" fmla="*/ 186 h 228"/>
                <a:gd name="T30" fmla="*/ 194 w 194"/>
                <a:gd name="T31" fmla="*/ 150 h 228"/>
                <a:gd name="T32" fmla="*/ 194 w 194"/>
                <a:gd name="T33" fmla="*/ 110 h 228"/>
                <a:gd name="T34" fmla="*/ 186 w 194"/>
                <a:gd name="T35" fmla="*/ 67 h 228"/>
                <a:gd name="T36" fmla="*/ 156 w 194"/>
                <a:gd name="T37" fmla="*/ 29 h 228"/>
                <a:gd name="T38" fmla="*/ 125 w 194"/>
                <a:gd name="T39" fmla="*/ 13 h 228"/>
                <a:gd name="T40" fmla="*/ 150 w 194"/>
                <a:gd name="T41" fmla="*/ 57 h 228"/>
                <a:gd name="T42" fmla="*/ 146 w 194"/>
                <a:gd name="T43" fmla="*/ 67 h 228"/>
                <a:gd name="T44" fmla="*/ 165 w 194"/>
                <a:gd name="T45" fmla="*/ 89 h 228"/>
                <a:gd name="T46" fmla="*/ 156 w 194"/>
                <a:gd name="T47" fmla="*/ 97 h 228"/>
                <a:gd name="T48" fmla="*/ 158 w 194"/>
                <a:gd name="T49" fmla="*/ 131 h 228"/>
                <a:gd name="T50" fmla="*/ 135 w 194"/>
                <a:gd name="T51" fmla="*/ 171 h 228"/>
                <a:gd name="T52" fmla="*/ 101 w 194"/>
                <a:gd name="T53" fmla="*/ 179 h 228"/>
                <a:gd name="T54" fmla="*/ 63 w 194"/>
                <a:gd name="T55" fmla="*/ 175 h 228"/>
                <a:gd name="T56" fmla="*/ 74 w 194"/>
                <a:gd name="T57" fmla="*/ 167 h 228"/>
                <a:gd name="T58" fmla="*/ 51 w 194"/>
                <a:gd name="T59" fmla="*/ 156 h 228"/>
                <a:gd name="T60" fmla="*/ 51 w 194"/>
                <a:gd name="T61" fmla="*/ 141 h 228"/>
                <a:gd name="T62" fmla="*/ 30 w 194"/>
                <a:gd name="T63" fmla="*/ 120 h 228"/>
                <a:gd name="T64" fmla="*/ 28 w 194"/>
                <a:gd name="T65" fmla="*/ 106 h 228"/>
                <a:gd name="T66" fmla="*/ 25 w 194"/>
                <a:gd name="T67" fmla="*/ 87 h 228"/>
                <a:gd name="T68" fmla="*/ 25 w 194"/>
                <a:gd name="T69" fmla="*/ 70 h 228"/>
                <a:gd name="T70" fmla="*/ 32 w 194"/>
                <a:gd name="T71" fmla="*/ 59 h 228"/>
                <a:gd name="T72" fmla="*/ 55 w 194"/>
                <a:gd name="T73" fmla="*/ 40 h 228"/>
                <a:gd name="T74" fmla="*/ 91 w 194"/>
                <a:gd name="T75" fmla="*/ 49 h 228"/>
                <a:gd name="T76" fmla="*/ 91 w 194"/>
                <a:gd name="T77" fmla="*/ 38 h 228"/>
                <a:gd name="T78" fmla="*/ 114 w 194"/>
                <a:gd name="T79" fmla="*/ 44 h 228"/>
                <a:gd name="T80" fmla="*/ 129 w 194"/>
                <a:gd name="T81" fmla="*/ 48 h 228"/>
                <a:gd name="T82" fmla="*/ 93 w 194"/>
                <a:gd name="T83" fmla="*/ 0 h 228"/>
                <a:gd name="T84" fmla="*/ 46 w 194"/>
                <a:gd name="T85" fmla="*/ 6 h 228"/>
                <a:gd name="T86" fmla="*/ 40 w 194"/>
                <a:gd name="T87" fmla="*/ 19 h 228"/>
                <a:gd name="T88" fmla="*/ 40 w 194"/>
                <a:gd name="T89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28">
                  <a:moveTo>
                    <a:pt x="40" y="19"/>
                  </a:moveTo>
                  <a:lnTo>
                    <a:pt x="28" y="30"/>
                  </a:lnTo>
                  <a:lnTo>
                    <a:pt x="13" y="46"/>
                  </a:lnTo>
                  <a:lnTo>
                    <a:pt x="8" y="63"/>
                  </a:lnTo>
                  <a:lnTo>
                    <a:pt x="4" y="7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2" y="125"/>
                  </a:lnTo>
                  <a:lnTo>
                    <a:pt x="6" y="150"/>
                  </a:lnTo>
                  <a:lnTo>
                    <a:pt x="13" y="171"/>
                  </a:lnTo>
                  <a:lnTo>
                    <a:pt x="38" y="203"/>
                  </a:lnTo>
                  <a:lnTo>
                    <a:pt x="66" y="222"/>
                  </a:lnTo>
                  <a:lnTo>
                    <a:pt x="104" y="228"/>
                  </a:lnTo>
                  <a:lnTo>
                    <a:pt x="154" y="209"/>
                  </a:lnTo>
                  <a:lnTo>
                    <a:pt x="175" y="186"/>
                  </a:lnTo>
                  <a:lnTo>
                    <a:pt x="194" y="150"/>
                  </a:lnTo>
                  <a:lnTo>
                    <a:pt x="194" y="110"/>
                  </a:lnTo>
                  <a:lnTo>
                    <a:pt x="186" y="67"/>
                  </a:lnTo>
                  <a:lnTo>
                    <a:pt x="156" y="29"/>
                  </a:lnTo>
                  <a:lnTo>
                    <a:pt x="125" y="13"/>
                  </a:lnTo>
                  <a:lnTo>
                    <a:pt x="150" y="57"/>
                  </a:lnTo>
                  <a:lnTo>
                    <a:pt x="146" y="67"/>
                  </a:lnTo>
                  <a:lnTo>
                    <a:pt x="165" y="89"/>
                  </a:lnTo>
                  <a:lnTo>
                    <a:pt x="156" y="97"/>
                  </a:lnTo>
                  <a:lnTo>
                    <a:pt x="158" y="131"/>
                  </a:lnTo>
                  <a:lnTo>
                    <a:pt x="135" y="171"/>
                  </a:lnTo>
                  <a:lnTo>
                    <a:pt x="101" y="179"/>
                  </a:lnTo>
                  <a:lnTo>
                    <a:pt x="63" y="175"/>
                  </a:lnTo>
                  <a:lnTo>
                    <a:pt x="74" y="167"/>
                  </a:lnTo>
                  <a:lnTo>
                    <a:pt x="51" y="156"/>
                  </a:lnTo>
                  <a:lnTo>
                    <a:pt x="51" y="141"/>
                  </a:lnTo>
                  <a:lnTo>
                    <a:pt x="30" y="120"/>
                  </a:lnTo>
                  <a:lnTo>
                    <a:pt x="28" y="106"/>
                  </a:lnTo>
                  <a:lnTo>
                    <a:pt x="25" y="87"/>
                  </a:lnTo>
                  <a:lnTo>
                    <a:pt x="25" y="70"/>
                  </a:lnTo>
                  <a:lnTo>
                    <a:pt x="32" y="59"/>
                  </a:lnTo>
                  <a:lnTo>
                    <a:pt x="55" y="40"/>
                  </a:lnTo>
                  <a:lnTo>
                    <a:pt x="91" y="49"/>
                  </a:lnTo>
                  <a:lnTo>
                    <a:pt x="91" y="38"/>
                  </a:lnTo>
                  <a:lnTo>
                    <a:pt x="114" y="44"/>
                  </a:lnTo>
                  <a:lnTo>
                    <a:pt x="129" y="48"/>
                  </a:lnTo>
                  <a:lnTo>
                    <a:pt x="93" y="0"/>
                  </a:lnTo>
                  <a:lnTo>
                    <a:pt x="46" y="6"/>
                  </a:lnTo>
                  <a:lnTo>
                    <a:pt x="40" y="19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3" name="Freeform 61"/>
            <p:cNvSpPr>
              <a:spLocks/>
            </p:cNvSpPr>
            <p:nvPr/>
          </p:nvSpPr>
          <p:spPr bwMode="auto">
            <a:xfrm>
              <a:off x="3230" y="3205"/>
              <a:ext cx="31" cy="33"/>
            </a:xfrm>
            <a:custGeom>
              <a:avLst/>
              <a:gdLst>
                <a:gd name="T0" fmla="*/ 4 w 63"/>
                <a:gd name="T1" fmla="*/ 28 h 64"/>
                <a:gd name="T2" fmla="*/ 63 w 63"/>
                <a:gd name="T3" fmla="*/ 64 h 64"/>
                <a:gd name="T4" fmla="*/ 59 w 63"/>
                <a:gd name="T5" fmla="*/ 15 h 64"/>
                <a:gd name="T6" fmla="*/ 0 w 63"/>
                <a:gd name="T7" fmla="*/ 0 h 64"/>
                <a:gd name="T8" fmla="*/ 4 w 63"/>
                <a:gd name="T9" fmla="*/ 28 h 64"/>
                <a:gd name="T10" fmla="*/ 4 w 63"/>
                <a:gd name="T11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4" y="28"/>
                  </a:moveTo>
                  <a:lnTo>
                    <a:pt x="63" y="64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4" name="Freeform 62"/>
            <p:cNvSpPr>
              <a:spLocks/>
            </p:cNvSpPr>
            <p:nvPr/>
          </p:nvSpPr>
          <p:spPr bwMode="auto">
            <a:xfrm>
              <a:off x="3018" y="3314"/>
              <a:ext cx="230" cy="23"/>
            </a:xfrm>
            <a:custGeom>
              <a:avLst/>
              <a:gdLst>
                <a:gd name="T0" fmla="*/ 31 w 460"/>
                <a:gd name="T1" fmla="*/ 13 h 45"/>
                <a:gd name="T2" fmla="*/ 103 w 460"/>
                <a:gd name="T3" fmla="*/ 0 h 45"/>
                <a:gd name="T4" fmla="*/ 137 w 460"/>
                <a:gd name="T5" fmla="*/ 3 h 45"/>
                <a:gd name="T6" fmla="*/ 171 w 460"/>
                <a:gd name="T7" fmla="*/ 20 h 45"/>
                <a:gd name="T8" fmla="*/ 236 w 460"/>
                <a:gd name="T9" fmla="*/ 26 h 45"/>
                <a:gd name="T10" fmla="*/ 291 w 460"/>
                <a:gd name="T11" fmla="*/ 24 h 45"/>
                <a:gd name="T12" fmla="*/ 352 w 460"/>
                <a:gd name="T13" fmla="*/ 11 h 45"/>
                <a:gd name="T14" fmla="*/ 375 w 460"/>
                <a:gd name="T15" fmla="*/ 0 h 45"/>
                <a:gd name="T16" fmla="*/ 407 w 460"/>
                <a:gd name="T17" fmla="*/ 15 h 45"/>
                <a:gd name="T18" fmla="*/ 460 w 460"/>
                <a:gd name="T19" fmla="*/ 11 h 45"/>
                <a:gd name="T20" fmla="*/ 418 w 460"/>
                <a:gd name="T21" fmla="*/ 26 h 45"/>
                <a:gd name="T22" fmla="*/ 329 w 460"/>
                <a:gd name="T23" fmla="*/ 36 h 45"/>
                <a:gd name="T24" fmla="*/ 268 w 460"/>
                <a:gd name="T25" fmla="*/ 45 h 45"/>
                <a:gd name="T26" fmla="*/ 186 w 460"/>
                <a:gd name="T27" fmla="*/ 36 h 45"/>
                <a:gd name="T28" fmla="*/ 133 w 460"/>
                <a:gd name="T29" fmla="*/ 15 h 45"/>
                <a:gd name="T30" fmla="*/ 103 w 460"/>
                <a:gd name="T31" fmla="*/ 11 h 45"/>
                <a:gd name="T32" fmla="*/ 46 w 460"/>
                <a:gd name="T33" fmla="*/ 20 h 45"/>
                <a:gd name="T34" fmla="*/ 0 w 460"/>
                <a:gd name="T35" fmla="*/ 22 h 45"/>
                <a:gd name="T36" fmla="*/ 31 w 460"/>
                <a:gd name="T37" fmla="*/ 13 h 45"/>
                <a:gd name="T38" fmla="*/ 31 w 460"/>
                <a:gd name="T3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45">
                  <a:moveTo>
                    <a:pt x="31" y="13"/>
                  </a:moveTo>
                  <a:lnTo>
                    <a:pt x="103" y="0"/>
                  </a:lnTo>
                  <a:lnTo>
                    <a:pt x="137" y="3"/>
                  </a:lnTo>
                  <a:lnTo>
                    <a:pt x="171" y="20"/>
                  </a:lnTo>
                  <a:lnTo>
                    <a:pt x="236" y="26"/>
                  </a:lnTo>
                  <a:lnTo>
                    <a:pt x="291" y="24"/>
                  </a:lnTo>
                  <a:lnTo>
                    <a:pt x="352" y="11"/>
                  </a:lnTo>
                  <a:lnTo>
                    <a:pt x="375" y="0"/>
                  </a:lnTo>
                  <a:lnTo>
                    <a:pt x="407" y="15"/>
                  </a:lnTo>
                  <a:lnTo>
                    <a:pt x="460" y="11"/>
                  </a:lnTo>
                  <a:lnTo>
                    <a:pt x="418" y="26"/>
                  </a:lnTo>
                  <a:lnTo>
                    <a:pt x="329" y="36"/>
                  </a:lnTo>
                  <a:lnTo>
                    <a:pt x="268" y="45"/>
                  </a:lnTo>
                  <a:lnTo>
                    <a:pt x="186" y="36"/>
                  </a:lnTo>
                  <a:lnTo>
                    <a:pt x="133" y="15"/>
                  </a:lnTo>
                  <a:lnTo>
                    <a:pt x="103" y="11"/>
                  </a:lnTo>
                  <a:lnTo>
                    <a:pt x="46" y="20"/>
                  </a:lnTo>
                  <a:lnTo>
                    <a:pt x="0" y="22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5" name="Freeform 63"/>
            <p:cNvSpPr>
              <a:spLocks/>
            </p:cNvSpPr>
            <p:nvPr/>
          </p:nvSpPr>
          <p:spPr bwMode="auto">
            <a:xfrm>
              <a:off x="3270" y="3272"/>
              <a:ext cx="47" cy="30"/>
            </a:xfrm>
            <a:custGeom>
              <a:avLst/>
              <a:gdLst>
                <a:gd name="T0" fmla="*/ 47 w 93"/>
                <a:gd name="T1" fmla="*/ 0 h 61"/>
                <a:gd name="T2" fmla="*/ 0 w 93"/>
                <a:gd name="T3" fmla="*/ 61 h 61"/>
                <a:gd name="T4" fmla="*/ 38 w 93"/>
                <a:gd name="T5" fmla="*/ 32 h 61"/>
                <a:gd name="T6" fmla="*/ 70 w 93"/>
                <a:gd name="T7" fmla="*/ 27 h 61"/>
                <a:gd name="T8" fmla="*/ 93 w 93"/>
                <a:gd name="T9" fmla="*/ 30 h 61"/>
                <a:gd name="T10" fmla="*/ 66 w 93"/>
                <a:gd name="T11" fmla="*/ 2 h 61"/>
                <a:gd name="T12" fmla="*/ 47 w 93"/>
                <a:gd name="T13" fmla="*/ 0 h 61"/>
                <a:gd name="T14" fmla="*/ 47 w 9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61">
                  <a:moveTo>
                    <a:pt x="47" y="0"/>
                  </a:moveTo>
                  <a:lnTo>
                    <a:pt x="0" y="61"/>
                  </a:lnTo>
                  <a:lnTo>
                    <a:pt x="38" y="32"/>
                  </a:lnTo>
                  <a:lnTo>
                    <a:pt x="70" y="27"/>
                  </a:lnTo>
                  <a:lnTo>
                    <a:pt x="93" y="30"/>
                  </a:lnTo>
                  <a:lnTo>
                    <a:pt x="66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6" name="Freeform 64"/>
            <p:cNvSpPr>
              <a:spLocks/>
            </p:cNvSpPr>
            <p:nvPr/>
          </p:nvSpPr>
          <p:spPr bwMode="auto">
            <a:xfrm>
              <a:off x="3004" y="3356"/>
              <a:ext cx="225" cy="175"/>
            </a:xfrm>
            <a:custGeom>
              <a:avLst/>
              <a:gdLst>
                <a:gd name="T0" fmla="*/ 12 w 449"/>
                <a:gd name="T1" fmla="*/ 36 h 352"/>
                <a:gd name="T2" fmla="*/ 48 w 449"/>
                <a:gd name="T3" fmla="*/ 103 h 352"/>
                <a:gd name="T4" fmla="*/ 107 w 449"/>
                <a:gd name="T5" fmla="*/ 165 h 352"/>
                <a:gd name="T6" fmla="*/ 208 w 449"/>
                <a:gd name="T7" fmla="*/ 245 h 352"/>
                <a:gd name="T8" fmla="*/ 272 w 449"/>
                <a:gd name="T9" fmla="*/ 289 h 352"/>
                <a:gd name="T10" fmla="*/ 449 w 449"/>
                <a:gd name="T11" fmla="*/ 352 h 352"/>
                <a:gd name="T12" fmla="*/ 417 w 449"/>
                <a:gd name="T13" fmla="*/ 281 h 352"/>
                <a:gd name="T14" fmla="*/ 434 w 449"/>
                <a:gd name="T15" fmla="*/ 217 h 352"/>
                <a:gd name="T16" fmla="*/ 331 w 449"/>
                <a:gd name="T17" fmla="*/ 238 h 352"/>
                <a:gd name="T18" fmla="*/ 160 w 449"/>
                <a:gd name="T19" fmla="*/ 169 h 352"/>
                <a:gd name="T20" fmla="*/ 101 w 449"/>
                <a:gd name="T21" fmla="*/ 112 h 352"/>
                <a:gd name="T22" fmla="*/ 44 w 449"/>
                <a:gd name="T23" fmla="*/ 29 h 352"/>
                <a:gd name="T24" fmla="*/ 0 w 449"/>
                <a:gd name="T25" fmla="*/ 0 h 352"/>
                <a:gd name="T26" fmla="*/ 12 w 449"/>
                <a:gd name="T27" fmla="*/ 36 h 352"/>
                <a:gd name="T28" fmla="*/ 12 w 449"/>
                <a:gd name="T29" fmla="*/ 3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9" h="352">
                  <a:moveTo>
                    <a:pt x="12" y="36"/>
                  </a:moveTo>
                  <a:lnTo>
                    <a:pt x="48" y="103"/>
                  </a:lnTo>
                  <a:lnTo>
                    <a:pt x="107" y="165"/>
                  </a:lnTo>
                  <a:lnTo>
                    <a:pt x="208" y="245"/>
                  </a:lnTo>
                  <a:lnTo>
                    <a:pt x="272" y="289"/>
                  </a:lnTo>
                  <a:lnTo>
                    <a:pt x="449" y="352"/>
                  </a:lnTo>
                  <a:lnTo>
                    <a:pt x="417" y="281"/>
                  </a:lnTo>
                  <a:lnTo>
                    <a:pt x="434" y="217"/>
                  </a:lnTo>
                  <a:lnTo>
                    <a:pt x="331" y="238"/>
                  </a:lnTo>
                  <a:lnTo>
                    <a:pt x="160" y="169"/>
                  </a:lnTo>
                  <a:lnTo>
                    <a:pt x="101" y="112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7" name="Freeform 65"/>
            <p:cNvSpPr>
              <a:spLocks/>
            </p:cNvSpPr>
            <p:nvPr/>
          </p:nvSpPr>
          <p:spPr bwMode="auto">
            <a:xfrm>
              <a:off x="2949" y="3276"/>
              <a:ext cx="46" cy="176"/>
            </a:xfrm>
            <a:custGeom>
              <a:avLst/>
              <a:gdLst>
                <a:gd name="T0" fmla="*/ 17 w 91"/>
                <a:gd name="T1" fmla="*/ 80 h 354"/>
                <a:gd name="T2" fmla="*/ 17 w 91"/>
                <a:gd name="T3" fmla="*/ 128 h 354"/>
                <a:gd name="T4" fmla="*/ 8 w 91"/>
                <a:gd name="T5" fmla="*/ 189 h 354"/>
                <a:gd name="T6" fmla="*/ 0 w 91"/>
                <a:gd name="T7" fmla="*/ 248 h 354"/>
                <a:gd name="T8" fmla="*/ 21 w 91"/>
                <a:gd name="T9" fmla="*/ 354 h 354"/>
                <a:gd name="T10" fmla="*/ 46 w 91"/>
                <a:gd name="T11" fmla="*/ 251 h 354"/>
                <a:gd name="T12" fmla="*/ 55 w 91"/>
                <a:gd name="T13" fmla="*/ 149 h 354"/>
                <a:gd name="T14" fmla="*/ 46 w 91"/>
                <a:gd name="T15" fmla="*/ 71 h 354"/>
                <a:gd name="T16" fmla="*/ 91 w 91"/>
                <a:gd name="T17" fmla="*/ 0 h 354"/>
                <a:gd name="T18" fmla="*/ 12 w 91"/>
                <a:gd name="T19" fmla="*/ 67 h 354"/>
                <a:gd name="T20" fmla="*/ 17 w 91"/>
                <a:gd name="T21" fmla="*/ 80 h 354"/>
                <a:gd name="T22" fmla="*/ 17 w 91"/>
                <a:gd name="T23" fmla="*/ 8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354">
                  <a:moveTo>
                    <a:pt x="17" y="80"/>
                  </a:moveTo>
                  <a:lnTo>
                    <a:pt x="17" y="128"/>
                  </a:lnTo>
                  <a:lnTo>
                    <a:pt x="8" y="189"/>
                  </a:lnTo>
                  <a:lnTo>
                    <a:pt x="0" y="248"/>
                  </a:lnTo>
                  <a:lnTo>
                    <a:pt x="21" y="354"/>
                  </a:lnTo>
                  <a:lnTo>
                    <a:pt x="46" y="251"/>
                  </a:lnTo>
                  <a:lnTo>
                    <a:pt x="55" y="149"/>
                  </a:lnTo>
                  <a:lnTo>
                    <a:pt x="46" y="71"/>
                  </a:lnTo>
                  <a:lnTo>
                    <a:pt x="91" y="0"/>
                  </a:lnTo>
                  <a:lnTo>
                    <a:pt x="12" y="67"/>
                  </a:lnTo>
                  <a:lnTo>
                    <a:pt x="17" y="80"/>
                  </a:lnTo>
                  <a:lnTo>
                    <a:pt x="1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8" name="Freeform 66"/>
            <p:cNvSpPr>
              <a:spLocks/>
            </p:cNvSpPr>
            <p:nvPr/>
          </p:nvSpPr>
          <p:spPr bwMode="auto">
            <a:xfrm>
              <a:off x="3207" y="3375"/>
              <a:ext cx="260" cy="168"/>
            </a:xfrm>
            <a:custGeom>
              <a:avLst/>
              <a:gdLst>
                <a:gd name="T0" fmla="*/ 0 w 521"/>
                <a:gd name="T1" fmla="*/ 209 h 337"/>
                <a:gd name="T2" fmla="*/ 2 w 521"/>
                <a:gd name="T3" fmla="*/ 253 h 337"/>
                <a:gd name="T4" fmla="*/ 12 w 521"/>
                <a:gd name="T5" fmla="*/ 289 h 337"/>
                <a:gd name="T6" fmla="*/ 42 w 521"/>
                <a:gd name="T7" fmla="*/ 312 h 337"/>
                <a:gd name="T8" fmla="*/ 88 w 521"/>
                <a:gd name="T9" fmla="*/ 333 h 337"/>
                <a:gd name="T10" fmla="*/ 149 w 521"/>
                <a:gd name="T11" fmla="*/ 337 h 337"/>
                <a:gd name="T12" fmla="*/ 246 w 521"/>
                <a:gd name="T13" fmla="*/ 335 h 337"/>
                <a:gd name="T14" fmla="*/ 350 w 521"/>
                <a:gd name="T15" fmla="*/ 297 h 337"/>
                <a:gd name="T16" fmla="*/ 428 w 521"/>
                <a:gd name="T17" fmla="*/ 261 h 337"/>
                <a:gd name="T18" fmla="*/ 521 w 521"/>
                <a:gd name="T19" fmla="*/ 230 h 337"/>
                <a:gd name="T20" fmla="*/ 436 w 521"/>
                <a:gd name="T21" fmla="*/ 230 h 337"/>
                <a:gd name="T22" fmla="*/ 295 w 521"/>
                <a:gd name="T23" fmla="*/ 297 h 337"/>
                <a:gd name="T24" fmla="*/ 168 w 521"/>
                <a:gd name="T25" fmla="*/ 312 h 337"/>
                <a:gd name="T26" fmla="*/ 105 w 521"/>
                <a:gd name="T27" fmla="*/ 319 h 337"/>
                <a:gd name="T28" fmla="*/ 63 w 521"/>
                <a:gd name="T29" fmla="*/ 304 h 337"/>
                <a:gd name="T30" fmla="*/ 37 w 521"/>
                <a:gd name="T31" fmla="*/ 281 h 337"/>
                <a:gd name="T32" fmla="*/ 29 w 521"/>
                <a:gd name="T33" fmla="*/ 236 h 337"/>
                <a:gd name="T34" fmla="*/ 38 w 521"/>
                <a:gd name="T35" fmla="*/ 204 h 337"/>
                <a:gd name="T36" fmla="*/ 69 w 521"/>
                <a:gd name="T37" fmla="*/ 175 h 337"/>
                <a:gd name="T38" fmla="*/ 101 w 521"/>
                <a:gd name="T39" fmla="*/ 173 h 337"/>
                <a:gd name="T40" fmla="*/ 168 w 521"/>
                <a:gd name="T41" fmla="*/ 185 h 337"/>
                <a:gd name="T42" fmla="*/ 223 w 521"/>
                <a:gd name="T43" fmla="*/ 190 h 337"/>
                <a:gd name="T44" fmla="*/ 248 w 521"/>
                <a:gd name="T45" fmla="*/ 188 h 337"/>
                <a:gd name="T46" fmla="*/ 278 w 521"/>
                <a:gd name="T47" fmla="*/ 165 h 337"/>
                <a:gd name="T48" fmla="*/ 318 w 521"/>
                <a:gd name="T49" fmla="*/ 124 h 337"/>
                <a:gd name="T50" fmla="*/ 337 w 521"/>
                <a:gd name="T51" fmla="*/ 91 h 337"/>
                <a:gd name="T52" fmla="*/ 339 w 521"/>
                <a:gd name="T53" fmla="*/ 63 h 337"/>
                <a:gd name="T54" fmla="*/ 362 w 521"/>
                <a:gd name="T55" fmla="*/ 38 h 337"/>
                <a:gd name="T56" fmla="*/ 407 w 521"/>
                <a:gd name="T57" fmla="*/ 19 h 337"/>
                <a:gd name="T58" fmla="*/ 440 w 521"/>
                <a:gd name="T59" fmla="*/ 13 h 337"/>
                <a:gd name="T60" fmla="*/ 491 w 521"/>
                <a:gd name="T61" fmla="*/ 31 h 337"/>
                <a:gd name="T62" fmla="*/ 521 w 521"/>
                <a:gd name="T63" fmla="*/ 74 h 337"/>
                <a:gd name="T64" fmla="*/ 521 w 521"/>
                <a:gd name="T65" fmla="*/ 27 h 337"/>
                <a:gd name="T66" fmla="*/ 487 w 521"/>
                <a:gd name="T67" fmla="*/ 13 h 337"/>
                <a:gd name="T68" fmla="*/ 424 w 521"/>
                <a:gd name="T69" fmla="*/ 0 h 337"/>
                <a:gd name="T70" fmla="*/ 396 w 521"/>
                <a:gd name="T71" fmla="*/ 2 h 337"/>
                <a:gd name="T72" fmla="*/ 350 w 521"/>
                <a:gd name="T73" fmla="*/ 13 h 337"/>
                <a:gd name="T74" fmla="*/ 305 w 521"/>
                <a:gd name="T75" fmla="*/ 25 h 337"/>
                <a:gd name="T76" fmla="*/ 259 w 521"/>
                <a:gd name="T77" fmla="*/ 44 h 337"/>
                <a:gd name="T78" fmla="*/ 221 w 521"/>
                <a:gd name="T79" fmla="*/ 74 h 337"/>
                <a:gd name="T80" fmla="*/ 272 w 521"/>
                <a:gd name="T81" fmla="*/ 69 h 337"/>
                <a:gd name="T82" fmla="*/ 301 w 521"/>
                <a:gd name="T83" fmla="*/ 70 h 337"/>
                <a:gd name="T84" fmla="*/ 310 w 521"/>
                <a:gd name="T85" fmla="*/ 84 h 337"/>
                <a:gd name="T86" fmla="*/ 307 w 521"/>
                <a:gd name="T87" fmla="*/ 105 h 337"/>
                <a:gd name="T88" fmla="*/ 286 w 521"/>
                <a:gd name="T89" fmla="*/ 122 h 337"/>
                <a:gd name="T90" fmla="*/ 244 w 521"/>
                <a:gd name="T91" fmla="*/ 160 h 337"/>
                <a:gd name="T92" fmla="*/ 213 w 521"/>
                <a:gd name="T93" fmla="*/ 167 h 337"/>
                <a:gd name="T94" fmla="*/ 173 w 521"/>
                <a:gd name="T95" fmla="*/ 175 h 337"/>
                <a:gd name="T96" fmla="*/ 99 w 521"/>
                <a:gd name="T97" fmla="*/ 164 h 337"/>
                <a:gd name="T98" fmla="*/ 65 w 521"/>
                <a:gd name="T99" fmla="*/ 164 h 337"/>
                <a:gd name="T100" fmla="*/ 95 w 521"/>
                <a:gd name="T101" fmla="*/ 141 h 337"/>
                <a:gd name="T102" fmla="*/ 139 w 521"/>
                <a:gd name="T103" fmla="*/ 120 h 337"/>
                <a:gd name="T104" fmla="*/ 185 w 521"/>
                <a:gd name="T105" fmla="*/ 105 h 337"/>
                <a:gd name="T106" fmla="*/ 225 w 521"/>
                <a:gd name="T107" fmla="*/ 84 h 337"/>
                <a:gd name="T108" fmla="*/ 168 w 521"/>
                <a:gd name="T109" fmla="*/ 103 h 337"/>
                <a:gd name="T110" fmla="*/ 126 w 521"/>
                <a:gd name="T111" fmla="*/ 114 h 337"/>
                <a:gd name="T112" fmla="*/ 69 w 521"/>
                <a:gd name="T113" fmla="*/ 143 h 337"/>
                <a:gd name="T114" fmla="*/ 37 w 521"/>
                <a:gd name="T115" fmla="*/ 162 h 337"/>
                <a:gd name="T116" fmla="*/ 14 w 521"/>
                <a:gd name="T117" fmla="*/ 177 h 337"/>
                <a:gd name="T118" fmla="*/ 0 w 521"/>
                <a:gd name="T119" fmla="*/ 209 h 337"/>
                <a:gd name="T120" fmla="*/ 0 w 521"/>
                <a:gd name="T121" fmla="*/ 20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337">
                  <a:moveTo>
                    <a:pt x="0" y="209"/>
                  </a:moveTo>
                  <a:lnTo>
                    <a:pt x="2" y="253"/>
                  </a:lnTo>
                  <a:lnTo>
                    <a:pt x="12" y="289"/>
                  </a:lnTo>
                  <a:lnTo>
                    <a:pt x="42" y="312"/>
                  </a:lnTo>
                  <a:lnTo>
                    <a:pt x="88" y="333"/>
                  </a:lnTo>
                  <a:lnTo>
                    <a:pt x="149" y="337"/>
                  </a:lnTo>
                  <a:lnTo>
                    <a:pt x="246" y="335"/>
                  </a:lnTo>
                  <a:lnTo>
                    <a:pt x="350" y="297"/>
                  </a:lnTo>
                  <a:lnTo>
                    <a:pt x="428" y="261"/>
                  </a:lnTo>
                  <a:lnTo>
                    <a:pt x="521" y="230"/>
                  </a:lnTo>
                  <a:lnTo>
                    <a:pt x="436" y="230"/>
                  </a:lnTo>
                  <a:lnTo>
                    <a:pt x="295" y="297"/>
                  </a:lnTo>
                  <a:lnTo>
                    <a:pt x="168" y="312"/>
                  </a:lnTo>
                  <a:lnTo>
                    <a:pt x="105" y="319"/>
                  </a:lnTo>
                  <a:lnTo>
                    <a:pt x="63" y="304"/>
                  </a:lnTo>
                  <a:lnTo>
                    <a:pt x="37" y="281"/>
                  </a:lnTo>
                  <a:lnTo>
                    <a:pt x="29" y="236"/>
                  </a:lnTo>
                  <a:lnTo>
                    <a:pt x="38" y="204"/>
                  </a:lnTo>
                  <a:lnTo>
                    <a:pt x="69" y="175"/>
                  </a:lnTo>
                  <a:lnTo>
                    <a:pt x="101" y="173"/>
                  </a:lnTo>
                  <a:lnTo>
                    <a:pt x="168" y="185"/>
                  </a:lnTo>
                  <a:lnTo>
                    <a:pt x="223" y="190"/>
                  </a:lnTo>
                  <a:lnTo>
                    <a:pt x="248" y="188"/>
                  </a:lnTo>
                  <a:lnTo>
                    <a:pt x="278" y="165"/>
                  </a:lnTo>
                  <a:lnTo>
                    <a:pt x="318" y="124"/>
                  </a:lnTo>
                  <a:lnTo>
                    <a:pt x="337" y="91"/>
                  </a:lnTo>
                  <a:lnTo>
                    <a:pt x="339" y="63"/>
                  </a:lnTo>
                  <a:lnTo>
                    <a:pt x="362" y="38"/>
                  </a:lnTo>
                  <a:lnTo>
                    <a:pt x="407" y="19"/>
                  </a:lnTo>
                  <a:lnTo>
                    <a:pt x="440" y="13"/>
                  </a:lnTo>
                  <a:lnTo>
                    <a:pt x="491" y="31"/>
                  </a:lnTo>
                  <a:lnTo>
                    <a:pt x="521" y="74"/>
                  </a:lnTo>
                  <a:lnTo>
                    <a:pt x="521" y="27"/>
                  </a:lnTo>
                  <a:lnTo>
                    <a:pt x="487" y="13"/>
                  </a:lnTo>
                  <a:lnTo>
                    <a:pt x="424" y="0"/>
                  </a:lnTo>
                  <a:lnTo>
                    <a:pt x="396" y="2"/>
                  </a:lnTo>
                  <a:lnTo>
                    <a:pt x="350" y="13"/>
                  </a:lnTo>
                  <a:lnTo>
                    <a:pt x="305" y="25"/>
                  </a:lnTo>
                  <a:lnTo>
                    <a:pt x="259" y="44"/>
                  </a:lnTo>
                  <a:lnTo>
                    <a:pt x="221" y="74"/>
                  </a:lnTo>
                  <a:lnTo>
                    <a:pt x="272" y="69"/>
                  </a:lnTo>
                  <a:lnTo>
                    <a:pt x="301" y="70"/>
                  </a:lnTo>
                  <a:lnTo>
                    <a:pt x="310" y="84"/>
                  </a:lnTo>
                  <a:lnTo>
                    <a:pt x="307" y="105"/>
                  </a:lnTo>
                  <a:lnTo>
                    <a:pt x="286" y="122"/>
                  </a:lnTo>
                  <a:lnTo>
                    <a:pt x="244" y="160"/>
                  </a:lnTo>
                  <a:lnTo>
                    <a:pt x="213" y="167"/>
                  </a:lnTo>
                  <a:lnTo>
                    <a:pt x="173" y="175"/>
                  </a:lnTo>
                  <a:lnTo>
                    <a:pt x="99" y="164"/>
                  </a:lnTo>
                  <a:lnTo>
                    <a:pt x="65" y="164"/>
                  </a:lnTo>
                  <a:lnTo>
                    <a:pt x="95" y="141"/>
                  </a:lnTo>
                  <a:lnTo>
                    <a:pt x="139" y="120"/>
                  </a:lnTo>
                  <a:lnTo>
                    <a:pt x="185" y="105"/>
                  </a:lnTo>
                  <a:lnTo>
                    <a:pt x="225" y="84"/>
                  </a:lnTo>
                  <a:lnTo>
                    <a:pt x="168" y="103"/>
                  </a:lnTo>
                  <a:lnTo>
                    <a:pt x="126" y="114"/>
                  </a:lnTo>
                  <a:lnTo>
                    <a:pt x="69" y="143"/>
                  </a:lnTo>
                  <a:lnTo>
                    <a:pt x="37" y="162"/>
                  </a:lnTo>
                  <a:lnTo>
                    <a:pt x="14" y="17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99" name="Freeform 67"/>
            <p:cNvSpPr>
              <a:spLocks/>
            </p:cNvSpPr>
            <p:nvPr/>
          </p:nvSpPr>
          <p:spPr bwMode="auto">
            <a:xfrm>
              <a:off x="3417" y="3355"/>
              <a:ext cx="265" cy="148"/>
            </a:xfrm>
            <a:custGeom>
              <a:avLst/>
              <a:gdLst>
                <a:gd name="T0" fmla="*/ 55 w 530"/>
                <a:gd name="T1" fmla="*/ 55 h 297"/>
                <a:gd name="T2" fmla="*/ 76 w 530"/>
                <a:gd name="T3" fmla="*/ 110 h 297"/>
                <a:gd name="T4" fmla="*/ 83 w 530"/>
                <a:gd name="T5" fmla="*/ 154 h 297"/>
                <a:gd name="T6" fmla="*/ 87 w 530"/>
                <a:gd name="T7" fmla="*/ 198 h 297"/>
                <a:gd name="T8" fmla="*/ 102 w 530"/>
                <a:gd name="T9" fmla="*/ 226 h 297"/>
                <a:gd name="T10" fmla="*/ 119 w 530"/>
                <a:gd name="T11" fmla="*/ 247 h 297"/>
                <a:gd name="T12" fmla="*/ 53 w 530"/>
                <a:gd name="T13" fmla="*/ 270 h 297"/>
                <a:gd name="T14" fmla="*/ 0 w 530"/>
                <a:gd name="T15" fmla="*/ 297 h 297"/>
                <a:gd name="T16" fmla="*/ 117 w 530"/>
                <a:gd name="T17" fmla="*/ 274 h 297"/>
                <a:gd name="T18" fmla="*/ 214 w 530"/>
                <a:gd name="T19" fmla="*/ 259 h 297"/>
                <a:gd name="T20" fmla="*/ 271 w 530"/>
                <a:gd name="T21" fmla="*/ 255 h 297"/>
                <a:gd name="T22" fmla="*/ 391 w 530"/>
                <a:gd name="T23" fmla="*/ 215 h 297"/>
                <a:gd name="T24" fmla="*/ 530 w 530"/>
                <a:gd name="T25" fmla="*/ 154 h 297"/>
                <a:gd name="T26" fmla="*/ 425 w 530"/>
                <a:gd name="T27" fmla="*/ 185 h 297"/>
                <a:gd name="T28" fmla="*/ 329 w 530"/>
                <a:gd name="T29" fmla="*/ 213 h 297"/>
                <a:gd name="T30" fmla="*/ 256 w 530"/>
                <a:gd name="T31" fmla="*/ 230 h 297"/>
                <a:gd name="T32" fmla="*/ 195 w 530"/>
                <a:gd name="T33" fmla="*/ 244 h 297"/>
                <a:gd name="T34" fmla="*/ 144 w 530"/>
                <a:gd name="T35" fmla="*/ 217 h 297"/>
                <a:gd name="T36" fmla="*/ 116 w 530"/>
                <a:gd name="T37" fmla="*/ 181 h 297"/>
                <a:gd name="T38" fmla="*/ 108 w 530"/>
                <a:gd name="T39" fmla="*/ 139 h 297"/>
                <a:gd name="T40" fmla="*/ 106 w 530"/>
                <a:gd name="T41" fmla="*/ 93 h 297"/>
                <a:gd name="T42" fmla="*/ 119 w 530"/>
                <a:gd name="T43" fmla="*/ 44 h 297"/>
                <a:gd name="T44" fmla="*/ 140 w 530"/>
                <a:gd name="T45" fmla="*/ 19 h 297"/>
                <a:gd name="T46" fmla="*/ 167 w 530"/>
                <a:gd name="T47" fmla="*/ 12 h 297"/>
                <a:gd name="T48" fmla="*/ 194 w 530"/>
                <a:gd name="T49" fmla="*/ 21 h 297"/>
                <a:gd name="T50" fmla="*/ 232 w 530"/>
                <a:gd name="T51" fmla="*/ 38 h 297"/>
                <a:gd name="T52" fmla="*/ 262 w 530"/>
                <a:gd name="T53" fmla="*/ 61 h 297"/>
                <a:gd name="T54" fmla="*/ 268 w 530"/>
                <a:gd name="T55" fmla="*/ 42 h 297"/>
                <a:gd name="T56" fmla="*/ 199 w 530"/>
                <a:gd name="T57" fmla="*/ 14 h 297"/>
                <a:gd name="T58" fmla="*/ 180 w 530"/>
                <a:gd name="T59" fmla="*/ 0 h 297"/>
                <a:gd name="T60" fmla="*/ 154 w 530"/>
                <a:gd name="T61" fmla="*/ 0 h 297"/>
                <a:gd name="T62" fmla="*/ 119 w 530"/>
                <a:gd name="T63" fmla="*/ 19 h 297"/>
                <a:gd name="T64" fmla="*/ 102 w 530"/>
                <a:gd name="T65" fmla="*/ 55 h 297"/>
                <a:gd name="T66" fmla="*/ 87 w 530"/>
                <a:gd name="T67" fmla="*/ 67 h 297"/>
                <a:gd name="T68" fmla="*/ 55 w 530"/>
                <a:gd name="T69" fmla="*/ 55 h 297"/>
                <a:gd name="T70" fmla="*/ 55 w 530"/>
                <a:gd name="T71" fmla="*/ 5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0" h="297">
                  <a:moveTo>
                    <a:pt x="55" y="55"/>
                  </a:moveTo>
                  <a:lnTo>
                    <a:pt x="76" y="110"/>
                  </a:lnTo>
                  <a:lnTo>
                    <a:pt x="83" y="154"/>
                  </a:lnTo>
                  <a:lnTo>
                    <a:pt x="87" y="198"/>
                  </a:lnTo>
                  <a:lnTo>
                    <a:pt x="102" y="226"/>
                  </a:lnTo>
                  <a:lnTo>
                    <a:pt x="119" y="247"/>
                  </a:lnTo>
                  <a:lnTo>
                    <a:pt x="53" y="270"/>
                  </a:lnTo>
                  <a:lnTo>
                    <a:pt x="0" y="297"/>
                  </a:lnTo>
                  <a:lnTo>
                    <a:pt x="117" y="274"/>
                  </a:lnTo>
                  <a:lnTo>
                    <a:pt x="214" y="259"/>
                  </a:lnTo>
                  <a:lnTo>
                    <a:pt x="271" y="255"/>
                  </a:lnTo>
                  <a:lnTo>
                    <a:pt x="391" y="215"/>
                  </a:lnTo>
                  <a:lnTo>
                    <a:pt x="530" y="154"/>
                  </a:lnTo>
                  <a:lnTo>
                    <a:pt x="425" y="185"/>
                  </a:lnTo>
                  <a:lnTo>
                    <a:pt x="329" y="213"/>
                  </a:lnTo>
                  <a:lnTo>
                    <a:pt x="256" y="230"/>
                  </a:lnTo>
                  <a:lnTo>
                    <a:pt x="195" y="244"/>
                  </a:lnTo>
                  <a:lnTo>
                    <a:pt x="144" y="217"/>
                  </a:lnTo>
                  <a:lnTo>
                    <a:pt x="116" y="181"/>
                  </a:lnTo>
                  <a:lnTo>
                    <a:pt x="108" y="139"/>
                  </a:lnTo>
                  <a:lnTo>
                    <a:pt x="106" y="93"/>
                  </a:lnTo>
                  <a:lnTo>
                    <a:pt x="119" y="44"/>
                  </a:lnTo>
                  <a:lnTo>
                    <a:pt x="140" y="19"/>
                  </a:lnTo>
                  <a:lnTo>
                    <a:pt x="167" y="12"/>
                  </a:lnTo>
                  <a:lnTo>
                    <a:pt x="194" y="21"/>
                  </a:lnTo>
                  <a:lnTo>
                    <a:pt x="232" y="38"/>
                  </a:lnTo>
                  <a:lnTo>
                    <a:pt x="262" y="61"/>
                  </a:lnTo>
                  <a:lnTo>
                    <a:pt x="268" y="42"/>
                  </a:lnTo>
                  <a:lnTo>
                    <a:pt x="199" y="14"/>
                  </a:lnTo>
                  <a:lnTo>
                    <a:pt x="180" y="0"/>
                  </a:lnTo>
                  <a:lnTo>
                    <a:pt x="154" y="0"/>
                  </a:lnTo>
                  <a:lnTo>
                    <a:pt x="119" y="19"/>
                  </a:lnTo>
                  <a:lnTo>
                    <a:pt x="102" y="55"/>
                  </a:lnTo>
                  <a:lnTo>
                    <a:pt x="87" y="67"/>
                  </a:lnTo>
                  <a:lnTo>
                    <a:pt x="55" y="55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0" name="Freeform 68"/>
            <p:cNvSpPr>
              <a:spLocks/>
            </p:cNvSpPr>
            <p:nvPr/>
          </p:nvSpPr>
          <p:spPr bwMode="auto">
            <a:xfrm>
              <a:off x="3027" y="3013"/>
              <a:ext cx="1228" cy="428"/>
            </a:xfrm>
            <a:custGeom>
              <a:avLst/>
              <a:gdLst>
                <a:gd name="T0" fmla="*/ 968 w 2456"/>
                <a:gd name="T1" fmla="*/ 686 h 855"/>
                <a:gd name="T2" fmla="*/ 1059 w 2456"/>
                <a:gd name="T3" fmla="*/ 682 h 855"/>
                <a:gd name="T4" fmla="*/ 1143 w 2456"/>
                <a:gd name="T5" fmla="*/ 686 h 855"/>
                <a:gd name="T6" fmla="*/ 1188 w 2456"/>
                <a:gd name="T7" fmla="*/ 703 h 855"/>
                <a:gd name="T8" fmla="*/ 1325 w 2456"/>
                <a:gd name="T9" fmla="*/ 703 h 855"/>
                <a:gd name="T10" fmla="*/ 1378 w 2456"/>
                <a:gd name="T11" fmla="*/ 715 h 855"/>
                <a:gd name="T12" fmla="*/ 1441 w 2456"/>
                <a:gd name="T13" fmla="*/ 735 h 855"/>
                <a:gd name="T14" fmla="*/ 1479 w 2456"/>
                <a:gd name="T15" fmla="*/ 770 h 855"/>
                <a:gd name="T16" fmla="*/ 1245 w 2456"/>
                <a:gd name="T17" fmla="*/ 855 h 855"/>
                <a:gd name="T18" fmla="*/ 1523 w 2456"/>
                <a:gd name="T19" fmla="*/ 764 h 855"/>
                <a:gd name="T20" fmla="*/ 1582 w 2456"/>
                <a:gd name="T21" fmla="*/ 747 h 855"/>
                <a:gd name="T22" fmla="*/ 2456 w 2456"/>
                <a:gd name="T23" fmla="*/ 403 h 855"/>
                <a:gd name="T24" fmla="*/ 2456 w 2456"/>
                <a:gd name="T25" fmla="*/ 23 h 855"/>
                <a:gd name="T26" fmla="*/ 1839 w 2456"/>
                <a:gd name="T27" fmla="*/ 0 h 855"/>
                <a:gd name="T28" fmla="*/ 1164 w 2456"/>
                <a:gd name="T29" fmla="*/ 23 h 855"/>
                <a:gd name="T30" fmla="*/ 785 w 2456"/>
                <a:gd name="T31" fmla="*/ 40 h 855"/>
                <a:gd name="T32" fmla="*/ 396 w 2456"/>
                <a:gd name="T33" fmla="*/ 78 h 855"/>
                <a:gd name="T34" fmla="*/ 0 w 2456"/>
                <a:gd name="T35" fmla="*/ 93 h 855"/>
                <a:gd name="T36" fmla="*/ 230 w 2456"/>
                <a:gd name="T37" fmla="*/ 184 h 855"/>
                <a:gd name="T38" fmla="*/ 55 w 2456"/>
                <a:gd name="T39" fmla="*/ 296 h 855"/>
                <a:gd name="T40" fmla="*/ 508 w 2456"/>
                <a:gd name="T41" fmla="*/ 161 h 855"/>
                <a:gd name="T42" fmla="*/ 603 w 2456"/>
                <a:gd name="T43" fmla="*/ 165 h 855"/>
                <a:gd name="T44" fmla="*/ 690 w 2456"/>
                <a:gd name="T45" fmla="*/ 201 h 855"/>
                <a:gd name="T46" fmla="*/ 707 w 2456"/>
                <a:gd name="T47" fmla="*/ 268 h 855"/>
                <a:gd name="T48" fmla="*/ 711 w 2456"/>
                <a:gd name="T49" fmla="*/ 327 h 855"/>
                <a:gd name="T50" fmla="*/ 723 w 2456"/>
                <a:gd name="T51" fmla="*/ 418 h 855"/>
                <a:gd name="T52" fmla="*/ 704 w 2456"/>
                <a:gd name="T53" fmla="*/ 494 h 855"/>
                <a:gd name="T54" fmla="*/ 671 w 2456"/>
                <a:gd name="T55" fmla="*/ 526 h 855"/>
                <a:gd name="T56" fmla="*/ 704 w 2456"/>
                <a:gd name="T57" fmla="*/ 601 h 855"/>
                <a:gd name="T58" fmla="*/ 717 w 2456"/>
                <a:gd name="T59" fmla="*/ 699 h 855"/>
                <a:gd name="T60" fmla="*/ 770 w 2456"/>
                <a:gd name="T61" fmla="*/ 694 h 855"/>
                <a:gd name="T62" fmla="*/ 823 w 2456"/>
                <a:gd name="T63" fmla="*/ 701 h 855"/>
                <a:gd name="T64" fmla="*/ 884 w 2456"/>
                <a:gd name="T65" fmla="*/ 735 h 855"/>
                <a:gd name="T66" fmla="*/ 909 w 2456"/>
                <a:gd name="T67" fmla="*/ 701 h 855"/>
                <a:gd name="T68" fmla="*/ 949 w 2456"/>
                <a:gd name="T69" fmla="*/ 684 h 855"/>
                <a:gd name="T70" fmla="*/ 968 w 2456"/>
                <a:gd name="T71" fmla="*/ 686 h 855"/>
                <a:gd name="T72" fmla="*/ 968 w 2456"/>
                <a:gd name="T73" fmla="*/ 68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6" h="855">
                  <a:moveTo>
                    <a:pt x="968" y="686"/>
                  </a:moveTo>
                  <a:lnTo>
                    <a:pt x="1059" y="682"/>
                  </a:lnTo>
                  <a:lnTo>
                    <a:pt x="1143" y="686"/>
                  </a:lnTo>
                  <a:lnTo>
                    <a:pt x="1188" y="703"/>
                  </a:lnTo>
                  <a:lnTo>
                    <a:pt x="1325" y="703"/>
                  </a:lnTo>
                  <a:lnTo>
                    <a:pt x="1378" y="715"/>
                  </a:lnTo>
                  <a:lnTo>
                    <a:pt x="1441" y="735"/>
                  </a:lnTo>
                  <a:lnTo>
                    <a:pt x="1479" y="770"/>
                  </a:lnTo>
                  <a:lnTo>
                    <a:pt x="1245" y="855"/>
                  </a:lnTo>
                  <a:lnTo>
                    <a:pt x="1523" y="764"/>
                  </a:lnTo>
                  <a:lnTo>
                    <a:pt x="1582" y="747"/>
                  </a:lnTo>
                  <a:lnTo>
                    <a:pt x="2456" y="403"/>
                  </a:lnTo>
                  <a:lnTo>
                    <a:pt x="2456" y="23"/>
                  </a:lnTo>
                  <a:lnTo>
                    <a:pt x="1839" y="0"/>
                  </a:lnTo>
                  <a:lnTo>
                    <a:pt x="1164" y="23"/>
                  </a:lnTo>
                  <a:lnTo>
                    <a:pt x="785" y="40"/>
                  </a:lnTo>
                  <a:lnTo>
                    <a:pt x="396" y="78"/>
                  </a:lnTo>
                  <a:lnTo>
                    <a:pt x="0" y="93"/>
                  </a:lnTo>
                  <a:lnTo>
                    <a:pt x="230" y="184"/>
                  </a:lnTo>
                  <a:lnTo>
                    <a:pt x="55" y="296"/>
                  </a:lnTo>
                  <a:lnTo>
                    <a:pt x="508" y="161"/>
                  </a:lnTo>
                  <a:lnTo>
                    <a:pt x="603" y="165"/>
                  </a:lnTo>
                  <a:lnTo>
                    <a:pt x="690" y="201"/>
                  </a:lnTo>
                  <a:lnTo>
                    <a:pt x="707" y="268"/>
                  </a:lnTo>
                  <a:lnTo>
                    <a:pt x="711" y="327"/>
                  </a:lnTo>
                  <a:lnTo>
                    <a:pt x="723" y="418"/>
                  </a:lnTo>
                  <a:lnTo>
                    <a:pt x="704" y="494"/>
                  </a:lnTo>
                  <a:lnTo>
                    <a:pt x="671" y="526"/>
                  </a:lnTo>
                  <a:lnTo>
                    <a:pt x="704" y="601"/>
                  </a:lnTo>
                  <a:lnTo>
                    <a:pt x="717" y="699"/>
                  </a:lnTo>
                  <a:lnTo>
                    <a:pt x="770" y="694"/>
                  </a:lnTo>
                  <a:lnTo>
                    <a:pt x="823" y="701"/>
                  </a:lnTo>
                  <a:lnTo>
                    <a:pt x="884" y="735"/>
                  </a:lnTo>
                  <a:lnTo>
                    <a:pt x="909" y="701"/>
                  </a:lnTo>
                  <a:lnTo>
                    <a:pt x="949" y="684"/>
                  </a:lnTo>
                  <a:lnTo>
                    <a:pt x="968" y="686"/>
                  </a:lnTo>
                  <a:lnTo>
                    <a:pt x="968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1" name="Freeform 69"/>
            <p:cNvSpPr>
              <a:spLocks/>
            </p:cNvSpPr>
            <p:nvPr/>
          </p:nvSpPr>
          <p:spPr bwMode="auto">
            <a:xfrm>
              <a:off x="1765" y="3056"/>
              <a:ext cx="1421" cy="339"/>
            </a:xfrm>
            <a:custGeom>
              <a:avLst/>
              <a:gdLst>
                <a:gd name="T0" fmla="*/ 2843 w 2843"/>
                <a:gd name="T1" fmla="*/ 71 h 677"/>
                <a:gd name="T2" fmla="*/ 2620 w 2843"/>
                <a:gd name="T3" fmla="*/ 120 h 677"/>
                <a:gd name="T4" fmla="*/ 2470 w 2843"/>
                <a:gd name="T5" fmla="*/ 187 h 677"/>
                <a:gd name="T6" fmla="*/ 2371 w 2843"/>
                <a:gd name="T7" fmla="*/ 162 h 677"/>
                <a:gd name="T8" fmla="*/ 2259 w 2843"/>
                <a:gd name="T9" fmla="*/ 154 h 677"/>
                <a:gd name="T10" fmla="*/ 2099 w 2843"/>
                <a:gd name="T11" fmla="*/ 219 h 677"/>
                <a:gd name="T12" fmla="*/ 1913 w 2843"/>
                <a:gd name="T13" fmla="*/ 179 h 677"/>
                <a:gd name="T14" fmla="*/ 1747 w 2843"/>
                <a:gd name="T15" fmla="*/ 185 h 677"/>
                <a:gd name="T16" fmla="*/ 1668 w 2843"/>
                <a:gd name="T17" fmla="*/ 229 h 677"/>
                <a:gd name="T18" fmla="*/ 1525 w 2843"/>
                <a:gd name="T19" fmla="*/ 179 h 677"/>
                <a:gd name="T20" fmla="*/ 1354 w 2843"/>
                <a:gd name="T21" fmla="*/ 172 h 677"/>
                <a:gd name="T22" fmla="*/ 1194 w 2843"/>
                <a:gd name="T23" fmla="*/ 172 h 677"/>
                <a:gd name="T24" fmla="*/ 1111 w 2843"/>
                <a:gd name="T25" fmla="*/ 286 h 677"/>
                <a:gd name="T26" fmla="*/ 1105 w 2843"/>
                <a:gd name="T27" fmla="*/ 398 h 677"/>
                <a:gd name="T28" fmla="*/ 1107 w 2843"/>
                <a:gd name="T29" fmla="*/ 512 h 677"/>
                <a:gd name="T30" fmla="*/ 1080 w 2843"/>
                <a:gd name="T31" fmla="*/ 580 h 677"/>
                <a:gd name="T32" fmla="*/ 1154 w 2843"/>
                <a:gd name="T33" fmla="*/ 677 h 677"/>
                <a:gd name="T34" fmla="*/ 997 w 2843"/>
                <a:gd name="T35" fmla="*/ 652 h 677"/>
                <a:gd name="T36" fmla="*/ 0 w 2843"/>
                <a:gd name="T37" fmla="*/ 535 h 677"/>
                <a:gd name="T38" fmla="*/ 171 w 2843"/>
                <a:gd name="T39" fmla="*/ 533 h 677"/>
                <a:gd name="T40" fmla="*/ 257 w 2843"/>
                <a:gd name="T41" fmla="*/ 470 h 677"/>
                <a:gd name="T42" fmla="*/ 400 w 2843"/>
                <a:gd name="T43" fmla="*/ 457 h 677"/>
                <a:gd name="T44" fmla="*/ 504 w 2843"/>
                <a:gd name="T45" fmla="*/ 413 h 677"/>
                <a:gd name="T46" fmla="*/ 554 w 2843"/>
                <a:gd name="T47" fmla="*/ 363 h 677"/>
                <a:gd name="T48" fmla="*/ 603 w 2843"/>
                <a:gd name="T49" fmla="*/ 289 h 677"/>
                <a:gd name="T50" fmla="*/ 590 w 2843"/>
                <a:gd name="T51" fmla="*/ 191 h 677"/>
                <a:gd name="T52" fmla="*/ 567 w 2843"/>
                <a:gd name="T53" fmla="*/ 141 h 677"/>
                <a:gd name="T54" fmla="*/ 671 w 2843"/>
                <a:gd name="T55" fmla="*/ 135 h 677"/>
                <a:gd name="T56" fmla="*/ 2622 w 2843"/>
                <a:gd name="T57" fmla="*/ 0 h 677"/>
                <a:gd name="T58" fmla="*/ 2843 w 2843"/>
                <a:gd name="T59" fmla="*/ 71 h 677"/>
                <a:gd name="T60" fmla="*/ 2843 w 2843"/>
                <a:gd name="T61" fmla="*/ 7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3" h="677">
                  <a:moveTo>
                    <a:pt x="2843" y="71"/>
                  </a:moveTo>
                  <a:lnTo>
                    <a:pt x="2620" y="120"/>
                  </a:lnTo>
                  <a:lnTo>
                    <a:pt x="2470" y="187"/>
                  </a:lnTo>
                  <a:lnTo>
                    <a:pt x="2371" y="162"/>
                  </a:lnTo>
                  <a:lnTo>
                    <a:pt x="2259" y="154"/>
                  </a:lnTo>
                  <a:lnTo>
                    <a:pt x="2099" y="219"/>
                  </a:lnTo>
                  <a:lnTo>
                    <a:pt x="1913" y="179"/>
                  </a:lnTo>
                  <a:lnTo>
                    <a:pt x="1747" y="185"/>
                  </a:lnTo>
                  <a:lnTo>
                    <a:pt x="1668" y="229"/>
                  </a:lnTo>
                  <a:lnTo>
                    <a:pt x="1525" y="179"/>
                  </a:lnTo>
                  <a:lnTo>
                    <a:pt x="1354" y="172"/>
                  </a:lnTo>
                  <a:lnTo>
                    <a:pt x="1194" y="172"/>
                  </a:lnTo>
                  <a:lnTo>
                    <a:pt x="1111" y="286"/>
                  </a:lnTo>
                  <a:lnTo>
                    <a:pt x="1105" y="398"/>
                  </a:lnTo>
                  <a:lnTo>
                    <a:pt x="1107" y="512"/>
                  </a:lnTo>
                  <a:lnTo>
                    <a:pt x="1080" y="580"/>
                  </a:lnTo>
                  <a:lnTo>
                    <a:pt x="1154" y="677"/>
                  </a:lnTo>
                  <a:lnTo>
                    <a:pt x="997" y="652"/>
                  </a:lnTo>
                  <a:lnTo>
                    <a:pt x="0" y="535"/>
                  </a:lnTo>
                  <a:lnTo>
                    <a:pt x="171" y="533"/>
                  </a:lnTo>
                  <a:lnTo>
                    <a:pt x="257" y="470"/>
                  </a:lnTo>
                  <a:lnTo>
                    <a:pt x="400" y="457"/>
                  </a:lnTo>
                  <a:lnTo>
                    <a:pt x="504" y="413"/>
                  </a:lnTo>
                  <a:lnTo>
                    <a:pt x="554" y="363"/>
                  </a:lnTo>
                  <a:lnTo>
                    <a:pt x="603" y="289"/>
                  </a:lnTo>
                  <a:lnTo>
                    <a:pt x="590" y="191"/>
                  </a:lnTo>
                  <a:lnTo>
                    <a:pt x="567" y="141"/>
                  </a:lnTo>
                  <a:lnTo>
                    <a:pt x="671" y="135"/>
                  </a:lnTo>
                  <a:lnTo>
                    <a:pt x="2622" y="0"/>
                  </a:lnTo>
                  <a:lnTo>
                    <a:pt x="2843" y="71"/>
                  </a:lnTo>
                  <a:lnTo>
                    <a:pt x="284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2" name="Freeform 70"/>
            <p:cNvSpPr>
              <a:spLocks/>
            </p:cNvSpPr>
            <p:nvPr/>
          </p:nvSpPr>
          <p:spPr bwMode="auto">
            <a:xfrm>
              <a:off x="3544" y="3363"/>
              <a:ext cx="112" cy="22"/>
            </a:xfrm>
            <a:custGeom>
              <a:avLst/>
              <a:gdLst>
                <a:gd name="T0" fmla="*/ 12 w 225"/>
                <a:gd name="T1" fmla="*/ 44 h 44"/>
                <a:gd name="T2" fmla="*/ 86 w 225"/>
                <a:gd name="T3" fmla="*/ 35 h 44"/>
                <a:gd name="T4" fmla="*/ 143 w 225"/>
                <a:gd name="T5" fmla="*/ 25 h 44"/>
                <a:gd name="T6" fmla="*/ 225 w 225"/>
                <a:gd name="T7" fmla="*/ 0 h 44"/>
                <a:gd name="T8" fmla="*/ 154 w 225"/>
                <a:gd name="T9" fmla="*/ 0 h 44"/>
                <a:gd name="T10" fmla="*/ 82 w 225"/>
                <a:gd name="T11" fmla="*/ 21 h 44"/>
                <a:gd name="T12" fmla="*/ 0 w 225"/>
                <a:gd name="T13" fmla="*/ 21 h 44"/>
                <a:gd name="T14" fmla="*/ 12 w 225"/>
                <a:gd name="T15" fmla="*/ 44 h 44"/>
                <a:gd name="T16" fmla="*/ 12 w 22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44">
                  <a:moveTo>
                    <a:pt x="12" y="44"/>
                  </a:moveTo>
                  <a:lnTo>
                    <a:pt x="86" y="35"/>
                  </a:lnTo>
                  <a:lnTo>
                    <a:pt x="143" y="25"/>
                  </a:lnTo>
                  <a:lnTo>
                    <a:pt x="225" y="0"/>
                  </a:lnTo>
                  <a:lnTo>
                    <a:pt x="154" y="0"/>
                  </a:lnTo>
                  <a:lnTo>
                    <a:pt x="82" y="21"/>
                  </a:lnTo>
                  <a:lnTo>
                    <a:pt x="0" y="21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3" name="Freeform 71"/>
            <p:cNvSpPr>
              <a:spLocks/>
            </p:cNvSpPr>
            <p:nvPr/>
          </p:nvSpPr>
          <p:spPr bwMode="auto">
            <a:xfrm>
              <a:off x="3259" y="3406"/>
              <a:ext cx="72" cy="35"/>
            </a:xfrm>
            <a:custGeom>
              <a:avLst/>
              <a:gdLst>
                <a:gd name="T0" fmla="*/ 144 w 144"/>
                <a:gd name="T1" fmla="*/ 0 h 70"/>
                <a:gd name="T2" fmla="*/ 103 w 144"/>
                <a:gd name="T3" fmla="*/ 30 h 70"/>
                <a:gd name="T4" fmla="*/ 0 w 144"/>
                <a:gd name="T5" fmla="*/ 70 h 70"/>
                <a:gd name="T6" fmla="*/ 101 w 144"/>
                <a:gd name="T7" fmla="*/ 6 h 70"/>
                <a:gd name="T8" fmla="*/ 144 w 144"/>
                <a:gd name="T9" fmla="*/ 0 h 70"/>
                <a:gd name="T10" fmla="*/ 144 w 14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70">
                  <a:moveTo>
                    <a:pt x="144" y="0"/>
                  </a:moveTo>
                  <a:lnTo>
                    <a:pt x="103" y="30"/>
                  </a:lnTo>
                  <a:lnTo>
                    <a:pt x="0" y="70"/>
                  </a:lnTo>
                  <a:lnTo>
                    <a:pt x="101" y="6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4" name="Freeform 72"/>
            <p:cNvSpPr>
              <a:spLocks/>
            </p:cNvSpPr>
            <p:nvPr/>
          </p:nvSpPr>
          <p:spPr bwMode="auto">
            <a:xfrm>
              <a:off x="2064" y="3255"/>
              <a:ext cx="1180" cy="280"/>
            </a:xfrm>
            <a:custGeom>
              <a:avLst/>
              <a:gdLst>
                <a:gd name="T0" fmla="*/ 2314 w 2360"/>
                <a:gd name="T1" fmla="*/ 536 h 560"/>
                <a:gd name="T2" fmla="*/ 1373 w 2360"/>
                <a:gd name="T3" fmla="*/ 408 h 560"/>
                <a:gd name="T4" fmla="*/ 1169 w 2360"/>
                <a:gd name="T5" fmla="*/ 376 h 560"/>
                <a:gd name="T6" fmla="*/ 1232 w 2360"/>
                <a:gd name="T7" fmla="*/ 271 h 560"/>
                <a:gd name="T8" fmla="*/ 1080 w 2360"/>
                <a:gd name="T9" fmla="*/ 359 h 560"/>
                <a:gd name="T10" fmla="*/ 1044 w 2360"/>
                <a:gd name="T11" fmla="*/ 355 h 560"/>
                <a:gd name="T12" fmla="*/ 1097 w 2360"/>
                <a:gd name="T13" fmla="*/ 300 h 560"/>
                <a:gd name="T14" fmla="*/ 1118 w 2360"/>
                <a:gd name="T15" fmla="*/ 245 h 560"/>
                <a:gd name="T16" fmla="*/ 1097 w 2360"/>
                <a:gd name="T17" fmla="*/ 258 h 560"/>
                <a:gd name="T18" fmla="*/ 1012 w 2360"/>
                <a:gd name="T19" fmla="*/ 340 h 560"/>
                <a:gd name="T20" fmla="*/ 974 w 2360"/>
                <a:gd name="T21" fmla="*/ 346 h 560"/>
                <a:gd name="T22" fmla="*/ 766 w 2360"/>
                <a:gd name="T23" fmla="*/ 319 h 560"/>
                <a:gd name="T24" fmla="*/ 671 w 2360"/>
                <a:gd name="T25" fmla="*/ 294 h 560"/>
                <a:gd name="T26" fmla="*/ 552 w 2360"/>
                <a:gd name="T27" fmla="*/ 266 h 560"/>
                <a:gd name="T28" fmla="*/ 559 w 2360"/>
                <a:gd name="T29" fmla="*/ 211 h 560"/>
                <a:gd name="T30" fmla="*/ 574 w 2360"/>
                <a:gd name="T31" fmla="*/ 192 h 560"/>
                <a:gd name="T32" fmla="*/ 609 w 2360"/>
                <a:gd name="T33" fmla="*/ 171 h 560"/>
                <a:gd name="T34" fmla="*/ 673 w 2360"/>
                <a:gd name="T35" fmla="*/ 15 h 560"/>
                <a:gd name="T36" fmla="*/ 552 w 2360"/>
                <a:gd name="T37" fmla="*/ 142 h 560"/>
                <a:gd name="T38" fmla="*/ 489 w 2360"/>
                <a:gd name="T39" fmla="*/ 0 h 560"/>
                <a:gd name="T40" fmla="*/ 145 w 2360"/>
                <a:gd name="T41" fmla="*/ 205 h 560"/>
                <a:gd name="T42" fmla="*/ 0 w 2360"/>
                <a:gd name="T43" fmla="*/ 190 h 560"/>
                <a:gd name="T44" fmla="*/ 652 w 2360"/>
                <a:gd name="T45" fmla="*/ 311 h 560"/>
                <a:gd name="T46" fmla="*/ 1403 w 2360"/>
                <a:gd name="T47" fmla="*/ 433 h 560"/>
                <a:gd name="T48" fmla="*/ 1983 w 2360"/>
                <a:gd name="T49" fmla="*/ 519 h 560"/>
                <a:gd name="T50" fmla="*/ 2360 w 2360"/>
                <a:gd name="T51" fmla="*/ 560 h 560"/>
                <a:gd name="T52" fmla="*/ 2314 w 2360"/>
                <a:gd name="T53" fmla="*/ 536 h 560"/>
                <a:gd name="T54" fmla="*/ 2314 w 2360"/>
                <a:gd name="T55" fmla="*/ 53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0" h="560">
                  <a:moveTo>
                    <a:pt x="2314" y="536"/>
                  </a:moveTo>
                  <a:lnTo>
                    <a:pt x="1373" y="408"/>
                  </a:lnTo>
                  <a:lnTo>
                    <a:pt x="1169" y="376"/>
                  </a:lnTo>
                  <a:lnTo>
                    <a:pt x="1232" y="271"/>
                  </a:lnTo>
                  <a:lnTo>
                    <a:pt x="1080" y="359"/>
                  </a:lnTo>
                  <a:lnTo>
                    <a:pt x="1044" y="355"/>
                  </a:lnTo>
                  <a:lnTo>
                    <a:pt x="1097" y="300"/>
                  </a:lnTo>
                  <a:lnTo>
                    <a:pt x="1118" y="245"/>
                  </a:lnTo>
                  <a:lnTo>
                    <a:pt x="1097" y="258"/>
                  </a:lnTo>
                  <a:lnTo>
                    <a:pt x="1012" y="340"/>
                  </a:lnTo>
                  <a:lnTo>
                    <a:pt x="974" y="346"/>
                  </a:lnTo>
                  <a:lnTo>
                    <a:pt x="766" y="319"/>
                  </a:lnTo>
                  <a:lnTo>
                    <a:pt x="671" y="294"/>
                  </a:lnTo>
                  <a:lnTo>
                    <a:pt x="552" y="266"/>
                  </a:lnTo>
                  <a:lnTo>
                    <a:pt x="559" y="211"/>
                  </a:lnTo>
                  <a:lnTo>
                    <a:pt x="574" y="192"/>
                  </a:lnTo>
                  <a:lnTo>
                    <a:pt x="609" y="171"/>
                  </a:lnTo>
                  <a:lnTo>
                    <a:pt x="673" y="15"/>
                  </a:lnTo>
                  <a:lnTo>
                    <a:pt x="552" y="142"/>
                  </a:lnTo>
                  <a:lnTo>
                    <a:pt x="489" y="0"/>
                  </a:lnTo>
                  <a:lnTo>
                    <a:pt x="145" y="205"/>
                  </a:lnTo>
                  <a:lnTo>
                    <a:pt x="0" y="190"/>
                  </a:lnTo>
                  <a:lnTo>
                    <a:pt x="652" y="311"/>
                  </a:lnTo>
                  <a:lnTo>
                    <a:pt x="1403" y="433"/>
                  </a:lnTo>
                  <a:lnTo>
                    <a:pt x="1983" y="519"/>
                  </a:lnTo>
                  <a:lnTo>
                    <a:pt x="2360" y="560"/>
                  </a:lnTo>
                  <a:lnTo>
                    <a:pt x="2314" y="536"/>
                  </a:lnTo>
                  <a:lnTo>
                    <a:pt x="2314" y="5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5" name="Freeform 73"/>
            <p:cNvSpPr>
              <a:spLocks/>
            </p:cNvSpPr>
            <p:nvPr/>
          </p:nvSpPr>
          <p:spPr bwMode="auto">
            <a:xfrm>
              <a:off x="1861" y="3137"/>
              <a:ext cx="198" cy="145"/>
            </a:xfrm>
            <a:custGeom>
              <a:avLst/>
              <a:gdLst>
                <a:gd name="T0" fmla="*/ 392 w 398"/>
                <a:gd name="T1" fmla="*/ 21 h 291"/>
                <a:gd name="T2" fmla="*/ 371 w 398"/>
                <a:gd name="T3" fmla="*/ 11 h 291"/>
                <a:gd name="T4" fmla="*/ 322 w 398"/>
                <a:gd name="T5" fmla="*/ 0 h 291"/>
                <a:gd name="T6" fmla="*/ 209 w 398"/>
                <a:gd name="T7" fmla="*/ 11 h 291"/>
                <a:gd name="T8" fmla="*/ 179 w 398"/>
                <a:gd name="T9" fmla="*/ 46 h 291"/>
                <a:gd name="T10" fmla="*/ 219 w 398"/>
                <a:gd name="T11" fmla="*/ 25 h 291"/>
                <a:gd name="T12" fmla="*/ 301 w 398"/>
                <a:gd name="T13" fmla="*/ 21 h 291"/>
                <a:gd name="T14" fmla="*/ 352 w 398"/>
                <a:gd name="T15" fmla="*/ 34 h 291"/>
                <a:gd name="T16" fmla="*/ 367 w 398"/>
                <a:gd name="T17" fmla="*/ 72 h 291"/>
                <a:gd name="T18" fmla="*/ 356 w 398"/>
                <a:gd name="T19" fmla="*/ 125 h 291"/>
                <a:gd name="T20" fmla="*/ 331 w 398"/>
                <a:gd name="T21" fmla="*/ 162 h 291"/>
                <a:gd name="T22" fmla="*/ 289 w 398"/>
                <a:gd name="T23" fmla="*/ 201 h 291"/>
                <a:gd name="T24" fmla="*/ 200 w 398"/>
                <a:gd name="T25" fmla="*/ 230 h 291"/>
                <a:gd name="T26" fmla="*/ 122 w 398"/>
                <a:gd name="T27" fmla="*/ 243 h 291"/>
                <a:gd name="T28" fmla="*/ 63 w 398"/>
                <a:gd name="T29" fmla="*/ 234 h 291"/>
                <a:gd name="T30" fmla="*/ 0 w 398"/>
                <a:gd name="T31" fmla="*/ 207 h 291"/>
                <a:gd name="T32" fmla="*/ 33 w 398"/>
                <a:gd name="T33" fmla="*/ 255 h 291"/>
                <a:gd name="T34" fmla="*/ 92 w 398"/>
                <a:gd name="T35" fmla="*/ 283 h 291"/>
                <a:gd name="T36" fmla="*/ 139 w 398"/>
                <a:gd name="T37" fmla="*/ 289 h 291"/>
                <a:gd name="T38" fmla="*/ 179 w 398"/>
                <a:gd name="T39" fmla="*/ 291 h 291"/>
                <a:gd name="T40" fmla="*/ 230 w 398"/>
                <a:gd name="T41" fmla="*/ 276 h 291"/>
                <a:gd name="T42" fmla="*/ 278 w 398"/>
                <a:gd name="T43" fmla="*/ 257 h 291"/>
                <a:gd name="T44" fmla="*/ 318 w 398"/>
                <a:gd name="T45" fmla="*/ 232 h 291"/>
                <a:gd name="T46" fmla="*/ 346 w 398"/>
                <a:gd name="T47" fmla="*/ 203 h 291"/>
                <a:gd name="T48" fmla="*/ 367 w 398"/>
                <a:gd name="T49" fmla="*/ 179 h 291"/>
                <a:gd name="T50" fmla="*/ 386 w 398"/>
                <a:gd name="T51" fmla="*/ 148 h 291"/>
                <a:gd name="T52" fmla="*/ 396 w 398"/>
                <a:gd name="T53" fmla="*/ 124 h 291"/>
                <a:gd name="T54" fmla="*/ 398 w 398"/>
                <a:gd name="T55" fmla="*/ 95 h 291"/>
                <a:gd name="T56" fmla="*/ 396 w 398"/>
                <a:gd name="T57" fmla="*/ 57 h 291"/>
                <a:gd name="T58" fmla="*/ 392 w 398"/>
                <a:gd name="T59" fmla="*/ 21 h 291"/>
                <a:gd name="T60" fmla="*/ 392 w 398"/>
                <a:gd name="T61" fmla="*/ 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8" h="291">
                  <a:moveTo>
                    <a:pt x="392" y="21"/>
                  </a:moveTo>
                  <a:lnTo>
                    <a:pt x="371" y="11"/>
                  </a:lnTo>
                  <a:lnTo>
                    <a:pt x="322" y="0"/>
                  </a:lnTo>
                  <a:lnTo>
                    <a:pt x="209" y="11"/>
                  </a:lnTo>
                  <a:lnTo>
                    <a:pt x="179" y="46"/>
                  </a:lnTo>
                  <a:lnTo>
                    <a:pt x="219" y="25"/>
                  </a:lnTo>
                  <a:lnTo>
                    <a:pt x="301" y="21"/>
                  </a:lnTo>
                  <a:lnTo>
                    <a:pt x="352" y="34"/>
                  </a:lnTo>
                  <a:lnTo>
                    <a:pt x="367" y="72"/>
                  </a:lnTo>
                  <a:lnTo>
                    <a:pt x="356" y="125"/>
                  </a:lnTo>
                  <a:lnTo>
                    <a:pt x="331" y="162"/>
                  </a:lnTo>
                  <a:lnTo>
                    <a:pt x="289" y="201"/>
                  </a:lnTo>
                  <a:lnTo>
                    <a:pt x="200" y="230"/>
                  </a:lnTo>
                  <a:lnTo>
                    <a:pt x="122" y="243"/>
                  </a:lnTo>
                  <a:lnTo>
                    <a:pt x="63" y="234"/>
                  </a:lnTo>
                  <a:lnTo>
                    <a:pt x="0" y="207"/>
                  </a:lnTo>
                  <a:lnTo>
                    <a:pt x="33" y="255"/>
                  </a:lnTo>
                  <a:lnTo>
                    <a:pt x="92" y="283"/>
                  </a:lnTo>
                  <a:lnTo>
                    <a:pt x="139" y="289"/>
                  </a:lnTo>
                  <a:lnTo>
                    <a:pt x="179" y="291"/>
                  </a:lnTo>
                  <a:lnTo>
                    <a:pt x="230" y="276"/>
                  </a:lnTo>
                  <a:lnTo>
                    <a:pt x="278" y="257"/>
                  </a:lnTo>
                  <a:lnTo>
                    <a:pt x="318" y="232"/>
                  </a:lnTo>
                  <a:lnTo>
                    <a:pt x="346" y="203"/>
                  </a:lnTo>
                  <a:lnTo>
                    <a:pt x="367" y="179"/>
                  </a:lnTo>
                  <a:lnTo>
                    <a:pt x="386" y="148"/>
                  </a:lnTo>
                  <a:lnTo>
                    <a:pt x="396" y="124"/>
                  </a:lnTo>
                  <a:lnTo>
                    <a:pt x="398" y="95"/>
                  </a:lnTo>
                  <a:lnTo>
                    <a:pt x="396" y="57"/>
                  </a:lnTo>
                  <a:lnTo>
                    <a:pt x="392" y="21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6" name="Freeform 74"/>
            <p:cNvSpPr>
              <a:spLocks/>
            </p:cNvSpPr>
            <p:nvPr/>
          </p:nvSpPr>
          <p:spPr bwMode="auto">
            <a:xfrm>
              <a:off x="1685" y="3124"/>
              <a:ext cx="289" cy="204"/>
            </a:xfrm>
            <a:custGeom>
              <a:avLst/>
              <a:gdLst>
                <a:gd name="T0" fmla="*/ 277 w 578"/>
                <a:gd name="T1" fmla="*/ 200 h 409"/>
                <a:gd name="T2" fmla="*/ 285 w 578"/>
                <a:gd name="T3" fmla="*/ 257 h 409"/>
                <a:gd name="T4" fmla="*/ 319 w 578"/>
                <a:gd name="T5" fmla="*/ 287 h 409"/>
                <a:gd name="T6" fmla="*/ 368 w 578"/>
                <a:gd name="T7" fmla="*/ 312 h 409"/>
                <a:gd name="T8" fmla="*/ 424 w 578"/>
                <a:gd name="T9" fmla="*/ 320 h 409"/>
                <a:gd name="T10" fmla="*/ 509 w 578"/>
                <a:gd name="T11" fmla="*/ 329 h 409"/>
                <a:gd name="T12" fmla="*/ 420 w 578"/>
                <a:gd name="T13" fmla="*/ 341 h 409"/>
                <a:gd name="T14" fmla="*/ 365 w 578"/>
                <a:gd name="T15" fmla="*/ 343 h 409"/>
                <a:gd name="T16" fmla="*/ 294 w 578"/>
                <a:gd name="T17" fmla="*/ 322 h 409"/>
                <a:gd name="T18" fmla="*/ 256 w 578"/>
                <a:gd name="T19" fmla="*/ 348 h 409"/>
                <a:gd name="T20" fmla="*/ 230 w 578"/>
                <a:gd name="T21" fmla="*/ 379 h 409"/>
                <a:gd name="T22" fmla="*/ 201 w 578"/>
                <a:gd name="T23" fmla="*/ 390 h 409"/>
                <a:gd name="T24" fmla="*/ 193 w 578"/>
                <a:gd name="T25" fmla="*/ 409 h 409"/>
                <a:gd name="T26" fmla="*/ 7 w 578"/>
                <a:gd name="T27" fmla="*/ 390 h 409"/>
                <a:gd name="T28" fmla="*/ 123 w 578"/>
                <a:gd name="T29" fmla="*/ 371 h 409"/>
                <a:gd name="T30" fmla="*/ 199 w 578"/>
                <a:gd name="T31" fmla="*/ 348 h 409"/>
                <a:gd name="T32" fmla="*/ 233 w 578"/>
                <a:gd name="T33" fmla="*/ 324 h 409"/>
                <a:gd name="T34" fmla="*/ 252 w 578"/>
                <a:gd name="T35" fmla="*/ 297 h 409"/>
                <a:gd name="T36" fmla="*/ 264 w 578"/>
                <a:gd name="T37" fmla="*/ 253 h 409"/>
                <a:gd name="T38" fmla="*/ 270 w 578"/>
                <a:gd name="T39" fmla="*/ 221 h 409"/>
                <a:gd name="T40" fmla="*/ 249 w 578"/>
                <a:gd name="T41" fmla="*/ 181 h 409"/>
                <a:gd name="T42" fmla="*/ 203 w 578"/>
                <a:gd name="T43" fmla="*/ 116 h 409"/>
                <a:gd name="T44" fmla="*/ 174 w 578"/>
                <a:gd name="T45" fmla="*/ 84 h 409"/>
                <a:gd name="T46" fmla="*/ 142 w 578"/>
                <a:gd name="T47" fmla="*/ 63 h 409"/>
                <a:gd name="T48" fmla="*/ 102 w 578"/>
                <a:gd name="T49" fmla="*/ 50 h 409"/>
                <a:gd name="T50" fmla="*/ 34 w 578"/>
                <a:gd name="T51" fmla="*/ 46 h 409"/>
                <a:gd name="T52" fmla="*/ 0 w 578"/>
                <a:gd name="T53" fmla="*/ 52 h 409"/>
                <a:gd name="T54" fmla="*/ 28 w 578"/>
                <a:gd name="T55" fmla="*/ 33 h 409"/>
                <a:gd name="T56" fmla="*/ 224 w 578"/>
                <a:gd name="T57" fmla="*/ 29 h 409"/>
                <a:gd name="T58" fmla="*/ 344 w 578"/>
                <a:gd name="T59" fmla="*/ 21 h 409"/>
                <a:gd name="T60" fmla="*/ 456 w 578"/>
                <a:gd name="T61" fmla="*/ 10 h 409"/>
                <a:gd name="T62" fmla="*/ 536 w 578"/>
                <a:gd name="T63" fmla="*/ 0 h 409"/>
                <a:gd name="T64" fmla="*/ 578 w 578"/>
                <a:gd name="T65" fmla="*/ 0 h 409"/>
                <a:gd name="T66" fmla="*/ 505 w 578"/>
                <a:gd name="T67" fmla="*/ 14 h 409"/>
                <a:gd name="T68" fmla="*/ 492 w 578"/>
                <a:gd name="T69" fmla="*/ 29 h 409"/>
                <a:gd name="T70" fmla="*/ 528 w 578"/>
                <a:gd name="T71" fmla="*/ 46 h 409"/>
                <a:gd name="T72" fmla="*/ 559 w 578"/>
                <a:gd name="T73" fmla="*/ 48 h 409"/>
                <a:gd name="T74" fmla="*/ 578 w 578"/>
                <a:gd name="T75" fmla="*/ 50 h 409"/>
                <a:gd name="T76" fmla="*/ 528 w 578"/>
                <a:gd name="T77" fmla="*/ 75 h 409"/>
                <a:gd name="T78" fmla="*/ 503 w 578"/>
                <a:gd name="T79" fmla="*/ 52 h 409"/>
                <a:gd name="T80" fmla="*/ 469 w 578"/>
                <a:gd name="T81" fmla="*/ 33 h 409"/>
                <a:gd name="T82" fmla="*/ 416 w 578"/>
                <a:gd name="T83" fmla="*/ 29 h 409"/>
                <a:gd name="T84" fmla="*/ 357 w 578"/>
                <a:gd name="T85" fmla="*/ 33 h 409"/>
                <a:gd name="T86" fmla="*/ 334 w 578"/>
                <a:gd name="T87" fmla="*/ 38 h 409"/>
                <a:gd name="T88" fmla="*/ 273 w 578"/>
                <a:gd name="T89" fmla="*/ 67 h 409"/>
                <a:gd name="T90" fmla="*/ 224 w 578"/>
                <a:gd name="T91" fmla="*/ 86 h 409"/>
                <a:gd name="T92" fmla="*/ 214 w 578"/>
                <a:gd name="T93" fmla="*/ 113 h 409"/>
                <a:gd name="T94" fmla="*/ 249 w 578"/>
                <a:gd name="T95" fmla="*/ 162 h 409"/>
                <a:gd name="T96" fmla="*/ 262 w 578"/>
                <a:gd name="T97" fmla="*/ 171 h 409"/>
                <a:gd name="T98" fmla="*/ 260 w 578"/>
                <a:gd name="T99" fmla="*/ 133 h 409"/>
                <a:gd name="T100" fmla="*/ 283 w 578"/>
                <a:gd name="T101" fmla="*/ 99 h 409"/>
                <a:gd name="T102" fmla="*/ 277 w 578"/>
                <a:gd name="T103" fmla="*/ 143 h 409"/>
                <a:gd name="T104" fmla="*/ 275 w 578"/>
                <a:gd name="T105" fmla="*/ 181 h 409"/>
                <a:gd name="T106" fmla="*/ 277 w 578"/>
                <a:gd name="T107" fmla="*/ 200 h 409"/>
                <a:gd name="T108" fmla="*/ 277 w 578"/>
                <a:gd name="T109" fmla="*/ 20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8" h="409">
                  <a:moveTo>
                    <a:pt x="277" y="200"/>
                  </a:moveTo>
                  <a:lnTo>
                    <a:pt x="285" y="257"/>
                  </a:lnTo>
                  <a:lnTo>
                    <a:pt x="319" y="287"/>
                  </a:lnTo>
                  <a:lnTo>
                    <a:pt x="368" y="312"/>
                  </a:lnTo>
                  <a:lnTo>
                    <a:pt x="424" y="320"/>
                  </a:lnTo>
                  <a:lnTo>
                    <a:pt x="509" y="329"/>
                  </a:lnTo>
                  <a:lnTo>
                    <a:pt x="420" y="341"/>
                  </a:lnTo>
                  <a:lnTo>
                    <a:pt x="365" y="343"/>
                  </a:lnTo>
                  <a:lnTo>
                    <a:pt x="294" y="322"/>
                  </a:lnTo>
                  <a:lnTo>
                    <a:pt x="256" y="348"/>
                  </a:lnTo>
                  <a:lnTo>
                    <a:pt x="230" y="379"/>
                  </a:lnTo>
                  <a:lnTo>
                    <a:pt x="201" y="390"/>
                  </a:lnTo>
                  <a:lnTo>
                    <a:pt x="193" y="409"/>
                  </a:lnTo>
                  <a:lnTo>
                    <a:pt x="7" y="390"/>
                  </a:lnTo>
                  <a:lnTo>
                    <a:pt x="123" y="371"/>
                  </a:lnTo>
                  <a:lnTo>
                    <a:pt x="199" y="348"/>
                  </a:lnTo>
                  <a:lnTo>
                    <a:pt x="233" y="324"/>
                  </a:lnTo>
                  <a:lnTo>
                    <a:pt x="252" y="297"/>
                  </a:lnTo>
                  <a:lnTo>
                    <a:pt x="264" y="253"/>
                  </a:lnTo>
                  <a:lnTo>
                    <a:pt x="270" y="221"/>
                  </a:lnTo>
                  <a:lnTo>
                    <a:pt x="249" y="181"/>
                  </a:lnTo>
                  <a:lnTo>
                    <a:pt x="203" y="116"/>
                  </a:lnTo>
                  <a:lnTo>
                    <a:pt x="174" y="84"/>
                  </a:lnTo>
                  <a:lnTo>
                    <a:pt x="142" y="63"/>
                  </a:lnTo>
                  <a:lnTo>
                    <a:pt x="102" y="50"/>
                  </a:lnTo>
                  <a:lnTo>
                    <a:pt x="34" y="46"/>
                  </a:lnTo>
                  <a:lnTo>
                    <a:pt x="0" y="52"/>
                  </a:lnTo>
                  <a:lnTo>
                    <a:pt x="28" y="33"/>
                  </a:lnTo>
                  <a:lnTo>
                    <a:pt x="224" y="29"/>
                  </a:lnTo>
                  <a:lnTo>
                    <a:pt x="344" y="21"/>
                  </a:lnTo>
                  <a:lnTo>
                    <a:pt x="456" y="10"/>
                  </a:lnTo>
                  <a:lnTo>
                    <a:pt x="536" y="0"/>
                  </a:lnTo>
                  <a:lnTo>
                    <a:pt x="578" y="0"/>
                  </a:lnTo>
                  <a:lnTo>
                    <a:pt x="505" y="14"/>
                  </a:lnTo>
                  <a:lnTo>
                    <a:pt x="492" y="29"/>
                  </a:lnTo>
                  <a:lnTo>
                    <a:pt x="528" y="46"/>
                  </a:lnTo>
                  <a:lnTo>
                    <a:pt x="559" y="48"/>
                  </a:lnTo>
                  <a:lnTo>
                    <a:pt x="578" y="50"/>
                  </a:lnTo>
                  <a:lnTo>
                    <a:pt x="528" y="75"/>
                  </a:lnTo>
                  <a:lnTo>
                    <a:pt x="503" y="52"/>
                  </a:lnTo>
                  <a:lnTo>
                    <a:pt x="469" y="33"/>
                  </a:lnTo>
                  <a:lnTo>
                    <a:pt x="416" y="29"/>
                  </a:lnTo>
                  <a:lnTo>
                    <a:pt x="357" y="33"/>
                  </a:lnTo>
                  <a:lnTo>
                    <a:pt x="334" y="38"/>
                  </a:lnTo>
                  <a:lnTo>
                    <a:pt x="273" y="67"/>
                  </a:lnTo>
                  <a:lnTo>
                    <a:pt x="224" y="86"/>
                  </a:lnTo>
                  <a:lnTo>
                    <a:pt x="214" y="113"/>
                  </a:lnTo>
                  <a:lnTo>
                    <a:pt x="249" y="162"/>
                  </a:lnTo>
                  <a:lnTo>
                    <a:pt x="262" y="171"/>
                  </a:lnTo>
                  <a:lnTo>
                    <a:pt x="260" y="133"/>
                  </a:lnTo>
                  <a:lnTo>
                    <a:pt x="283" y="99"/>
                  </a:lnTo>
                  <a:lnTo>
                    <a:pt x="277" y="143"/>
                  </a:lnTo>
                  <a:lnTo>
                    <a:pt x="275" y="181"/>
                  </a:lnTo>
                  <a:lnTo>
                    <a:pt x="277" y="200"/>
                  </a:lnTo>
                  <a:lnTo>
                    <a:pt x="277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7" name="Freeform 75"/>
            <p:cNvSpPr>
              <a:spLocks/>
            </p:cNvSpPr>
            <p:nvPr/>
          </p:nvSpPr>
          <p:spPr bwMode="auto">
            <a:xfrm>
              <a:off x="1795" y="3118"/>
              <a:ext cx="268" cy="48"/>
            </a:xfrm>
            <a:custGeom>
              <a:avLst/>
              <a:gdLst>
                <a:gd name="T0" fmla="*/ 342 w 536"/>
                <a:gd name="T1" fmla="*/ 11 h 97"/>
                <a:gd name="T2" fmla="*/ 420 w 536"/>
                <a:gd name="T3" fmla="*/ 11 h 97"/>
                <a:gd name="T4" fmla="*/ 475 w 536"/>
                <a:gd name="T5" fmla="*/ 29 h 97"/>
                <a:gd name="T6" fmla="*/ 517 w 536"/>
                <a:gd name="T7" fmla="*/ 61 h 97"/>
                <a:gd name="T8" fmla="*/ 536 w 536"/>
                <a:gd name="T9" fmla="*/ 97 h 97"/>
                <a:gd name="T10" fmla="*/ 534 w 536"/>
                <a:gd name="T11" fmla="*/ 59 h 97"/>
                <a:gd name="T12" fmla="*/ 508 w 536"/>
                <a:gd name="T13" fmla="*/ 29 h 97"/>
                <a:gd name="T14" fmla="*/ 460 w 536"/>
                <a:gd name="T15" fmla="*/ 11 h 97"/>
                <a:gd name="T16" fmla="*/ 432 w 536"/>
                <a:gd name="T17" fmla="*/ 6 h 97"/>
                <a:gd name="T18" fmla="*/ 397 w 536"/>
                <a:gd name="T19" fmla="*/ 0 h 97"/>
                <a:gd name="T20" fmla="*/ 314 w 536"/>
                <a:gd name="T21" fmla="*/ 6 h 97"/>
                <a:gd name="T22" fmla="*/ 217 w 536"/>
                <a:gd name="T23" fmla="*/ 21 h 97"/>
                <a:gd name="T24" fmla="*/ 0 w 536"/>
                <a:gd name="T25" fmla="*/ 38 h 97"/>
                <a:gd name="T26" fmla="*/ 160 w 536"/>
                <a:gd name="T27" fmla="*/ 36 h 97"/>
                <a:gd name="T28" fmla="*/ 342 w 536"/>
                <a:gd name="T29" fmla="*/ 11 h 97"/>
                <a:gd name="T30" fmla="*/ 342 w 536"/>
                <a:gd name="T31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97">
                  <a:moveTo>
                    <a:pt x="342" y="11"/>
                  </a:moveTo>
                  <a:lnTo>
                    <a:pt x="420" y="11"/>
                  </a:lnTo>
                  <a:lnTo>
                    <a:pt x="475" y="29"/>
                  </a:lnTo>
                  <a:lnTo>
                    <a:pt x="517" y="61"/>
                  </a:lnTo>
                  <a:lnTo>
                    <a:pt x="536" y="97"/>
                  </a:lnTo>
                  <a:lnTo>
                    <a:pt x="534" y="59"/>
                  </a:lnTo>
                  <a:lnTo>
                    <a:pt x="508" y="29"/>
                  </a:lnTo>
                  <a:lnTo>
                    <a:pt x="460" y="11"/>
                  </a:lnTo>
                  <a:lnTo>
                    <a:pt x="432" y="6"/>
                  </a:lnTo>
                  <a:lnTo>
                    <a:pt x="397" y="0"/>
                  </a:lnTo>
                  <a:lnTo>
                    <a:pt x="314" y="6"/>
                  </a:lnTo>
                  <a:lnTo>
                    <a:pt x="217" y="21"/>
                  </a:lnTo>
                  <a:lnTo>
                    <a:pt x="0" y="38"/>
                  </a:lnTo>
                  <a:lnTo>
                    <a:pt x="160" y="36"/>
                  </a:lnTo>
                  <a:lnTo>
                    <a:pt x="342" y="11"/>
                  </a:lnTo>
                  <a:lnTo>
                    <a:pt x="34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8" name="Freeform 76"/>
            <p:cNvSpPr>
              <a:spLocks/>
            </p:cNvSpPr>
            <p:nvPr/>
          </p:nvSpPr>
          <p:spPr bwMode="auto">
            <a:xfrm>
              <a:off x="1615" y="3166"/>
              <a:ext cx="155" cy="156"/>
            </a:xfrm>
            <a:custGeom>
              <a:avLst/>
              <a:gdLst>
                <a:gd name="T0" fmla="*/ 274 w 310"/>
                <a:gd name="T1" fmla="*/ 283 h 312"/>
                <a:gd name="T2" fmla="*/ 213 w 310"/>
                <a:gd name="T3" fmla="*/ 289 h 312"/>
                <a:gd name="T4" fmla="*/ 146 w 310"/>
                <a:gd name="T5" fmla="*/ 277 h 312"/>
                <a:gd name="T6" fmla="*/ 93 w 310"/>
                <a:gd name="T7" fmla="*/ 255 h 312"/>
                <a:gd name="T8" fmla="*/ 68 w 310"/>
                <a:gd name="T9" fmla="*/ 236 h 312"/>
                <a:gd name="T10" fmla="*/ 38 w 310"/>
                <a:gd name="T11" fmla="*/ 194 h 312"/>
                <a:gd name="T12" fmla="*/ 7 w 310"/>
                <a:gd name="T13" fmla="*/ 150 h 312"/>
                <a:gd name="T14" fmla="*/ 4 w 310"/>
                <a:gd name="T15" fmla="*/ 0 h 312"/>
                <a:gd name="T16" fmla="*/ 0 w 310"/>
                <a:gd name="T17" fmla="*/ 171 h 312"/>
                <a:gd name="T18" fmla="*/ 30 w 310"/>
                <a:gd name="T19" fmla="*/ 238 h 312"/>
                <a:gd name="T20" fmla="*/ 42 w 310"/>
                <a:gd name="T21" fmla="*/ 287 h 312"/>
                <a:gd name="T22" fmla="*/ 137 w 310"/>
                <a:gd name="T23" fmla="*/ 300 h 312"/>
                <a:gd name="T24" fmla="*/ 245 w 310"/>
                <a:gd name="T25" fmla="*/ 312 h 312"/>
                <a:gd name="T26" fmla="*/ 310 w 310"/>
                <a:gd name="T27" fmla="*/ 281 h 312"/>
                <a:gd name="T28" fmla="*/ 274 w 310"/>
                <a:gd name="T29" fmla="*/ 283 h 312"/>
                <a:gd name="T30" fmla="*/ 274 w 310"/>
                <a:gd name="T31" fmla="*/ 28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12">
                  <a:moveTo>
                    <a:pt x="274" y="283"/>
                  </a:moveTo>
                  <a:lnTo>
                    <a:pt x="213" y="289"/>
                  </a:lnTo>
                  <a:lnTo>
                    <a:pt x="146" y="277"/>
                  </a:lnTo>
                  <a:lnTo>
                    <a:pt x="93" y="255"/>
                  </a:lnTo>
                  <a:lnTo>
                    <a:pt x="68" y="236"/>
                  </a:lnTo>
                  <a:lnTo>
                    <a:pt x="38" y="194"/>
                  </a:lnTo>
                  <a:lnTo>
                    <a:pt x="7" y="150"/>
                  </a:lnTo>
                  <a:lnTo>
                    <a:pt x="4" y="0"/>
                  </a:lnTo>
                  <a:lnTo>
                    <a:pt x="0" y="171"/>
                  </a:lnTo>
                  <a:lnTo>
                    <a:pt x="30" y="238"/>
                  </a:lnTo>
                  <a:lnTo>
                    <a:pt x="42" y="287"/>
                  </a:lnTo>
                  <a:lnTo>
                    <a:pt x="137" y="300"/>
                  </a:lnTo>
                  <a:lnTo>
                    <a:pt x="245" y="312"/>
                  </a:lnTo>
                  <a:lnTo>
                    <a:pt x="310" y="281"/>
                  </a:lnTo>
                  <a:lnTo>
                    <a:pt x="274" y="283"/>
                  </a:lnTo>
                  <a:lnTo>
                    <a:pt x="274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09" name="Freeform 77"/>
            <p:cNvSpPr>
              <a:spLocks/>
            </p:cNvSpPr>
            <p:nvPr/>
          </p:nvSpPr>
          <p:spPr bwMode="auto">
            <a:xfrm>
              <a:off x="1608" y="3139"/>
              <a:ext cx="205" cy="101"/>
            </a:xfrm>
            <a:custGeom>
              <a:avLst/>
              <a:gdLst>
                <a:gd name="T0" fmla="*/ 144 w 410"/>
                <a:gd name="T1" fmla="*/ 55 h 201"/>
                <a:gd name="T2" fmla="*/ 161 w 410"/>
                <a:gd name="T3" fmla="*/ 104 h 201"/>
                <a:gd name="T4" fmla="*/ 174 w 410"/>
                <a:gd name="T5" fmla="*/ 154 h 201"/>
                <a:gd name="T6" fmla="*/ 195 w 410"/>
                <a:gd name="T7" fmla="*/ 173 h 201"/>
                <a:gd name="T8" fmla="*/ 243 w 410"/>
                <a:gd name="T9" fmla="*/ 175 h 201"/>
                <a:gd name="T10" fmla="*/ 285 w 410"/>
                <a:gd name="T11" fmla="*/ 167 h 201"/>
                <a:gd name="T12" fmla="*/ 347 w 410"/>
                <a:gd name="T13" fmla="*/ 180 h 201"/>
                <a:gd name="T14" fmla="*/ 391 w 410"/>
                <a:gd name="T15" fmla="*/ 201 h 201"/>
                <a:gd name="T16" fmla="*/ 410 w 410"/>
                <a:gd name="T17" fmla="*/ 201 h 201"/>
                <a:gd name="T18" fmla="*/ 391 w 410"/>
                <a:gd name="T19" fmla="*/ 182 h 201"/>
                <a:gd name="T20" fmla="*/ 346 w 410"/>
                <a:gd name="T21" fmla="*/ 156 h 201"/>
                <a:gd name="T22" fmla="*/ 308 w 410"/>
                <a:gd name="T23" fmla="*/ 154 h 201"/>
                <a:gd name="T24" fmla="*/ 279 w 410"/>
                <a:gd name="T25" fmla="*/ 152 h 201"/>
                <a:gd name="T26" fmla="*/ 235 w 410"/>
                <a:gd name="T27" fmla="*/ 159 h 201"/>
                <a:gd name="T28" fmla="*/ 207 w 410"/>
                <a:gd name="T29" fmla="*/ 146 h 201"/>
                <a:gd name="T30" fmla="*/ 192 w 410"/>
                <a:gd name="T31" fmla="*/ 112 h 201"/>
                <a:gd name="T32" fmla="*/ 174 w 410"/>
                <a:gd name="T33" fmla="*/ 47 h 201"/>
                <a:gd name="T34" fmla="*/ 184 w 410"/>
                <a:gd name="T35" fmla="*/ 32 h 201"/>
                <a:gd name="T36" fmla="*/ 214 w 410"/>
                <a:gd name="T37" fmla="*/ 15 h 201"/>
                <a:gd name="T38" fmla="*/ 167 w 410"/>
                <a:gd name="T39" fmla="*/ 0 h 201"/>
                <a:gd name="T40" fmla="*/ 123 w 410"/>
                <a:gd name="T41" fmla="*/ 2 h 201"/>
                <a:gd name="T42" fmla="*/ 53 w 410"/>
                <a:gd name="T43" fmla="*/ 9 h 201"/>
                <a:gd name="T44" fmla="*/ 0 w 410"/>
                <a:gd name="T45" fmla="*/ 13 h 201"/>
                <a:gd name="T46" fmla="*/ 11 w 410"/>
                <a:gd name="T47" fmla="*/ 45 h 201"/>
                <a:gd name="T48" fmla="*/ 17 w 410"/>
                <a:gd name="T49" fmla="*/ 184 h 201"/>
                <a:gd name="T50" fmla="*/ 36 w 410"/>
                <a:gd name="T51" fmla="*/ 68 h 201"/>
                <a:gd name="T52" fmla="*/ 62 w 410"/>
                <a:gd name="T53" fmla="*/ 47 h 201"/>
                <a:gd name="T54" fmla="*/ 114 w 410"/>
                <a:gd name="T55" fmla="*/ 23 h 201"/>
                <a:gd name="T56" fmla="*/ 138 w 410"/>
                <a:gd name="T57" fmla="*/ 30 h 201"/>
                <a:gd name="T58" fmla="*/ 144 w 410"/>
                <a:gd name="T59" fmla="*/ 55 h 201"/>
                <a:gd name="T60" fmla="*/ 144 w 410"/>
                <a:gd name="T61" fmla="*/ 5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0" h="201">
                  <a:moveTo>
                    <a:pt x="144" y="55"/>
                  </a:moveTo>
                  <a:lnTo>
                    <a:pt x="161" y="104"/>
                  </a:lnTo>
                  <a:lnTo>
                    <a:pt x="174" y="154"/>
                  </a:lnTo>
                  <a:lnTo>
                    <a:pt x="195" y="173"/>
                  </a:lnTo>
                  <a:lnTo>
                    <a:pt x="243" y="175"/>
                  </a:lnTo>
                  <a:lnTo>
                    <a:pt x="285" y="167"/>
                  </a:lnTo>
                  <a:lnTo>
                    <a:pt x="347" y="180"/>
                  </a:lnTo>
                  <a:lnTo>
                    <a:pt x="391" y="201"/>
                  </a:lnTo>
                  <a:lnTo>
                    <a:pt x="410" y="201"/>
                  </a:lnTo>
                  <a:lnTo>
                    <a:pt x="391" y="182"/>
                  </a:lnTo>
                  <a:lnTo>
                    <a:pt x="346" y="156"/>
                  </a:lnTo>
                  <a:lnTo>
                    <a:pt x="308" y="154"/>
                  </a:lnTo>
                  <a:lnTo>
                    <a:pt x="279" y="152"/>
                  </a:lnTo>
                  <a:lnTo>
                    <a:pt x="235" y="159"/>
                  </a:lnTo>
                  <a:lnTo>
                    <a:pt x="207" y="146"/>
                  </a:lnTo>
                  <a:lnTo>
                    <a:pt x="192" y="112"/>
                  </a:lnTo>
                  <a:lnTo>
                    <a:pt x="174" y="47"/>
                  </a:lnTo>
                  <a:lnTo>
                    <a:pt x="184" y="32"/>
                  </a:lnTo>
                  <a:lnTo>
                    <a:pt x="214" y="15"/>
                  </a:lnTo>
                  <a:lnTo>
                    <a:pt x="167" y="0"/>
                  </a:lnTo>
                  <a:lnTo>
                    <a:pt x="123" y="2"/>
                  </a:lnTo>
                  <a:lnTo>
                    <a:pt x="53" y="9"/>
                  </a:lnTo>
                  <a:lnTo>
                    <a:pt x="0" y="13"/>
                  </a:lnTo>
                  <a:lnTo>
                    <a:pt x="11" y="45"/>
                  </a:lnTo>
                  <a:lnTo>
                    <a:pt x="17" y="184"/>
                  </a:lnTo>
                  <a:lnTo>
                    <a:pt x="36" y="68"/>
                  </a:lnTo>
                  <a:lnTo>
                    <a:pt x="62" y="47"/>
                  </a:lnTo>
                  <a:lnTo>
                    <a:pt x="114" y="23"/>
                  </a:lnTo>
                  <a:lnTo>
                    <a:pt x="138" y="30"/>
                  </a:lnTo>
                  <a:lnTo>
                    <a:pt x="144" y="55"/>
                  </a:lnTo>
                  <a:lnTo>
                    <a:pt x="14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0" name="Freeform 78"/>
            <p:cNvSpPr>
              <a:spLocks/>
            </p:cNvSpPr>
            <p:nvPr/>
          </p:nvSpPr>
          <p:spPr bwMode="auto">
            <a:xfrm>
              <a:off x="1392" y="3148"/>
              <a:ext cx="202" cy="157"/>
            </a:xfrm>
            <a:custGeom>
              <a:avLst/>
              <a:gdLst>
                <a:gd name="T0" fmla="*/ 369 w 405"/>
                <a:gd name="T1" fmla="*/ 226 h 313"/>
                <a:gd name="T2" fmla="*/ 329 w 405"/>
                <a:gd name="T3" fmla="*/ 207 h 313"/>
                <a:gd name="T4" fmla="*/ 276 w 405"/>
                <a:gd name="T5" fmla="*/ 180 h 313"/>
                <a:gd name="T6" fmla="*/ 247 w 405"/>
                <a:gd name="T7" fmla="*/ 159 h 313"/>
                <a:gd name="T8" fmla="*/ 217 w 405"/>
                <a:gd name="T9" fmla="*/ 131 h 313"/>
                <a:gd name="T10" fmla="*/ 188 w 405"/>
                <a:gd name="T11" fmla="*/ 82 h 313"/>
                <a:gd name="T12" fmla="*/ 167 w 405"/>
                <a:gd name="T13" fmla="*/ 101 h 313"/>
                <a:gd name="T14" fmla="*/ 167 w 405"/>
                <a:gd name="T15" fmla="*/ 182 h 313"/>
                <a:gd name="T16" fmla="*/ 171 w 405"/>
                <a:gd name="T17" fmla="*/ 289 h 313"/>
                <a:gd name="T18" fmla="*/ 135 w 405"/>
                <a:gd name="T19" fmla="*/ 235 h 313"/>
                <a:gd name="T20" fmla="*/ 101 w 405"/>
                <a:gd name="T21" fmla="*/ 165 h 313"/>
                <a:gd name="T22" fmla="*/ 108 w 405"/>
                <a:gd name="T23" fmla="*/ 220 h 313"/>
                <a:gd name="T24" fmla="*/ 120 w 405"/>
                <a:gd name="T25" fmla="*/ 260 h 313"/>
                <a:gd name="T26" fmla="*/ 120 w 405"/>
                <a:gd name="T27" fmla="*/ 291 h 313"/>
                <a:gd name="T28" fmla="*/ 0 w 405"/>
                <a:gd name="T29" fmla="*/ 281 h 313"/>
                <a:gd name="T30" fmla="*/ 36 w 405"/>
                <a:gd name="T31" fmla="*/ 218 h 313"/>
                <a:gd name="T32" fmla="*/ 103 w 405"/>
                <a:gd name="T33" fmla="*/ 82 h 313"/>
                <a:gd name="T34" fmla="*/ 0 w 405"/>
                <a:gd name="T35" fmla="*/ 237 h 313"/>
                <a:gd name="T36" fmla="*/ 0 w 405"/>
                <a:gd name="T37" fmla="*/ 25 h 313"/>
                <a:gd name="T38" fmla="*/ 211 w 405"/>
                <a:gd name="T39" fmla="*/ 11 h 313"/>
                <a:gd name="T40" fmla="*/ 278 w 405"/>
                <a:gd name="T41" fmla="*/ 6 h 313"/>
                <a:gd name="T42" fmla="*/ 397 w 405"/>
                <a:gd name="T43" fmla="*/ 0 h 313"/>
                <a:gd name="T44" fmla="*/ 397 w 405"/>
                <a:gd name="T45" fmla="*/ 28 h 313"/>
                <a:gd name="T46" fmla="*/ 405 w 405"/>
                <a:gd name="T47" fmla="*/ 89 h 313"/>
                <a:gd name="T48" fmla="*/ 363 w 405"/>
                <a:gd name="T49" fmla="*/ 83 h 313"/>
                <a:gd name="T50" fmla="*/ 333 w 405"/>
                <a:gd name="T51" fmla="*/ 70 h 313"/>
                <a:gd name="T52" fmla="*/ 306 w 405"/>
                <a:gd name="T53" fmla="*/ 47 h 313"/>
                <a:gd name="T54" fmla="*/ 268 w 405"/>
                <a:gd name="T55" fmla="*/ 47 h 313"/>
                <a:gd name="T56" fmla="*/ 236 w 405"/>
                <a:gd name="T57" fmla="*/ 49 h 313"/>
                <a:gd name="T58" fmla="*/ 228 w 405"/>
                <a:gd name="T59" fmla="*/ 70 h 313"/>
                <a:gd name="T60" fmla="*/ 251 w 405"/>
                <a:gd name="T61" fmla="*/ 108 h 313"/>
                <a:gd name="T62" fmla="*/ 321 w 405"/>
                <a:gd name="T63" fmla="*/ 156 h 313"/>
                <a:gd name="T64" fmla="*/ 382 w 405"/>
                <a:gd name="T65" fmla="*/ 186 h 313"/>
                <a:gd name="T66" fmla="*/ 405 w 405"/>
                <a:gd name="T67" fmla="*/ 203 h 313"/>
                <a:gd name="T68" fmla="*/ 405 w 405"/>
                <a:gd name="T69" fmla="*/ 313 h 313"/>
                <a:gd name="T70" fmla="*/ 314 w 405"/>
                <a:gd name="T71" fmla="*/ 308 h 313"/>
                <a:gd name="T72" fmla="*/ 165 w 405"/>
                <a:gd name="T73" fmla="*/ 287 h 313"/>
                <a:gd name="T74" fmla="*/ 350 w 405"/>
                <a:gd name="T75" fmla="*/ 291 h 313"/>
                <a:gd name="T76" fmla="*/ 369 w 405"/>
                <a:gd name="T77" fmla="*/ 260 h 313"/>
                <a:gd name="T78" fmla="*/ 369 w 405"/>
                <a:gd name="T79" fmla="*/ 226 h 313"/>
                <a:gd name="T80" fmla="*/ 369 w 405"/>
                <a:gd name="T81" fmla="*/ 22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313">
                  <a:moveTo>
                    <a:pt x="369" y="226"/>
                  </a:moveTo>
                  <a:lnTo>
                    <a:pt x="329" y="207"/>
                  </a:lnTo>
                  <a:lnTo>
                    <a:pt x="276" y="180"/>
                  </a:lnTo>
                  <a:lnTo>
                    <a:pt x="247" y="159"/>
                  </a:lnTo>
                  <a:lnTo>
                    <a:pt x="217" y="131"/>
                  </a:lnTo>
                  <a:lnTo>
                    <a:pt x="188" y="82"/>
                  </a:lnTo>
                  <a:lnTo>
                    <a:pt x="167" y="101"/>
                  </a:lnTo>
                  <a:lnTo>
                    <a:pt x="167" y="182"/>
                  </a:lnTo>
                  <a:lnTo>
                    <a:pt x="171" y="289"/>
                  </a:lnTo>
                  <a:lnTo>
                    <a:pt x="135" y="235"/>
                  </a:lnTo>
                  <a:lnTo>
                    <a:pt x="101" y="165"/>
                  </a:lnTo>
                  <a:lnTo>
                    <a:pt x="108" y="220"/>
                  </a:lnTo>
                  <a:lnTo>
                    <a:pt x="120" y="260"/>
                  </a:lnTo>
                  <a:lnTo>
                    <a:pt x="120" y="291"/>
                  </a:lnTo>
                  <a:lnTo>
                    <a:pt x="0" y="281"/>
                  </a:lnTo>
                  <a:lnTo>
                    <a:pt x="36" y="218"/>
                  </a:lnTo>
                  <a:lnTo>
                    <a:pt x="103" y="82"/>
                  </a:lnTo>
                  <a:lnTo>
                    <a:pt x="0" y="237"/>
                  </a:lnTo>
                  <a:lnTo>
                    <a:pt x="0" y="25"/>
                  </a:lnTo>
                  <a:lnTo>
                    <a:pt x="211" y="11"/>
                  </a:lnTo>
                  <a:lnTo>
                    <a:pt x="278" y="6"/>
                  </a:lnTo>
                  <a:lnTo>
                    <a:pt x="397" y="0"/>
                  </a:lnTo>
                  <a:lnTo>
                    <a:pt x="397" y="28"/>
                  </a:lnTo>
                  <a:lnTo>
                    <a:pt x="405" y="89"/>
                  </a:lnTo>
                  <a:lnTo>
                    <a:pt x="363" y="83"/>
                  </a:lnTo>
                  <a:lnTo>
                    <a:pt x="333" y="70"/>
                  </a:lnTo>
                  <a:lnTo>
                    <a:pt x="306" y="47"/>
                  </a:lnTo>
                  <a:lnTo>
                    <a:pt x="268" y="47"/>
                  </a:lnTo>
                  <a:lnTo>
                    <a:pt x="236" y="49"/>
                  </a:lnTo>
                  <a:lnTo>
                    <a:pt x="228" y="70"/>
                  </a:lnTo>
                  <a:lnTo>
                    <a:pt x="251" y="108"/>
                  </a:lnTo>
                  <a:lnTo>
                    <a:pt x="321" y="156"/>
                  </a:lnTo>
                  <a:lnTo>
                    <a:pt x="382" y="186"/>
                  </a:lnTo>
                  <a:lnTo>
                    <a:pt x="405" y="203"/>
                  </a:lnTo>
                  <a:lnTo>
                    <a:pt x="405" y="313"/>
                  </a:lnTo>
                  <a:lnTo>
                    <a:pt x="314" y="308"/>
                  </a:lnTo>
                  <a:lnTo>
                    <a:pt x="165" y="287"/>
                  </a:lnTo>
                  <a:lnTo>
                    <a:pt x="350" y="291"/>
                  </a:lnTo>
                  <a:lnTo>
                    <a:pt x="369" y="260"/>
                  </a:lnTo>
                  <a:lnTo>
                    <a:pt x="369" y="226"/>
                  </a:lnTo>
                  <a:lnTo>
                    <a:pt x="36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1" name="Freeform 79"/>
            <p:cNvSpPr>
              <a:spLocks/>
            </p:cNvSpPr>
            <p:nvPr/>
          </p:nvSpPr>
          <p:spPr bwMode="auto">
            <a:xfrm>
              <a:off x="1522" y="3159"/>
              <a:ext cx="74" cy="131"/>
            </a:xfrm>
            <a:custGeom>
              <a:avLst/>
              <a:gdLst>
                <a:gd name="T0" fmla="*/ 6 w 149"/>
                <a:gd name="T1" fmla="*/ 106 h 262"/>
                <a:gd name="T2" fmla="*/ 92 w 149"/>
                <a:gd name="T3" fmla="*/ 138 h 262"/>
                <a:gd name="T4" fmla="*/ 128 w 149"/>
                <a:gd name="T5" fmla="*/ 140 h 262"/>
                <a:gd name="T6" fmla="*/ 141 w 149"/>
                <a:gd name="T7" fmla="*/ 110 h 262"/>
                <a:gd name="T8" fmla="*/ 134 w 149"/>
                <a:gd name="T9" fmla="*/ 85 h 262"/>
                <a:gd name="T10" fmla="*/ 94 w 149"/>
                <a:gd name="T11" fmla="*/ 57 h 262"/>
                <a:gd name="T12" fmla="*/ 130 w 149"/>
                <a:gd name="T13" fmla="*/ 0 h 262"/>
                <a:gd name="T14" fmla="*/ 145 w 149"/>
                <a:gd name="T15" fmla="*/ 68 h 262"/>
                <a:gd name="T16" fmla="*/ 147 w 149"/>
                <a:gd name="T17" fmla="*/ 112 h 262"/>
                <a:gd name="T18" fmla="*/ 149 w 149"/>
                <a:gd name="T19" fmla="*/ 186 h 262"/>
                <a:gd name="T20" fmla="*/ 143 w 149"/>
                <a:gd name="T21" fmla="*/ 262 h 262"/>
                <a:gd name="T22" fmla="*/ 115 w 149"/>
                <a:gd name="T23" fmla="*/ 180 h 262"/>
                <a:gd name="T24" fmla="*/ 0 w 149"/>
                <a:gd name="T25" fmla="*/ 125 h 262"/>
                <a:gd name="T26" fmla="*/ 6 w 149"/>
                <a:gd name="T27" fmla="*/ 106 h 262"/>
                <a:gd name="T28" fmla="*/ 6 w 149"/>
                <a:gd name="T29" fmla="*/ 10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262">
                  <a:moveTo>
                    <a:pt x="6" y="106"/>
                  </a:moveTo>
                  <a:lnTo>
                    <a:pt x="92" y="138"/>
                  </a:lnTo>
                  <a:lnTo>
                    <a:pt x="128" y="140"/>
                  </a:lnTo>
                  <a:lnTo>
                    <a:pt x="141" y="110"/>
                  </a:lnTo>
                  <a:lnTo>
                    <a:pt x="134" y="85"/>
                  </a:lnTo>
                  <a:lnTo>
                    <a:pt x="94" y="57"/>
                  </a:lnTo>
                  <a:lnTo>
                    <a:pt x="130" y="0"/>
                  </a:lnTo>
                  <a:lnTo>
                    <a:pt x="145" y="68"/>
                  </a:lnTo>
                  <a:lnTo>
                    <a:pt x="147" y="112"/>
                  </a:lnTo>
                  <a:lnTo>
                    <a:pt x="149" y="186"/>
                  </a:lnTo>
                  <a:lnTo>
                    <a:pt x="143" y="262"/>
                  </a:lnTo>
                  <a:lnTo>
                    <a:pt x="115" y="180"/>
                  </a:lnTo>
                  <a:lnTo>
                    <a:pt x="0" y="125"/>
                  </a:lnTo>
                  <a:lnTo>
                    <a:pt x="6" y="106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2" name="Freeform 80"/>
            <p:cNvSpPr>
              <a:spLocks/>
            </p:cNvSpPr>
            <p:nvPr/>
          </p:nvSpPr>
          <p:spPr bwMode="auto">
            <a:xfrm>
              <a:off x="1635" y="3223"/>
              <a:ext cx="176" cy="84"/>
            </a:xfrm>
            <a:custGeom>
              <a:avLst/>
              <a:gdLst>
                <a:gd name="T0" fmla="*/ 260 w 351"/>
                <a:gd name="T1" fmla="*/ 11 h 169"/>
                <a:gd name="T2" fmla="*/ 302 w 351"/>
                <a:gd name="T3" fmla="*/ 40 h 169"/>
                <a:gd name="T4" fmla="*/ 298 w 351"/>
                <a:gd name="T5" fmla="*/ 53 h 169"/>
                <a:gd name="T6" fmla="*/ 239 w 351"/>
                <a:gd name="T7" fmla="*/ 59 h 169"/>
                <a:gd name="T8" fmla="*/ 184 w 351"/>
                <a:gd name="T9" fmla="*/ 97 h 169"/>
                <a:gd name="T10" fmla="*/ 150 w 351"/>
                <a:gd name="T11" fmla="*/ 110 h 169"/>
                <a:gd name="T12" fmla="*/ 99 w 351"/>
                <a:gd name="T13" fmla="*/ 114 h 169"/>
                <a:gd name="T14" fmla="*/ 49 w 351"/>
                <a:gd name="T15" fmla="*/ 99 h 169"/>
                <a:gd name="T16" fmla="*/ 0 w 351"/>
                <a:gd name="T17" fmla="*/ 67 h 169"/>
                <a:gd name="T18" fmla="*/ 34 w 351"/>
                <a:gd name="T19" fmla="*/ 116 h 169"/>
                <a:gd name="T20" fmla="*/ 61 w 351"/>
                <a:gd name="T21" fmla="*/ 139 h 169"/>
                <a:gd name="T22" fmla="*/ 108 w 351"/>
                <a:gd name="T23" fmla="*/ 158 h 169"/>
                <a:gd name="T24" fmla="*/ 167 w 351"/>
                <a:gd name="T25" fmla="*/ 169 h 169"/>
                <a:gd name="T26" fmla="*/ 222 w 351"/>
                <a:gd name="T27" fmla="*/ 164 h 169"/>
                <a:gd name="T28" fmla="*/ 287 w 351"/>
                <a:gd name="T29" fmla="*/ 146 h 169"/>
                <a:gd name="T30" fmla="*/ 332 w 351"/>
                <a:gd name="T31" fmla="*/ 116 h 169"/>
                <a:gd name="T32" fmla="*/ 346 w 351"/>
                <a:gd name="T33" fmla="*/ 89 h 169"/>
                <a:gd name="T34" fmla="*/ 351 w 351"/>
                <a:gd name="T35" fmla="*/ 49 h 169"/>
                <a:gd name="T36" fmla="*/ 340 w 351"/>
                <a:gd name="T37" fmla="*/ 13 h 169"/>
                <a:gd name="T38" fmla="*/ 279 w 351"/>
                <a:gd name="T39" fmla="*/ 0 h 169"/>
                <a:gd name="T40" fmla="*/ 256 w 351"/>
                <a:gd name="T41" fmla="*/ 0 h 169"/>
                <a:gd name="T42" fmla="*/ 260 w 351"/>
                <a:gd name="T43" fmla="*/ 11 h 169"/>
                <a:gd name="T44" fmla="*/ 260 w 351"/>
                <a:gd name="T45" fmla="*/ 1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1" h="169">
                  <a:moveTo>
                    <a:pt x="260" y="11"/>
                  </a:moveTo>
                  <a:lnTo>
                    <a:pt x="302" y="40"/>
                  </a:lnTo>
                  <a:lnTo>
                    <a:pt x="298" y="53"/>
                  </a:lnTo>
                  <a:lnTo>
                    <a:pt x="239" y="59"/>
                  </a:lnTo>
                  <a:lnTo>
                    <a:pt x="184" y="97"/>
                  </a:lnTo>
                  <a:lnTo>
                    <a:pt x="150" y="110"/>
                  </a:lnTo>
                  <a:lnTo>
                    <a:pt x="99" y="114"/>
                  </a:lnTo>
                  <a:lnTo>
                    <a:pt x="49" y="99"/>
                  </a:lnTo>
                  <a:lnTo>
                    <a:pt x="0" y="67"/>
                  </a:lnTo>
                  <a:lnTo>
                    <a:pt x="34" y="116"/>
                  </a:lnTo>
                  <a:lnTo>
                    <a:pt x="61" y="139"/>
                  </a:lnTo>
                  <a:lnTo>
                    <a:pt x="108" y="158"/>
                  </a:lnTo>
                  <a:lnTo>
                    <a:pt x="167" y="169"/>
                  </a:lnTo>
                  <a:lnTo>
                    <a:pt x="222" y="164"/>
                  </a:lnTo>
                  <a:lnTo>
                    <a:pt x="287" y="146"/>
                  </a:lnTo>
                  <a:lnTo>
                    <a:pt x="332" y="116"/>
                  </a:lnTo>
                  <a:lnTo>
                    <a:pt x="346" y="89"/>
                  </a:lnTo>
                  <a:lnTo>
                    <a:pt x="351" y="49"/>
                  </a:lnTo>
                  <a:lnTo>
                    <a:pt x="340" y="13"/>
                  </a:lnTo>
                  <a:lnTo>
                    <a:pt x="279" y="0"/>
                  </a:lnTo>
                  <a:lnTo>
                    <a:pt x="256" y="0"/>
                  </a:lnTo>
                  <a:lnTo>
                    <a:pt x="260" y="11"/>
                  </a:lnTo>
                  <a:lnTo>
                    <a:pt x="26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3" name="Freeform 81"/>
            <p:cNvSpPr>
              <a:spLocks/>
            </p:cNvSpPr>
            <p:nvPr/>
          </p:nvSpPr>
          <p:spPr bwMode="auto">
            <a:xfrm>
              <a:off x="1393" y="3248"/>
              <a:ext cx="197" cy="56"/>
            </a:xfrm>
            <a:custGeom>
              <a:avLst/>
              <a:gdLst>
                <a:gd name="T0" fmla="*/ 47 w 393"/>
                <a:gd name="T1" fmla="*/ 84 h 113"/>
                <a:gd name="T2" fmla="*/ 354 w 393"/>
                <a:gd name="T3" fmla="*/ 111 h 113"/>
                <a:gd name="T4" fmla="*/ 393 w 393"/>
                <a:gd name="T5" fmla="*/ 113 h 113"/>
                <a:gd name="T6" fmla="*/ 380 w 393"/>
                <a:gd name="T7" fmla="*/ 90 h 113"/>
                <a:gd name="T8" fmla="*/ 272 w 393"/>
                <a:gd name="T9" fmla="*/ 90 h 113"/>
                <a:gd name="T10" fmla="*/ 209 w 393"/>
                <a:gd name="T11" fmla="*/ 69 h 113"/>
                <a:gd name="T12" fmla="*/ 184 w 393"/>
                <a:gd name="T13" fmla="*/ 48 h 113"/>
                <a:gd name="T14" fmla="*/ 154 w 393"/>
                <a:gd name="T15" fmla="*/ 0 h 113"/>
                <a:gd name="T16" fmla="*/ 156 w 393"/>
                <a:gd name="T17" fmla="*/ 54 h 113"/>
                <a:gd name="T18" fmla="*/ 146 w 393"/>
                <a:gd name="T19" fmla="*/ 73 h 113"/>
                <a:gd name="T20" fmla="*/ 123 w 393"/>
                <a:gd name="T21" fmla="*/ 80 h 113"/>
                <a:gd name="T22" fmla="*/ 87 w 393"/>
                <a:gd name="T23" fmla="*/ 78 h 113"/>
                <a:gd name="T24" fmla="*/ 0 w 393"/>
                <a:gd name="T25" fmla="*/ 76 h 113"/>
                <a:gd name="T26" fmla="*/ 47 w 393"/>
                <a:gd name="T27" fmla="*/ 84 h 113"/>
                <a:gd name="T28" fmla="*/ 47 w 393"/>
                <a:gd name="T2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3" h="113">
                  <a:moveTo>
                    <a:pt x="47" y="84"/>
                  </a:moveTo>
                  <a:lnTo>
                    <a:pt x="354" y="111"/>
                  </a:lnTo>
                  <a:lnTo>
                    <a:pt x="393" y="113"/>
                  </a:lnTo>
                  <a:lnTo>
                    <a:pt x="380" y="90"/>
                  </a:lnTo>
                  <a:lnTo>
                    <a:pt x="272" y="90"/>
                  </a:lnTo>
                  <a:lnTo>
                    <a:pt x="209" y="69"/>
                  </a:lnTo>
                  <a:lnTo>
                    <a:pt x="184" y="48"/>
                  </a:lnTo>
                  <a:lnTo>
                    <a:pt x="154" y="0"/>
                  </a:lnTo>
                  <a:lnTo>
                    <a:pt x="156" y="54"/>
                  </a:lnTo>
                  <a:lnTo>
                    <a:pt x="146" y="73"/>
                  </a:lnTo>
                  <a:lnTo>
                    <a:pt x="123" y="80"/>
                  </a:lnTo>
                  <a:lnTo>
                    <a:pt x="87" y="78"/>
                  </a:lnTo>
                  <a:lnTo>
                    <a:pt x="0" y="76"/>
                  </a:lnTo>
                  <a:lnTo>
                    <a:pt x="47" y="84"/>
                  </a:lnTo>
                  <a:lnTo>
                    <a:pt x="4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4" name="Freeform 82"/>
            <p:cNvSpPr>
              <a:spLocks/>
            </p:cNvSpPr>
            <p:nvPr/>
          </p:nvSpPr>
          <p:spPr bwMode="auto">
            <a:xfrm>
              <a:off x="3242" y="3311"/>
              <a:ext cx="103" cy="135"/>
            </a:xfrm>
            <a:custGeom>
              <a:avLst/>
              <a:gdLst>
                <a:gd name="T0" fmla="*/ 95 w 205"/>
                <a:gd name="T1" fmla="*/ 232 h 270"/>
                <a:gd name="T2" fmla="*/ 194 w 205"/>
                <a:gd name="T3" fmla="*/ 178 h 270"/>
                <a:gd name="T4" fmla="*/ 203 w 205"/>
                <a:gd name="T5" fmla="*/ 127 h 270"/>
                <a:gd name="T6" fmla="*/ 205 w 205"/>
                <a:gd name="T7" fmla="*/ 57 h 270"/>
                <a:gd name="T8" fmla="*/ 194 w 205"/>
                <a:gd name="T9" fmla="*/ 0 h 270"/>
                <a:gd name="T10" fmla="*/ 178 w 205"/>
                <a:gd name="T11" fmla="*/ 78 h 270"/>
                <a:gd name="T12" fmla="*/ 161 w 205"/>
                <a:gd name="T13" fmla="*/ 125 h 270"/>
                <a:gd name="T14" fmla="*/ 137 w 205"/>
                <a:gd name="T15" fmla="*/ 178 h 270"/>
                <a:gd name="T16" fmla="*/ 82 w 205"/>
                <a:gd name="T17" fmla="*/ 222 h 270"/>
                <a:gd name="T18" fmla="*/ 0 w 205"/>
                <a:gd name="T19" fmla="*/ 270 h 270"/>
                <a:gd name="T20" fmla="*/ 95 w 205"/>
                <a:gd name="T21" fmla="*/ 232 h 270"/>
                <a:gd name="T22" fmla="*/ 95 w 205"/>
                <a:gd name="T23" fmla="*/ 23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70">
                  <a:moveTo>
                    <a:pt x="95" y="232"/>
                  </a:moveTo>
                  <a:lnTo>
                    <a:pt x="194" y="178"/>
                  </a:lnTo>
                  <a:lnTo>
                    <a:pt x="203" y="127"/>
                  </a:lnTo>
                  <a:lnTo>
                    <a:pt x="205" y="57"/>
                  </a:lnTo>
                  <a:lnTo>
                    <a:pt x="194" y="0"/>
                  </a:lnTo>
                  <a:lnTo>
                    <a:pt x="178" y="78"/>
                  </a:lnTo>
                  <a:lnTo>
                    <a:pt x="161" y="125"/>
                  </a:lnTo>
                  <a:lnTo>
                    <a:pt x="137" y="178"/>
                  </a:lnTo>
                  <a:lnTo>
                    <a:pt x="82" y="222"/>
                  </a:lnTo>
                  <a:lnTo>
                    <a:pt x="0" y="270"/>
                  </a:lnTo>
                  <a:lnTo>
                    <a:pt x="95" y="232"/>
                  </a:lnTo>
                  <a:lnTo>
                    <a:pt x="9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5" name="Freeform 83"/>
            <p:cNvSpPr>
              <a:spLocks/>
            </p:cNvSpPr>
            <p:nvPr/>
          </p:nvSpPr>
          <p:spPr bwMode="auto">
            <a:xfrm>
              <a:off x="1577" y="2898"/>
              <a:ext cx="20" cy="282"/>
            </a:xfrm>
            <a:custGeom>
              <a:avLst/>
              <a:gdLst>
                <a:gd name="T0" fmla="*/ 26 w 40"/>
                <a:gd name="T1" fmla="*/ 171 h 565"/>
                <a:gd name="T2" fmla="*/ 30 w 40"/>
                <a:gd name="T3" fmla="*/ 355 h 565"/>
                <a:gd name="T4" fmla="*/ 40 w 40"/>
                <a:gd name="T5" fmla="*/ 565 h 565"/>
                <a:gd name="T6" fmla="*/ 24 w 40"/>
                <a:gd name="T7" fmla="*/ 496 h 565"/>
                <a:gd name="T8" fmla="*/ 17 w 40"/>
                <a:gd name="T9" fmla="*/ 198 h 565"/>
                <a:gd name="T10" fmla="*/ 0 w 40"/>
                <a:gd name="T11" fmla="*/ 0 h 565"/>
                <a:gd name="T12" fmla="*/ 24 w 40"/>
                <a:gd name="T13" fmla="*/ 32 h 565"/>
                <a:gd name="T14" fmla="*/ 26 w 40"/>
                <a:gd name="T15" fmla="*/ 171 h 565"/>
                <a:gd name="T16" fmla="*/ 26 w 40"/>
                <a:gd name="T17" fmla="*/ 17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5">
                  <a:moveTo>
                    <a:pt x="26" y="171"/>
                  </a:moveTo>
                  <a:lnTo>
                    <a:pt x="30" y="355"/>
                  </a:lnTo>
                  <a:lnTo>
                    <a:pt x="40" y="565"/>
                  </a:lnTo>
                  <a:lnTo>
                    <a:pt x="24" y="496"/>
                  </a:lnTo>
                  <a:lnTo>
                    <a:pt x="17" y="198"/>
                  </a:lnTo>
                  <a:lnTo>
                    <a:pt x="0" y="0"/>
                  </a:lnTo>
                  <a:lnTo>
                    <a:pt x="24" y="32"/>
                  </a:lnTo>
                  <a:lnTo>
                    <a:pt x="26" y="171"/>
                  </a:lnTo>
                  <a:lnTo>
                    <a:pt x="2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6" name="Freeform 84"/>
            <p:cNvSpPr>
              <a:spLocks/>
            </p:cNvSpPr>
            <p:nvPr/>
          </p:nvSpPr>
          <p:spPr bwMode="auto">
            <a:xfrm>
              <a:off x="1592" y="3084"/>
              <a:ext cx="29" cy="722"/>
            </a:xfrm>
            <a:custGeom>
              <a:avLst/>
              <a:gdLst>
                <a:gd name="T0" fmla="*/ 2 w 59"/>
                <a:gd name="T1" fmla="*/ 136 h 1444"/>
                <a:gd name="T2" fmla="*/ 8 w 59"/>
                <a:gd name="T3" fmla="*/ 543 h 1444"/>
                <a:gd name="T4" fmla="*/ 27 w 59"/>
                <a:gd name="T5" fmla="*/ 893 h 1444"/>
                <a:gd name="T6" fmla="*/ 48 w 59"/>
                <a:gd name="T7" fmla="*/ 1092 h 1444"/>
                <a:gd name="T8" fmla="*/ 31 w 59"/>
                <a:gd name="T9" fmla="*/ 1444 h 1444"/>
                <a:gd name="T10" fmla="*/ 48 w 59"/>
                <a:gd name="T11" fmla="*/ 1429 h 1444"/>
                <a:gd name="T12" fmla="*/ 59 w 59"/>
                <a:gd name="T13" fmla="*/ 1119 h 1444"/>
                <a:gd name="T14" fmla="*/ 38 w 59"/>
                <a:gd name="T15" fmla="*/ 853 h 1444"/>
                <a:gd name="T16" fmla="*/ 29 w 59"/>
                <a:gd name="T17" fmla="*/ 710 h 1444"/>
                <a:gd name="T18" fmla="*/ 19 w 59"/>
                <a:gd name="T19" fmla="*/ 460 h 1444"/>
                <a:gd name="T20" fmla="*/ 19 w 59"/>
                <a:gd name="T21" fmla="*/ 328 h 1444"/>
                <a:gd name="T22" fmla="*/ 10 w 59"/>
                <a:gd name="T23" fmla="*/ 133 h 1444"/>
                <a:gd name="T24" fmla="*/ 0 w 59"/>
                <a:gd name="T25" fmla="*/ 0 h 1444"/>
                <a:gd name="T26" fmla="*/ 2 w 59"/>
                <a:gd name="T27" fmla="*/ 136 h 1444"/>
                <a:gd name="T28" fmla="*/ 2 w 59"/>
                <a:gd name="T29" fmla="*/ 136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444">
                  <a:moveTo>
                    <a:pt x="2" y="136"/>
                  </a:moveTo>
                  <a:lnTo>
                    <a:pt x="8" y="543"/>
                  </a:lnTo>
                  <a:lnTo>
                    <a:pt x="27" y="893"/>
                  </a:lnTo>
                  <a:lnTo>
                    <a:pt x="48" y="1092"/>
                  </a:lnTo>
                  <a:lnTo>
                    <a:pt x="31" y="1444"/>
                  </a:lnTo>
                  <a:lnTo>
                    <a:pt x="48" y="1429"/>
                  </a:lnTo>
                  <a:lnTo>
                    <a:pt x="59" y="1119"/>
                  </a:lnTo>
                  <a:lnTo>
                    <a:pt x="38" y="853"/>
                  </a:lnTo>
                  <a:lnTo>
                    <a:pt x="29" y="710"/>
                  </a:lnTo>
                  <a:lnTo>
                    <a:pt x="19" y="460"/>
                  </a:lnTo>
                  <a:lnTo>
                    <a:pt x="19" y="328"/>
                  </a:lnTo>
                  <a:lnTo>
                    <a:pt x="10" y="133"/>
                  </a:lnTo>
                  <a:lnTo>
                    <a:pt x="0" y="0"/>
                  </a:lnTo>
                  <a:lnTo>
                    <a:pt x="2" y="136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7" name="Freeform 85"/>
            <p:cNvSpPr>
              <a:spLocks/>
            </p:cNvSpPr>
            <p:nvPr/>
          </p:nvSpPr>
          <p:spPr bwMode="auto">
            <a:xfrm>
              <a:off x="1609" y="3253"/>
              <a:ext cx="28" cy="349"/>
            </a:xfrm>
            <a:custGeom>
              <a:avLst/>
              <a:gdLst>
                <a:gd name="T0" fmla="*/ 2 w 58"/>
                <a:gd name="T1" fmla="*/ 0 h 697"/>
                <a:gd name="T2" fmla="*/ 2 w 58"/>
                <a:gd name="T3" fmla="*/ 142 h 697"/>
                <a:gd name="T4" fmla="*/ 0 w 58"/>
                <a:gd name="T5" fmla="*/ 277 h 697"/>
                <a:gd name="T6" fmla="*/ 2 w 58"/>
                <a:gd name="T7" fmla="*/ 393 h 697"/>
                <a:gd name="T8" fmla="*/ 16 w 58"/>
                <a:gd name="T9" fmla="*/ 528 h 697"/>
                <a:gd name="T10" fmla="*/ 29 w 58"/>
                <a:gd name="T11" fmla="*/ 612 h 697"/>
                <a:gd name="T12" fmla="*/ 33 w 58"/>
                <a:gd name="T13" fmla="*/ 697 h 697"/>
                <a:gd name="T14" fmla="*/ 52 w 58"/>
                <a:gd name="T15" fmla="*/ 686 h 697"/>
                <a:gd name="T16" fmla="*/ 58 w 58"/>
                <a:gd name="T17" fmla="*/ 633 h 697"/>
                <a:gd name="T18" fmla="*/ 50 w 58"/>
                <a:gd name="T19" fmla="*/ 614 h 697"/>
                <a:gd name="T20" fmla="*/ 39 w 58"/>
                <a:gd name="T21" fmla="*/ 625 h 697"/>
                <a:gd name="T22" fmla="*/ 33 w 58"/>
                <a:gd name="T23" fmla="*/ 561 h 697"/>
                <a:gd name="T24" fmla="*/ 16 w 58"/>
                <a:gd name="T25" fmla="*/ 403 h 697"/>
                <a:gd name="T26" fmla="*/ 12 w 58"/>
                <a:gd name="T27" fmla="*/ 199 h 697"/>
                <a:gd name="T28" fmla="*/ 12 w 58"/>
                <a:gd name="T29" fmla="*/ 93 h 697"/>
                <a:gd name="T30" fmla="*/ 31 w 58"/>
                <a:gd name="T31" fmla="*/ 101 h 697"/>
                <a:gd name="T32" fmla="*/ 2 w 58"/>
                <a:gd name="T33" fmla="*/ 0 h 697"/>
                <a:gd name="T34" fmla="*/ 2 w 58"/>
                <a:gd name="T3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97">
                  <a:moveTo>
                    <a:pt x="2" y="0"/>
                  </a:moveTo>
                  <a:lnTo>
                    <a:pt x="2" y="142"/>
                  </a:lnTo>
                  <a:lnTo>
                    <a:pt x="0" y="277"/>
                  </a:lnTo>
                  <a:lnTo>
                    <a:pt x="2" y="393"/>
                  </a:lnTo>
                  <a:lnTo>
                    <a:pt x="16" y="528"/>
                  </a:lnTo>
                  <a:lnTo>
                    <a:pt x="29" y="612"/>
                  </a:lnTo>
                  <a:lnTo>
                    <a:pt x="33" y="697"/>
                  </a:lnTo>
                  <a:lnTo>
                    <a:pt x="52" y="686"/>
                  </a:lnTo>
                  <a:lnTo>
                    <a:pt x="58" y="633"/>
                  </a:lnTo>
                  <a:lnTo>
                    <a:pt x="50" y="614"/>
                  </a:lnTo>
                  <a:lnTo>
                    <a:pt x="39" y="625"/>
                  </a:lnTo>
                  <a:lnTo>
                    <a:pt x="33" y="561"/>
                  </a:lnTo>
                  <a:lnTo>
                    <a:pt x="16" y="403"/>
                  </a:lnTo>
                  <a:lnTo>
                    <a:pt x="12" y="199"/>
                  </a:lnTo>
                  <a:lnTo>
                    <a:pt x="12" y="93"/>
                  </a:lnTo>
                  <a:lnTo>
                    <a:pt x="31" y="10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8" name="Freeform 86"/>
            <p:cNvSpPr>
              <a:spLocks/>
            </p:cNvSpPr>
            <p:nvPr/>
          </p:nvSpPr>
          <p:spPr bwMode="auto">
            <a:xfrm>
              <a:off x="1613" y="3274"/>
              <a:ext cx="54" cy="167"/>
            </a:xfrm>
            <a:custGeom>
              <a:avLst/>
              <a:gdLst>
                <a:gd name="T0" fmla="*/ 15 w 106"/>
                <a:gd name="T1" fmla="*/ 51 h 334"/>
                <a:gd name="T2" fmla="*/ 29 w 106"/>
                <a:gd name="T3" fmla="*/ 110 h 334"/>
                <a:gd name="T4" fmla="*/ 49 w 106"/>
                <a:gd name="T5" fmla="*/ 157 h 334"/>
                <a:gd name="T6" fmla="*/ 51 w 106"/>
                <a:gd name="T7" fmla="*/ 188 h 334"/>
                <a:gd name="T8" fmla="*/ 55 w 106"/>
                <a:gd name="T9" fmla="*/ 260 h 334"/>
                <a:gd name="T10" fmla="*/ 53 w 106"/>
                <a:gd name="T11" fmla="*/ 298 h 334"/>
                <a:gd name="T12" fmla="*/ 55 w 106"/>
                <a:gd name="T13" fmla="*/ 319 h 334"/>
                <a:gd name="T14" fmla="*/ 68 w 106"/>
                <a:gd name="T15" fmla="*/ 334 h 334"/>
                <a:gd name="T16" fmla="*/ 91 w 106"/>
                <a:gd name="T17" fmla="*/ 330 h 334"/>
                <a:gd name="T18" fmla="*/ 105 w 106"/>
                <a:gd name="T19" fmla="*/ 313 h 334"/>
                <a:gd name="T20" fmla="*/ 106 w 106"/>
                <a:gd name="T21" fmla="*/ 275 h 334"/>
                <a:gd name="T22" fmla="*/ 105 w 106"/>
                <a:gd name="T23" fmla="*/ 226 h 334"/>
                <a:gd name="T24" fmla="*/ 103 w 106"/>
                <a:gd name="T25" fmla="*/ 186 h 334"/>
                <a:gd name="T26" fmla="*/ 93 w 106"/>
                <a:gd name="T27" fmla="*/ 176 h 334"/>
                <a:gd name="T28" fmla="*/ 80 w 106"/>
                <a:gd name="T29" fmla="*/ 175 h 334"/>
                <a:gd name="T30" fmla="*/ 86 w 106"/>
                <a:gd name="T31" fmla="*/ 232 h 334"/>
                <a:gd name="T32" fmla="*/ 87 w 106"/>
                <a:gd name="T33" fmla="*/ 262 h 334"/>
                <a:gd name="T34" fmla="*/ 86 w 106"/>
                <a:gd name="T35" fmla="*/ 290 h 334"/>
                <a:gd name="T36" fmla="*/ 80 w 106"/>
                <a:gd name="T37" fmla="*/ 315 h 334"/>
                <a:gd name="T38" fmla="*/ 67 w 106"/>
                <a:gd name="T39" fmla="*/ 319 h 334"/>
                <a:gd name="T40" fmla="*/ 65 w 106"/>
                <a:gd name="T41" fmla="*/ 292 h 334"/>
                <a:gd name="T42" fmla="*/ 63 w 106"/>
                <a:gd name="T43" fmla="*/ 195 h 334"/>
                <a:gd name="T44" fmla="*/ 57 w 106"/>
                <a:gd name="T45" fmla="*/ 154 h 334"/>
                <a:gd name="T46" fmla="*/ 40 w 106"/>
                <a:gd name="T47" fmla="*/ 97 h 334"/>
                <a:gd name="T48" fmla="*/ 13 w 106"/>
                <a:gd name="T49" fmla="*/ 17 h 334"/>
                <a:gd name="T50" fmla="*/ 2 w 106"/>
                <a:gd name="T51" fmla="*/ 0 h 334"/>
                <a:gd name="T52" fmla="*/ 0 w 106"/>
                <a:gd name="T53" fmla="*/ 51 h 334"/>
                <a:gd name="T54" fmla="*/ 15 w 106"/>
                <a:gd name="T55" fmla="*/ 51 h 334"/>
                <a:gd name="T56" fmla="*/ 15 w 106"/>
                <a:gd name="T57" fmla="*/ 5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334">
                  <a:moveTo>
                    <a:pt x="15" y="51"/>
                  </a:moveTo>
                  <a:lnTo>
                    <a:pt x="29" y="110"/>
                  </a:lnTo>
                  <a:lnTo>
                    <a:pt x="49" y="157"/>
                  </a:lnTo>
                  <a:lnTo>
                    <a:pt x="51" y="188"/>
                  </a:lnTo>
                  <a:lnTo>
                    <a:pt x="55" y="260"/>
                  </a:lnTo>
                  <a:lnTo>
                    <a:pt x="53" y="298"/>
                  </a:lnTo>
                  <a:lnTo>
                    <a:pt x="55" y="319"/>
                  </a:lnTo>
                  <a:lnTo>
                    <a:pt x="68" y="334"/>
                  </a:lnTo>
                  <a:lnTo>
                    <a:pt x="91" y="330"/>
                  </a:lnTo>
                  <a:lnTo>
                    <a:pt x="105" y="313"/>
                  </a:lnTo>
                  <a:lnTo>
                    <a:pt x="106" y="275"/>
                  </a:lnTo>
                  <a:lnTo>
                    <a:pt x="105" y="226"/>
                  </a:lnTo>
                  <a:lnTo>
                    <a:pt x="103" y="186"/>
                  </a:lnTo>
                  <a:lnTo>
                    <a:pt x="93" y="176"/>
                  </a:lnTo>
                  <a:lnTo>
                    <a:pt x="80" y="175"/>
                  </a:lnTo>
                  <a:lnTo>
                    <a:pt x="86" y="232"/>
                  </a:lnTo>
                  <a:lnTo>
                    <a:pt x="87" y="262"/>
                  </a:lnTo>
                  <a:lnTo>
                    <a:pt x="86" y="290"/>
                  </a:lnTo>
                  <a:lnTo>
                    <a:pt x="80" y="315"/>
                  </a:lnTo>
                  <a:lnTo>
                    <a:pt x="67" y="319"/>
                  </a:lnTo>
                  <a:lnTo>
                    <a:pt x="65" y="292"/>
                  </a:lnTo>
                  <a:lnTo>
                    <a:pt x="63" y="195"/>
                  </a:lnTo>
                  <a:lnTo>
                    <a:pt x="57" y="154"/>
                  </a:lnTo>
                  <a:lnTo>
                    <a:pt x="40" y="97"/>
                  </a:lnTo>
                  <a:lnTo>
                    <a:pt x="13" y="17"/>
                  </a:lnTo>
                  <a:lnTo>
                    <a:pt x="2" y="0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19" name="Freeform 87"/>
            <p:cNvSpPr>
              <a:spLocks/>
            </p:cNvSpPr>
            <p:nvPr/>
          </p:nvSpPr>
          <p:spPr bwMode="auto">
            <a:xfrm>
              <a:off x="1630" y="3282"/>
              <a:ext cx="25" cy="92"/>
            </a:xfrm>
            <a:custGeom>
              <a:avLst/>
              <a:gdLst>
                <a:gd name="T0" fmla="*/ 10 w 52"/>
                <a:gd name="T1" fmla="*/ 25 h 182"/>
                <a:gd name="T2" fmla="*/ 23 w 52"/>
                <a:gd name="T3" fmla="*/ 82 h 182"/>
                <a:gd name="T4" fmla="*/ 38 w 52"/>
                <a:gd name="T5" fmla="*/ 123 h 182"/>
                <a:gd name="T6" fmla="*/ 52 w 52"/>
                <a:gd name="T7" fmla="*/ 182 h 182"/>
                <a:gd name="T8" fmla="*/ 48 w 52"/>
                <a:gd name="T9" fmla="*/ 129 h 182"/>
                <a:gd name="T10" fmla="*/ 19 w 52"/>
                <a:gd name="T11" fmla="*/ 30 h 182"/>
                <a:gd name="T12" fmla="*/ 0 w 52"/>
                <a:gd name="T13" fmla="*/ 0 h 182"/>
                <a:gd name="T14" fmla="*/ 10 w 52"/>
                <a:gd name="T15" fmla="*/ 25 h 182"/>
                <a:gd name="T16" fmla="*/ 10 w 52"/>
                <a:gd name="T17" fmla="*/ 2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82">
                  <a:moveTo>
                    <a:pt x="10" y="25"/>
                  </a:moveTo>
                  <a:lnTo>
                    <a:pt x="23" y="82"/>
                  </a:lnTo>
                  <a:lnTo>
                    <a:pt x="38" y="123"/>
                  </a:lnTo>
                  <a:lnTo>
                    <a:pt x="52" y="182"/>
                  </a:lnTo>
                  <a:lnTo>
                    <a:pt x="48" y="129"/>
                  </a:lnTo>
                  <a:lnTo>
                    <a:pt x="19" y="3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0" name="Freeform 88"/>
            <p:cNvSpPr>
              <a:spLocks/>
            </p:cNvSpPr>
            <p:nvPr/>
          </p:nvSpPr>
          <p:spPr bwMode="auto">
            <a:xfrm>
              <a:off x="1626" y="3505"/>
              <a:ext cx="38" cy="139"/>
            </a:xfrm>
            <a:custGeom>
              <a:avLst/>
              <a:gdLst>
                <a:gd name="T0" fmla="*/ 34 w 76"/>
                <a:gd name="T1" fmla="*/ 0 h 277"/>
                <a:gd name="T2" fmla="*/ 34 w 76"/>
                <a:gd name="T3" fmla="*/ 62 h 277"/>
                <a:gd name="T4" fmla="*/ 30 w 76"/>
                <a:gd name="T5" fmla="*/ 114 h 277"/>
                <a:gd name="T6" fmla="*/ 15 w 76"/>
                <a:gd name="T7" fmla="*/ 163 h 277"/>
                <a:gd name="T8" fmla="*/ 2 w 76"/>
                <a:gd name="T9" fmla="*/ 193 h 277"/>
                <a:gd name="T10" fmla="*/ 0 w 76"/>
                <a:gd name="T11" fmla="*/ 233 h 277"/>
                <a:gd name="T12" fmla="*/ 2 w 76"/>
                <a:gd name="T13" fmla="*/ 271 h 277"/>
                <a:gd name="T14" fmla="*/ 19 w 76"/>
                <a:gd name="T15" fmla="*/ 277 h 277"/>
                <a:gd name="T16" fmla="*/ 40 w 76"/>
                <a:gd name="T17" fmla="*/ 275 h 277"/>
                <a:gd name="T18" fmla="*/ 42 w 76"/>
                <a:gd name="T19" fmla="*/ 163 h 277"/>
                <a:gd name="T20" fmla="*/ 57 w 76"/>
                <a:gd name="T21" fmla="*/ 140 h 277"/>
                <a:gd name="T22" fmla="*/ 64 w 76"/>
                <a:gd name="T23" fmla="*/ 96 h 277"/>
                <a:gd name="T24" fmla="*/ 66 w 76"/>
                <a:gd name="T25" fmla="*/ 76 h 277"/>
                <a:gd name="T26" fmla="*/ 76 w 76"/>
                <a:gd name="T27" fmla="*/ 5 h 277"/>
                <a:gd name="T28" fmla="*/ 64 w 76"/>
                <a:gd name="T29" fmla="*/ 0 h 277"/>
                <a:gd name="T30" fmla="*/ 61 w 76"/>
                <a:gd name="T31" fmla="*/ 91 h 277"/>
                <a:gd name="T32" fmla="*/ 47 w 76"/>
                <a:gd name="T33" fmla="*/ 136 h 277"/>
                <a:gd name="T34" fmla="*/ 34 w 76"/>
                <a:gd name="T35" fmla="*/ 178 h 277"/>
                <a:gd name="T36" fmla="*/ 34 w 76"/>
                <a:gd name="T37" fmla="*/ 224 h 277"/>
                <a:gd name="T38" fmla="*/ 30 w 76"/>
                <a:gd name="T39" fmla="*/ 252 h 277"/>
                <a:gd name="T40" fmla="*/ 15 w 76"/>
                <a:gd name="T41" fmla="*/ 266 h 277"/>
                <a:gd name="T42" fmla="*/ 5 w 76"/>
                <a:gd name="T43" fmla="*/ 237 h 277"/>
                <a:gd name="T44" fmla="*/ 9 w 76"/>
                <a:gd name="T45" fmla="*/ 199 h 277"/>
                <a:gd name="T46" fmla="*/ 19 w 76"/>
                <a:gd name="T47" fmla="*/ 165 h 277"/>
                <a:gd name="T48" fmla="*/ 34 w 76"/>
                <a:gd name="T49" fmla="*/ 131 h 277"/>
                <a:gd name="T50" fmla="*/ 42 w 76"/>
                <a:gd name="T51" fmla="*/ 79 h 277"/>
                <a:gd name="T52" fmla="*/ 45 w 76"/>
                <a:gd name="T53" fmla="*/ 0 h 277"/>
                <a:gd name="T54" fmla="*/ 34 w 76"/>
                <a:gd name="T55" fmla="*/ 0 h 277"/>
                <a:gd name="T56" fmla="*/ 34 w 76"/>
                <a:gd name="T5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277">
                  <a:moveTo>
                    <a:pt x="34" y="0"/>
                  </a:moveTo>
                  <a:lnTo>
                    <a:pt x="34" y="62"/>
                  </a:lnTo>
                  <a:lnTo>
                    <a:pt x="30" y="114"/>
                  </a:lnTo>
                  <a:lnTo>
                    <a:pt x="15" y="163"/>
                  </a:lnTo>
                  <a:lnTo>
                    <a:pt x="2" y="193"/>
                  </a:lnTo>
                  <a:lnTo>
                    <a:pt x="0" y="233"/>
                  </a:lnTo>
                  <a:lnTo>
                    <a:pt x="2" y="271"/>
                  </a:lnTo>
                  <a:lnTo>
                    <a:pt x="19" y="277"/>
                  </a:lnTo>
                  <a:lnTo>
                    <a:pt x="40" y="275"/>
                  </a:lnTo>
                  <a:lnTo>
                    <a:pt x="42" y="163"/>
                  </a:lnTo>
                  <a:lnTo>
                    <a:pt x="57" y="140"/>
                  </a:lnTo>
                  <a:lnTo>
                    <a:pt x="64" y="96"/>
                  </a:lnTo>
                  <a:lnTo>
                    <a:pt x="66" y="76"/>
                  </a:lnTo>
                  <a:lnTo>
                    <a:pt x="76" y="5"/>
                  </a:lnTo>
                  <a:lnTo>
                    <a:pt x="64" y="0"/>
                  </a:lnTo>
                  <a:lnTo>
                    <a:pt x="61" y="91"/>
                  </a:lnTo>
                  <a:lnTo>
                    <a:pt x="47" y="136"/>
                  </a:lnTo>
                  <a:lnTo>
                    <a:pt x="34" y="178"/>
                  </a:lnTo>
                  <a:lnTo>
                    <a:pt x="34" y="224"/>
                  </a:lnTo>
                  <a:lnTo>
                    <a:pt x="30" y="252"/>
                  </a:lnTo>
                  <a:lnTo>
                    <a:pt x="15" y="266"/>
                  </a:lnTo>
                  <a:lnTo>
                    <a:pt x="5" y="237"/>
                  </a:lnTo>
                  <a:lnTo>
                    <a:pt x="9" y="199"/>
                  </a:lnTo>
                  <a:lnTo>
                    <a:pt x="19" y="165"/>
                  </a:lnTo>
                  <a:lnTo>
                    <a:pt x="34" y="131"/>
                  </a:lnTo>
                  <a:lnTo>
                    <a:pt x="42" y="79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1" name="Freeform 89"/>
            <p:cNvSpPr>
              <a:spLocks/>
            </p:cNvSpPr>
            <p:nvPr/>
          </p:nvSpPr>
          <p:spPr bwMode="auto">
            <a:xfrm>
              <a:off x="1392" y="3480"/>
              <a:ext cx="209" cy="60"/>
            </a:xfrm>
            <a:custGeom>
              <a:avLst/>
              <a:gdLst>
                <a:gd name="T0" fmla="*/ 0 w 418"/>
                <a:gd name="T1" fmla="*/ 116 h 120"/>
                <a:gd name="T2" fmla="*/ 418 w 418"/>
                <a:gd name="T3" fmla="*/ 120 h 120"/>
                <a:gd name="T4" fmla="*/ 416 w 418"/>
                <a:gd name="T5" fmla="*/ 44 h 120"/>
                <a:gd name="T6" fmla="*/ 0 w 418"/>
                <a:gd name="T7" fmla="*/ 0 h 120"/>
                <a:gd name="T8" fmla="*/ 0 w 418"/>
                <a:gd name="T9" fmla="*/ 116 h 120"/>
                <a:gd name="T10" fmla="*/ 0 w 418"/>
                <a:gd name="T11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20">
                  <a:moveTo>
                    <a:pt x="0" y="116"/>
                  </a:moveTo>
                  <a:lnTo>
                    <a:pt x="418" y="120"/>
                  </a:lnTo>
                  <a:lnTo>
                    <a:pt x="416" y="44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2" name="Freeform 90"/>
            <p:cNvSpPr>
              <a:spLocks/>
            </p:cNvSpPr>
            <p:nvPr/>
          </p:nvSpPr>
          <p:spPr bwMode="auto">
            <a:xfrm>
              <a:off x="1616" y="3504"/>
              <a:ext cx="31" cy="37"/>
            </a:xfrm>
            <a:custGeom>
              <a:avLst/>
              <a:gdLst>
                <a:gd name="T0" fmla="*/ 7 w 61"/>
                <a:gd name="T1" fmla="*/ 5 h 74"/>
                <a:gd name="T2" fmla="*/ 11 w 61"/>
                <a:gd name="T3" fmla="*/ 72 h 74"/>
                <a:gd name="T4" fmla="*/ 53 w 61"/>
                <a:gd name="T5" fmla="*/ 74 h 74"/>
                <a:gd name="T6" fmla="*/ 61 w 61"/>
                <a:gd name="T7" fmla="*/ 2 h 74"/>
                <a:gd name="T8" fmla="*/ 0 w 61"/>
                <a:gd name="T9" fmla="*/ 0 h 74"/>
                <a:gd name="T10" fmla="*/ 7 w 61"/>
                <a:gd name="T11" fmla="*/ 5 h 74"/>
                <a:gd name="T12" fmla="*/ 7 w 61"/>
                <a:gd name="T1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5"/>
                  </a:moveTo>
                  <a:lnTo>
                    <a:pt x="11" y="72"/>
                  </a:lnTo>
                  <a:lnTo>
                    <a:pt x="53" y="74"/>
                  </a:lnTo>
                  <a:lnTo>
                    <a:pt x="61" y="2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3" name="Freeform 91"/>
            <p:cNvSpPr>
              <a:spLocks/>
            </p:cNvSpPr>
            <p:nvPr/>
          </p:nvSpPr>
          <p:spPr bwMode="auto">
            <a:xfrm>
              <a:off x="1633" y="3375"/>
              <a:ext cx="2623" cy="265"/>
            </a:xfrm>
            <a:custGeom>
              <a:avLst/>
              <a:gdLst>
                <a:gd name="T0" fmla="*/ 25 w 5245"/>
                <a:gd name="T1" fmla="*/ 266 h 530"/>
                <a:gd name="T2" fmla="*/ 57 w 5245"/>
                <a:gd name="T3" fmla="*/ 270 h 530"/>
                <a:gd name="T4" fmla="*/ 51 w 5245"/>
                <a:gd name="T5" fmla="*/ 331 h 530"/>
                <a:gd name="T6" fmla="*/ 475 w 5245"/>
                <a:gd name="T7" fmla="*/ 344 h 530"/>
                <a:gd name="T8" fmla="*/ 2238 w 5245"/>
                <a:gd name="T9" fmla="*/ 449 h 530"/>
                <a:gd name="T10" fmla="*/ 3173 w 5245"/>
                <a:gd name="T11" fmla="*/ 530 h 530"/>
                <a:gd name="T12" fmla="*/ 3344 w 5245"/>
                <a:gd name="T13" fmla="*/ 530 h 530"/>
                <a:gd name="T14" fmla="*/ 3468 w 5245"/>
                <a:gd name="T15" fmla="*/ 521 h 530"/>
                <a:gd name="T16" fmla="*/ 5243 w 5245"/>
                <a:gd name="T17" fmla="*/ 76 h 530"/>
                <a:gd name="T18" fmla="*/ 5245 w 5245"/>
                <a:gd name="T19" fmla="*/ 0 h 530"/>
                <a:gd name="T20" fmla="*/ 3498 w 5245"/>
                <a:gd name="T21" fmla="*/ 468 h 530"/>
                <a:gd name="T22" fmla="*/ 3295 w 5245"/>
                <a:gd name="T23" fmla="*/ 492 h 530"/>
                <a:gd name="T24" fmla="*/ 500 w 5245"/>
                <a:gd name="T25" fmla="*/ 272 h 530"/>
                <a:gd name="T26" fmla="*/ 47 w 5245"/>
                <a:gd name="T27" fmla="*/ 261 h 530"/>
                <a:gd name="T28" fmla="*/ 0 w 5245"/>
                <a:gd name="T29" fmla="*/ 261 h 530"/>
                <a:gd name="T30" fmla="*/ 25 w 5245"/>
                <a:gd name="T31" fmla="*/ 266 h 530"/>
                <a:gd name="T32" fmla="*/ 25 w 5245"/>
                <a:gd name="T33" fmla="*/ 26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45" h="530">
                  <a:moveTo>
                    <a:pt x="25" y="266"/>
                  </a:moveTo>
                  <a:lnTo>
                    <a:pt x="57" y="270"/>
                  </a:lnTo>
                  <a:lnTo>
                    <a:pt x="51" y="331"/>
                  </a:lnTo>
                  <a:lnTo>
                    <a:pt x="475" y="344"/>
                  </a:lnTo>
                  <a:lnTo>
                    <a:pt x="2238" y="449"/>
                  </a:lnTo>
                  <a:lnTo>
                    <a:pt x="3173" y="530"/>
                  </a:lnTo>
                  <a:lnTo>
                    <a:pt x="3344" y="530"/>
                  </a:lnTo>
                  <a:lnTo>
                    <a:pt x="3468" y="521"/>
                  </a:lnTo>
                  <a:lnTo>
                    <a:pt x="5243" y="76"/>
                  </a:lnTo>
                  <a:lnTo>
                    <a:pt x="5245" y="0"/>
                  </a:lnTo>
                  <a:lnTo>
                    <a:pt x="3498" y="468"/>
                  </a:lnTo>
                  <a:lnTo>
                    <a:pt x="3295" y="492"/>
                  </a:lnTo>
                  <a:lnTo>
                    <a:pt x="500" y="272"/>
                  </a:lnTo>
                  <a:lnTo>
                    <a:pt x="47" y="261"/>
                  </a:lnTo>
                  <a:lnTo>
                    <a:pt x="0" y="261"/>
                  </a:lnTo>
                  <a:lnTo>
                    <a:pt x="25" y="266"/>
                  </a:lnTo>
                  <a:lnTo>
                    <a:pt x="25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4" name="Freeform 92"/>
            <p:cNvSpPr>
              <a:spLocks/>
            </p:cNvSpPr>
            <p:nvPr/>
          </p:nvSpPr>
          <p:spPr bwMode="auto">
            <a:xfrm>
              <a:off x="1624" y="3503"/>
              <a:ext cx="2631" cy="244"/>
            </a:xfrm>
            <a:custGeom>
              <a:avLst/>
              <a:gdLst>
                <a:gd name="T0" fmla="*/ 0 w 5262"/>
                <a:gd name="T1" fmla="*/ 488 h 488"/>
                <a:gd name="T2" fmla="*/ 1143 w 5262"/>
                <a:gd name="T3" fmla="*/ 471 h 488"/>
                <a:gd name="T4" fmla="*/ 3426 w 5262"/>
                <a:gd name="T5" fmla="*/ 422 h 488"/>
                <a:gd name="T6" fmla="*/ 3776 w 5262"/>
                <a:gd name="T7" fmla="*/ 378 h 488"/>
                <a:gd name="T8" fmla="*/ 4675 w 5262"/>
                <a:gd name="T9" fmla="*/ 205 h 488"/>
                <a:gd name="T10" fmla="*/ 5262 w 5262"/>
                <a:gd name="T11" fmla="*/ 116 h 488"/>
                <a:gd name="T12" fmla="*/ 5262 w 5262"/>
                <a:gd name="T13" fmla="*/ 0 h 488"/>
                <a:gd name="T14" fmla="*/ 4607 w 5262"/>
                <a:gd name="T15" fmla="*/ 156 h 488"/>
                <a:gd name="T16" fmla="*/ 4053 w 5262"/>
                <a:gd name="T17" fmla="*/ 254 h 488"/>
                <a:gd name="T18" fmla="*/ 3426 w 5262"/>
                <a:gd name="T19" fmla="*/ 365 h 488"/>
                <a:gd name="T20" fmla="*/ 2964 w 5262"/>
                <a:gd name="T21" fmla="*/ 378 h 488"/>
                <a:gd name="T22" fmla="*/ 848 w 5262"/>
                <a:gd name="T23" fmla="*/ 353 h 488"/>
                <a:gd name="T24" fmla="*/ 8 w 5262"/>
                <a:gd name="T25" fmla="*/ 346 h 488"/>
                <a:gd name="T26" fmla="*/ 0 w 5262"/>
                <a:gd name="T27" fmla="*/ 488 h 488"/>
                <a:gd name="T28" fmla="*/ 0 w 5262"/>
                <a:gd name="T2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62" h="488">
                  <a:moveTo>
                    <a:pt x="0" y="488"/>
                  </a:moveTo>
                  <a:lnTo>
                    <a:pt x="1143" y="471"/>
                  </a:lnTo>
                  <a:lnTo>
                    <a:pt x="3426" y="422"/>
                  </a:lnTo>
                  <a:lnTo>
                    <a:pt x="3776" y="378"/>
                  </a:lnTo>
                  <a:lnTo>
                    <a:pt x="4675" y="205"/>
                  </a:lnTo>
                  <a:lnTo>
                    <a:pt x="5262" y="116"/>
                  </a:lnTo>
                  <a:lnTo>
                    <a:pt x="5262" y="0"/>
                  </a:lnTo>
                  <a:lnTo>
                    <a:pt x="4607" y="156"/>
                  </a:lnTo>
                  <a:lnTo>
                    <a:pt x="4053" y="254"/>
                  </a:lnTo>
                  <a:lnTo>
                    <a:pt x="3426" y="365"/>
                  </a:lnTo>
                  <a:lnTo>
                    <a:pt x="2964" y="378"/>
                  </a:lnTo>
                  <a:lnTo>
                    <a:pt x="848" y="353"/>
                  </a:lnTo>
                  <a:lnTo>
                    <a:pt x="8" y="346"/>
                  </a:lnTo>
                  <a:lnTo>
                    <a:pt x="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5" name="Freeform 93"/>
            <p:cNvSpPr>
              <a:spLocks/>
            </p:cNvSpPr>
            <p:nvPr/>
          </p:nvSpPr>
          <p:spPr bwMode="auto">
            <a:xfrm>
              <a:off x="1392" y="3663"/>
              <a:ext cx="222" cy="81"/>
            </a:xfrm>
            <a:custGeom>
              <a:avLst/>
              <a:gdLst>
                <a:gd name="T0" fmla="*/ 0 w 445"/>
                <a:gd name="T1" fmla="*/ 0 h 163"/>
                <a:gd name="T2" fmla="*/ 0 w 445"/>
                <a:gd name="T3" fmla="*/ 160 h 163"/>
                <a:gd name="T4" fmla="*/ 445 w 445"/>
                <a:gd name="T5" fmla="*/ 163 h 163"/>
                <a:gd name="T6" fmla="*/ 445 w 445"/>
                <a:gd name="T7" fmla="*/ 32 h 163"/>
                <a:gd name="T8" fmla="*/ 0 w 445"/>
                <a:gd name="T9" fmla="*/ 0 h 163"/>
                <a:gd name="T10" fmla="*/ 0 w 44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163">
                  <a:moveTo>
                    <a:pt x="0" y="0"/>
                  </a:moveTo>
                  <a:lnTo>
                    <a:pt x="0" y="160"/>
                  </a:lnTo>
                  <a:lnTo>
                    <a:pt x="445" y="163"/>
                  </a:lnTo>
                  <a:lnTo>
                    <a:pt x="445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6" name="Freeform 94"/>
            <p:cNvSpPr>
              <a:spLocks/>
            </p:cNvSpPr>
            <p:nvPr/>
          </p:nvSpPr>
          <p:spPr bwMode="auto">
            <a:xfrm>
              <a:off x="1392" y="3078"/>
              <a:ext cx="199" cy="35"/>
            </a:xfrm>
            <a:custGeom>
              <a:avLst/>
              <a:gdLst>
                <a:gd name="T0" fmla="*/ 0 w 397"/>
                <a:gd name="T1" fmla="*/ 71 h 71"/>
                <a:gd name="T2" fmla="*/ 397 w 397"/>
                <a:gd name="T3" fmla="*/ 19 h 71"/>
                <a:gd name="T4" fmla="*/ 394 w 397"/>
                <a:gd name="T5" fmla="*/ 0 h 71"/>
                <a:gd name="T6" fmla="*/ 0 w 397"/>
                <a:gd name="T7" fmla="*/ 46 h 71"/>
                <a:gd name="T8" fmla="*/ 0 w 397"/>
                <a:gd name="T9" fmla="*/ 71 h 71"/>
                <a:gd name="T10" fmla="*/ 0 w 397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71">
                  <a:moveTo>
                    <a:pt x="0" y="71"/>
                  </a:moveTo>
                  <a:lnTo>
                    <a:pt x="397" y="19"/>
                  </a:lnTo>
                  <a:lnTo>
                    <a:pt x="394" y="0"/>
                  </a:lnTo>
                  <a:lnTo>
                    <a:pt x="0" y="46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7" name="Freeform 95"/>
            <p:cNvSpPr>
              <a:spLocks/>
            </p:cNvSpPr>
            <p:nvPr/>
          </p:nvSpPr>
          <p:spPr bwMode="auto">
            <a:xfrm>
              <a:off x="1602" y="2870"/>
              <a:ext cx="2658" cy="215"/>
            </a:xfrm>
            <a:custGeom>
              <a:avLst/>
              <a:gdLst>
                <a:gd name="T0" fmla="*/ 4 w 5316"/>
                <a:gd name="T1" fmla="*/ 429 h 429"/>
                <a:gd name="T2" fmla="*/ 0 w 5316"/>
                <a:gd name="T3" fmla="*/ 414 h 429"/>
                <a:gd name="T4" fmla="*/ 1137 w 5316"/>
                <a:gd name="T5" fmla="*/ 295 h 429"/>
                <a:gd name="T6" fmla="*/ 2238 w 5316"/>
                <a:gd name="T7" fmla="*/ 196 h 429"/>
                <a:gd name="T8" fmla="*/ 4436 w 5316"/>
                <a:gd name="T9" fmla="*/ 55 h 429"/>
                <a:gd name="T10" fmla="*/ 5316 w 5316"/>
                <a:gd name="T11" fmla="*/ 0 h 429"/>
                <a:gd name="T12" fmla="*/ 5308 w 5316"/>
                <a:gd name="T13" fmla="*/ 47 h 429"/>
                <a:gd name="T14" fmla="*/ 2989 w 5316"/>
                <a:gd name="T15" fmla="*/ 179 h 429"/>
                <a:gd name="T16" fmla="*/ 1673 w 5316"/>
                <a:gd name="T17" fmla="*/ 283 h 429"/>
                <a:gd name="T18" fmla="*/ 411 w 5316"/>
                <a:gd name="T19" fmla="*/ 405 h 429"/>
                <a:gd name="T20" fmla="*/ 4 w 5316"/>
                <a:gd name="T21" fmla="*/ 429 h 429"/>
                <a:gd name="T22" fmla="*/ 4 w 5316"/>
                <a:gd name="T23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6" h="429">
                  <a:moveTo>
                    <a:pt x="4" y="429"/>
                  </a:moveTo>
                  <a:lnTo>
                    <a:pt x="0" y="414"/>
                  </a:lnTo>
                  <a:lnTo>
                    <a:pt x="1137" y="295"/>
                  </a:lnTo>
                  <a:lnTo>
                    <a:pt x="2238" y="196"/>
                  </a:lnTo>
                  <a:lnTo>
                    <a:pt x="4436" y="55"/>
                  </a:lnTo>
                  <a:lnTo>
                    <a:pt x="5316" y="0"/>
                  </a:lnTo>
                  <a:lnTo>
                    <a:pt x="5308" y="47"/>
                  </a:lnTo>
                  <a:lnTo>
                    <a:pt x="2989" y="179"/>
                  </a:lnTo>
                  <a:lnTo>
                    <a:pt x="1673" y="283"/>
                  </a:lnTo>
                  <a:lnTo>
                    <a:pt x="411" y="405"/>
                  </a:lnTo>
                  <a:lnTo>
                    <a:pt x="4" y="429"/>
                  </a:lnTo>
                  <a:lnTo>
                    <a:pt x="4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8" name="Freeform 96"/>
            <p:cNvSpPr>
              <a:spLocks/>
            </p:cNvSpPr>
            <p:nvPr/>
          </p:nvSpPr>
          <p:spPr bwMode="auto">
            <a:xfrm>
              <a:off x="1620" y="3637"/>
              <a:ext cx="10" cy="161"/>
            </a:xfrm>
            <a:custGeom>
              <a:avLst/>
              <a:gdLst>
                <a:gd name="T0" fmla="*/ 16 w 19"/>
                <a:gd name="T1" fmla="*/ 0 h 323"/>
                <a:gd name="T2" fmla="*/ 4 w 19"/>
                <a:gd name="T3" fmla="*/ 249 h 323"/>
                <a:gd name="T4" fmla="*/ 0 w 19"/>
                <a:gd name="T5" fmla="*/ 323 h 323"/>
                <a:gd name="T6" fmla="*/ 12 w 19"/>
                <a:gd name="T7" fmla="*/ 260 h 323"/>
                <a:gd name="T8" fmla="*/ 19 w 19"/>
                <a:gd name="T9" fmla="*/ 7 h 323"/>
                <a:gd name="T10" fmla="*/ 16 w 19"/>
                <a:gd name="T11" fmla="*/ 0 h 323"/>
                <a:gd name="T12" fmla="*/ 16 w 19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3">
                  <a:moveTo>
                    <a:pt x="16" y="0"/>
                  </a:moveTo>
                  <a:lnTo>
                    <a:pt x="4" y="249"/>
                  </a:lnTo>
                  <a:lnTo>
                    <a:pt x="0" y="323"/>
                  </a:lnTo>
                  <a:lnTo>
                    <a:pt x="12" y="260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29" name="Freeform 97"/>
            <p:cNvSpPr>
              <a:spLocks/>
            </p:cNvSpPr>
            <p:nvPr/>
          </p:nvSpPr>
          <p:spPr bwMode="auto">
            <a:xfrm>
              <a:off x="3161" y="3303"/>
              <a:ext cx="144" cy="56"/>
            </a:xfrm>
            <a:custGeom>
              <a:avLst/>
              <a:gdLst>
                <a:gd name="T0" fmla="*/ 0 w 287"/>
                <a:gd name="T1" fmla="*/ 95 h 112"/>
                <a:gd name="T2" fmla="*/ 118 w 287"/>
                <a:gd name="T3" fmla="*/ 85 h 112"/>
                <a:gd name="T4" fmla="*/ 202 w 287"/>
                <a:gd name="T5" fmla="*/ 51 h 112"/>
                <a:gd name="T6" fmla="*/ 287 w 287"/>
                <a:gd name="T7" fmla="*/ 0 h 112"/>
                <a:gd name="T8" fmla="*/ 264 w 287"/>
                <a:gd name="T9" fmla="*/ 38 h 112"/>
                <a:gd name="T10" fmla="*/ 282 w 287"/>
                <a:gd name="T11" fmla="*/ 76 h 112"/>
                <a:gd name="T12" fmla="*/ 245 w 287"/>
                <a:gd name="T13" fmla="*/ 64 h 112"/>
                <a:gd name="T14" fmla="*/ 255 w 287"/>
                <a:gd name="T15" fmla="*/ 95 h 112"/>
                <a:gd name="T16" fmla="*/ 204 w 287"/>
                <a:gd name="T17" fmla="*/ 78 h 112"/>
                <a:gd name="T18" fmla="*/ 223 w 287"/>
                <a:gd name="T19" fmla="*/ 110 h 112"/>
                <a:gd name="T20" fmla="*/ 126 w 287"/>
                <a:gd name="T21" fmla="*/ 110 h 112"/>
                <a:gd name="T22" fmla="*/ 38 w 287"/>
                <a:gd name="T23" fmla="*/ 112 h 112"/>
                <a:gd name="T24" fmla="*/ 0 w 287"/>
                <a:gd name="T25" fmla="*/ 95 h 112"/>
                <a:gd name="T26" fmla="*/ 0 w 287"/>
                <a:gd name="T2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12">
                  <a:moveTo>
                    <a:pt x="0" y="95"/>
                  </a:moveTo>
                  <a:lnTo>
                    <a:pt x="118" y="85"/>
                  </a:lnTo>
                  <a:lnTo>
                    <a:pt x="202" y="51"/>
                  </a:lnTo>
                  <a:lnTo>
                    <a:pt x="287" y="0"/>
                  </a:lnTo>
                  <a:lnTo>
                    <a:pt x="264" y="38"/>
                  </a:lnTo>
                  <a:lnTo>
                    <a:pt x="282" y="76"/>
                  </a:lnTo>
                  <a:lnTo>
                    <a:pt x="245" y="64"/>
                  </a:lnTo>
                  <a:lnTo>
                    <a:pt x="255" y="95"/>
                  </a:lnTo>
                  <a:lnTo>
                    <a:pt x="204" y="78"/>
                  </a:lnTo>
                  <a:lnTo>
                    <a:pt x="223" y="110"/>
                  </a:lnTo>
                  <a:lnTo>
                    <a:pt x="126" y="110"/>
                  </a:lnTo>
                  <a:lnTo>
                    <a:pt x="38" y="112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0" name="Freeform 98"/>
            <p:cNvSpPr>
              <a:spLocks/>
            </p:cNvSpPr>
            <p:nvPr/>
          </p:nvSpPr>
          <p:spPr bwMode="auto">
            <a:xfrm>
              <a:off x="2370" y="3336"/>
              <a:ext cx="142" cy="65"/>
            </a:xfrm>
            <a:custGeom>
              <a:avLst/>
              <a:gdLst>
                <a:gd name="T0" fmla="*/ 42 w 284"/>
                <a:gd name="T1" fmla="*/ 8 h 131"/>
                <a:gd name="T2" fmla="*/ 113 w 284"/>
                <a:gd name="T3" fmla="*/ 76 h 131"/>
                <a:gd name="T4" fmla="*/ 190 w 284"/>
                <a:gd name="T5" fmla="*/ 110 h 131"/>
                <a:gd name="T6" fmla="*/ 284 w 284"/>
                <a:gd name="T7" fmla="*/ 131 h 131"/>
                <a:gd name="T8" fmla="*/ 196 w 284"/>
                <a:gd name="T9" fmla="*/ 129 h 131"/>
                <a:gd name="T10" fmla="*/ 126 w 284"/>
                <a:gd name="T11" fmla="*/ 112 h 131"/>
                <a:gd name="T12" fmla="*/ 76 w 284"/>
                <a:gd name="T13" fmla="*/ 97 h 131"/>
                <a:gd name="T14" fmla="*/ 99 w 284"/>
                <a:gd name="T15" fmla="*/ 78 h 131"/>
                <a:gd name="T16" fmla="*/ 52 w 284"/>
                <a:gd name="T17" fmla="*/ 71 h 131"/>
                <a:gd name="T18" fmla="*/ 61 w 284"/>
                <a:gd name="T19" fmla="*/ 59 h 131"/>
                <a:gd name="T20" fmla="*/ 19 w 284"/>
                <a:gd name="T21" fmla="*/ 52 h 131"/>
                <a:gd name="T22" fmla="*/ 38 w 284"/>
                <a:gd name="T23" fmla="*/ 40 h 131"/>
                <a:gd name="T24" fmla="*/ 0 w 284"/>
                <a:gd name="T25" fmla="*/ 19 h 131"/>
                <a:gd name="T26" fmla="*/ 0 w 284"/>
                <a:gd name="T27" fmla="*/ 0 h 131"/>
                <a:gd name="T28" fmla="*/ 42 w 284"/>
                <a:gd name="T29" fmla="*/ 8 h 131"/>
                <a:gd name="T30" fmla="*/ 42 w 284"/>
                <a:gd name="T31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31">
                  <a:moveTo>
                    <a:pt x="42" y="8"/>
                  </a:moveTo>
                  <a:lnTo>
                    <a:pt x="113" y="76"/>
                  </a:lnTo>
                  <a:lnTo>
                    <a:pt x="190" y="110"/>
                  </a:lnTo>
                  <a:lnTo>
                    <a:pt x="284" y="131"/>
                  </a:lnTo>
                  <a:lnTo>
                    <a:pt x="196" y="129"/>
                  </a:lnTo>
                  <a:lnTo>
                    <a:pt x="126" y="112"/>
                  </a:lnTo>
                  <a:lnTo>
                    <a:pt x="76" y="97"/>
                  </a:lnTo>
                  <a:lnTo>
                    <a:pt x="99" y="78"/>
                  </a:lnTo>
                  <a:lnTo>
                    <a:pt x="52" y="71"/>
                  </a:lnTo>
                  <a:lnTo>
                    <a:pt x="61" y="59"/>
                  </a:lnTo>
                  <a:lnTo>
                    <a:pt x="19" y="52"/>
                  </a:lnTo>
                  <a:lnTo>
                    <a:pt x="38" y="4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132" name="Group 100"/>
          <p:cNvGrpSpPr>
            <a:grpSpLocks/>
          </p:cNvGrpSpPr>
          <p:nvPr/>
        </p:nvGrpSpPr>
        <p:grpSpPr bwMode="auto">
          <a:xfrm>
            <a:off x="3659188" y="5240338"/>
            <a:ext cx="1920875" cy="322262"/>
            <a:chOff x="2305" y="2030"/>
            <a:chExt cx="1210" cy="203"/>
          </a:xfrm>
        </p:grpSpPr>
        <p:sp>
          <p:nvSpPr>
            <p:cNvPr id="172133" name="Freeform 101"/>
            <p:cNvSpPr>
              <a:spLocks/>
            </p:cNvSpPr>
            <p:nvPr/>
          </p:nvSpPr>
          <p:spPr bwMode="auto">
            <a:xfrm>
              <a:off x="3190" y="2030"/>
              <a:ext cx="325" cy="142"/>
            </a:xfrm>
            <a:custGeom>
              <a:avLst/>
              <a:gdLst>
                <a:gd name="T0" fmla="*/ 0 w 481"/>
                <a:gd name="T1" fmla="*/ 142 h 253"/>
                <a:gd name="T2" fmla="*/ 93 w 481"/>
                <a:gd name="T3" fmla="*/ 25 h 253"/>
                <a:gd name="T4" fmla="*/ 167 w 481"/>
                <a:gd name="T5" fmla="*/ 0 h 253"/>
                <a:gd name="T6" fmla="*/ 243 w 481"/>
                <a:gd name="T7" fmla="*/ 4 h 253"/>
                <a:gd name="T8" fmla="*/ 336 w 481"/>
                <a:gd name="T9" fmla="*/ 13 h 253"/>
                <a:gd name="T10" fmla="*/ 428 w 481"/>
                <a:gd name="T11" fmla="*/ 51 h 253"/>
                <a:gd name="T12" fmla="*/ 481 w 481"/>
                <a:gd name="T13" fmla="*/ 141 h 253"/>
                <a:gd name="T14" fmla="*/ 388 w 481"/>
                <a:gd name="T15" fmla="*/ 207 h 253"/>
                <a:gd name="T16" fmla="*/ 321 w 481"/>
                <a:gd name="T17" fmla="*/ 234 h 253"/>
                <a:gd name="T18" fmla="*/ 173 w 481"/>
                <a:gd name="T19" fmla="*/ 253 h 253"/>
                <a:gd name="T20" fmla="*/ 89 w 481"/>
                <a:gd name="T21" fmla="*/ 249 h 253"/>
                <a:gd name="T22" fmla="*/ 0 w 481"/>
                <a:gd name="T23" fmla="*/ 142 h 253"/>
                <a:gd name="T24" fmla="*/ 0 w 481"/>
                <a:gd name="T25" fmla="*/ 14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253">
                  <a:moveTo>
                    <a:pt x="0" y="142"/>
                  </a:moveTo>
                  <a:lnTo>
                    <a:pt x="93" y="25"/>
                  </a:lnTo>
                  <a:lnTo>
                    <a:pt x="167" y="0"/>
                  </a:lnTo>
                  <a:lnTo>
                    <a:pt x="243" y="4"/>
                  </a:lnTo>
                  <a:lnTo>
                    <a:pt x="336" y="13"/>
                  </a:lnTo>
                  <a:lnTo>
                    <a:pt x="428" y="51"/>
                  </a:lnTo>
                  <a:lnTo>
                    <a:pt x="481" y="141"/>
                  </a:lnTo>
                  <a:lnTo>
                    <a:pt x="388" y="207"/>
                  </a:lnTo>
                  <a:lnTo>
                    <a:pt x="321" y="234"/>
                  </a:lnTo>
                  <a:lnTo>
                    <a:pt x="173" y="253"/>
                  </a:lnTo>
                  <a:lnTo>
                    <a:pt x="89" y="249"/>
                  </a:lnTo>
                  <a:lnTo>
                    <a:pt x="0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4" name="Freeform 102"/>
            <p:cNvSpPr>
              <a:spLocks/>
            </p:cNvSpPr>
            <p:nvPr/>
          </p:nvSpPr>
          <p:spPr bwMode="auto">
            <a:xfrm>
              <a:off x="3200" y="2034"/>
              <a:ext cx="181" cy="135"/>
            </a:xfrm>
            <a:custGeom>
              <a:avLst/>
              <a:gdLst>
                <a:gd name="T0" fmla="*/ 118 w 266"/>
                <a:gd name="T1" fmla="*/ 0 h 239"/>
                <a:gd name="T2" fmla="*/ 93 w 266"/>
                <a:gd name="T3" fmla="*/ 58 h 239"/>
                <a:gd name="T4" fmla="*/ 93 w 266"/>
                <a:gd name="T5" fmla="*/ 89 h 239"/>
                <a:gd name="T6" fmla="*/ 99 w 266"/>
                <a:gd name="T7" fmla="*/ 121 h 239"/>
                <a:gd name="T8" fmla="*/ 120 w 266"/>
                <a:gd name="T9" fmla="*/ 154 h 239"/>
                <a:gd name="T10" fmla="*/ 148 w 266"/>
                <a:gd name="T11" fmla="*/ 176 h 239"/>
                <a:gd name="T12" fmla="*/ 186 w 266"/>
                <a:gd name="T13" fmla="*/ 201 h 239"/>
                <a:gd name="T14" fmla="*/ 266 w 266"/>
                <a:gd name="T15" fmla="*/ 214 h 239"/>
                <a:gd name="T16" fmla="*/ 211 w 266"/>
                <a:gd name="T17" fmla="*/ 239 h 239"/>
                <a:gd name="T18" fmla="*/ 143 w 266"/>
                <a:gd name="T19" fmla="*/ 239 h 239"/>
                <a:gd name="T20" fmla="*/ 51 w 266"/>
                <a:gd name="T21" fmla="*/ 214 h 239"/>
                <a:gd name="T22" fmla="*/ 0 w 266"/>
                <a:gd name="T23" fmla="*/ 142 h 239"/>
                <a:gd name="T24" fmla="*/ 19 w 266"/>
                <a:gd name="T25" fmla="*/ 68 h 239"/>
                <a:gd name="T26" fmla="*/ 74 w 266"/>
                <a:gd name="T27" fmla="*/ 15 h 239"/>
                <a:gd name="T28" fmla="*/ 118 w 266"/>
                <a:gd name="T29" fmla="*/ 0 h 239"/>
                <a:gd name="T30" fmla="*/ 118 w 266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39">
                  <a:moveTo>
                    <a:pt x="118" y="0"/>
                  </a:moveTo>
                  <a:lnTo>
                    <a:pt x="93" y="58"/>
                  </a:lnTo>
                  <a:lnTo>
                    <a:pt x="93" y="89"/>
                  </a:lnTo>
                  <a:lnTo>
                    <a:pt x="99" y="121"/>
                  </a:lnTo>
                  <a:lnTo>
                    <a:pt x="120" y="154"/>
                  </a:lnTo>
                  <a:lnTo>
                    <a:pt x="148" y="176"/>
                  </a:lnTo>
                  <a:lnTo>
                    <a:pt x="186" y="201"/>
                  </a:lnTo>
                  <a:lnTo>
                    <a:pt x="266" y="214"/>
                  </a:lnTo>
                  <a:lnTo>
                    <a:pt x="211" y="239"/>
                  </a:lnTo>
                  <a:lnTo>
                    <a:pt x="143" y="239"/>
                  </a:lnTo>
                  <a:lnTo>
                    <a:pt x="51" y="214"/>
                  </a:lnTo>
                  <a:lnTo>
                    <a:pt x="0" y="142"/>
                  </a:lnTo>
                  <a:lnTo>
                    <a:pt x="19" y="68"/>
                  </a:lnTo>
                  <a:lnTo>
                    <a:pt x="74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5" name="Freeform 103"/>
            <p:cNvSpPr>
              <a:spLocks/>
            </p:cNvSpPr>
            <p:nvPr/>
          </p:nvSpPr>
          <p:spPr bwMode="auto">
            <a:xfrm>
              <a:off x="2309" y="2095"/>
              <a:ext cx="294" cy="135"/>
            </a:xfrm>
            <a:custGeom>
              <a:avLst/>
              <a:gdLst>
                <a:gd name="T0" fmla="*/ 20 w 435"/>
                <a:gd name="T1" fmla="*/ 36 h 239"/>
                <a:gd name="T2" fmla="*/ 146 w 435"/>
                <a:gd name="T3" fmla="*/ 0 h 239"/>
                <a:gd name="T4" fmla="*/ 287 w 435"/>
                <a:gd name="T5" fmla="*/ 0 h 239"/>
                <a:gd name="T6" fmla="*/ 414 w 435"/>
                <a:gd name="T7" fmla="*/ 61 h 239"/>
                <a:gd name="T8" fmla="*/ 435 w 435"/>
                <a:gd name="T9" fmla="*/ 101 h 239"/>
                <a:gd name="T10" fmla="*/ 425 w 435"/>
                <a:gd name="T11" fmla="*/ 167 h 239"/>
                <a:gd name="T12" fmla="*/ 346 w 435"/>
                <a:gd name="T13" fmla="*/ 217 h 239"/>
                <a:gd name="T14" fmla="*/ 268 w 435"/>
                <a:gd name="T15" fmla="*/ 239 h 239"/>
                <a:gd name="T16" fmla="*/ 112 w 435"/>
                <a:gd name="T17" fmla="*/ 228 h 239"/>
                <a:gd name="T18" fmla="*/ 30 w 435"/>
                <a:gd name="T19" fmla="*/ 182 h 239"/>
                <a:gd name="T20" fmla="*/ 0 w 435"/>
                <a:gd name="T21" fmla="*/ 91 h 239"/>
                <a:gd name="T22" fmla="*/ 20 w 435"/>
                <a:gd name="T23" fmla="*/ 36 h 239"/>
                <a:gd name="T24" fmla="*/ 20 w 435"/>
                <a:gd name="T25" fmla="*/ 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39">
                  <a:moveTo>
                    <a:pt x="20" y="36"/>
                  </a:moveTo>
                  <a:lnTo>
                    <a:pt x="146" y="0"/>
                  </a:lnTo>
                  <a:lnTo>
                    <a:pt x="287" y="0"/>
                  </a:lnTo>
                  <a:lnTo>
                    <a:pt x="414" y="61"/>
                  </a:lnTo>
                  <a:lnTo>
                    <a:pt x="435" y="101"/>
                  </a:lnTo>
                  <a:lnTo>
                    <a:pt x="425" y="167"/>
                  </a:lnTo>
                  <a:lnTo>
                    <a:pt x="346" y="217"/>
                  </a:lnTo>
                  <a:lnTo>
                    <a:pt x="268" y="239"/>
                  </a:lnTo>
                  <a:lnTo>
                    <a:pt x="112" y="228"/>
                  </a:lnTo>
                  <a:lnTo>
                    <a:pt x="30" y="182"/>
                  </a:lnTo>
                  <a:lnTo>
                    <a:pt x="0" y="91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6" name="Freeform 104"/>
            <p:cNvSpPr>
              <a:spLocks/>
            </p:cNvSpPr>
            <p:nvPr/>
          </p:nvSpPr>
          <p:spPr bwMode="auto">
            <a:xfrm>
              <a:off x="2342" y="2104"/>
              <a:ext cx="231" cy="128"/>
            </a:xfrm>
            <a:custGeom>
              <a:avLst/>
              <a:gdLst>
                <a:gd name="T0" fmla="*/ 70 w 340"/>
                <a:gd name="T1" fmla="*/ 0 h 228"/>
                <a:gd name="T2" fmla="*/ 55 w 340"/>
                <a:gd name="T3" fmla="*/ 46 h 228"/>
                <a:gd name="T4" fmla="*/ 59 w 340"/>
                <a:gd name="T5" fmla="*/ 93 h 228"/>
                <a:gd name="T6" fmla="*/ 80 w 340"/>
                <a:gd name="T7" fmla="*/ 139 h 228"/>
                <a:gd name="T8" fmla="*/ 144 w 340"/>
                <a:gd name="T9" fmla="*/ 177 h 228"/>
                <a:gd name="T10" fmla="*/ 220 w 340"/>
                <a:gd name="T11" fmla="*/ 190 h 228"/>
                <a:gd name="T12" fmla="*/ 340 w 340"/>
                <a:gd name="T13" fmla="*/ 164 h 228"/>
                <a:gd name="T14" fmla="*/ 333 w 340"/>
                <a:gd name="T15" fmla="*/ 183 h 228"/>
                <a:gd name="T16" fmla="*/ 259 w 340"/>
                <a:gd name="T17" fmla="*/ 213 h 228"/>
                <a:gd name="T18" fmla="*/ 222 w 340"/>
                <a:gd name="T19" fmla="*/ 228 h 228"/>
                <a:gd name="T20" fmla="*/ 80 w 340"/>
                <a:gd name="T21" fmla="*/ 209 h 228"/>
                <a:gd name="T22" fmla="*/ 8 w 340"/>
                <a:gd name="T23" fmla="*/ 127 h 228"/>
                <a:gd name="T24" fmla="*/ 0 w 340"/>
                <a:gd name="T25" fmla="*/ 29 h 228"/>
                <a:gd name="T26" fmla="*/ 42 w 340"/>
                <a:gd name="T27" fmla="*/ 0 h 228"/>
                <a:gd name="T28" fmla="*/ 70 w 340"/>
                <a:gd name="T29" fmla="*/ 0 h 228"/>
                <a:gd name="T30" fmla="*/ 70 w 340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228">
                  <a:moveTo>
                    <a:pt x="70" y="0"/>
                  </a:moveTo>
                  <a:lnTo>
                    <a:pt x="55" y="46"/>
                  </a:lnTo>
                  <a:lnTo>
                    <a:pt x="59" y="93"/>
                  </a:lnTo>
                  <a:lnTo>
                    <a:pt x="80" y="139"/>
                  </a:lnTo>
                  <a:lnTo>
                    <a:pt x="144" y="177"/>
                  </a:lnTo>
                  <a:lnTo>
                    <a:pt x="220" y="190"/>
                  </a:lnTo>
                  <a:lnTo>
                    <a:pt x="340" y="164"/>
                  </a:lnTo>
                  <a:lnTo>
                    <a:pt x="333" y="183"/>
                  </a:lnTo>
                  <a:lnTo>
                    <a:pt x="259" y="213"/>
                  </a:lnTo>
                  <a:lnTo>
                    <a:pt x="222" y="228"/>
                  </a:lnTo>
                  <a:lnTo>
                    <a:pt x="80" y="209"/>
                  </a:lnTo>
                  <a:lnTo>
                    <a:pt x="8" y="127"/>
                  </a:lnTo>
                  <a:lnTo>
                    <a:pt x="0" y="29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7" name="Freeform 105"/>
            <p:cNvSpPr>
              <a:spLocks/>
            </p:cNvSpPr>
            <p:nvPr/>
          </p:nvSpPr>
          <p:spPr bwMode="auto">
            <a:xfrm>
              <a:off x="3174" y="2048"/>
              <a:ext cx="198" cy="128"/>
            </a:xfrm>
            <a:custGeom>
              <a:avLst/>
              <a:gdLst>
                <a:gd name="T0" fmla="*/ 120 w 291"/>
                <a:gd name="T1" fmla="*/ 0 h 228"/>
                <a:gd name="T2" fmla="*/ 30 w 291"/>
                <a:gd name="T3" fmla="*/ 80 h 228"/>
                <a:gd name="T4" fmla="*/ 0 w 291"/>
                <a:gd name="T5" fmla="*/ 137 h 228"/>
                <a:gd name="T6" fmla="*/ 57 w 291"/>
                <a:gd name="T7" fmla="*/ 196 h 228"/>
                <a:gd name="T8" fmla="*/ 99 w 291"/>
                <a:gd name="T9" fmla="*/ 213 h 228"/>
                <a:gd name="T10" fmla="*/ 205 w 291"/>
                <a:gd name="T11" fmla="*/ 228 h 228"/>
                <a:gd name="T12" fmla="*/ 291 w 291"/>
                <a:gd name="T13" fmla="*/ 208 h 228"/>
                <a:gd name="T14" fmla="*/ 207 w 291"/>
                <a:gd name="T15" fmla="*/ 204 h 228"/>
                <a:gd name="T16" fmla="*/ 141 w 291"/>
                <a:gd name="T17" fmla="*/ 181 h 228"/>
                <a:gd name="T18" fmla="*/ 93 w 291"/>
                <a:gd name="T19" fmla="*/ 147 h 228"/>
                <a:gd name="T20" fmla="*/ 89 w 291"/>
                <a:gd name="T21" fmla="*/ 101 h 228"/>
                <a:gd name="T22" fmla="*/ 89 w 291"/>
                <a:gd name="T23" fmla="*/ 65 h 228"/>
                <a:gd name="T24" fmla="*/ 120 w 291"/>
                <a:gd name="T25" fmla="*/ 0 h 228"/>
                <a:gd name="T26" fmla="*/ 120 w 291"/>
                <a:gd name="T2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228">
                  <a:moveTo>
                    <a:pt x="120" y="0"/>
                  </a:moveTo>
                  <a:lnTo>
                    <a:pt x="30" y="80"/>
                  </a:lnTo>
                  <a:lnTo>
                    <a:pt x="0" y="137"/>
                  </a:lnTo>
                  <a:lnTo>
                    <a:pt x="57" y="196"/>
                  </a:lnTo>
                  <a:lnTo>
                    <a:pt x="99" y="213"/>
                  </a:lnTo>
                  <a:lnTo>
                    <a:pt x="205" y="228"/>
                  </a:lnTo>
                  <a:lnTo>
                    <a:pt x="291" y="208"/>
                  </a:lnTo>
                  <a:lnTo>
                    <a:pt x="207" y="204"/>
                  </a:lnTo>
                  <a:lnTo>
                    <a:pt x="141" y="181"/>
                  </a:lnTo>
                  <a:lnTo>
                    <a:pt x="93" y="147"/>
                  </a:lnTo>
                  <a:lnTo>
                    <a:pt x="89" y="101"/>
                  </a:lnTo>
                  <a:lnTo>
                    <a:pt x="89" y="6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138" name="Freeform 106"/>
            <p:cNvSpPr>
              <a:spLocks/>
            </p:cNvSpPr>
            <p:nvPr/>
          </p:nvSpPr>
          <p:spPr bwMode="auto">
            <a:xfrm>
              <a:off x="2305" y="2110"/>
              <a:ext cx="192" cy="123"/>
            </a:xfrm>
            <a:custGeom>
              <a:avLst/>
              <a:gdLst>
                <a:gd name="T0" fmla="*/ 76 w 285"/>
                <a:gd name="T1" fmla="*/ 0 h 219"/>
                <a:gd name="T2" fmla="*/ 70 w 285"/>
                <a:gd name="T3" fmla="*/ 75 h 219"/>
                <a:gd name="T4" fmla="*/ 85 w 285"/>
                <a:gd name="T5" fmla="*/ 120 h 219"/>
                <a:gd name="T6" fmla="*/ 133 w 285"/>
                <a:gd name="T7" fmla="*/ 160 h 219"/>
                <a:gd name="T8" fmla="*/ 217 w 285"/>
                <a:gd name="T9" fmla="*/ 192 h 219"/>
                <a:gd name="T10" fmla="*/ 285 w 285"/>
                <a:gd name="T11" fmla="*/ 219 h 219"/>
                <a:gd name="T12" fmla="*/ 112 w 285"/>
                <a:gd name="T13" fmla="*/ 196 h 219"/>
                <a:gd name="T14" fmla="*/ 9 w 285"/>
                <a:gd name="T15" fmla="*/ 137 h 219"/>
                <a:gd name="T16" fmla="*/ 0 w 285"/>
                <a:gd name="T17" fmla="*/ 80 h 219"/>
                <a:gd name="T18" fmla="*/ 30 w 285"/>
                <a:gd name="T19" fmla="*/ 21 h 219"/>
                <a:gd name="T20" fmla="*/ 76 w 285"/>
                <a:gd name="T21" fmla="*/ 0 h 219"/>
                <a:gd name="T22" fmla="*/ 76 w 285"/>
                <a:gd name="T2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19">
                  <a:moveTo>
                    <a:pt x="76" y="0"/>
                  </a:moveTo>
                  <a:lnTo>
                    <a:pt x="70" y="75"/>
                  </a:lnTo>
                  <a:lnTo>
                    <a:pt x="85" y="120"/>
                  </a:lnTo>
                  <a:lnTo>
                    <a:pt x="133" y="160"/>
                  </a:lnTo>
                  <a:lnTo>
                    <a:pt x="217" y="192"/>
                  </a:lnTo>
                  <a:lnTo>
                    <a:pt x="285" y="219"/>
                  </a:lnTo>
                  <a:lnTo>
                    <a:pt x="112" y="196"/>
                  </a:lnTo>
                  <a:lnTo>
                    <a:pt x="9" y="137"/>
                  </a:lnTo>
                  <a:lnTo>
                    <a:pt x="0" y="80"/>
                  </a:lnTo>
                  <a:lnTo>
                    <a:pt x="30" y="2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2139" name="Group 107"/>
            <p:cNvGrpSpPr>
              <a:grpSpLocks/>
            </p:cNvGrpSpPr>
            <p:nvPr/>
          </p:nvGrpSpPr>
          <p:grpSpPr bwMode="auto">
            <a:xfrm>
              <a:off x="2400" y="2094"/>
              <a:ext cx="113" cy="128"/>
              <a:chOff x="2400" y="2094"/>
              <a:chExt cx="113" cy="128"/>
            </a:xfrm>
          </p:grpSpPr>
          <p:sp>
            <p:nvSpPr>
              <p:cNvPr id="172140" name="Freeform 108"/>
              <p:cNvSpPr>
                <a:spLocks/>
              </p:cNvSpPr>
              <p:nvPr/>
            </p:nvSpPr>
            <p:spPr bwMode="auto">
              <a:xfrm>
                <a:off x="2404" y="2095"/>
                <a:ext cx="102" cy="110"/>
              </a:xfrm>
              <a:custGeom>
                <a:avLst/>
                <a:gdLst>
                  <a:gd name="T0" fmla="*/ 47 w 148"/>
                  <a:gd name="T1" fmla="*/ 0 h 196"/>
                  <a:gd name="T2" fmla="*/ 0 w 148"/>
                  <a:gd name="T3" fmla="*/ 68 h 196"/>
                  <a:gd name="T4" fmla="*/ 0 w 148"/>
                  <a:gd name="T5" fmla="*/ 148 h 196"/>
                  <a:gd name="T6" fmla="*/ 40 w 148"/>
                  <a:gd name="T7" fmla="*/ 196 h 196"/>
                  <a:gd name="T8" fmla="*/ 95 w 148"/>
                  <a:gd name="T9" fmla="*/ 188 h 196"/>
                  <a:gd name="T10" fmla="*/ 137 w 148"/>
                  <a:gd name="T11" fmla="*/ 148 h 196"/>
                  <a:gd name="T12" fmla="*/ 148 w 148"/>
                  <a:gd name="T13" fmla="*/ 85 h 196"/>
                  <a:gd name="T14" fmla="*/ 137 w 148"/>
                  <a:gd name="T15" fmla="*/ 59 h 196"/>
                  <a:gd name="T16" fmla="*/ 95 w 148"/>
                  <a:gd name="T17" fmla="*/ 26 h 196"/>
                  <a:gd name="T18" fmla="*/ 47 w 148"/>
                  <a:gd name="T19" fmla="*/ 0 h 196"/>
                  <a:gd name="T20" fmla="*/ 47 w 148"/>
                  <a:gd name="T21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96">
                    <a:moveTo>
                      <a:pt x="47" y="0"/>
                    </a:moveTo>
                    <a:lnTo>
                      <a:pt x="0" y="68"/>
                    </a:lnTo>
                    <a:lnTo>
                      <a:pt x="0" y="148"/>
                    </a:lnTo>
                    <a:lnTo>
                      <a:pt x="40" y="196"/>
                    </a:lnTo>
                    <a:lnTo>
                      <a:pt x="95" y="188"/>
                    </a:lnTo>
                    <a:lnTo>
                      <a:pt x="137" y="148"/>
                    </a:lnTo>
                    <a:lnTo>
                      <a:pt x="148" y="85"/>
                    </a:lnTo>
                    <a:lnTo>
                      <a:pt x="137" y="59"/>
                    </a:lnTo>
                    <a:lnTo>
                      <a:pt x="95" y="2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1" name="Freeform 109"/>
              <p:cNvSpPr>
                <a:spLocks/>
              </p:cNvSpPr>
              <p:nvPr/>
            </p:nvSpPr>
            <p:spPr bwMode="auto">
              <a:xfrm>
                <a:off x="2423" y="2130"/>
                <a:ext cx="25" cy="16"/>
              </a:xfrm>
              <a:custGeom>
                <a:avLst/>
                <a:gdLst>
                  <a:gd name="T0" fmla="*/ 11 w 36"/>
                  <a:gd name="T1" fmla="*/ 0 h 30"/>
                  <a:gd name="T2" fmla="*/ 0 w 36"/>
                  <a:gd name="T3" fmla="*/ 9 h 30"/>
                  <a:gd name="T4" fmla="*/ 1 w 36"/>
                  <a:gd name="T5" fmla="*/ 19 h 30"/>
                  <a:gd name="T6" fmla="*/ 30 w 36"/>
                  <a:gd name="T7" fmla="*/ 30 h 30"/>
                  <a:gd name="T8" fmla="*/ 36 w 36"/>
                  <a:gd name="T9" fmla="*/ 19 h 30"/>
                  <a:gd name="T10" fmla="*/ 28 w 36"/>
                  <a:gd name="T11" fmla="*/ 9 h 30"/>
                  <a:gd name="T12" fmla="*/ 11 w 36"/>
                  <a:gd name="T13" fmla="*/ 0 h 30"/>
                  <a:gd name="T14" fmla="*/ 11 w 3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11" y="0"/>
                    </a:moveTo>
                    <a:lnTo>
                      <a:pt x="0" y="9"/>
                    </a:lnTo>
                    <a:lnTo>
                      <a:pt x="1" y="19"/>
                    </a:lnTo>
                    <a:lnTo>
                      <a:pt x="30" y="30"/>
                    </a:lnTo>
                    <a:lnTo>
                      <a:pt x="36" y="19"/>
                    </a:lnTo>
                    <a:lnTo>
                      <a:pt x="28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2" name="Freeform 110"/>
              <p:cNvSpPr>
                <a:spLocks/>
              </p:cNvSpPr>
              <p:nvPr/>
            </p:nvSpPr>
            <p:spPr bwMode="auto">
              <a:xfrm>
                <a:off x="2437" y="2123"/>
                <a:ext cx="49" cy="50"/>
              </a:xfrm>
              <a:custGeom>
                <a:avLst/>
                <a:gdLst>
                  <a:gd name="T0" fmla="*/ 10 w 73"/>
                  <a:gd name="T1" fmla="*/ 57 h 90"/>
                  <a:gd name="T2" fmla="*/ 18 w 73"/>
                  <a:gd name="T3" fmla="*/ 76 h 90"/>
                  <a:gd name="T4" fmla="*/ 23 w 73"/>
                  <a:gd name="T5" fmla="*/ 88 h 90"/>
                  <a:gd name="T6" fmla="*/ 42 w 73"/>
                  <a:gd name="T7" fmla="*/ 90 h 90"/>
                  <a:gd name="T8" fmla="*/ 63 w 73"/>
                  <a:gd name="T9" fmla="*/ 76 h 90"/>
                  <a:gd name="T10" fmla="*/ 73 w 73"/>
                  <a:gd name="T11" fmla="*/ 52 h 90"/>
                  <a:gd name="T12" fmla="*/ 67 w 73"/>
                  <a:gd name="T13" fmla="*/ 21 h 90"/>
                  <a:gd name="T14" fmla="*/ 46 w 73"/>
                  <a:gd name="T15" fmla="*/ 6 h 90"/>
                  <a:gd name="T16" fmla="*/ 25 w 73"/>
                  <a:gd name="T17" fmla="*/ 0 h 90"/>
                  <a:gd name="T18" fmla="*/ 12 w 73"/>
                  <a:gd name="T19" fmla="*/ 14 h 90"/>
                  <a:gd name="T20" fmla="*/ 25 w 73"/>
                  <a:gd name="T21" fmla="*/ 31 h 90"/>
                  <a:gd name="T22" fmla="*/ 16 w 73"/>
                  <a:gd name="T23" fmla="*/ 44 h 90"/>
                  <a:gd name="T24" fmla="*/ 0 w 73"/>
                  <a:gd name="T25" fmla="*/ 46 h 90"/>
                  <a:gd name="T26" fmla="*/ 10 w 73"/>
                  <a:gd name="T27" fmla="*/ 57 h 90"/>
                  <a:gd name="T28" fmla="*/ 10 w 73"/>
                  <a:gd name="T29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90">
                    <a:moveTo>
                      <a:pt x="10" y="57"/>
                    </a:moveTo>
                    <a:lnTo>
                      <a:pt x="18" y="76"/>
                    </a:lnTo>
                    <a:lnTo>
                      <a:pt x="23" y="88"/>
                    </a:lnTo>
                    <a:lnTo>
                      <a:pt x="42" y="90"/>
                    </a:lnTo>
                    <a:lnTo>
                      <a:pt x="63" y="76"/>
                    </a:lnTo>
                    <a:lnTo>
                      <a:pt x="73" y="52"/>
                    </a:lnTo>
                    <a:lnTo>
                      <a:pt x="67" y="21"/>
                    </a:lnTo>
                    <a:lnTo>
                      <a:pt x="46" y="6"/>
                    </a:lnTo>
                    <a:lnTo>
                      <a:pt x="25" y="0"/>
                    </a:lnTo>
                    <a:lnTo>
                      <a:pt x="12" y="14"/>
                    </a:lnTo>
                    <a:lnTo>
                      <a:pt x="25" y="31"/>
                    </a:lnTo>
                    <a:lnTo>
                      <a:pt x="16" y="44"/>
                    </a:lnTo>
                    <a:lnTo>
                      <a:pt x="0" y="46"/>
                    </a:lnTo>
                    <a:lnTo>
                      <a:pt x="10" y="57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3" name="Freeform 111"/>
              <p:cNvSpPr>
                <a:spLocks/>
              </p:cNvSpPr>
              <p:nvPr/>
            </p:nvSpPr>
            <p:spPr bwMode="auto">
              <a:xfrm>
                <a:off x="2400" y="2097"/>
                <a:ext cx="113" cy="125"/>
              </a:xfrm>
              <a:custGeom>
                <a:avLst/>
                <a:gdLst>
                  <a:gd name="T0" fmla="*/ 69 w 168"/>
                  <a:gd name="T1" fmla="*/ 36 h 220"/>
                  <a:gd name="T2" fmla="*/ 42 w 168"/>
                  <a:gd name="T3" fmla="*/ 30 h 220"/>
                  <a:gd name="T4" fmla="*/ 46 w 168"/>
                  <a:gd name="T5" fmla="*/ 45 h 220"/>
                  <a:gd name="T6" fmla="*/ 27 w 168"/>
                  <a:gd name="T7" fmla="*/ 62 h 220"/>
                  <a:gd name="T8" fmla="*/ 21 w 168"/>
                  <a:gd name="T9" fmla="*/ 112 h 220"/>
                  <a:gd name="T10" fmla="*/ 42 w 168"/>
                  <a:gd name="T11" fmla="*/ 148 h 220"/>
                  <a:gd name="T12" fmla="*/ 71 w 168"/>
                  <a:gd name="T13" fmla="*/ 169 h 220"/>
                  <a:gd name="T14" fmla="*/ 95 w 168"/>
                  <a:gd name="T15" fmla="*/ 167 h 220"/>
                  <a:gd name="T16" fmla="*/ 101 w 168"/>
                  <a:gd name="T17" fmla="*/ 150 h 220"/>
                  <a:gd name="T18" fmla="*/ 116 w 168"/>
                  <a:gd name="T19" fmla="*/ 157 h 220"/>
                  <a:gd name="T20" fmla="*/ 126 w 168"/>
                  <a:gd name="T21" fmla="*/ 138 h 220"/>
                  <a:gd name="T22" fmla="*/ 135 w 168"/>
                  <a:gd name="T23" fmla="*/ 138 h 220"/>
                  <a:gd name="T24" fmla="*/ 137 w 168"/>
                  <a:gd name="T25" fmla="*/ 95 h 220"/>
                  <a:gd name="T26" fmla="*/ 139 w 168"/>
                  <a:gd name="T27" fmla="*/ 68 h 220"/>
                  <a:gd name="T28" fmla="*/ 122 w 168"/>
                  <a:gd name="T29" fmla="*/ 51 h 220"/>
                  <a:gd name="T30" fmla="*/ 111 w 168"/>
                  <a:gd name="T31" fmla="*/ 32 h 220"/>
                  <a:gd name="T32" fmla="*/ 92 w 168"/>
                  <a:gd name="T33" fmla="*/ 30 h 220"/>
                  <a:gd name="T34" fmla="*/ 69 w 168"/>
                  <a:gd name="T35" fmla="*/ 17 h 220"/>
                  <a:gd name="T36" fmla="*/ 42 w 168"/>
                  <a:gd name="T37" fmla="*/ 0 h 220"/>
                  <a:gd name="T38" fmla="*/ 84 w 168"/>
                  <a:gd name="T39" fmla="*/ 2 h 220"/>
                  <a:gd name="T40" fmla="*/ 130 w 168"/>
                  <a:gd name="T41" fmla="*/ 26 h 220"/>
                  <a:gd name="T42" fmla="*/ 151 w 168"/>
                  <a:gd name="T43" fmla="*/ 49 h 220"/>
                  <a:gd name="T44" fmla="*/ 168 w 168"/>
                  <a:gd name="T45" fmla="*/ 83 h 220"/>
                  <a:gd name="T46" fmla="*/ 168 w 168"/>
                  <a:gd name="T47" fmla="*/ 116 h 220"/>
                  <a:gd name="T48" fmla="*/ 160 w 168"/>
                  <a:gd name="T49" fmla="*/ 156 h 220"/>
                  <a:gd name="T50" fmla="*/ 137 w 168"/>
                  <a:gd name="T51" fmla="*/ 190 h 220"/>
                  <a:gd name="T52" fmla="*/ 101 w 168"/>
                  <a:gd name="T53" fmla="*/ 209 h 220"/>
                  <a:gd name="T54" fmla="*/ 57 w 168"/>
                  <a:gd name="T55" fmla="*/ 220 h 220"/>
                  <a:gd name="T56" fmla="*/ 31 w 168"/>
                  <a:gd name="T57" fmla="*/ 201 h 220"/>
                  <a:gd name="T58" fmla="*/ 17 w 168"/>
                  <a:gd name="T59" fmla="*/ 178 h 220"/>
                  <a:gd name="T60" fmla="*/ 6 w 168"/>
                  <a:gd name="T61" fmla="*/ 144 h 220"/>
                  <a:gd name="T62" fmla="*/ 0 w 168"/>
                  <a:gd name="T63" fmla="*/ 104 h 220"/>
                  <a:gd name="T64" fmla="*/ 2 w 168"/>
                  <a:gd name="T65" fmla="*/ 57 h 220"/>
                  <a:gd name="T66" fmla="*/ 17 w 168"/>
                  <a:gd name="T67" fmla="*/ 17 h 220"/>
                  <a:gd name="T68" fmla="*/ 55 w 168"/>
                  <a:gd name="T69" fmla="*/ 15 h 220"/>
                  <a:gd name="T70" fmla="*/ 69 w 168"/>
                  <a:gd name="T71" fmla="*/ 36 h 220"/>
                  <a:gd name="T72" fmla="*/ 69 w 168"/>
                  <a:gd name="T73" fmla="*/ 3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220">
                    <a:moveTo>
                      <a:pt x="69" y="36"/>
                    </a:moveTo>
                    <a:lnTo>
                      <a:pt x="42" y="30"/>
                    </a:lnTo>
                    <a:lnTo>
                      <a:pt x="46" y="45"/>
                    </a:lnTo>
                    <a:lnTo>
                      <a:pt x="27" y="62"/>
                    </a:lnTo>
                    <a:lnTo>
                      <a:pt x="21" y="112"/>
                    </a:lnTo>
                    <a:lnTo>
                      <a:pt x="42" y="148"/>
                    </a:lnTo>
                    <a:lnTo>
                      <a:pt x="71" y="169"/>
                    </a:lnTo>
                    <a:lnTo>
                      <a:pt x="95" y="167"/>
                    </a:lnTo>
                    <a:lnTo>
                      <a:pt x="101" y="150"/>
                    </a:lnTo>
                    <a:lnTo>
                      <a:pt x="116" y="157"/>
                    </a:lnTo>
                    <a:lnTo>
                      <a:pt x="126" y="138"/>
                    </a:lnTo>
                    <a:lnTo>
                      <a:pt x="135" y="138"/>
                    </a:lnTo>
                    <a:lnTo>
                      <a:pt x="137" y="95"/>
                    </a:lnTo>
                    <a:lnTo>
                      <a:pt x="139" y="68"/>
                    </a:lnTo>
                    <a:lnTo>
                      <a:pt x="122" y="51"/>
                    </a:lnTo>
                    <a:lnTo>
                      <a:pt x="111" y="32"/>
                    </a:lnTo>
                    <a:lnTo>
                      <a:pt x="92" y="30"/>
                    </a:lnTo>
                    <a:lnTo>
                      <a:pt x="69" y="17"/>
                    </a:lnTo>
                    <a:lnTo>
                      <a:pt x="42" y="0"/>
                    </a:lnTo>
                    <a:lnTo>
                      <a:pt x="84" y="2"/>
                    </a:lnTo>
                    <a:lnTo>
                      <a:pt x="130" y="26"/>
                    </a:lnTo>
                    <a:lnTo>
                      <a:pt x="151" y="49"/>
                    </a:lnTo>
                    <a:lnTo>
                      <a:pt x="168" y="83"/>
                    </a:lnTo>
                    <a:lnTo>
                      <a:pt x="168" y="116"/>
                    </a:lnTo>
                    <a:lnTo>
                      <a:pt x="160" y="156"/>
                    </a:lnTo>
                    <a:lnTo>
                      <a:pt x="137" y="190"/>
                    </a:lnTo>
                    <a:lnTo>
                      <a:pt x="101" y="209"/>
                    </a:lnTo>
                    <a:lnTo>
                      <a:pt x="57" y="220"/>
                    </a:lnTo>
                    <a:lnTo>
                      <a:pt x="31" y="201"/>
                    </a:lnTo>
                    <a:lnTo>
                      <a:pt x="17" y="178"/>
                    </a:lnTo>
                    <a:lnTo>
                      <a:pt x="6" y="144"/>
                    </a:lnTo>
                    <a:lnTo>
                      <a:pt x="0" y="104"/>
                    </a:lnTo>
                    <a:lnTo>
                      <a:pt x="2" y="57"/>
                    </a:lnTo>
                    <a:lnTo>
                      <a:pt x="17" y="17"/>
                    </a:lnTo>
                    <a:lnTo>
                      <a:pt x="55" y="15"/>
                    </a:lnTo>
                    <a:lnTo>
                      <a:pt x="69" y="3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4" name="Freeform 112"/>
              <p:cNvSpPr>
                <a:spLocks/>
              </p:cNvSpPr>
              <p:nvPr/>
            </p:nvSpPr>
            <p:spPr bwMode="auto">
              <a:xfrm>
                <a:off x="2407" y="2094"/>
                <a:ext cx="45" cy="43"/>
              </a:xfrm>
              <a:custGeom>
                <a:avLst/>
                <a:gdLst>
                  <a:gd name="T0" fmla="*/ 0 w 64"/>
                  <a:gd name="T1" fmla="*/ 38 h 78"/>
                  <a:gd name="T2" fmla="*/ 19 w 64"/>
                  <a:gd name="T3" fmla="*/ 0 h 78"/>
                  <a:gd name="T4" fmla="*/ 64 w 64"/>
                  <a:gd name="T5" fmla="*/ 15 h 78"/>
                  <a:gd name="T6" fmla="*/ 30 w 64"/>
                  <a:gd name="T7" fmla="*/ 30 h 78"/>
                  <a:gd name="T8" fmla="*/ 15 w 64"/>
                  <a:gd name="T9" fmla="*/ 78 h 78"/>
                  <a:gd name="T10" fmla="*/ 0 w 64"/>
                  <a:gd name="T11" fmla="*/ 38 h 78"/>
                  <a:gd name="T12" fmla="*/ 0 w 64"/>
                  <a:gd name="T13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8">
                    <a:moveTo>
                      <a:pt x="0" y="38"/>
                    </a:moveTo>
                    <a:lnTo>
                      <a:pt x="19" y="0"/>
                    </a:lnTo>
                    <a:lnTo>
                      <a:pt x="64" y="15"/>
                    </a:lnTo>
                    <a:lnTo>
                      <a:pt x="30" y="30"/>
                    </a:lnTo>
                    <a:lnTo>
                      <a:pt x="15" y="7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145" name="Group 113"/>
            <p:cNvGrpSpPr>
              <a:grpSpLocks/>
            </p:cNvGrpSpPr>
            <p:nvPr/>
          </p:nvGrpSpPr>
          <p:grpSpPr bwMode="auto">
            <a:xfrm>
              <a:off x="3312" y="2030"/>
              <a:ext cx="132" cy="128"/>
              <a:chOff x="3312" y="2030"/>
              <a:chExt cx="132" cy="128"/>
            </a:xfrm>
          </p:grpSpPr>
          <p:sp>
            <p:nvSpPr>
              <p:cNvPr id="172146" name="Freeform 114"/>
              <p:cNvSpPr>
                <a:spLocks/>
              </p:cNvSpPr>
              <p:nvPr/>
            </p:nvSpPr>
            <p:spPr bwMode="auto">
              <a:xfrm>
                <a:off x="3317" y="2039"/>
                <a:ext cx="114" cy="104"/>
              </a:xfrm>
              <a:custGeom>
                <a:avLst/>
                <a:gdLst>
                  <a:gd name="T0" fmla="*/ 32 w 171"/>
                  <a:gd name="T1" fmla="*/ 171 h 186"/>
                  <a:gd name="T2" fmla="*/ 0 w 171"/>
                  <a:gd name="T3" fmla="*/ 80 h 186"/>
                  <a:gd name="T4" fmla="*/ 17 w 171"/>
                  <a:gd name="T5" fmla="*/ 36 h 186"/>
                  <a:gd name="T6" fmla="*/ 64 w 171"/>
                  <a:gd name="T7" fmla="*/ 0 h 186"/>
                  <a:gd name="T8" fmla="*/ 154 w 171"/>
                  <a:gd name="T9" fmla="*/ 15 h 186"/>
                  <a:gd name="T10" fmla="*/ 171 w 171"/>
                  <a:gd name="T11" fmla="*/ 74 h 186"/>
                  <a:gd name="T12" fmla="*/ 155 w 171"/>
                  <a:gd name="T13" fmla="*/ 158 h 186"/>
                  <a:gd name="T14" fmla="*/ 102 w 171"/>
                  <a:gd name="T15" fmla="*/ 186 h 186"/>
                  <a:gd name="T16" fmla="*/ 32 w 171"/>
                  <a:gd name="T17" fmla="*/ 171 h 186"/>
                  <a:gd name="T18" fmla="*/ 32 w 171"/>
                  <a:gd name="T19" fmla="*/ 1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86">
                    <a:moveTo>
                      <a:pt x="32" y="171"/>
                    </a:moveTo>
                    <a:lnTo>
                      <a:pt x="0" y="80"/>
                    </a:lnTo>
                    <a:lnTo>
                      <a:pt x="17" y="36"/>
                    </a:lnTo>
                    <a:lnTo>
                      <a:pt x="64" y="0"/>
                    </a:lnTo>
                    <a:lnTo>
                      <a:pt x="154" y="15"/>
                    </a:lnTo>
                    <a:lnTo>
                      <a:pt x="171" y="74"/>
                    </a:lnTo>
                    <a:lnTo>
                      <a:pt x="155" y="158"/>
                    </a:lnTo>
                    <a:lnTo>
                      <a:pt x="102" y="186"/>
                    </a:lnTo>
                    <a:lnTo>
                      <a:pt x="32" y="171"/>
                    </a:lnTo>
                    <a:lnTo>
                      <a:pt x="32" y="171"/>
                    </a:lnTo>
                    <a:close/>
                  </a:path>
                </a:pathLst>
              </a:custGeom>
              <a:solidFill>
                <a:srgbClr val="6D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7" name="Freeform 115"/>
              <p:cNvSpPr>
                <a:spLocks/>
              </p:cNvSpPr>
              <p:nvPr/>
            </p:nvSpPr>
            <p:spPr bwMode="auto">
              <a:xfrm>
                <a:off x="3334" y="2069"/>
                <a:ext cx="20" cy="14"/>
              </a:xfrm>
              <a:custGeom>
                <a:avLst/>
                <a:gdLst>
                  <a:gd name="T0" fmla="*/ 6 w 31"/>
                  <a:gd name="T1" fmla="*/ 27 h 27"/>
                  <a:gd name="T2" fmla="*/ 0 w 31"/>
                  <a:gd name="T3" fmla="*/ 8 h 27"/>
                  <a:gd name="T4" fmla="*/ 6 w 31"/>
                  <a:gd name="T5" fmla="*/ 0 h 27"/>
                  <a:gd name="T6" fmla="*/ 19 w 31"/>
                  <a:gd name="T7" fmla="*/ 4 h 27"/>
                  <a:gd name="T8" fmla="*/ 31 w 31"/>
                  <a:gd name="T9" fmla="*/ 27 h 27"/>
                  <a:gd name="T10" fmla="*/ 6 w 31"/>
                  <a:gd name="T11" fmla="*/ 27 h 27"/>
                  <a:gd name="T12" fmla="*/ 6 w 31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7">
                    <a:moveTo>
                      <a:pt x="6" y="2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9" y="4"/>
                    </a:lnTo>
                    <a:lnTo>
                      <a:pt x="31" y="27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8" name="Freeform 116"/>
              <p:cNvSpPr>
                <a:spLocks/>
              </p:cNvSpPr>
              <p:nvPr/>
            </p:nvSpPr>
            <p:spPr bwMode="auto">
              <a:xfrm>
                <a:off x="3356" y="2060"/>
                <a:ext cx="50" cy="58"/>
              </a:xfrm>
              <a:custGeom>
                <a:avLst/>
                <a:gdLst>
                  <a:gd name="T0" fmla="*/ 0 w 74"/>
                  <a:gd name="T1" fmla="*/ 19 h 105"/>
                  <a:gd name="T2" fmla="*/ 20 w 74"/>
                  <a:gd name="T3" fmla="*/ 2 h 105"/>
                  <a:gd name="T4" fmla="*/ 49 w 74"/>
                  <a:gd name="T5" fmla="*/ 0 h 105"/>
                  <a:gd name="T6" fmla="*/ 70 w 74"/>
                  <a:gd name="T7" fmla="*/ 19 h 105"/>
                  <a:gd name="T8" fmla="*/ 74 w 74"/>
                  <a:gd name="T9" fmla="*/ 51 h 105"/>
                  <a:gd name="T10" fmla="*/ 74 w 74"/>
                  <a:gd name="T11" fmla="*/ 72 h 105"/>
                  <a:gd name="T12" fmla="*/ 45 w 74"/>
                  <a:gd name="T13" fmla="*/ 105 h 105"/>
                  <a:gd name="T14" fmla="*/ 17 w 74"/>
                  <a:gd name="T15" fmla="*/ 101 h 105"/>
                  <a:gd name="T16" fmla="*/ 1 w 74"/>
                  <a:gd name="T17" fmla="*/ 74 h 105"/>
                  <a:gd name="T18" fmla="*/ 1 w 74"/>
                  <a:gd name="T19" fmla="*/ 50 h 105"/>
                  <a:gd name="T20" fmla="*/ 11 w 74"/>
                  <a:gd name="T21" fmla="*/ 44 h 105"/>
                  <a:gd name="T22" fmla="*/ 0 w 74"/>
                  <a:gd name="T23" fmla="*/ 19 h 105"/>
                  <a:gd name="T24" fmla="*/ 0 w 74"/>
                  <a:gd name="T25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05">
                    <a:moveTo>
                      <a:pt x="0" y="19"/>
                    </a:moveTo>
                    <a:lnTo>
                      <a:pt x="20" y="2"/>
                    </a:lnTo>
                    <a:lnTo>
                      <a:pt x="49" y="0"/>
                    </a:lnTo>
                    <a:lnTo>
                      <a:pt x="70" y="19"/>
                    </a:lnTo>
                    <a:lnTo>
                      <a:pt x="74" y="51"/>
                    </a:lnTo>
                    <a:lnTo>
                      <a:pt x="74" y="72"/>
                    </a:lnTo>
                    <a:lnTo>
                      <a:pt x="45" y="105"/>
                    </a:lnTo>
                    <a:lnTo>
                      <a:pt x="17" y="101"/>
                    </a:lnTo>
                    <a:lnTo>
                      <a:pt x="1" y="74"/>
                    </a:lnTo>
                    <a:lnTo>
                      <a:pt x="1" y="50"/>
                    </a:lnTo>
                    <a:lnTo>
                      <a:pt x="11" y="4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9" name="Freeform 117"/>
              <p:cNvSpPr>
                <a:spLocks/>
              </p:cNvSpPr>
              <p:nvPr/>
            </p:nvSpPr>
            <p:spPr bwMode="auto">
              <a:xfrm>
                <a:off x="3312" y="2030"/>
                <a:ext cx="132" cy="128"/>
              </a:xfrm>
              <a:custGeom>
                <a:avLst/>
                <a:gdLst>
                  <a:gd name="T0" fmla="*/ 40 w 194"/>
                  <a:gd name="T1" fmla="*/ 19 h 228"/>
                  <a:gd name="T2" fmla="*/ 28 w 194"/>
                  <a:gd name="T3" fmla="*/ 30 h 228"/>
                  <a:gd name="T4" fmla="*/ 13 w 194"/>
                  <a:gd name="T5" fmla="*/ 46 h 228"/>
                  <a:gd name="T6" fmla="*/ 8 w 194"/>
                  <a:gd name="T7" fmla="*/ 63 h 228"/>
                  <a:gd name="T8" fmla="*/ 4 w 194"/>
                  <a:gd name="T9" fmla="*/ 78 h 228"/>
                  <a:gd name="T10" fmla="*/ 0 w 194"/>
                  <a:gd name="T11" fmla="*/ 93 h 228"/>
                  <a:gd name="T12" fmla="*/ 0 w 194"/>
                  <a:gd name="T13" fmla="*/ 110 h 228"/>
                  <a:gd name="T14" fmla="*/ 2 w 194"/>
                  <a:gd name="T15" fmla="*/ 125 h 228"/>
                  <a:gd name="T16" fmla="*/ 6 w 194"/>
                  <a:gd name="T17" fmla="*/ 150 h 228"/>
                  <a:gd name="T18" fmla="*/ 13 w 194"/>
                  <a:gd name="T19" fmla="*/ 171 h 228"/>
                  <a:gd name="T20" fmla="*/ 38 w 194"/>
                  <a:gd name="T21" fmla="*/ 203 h 228"/>
                  <a:gd name="T22" fmla="*/ 66 w 194"/>
                  <a:gd name="T23" fmla="*/ 222 h 228"/>
                  <a:gd name="T24" fmla="*/ 104 w 194"/>
                  <a:gd name="T25" fmla="*/ 228 h 228"/>
                  <a:gd name="T26" fmla="*/ 154 w 194"/>
                  <a:gd name="T27" fmla="*/ 209 h 228"/>
                  <a:gd name="T28" fmla="*/ 175 w 194"/>
                  <a:gd name="T29" fmla="*/ 186 h 228"/>
                  <a:gd name="T30" fmla="*/ 194 w 194"/>
                  <a:gd name="T31" fmla="*/ 150 h 228"/>
                  <a:gd name="T32" fmla="*/ 194 w 194"/>
                  <a:gd name="T33" fmla="*/ 110 h 228"/>
                  <a:gd name="T34" fmla="*/ 186 w 194"/>
                  <a:gd name="T35" fmla="*/ 67 h 228"/>
                  <a:gd name="T36" fmla="*/ 156 w 194"/>
                  <a:gd name="T37" fmla="*/ 29 h 228"/>
                  <a:gd name="T38" fmla="*/ 125 w 194"/>
                  <a:gd name="T39" fmla="*/ 13 h 228"/>
                  <a:gd name="T40" fmla="*/ 150 w 194"/>
                  <a:gd name="T41" fmla="*/ 57 h 228"/>
                  <a:gd name="T42" fmla="*/ 146 w 194"/>
                  <a:gd name="T43" fmla="*/ 67 h 228"/>
                  <a:gd name="T44" fmla="*/ 165 w 194"/>
                  <a:gd name="T45" fmla="*/ 89 h 228"/>
                  <a:gd name="T46" fmla="*/ 156 w 194"/>
                  <a:gd name="T47" fmla="*/ 97 h 228"/>
                  <a:gd name="T48" fmla="*/ 158 w 194"/>
                  <a:gd name="T49" fmla="*/ 131 h 228"/>
                  <a:gd name="T50" fmla="*/ 135 w 194"/>
                  <a:gd name="T51" fmla="*/ 171 h 228"/>
                  <a:gd name="T52" fmla="*/ 101 w 194"/>
                  <a:gd name="T53" fmla="*/ 179 h 228"/>
                  <a:gd name="T54" fmla="*/ 63 w 194"/>
                  <a:gd name="T55" fmla="*/ 175 h 228"/>
                  <a:gd name="T56" fmla="*/ 74 w 194"/>
                  <a:gd name="T57" fmla="*/ 167 h 228"/>
                  <a:gd name="T58" fmla="*/ 51 w 194"/>
                  <a:gd name="T59" fmla="*/ 156 h 228"/>
                  <a:gd name="T60" fmla="*/ 51 w 194"/>
                  <a:gd name="T61" fmla="*/ 141 h 228"/>
                  <a:gd name="T62" fmla="*/ 30 w 194"/>
                  <a:gd name="T63" fmla="*/ 120 h 228"/>
                  <a:gd name="T64" fmla="*/ 28 w 194"/>
                  <a:gd name="T65" fmla="*/ 106 h 228"/>
                  <a:gd name="T66" fmla="*/ 25 w 194"/>
                  <a:gd name="T67" fmla="*/ 87 h 228"/>
                  <a:gd name="T68" fmla="*/ 25 w 194"/>
                  <a:gd name="T69" fmla="*/ 70 h 228"/>
                  <a:gd name="T70" fmla="*/ 32 w 194"/>
                  <a:gd name="T71" fmla="*/ 59 h 228"/>
                  <a:gd name="T72" fmla="*/ 55 w 194"/>
                  <a:gd name="T73" fmla="*/ 40 h 228"/>
                  <a:gd name="T74" fmla="*/ 91 w 194"/>
                  <a:gd name="T75" fmla="*/ 49 h 228"/>
                  <a:gd name="T76" fmla="*/ 91 w 194"/>
                  <a:gd name="T77" fmla="*/ 38 h 228"/>
                  <a:gd name="T78" fmla="*/ 114 w 194"/>
                  <a:gd name="T79" fmla="*/ 44 h 228"/>
                  <a:gd name="T80" fmla="*/ 129 w 194"/>
                  <a:gd name="T81" fmla="*/ 48 h 228"/>
                  <a:gd name="T82" fmla="*/ 93 w 194"/>
                  <a:gd name="T83" fmla="*/ 0 h 228"/>
                  <a:gd name="T84" fmla="*/ 46 w 194"/>
                  <a:gd name="T85" fmla="*/ 6 h 228"/>
                  <a:gd name="T86" fmla="*/ 40 w 194"/>
                  <a:gd name="T87" fmla="*/ 19 h 228"/>
                  <a:gd name="T88" fmla="*/ 40 w 194"/>
                  <a:gd name="T89" fmla="*/ 1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28">
                    <a:moveTo>
                      <a:pt x="40" y="19"/>
                    </a:moveTo>
                    <a:lnTo>
                      <a:pt x="28" y="30"/>
                    </a:lnTo>
                    <a:lnTo>
                      <a:pt x="13" y="46"/>
                    </a:lnTo>
                    <a:lnTo>
                      <a:pt x="8" y="63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25"/>
                    </a:lnTo>
                    <a:lnTo>
                      <a:pt x="6" y="150"/>
                    </a:lnTo>
                    <a:lnTo>
                      <a:pt x="13" y="171"/>
                    </a:lnTo>
                    <a:lnTo>
                      <a:pt x="38" y="203"/>
                    </a:lnTo>
                    <a:lnTo>
                      <a:pt x="66" y="222"/>
                    </a:lnTo>
                    <a:lnTo>
                      <a:pt x="104" y="228"/>
                    </a:lnTo>
                    <a:lnTo>
                      <a:pt x="154" y="209"/>
                    </a:lnTo>
                    <a:lnTo>
                      <a:pt x="175" y="186"/>
                    </a:lnTo>
                    <a:lnTo>
                      <a:pt x="194" y="150"/>
                    </a:lnTo>
                    <a:lnTo>
                      <a:pt x="194" y="110"/>
                    </a:lnTo>
                    <a:lnTo>
                      <a:pt x="186" y="67"/>
                    </a:lnTo>
                    <a:lnTo>
                      <a:pt x="156" y="29"/>
                    </a:lnTo>
                    <a:lnTo>
                      <a:pt x="125" y="13"/>
                    </a:lnTo>
                    <a:lnTo>
                      <a:pt x="150" y="57"/>
                    </a:lnTo>
                    <a:lnTo>
                      <a:pt x="146" y="67"/>
                    </a:lnTo>
                    <a:lnTo>
                      <a:pt x="165" y="89"/>
                    </a:lnTo>
                    <a:lnTo>
                      <a:pt x="156" y="97"/>
                    </a:lnTo>
                    <a:lnTo>
                      <a:pt x="158" y="131"/>
                    </a:lnTo>
                    <a:lnTo>
                      <a:pt x="135" y="171"/>
                    </a:lnTo>
                    <a:lnTo>
                      <a:pt x="101" y="179"/>
                    </a:lnTo>
                    <a:lnTo>
                      <a:pt x="63" y="175"/>
                    </a:lnTo>
                    <a:lnTo>
                      <a:pt x="74" y="167"/>
                    </a:lnTo>
                    <a:lnTo>
                      <a:pt x="51" y="156"/>
                    </a:lnTo>
                    <a:lnTo>
                      <a:pt x="51" y="141"/>
                    </a:lnTo>
                    <a:lnTo>
                      <a:pt x="30" y="120"/>
                    </a:lnTo>
                    <a:lnTo>
                      <a:pt x="28" y="106"/>
                    </a:lnTo>
                    <a:lnTo>
                      <a:pt x="25" y="87"/>
                    </a:lnTo>
                    <a:lnTo>
                      <a:pt x="25" y="70"/>
                    </a:lnTo>
                    <a:lnTo>
                      <a:pt x="32" y="59"/>
                    </a:lnTo>
                    <a:lnTo>
                      <a:pt x="55" y="40"/>
                    </a:lnTo>
                    <a:lnTo>
                      <a:pt x="91" y="49"/>
                    </a:lnTo>
                    <a:lnTo>
                      <a:pt x="91" y="38"/>
                    </a:lnTo>
                    <a:lnTo>
                      <a:pt x="114" y="44"/>
                    </a:lnTo>
                    <a:lnTo>
                      <a:pt x="129" y="48"/>
                    </a:lnTo>
                    <a:lnTo>
                      <a:pt x="93" y="0"/>
                    </a:lnTo>
                    <a:lnTo>
                      <a:pt x="46" y="6"/>
                    </a:lnTo>
                    <a:lnTo>
                      <a:pt x="40" y="19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0" name="Freeform 118"/>
              <p:cNvSpPr>
                <a:spLocks/>
              </p:cNvSpPr>
              <p:nvPr/>
            </p:nvSpPr>
            <p:spPr bwMode="auto">
              <a:xfrm>
                <a:off x="3376" y="2031"/>
                <a:ext cx="42" cy="37"/>
              </a:xfrm>
              <a:custGeom>
                <a:avLst/>
                <a:gdLst>
                  <a:gd name="T0" fmla="*/ 4 w 63"/>
                  <a:gd name="T1" fmla="*/ 28 h 64"/>
                  <a:gd name="T2" fmla="*/ 63 w 63"/>
                  <a:gd name="T3" fmla="*/ 64 h 64"/>
                  <a:gd name="T4" fmla="*/ 59 w 63"/>
                  <a:gd name="T5" fmla="*/ 15 h 64"/>
                  <a:gd name="T6" fmla="*/ 0 w 63"/>
                  <a:gd name="T7" fmla="*/ 0 h 64"/>
                  <a:gd name="T8" fmla="*/ 4 w 63"/>
                  <a:gd name="T9" fmla="*/ 28 h 64"/>
                  <a:gd name="T10" fmla="*/ 4 w 63"/>
                  <a:gd name="T11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4">
                    <a:moveTo>
                      <a:pt x="4" y="28"/>
                    </a:moveTo>
                    <a:lnTo>
                      <a:pt x="63" y="64"/>
                    </a:lnTo>
                    <a:lnTo>
                      <a:pt x="59" y="15"/>
                    </a:lnTo>
                    <a:lnTo>
                      <a:pt x="0" y="0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2151" name="AutoShape 119"/>
          <p:cNvSpPr>
            <a:spLocks noChangeArrowheads="1"/>
          </p:cNvSpPr>
          <p:nvPr/>
        </p:nvSpPr>
        <p:spPr bwMode="auto">
          <a:xfrm>
            <a:off x="609600" y="3048000"/>
            <a:ext cx="1219200" cy="838200"/>
          </a:xfrm>
          <a:prstGeom prst="rightArrow">
            <a:avLst>
              <a:gd name="adj1" fmla="val 50000"/>
              <a:gd name="adj2" fmla="val 36364"/>
            </a:avLst>
          </a:prstGeom>
          <a:gradFill rotWithShape="0">
            <a:gsLst>
              <a:gs pos="0">
                <a:srgbClr val="003399"/>
              </a:gs>
              <a:gs pos="5000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72152" name="AutoShape 1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7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>
          <a:xfrm>
            <a:off x="1257300" y="381000"/>
            <a:ext cx="7248525" cy="7620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Clues to Potential Problems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97075"/>
            <a:ext cx="7772400" cy="3268663"/>
          </a:xfrm>
        </p:spPr>
        <p:txBody>
          <a:bodyPr/>
          <a:lstStyle/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1.	Abrupt changes in lifestyle.</a:t>
            </a:r>
          </a:p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2.	Close social relationships with suppliers.</a:t>
            </a:r>
          </a:p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3.	Refusing to take a vacation.</a:t>
            </a:r>
          </a:p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4.	Frequent borrowing from other employees.</a:t>
            </a:r>
          </a:p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5.	Excessive use of alcohol or drugs.</a:t>
            </a:r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5791200" y="4598988"/>
            <a:ext cx="2667000" cy="2259012"/>
            <a:chOff x="2976" y="1985"/>
            <a:chExt cx="2519" cy="2149"/>
          </a:xfrm>
        </p:grpSpPr>
        <p:sp>
          <p:nvSpPr>
            <p:cNvPr id="173061" name="Freeform 5"/>
            <p:cNvSpPr>
              <a:spLocks/>
            </p:cNvSpPr>
            <p:nvPr/>
          </p:nvSpPr>
          <p:spPr bwMode="auto">
            <a:xfrm>
              <a:off x="2976" y="3055"/>
              <a:ext cx="2488" cy="1074"/>
            </a:xfrm>
            <a:custGeom>
              <a:avLst/>
              <a:gdLst>
                <a:gd name="T0" fmla="*/ 0 w 4975"/>
                <a:gd name="T1" fmla="*/ 2147 h 2147"/>
                <a:gd name="T2" fmla="*/ 4975 w 4975"/>
                <a:gd name="T3" fmla="*/ 2147 h 2147"/>
                <a:gd name="T4" fmla="*/ 4612 w 4975"/>
                <a:gd name="T5" fmla="*/ 1819 h 2147"/>
                <a:gd name="T6" fmla="*/ 4146 w 4975"/>
                <a:gd name="T7" fmla="*/ 1313 h 2147"/>
                <a:gd name="T8" fmla="*/ 3918 w 4975"/>
                <a:gd name="T9" fmla="*/ 418 h 2147"/>
                <a:gd name="T10" fmla="*/ 3563 w 4975"/>
                <a:gd name="T11" fmla="*/ 317 h 2147"/>
                <a:gd name="T12" fmla="*/ 3105 w 4975"/>
                <a:gd name="T13" fmla="*/ 0 h 2147"/>
                <a:gd name="T14" fmla="*/ 1753 w 4975"/>
                <a:gd name="T15" fmla="*/ 32 h 2147"/>
                <a:gd name="T16" fmla="*/ 1445 w 4975"/>
                <a:gd name="T17" fmla="*/ 332 h 2147"/>
                <a:gd name="T18" fmla="*/ 363 w 4975"/>
                <a:gd name="T19" fmla="*/ 743 h 2147"/>
                <a:gd name="T20" fmla="*/ 125 w 4975"/>
                <a:gd name="T21" fmla="*/ 1636 h 2147"/>
                <a:gd name="T22" fmla="*/ 0 w 4975"/>
                <a:gd name="T23" fmla="*/ 2147 h 2147"/>
                <a:gd name="T24" fmla="*/ 0 w 4975"/>
                <a:gd name="T25" fmla="*/ 2147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5" h="2147">
                  <a:moveTo>
                    <a:pt x="0" y="2147"/>
                  </a:moveTo>
                  <a:lnTo>
                    <a:pt x="4975" y="2147"/>
                  </a:lnTo>
                  <a:lnTo>
                    <a:pt x="4612" y="1819"/>
                  </a:lnTo>
                  <a:lnTo>
                    <a:pt x="4146" y="1313"/>
                  </a:lnTo>
                  <a:lnTo>
                    <a:pt x="3918" y="418"/>
                  </a:lnTo>
                  <a:lnTo>
                    <a:pt x="3563" y="317"/>
                  </a:lnTo>
                  <a:lnTo>
                    <a:pt x="3105" y="0"/>
                  </a:lnTo>
                  <a:lnTo>
                    <a:pt x="1753" y="32"/>
                  </a:lnTo>
                  <a:lnTo>
                    <a:pt x="1445" y="332"/>
                  </a:lnTo>
                  <a:lnTo>
                    <a:pt x="363" y="743"/>
                  </a:lnTo>
                  <a:lnTo>
                    <a:pt x="125" y="1636"/>
                  </a:lnTo>
                  <a:lnTo>
                    <a:pt x="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2" name="Freeform 6"/>
            <p:cNvSpPr>
              <a:spLocks/>
            </p:cNvSpPr>
            <p:nvPr/>
          </p:nvSpPr>
          <p:spPr bwMode="auto">
            <a:xfrm>
              <a:off x="3869" y="2953"/>
              <a:ext cx="753" cy="1176"/>
            </a:xfrm>
            <a:custGeom>
              <a:avLst/>
              <a:gdLst>
                <a:gd name="T0" fmla="*/ 198 w 1508"/>
                <a:gd name="T1" fmla="*/ 0 h 2353"/>
                <a:gd name="T2" fmla="*/ 95 w 1508"/>
                <a:gd name="T3" fmla="*/ 78 h 2353"/>
                <a:gd name="T4" fmla="*/ 0 w 1508"/>
                <a:gd name="T5" fmla="*/ 228 h 2353"/>
                <a:gd name="T6" fmla="*/ 110 w 1508"/>
                <a:gd name="T7" fmla="*/ 586 h 2353"/>
                <a:gd name="T8" fmla="*/ 766 w 1508"/>
                <a:gd name="T9" fmla="*/ 1772 h 2353"/>
                <a:gd name="T10" fmla="*/ 964 w 1508"/>
                <a:gd name="T11" fmla="*/ 2353 h 2353"/>
                <a:gd name="T12" fmla="*/ 1437 w 1508"/>
                <a:gd name="T13" fmla="*/ 2353 h 2353"/>
                <a:gd name="T14" fmla="*/ 1460 w 1508"/>
                <a:gd name="T15" fmla="*/ 1897 h 2353"/>
                <a:gd name="T16" fmla="*/ 1477 w 1508"/>
                <a:gd name="T17" fmla="*/ 1606 h 2353"/>
                <a:gd name="T18" fmla="*/ 1508 w 1508"/>
                <a:gd name="T19" fmla="*/ 371 h 2353"/>
                <a:gd name="T20" fmla="*/ 1137 w 1508"/>
                <a:gd name="T21" fmla="*/ 111 h 2353"/>
                <a:gd name="T22" fmla="*/ 198 w 1508"/>
                <a:gd name="T23" fmla="*/ 0 h 2353"/>
                <a:gd name="T24" fmla="*/ 198 w 1508"/>
                <a:gd name="T25" fmla="*/ 0 h 2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8" h="2353">
                  <a:moveTo>
                    <a:pt x="198" y="0"/>
                  </a:moveTo>
                  <a:lnTo>
                    <a:pt x="95" y="78"/>
                  </a:lnTo>
                  <a:lnTo>
                    <a:pt x="0" y="228"/>
                  </a:lnTo>
                  <a:lnTo>
                    <a:pt x="110" y="586"/>
                  </a:lnTo>
                  <a:lnTo>
                    <a:pt x="766" y="1772"/>
                  </a:lnTo>
                  <a:lnTo>
                    <a:pt x="964" y="2353"/>
                  </a:lnTo>
                  <a:lnTo>
                    <a:pt x="1437" y="2353"/>
                  </a:lnTo>
                  <a:lnTo>
                    <a:pt x="1460" y="1897"/>
                  </a:lnTo>
                  <a:lnTo>
                    <a:pt x="1477" y="1606"/>
                  </a:lnTo>
                  <a:lnTo>
                    <a:pt x="1508" y="371"/>
                  </a:lnTo>
                  <a:lnTo>
                    <a:pt x="1137" y="111"/>
                  </a:lnTo>
                  <a:lnTo>
                    <a:pt x="198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3" name="Freeform 7" descr="90%"/>
            <p:cNvSpPr>
              <a:spLocks/>
            </p:cNvSpPr>
            <p:nvPr/>
          </p:nvSpPr>
          <p:spPr bwMode="auto">
            <a:xfrm>
              <a:off x="4279" y="3415"/>
              <a:ext cx="312" cy="714"/>
            </a:xfrm>
            <a:custGeom>
              <a:avLst/>
              <a:gdLst>
                <a:gd name="T0" fmla="*/ 63 w 624"/>
                <a:gd name="T1" fmla="*/ 1209 h 1427"/>
                <a:gd name="T2" fmla="*/ 143 w 624"/>
                <a:gd name="T3" fmla="*/ 443 h 1427"/>
                <a:gd name="T4" fmla="*/ 0 w 624"/>
                <a:gd name="T5" fmla="*/ 213 h 1427"/>
                <a:gd name="T6" fmla="*/ 88 w 624"/>
                <a:gd name="T7" fmla="*/ 0 h 1427"/>
                <a:gd name="T8" fmla="*/ 371 w 624"/>
                <a:gd name="T9" fmla="*/ 268 h 1427"/>
                <a:gd name="T10" fmla="*/ 624 w 624"/>
                <a:gd name="T11" fmla="*/ 1201 h 1427"/>
                <a:gd name="T12" fmla="*/ 569 w 624"/>
                <a:gd name="T13" fmla="*/ 1427 h 1427"/>
                <a:gd name="T14" fmla="*/ 166 w 624"/>
                <a:gd name="T15" fmla="*/ 1427 h 1427"/>
                <a:gd name="T16" fmla="*/ 63 w 624"/>
                <a:gd name="T17" fmla="*/ 1209 h 1427"/>
                <a:gd name="T18" fmla="*/ 63 w 624"/>
                <a:gd name="T19" fmla="*/ 120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1427">
                  <a:moveTo>
                    <a:pt x="63" y="1209"/>
                  </a:moveTo>
                  <a:lnTo>
                    <a:pt x="143" y="443"/>
                  </a:lnTo>
                  <a:lnTo>
                    <a:pt x="0" y="213"/>
                  </a:lnTo>
                  <a:lnTo>
                    <a:pt x="88" y="0"/>
                  </a:lnTo>
                  <a:lnTo>
                    <a:pt x="371" y="268"/>
                  </a:lnTo>
                  <a:lnTo>
                    <a:pt x="624" y="1201"/>
                  </a:lnTo>
                  <a:lnTo>
                    <a:pt x="569" y="1427"/>
                  </a:lnTo>
                  <a:lnTo>
                    <a:pt x="166" y="1427"/>
                  </a:lnTo>
                  <a:lnTo>
                    <a:pt x="63" y="1209"/>
                  </a:lnTo>
                  <a:lnTo>
                    <a:pt x="63" y="1209"/>
                  </a:lnTo>
                  <a:close/>
                </a:path>
              </a:pathLst>
            </a:custGeom>
            <a:pattFill prst="pct90">
              <a:fgClr>
                <a:srgbClr val="FF3300"/>
              </a:fgClr>
              <a:bgClr>
                <a:srgbClr val="FFFFFF"/>
              </a:bgClr>
            </a:pattFill>
            <a:ln w="9525">
              <a:pattFill prst="pct90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64" name="Freeform 8"/>
            <p:cNvSpPr>
              <a:spLocks/>
            </p:cNvSpPr>
            <p:nvPr/>
          </p:nvSpPr>
          <p:spPr bwMode="auto">
            <a:xfrm>
              <a:off x="4619" y="3743"/>
              <a:ext cx="272" cy="262"/>
            </a:xfrm>
            <a:custGeom>
              <a:avLst/>
              <a:gdLst>
                <a:gd name="T0" fmla="*/ 0 w 546"/>
                <a:gd name="T1" fmla="*/ 158 h 522"/>
                <a:gd name="T2" fmla="*/ 0 w 546"/>
                <a:gd name="T3" fmla="*/ 277 h 522"/>
                <a:gd name="T4" fmla="*/ 230 w 546"/>
                <a:gd name="T5" fmla="*/ 522 h 522"/>
                <a:gd name="T6" fmla="*/ 396 w 546"/>
                <a:gd name="T7" fmla="*/ 410 h 522"/>
                <a:gd name="T8" fmla="*/ 546 w 546"/>
                <a:gd name="T9" fmla="*/ 70 h 522"/>
                <a:gd name="T10" fmla="*/ 348 w 546"/>
                <a:gd name="T11" fmla="*/ 0 h 522"/>
                <a:gd name="T12" fmla="*/ 0 w 546"/>
                <a:gd name="T13" fmla="*/ 158 h 522"/>
                <a:gd name="T14" fmla="*/ 0 w 546"/>
                <a:gd name="T15" fmla="*/ 1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6" h="522">
                  <a:moveTo>
                    <a:pt x="0" y="158"/>
                  </a:moveTo>
                  <a:lnTo>
                    <a:pt x="0" y="277"/>
                  </a:lnTo>
                  <a:lnTo>
                    <a:pt x="230" y="522"/>
                  </a:lnTo>
                  <a:lnTo>
                    <a:pt x="396" y="410"/>
                  </a:lnTo>
                  <a:lnTo>
                    <a:pt x="546" y="70"/>
                  </a:lnTo>
                  <a:lnTo>
                    <a:pt x="348" y="0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5" name="Freeform 9"/>
            <p:cNvSpPr>
              <a:spLocks/>
            </p:cNvSpPr>
            <p:nvPr/>
          </p:nvSpPr>
          <p:spPr bwMode="auto">
            <a:xfrm>
              <a:off x="4721" y="3779"/>
              <a:ext cx="167" cy="246"/>
            </a:xfrm>
            <a:custGeom>
              <a:avLst/>
              <a:gdLst>
                <a:gd name="T0" fmla="*/ 151 w 333"/>
                <a:gd name="T1" fmla="*/ 65 h 492"/>
                <a:gd name="T2" fmla="*/ 143 w 333"/>
                <a:gd name="T3" fmla="*/ 160 h 492"/>
                <a:gd name="T4" fmla="*/ 0 w 333"/>
                <a:gd name="T5" fmla="*/ 238 h 492"/>
                <a:gd name="T6" fmla="*/ 0 w 333"/>
                <a:gd name="T7" fmla="*/ 492 h 492"/>
                <a:gd name="T8" fmla="*/ 223 w 333"/>
                <a:gd name="T9" fmla="*/ 325 h 492"/>
                <a:gd name="T10" fmla="*/ 333 w 333"/>
                <a:gd name="T11" fmla="*/ 0 h 492"/>
                <a:gd name="T12" fmla="*/ 191 w 333"/>
                <a:gd name="T13" fmla="*/ 0 h 492"/>
                <a:gd name="T14" fmla="*/ 151 w 333"/>
                <a:gd name="T15" fmla="*/ 65 h 492"/>
                <a:gd name="T16" fmla="*/ 151 w 333"/>
                <a:gd name="T17" fmla="*/ 6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492">
                  <a:moveTo>
                    <a:pt x="151" y="65"/>
                  </a:moveTo>
                  <a:lnTo>
                    <a:pt x="143" y="160"/>
                  </a:lnTo>
                  <a:lnTo>
                    <a:pt x="0" y="238"/>
                  </a:lnTo>
                  <a:lnTo>
                    <a:pt x="0" y="492"/>
                  </a:lnTo>
                  <a:lnTo>
                    <a:pt x="223" y="325"/>
                  </a:lnTo>
                  <a:lnTo>
                    <a:pt x="333" y="0"/>
                  </a:lnTo>
                  <a:lnTo>
                    <a:pt x="191" y="0"/>
                  </a:lnTo>
                  <a:lnTo>
                    <a:pt x="151" y="65"/>
                  </a:lnTo>
                  <a:lnTo>
                    <a:pt x="151" y="6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Freeform 10"/>
            <p:cNvSpPr>
              <a:spLocks/>
            </p:cNvSpPr>
            <p:nvPr/>
          </p:nvSpPr>
          <p:spPr bwMode="auto">
            <a:xfrm>
              <a:off x="4777" y="3605"/>
              <a:ext cx="122" cy="186"/>
            </a:xfrm>
            <a:custGeom>
              <a:avLst/>
              <a:gdLst>
                <a:gd name="T0" fmla="*/ 180 w 243"/>
                <a:gd name="T1" fmla="*/ 10 h 373"/>
                <a:gd name="T2" fmla="*/ 78 w 243"/>
                <a:gd name="T3" fmla="*/ 0 h 373"/>
                <a:gd name="T4" fmla="*/ 0 w 243"/>
                <a:gd name="T5" fmla="*/ 95 h 373"/>
                <a:gd name="T6" fmla="*/ 22 w 243"/>
                <a:gd name="T7" fmla="*/ 340 h 373"/>
                <a:gd name="T8" fmla="*/ 220 w 243"/>
                <a:gd name="T9" fmla="*/ 373 h 373"/>
                <a:gd name="T10" fmla="*/ 243 w 243"/>
                <a:gd name="T11" fmla="*/ 215 h 373"/>
                <a:gd name="T12" fmla="*/ 180 w 243"/>
                <a:gd name="T13" fmla="*/ 10 h 373"/>
                <a:gd name="T14" fmla="*/ 180 w 243"/>
                <a:gd name="T15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73">
                  <a:moveTo>
                    <a:pt x="180" y="10"/>
                  </a:moveTo>
                  <a:lnTo>
                    <a:pt x="78" y="0"/>
                  </a:lnTo>
                  <a:lnTo>
                    <a:pt x="0" y="95"/>
                  </a:lnTo>
                  <a:lnTo>
                    <a:pt x="22" y="340"/>
                  </a:lnTo>
                  <a:lnTo>
                    <a:pt x="220" y="373"/>
                  </a:lnTo>
                  <a:lnTo>
                    <a:pt x="243" y="215"/>
                  </a:lnTo>
                  <a:lnTo>
                    <a:pt x="180" y="10"/>
                  </a:lnTo>
                  <a:lnTo>
                    <a:pt x="18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7" name="Freeform 11"/>
            <p:cNvSpPr>
              <a:spLocks/>
            </p:cNvSpPr>
            <p:nvPr/>
          </p:nvSpPr>
          <p:spPr bwMode="auto">
            <a:xfrm>
              <a:off x="4749" y="3601"/>
              <a:ext cx="87" cy="194"/>
            </a:xfrm>
            <a:custGeom>
              <a:avLst/>
              <a:gdLst>
                <a:gd name="T0" fmla="*/ 119 w 174"/>
                <a:gd name="T1" fmla="*/ 0 h 387"/>
                <a:gd name="T2" fmla="*/ 64 w 174"/>
                <a:gd name="T3" fmla="*/ 40 h 387"/>
                <a:gd name="T4" fmla="*/ 24 w 174"/>
                <a:gd name="T5" fmla="*/ 87 h 387"/>
                <a:gd name="T6" fmla="*/ 0 w 174"/>
                <a:gd name="T7" fmla="*/ 309 h 387"/>
                <a:gd name="T8" fmla="*/ 127 w 174"/>
                <a:gd name="T9" fmla="*/ 387 h 387"/>
                <a:gd name="T10" fmla="*/ 159 w 174"/>
                <a:gd name="T11" fmla="*/ 340 h 387"/>
                <a:gd name="T12" fmla="*/ 110 w 174"/>
                <a:gd name="T13" fmla="*/ 270 h 387"/>
                <a:gd name="T14" fmla="*/ 102 w 174"/>
                <a:gd name="T15" fmla="*/ 142 h 387"/>
                <a:gd name="T16" fmla="*/ 174 w 174"/>
                <a:gd name="T17" fmla="*/ 0 h 387"/>
                <a:gd name="T18" fmla="*/ 119 w 174"/>
                <a:gd name="T19" fmla="*/ 0 h 387"/>
                <a:gd name="T20" fmla="*/ 119 w 174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387">
                  <a:moveTo>
                    <a:pt x="119" y="0"/>
                  </a:moveTo>
                  <a:lnTo>
                    <a:pt x="64" y="40"/>
                  </a:lnTo>
                  <a:lnTo>
                    <a:pt x="24" y="87"/>
                  </a:lnTo>
                  <a:lnTo>
                    <a:pt x="0" y="309"/>
                  </a:lnTo>
                  <a:lnTo>
                    <a:pt x="127" y="387"/>
                  </a:lnTo>
                  <a:lnTo>
                    <a:pt x="159" y="340"/>
                  </a:lnTo>
                  <a:lnTo>
                    <a:pt x="110" y="270"/>
                  </a:lnTo>
                  <a:lnTo>
                    <a:pt x="102" y="142"/>
                  </a:lnTo>
                  <a:lnTo>
                    <a:pt x="174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8" name="Freeform 12"/>
            <p:cNvSpPr>
              <a:spLocks/>
            </p:cNvSpPr>
            <p:nvPr/>
          </p:nvSpPr>
          <p:spPr bwMode="auto">
            <a:xfrm>
              <a:off x="4670" y="3751"/>
              <a:ext cx="130" cy="111"/>
            </a:xfrm>
            <a:custGeom>
              <a:avLst/>
              <a:gdLst>
                <a:gd name="T0" fmla="*/ 0 w 260"/>
                <a:gd name="T1" fmla="*/ 158 h 222"/>
                <a:gd name="T2" fmla="*/ 72 w 260"/>
                <a:gd name="T3" fmla="*/ 127 h 222"/>
                <a:gd name="T4" fmla="*/ 215 w 260"/>
                <a:gd name="T5" fmla="*/ 0 h 222"/>
                <a:gd name="T6" fmla="*/ 260 w 260"/>
                <a:gd name="T7" fmla="*/ 87 h 222"/>
                <a:gd name="T8" fmla="*/ 205 w 260"/>
                <a:gd name="T9" fmla="*/ 167 h 222"/>
                <a:gd name="T10" fmla="*/ 87 w 260"/>
                <a:gd name="T11" fmla="*/ 222 h 222"/>
                <a:gd name="T12" fmla="*/ 0 w 260"/>
                <a:gd name="T13" fmla="*/ 158 h 222"/>
                <a:gd name="T14" fmla="*/ 0 w 260"/>
                <a:gd name="T15" fmla="*/ 1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2">
                  <a:moveTo>
                    <a:pt x="0" y="158"/>
                  </a:moveTo>
                  <a:lnTo>
                    <a:pt x="72" y="127"/>
                  </a:lnTo>
                  <a:lnTo>
                    <a:pt x="215" y="0"/>
                  </a:lnTo>
                  <a:lnTo>
                    <a:pt x="260" y="87"/>
                  </a:lnTo>
                  <a:lnTo>
                    <a:pt x="205" y="167"/>
                  </a:lnTo>
                  <a:lnTo>
                    <a:pt x="87" y="222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BA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9" name="Freeform 13"/>
            <p:cNvSpPr>
              <a:spLocks/>
            </p:cNvSpPr>
            <p:nvPr/>
          </p:nvSpPr>
          <p:spPr bwMode="auto">
            <a:xfrm>
              <a:off x="3869" y="2003"/>
              <a:ext cx="943" cy="657"/>
            </a:xfrm>
            <a:custGeom>
              <a:avLst/>
              <a:gdLst>
                <a:gd name="T0" fmla="*/ 0 w 1888"/>
                <a:gd name="T1" fmla="*/ 918 h 1314"/>
                <a:gd name="T2" fmla="*/ 86 w 1888"/>
                <a:gd name="T3" fmla="*/ 768 h 1314"/>
                <a:gd name="T4" fmla="*/ 411 w 1888"/>
                <a:gd name="T5" fmla="*/ 223 h 1314"/>
                <a:gd name="T6" fmla="*/ 916 w 1888"/>
                <a:gd name="T7" fmla="*/ 0 h 1314"/>
                <a:gd name="T8" fmla="*/ 1422 w 1888"/>
                <a:gd name="T9" fmla="*/ 88 h 1314"/>
                <a:gd name="T10" fmla="*/ 1603 w 1888"/>
                <a:gd name="T11" fmla="*/ 183 h 1314"/>
                <a:gd name="T12" fmla="*/ 1610 w 1888"/>
                <a:gd name="T13" fmla="*/ 388 h 1314"/>
                <a:gd name="T14" fmla="*/ 1778 w 1888"/>
                <a:gd name="T15" fmla="*/ 483 h 1314"/>
                <a:gd name="T16" fmla="*/ 1848 w 1888"/>
                <a:gd name="T17" fmla="*/ 649 h 1314"/>
                <a:gd name="T18" fmla="*/ 1818 w 1888"/>
                <a:gd name="T19" fmla="*/ 934 h 1314"/>
                <a:gd name="T20" fmla="*/ 1888 w 1888"/>
                <a:gd name="T21" fmla="*/ 1219 h 1314"/>
                <a:gd name="T22" fmla="*/ 1833 w 1888"/>
                <a:gd name="T23" fmla="*/ 1314 h 1314"/>
                <a:gd name="T24" fmla="*/ 78 w 1888"/>
                <a:gd name="T25" fmla="*/ 1116 h 1314"/>
                <a:gd name="T26" fmla="*/ 0 w 1888"/>
                <a:gd name="T27" fmla="*/ 918 h 1314"/>
                <a:gd name="T28" fmla="*/ 0 w 1888"/>
                <a:gd name="T29" fmla="*/ 918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8" h="1314">
                  <a:moveTo>
                    <a:pt x="0" y="918"/>
                  </a:moveTo>
                  <a:lnTo>
                    <a:pt x="86" y="768"/>
                  </a:lnTo>
                  <a:lnTo>
                    <a:pt x="411" y="223"/>
                  </a:lnTo>
                  <a:lnTo>
                    <a:pt x="916" y="0"/>
                  </a:lnTo>
                  <a:lnTo>
                    <a:pt x="1422" y="88"/>
                  </a:lnTo>
                  <a:lnTo>
                    <a:pt x="1603" y="183"/>
                  </a:lnTo>
                  <a:lnTo>
                    <a:pt x="1610" y="388"/>
                  </a:lnTo>
                  <a:lnTo>
                    <a:pt x="1778" y="483"/>
                  </a:lnTo>
                  <a:lnTo>
                    <a:pt x="1848" y="649"/>
                  </a:lnTo>
                  <a:lnTo>
                    <a:pt x="1818" y="934"/>
                  </a:lnTo>
                  <a:lnTo>
                    <a:pt x="1888" y="1219"/>
                  </a:lnTo>
                  <a:lnTo>
                    <a:pt x="1833" y="1314"/>
                  </a:lnTo>
                  <a:lnTo>
                    <a:pt x="78" y="1116"/>
                  </a:lnTo>
                  <a:lnTo>
                    <a:pt x="0" y="918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0" name="Freeform 14"/>
            <p:cNvSpPr>
              <a:spLocks/>
            </p:cNvSpPr>
            <p:nvPr/>
          </p:nvSpPr>
          <p:spPr bwMode="auto">
            <a:xfrm>
              <a:off x="3862" y="2208"/>
              <a:ext cx="945" cy="1617"/>
            </a:xfrm>
            <a:custGeom>
              <a:avLst/>
              <a:gdLst>
                <a:gd name="T0" fmla="*/ 1545 w 1890"/>
                <a:gd name="T1" fmla="*/ 97 h 3233"/>
                <a:gd name="T2" fmla="*/ 1418 w 1890"/>
                <a:gd name="T3" fmla="*/ 68 h 3233"/>
                <a:gd name="T4" fmla="*/ 1287 w 1890"/>
                <a:gd name="T5" fmla="*/ 0 h 3233"/>
                <a:gd name="T6" fmla="*/ 909 w 1890"/>
                <a:gd name="T7" fmla="*/ 112 h 3233"/>
                <a:gd name="T8" fmla="*/ 734 w 1890"/>
                <a:gd name="T9" fmla="*/ 158 h 3233"/>
                <a:gd name="T10" fmla="*/ 528 w 1890"/>
                <a:gd name="T11" fmla="*/ 169 h 3233"/>
                <a:gd name="T12" fmla="*/ 686 w 1890"/>
                <a:gd name="T13" fmla="*/ 72 h 3233"/>
                <a:gd name="T14" fmla="*/ 407 w 1890"/>
                <a:gd name="T15" fmla="*/ 112 h 3233"/>
                <a:gd name="T16" fmla="*/ 331 w 1890"/>
                <a:gd name="T17" fmla="*/ 399 h 3233"/>
                <a:gd name="T18" fmla="*/ 177 w 1890"/>
                <a:gd name="T19" fmla="*/ 642 h 3233"/>
                <a:gd name="T20" fmla="*/ 57 w 1890"/>
                <a:gd name="T21" fmla="*/ 646 h 3233"/>
                <a:gd name="T22" fmla="*/ 0 w 1890"/>
                <a:gd name="T23" fmla="*/ 715 h 3233"/>
                <a:gd name="T24" fmla="*/ 15 w 1890"/>
                <a:gd name="T25" fmla="*/ 1087 h 3233"/>
                <a:gd name="T26" fmla="*/ 120 w 1890"/>
                <a:gd name="T27" fmla="*/ 1199 h 3233"/>
                <a:gd name="T28" fmla="*/ 205 w 1890"/>
                <a:gd name="T29" fmla="*/ 1213 h 3233"/>
                <a:gd name="T30" fmla="*/ 226 w 1890"/>
                <a:gd name="T31" fmla="*/ 1515 h 3233"/>
                <a:gd name="T32" fmla="*/ 234 w 1890"/>
                <a:gd name="T33" fmla="*/ 1770 h 3233"/>
                <a:gd name="T34" fmla="*/ 378 w 1890"/>
                <a:gd name="T35" fmla="*/ 1941 h 3233"/>
                <a:gd name="T36" fmla="*/ 420 w 1890"/>
                <a:gd name="T37" fmla="*/ 1981 h 3233"/>
                <a:gd name="T38" fmla="*/ 905 w 1890"/>
                <a:gd name="T39" fmla="*/ 2231 h 3233"/>
                <a:gd name="T40" fmla="*/ 956 w 1890"/>
                <a:gd name="T41" fmla="*/ 2285 h 3233"/>
                <a:gd name="T42" fmla="*/ 682 w 1890"/>
                <a:gd name="T43" fmla="*/ 2214 h 3233"/>
                <a:gd name="T44" fmla="*/ 403 w 1890"/>
                <a:gd name="T45" fmla="*/ 2167 h 3233"/>
                <a:gd name="T46" fmla="*/ 355 w 1890"/>
                <a:gd name="T47" fmla="*/ 2271 h 3233"/>
                <a:gd name="T48" fmla="*/ 783 w 1890"/>
                <a:gd name="T49" fmla="*/ 2469 h 3233"/>
                <a:gd name="T50" fmla="*/ 1061 w 1890"/>
                <a:gd name="T51" fmla="*/ 2602 h 3233"/>
                <a:gd name="T52" fmla="*/ 1066 w 1890"/>
                <a:gd name="T53" fmla="*/ 2684 h 3233"/>
                <a:gd name="T54" fmla="*/ 848 w 1890"/>
                <a:gd name="T55" fmla="*/ 2644 h 3233"/>
                <a:gd name="T56" fmla="*/ 682 w 1890"/>
                <a:gd name="T57" fmla="*/ 2572 h 3233"/>
                <a:gd name="T58" fmla="*/ 633 w 1890"/>
                <a:gd name="T59" fmla="*/ 2595 h 3233"/>
                <a:gd name="T60" fmla="*/ 650 w 1890"/>
                <a:gd name="T61" fmla="*/ 2652 h 3233"/>
                <a:gd name="T62" fmla="*/ 905 w 1890"/>
                <a:gd name="T63" fmla="*/ 2853 h 3233"/>
                <a:gd name="T64" fmla="*/ 1099 w 1890"/>
                <a:gd name="T65" fmla="*/ 2950 h 3233"/>
                <a:gd name="T66" fmla="*/ 1365 w 1890"/>
                <a:gd name="T67" fmla="*/ 3178 h 3233"/>
                <a:gd name="T68" fmla="*/ 1652 w 1890"/>
                <a:gd name="T69" fmla="*/ 3233 h 3233"/>
                <a:gd name="T70" fmla="*/ 1817 w 1890"/>
                <a:gd name="T71" fmla="*/ 3100 h 3233"/>
                <a:gd name="T72" fmla="*/ 1810 w 1890"/>
                <a:gd name="T73" fmla="*/ 2988 h 3233"/>
                <a:gd name="T74" fmla="*/ 1817 w 1890"/>
                <a:gd name="T75" fmla="*/ 2878 h 3233"/>
                <a:gd name="T76" fmla="*/ 1890 w 1890"/>
                <a:gd name="T77" fmla="*/ 2785 h 3233"/>
                <a:gd name="T78" fmla="*/ 1800 w 1890"/>
                <a:gd name="T79" fmla="*/ 2652 h 3233"/>
                <a:gd name="T80" fmla="*/ 1775 w 1890"/>
                <a:gd name="T81" fmla="*/ 2146 h 3233"/>
                <a:gd name="T82" fmla="*/ 1616 w 1890"/>
                <a:gd name="T83" fmla="*/ 1863 h 3233"/>
                <a:gd name="T84" fmla="*/ 1587 w 1890"/>
                <a:gd name="T85" fmla="*/ 1557 h 3233"/>
                <a:gd name="T86" fmla="*/ 1544 w 1890"/>
                <a:gd name="T87" fmla="*/ 1532 h 3233"/>
                <a:gd name="T88" fmla="*/ 1437 w 1890"/>
                <a:gd name="T89" fmla="*/ 1794 h 3233"/>
                <a:gd name="T90" fmla="*/ 1498 w 1890"/>
                <a:gd name="T91" fmla="*/ 2034 h 3233"/>
                <a:gd name="T92" fmla="*/ 1171 w 1890"/>
                <a:gd name="T93" fmla="*/ 1927 h 3233"/>
                <a:gd name="T94" fmla="*/ 1454 w 1890"/>
                <a:gd name="T95" fmla="*/ 1718 h 3233"/>
                <a:gd name="T96" fmla="*/ 1570 w 1890"/>
                <a:gd name="T97" fmla="*/ 1393 h 3233"/>
                <a:gd name="T98" fmla="*/ 1648 w 1890"/>
                <a:gd name="T99" fmla="*/ 1422 h 3233"/>
                <a:gd name="T100" fmla="*/ 1732 w 1890"/>
                <a:gd name="T101" fmla="*/ 1346 h 3233"/>
                <a:gd name="T102" fmla="*/ 1842 w 1890"/>
                <a:gd name="T103" fmla="*/ 981 h 3233"/>
                <a:gd name="T104" fmla="*/ 1692 w 1890"/>
                <a:gd name="T105" fmla="*/ 650 h 3233"/>
                <a:gd name="T106" fmla="*/ 1688 w 1890"/>
                <a:gd name="T107" fmla="*/ 234 h 3233"/>
                <a:gd name="T108" fmla="*/ 1545 w 1890"/>
                <a:gd name="T109" fmla="*/ 97 h 3233"/>
                <a:gd name="T110" fmla="*/ 1545 w 1890"/>
                <a:gd name="T111" fmla="*/ 97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0" h="3233">
                  <a:moveTo>
                    <a:pt x="1545" y="97"/>
                  </a:moveTo>
                  <a:lnTo>
                    <a:pt x="1418" y="68"/>
                  </a:lnTo>
                  <a:lnTo>
                    <a:pt x="1287" y="0"/>
                  </a:lnTo>
                  <a:lnTo>
                    <a:pt x="909" y="112"/>
                  </a:lnTo>
                  <a:lnTo>
                    <a:pt x="734" y="158"/>
                  </a:lnTo>
                  <a:lnTo>
                    <a:pt x="528" y="169"/>
                  </a:lnTo>
                  <a:lnTo>
                    <a:pt x="686" y="72"/>
                  </a:lnTo>
                  <a:lnTo>
                    <a:pt x="407" y="112"/>
                  </a:lnTo>
                  <a:lnTo>
                    <a:pt x="331" y="399"/>
                  </a:lnTo>
                  <a:lnTo>
                    <a:pt x="177" y="642"/>
                  </a:lnTo>
                  <a:lnTo>
                    <a:pt x="57" y="646"/>
                  </a:lnTo>
                  <a:lnTo>
                    <a:pt x="0" y="715"/>
                  </a:lnTo>
                  <a:lnTo>
                    <a:pt x="15" y="1087"/>
                  </a:lnTo>
                  <a:lnTo>
                    <a:pt x="120" y="1199"/>
                  </a:lnTo>
                  <a:lnTo>
                    <a:pt x="205" y="1213"/>
                  </a:lnTo>
                  <a:lnTo>
                    <a:pt x="226" y="1515"/>
                  </a:lnTo>
                  <a:lnTo>
                    <a:pt x="234" y="1770"/>
                  </a:lnTo>
                  <a:lnTo>
                    <a:pt x="378" y="1941"/>
                  </a:lnTo>
                  <a:lnTo>
                    <a:pt x="420" y="1981"/>
                  </a:lnTo>
                  <a:lnTo>
                    <a:pt x="905" y="2231"/>
                  </a:lnTo>
                  <a:lnTo>
                    <a:pt x="956" y="2285"/>
                  </a:lnTo>
                  <a:lnTo>
                    <a:pt x="682" y="2214"/>
                  </a:lnTo>
                  <a:lnTo>
                    <a:pt x="403" y="2167"/>
                  </a:lnTo>
                  <a:lnTo>
                    <a:pt x="355" y="2271"/>
                  </a:lnTo>
                  <a:lnTo>
                    <a:pt x="783" y="2469"/>
                  </a:lnTo>
                  <a:lnTo>
                    <a:pt x="1061" y="2602"/>
                  </a:lnTo>
                  <a:lnTo>
                    <a:pt x="1066" y="2684"/>
                  </a:lnTo>
                  <a:lnTo>
                    <a:pt x="848" y="2644"/>
                  </a:lnTo>
                  <a:lnTo>
                    <a:pt x="682" y="2572"/>
                  </a:lnTo>
                  <a:lnTo>
                    <a:pt x="633" y="2595"/>
                  </a:lnTo>
                  <a:lnTo>
                    <a:pt x="650" y="2652"/>
                  </a:lnTo>
                  <a:lnTo>
                    <a:pt x="905" y="2853"/>
                  </a:lnTo>
                  <a:lnTo>
                    <a:pt x="1099" y="2950"/>
                  </a:lnTo>
                  <a:lnTo>
                    <a:pt x="1365" y="3178"/>
                  </a:lnTo>
                  <a:lnTo>
                    <a:pt x="1652" y="3233"/>
                  </a:lnTo>
                  <a:lnTo>
                    <a:pt x="1817" y="3100"/>
                  </a:lnTo>
                  <a:lnTo>
                    <a:pt x="1810" y="2988"/>
                  </a:lnTo>
                  <a:lnTo>
                    <a:pt x="1817" y="2878"/>
                  </a:lnTo>
                  <a:lnTo>
                    <a:pt x="1890" y="2785"/>
                  </a:lnTo>
                  <a:lnTo>
                    <a:pt x="1800" y="2652"/>
                  </a:lnTo>
                  <a:lnTo>
                    <a:pt x="1775" y="2146"/>
                  </a:lnTo>
                  <a:lnTo>
                    <a:pt x="1616" y="1863"/>
                  </a:lnTo>
                  <a:lnTo>
                    <a:pt x="1587" y="1557"/>
                  </a:lnTo>
                  <a:lnTo>
                    <a:pt x="1544" y="1532"/>
                  </a:lnTo>
                  <a:lnTo>
                    <a:pt x="1437" y="1794"/>
                  </a:lnTo>
                  <a:lnTo>
                    <a:pt x="1498" y="2034"/>
                  </a:lnTo>
                  <a:lnTo>
                    <a:pt x="1171" y="1927"/>
                  </a:lnTo>
                  <a:lnTo>
                    <a:pt x="1454" y="1718"/>
                  </a:lnTo>
                  <a:lnTo>
                    <a:pt x="1570" y="1393"/>
                  </a:lnTo>
                  <a:lnTo>
                    <a:pt x="1648" y="1422"/>
                  </a:lnTo>
                  <a:lnTo>
                    <a:pt x="1732" y="1346"/>
                  </a:lnTo>
                  <a:lnTo>
                    <a:pt x="1842" y="981"/>
                  </a:lnTo>
                  <a:lnTo>
                    <a:pt x="1692" y="650"/>
                  </a:lnTo>
                  <a:lnTo>
                    <a:pt x="1688" y="234"/>
                  </a:lnTo>
                  <a:lnTo>
                    <a:pt x="1545" y="97"/>
                  </a:lnTo>
                  <a:lnTo>
                    <a:pt x="1545" y="9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1" name="Freeform 15"/>
            <p:cNvSpPr>
              <a:spLocks/>
            </p:cNvSpPr>
            <p:nvPr/>
          </p:nvSpPr>
          <p:spPr bwMode="auto">
            <a:xfrm>
              <a:off x="4469" y="2574"/>
              <a:ext cx="110" cy="65"/>
            </a:xfrm>
            <a:custGeom>
              <a:avLst/>
              <a:gdLst>
                <a:gd name="T0" fmla="*/ 0 w 218"/>
                <a:gd name="T1" fmla="*/ 61 h 129"/>
                <a:gd name="T2" fmla="*/ 57 w 218"/>
                <a:gd name="T3" fmla="*/ 108 h 129"/>
                <a:gd name="T4" fmla="*/ 175 w 218"/>
                <a:gd name="T5" fmla="*/ 129 h 129"/>
                <a:gd name="T6" fmla="*/ 218 w 218"/>
                <a:gd name="T7" fmla="*/ 108 h 129"/>
                <a:gd name="T8" fmla="*/ 21 w 218"/>
                <a:gd name="T9" fmla="*/ 0 h 129"/>
                <a:gd name="T10" fmla="*/ 0 w 218"/>
                <a:gd name="T11" fmla="*/ 61 h 129"/>
                <a:gd name="T12" fmla="*/ 0 w 218"/>
                <a:gd name="T13" fmla="*/ 6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29">
                  <a:moveTo>
                    <a:pt x="0" y="61"/>
                  </a:moveTo>
                  <a:lnTo>
                    <a:pt x="57" y="108"/>
                  </a:lnTo>
                  <a:lnTo>
                    <a:pt x="175" y="129"/>
                  </a:lnTo>
                  <a:lnTo>
                    <a:pt x="218" y="108"/>
                  </a:lnTo>
                  <a:lnTo>
                    <a:pt x="21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2" name="Freeform 16"/>
            <p:cNvSpPr>
              <a:spLocks/>
            </p:cNvSpPr>
            <p:nvPr/>
          </p:nvSpPr>
          <p:spPr bwMode="auto">
            <a:xfrm>
              <a:off x="4120" y="2548"/>
              <a:ext cx="128" cy="30"/>
            </a:xfrm>
            <a:custGeom>
              <a:avLst/>
              <a:gdLst>
                <a:gd name="T0" fmla="*/ 0 w 255"/>
                <a:gd name="T1" fmla="*/ 36 h 60"/>
                <a:gd name="T2" fmla="*/ 76 w 255"/>
                <a:gd name="T3" fmla="*/ 60 h 60"/>
                <a:gd name="T4" fmla="*/ 230 w 255"/>
                <a:gd name="T5" fmla="*/ 60 h 60"/>
                <a:gd name="T6" fmla="*/ 255 w 255"/>
                <a:gd name="T7" fmla="*/ 17 h 60"/>
                <a:gd name="T8" fmla="*/ 234 w 255"/>
                <a:gd name="T9" fmla="*/ 0 h 60"/>
                <a:gd name="T10" fmla="*/ 19 w 255"/>
                <a:gd name="T11" fmla="*/ 0 h 60"/>
                <a:gd name="T12" fmla="*/ 0 w 255"/>
                <a:gd name="T13" fmla="*/ 36 h 60"/>
                <a:gd name="T14" fmla="*/ 0 w 255"/>
                <a:gd name="T15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0">
                  <a:moveTo>
                    <a:pt x="0" y="36"/>
                  </a:moveTo>
                  <a:lnTo>
                    <a:pt x="76" y="60"/>
                  </a:lnTo>
                  <a:lnTo>
                    <a:pt x="230" y="60"/>
                  </a:lnTo>
                  <a:lnTo>
                    <a:pt x="255" y="17"/>
                  </a:lnTo>
                  <a:lnTo>
                    <a:pt x="234" y="0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Freeform 17"/>
            <p:cNvSpPr>
              <a:spLocks/>
            </p:cNvSpPr>
            <p:nvPr/>
          </p:nvSpPr>
          <p:spPr bwMode="auto">
            <a:xfrm>
              <a:off x="4158" y="2548"/>
              <a:ext cx="51" cy="26"/>
            </a:xfrm>
            <a:custGeom>
              <a:avLst/>
              <a:gdLst>
                <a:gd name="T0" fmla="*/ 0 w 101"/>
                <a:gd name="T1" fmla="*/ 0 h 53"/>
                <a:gd name="T2" fmla="*/ 36 w 101"/>
                <a:gd name="T3" fmla="*/ 53 h 53"/>
                <a:gd name="T4" fmla="*/ 72 w 101"/>
                <a:gd name="T5" fmla="*/ 53 h 53"/>
                <a:gd name="T6" fmla="*/ 101 w 101"/>
                <a:gd name="T7" fmla="*/ 3 h 53"/>
                <a:gd name="T8" fmla="*/ 0 w 101"/>
                <a:gd name="T9" fmla="*/ 0 h 53"/>
                <a:gd name="T10" fmla="*/ 0 w 101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3">
                  <a:moveTo>
                    <a:pt x="0" y="0"/>
                  </a:moveTo>
                  <a:lnTo>
                    <a:pt x="36" y="53"/>
                  </a:lnTo>
                  <a:lnTo>
                    <a:pt x="72" y="53"/>
                  </a:lnTo>
                  <a:lnTo>
                    <a:pt x="10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Freeform 18"/>
            <p:cNvSpPr>
              <a:spLocks/>
            </p:cNvSpPr>
            <p:nvPr/>
          </p:nvSpPr>
          <p:spPr bwMode="auto">
            <a:xfrm>
              <a:off x="4520" y="2602"/>
              <a:ext cx="37" cy="33"/>
            </a:xfrm>
            <a:custGeom>
              <a:avLst/>
              <a:gdLst>
                <a:gd name="T0" fmla="*/ 0 w 75"/>
                <a:gd name="T1" fmla="*/ 0 h 66"/>
                <a:gd name="T2" fmla="*/ 0 w 75"/>
                <a:gd name="T3" fmla="*/ 53 h 66"/>
                <a:gd name="T4" fmla="*/ 42 w 75"/>
                <a:gd name="T5" fmla="*/ 66 h 66"/>
                <a:gd name="T6" fmla="*/ 75 w 75"/>
                <a:gd name="T7" fmla="*/ 28 h 66"/>
                <a:gd name="T8" fmla="*/ 0 w 75"/>
                <a:gd name="T9" fmla="*/ 0 h 66"/>
                <a:gd name="T10" fmla="*/ 0 w 7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6">
                  <a:moveTo>
                    <a:pt x="0" y="0"/>
                  </a:moveTo>
                  <a:lnTo>
                    <a:pt x="0" y="53"/>
                  </a:lnTo>
                  <a:lnTo>
                    <a:pt x="42" y="66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Freeform 19"/>
            <p:cNvSpPr>
              <a:spLocks/>
            </p:cNvSpPr>
            <p:nvPr/>
          </p:nvSpPr>
          <p:spPr bwMode="auto">
            <a:xfrm>
              <a:off x="4235" y="2760"/>
              <a:ext cx="236" cy="136"/>
            </a:xfrm>
            <a:custGeom>
              <a:avLst/>
              <a:gdLst>
                <a:gd name="T0" fmla="*/ 0 w 471"/>
                <a:gd name="T1" fmla="*/ 57 h 272"/>
                <a:gd name="T2" fmla="*/ 122 w 471"/>
                <a:gd name="T3" fmla="*/ 14 h 272"/>
                <a:gd name="T4" fmla="*/ 198 w 471"/>
                <a:gd name="T5" fmla="*/ 14 h 272"/>
                <a:gd name="T6" fmla="*/ 238 w 471"/>
                <a:gd name="T7" fmla="*/ 42 h 272"/>
                <a:gd name="T8" fmla="*/ 310 w 471"/>
                <a:gd name="T9" fmla="*/ 42 h 272"/>
                <a:gd name="T10" fmla="*/ 375 w 471"/>
                <a:gd name="T11" fmla="*/ 0 h 272"/>
                <a:gd name="T12" fmla="*/ 471 w 471"/>
                <a:gd name="T13" fmla="*/ 46 h 272"/>
                <a:gd name="T14" fmla="*/ 411 w 471"/>
                <a:gd name="T15" fmla="*/ 118 h 272"/>
                <a:gd name="T16" fmla="*/ 302 w 471"/>
                <a:gd name="T17" fmla="*/ 118 h 272"/>
                <a:gd name="T18" fmla="*/ 270 w 471"/>
                <a:gd name="T19" fmla="*/ 158 h 272"/>
                <a:gd name="T20" fmla="*/ 274 w 471"/>
                <a:gd name="T21" fmla="*/ 261 h 272"/>
                <a:gd name="T22" fmla="*/ 238 w 471"/>
                <a:gd name="T23" fmla="*/ 272 h 272"/>
                <a:gd name="T24" fmla="*/ 205 w 471"/>
                <a:gd name="T25" fmla="*/ 265 h 272"/>
                <a:gd name="T26" fmla="*/ 186 w 471"/>
                <a:gd name="T27" fmla="*/ 204 h 272"/>
                <a:gd name="T28" fmla="*/ 76 w 471"/>
                <a:gd name="T29" fmla="*/ 118 h 272"/>
                <a:gd name="T30" fmla="*/ 8 w 471"/>
                <a:gd name="T31" fmla="*/ 94 h 272"/>
                <a:gd name="T32" fmla="*/ 0 w 471"/>
                <a:gd name="T33" fmla="*/ 57 h 272"/>
                <a:gd name="T34" fmla="*/ 0 w 471"/>
                <a:gd name="T35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" h="272">
                  <a:moveTo>
                    <a:pt x="0" y="57"/>
                  </a:moveTo>
                  <a:lnTo>
                    <a:pt x="122" y="14"/>
                  </a:lnTo>
                  <a:lnTo>
                    <a:pt x="198" y="14"/>
                  </a:lnTo>
                  <a:lnTo>
                    <a:pt x="238" y="42"/>
                  </a:lnTo>
                  <a:lnTo>
                    <a:pt x="310" y="42"/>
                  </a:lnTo>
                  <a:lnTo>
                    <a:pt x="375" y="0"/>
                  </a:lnTo>
                  <a:lnTo>
                    <a:pt x="471" y="46"/>
                  </a:lnTo>
                  <a:lnTo>
                    <a:pt x="411" y="118"/>
                  </a:lnTo>
                  <a:lnTo>
                    <a:pt x="302" y="118"/>
                  </a:lnTo>
                  <a:lnTo>
                    <a:pt x="270" y="158"/>
                  </a:lnTo>
                  <a:lnTo>
                    <a:pt x="274" y="261"/>
                  </a:lnTo>
                  <a:lnTo>
                    <a:pt x="238" y="272"/>
                  </a:lnTo>
                  <a:lnTo>
                    <a:pt x="205" y="265"/>
                  </a:lnTo>
                  <a:lnTo>
                    <a:pt x="186" y="204"/>
                  </a:lnTo>
                  <a:lnTo>
                    <a:pt x="76" y="118"/>
                  </a:lnTo>
                  <a:lnTo>
                    <a:pt x="8" y="94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Freeform 20"/>
            <p:cNvSpPr>
              <a:spLocks/>
            </p:cNvSpPr>
            <p:nvPr/>
          </p:nvSpPr>
          <p:spPr bwMode="auto">
            <a:xfrm>
              <a:off x="4221" y="2546"/>
              <a:ext cx="97" cy="202"/>
            </a:xfrm>
            <a:custGeom>
              <a:avLst/>
              <a:gdLst>
                <a:gd name="T0" fmla="*/ 0 w 194"/>
                <a:gd name="T1" fmla="*/ 81 h 405"/>
                <a:gd name="T2" fmla="*/ 0 w 194"/>
                <a:gd name="T3" fmla="*/ 154 h 405"/>
                <a:gd name="T4" fmla="*/ 61 w 194"/>
                <a:gd name="T5" fmla="*/ 154 h 405"/>
                <a:gd name="T6" fmla="*/ 113 w 194"/>
                <a:gd name="T7" fmla="*/ 129 h 405"/>
                <a:gd name="T8" fmla="*/ 82 w 194"/>
                <a:gd name="T9" fmla="*/ 405 h 405"/>
                <a:gd name="T10" fmla="*/ 158 w 194"/>
                <a:gd name="T11" fmla="*/ 344 h 405"/>
                <a:gd name="T12" fmla="*/ 194 w 194"/>
                <a:gd name="T13" fmla="*/ 247 h 405"/>
                <a:gd name="T14" fmla="*/ 194 w 194"/>
                <a:gd name="T15" fmla="*/ 129 h 405"/>
                <a:gd name="T16" fmla="*/ 126 w 194"/>
                <a:gd name="T17" fmla="*/ 0 h 405"/>
                <a:gd name="T18" fmla="*/ 61 w 194"/>
                <a:gd name="T19" fmla="*/ 21 h 405"/>
                <a:gd name="T20" fmla="*/ 69 w 194"/>
                <a:gd name="T21" fmla="*/ 72 h 405"/>
                <a:gd name="T22" fmla="*/ 0 w 194"/>
                <a:gd name="T23" fmla="*/ 81 h 405"/>
                <a:gd name="T24" fmla="*/ 0 w 194"/>
                <a:gd name="T25" fmla="*/ 8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405">
                  <a:moveTo>
                    <a:pt x="0" y="81"/>
                  </a:moveTo>
                  <a:lnTo>
                    <a:pt x="0" y="154"/>
                  </a:lnTo>
                  <a:lnTo>
                    <a:pt x="61" y="154"/>
                  </a:lnTo>
                  <a:lnTo>
                    <a:pt x="113" y="129"/>
                  </a:lnTo>
                  <a:lnTo>
                    <a:pt x="82" y="405"/>
                  </a:lnTo>
                  <a:lnTo>
                    <a:pt x="158" y="344"/>
                  </a:lnTo>
                  <a:lnTo>
                    <a:pt x="194" y="247"/>
                  </a:lnTo>
                  <a:lnTo>
                    <a:pt x="194" y="129"/>
                  </a:lnTo>
                  <a:lnTo>
                    <a:pt x="126" y="0"/>
                  </a:lnTo>
                  <a:lnTo>
                    <a:pt x="61" y="21"/>
                  </a:lnTo>
                  <a:lnTo>
                    <a:pt x="69" y="72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Freeform 21"/>
            <p:cNvSpPr>
              <a:spLocks/>
            </p:cNvSpPr>
            <p:nvPr/>
          </p:nvSpPr>
          <p:spPr bwMode="auto">
            <a:xfrm>
              <a:off x="4453" y="2783"/>
              <a:ext cx="106" cy="153"/>
            </a:xfrm>
            <a:custGeom>
              <a:avLst/>
              <a:gdLst>
                <a:gd name="T0" fmla="*/ 0 w 211"/>
                <a:gd name="T1" fmla="*/ 61 h 306"/>
                <a:gd name="T2" fmla="*/ 211 w 211"/>
                <a:gd name="T3" fmla="*/ 306 h 306"/>
                <a:gd name="T4" fmla="*/ 139 w 211"/>
                <a:gd name="T5" fmla="*/ 80 h 306"/>
                <a:gd name="T6" fmla="*/ 33 w 211"/>
                <a:gd name="T7" fmla="*/ 0 h 306"/>
                <a:gd name="T8" fmla="*/ 0 w 211"/>
                <a:gd name="T9" fmla="*/ 61 h 306"/>
                <a:gd name="T10" fmla="*/ 0 w 211"/>
                <a:gd name="T11" fmla="*/ 6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306">
                  <a:moveTo>
                    <a:pt x="0" y="61"/>
                  </a:moveTo>
                  <a:lnTo>
                    <a:pt x="211" y="306"/>
                  </a:lnTo>
                  <a:lnTo>
                    <a:pt x="139" y="80"/>
                  </a:lnTo>
                  <a:lnTo>
                    <a:pt x="33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Freeform 22"/>
            <p:cNvSpPr>
              <a:spLocks/>
            </p:cNvSpPr>
            <p:nvPr/>
          </p:nvSpPr>
          <p:spPr bwMode="auto">
            <a:xfrm>
              <a:off x="4177" y="2928"/>
              <a:ext cx="68" cy="72"/>
            </a:xfrm>
            <a:custGeom>
              <a:avLst/>
              <a:gdLst>
                <a:gd name="T0" fmla="*/ 61 w 137"/>
                <a:gd name="T1" fmla="*/ 0 h 144"/>
                <a:gd name="T2" fmla="*/ 0 w 137"/>
                <a:gd name="T3" fmla="*/ 76 h 144"/>
                <a:gd name="T4" fmla="*/ 0 w 137"/>
                <a:gd name="T5" fmla="*/ 144 h 144"/>
                <a:gd name="T6" fmla="*/ 137 w 137"/>
                <a:gd name="T7" fmla="*/ 19 h 144"/>
                <a:gd name="T8" fmla="*/ 61 w 137"/>
                <a:gd name="T9" fmla="*/ 0 h 144"/>
                <a:gd name="T10" fmla="*/ 61 w 137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44">
                  <a:moveTo>
                    <a:pt x="61" y="0"/>
                  </a:moveTo>
                  <a:lnTo>
                    <a:pt x="0" y="76"/>
                  </a:lnTo>
                  <a:lnTo>
                    <a:pt x="0" y="144"/>
                  </a:lnTo>
                  <a:lnTo>
                    <a:pt x="137" y="1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Freeform 23"/>
            <p:cNvSpPr>
              <a:spLocks/>
            </p:cNvSpPr>
            <p:nvPr/>
          </p:nvSpPr>
          <p:spPr bwMode="auto">
            <a:xfrm>
              <a:off x="4268" y="2956"/>
              <a:ext cx="165" cy="49"/>
            </a:xfrm>
            <a:custGeom>
              <a:avLst/>
              <a:gdLst>
                <a:gd name="T0" fmla="*/ 43 w 330"/>
                <a:gd name="T1" fmla="*/ 0 h 97"/>
                <a:gd name="T2" fmla="*/ 0 w 330"/>
                <a:gd name="T3" fmla="*/ 76 h 97"/>
                <a:gd name="T4" fmla="*/ 133 w 330"/>
                <a:gd name="T5" fmla="*/ 97 h 97"/>
                <a:gd name="T6" fmla="*/ 330 w 330"/>
                <a:gd name="T7" fmla="*/ 57 h 97"/>
                <a:gd name="T8" fmla="*/ 266 w 330"/>
                <a:gd name="T9" fmla="*/ 28 h 97"/>
                <a:gd name="T10" fmla="*/ 108 w 330"/>
                <a:gd name="T11" fmla="*/ 47 h 97"/>
                <a:gd name="T12" fmla="*/ 43 w 330"/>
                <a:gd name="T13" fmla="*/ 0 h 97"/>
                <a:gd name="T14" fmla="*/ 43 w 330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97">
                  <a:moveTo>
                    <a:pt x="43" y="0"/>
                  </a:moveTo>
                  <a:lnTo>
                    <a:pt x="0" y="76"/>
                  </a:lnTo>
                  <a:lnTo>
                    <a:pt x="133" y="97"/>
                  </a:lnTo>
                  <a:lnTo>
                    <a:pt x="330" y="57"/>
                  </a:lnTo>
                  <a:lnTo>
                    <a:pt x="266" y="28"/>
                  </a:lnTo>
                  <a:lnTo>
                    <a:pt x="108" y="4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Freeform 24"/>
            <p:cNvSpPr>
              <a:spLocks/>
            </p:cNvSpPr>
            <p:nvPr/>
          </p:nvSpPr>
          <p:spPr bwMode="auto">
            <a:xfrm>
              <a:off x="4088" y="2526"/>
              <a:ext cx="40" cy="44"/>
            </a:xfrm>
            <a:custGeom>
              <a:avLst/>
              <a:gdLst>
                <a:gd name="T0" fmla="*/ 80 w 80"/>
                <a:gd name="T1" fmla="*/ 40 h 87"/>
                <a:gd name="T2" fmla="*/ 29 w 80"/>
                <a:gd name="T3" fmla="*/ 0 h 87"/>
                <a:gd name="T4" fmla="*/ 0 w 80"/>
                <a:gd name="T5" fmla="*/ 32 h 87"/>
                <a:gd name="T6" fmla="*/ 23 w 80"/>
                <a:gd name="T7" fmla="*/ 87 h 87"/>
                <a:gd name="T8" fmla="*/ 80 w 80"/>
                <a:gd name="T9" fmla="*/ 40 h 87"/>
                <a:gd name="T10" fmla="*/ 80 w 80"/>
                <a:gd name="T11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7">
                  <a:moveTo>
                    <a:pt x="80" y="40"/>
                  </a:moveTo>
                  <a:lnTo>
                    <a:pt x="29" y="0"/>
                  </a:lnTo>
                  <a:lnTo>
                    <a:pt x="0" y="32"/>
                  </a:lnTo>
                  <a:lnTo>
                    <a:pt x="23" y="87"/>
                  </a:lnTo>
                  <a:lnTo>
                    <a:pt x="8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Freeform 25"/>
            <p:cNvSpPr>
              <a:spLocks/>
            </p:cNvSpPr>
            <p:nvPr/>
          </p:nvSpPr>
          <p:spPr bwMode="auto">
            <a:xfrm>
              <a:off x="4480" y="2546"/>
              <a:ext cx="137" cy="93"/>
            </a:xfrm>
            <a:custGeom>
              <a:avLst/>
              <a:gdLst>
                <a:gd name="T0" fmla="*/ 85 w 273"/>
                <a:gd name="T1" fmla="*/ 36 h 186"/>
                <a:gd name="T2" fmla="*/ 182 w 273"/>
                <a:gd name="T3" fmla="*/ 0 h 186"/>
                <a:gd name="T4" fmla="*/ 226 w 273"/>
                <a:gd name="T5" fmla="*/ 36 h 186"/>
                <a:gd name="T6" fmla="*/ 125 w 273"/>
                <a:gd name="T7" fmla="*/ 72 h 186"/>
                <a:gd name="T8" fmla="*/ 273 w 273"/>
                <a:gd name="T9" fmla="*/ 186 h 186"/>
                <a:gd name="T10" fmla="*/ 0 w 273"/>
                <a:gd name="T11" fmla="*/ 68 h 186"/>
                <a:gd name="T12" fmla="*/ 85 w 273"/>
                <a:gd name="T13" fmla="*/ 36 h 186"/>
                <a:gd name="T14" fmla="*/ 85 w 273"/>
                <a:gd name="T15" fmla="*/ 3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86">
                  <a:moveTo>
                    <a:pt x="85" y="36"/>
                  </a:moveTo>
                  <a:lnTo>
                    <a:pt x="182" y="0"/>
                  </a:lnTo>
                  <a:lnTo>
                    <a:pt x="226" y="36"/>
                  </a:lnTo>
                  <a:lnTo>
                    <a:pt x="125" y="72"/>
                  </a:lnTo>
                  <a:lnTo>
                    <a:pt x="273" y="186"/>
                  </a:lnTo>
                  <a:lnTo>
                    <a:pt x="0" y="68"/>
                  </a:lnTo>
                  <a:lnTo>
                    <a:pt x="85" y="36"/>
                  </a:lnTo>
                  <a:lnTo>
                    <a:pt x="85" y="36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Freeform 26"/>
            <p:cNvSpPr>
              <a:spLocks/>
            </p:cNvSpPr>
            <p:nvPr/>
          </p:nvSpPr>
          <p:spPr bwMode="auto">
            <a:xfrm>
              <a:off x="4428" y="2596"/>
              <a:ext cx="74" cy="36"/>
            </a:xfrm>
            <a:custGeom>
              <a:avLst/>
              <a:gdLst>
                <a:gd name="T0" fmla="*/ 0 w 148"/>
                <a:gd name="T1" fmla="*/ 4 h 73"/>
                <a:gd name="T2" fmla="*/ 15 w 148"/>
                <a:gd name="T3" fmla="*/ 54 h 73"/>
                <a:gd name="T4" fmla="*/ 148 w 148"/>
                <a:gd name="T5" fmla="*/ 73 h 73"/>
                <a:gd name="T6" fmla="*/ 72 w 148"/>
                <a:gd name="T7" fmla="*/ 0 h 73"/>
                <a:gd name="T8" fmla="*/ 0 w 148"/>
                <a:gd name="T9" fmla="*/ 4 h 73"/>
                <a:gd name="T10" fmla="*/ 0 w 148"/>
                <a:gd name="T11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73">
                  <a:moveTo>
                    <a:pt x="0" y="4"/>
                  </a:moveTo>
                  <a:lnTo>
                    <a:pt x="15" y="54"/>
                  </a:lnTo>
                  <a:lnTo>
                    <a:pt x="148" y="73"/>
                  </a:lnTo>
                  <a:lnTo>
                    <a:pt x="7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Freeform 27"/>
            <p:cNvSpPr>
              <a:spLocks/>
            </p:cNvSpPr>
            <p:nvPr/>
          </p:nvSpPr>
          <p:spPr bwMode="auto">
            <a:xfrm>
              <a:off x="3896" y="2598"/>
              <a:ext cx="58" cy="83"/>
            </a:xfrm>
            <a:custGeom>
              <a:avLst/>
              <a:gdLst>
                <a:gd name="T0" fmla="*/ 69 w 116"/>
                <a:gd name="T1" fmla="*/ 166 h 166"/>
                <a:gd name="T2" fmla="*/ 0 w 116"/>
                <a:gd name="T3" fmla="*/ 93 h 166"/>
                <a:gd name="T4" fmla="*/ 40 w 116"/>
                <a:gd name="T5" fmla="*/ 0 h 166"/>
                <a:gd name="T6" fmla="*/ 116 w 116"/>
                <a:gd name="T7" fmla="*/ 61 h 166"/>
                <a:gd name="T8" fmla="*/ 69 w 116"/>
                <a:gd name="T9" fmla="*/ 166 h 166"/>
                <a:gd name="T10" fmla="*/ 69 w 116"/>
                <a:gd name="T1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66">
                  <a:moveTo>
                    <a:pt x="69" y="166"/>
                  </a:moveTo>
                  <a:lnTo>
                    <a:pt x="0" y="93"/>
                  </a:lnTo>
                  <a:lnTo>
                    <a:pt x="40" y="0"/>
                  </a:lnTo>
                  <a:lnTo>
                    <a:pt x="116" y="61"/>
                  </a:lnTo>
                  <a:lnTo>
                    <a:pt x="69" y="166"/>
                  </a:lnTo>
                  <a:lnTo>
                    <a:pt x="69" y="166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Freeform 28"/>
            <p:cNvSpPr>
              <a:spLocks/>
            </p:cNvSpPr>
            <p:nvPr/>
          </p:nvSpPr>
          <p:spPr bwMode="auto">
            <a:xfrm>
              <a:off x="4712" y="2661"/>
              <a:ext cx="71" cy="127"/>
            </a:xfrm>
            <a:custGeom>
              <a:avLst/>
              <a:gdLst>
                <a:gd name="T0" fmla="*/ 0 w 143"/>
                <a:gd name="T1" fmla="*/ 133 h 254"/>
                <a:gd name="T2" fmla="*/ 57 w 143"/>
                <a:gd name="T3" fmla="*/ 121 h 254"/>
                <a:gd name="T4" fmla="*/ 29 w 143"/>
                <a:gd name="T5" fmla="*/ 254 h 254"/>
                <a:gd name="T6" fmla="*/ 105 w 143"/>
                <a:gd name="T7" fmla="*/ 203 h 254"/>
                <a:gd name="T8" fmla="*/ 143 w 143"/>
                <a:gd name="T9" fmla="*/ 64 h 254"/>
                <a:gd name="T10" fmla="*/ 86 w 143"/>
                <a:gd name="T11" fmla="*/ 0 h 254"/>
                <a:gd name="T12" fmla="*/ 0 w 143"/>
                <a:gd name="T13" fmla="*/ 133 h 254"/>
                <a:gd name="T14" fmla="*/ 0 w 143"/>
                <a:gd name="T15" fmla="*/ 13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254">
                  <a:moveTo>
                    <a:pt x="0" y="133"/>
                  </a:moveTo>
                  <a:lnTo>
                    <a:pt x="57" y="121"/>
                  </a:lnTo>
                  <a:lnTo>
                    <a:pt x="29" y="254"/>
                  </a:lnTo>
                  <a:lnTo>
                    <a:pt x="105" y="203"/>
                  </a:lnTo>
                  <a:lnTo>
                    <a:pt x="143" y="64"/>
                  </a:lnTo>
                  <a:lnTo>
                    <a:pt x="86" y="0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Freeform 29"/>
            <p:cNvSpPr>
              <a:spLocks/>
            </p:cNvSpPr>
            <p:nvPr/>
          </p:nvSpPr>
          <p:spPr bwMode="auto">
            <a:xfrm>
              <a:off x="3979" y="2958"/>
              <a:ext cx="127" cy="184"/>
            </a:xfrm>
            <a:custGeom>
              <a:avLst/>
              <a:gdLst>
                <a:gd name="T0" fmla="*/ 0 w 254"/>
                <a:gd name="T1" fmla="*/ 157 h 367"/>
                <a:gd name="T2" fmla="*/ 205 w 254"/>
                <a:gd name="T3" fmla="*/ 367 h 367"/>
                <a:gd name="T4" fmla="*/ 254 w 254"/>
                <a:gd name="T5" fmla="*/ 340 h 367"/>
                <a:gd name="T6" fmla="*/ 3 w 254"/>
                <a:gd name="T7" fmla="*/ 0 h 367"/>
                <a:gd name="T8" fmla="*/ 0 w 254"/>
                <a:gd name="T9" fmla="*/ 157 h 367"/>
                <a:gd name="T10" fmla="*/ 0 w 254"/>
                <a:gd name="T11" fmla="*/ 15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367">
                  <a:moveTo>
                    <a:pt x="0" y="157"/>
                  </a:moveTo>
                  <a:lnTo>
                    <a:pt x="205" y="367"/>
                  </a:lnTo>
                  <a:lnTo>
                    <a:pt x="254" y="340"/>
                  </a:lnTo>
                  <a:lnTo>
                    <a:pt x="3" y="0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Freeform 30"/>
            <p:cNvSpPr>
              <a:spLocks/>
            </p:cNvSpPr>
            <p:nvPr/>
          </p:nvSpPr>
          <p:spPr bwMode="auto">
            <a:xfrm>
              <a:off x="4063" y="3125"/>
              <a:ext cx="420" cy="265"/>
            </a:xfrm>
            <a:custGeom>
              <a:avLst/>
              <a:gdLst>
                <a:gd name="T0" fmla="*/ 490 w 838"/>
                <a:gd name="T1" fmla="*/ 289 h 531"/>
                <a:gd name="T2" fmla="*/ 707 w 838"/>
                <a:gd name="T3" fmla="*/ 531 h 531"/>
                <a:gd name="T4" fmla="*/ 420 w 838"/>
                <a:gd name="T5" fmla="*/ 344 h 531"/>
                <a:gd name="T6" fmla="*/ 0 w 838"/>
                <a:gd name="T7" fmla="*/ 135 h 531"/>
                <a:gd name="T8" fmla="*/ 0 w 838"/>
                <a:gd name="T9" fmla="*/ 74 h 531"/>
                <a:gd name="T10" fmla="*/ 131 w 838"/>
                <a:gd name="T11" fmla="*/ 0 h 531"/>
                <a:gd name="T12" fmla="*/ 205 w 838"/>
                <a:gd name="T13" fmla="*/ 78 h 531"/>
                <a:gd name="T14" fmla="*/ 553 w 838"/>
                <a:gd name="T15" fmla="*/ 246 h 531"/>
                <a:gd name="T16" fmla="*/ 838 w 838"/>
                <a:gd name="T17" fmla="*/ 363 h 531"/>
                <a:gd name="T18" fmla="*/ 779 w 838"/>
                <a:gd name="T19" fmla="*/ 371 h 531"/>
                <a:gd name="T20" fmla="*/ 490 w 838"/>
                <a:gd name="T21" fmla="*/ 289 h 531"/>
                <a:gd name="T22" fmla="*/ 490 w 838"/>
                <a:gd name="T23" fmla="*/ 28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8" h="531">
                  <a:moveTo>
                    <a:pt x="490" y="289"/>
                  </a:moveTo>
                  <a:lnTo>
                    <a:pt x="707" y="531"/>
                  </a:lnTo>
                  <a:lnTo>
                    <a:pt x="420" y="344"/>
                  </a:lnTo>
                  <a:lnTo>
                    <a:pt x="0" y="135"/>
                  </a:lnTo>
                  <a:lnTo>
                    <a:pt x="0" y="74"/>
                  </a:lnTo>
                  <a:lnTo>
                    <a:pt x="131" y="0"/>
                  </a:lnTo>
                  <a:lnTo>
                    <a:pt x="205" y="78"/>
                  </a:lnTo>
                  <a:lnTo>
                    <a:pt x="553" y="246"/>
                  </a:lnTo>
                  <a:lnTo>
                    <a:pt x="838" y="363"/>
                  </a:lnTo>
                  <a:lnTo>
                    <a:pt x="779" y="371"/>
                  </a:lnTo>
                  <a:lnTo>
                    <a:pt x="490" y="289"/>
                  </a:lnTo>
                  <a:lnTo>
                    <a:pt x="490" y="28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7" name="Freeform 31"/>
            <p:cNvSpPr>
              <a:spLocks/>
            </p:cNvSpPr>
            <p:nvPr/>
          </p:nvSpPr>
          <p:spPr bwMode="auto">
            <a:xfrm>
              <a:off x="4041" y="3304"/>
              <a:ext cx="374" cy="220"/>
            </a:xfrm>
            <a:custGeom>
              <a:avLst/>
              <a:gdLst>
                <a:gd name="T0" fmla="*/ 46 w 749"/>
                <a:gd name="T1" fmla="*/ 0 h 439"/>
                <a:gd name="T2" fmla="*/ 63 w 749"/>
                <a:gd name="T3" fmla="*/ 62 h 439"/>
                <a:gd name="T4" fmla="*/ 441 w 749"/>
                <a:gd name="T5" fmla="*/ 222 h 439"/>
                <a:gd name="T6" fmla="*/ 749 w 749"/>
                <a:gd name="T7" fmla="*/ 328 h 439"/>
                <a:gd name="T8" fmla="*/ 745 w 749"/>
                <a:gd name="T9" fmla="*/ 439 h 439"/>
                <a:gd name="T10" fmla="*/ 679 w 749"/>
                <a:gd name="T11" fmla="*/ 406 h 439"/>
                <a:gd name="T12" fmla="*/ 303 w 749"/>
                <a:gd name="T13" fmla="*/ 209 h 439"/>
                <a:gd name="T14" fmla="*/ 0 w 749"/>
                <a:gd name="T15" fmla="*/ 79 h 439"/>
                <a:gd name="T16" fmla="*/ 4 w 749"/>
                <a:gd name="T17" fmla="*/ 22 h 439"/>
                <a:gd name="T18" fmla="*/ 46 w 749"/>
                <a:gd name="T19" fmla="*/ 0 h 439"/>
                <a:gd name="T20" fmla="*/ 46 w 749"/>
                <a:gd name="T2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9" h="439">
                  <a:moveTo>
                    <a:pt x="46" y="0"/>
                  </a:moveTo>
                  <a:lnTo>
                    <a:pt x="63" y="62"/>
                  </a:lnTo>
                  <a:lnTo>
                    <a:pt x="441" y="222"/>
                  </a:lnTo>
                  <a:lnTo>
                    <a:pt x="749" y="328"/>
                  </a:lnTo>
                  <a:lnTo>
                    <a:pt x="745" y="439"/>
                  </a:lnTo>
                  <a:lnTo>
                    <a:pt x="679" y="406"/>
                  </a:lnTo>
                  <a:lnTo>
                    <a:pt x="303" y="209"/>
                  </a:lnTo>
                  <a:lnTo>
                    <a:pt x="0" y="79"/>
                  </a:lnTo>
                  <a:lnTo>
                    <a:pt x="4" y="2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Freeform 32"/>
            <p:cNvSpPr>
              <a:spLocks/>
            </p:cNvSpPr>
            <p:nvPr/>
          </p:nvSpPr>
          <p:spPr bwMode="auto">
            <a:xfrm>
              <a:off x="4178" y="3518"/>
              <a:ext cx="538" cy="310"/>
            </a:xfrm>
            <a:custGeom>
              <a:avLst/>
              <a:gdLst>
                <a:gd name="T0" fmla="*/ 23 w 1074"/>
                <a:gd name="T1" fmla="*/ 0 h 620"/>
                <a:gd name="T2" fmla="*/ 293 w 1074"/>
                <a:gd name="T3" fmla="*/ 173 h 620"/>
                <a:gd name="T4" fmla="*/ 597 w 1074"/>
                <a:gd name="T5" fmla="*/ 304 h 620"/>
                <a:gd name="T6" fmla="*/ 785 w 1074"/>
                <a:gd name="T7" fmla="*/ 475 h 620"/>
                <a:gd name="T8" fmla="*/ 1011 w 1074"/>
                <a:gd name="T9" fmla="*/ 576 h 620"/>
                <a:gd name="T10" fmla="*/ 1074 w 1074"/>
                <a:gd name="T11" fmla="*/ 576 h 620"/>
                <a:gd name="T12" fmla="*/ 1023 w 1074"/>
                <a:gd name="T13" fmla="*/ 620 h 620"/>
                <a:gd name="T14" fmla="*/ 703 w 1074"/>
                <a:gd name="T15" fmla="*/ 553 h 620"/>
                <a:gd name="T16" fmla="*/ 422 w 1074"/>
                <a:gd name="T17" fmla="*/ 297 h 620"/>
                <a:gd name="T18" fmla="*/ 253 w 1074"/>
                <a:gd name="T19" fmla="*/ 206 h 620"/>
                <a:gd name="T20" fmla="*/ 0 w 1074"/>
                <a:gd name="T21" fmla="*/ 12 h 620"/>
                <a:gd name="T22" fmla="*/ 23 w 1074"/>
                <a:gd name="T23" fmla="*/ 0 h 620"/>
                <a:gd name="T24" fmla="*/ 23 w 1074"/>
                <a:gd name="T2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4" h="620">
                  <a:moveTo>
                    <a:pt x="23" y="0"/>
                  </a:moveTo>
                  <a:lnTo>
                    <a:pt x="293" y="173"/>
                  </a:lnTo>
                  <a:lnTo>
                    <a:pt x="597" y="304"/>
                  </a:lnTo>
                  <a:lnTo>
                    <a:pt x="785" y="475"/>
                  </a:lnTo>
                  <a:lnTo>
                    <a:pt x="1011" y="576"/>
                  </a:lnTo>
                  <a:lnTo>
                    <a:pt x="1074" y="576"/>
                  </a:lnTo>
                  <a:lnTo>
                    <a:pt x="1023" y="620"/>
                  </a:lnTo>
                  <a:lnTo>
                    <a:pt x="703" y="553"/>
                  </a:lnTo>
                  <a:lnTo>
                    <a:pt x="422" y="297"/>
                  </a:lnTo>
                  <a:lnTo>
                    <a:pt x="253" y="206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Freeform 33"/>
            <p:cNvSpPr>
              <a:spLocks/>
            </p:cNvSpPr>
            <p:nvPr/>
          </p:nvSpPr>
          <p:spPr bwMode="auto">
            <a:xfrm>
              <a:off x="4278" y="2082"/>
              <a:ext cx="549" cy="848"/>
            </a:xfrm>
            <a:custGeom>
              <a:avLst/>
              <a:gdLst>
                <a:gd name="T0" fmla="*/ 728 w 1096"/>
                <a:gd name="T1" fmla="*/ 378 h 1696"/>
                <a:gd name="T2" fmla="*/ 836 w 1096"/>
                <a:gd name="T3" fmla="*/ 513 h 1696"/>
                <a:gd name="T4" fmla="*/ 836 w 1096"/>
                <a:gd name="T5" fmla="*/ 1281 h 1696"/>
                <a:gd name="T6" fmla="*/ 766 w 1096"/>
                <a:gd name="T7" fmla="*/ 1566 h 1696"/>
                <a:gd name="T8" fmla="*/ 830 w 1096"/>
                <a:gd name="T9" fmla="*/ 1456 h 1696"/>
                <a:gd name="T10" fmla="*/ 889 w 1096"/>
                <a:gd name="T11" fmla="*/ 1260 h 1696"/>
                <a:gd name="T12" fmla="*/ 973 w 1096"/>
                <a:gd name="T13" fmla="*/ 1215 h 1696"/>
                <a:gd name="T14" fmla="*/ 986 w 1096"/>
                <a:gd name="T15" fmla="*/ 1281 h 1696"/>
                <a:gd name="T16" fmla="*/ 882 w 1096"/>
                <a:gd name="T17" fmla="*/ 1604 h 1696"/>
                <a:gd name="T18" fmla="*/ 811 w 1096"/>
                <a:gd name="T19" fmla="*/ 1663 h 1696"/>
                <a:gd name="T20" fmla="*/ 747 w 1096"/>
                <a:gd name="T21" fmla="*/ 1625 h 1696"/>
                <a:gd name="T22" fmla="*/ 720 w 1096"/>
                <a:gd name="T23" fmla="*/ 1690 h 1696"/>
                <a:gd name="T24" fmla="*/ 811 w 1096"/>
                <a:gd name="T25" fmla="*/ 1696 h 1696"/>
                <a:gd name="T26" fmla="*/ 903 w 1096"/>
                <a:gd name="T27" fmla="*/ 1618 h 1696"/>
                <a:gd name="T28" fmla="*/ 1019 w 1096"/>
                <a:gd name="T29" fmla="*/ 1260 h 1696"/>
                <a:gd name="T30" fmla="*/ 1096 w 1096"/>
                <a:gd name="T31" fmla="*/ 1059 h 1696"/>
                <a:gd name="T32" fmla="*/ 1038 w 1096"/>
                <a:gd name="T33" fmla="*/ 774 h 1696"/>
                <a:gd name="T34" fmla="*/ 1038 w 1096"/>
                <a:gd name="T35" fmla="*/ 481 h 1696"/>
                <a:gd name="T36" fmla="*/ 981 w 1096"/>
                <a:gd name="T37" fmla="*/ 352 h 1696"/>
                <a:gd name="T38" fmla="*/ 981 w 1096"/>
                <a:gd name="T39" fmla="*/ 747 h 1696"/>
                <a:gd name="T40" fmla="*/ 1045 w 1096"/>
                <a:gd name="T41" fmla="*/ 1066 h 1696"/>
                <a:gd name="T42" fmla="*/ 876 w 1096"/>
                <a:gd name="T43" fmla="*/ 890 h 1696"/>
                <a:gd name="T44" fmla="*/ 954 w 1096"/>
                <a:gd name="T45" fmla="*/ 844 h 1696"/>
                <a:gd name="T46" fmla="*/ 876 w 1096"/>
                <a:gd name="T47" fmla="*/ 650 h 1696"/>
                <a:gd name="T48" fmla="*/ 876 w 1096"/>
                <a:gd name="T49" fmla="*/ 553 h 1696"/>
                <a:gd name="T50" fmla="*/ 948 w 1096"/>
                <a:gd name="T51" fmla="*/ 586 h 1696"/>
                <a:gd name="T52" fmla="*/ 825 w 1096"/>
                <a:gd name="T53" fmla="*/ 319 h 1696"/>
                <a:gd name="T54" fmla="*/ 941 w 1096"/>
                <a:gd name="T55" fmla="*/ 319 h 1696"/>
                <a:gd name="T56" fmla="*/ 849 w 1096"/>
                <a:gd name="T57" fmla="*/ 228 h 1696"/>
                <a:gd name="T58" fmla="*/ 785 w 1096"/>
                <a:gd name="T59" fmla="*/ 0 h 1696"/>
                <a:gd name="T60" fmla="*/ 714 w 1096"/>
                <a:gd name="T61" fmla="*/ 240 h 1696"/>
                <a:gd name="T62" fmla="*/ 636 w 1096"/>
                <a:gd name="T63" fmla="*/ 306 h 1696"/>
                <a:gd name="T64" fmla="*/ 553 w 1096"/>
                <a:gd name="T65" fmla="*/ 202 h 1696"/>
                <a:gd name="T66" fmla="*/ 427 w 1096"/>
                <a:gd name="T67" fmla="*/ 228 h 1696"/>
                <a:gd name="T68" fmla="*/ 266 w 1096"/>
                <a:gd name="T69" fmla="*/ 299 h 1696"/>
                <a:gd name="T70" fmla="*/ 0 w 1096"/>
                <a:gd name="T71" fmla="*/ 390 h 1696"/>
                <a:gd name="T72" fmla="*/ 285 w 1096"/>
                <a:gd name="T73" fmla="*/ 357 h 1696"/>
                <a:gd name="T74" fmla="*/ 507 w 1096"/>
                <a:gd name="T75" fmla="*/ 319 h 1696"/>
                <a:gd name="T76" fmla="*/ 728 w 1096"/>
                <a:gd name="T77" fmla="*/ 378 h 1696"/>
                <a:gd name="T78" fmla="*/ 728 w 1096"/>
                <a:gd name="T79" fmla="*/ 37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6" h="1696">
                  <a:moveTo>
                    <a:pt x="728" y="378"/>
                  </a:moveTo>
                  <a:lnTo>
                    <a:pt x="836" y="513"/>
                  </a:lnTo>
                  <a:lnTo>
                    <a:pt x="836" y="1281"/>
                  </a:lnTo>
                  <a:lnTo>
                    <a:pt x="766" y="1566"/>
                  </a:lnTo>
                  <a:lnTo>
                    <a:pt x="830" y="1456"/>
                  </a:lnTo>
                  <a:lnTo>
                    <a:pt x="889" y="1260"/>
                  </a:lnTo>
                  <a:lnTo>
                    <a:pt x="973" y="1215"/>
                  </a:lnTo>
                  <a:lnTo>
                    <a:pt x="986" y="1281"/>
                  </a:lnTo>
                  <a:lnTo>
                    <a:pt x="882" y="1604"/>
                  </a:lnTo>
                  <a:lnTo>
                    <a:pt x="811" y="1663"/>
                  </a:lnTo>
                  <a:lnTo>
                    <a:pt x="747" y="1625"/>
                  </a:lnTo>
                  <a:lnTo>
                    <a:pt x="720" y="1690"/>
                  </a:lnTo>
                  <a:lnTo>
                    <a:pt x="811" y="1696"/>
                  </a:lnTo>
                  <a:lnTo>
                    <a:pt x="903" y="1618"/>
                  </a:lnTo>
                  <a:lnTo>
                    <a:pt x="1019" y="1260"/>
                  </a:lnTo>
                  <a:lnTo>
                    <a:pt x="1096" y="1059"/>
                  </a:lnTo>
                  <a:lnTo>
                    <a:pt x="1038" y="774"/>
                  </a:lnTo>
                  <a:lnTo>
                    <a:pt x="1038" y="481"/>
                  </a:lnTo>
                  <a:lnTo>
                    <a:pt x="981" y="352"/>
                  </a:lnTo>
                  <a:lnTo>
                    <a:pt x="981" y="747"/>
                  </a:lnTo>
                  <a:lnTo>
                    <a:pt x="1045" y="1066"/>
                  </a:lnTo>
                  <a:lnTo>
                    <a:pt x="876" y="890"/>
                  </a:lnTo>
                  <a:lnTo>
                    <a:pt x="954" y="844"/>
                  </a:lnTo>
                  <a:lnTo>
                    <a:pt x="876" y="650"/>
                  </a:lnTo>
                  <a:lnTo>
                    <a:pt x="876" y="553"/>
                  </a:lnTo>
                  <a:lnTo>
                    <a:pt x="948" y="586"/>
                  </a:lnTo>
                  <a:lnTo>
                    <a:pt x="825" y="319"/>
                  </a:lnTo>
                  <a:lnTo>
                    <a:pt x="941" y="319"/>
                  </a:lnTo>
                  <a:lnTo>
                    <a:pt x="849" y="228"/>
                  </a:lnTo>
                  <a:lnTo>
                    <a:pt x="785" y="0"/>
                  </a:lnTo>
                  <a:lnTo>
                    <a:pt x="714" y="240"/>
                  </a:lnTo>
                  <a:lnTo>
                    <a:pt x="636" y="306"/>
                  </a:lnTo>
                  <a:lnTo>
                    <a:pt x="553" y="202"/>
                  </a:lnTo>
                  <a:lnTo>
                    <a:pt x="427" y="228"/>
                  </a:lnTo>
                  <a:lnTo>
                    <a:pt x="266" y="299"/>
                  </a:lnTo>
                  <a:lnTo>
                    <a:pt x="0" y="390"/>
                  </a:lnTo>
                  <a:lnTo>
                    <a:pt x="285" y="357"/>
                  </a:lnTo>
                  <a:lnTo>
                    <a:pt x="507" y="319"/>
                  </a:lnTo>
                  <a:lnTo>
                    <a:pt x="728" y="378"/>
                  </a:lnTo>
                  <a:lnTo>
                    <a:pt x="728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Freeform 34"/>
            <p:cNvSpPr>
              <a:spLocks/>
            </p:cNvSpPr>
            <p:nvPr/>
          </p:nvSpPr>
          <p:spPr bwMode="auto">
            <a:xfrm>
              <a:off x="3863" y="1985"/>
              <a:ext cx="734" cy="743"/>
            </a:xfrm>
            <a:custGeom>
              <a:avLst/>
              <a:gdLst>
                <a:gd name="T0" fmla="*/ 260 w 1467"/>
                <a:gd name="T1" fmla="*/ 371 h 1487"/>
                <a:gd name="T2" fmla="*/ 338 w 1467"/>
                <a:gd name="T3" fmla="*/ 245 h 1487"/>
                <a:gd name="T4" fmla="*/ 642 w 1467"/>
                <a:gd name="T5" fmla="*/ 110 h 1487"/>
                <a:gd name="T6" fmla="*/ 895 w 1467"/>
                <a:gd name="T7" fmla="*/ 0 h 1487"/>
                <a:gd name="T8" fmla="*/ 1467 w 1467"/>
                <a:gd name="T9" fmla="*/ 129 h 1487"/>
                <a:gd name="T10" fmla="*/ 922 w 1467"/>
                <a:gd name="T11" fmla="*/ 90 h 1487"/>
                <a:gd name="T12" fmla="*/ 1059 w 1467"/>
                <a:gd name="T13" fmla="*/ 207 h 1487"/>
                <a:gd name="T14" fmla="*/ 774 w 1467"/>
                <a:gd name="T15" fmla="*/ 240 h 1487"/>
                <a:gd name="T16" fmla="*/ 532 w 1467"/>
                <a:gd name="T17" fmla="*/ 266 h 1487"/>
                <a:gd name="T18" fmla="*/ 720 w 1467"/>
                <a:gd name="T19" fmla="*/ 344 h 1487"/>
                <a:gd name="T20" fmla="*/ 519 w 1467"/>
                <a:gd name="T21" fmla="*/ 468 h 1487"/>
                <a:gd name="T22" fmla="*/ 916 w 1467"/>
                <a:gd name="T23" fmla="*/ 422 h 1487"/>
                <a:gd name="T24" fmla="*/ 656 w 1467"/>
                <a:gd name="T25" fmla="*/ 538 h 1487"/>
                <a:gd name="T26" fmla="*/ 416 w 1467"/>
                <a:gd name="T27" fmla="*/ 584 h 1487"/>
                <a:gd name="T28" fmla="*/ 357 w 1467"/>
                <a:gd name="T29" fmla="*/ 857 h 1487"/>
                <a:gd name="T30" fmla="*/ 253 w 1467"/>
                <a:gd name="T31" fmla="*/ 1038 h 1487"/>
                <a:gd name="T32" fmla="*/ 201 w 1467"/>
                <a:gd name="T33" fmla="*/ 1487 h 1487"/>
                <a:gd name="T34" fmla="*/ 142 w 1467"/>
                <a:gd name="T35" fmla="*/ 1344 h 1487"/>
                <a:gd name="T36" fmla="*/ 142 w 1467"/>
                <a:gd name="T37" fmla="*/ 1169 h 1487"/>
                <a:gd name="T38" fmla="*/ 32 w 1467"/>
                <a:gd name="T39" fmla="*/ 1105 h 1487"/>
                <a:gd name="T40" fmla="*/ 0 w 1467"/>
                <a:gd name="T41" fmla="*/ 954 h 1487"/>
                <a:gd name="T42" fmla="*/ 177 w 1467"/>
                <a:gd name="T43" fmla="*/ 882 h 1487"/>
                <a:gd name="T44" fmla="*/ 97 w 1467"/>
                <a:gd name="T45" fmla="*/ 1065 h 1487"/>
                <a:gd name="T46" fmla="*/ 201 w 1467"/>
                <a:gd name="T47" fmla="*/ 981 h 1487"/>
                <a:gd name="T48" fmla="*/ 319 w 1467"/>
                <a:gd name="T49" fmla="*/ 785 h 1487"/>
                <a:gd name="T50" fmla="*/ 376 w 1467"/>
                <a:gd name="T51" fmla="*/ 603 h 1487"/>
                <a:gd name="T52" fmla="*/ 247 w 1467"/>
                <a:gd name="T53" fmla="*/ 761 h 1487"/>
                <a:gd name="T54" fmla="*/ 78 w 1467"/>
                <a:gd name="T55" fmla="*/ 837 h 1487"/>
                <a:gd name="T56" fmla="*/ 150 w 1467"/>
                <a:gd name="T57" fmla="*/ 572 h 1487"/>
                <a:gd name="T58" fmla="*/ 260 w 1467"/>
                <a:gd name="T59" fmla="*/ 441 h 1487"/>
                <a:gd name="T60" fmla="*/ 260 w 1467"/>
                <a:gd name="T61" fmla="*/ 371 h 1487"/>
                <a:gd name="T62" fmla="*/ 260 w 1467"/>
                <a:gd name="T63" fmla="*/ 371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1487">
                  <a:moveTo>
                    <a:pt x="260" y="371"/>
                  </a:moveTo>
                  <a:lnTo>
                    <a:pt x="338" y="245"/>
                  </a:lnTo>
                  <a:lnTo>
                    <a:pt x="642" y="110"/>
                  </a:lnTo>
                  <a:lnTo>
                    <a:pt x="895" y="0"/>
                  </a:lnTo>
                  <a:lnTo>
                    <a:pt x="1467" y="129"/>
                  </a:lnTo>
                  <a:lnTo>
                    <a:pt x="922" y="90"/>
                  </a:lnTo>
                  <a:lnTo>
                    <a:pt x="1059" y="207"/>
                  </a:lnTo>
                  <a:lnTo>
                    <a:pt x="774" y="240"/>
                  </a:lnTo>
                  <a:lnTo>
                    <a:pt x="532" y="266"/>
                  </a:lnTo>
                  <a:lnTo>
                    <a:pt x="720" y="344"/>
                  </a:lnTo>
                  <a:lnTo>
                    <a:pt x="519" y="468"/>
                  </a:lnTo>
                  <a:lnTo>
                    <a:pt x="916" y="422"/>
                  </a:lnTo>
                  <a:lnTo>
                    <a:pt x="656" y="538"/>
                  </a:lnTo>
                  <a:lnTo>
                    <a:pt x="416" y="584"/>
                  </a:lnTo>
                  <a:lnTo>
                    <a:pt x="357" y="857"/>
                  </a:lnTo>
                  <a:lnTo>
                    <a:pt x="253" y="1038"/>
                  </a:lnTo>
                  <a:lnTo>
                    <a:pt x="201" y="1487"/>
                  </a:lnTo>
                  <a:lnTo>
                    <a:pt x="142" y="1344"/>
                  </a:lnTo>
                  <a:lnTo>
                    <a:pt x="142" y="1169"/>
                  </a:lnTo>
                  <a:lnTo>
                    <a:pt x="32" y="1105"/>
                  </a:lnTo>
                  <a:lnTo>
                    <a:pt x="0" y="954"/>
                  </a:lnTo>
                  <a:lnTo>
                    <a:pt x="177" y="882"/>
                  </a:lnTo>
                  <a:lnTo>
                    <a:pt x="97" y="1065"/>
                  </a:lnTo>
                  <a:lnTo>
                    <a:pt x="201" y="981"/>
                  </a:lnTo>
                  <a:lnTo>
                    <a:pt x="319" y="785"/>
                  </a:lnTo>
                  <a:lnTo>
                    <a:pt x="376" y="603"/>
                  </a:lnTo>
                  <a:lnTo>
                    <a:pt x="247" y="761"/>
                  </a:lnTo>
                  <a:lnTo>
                    <a:pt x="78" y="837"/>
                  </a:lnTo>
                  <a:lnTo>
                    <a:pt x="150" y="572"/>
                  </a:lnTo>
                  <a:lnTo>
                    <a:pt x="260" y="441"/>
                  </a:lnTo>
                  <a:lnTo>
                    <a:pt x="260" y="371"/>
                  </a:lnTo>
                  <a:lnTo>
                    <a:pt x="260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Freeform 35"/>
            <p:cNvSpPr>
              <a:spLocks/>
            </p:cNvSpPr>
            <p:nvPr/>
          </p:nvSpPr>
          <p:spPr bwMode="auto">
            <a:xfrm>
              <a:off x="4392" y="2247"/>
              <a:ext cx="233" cy="78"/>
            </a:xfrm>
            <a:custGeom>
              <a:avLst/>
              <a:gdLst>
                <a:gd name="T0" fmla="*/ 363 w 465"/>
                <a:gd name="T1" fmla="*/ 0 h 156"/>
                <a:gd name="T2" fmla="*/ 258 w 465"/>
                <a:gd name="T3" fmla="*/ 21 h 156"/>
                <a:gd name="T4" fmla="*/ 110 w 465"/>
                <a:gd name="T5" fmla="*/ 110 h 156"/>
                <a:gd name="T6" fmla="*/ 0 w 465"/>
                <a:gd name="T7" fmla="*/ 156 h 156"/>
                <a:gd name="T8" fmla="*/ 156 w 465"/>
                <a:gd name="T9" fmla="*/ 150 h 156"/>
                <a:gd name="T10" fmla="*/ 304 w 465"/>
                <a:gd name="T11" fmla="*/ 99 h 156"/>
                <a:gd name="T12" fmla="*/ 465 w 465"/>
                <a:gd name="T13" fmla="*/ 7 h 156"/>
                <a:gd name="T14" fmla="*/ 363 w 465"/>
                <a:gd name="T15" fmla="*/ 0 h 156"/>
                <a:gd name="T16" fmla="*/ 363 w 465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156">
                  <a:moveTo>
                    <a:pt x="363" y="0"/>
                  </a:moveTo>
                  <a:lnTo>
                    <a:pt x="258" y="21"/>
                  </a:lnTo>
                  <a:lnTo>
                    <a:pt x="110" y="110"/>
                  </a:lnTo>
                  <a:lnTo>
                    <a:pt x="0" y="156"/>
                  </a:lnTo>
                  <a:lnTo>
                    <a:pt x="156" y="150"/>
                  </a:lnTo>
                  <a:lnTo>
                    <a:pt x="304" y="99"/>
                  </a:lnTo>
                  <a:lnTo>
                    <a:pt x="465" y="7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Freeform 36"/>
            <p:cNvSpPr>
              <a:spLocks/>
            </p:cNvSpPr>
            <p:nvPr/>
          </p:nvSpPr>
          <p:spPr bwMode="auto">
            <a:xfrm>
              <a:off x="4567" y="2251"/>
              <a:ext cx="101" cy="85"/>
            </a:xfrm>
            <a:custGeom>
              <a:avLst/>
              <a:gdLst>
                <a:gd name="T0" fmla="*/ 78 w 202"/>
                <a:gd name="T1" fmla="*/ 6 h 170"/>
                <a:gd name="T2" fmla="*/ 65 w 202"/>
                <a:gd name="T3" fmla="*/ 71 h 170"/>
                <a:gd name="T4" fmla="*/ 0 w 202"/>
                <a:gd name="T5" fmla="*/ 170 h 170"/>
                <a:gd name="T6" fmla="*/ 130 w 202"/>
                <a:gd name="T7" fmla="*/ 103 h 170"/>
                <a:gd name="T8" fmla="*/ 202 w 202"/>
                <a:gd name="T9" fmla="*/ 0 h 170"/>
                <a:gd name="T10" fmla="*/ 78 w 202"/>
                <a:gd name="T11" fmla="*/ 6 h 170"/>
                <a:gd name="T12" fmla="*/ 78 w 202"/>
                <a:gd name="T13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0">
                  <a:moveTo>
                    <a:pt x="78" y="6"/>
                  </a:moveTo>
                  <a:lnTo>
                    <a:pt x="65" y="71"/>
                  </a:lnTo>
                  <a:lnTo>
                    <a:pt x="0" y="170"/>
                  </a:lnTo>
                  <a:lnTo>
                    <a:pt x="130" y="103"/>
                  </a:lnTo>
                  <a:lnTo>
                    <a:pt x="202" y="0"/>
                  </a:lnTo>
                  <a:lnTo>
                    <a:pt x="78" y="6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Freeform 37"/>
            <p:cNvSpPr>
              <a:spLocks/>
            </p:cNvSpPr>
            <p:nvPr/>
          </p:nvSpPr>
          <p:spPr bwMode="auto">
            <a:xfrm>
              <a:off x="3860" y="2556"/>
              <a:ext cx="312" cy="628"/>
            </a:xfrm>
            <a:custGeom>
              <a:avLst/>
              <a:gdLst>
                <a:gd name="T0" fmla="*/ 0 w 624"/>
                <a:gd name="T1" fmla="*/ 0 h 1254"/>
                <a:gd name="T2" fmla="*/ 6 w 624"/>
                <a:gd name="T3" fmla="*/ 403 h 1254"/>
                <a:gd name="T4" fmla="*/ 129 w 624"/>
                <a:gd name="T5" fmla="*/ 539 h 1254"/>
                <a:gd name="T6" fmla="*/ 202 w 624"/>
                <a:gd name="T7" fmla="*/ 553 h 1254"/>
                <a:gd name="T8" fmla="*/ 215 w 624"/>
                <a:gd name="T9" fmla="*/ 811 h 1254"/>
                <a:gd name="T10" fmla="*/ 169 w 624"/>
                <a:gd name="T11" fmla="*/ 916 h 1254"/>
                <a:gd name="T12" fmla="*/ 221 w 624"/>
                <a:gd name="T13" fmla="*/ 1098 h 1254"/>
                <a:gd name="T14" fmla="*/ 395 w 624"/>
                <a:gd name="T15" fmla="*/ 1254 h 1254"/>
                <a:gd name="T16" fmla="*/ 253 w 624"/>
                <a:gd name="T17" fmla="*/ 1058 h 1254"/>
                <a:gd name="T18" fmla="*/ 253 w 624"/>
                <a:gd name="T19" fmla="*/ 870 h 1254"/>
                <a:gd name="T20" fmla="*/ 500 w 624"/>
                <a:gd name="T21" fmla="*/ 1176 h 1254"/>
                <a:gd name="T22" fmla="*/ 624 w 624"/>
                <a:gd name="T23" fmla="*/ 1136 h 1254"/>
                <a:gd name="T24" fmla="*/ 473 w 624"/>
                <a:gd name="T25" fmla="*/ 1085 h 1254"/>
                <a:gd name="T26" fmla="*/ 266 w 624"/>
                <a:gd name="T27" fmla="*/ 766 h 1254"/>
                <a:gd name="T28" fmla="*/ 207 w 624"/>
                <a:gd name="T29" fmla="*/ 395 h 1254"/>
                <a:gd name="T30" fmla="*/ 188 w 624"/>
                <a:gd name="T31" fmla="*/ 475 h 1254"/>
                <a:gd name="T32" fmla="*/ 129 w 624"/>
                <a:gd name="T33" fmla="*/ 475 h 1254"/>
                <a:gd name="T34" fmla="*/ 46 w 624"/>
                <a:gd name="T35" fmla="*/ 376 h 1254"/>
                <a:gd name="T36" fmla="*/ 0 w 624"/>
                <a:gd name="T37" fmla="*/ 0 h 1254"/>
                <a:gd name="T38" fmla="*/ 0 w 624"/>
                <a:gd name="T3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4" h="1254">
                  <a:moveTo>
                    <a:pt x="0" y="0"/>
                  </a:moveTo>
                  <a:lnTo>
                    <a:pt x="6" y="403"/>
                  </a:lnTo>
                  <a:lnTo>
                    <a:pt x="129" y="539"/>
                  </a:lnTo>
                  <a:lnTo>
                    <a:pt x="202" y="553"/>
                  </a:lnTo>
                  <a:lnTo>
                    <a:pt x="215" y="811"/>
                  </a:lnTo>
                  <a:lnTo>
                    <a:pt x="169" y="916"/>
                  </a:lnTo>
                  <a:lnTo>
                    <a:pt x="221" y="1098"/>
                  </a:lnTo>
                  <a:lnTo>
                    <a:pt x="395" y="1254"/>
                  </a:lnTo>
                  <a:lnTo>
                    <a:pt x="253" y="1058"/>
                  </a:lnTo>
                  <a:lnTo>
                    <a:pt x="253" y="870"/>
                  </a:lnTo>
                  <a:lnTo>
                    <a:pt x="500" y="1176"/>
                  </a:lnTo>
                  <a:lnTo>
                    <a:pt x="624" y="1136"/>
                  </a:lnTo>
                  <a:lnTo>
                    <a:pt x="473" y="1085"/>
                  </a:lnTo>
                  <a:lnTo>
                    <a:pt x="266" y="766"/>
                  </a:lnTo>
                  <a:lnTo>
                    <a:pt x="207" y="395"/>
                  </a:lnTo>
                  <a:lnTo>
                    <a:pt x="188" y="475"/>
                  </a:lnTo>
                  <a:lnTo>
                    <a:pt x="129" y="475"/>
                  </a:lnTo>
                  <a:lnTo>
                    <a:pt x="46" y="3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Freeform 38"/>
            <p:cNvSpPr>
              <a:spLocks/>
            </p:cNvSpPr>
            <p:nvPr/>
          </p:nvSpPr>
          <p:spPr bwMode="auto">
            <a:xfrm>
              <a:off x="3886" y="2572"/>
              <a:ext cx="61" cy="111"/>
            </a:xfrm>
            <a:custGeom>
              <a:avLst/>
              <a:gdLst>
                <a:gd name="T0" fmla="*/ 124 w 124"/>
                <a:gd name="T1" fmla="*/ 72 h 220"/>
                <a:gd name="T2" fmla="*/ 6 w 124"/>
                <a:gd name="T3" fmla="*/ 0 h 220"/>
                <a:gd name="T4" fmla="*/ 33 w 124"/>
                <a:gd name="T5" fmla="*/ 72 h 220"/>
                <a:gd name="T6" fmla="*/ 0 w 124"/>
                <a:gd name="T7" fmla="*/ 220 h 220"/>
                <a:gd name="T8" fmla="*/ 59 w 124"/>
                <a:gd name="T9" fmla="*/ 99 h 220"/>
                <a:gd name="T10" fmla="*/ 124 w 124"/>
                <a:gd name="T11" fmla="*/ 169 h 220"/>
                <a:gd name="T12" fmla="*/ 124 w 124"/>
                <a:gd name="T13" fmla="*/ 72 h 220"/>
                <a:gd name="T14" fmla="*/ 124 w 124"/>
                <a:gd name="T15" fmla="*/ 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20">
                  <a:moveTo>
                    <a:pt x="124" y="72"/>
                  </a:moveTo>
                  <a:lnTo>
                    <a:pt x="6" y="0"/>
                  </a:lnTo>
                  <a:lnTo>
                    <a:pt x="33" y="72"/>
                  </a:lnTo>
                  <a:lnTo>
                    <a:pt x="0" y="220"/>
                  </a:lnTo>
                  <a:lnTo>
                    <a:pt x="59" y="99"/>
                  </a:lnTo>
                  <a:lnTo>
                    <a:pt x="124" y="169"/>
                  </a:lnTo>
                  <a:lnTo>
                    <a:pt x="124" y="72"/>
                  </a:lnTo>
                  <a:lnTo>
                    <a:pt x="12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Freeform 39"/>
            <p:cNvSpPr>
              <a:spLocks/>
            </p:cNvSpPr>
            <p:nvPr/>
          </p:nvSpPr>
          <p:spPr bwMode="auto">
            <a:xfrm>
              <a:off x="3911" y="2648"/>
              <a:ext cx="36" cy="64"/>
            </a:xfrm>
            <a:custGeom>
              <a:avLst/>
              <a:gdLst>
                <a:gd name="T0" fmla="*/ 59 w 72"/>
                <a:gd name="T1" fmla="*/ 0 h 129"/>
                <a:gd name="T2" fmla="*/ 0 w 72"/>
                <a:gd name="T3" fmla="*/ 38 h 129"/>
                <a:gd name="T4" fmla="*/ 0 w 72"/>
                <a:gd name="T5" fmla="*/ 103 h 129"/>
                <a:gd name="T6" fmla="*/ 59 w 72"/>
                <a:gd name="T7" fmla="*/ 129 h 129"/>
                <a:gd name="T8" fmla="*/ 72 w 72"/>
                <a:gd name="T9" fmla="*/ 46 h 129"/>
                <a:gd name="T10" fmla="*/ 59 w 72"/>
                <a:gd name="T11" fmla="*/ 0 h 129"/>
                <a:gd name="T12" fmla="*/ 59 w 72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9">
                  <a:moveTo>
                    <a:pt x="59" y="0"/>
                  </a:moveTo>
                  <a:lnTo>
                    <a:pt x="0" y="38"/>
                  </a:lnTo>
                  <a:lnTo>
                    <a:pt x="0" y="103"/>
                  </a:lnTo>
                  <a:lnTo>
                    <a:pt x="59" y="129"/>
                  </a:lnTo>
                  <a:lnTo>
                    <a:pt x="72" y="4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Freeform 40"/>
            <p:cNvSpPr>
              <a:spLocks/>
            </p:cNvSpPr>
            <p:nvPr/>
          </p:nvSpPr>
          <p:spPr bwMode="auto">
            <a:xfrm>
              <a:off x="4204" y="2511"/>
              <a:ext cx="129" cy="48"/>
            </a:xfrm>
            <a:custGeom>
              <a:avLst/>
              <a:gdLst>
                <a:gd name="T0" fmla="*/ 0 w 259"/>
                <a:gd name="T1" fmla="*/ 14 h 97"/>
                <a:gd name="T2" fmla="*/ 124 w 259"/>
                <a:gd name="T3" fmla="*/ 97 h 97"/>
                <a:gd name="T4" fmla="*/ 259 w 259"/>
                <a:gd name="T5" fmla="*/ 46 h 97"/>
                <a:gd name="T6" fmla="*/ 59 w 259"/>
                <a:gd name="T7" fmla="*/ 0 h 97"/>
                <a:gd name="T8" fmla="*/ 0 w 259"/>
                <a:gd name="T9" fmla="*/ 14 h 97"/>
                <a:gd name="T10" fmla="*/ 0 w 259"/>
                <a:gd name="T11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97">
                  <a:moveTo>
                    <a:pt x="0" y="14"/>
                  </a:moveTo>
                  <a:lnTo>
                    <a:pt x="124" y="97"/>
                  </a:lnTo>
                  <a:lnTo>
                    <a:pt x="259" y="46"/>
                  </a:lnTo>
                  <a:lnTo>
                    <a:pt x="59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Freeform 41"/>
            <p:cNvSpPr>
              <a:spLocks/>
            </p:cNvSpPr>
            <p:nvPr/>
          </p:nvSpPr>
          <p:spPr bwMode="auto">
            <a:xfrm>
              <a:off x="4564" y="2544"/>
              <a:ext cx="84" cy="78"/>
            </a:xfrm>
            <a:custGeom>
              <a:avLst/>
              <a:gdLst>
                <a:gd name="T0" fmla="*/ 0 w 167"/>
                <a:gd name="T1" fmla="*/ 0 h 156"/>
                <a:gd name="T2" fmla="*/ 167 w 167"/>
                <a:gd name="T3" fmla="*/ 156 h 156"/>
                <a:gd name="T4" fmla="*/ 142 w 167"/>
                <a:gd name="T5" fmla="*/ 38 h 156"/>
                <a:gd name="T6" fmla="*/ 0 w 167"/>
                <a:gd name="T7" fmla="*/ 0 h 156"/>
                <a:gd name="T8" fmla="*/ 0 w 16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56">
                  <a:moveTo>
                    <a:pt x="0" y="0"/>
                  </a:moveTo>
                  <a:lnTo>
                    <a:pt x="167" y="156"/>
                  </a:lnTo>
                  <a:lnTo>
                    <a:pt x="14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Freeform 42"/>
            <p:cNvSpPr>
              <a:spLocks/>
            </p:cNvSpPr>
            <p:nvPr/>
          </p:nvSpPr>
          <p:spPr bwMode="auto">
            <a:xfrm>
              <a:off x="4425" y="2559"/>
              <a:ext cx="200" cy="95"/>
            </a:xfrm>
            <a:custGeom>
              <a:avLst/>
              <a:gdLst>
                <a:gd name="T0" fmla="*/ 19 w 401"/>
                <a:gd name="T1" fmla="*/ 21 h 190"/>
                <a:gd name="T2" fmla="*/ 202 w 401"/>
                <a:gd name="T3" fmla="*/ 0 h 190"/>
                <a:gd name="T4" fmla="*/ 181 w 401"/>
                <a:gd name="T5" fmla="*/ 54 h 190"/>
                <a:gd name="T6" fmla="*/ 377 w 401"/>
                <a:gd name="T7" fmla="*/ 150 h 190"/>
                <a:gd name="T8" fmla="*/ 401 w 401"/>
                <a:gd name="T9" fmla="*/ 190 h 190"/>
                <a:gd name="T10" fmla="*/ 318 w 401"/>
                <a:gd name="T11" fmla="*/ 183 h 190"/>
                <a:gd name="T12" fmla="*/ 293 w 401"/>
                <a:gd name="T13" fmla="*/ 137 h 190"/>
                <a:gd name="T14" fmla="*/ 189 w 401"/>
                <a:gd name="T15" fmla="*/ 105 h 190"/>
                <a:gd name="T16" fmla="*/ 116 w 401"/>
                <a:gd name="T17" fmla="*/ 73 h 190"/>
                <a:gd name="T18" fmla="*/ 78 w 401"/>
                <a:gd name="T19" fmla="*/ 137 h 190"/>
                <a:gd name="T20" fmla="*/ 0 w 401"/>
                <a:gd name="T21" fmla="*/ 78 h 190"/>
                <a:gd name="T22" fmla="*/ 19 w 401"/>
                <a:gd name="T23" fmla="*/ 21 h 190"/>
                <a:gd name="T24" fmla="*/ 19 w 401"/>
                <a:gd name="T2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90">
                  <a:moveTo>
                    <a:pt x="19" y="21"/>
                  </a:moveTo>
                  <a:lnTo>
                    <a:pt x="202" y="0"/>
                  </a:lnTo>
                  <a:lnTo>
                    <a:pt x="181" y="54"/>
                  </a:lnTo>
                  <a:lnTo>
                    <a:pt x="377" y="150"/>
                  </a:lnTo>
                  <a:lnTo>
                    <a:pt x="401" y="190"/>
                  </a:lnTo>
                  <a:lnTo>
                    <a:pt x="318" y="183"/>
                  </a:lnTo>
                  <a:lnTo>
                    <a:pt x="293" y="137"/>
                  </a:lnTo>
                  <a:lnTo>
                    <a:pt x="189" y="105"/>
                  </a:lnTo>
                  <a:lnTo>
                    <a:pt x="116" y="73"/>
                  </a:lnTo>
                  <a:lnTo>
                    <a:pt x="78" y="137"/>
                  </a:lnTo>
                  <a:lnTo>
                    <a:pt x="0" y="78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Freeform 43"/>
            <p:cNvSpPr>
              <a:spLocks/>
            </p:cNvSpPr>
            <p:nvPr/>
          </p:nvSpPr>
          <p:spPr bwMode="auto">
            <a:xfrm>
              <a:off x="4507" y="2600"/>
              <a:ext cx="53" cy="40"/>
            </a:xfrm>
            <a:custGeom>
              <a:avLst/>
              <a:gdLst>
                <a:gd name="T0" fmla="*/ 0 w 104"/>
                <a:gd name="T1" fmla="*/ 0 h 80"/>
                <a:gd name="T2" fmla="*/ 0 w 104"/>
                <a:gd name="T3" fmla="*/ 61 h 80"/>
                <a:gd name="T4" fmla="*/ 61 w 104"/>
                <a:gd name="T5" fmla="*/ 80 h 80"/>
                <a:gd name="T6" fmla="*/ 104 w 104"/>
                <a:gd name="T7" fmla="*/ 38 h 80"/>
                <a:gd name="T8" fmla="*/ 89 w 104"/>
                <a:gd name="T9" fmla="*/ 19 h 80"/>
                <a:gd name="T10" fmla="*/ 66 w 104"/>
                <a:gd name="T11" fmla="*/ 57 h 80"/>
                <a:gd name="T12" fmla="*/ 45 w 104"/>
                <a:gd name="T13" fmla="*/ 53 h 80"/>
                <a:gd name="T14" fmla="*/ 49 w 104"/>
                <a:gd name="T15" fmla="*/ 15 h 80"/>
                <a:gd name="T16" fmla="*/ 0 w 104"/>
                <a:gd name="T17" fmla="*/ 0 h 80"/>
                <a:gd name="T18" fmla="*/ 0 w 104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80">
                  <a:moveTo>
                    <a:pt x="0" y="0"/>
                  </a:moveTo>
                  <a:lnTo>
                    <a:pt x="0" y="61"/>
                  </a:lnTo>
                  <a:lnTo>
                    <a:pt x="61" y="80"/>
                  </a:lnTo>
                  <a:lnTo>
                    <a:pt x="104" y="38"/>
                  </a:lnTo>
                  <a:lnTo>
                    <a:pt x="89" y="19"/>
                  </a:lnTo>
                  <a:lnTo>
                    <a:pt x="66" y="57"/>
                  </a:lnTo>
                  <a:lnTo>
                    <a:pt x="45" y="53"/>
                  </a:lnTo>
                  <a:lnTo>
                    <a:pt x="4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Freeform 44"/>
            <p:cNvSpPr>
              <a:spLocks/>
            </p:cNvSpPr>
            <p:nvPr/>
          </p:nvSpPr>
          <p:spPr bwMode="auto">
            <a:xfrm>
              <a:off x="4099" y="2536"/>
              <a:ext cx="213" cy="60"/>
            </a:xfrm>
            <a:custGeom>
              <a:avLst/>
              <a:gdLst>
                <a:gd name="T0" fmla="*/ 297 w 428"/>
                <a:gd name="T1" fmla="*/ 11 h 119"/>
                <a:gd name="T2" fmla="*/ 55 w 428"/>
                <a:gd name="T3" fmla="*/ 15 h 119"/>
                <a:gd name="T4" fmla="*/ 0 w 428"/>
                <a:gd name="T5" fmla="*/ 62 h 119"/>
                <a:gd name="T6" fmla="*/ 48 w 428"/>
                <a:gd name="T7" fmla="*/ 104 h 119"/>
                <a:gd name="T8" fmla="*/ 71 w 428"/>
                <a:gd name="T9" fmla="*/ 34 h 119"/>
                <a:gd name="T10" fmla="*/ 282 w 428"/>
                <a:gd name="T11" fmla="*/ 34 h 119"/>
                <a:gd name="T12" fmla="*/ 308 w 428"/>
                <a:gd name="T13" fmla="*/ 81 h 119"/>
                <a:gd name="T14" fmla="*/ 232 w 428"/>
                <a:gd name="T15" fmla="*/ 108 h 119"/>
                <a:gd name="T16" fmla="*/ 327 w 428"/>
                <a:gd name="T17" fmla="*/ 108 h 119"/>
                <a:gd name="T18" fmla="*/ 327 w 428"/>
                <a:gd name="T19" fmla="*/ 61 h 119"/>
                <a:gd name="T20" fmla="*/ 379 w 428"/>
                <a:gd name="T21" fmla="*/ 61 h 119"/>
                <a:gd name="T22" fmla="*/ 428 w 428"/>
                <a:gd name="T23" fmla="*/ 119 h 119"/>
                <a:gd name="T24" fmla="*/ 382 w 428"/>
                <a:gd name="T25" fmla="*/ 0 h 119"/>
                <a:gd name="T26" fmla="*/ 297 w 428"/>
                <a:gd name="T27" fmla="*/ 11 h 119"/>
                <a:gd name="T28" fmla="*/ 297 w 428"/>
                <a:gd name="T2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8" h="119">
                  <a:moveTo>
                    <a:pt x="297" y="11"/>
                  </a:moveTo>
                  <a:lnTo>
                    <a:pt x="55" y="15"/>
                  </a:lnTo>
                  <a:lnTo>
                    <a:pt x="0" y="62"/>
                  </a:lnTo>
                  <a:lnTo>
                    <a:pt x="48" y="104"/>
                  </a:lnTo>
                  <a:lnTo>
                    <a:pt x="71" y="34"/>
                  </a:lnTo>
                  <a:lnTo>
                    <a:pt x="282" y="34"/>
                  </a:lnTo>
                  <a:lnTo>
                    <a:pt x="308" y="81"/>
                  </a:lnTo>
                  <a:lnTo>
                    <a:pt x="232" y="108"/>
                  </a:lnTo>
                  <a:lnTo>
                    <a:pt x="327" y="108"/>
                  </a:lnTo>
                  <a:lnTo>
                    <a:pt x="327" y="61"/>
                  </a:lnTo>
                  <a:lnTo>
                    <a:pt x="379" y="61"/>
                  </a:lnTo>
                  <a:lnTo>
                    <a:pt x="428" y="119"/>
                  </a:lnTo>
                  <a:lnTo>
                    <a:pt x="382" y="0"/>
                  </a:lnTo>
                  <a:lnTo>
                    <a:pt x="297" y="11"/>
                  </a:lnTo>
                  <a:lnTo>
                    <a:pt x="2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Freeform 45"/>
            <p:cNvSpPr>
              <a:spLocks/>
            </p:cNvSpPr>
            <p:nvPr/>
          </p:nvSpPr>
          <p:spPr bwMode="auto">
            <a:xfrm>
              <a:off x="4157" y="2548"/>
              <a:ext cx="59" cy="31"/>
            </a:xfrm>
            <a:custGeom>
              <a:avLst/>
              <a:gdLst>
                <a:gd name="T0" fmla="*/ 0 w 120"/>
                <a:gd name="T1" fmla="*/ 7 h 62"/>
                <a:gd name="T2" fmla="*/ 34 w 120"/>
                <a:gd name="T3" fmla="*/ 62 h 62"/>
                <a:gd name="T4" fmla="*/ 90 w 120"/>
                <a:gd name="T5" fmla="*/ 62 h 62"/>
                <a:gd name="T6" fmla="*/ 120 w 120"/>
                <a:gd name="T7" fmla="*/ 3 h 62"/>
                <a:gd name="T8" fmla="*/ 90 w 120"/>
                <a:gd name="T9" fmla="*/ 0 h 62"/>
                <a:gd name="T10" fmla="*/ 78 w 120"/>
                <a:gd name="T11" fmla="*/ 45 h 62"/>
                <a:gd name="T12" fmla="*/ 46 w 120"/>
                <a:gd name="T13" fmla="*/ 39 h 62"/>
                <a:gd name="T14" fmla="*/ 50 w 120"/>
                <a:gd name="T15" fmla="*/ 3 h 62"/>
                <a:gd name="T16" fmla="*/ 0 w 120"/>
                <a:gd name="T17" fmla="*/ 7 h 62"/>
                <a:gd name="T18" fmla="*/ 0 w 120"/>
                <a:gd name="T1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62">
                  <a:moveTo>
                    <a:pt x="0" y="7"/>
                  </a:moveTo>
                  <a:lnTo>
                    <a:pt x="34" y="62"/>
                  </a:lnTo>
                  <a:lnTo>
                    <a:pt x="90" y="62"/>
                  </a:lnTo>
                  <a:lnTo>
                    <a:pt x="120" y="3"/>
                  </a:lnTo>
                  <a:lnTo>
                    <a:pt x="90" y="0"/>
                  </a:lnTo>
                  <a:lnTo>
                    <a:pt x="78" y="45"/>
                  </a:lnTo>
                  <a:lnTo>
                    <a:pt x="46" y="39"/>
                  </a:lnTo>
                  <a:lnTo>
                    <a:pt x="50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Freeform 46"/>
            <p:cNvSpPr>
              <a:spLocks/>
            </p:cNvSpPr>
            <p:nvPr/>
          </p:nvSpPr>
          <p:spPr bwMode="auto">
            <a:xfrm>
              <a:off x="4284" y="2646"/>
              <a:ext cx="38" cy="84"/>
            </a:xfrm>
            <a:custGeom>
              <a:avLst/>
              <a:gdLst>
                <a:gd name="T0" fmla="*/ 65 w 76"/>
                <a:gd name="T1" fmla="*/ 0 h 169"/>
                <a:gd name="T2" fmla="*/ 61 w 76"/>
                <a:gd name="T3" fmla="*/ 52 h 169"/>
                <a:gd name="T4" fmla="*/ 0 w 76"/>
                <a:gd name="T5" fmla="*/ 169 h 169"/>
                <a:gd name="T6" fmla="*/ 61 w 76"/>
                <a:gd name="T7" fmla="*/ 150 h 169"/>
                <a:gd name="T8" fmla="*/ 76 w 76"/>
                <a:gd name="T9" fmla="*/ 86 h 169"/>
                <a:gd name="T10" fmla="*/ 65 w 76"/>
                <a:gd name="T11" fmla="*/ 0 h 169"/>
                <a:gd name="T12" fmla="*/ 65 w 76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9">
                  <a:moveTo>
                    <a:pt x="65" y="0"/>
                  </a:moveTo>
                  <a:lnTo>
                    <a:pt x="61" y="52"/>
                  </a:lnTo>
                  <a:lnTo>
                    <a:pt x="0" y="169"/>
                  </a:lnTo>
                  <a:lnTo>
                    <a:pt x="61" y="150"/>
                  </a:lnTo>
                  <a:lnTo>
                    <a:pt x="76" y="86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3" name="Freeform 47"/>
            <p:cNvSpPr>
              <a:spLocks/>
            </p:cNvSpPr>
            <p:nvPr/>
          </p:nvSpPr>
          <p:spPr bwMode="auto">
            <a:xfrm>
              <a:off x="4216" y="2758"/>
              <a:ext cx="70" cy="56"/>
            </a:xfrm>
            <a:custGeom>
              <a:avLst/>
              <a:gdLst>
                <a:gd name="T0" fmla="*/ 23 w 139"/>
                <a:gd name="T1" fmla="*/ 0 h 112"/>
                <a:gd name="T2" fmla="*/ 68 w 139"/>
                <a:gd name="T3" fmla="*/ 91 h 112"/>
                <a:gd name="T4" fmla="*/ 139 w 139"/>
                <a:gd name="T5" fmla="*/ 106 h 112"/>
                <a:gd name="T6" fmla="*/ 42 w 139"/>
                <a:gd name="T7" fmla="*/ 112 h 112"/>
                <a:gd name="T8" fmla="*/ 0 w 139"/>
                <a:gd name="T9" fmla="*/ 68 h 112"/>
                <a:gd name="T10" fmla="*/ 23 w 139"/>
                <a:gd name="T11" fmla="*/ 0 h 112"/>
                <a:gd name="T12" fmla="*/ 23 w 13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12">
                  <a:moveTo>
                    <a:pt x="23" y="0"/>
                  </a:moveTo>
                  <a:lnTo>
                    <a:pt x="68" y="91"/>
                  </a:lnTo>
                  <a:lnTo>
                    <a:pt x="139" y="106"/>
                  </a:lnTo>
                  <a:lnTo>
                    <a:pt x="42" y="112"/>
                  </a:lnTo>
                  <a:lnTo>
                    <a:pt x="0" y="6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Freeform 48"/>
            <p:cNvSpPr>
              <a:spLocks/>
            </p:cNvSpPr>
            <p:nvPr/>
          </p:nvSpPr>
          <p:spPr bwMode="auto">
            <a:xfrm>
              <a:off x="4267" y="2775"/>
              <a:ext cx="64" cy="23"/>
            </a:xfrm>
            <a:custGeom>
              <a:avLst/>
              <a:gdLst>
                <a:gd name="T0" fmla="*/ 0 w 127"/>
                <a:gd name="T1" fmla="*/ 26 h 45"/>
                <a:gd name="T2" fmla="*/ 42 w 127"/>
                <a:gd name="T3" fmla="*/ 45 h 45"/>
                <a:gd name="T4" fmla="*/ 87 w 127"/>
                <a:gd name="T5" fmla="*/ 26 h 45"/>
                <a:gd name="T6" fmla="*/ 123 w 127"/>
                <a:gd name="T7" fmla="*/ 38 h 45"/>
                <a:gd name="T8" fmla="*/ 127 w 127"/>
                <a:gd name="T9" fmla="*/ 11 h 45"/>
                <a:gd name="T10" fmla="*/ 68 w 127"/>
                <a:gd name="T11" fmla="*/ 0 h 45"/>
                <a:gd name="T12" fmla="*/ 0 w 127"/>
                <a:gd name="T13" fmla="*/ 26 h 45"/>
                <a:gd name="T14" fmla="*/ 0 w 127"/>
                <a:gd name="T1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5">
                  <a:moveTo>
                    <a:pt x="0" y="26"/>
                  </a:moveTo>
                  <a:lnTo>
                    <a:pt x="42" y="45"/>
                  </a:lnTo>
                  <a:lnTo>
                    <a:pt x="87" y="26"/>
                  </a:lnTo>
                  <a:lnTo>
                    <a:pt x="123" y="38"/>
                  </a:lnTo>
                  <a:lnTo>
                    <a:pt x="127" y="11"/>
                  </a:lnTo>
                  <a:lnTo>
                    <a:pt x="68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5" name="Freeform 49"/>
            <p:cNvSpPr>
              <a:spLocks/>
            </p:cNvSpPr>
            <p:nvPr/>
          </p:nvSpPr>
          <p:spPr bwMode="auto">
            <a:xfrm>
              <a:off x="4327" y="2762"/>
              <a:ext cx="113" cy="52"/>
            </a:xfrm>
            <a:custGeom>
              <a:avLst/>
              <a:gdLst>
                <a:gd name="T0" fmla="*/ 0 w 227"/>
                <a:gd name="T1" fmla="*/ 90 h 105"/>
                <a:gd name="T2" fmla="*/ 96 w 227"/>
                <a:gd name="T3" fmla="*/ 86 h 105"/>
                <a:gd name="T4" fmla="*/ 185 w 227"/>
                <a:gd name="T5" fmla="*/ 0 h 105"/>
                <a:gd name="T6" fmla="*/ 185 w 227"/>
                <a:gd name="T7" fmla="*/ 61 h 105"/>
                <a:gd name="T8" fmla="*/ 227 w 227"/>
                <a:gd name="T9" fmla="*/ 80 h 105"/>
                <a:gd name="T10" fmla="*/ 156 w 227"/>
                <a:gd name="T11" fmla="*/ 101 h 105"/>
                <a:gd name="T12" fmla="*/ 141 w 227"/>
                <a:gd name="T13" fmla="*/ 84 h 105"/>
                <a:gd name="T14" fmla="*/ 88 w 227"/>
                <a:gd name="T15" fmla="*/ 105 h 105"/>
                <a:gd name="T16" fmla="*/ 20 w 227"/>
                <a:gd name="T17" fmla="*/ 105 h 105"/>
                <a:gd name="T18" fmla="*/ 0 w 227"/>
                <a:gd name="T19" fmla="*/ 90 h 105"/>
                <a:gd name="T20" fmla="*/ 0 w 227"/>
                <a:gd name="T2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105">
                  <a:moveTo>
                    <a:pt x="0" y="90"/>
                  </a:moveTo>
                  <a:lnTo>
                    <a:pt x="96" y="86"/>
                  </a:lnTo>
                  <a:lnTo>
                    <a:pt x="185" y="0"/>
                  </a:lnTo>
                  <a:lnTo>
                    <a:pt x="185" y="61"/>
                  </a:lnTo>
                  <a:lnTo>
                    <a:pt x="227" y="80"/>
                  </a:lnTo>
                  <a:lnTo>
                    <a:pt x="156" y="101"/>
                  </a:lnTo>
                  <a:lnTo>
                    <a:pt x="141" y="84"/>
                  </a:lnTo>
                  <a:lnTo>
                    <a:pt x="88" y="105"/>
                  </a:lnTo>
                  <a:lnTo>
                    <a:pt x="20" y="105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6" name="Freeform 50"/>
            <p:cNvSpPr>
              <a:spLocks/>
            </p:cNvSpPr>
            <p:nvPr/>
          </p:nvSpPr>
          <p:spPr bwMode="auto">
            <a:xfrm>
              <a:off x="4438" y="2750"/>
              <a:ext cx="120" cy="185"/>
            </a:xfrm>
            <a:custGeom>
              <a:avLst/>
              <a:gdLst>
                <a:gd name="T0" fmla="*/ 23 w 239"/>
                <a:gd name="T1" fmla="*/ 0 h 369"/>
                <a:gd name="T2" fmla="*/ 63 w 239"/>
                <a:gd name="T3" fmla="*/ 57 h 369"/>
                <a:gd name="T4" fmla="*/ 0 w 239"/>
                <a:gd name="T5" fmla="*/ 132 h 369"/>
                <a:gd name="T6" fmla="*/ 30 w 239"/>
                <a:gd name="T7" fmla="*/ 135 h 369"/>
                <a:gd name="T8" fmla="*/ 63 w 239"/>
                <a:gd name="T9" fmla="*/ 99 h 369"/>
                <a:gd name="T10" fmla="*/ 184 w 239"/>
                <a:gd name="T11" fmla="*/ 208 h 369"/>
                <a:gd name="T12" fmla="*/ 239 w 239"/>
                <a:gd name="T13" fmla="*/ 369 h 369"/>
                <a:gd name="T14" fmla="*/ 184 w 239"/>
                <a:gd name="T15" fmla="*/ 113 h 369"/>
                <a:gd name="T16" fmla="*/ 23 w 239"/>
                <a:gd name="T17" fmla="*/ 0 h 369"/>
                <a:gd name="T18" fmla="*/ 23 w 239"/>
                <a:gd name="T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69">
                  <a:moveTo>
                    <a:pt x="23" y="0"/>
                  </a:moveTo>
                  <a:lnTo>
                    <a:pt x="63" y="57"/>
                  </a:lnTo>
                  <a:lnTo>
                    <a:pt x="0" y="132"/>
                  </a:lnTo>
                  <a:lnTo>
                    <a:pt x="30" y="135"/>
                  </a:lnTo>
                  <a:lnTo>
                    <a:pt x="63" y="99"/>
                  </a:lnTo>
                  <a:lnTo>
                    <a:pt x="184" y="208"/>
                  </a:lnTo>
                  <a:lnTo>
                    <a:pt x="239" y="369"/>
                  </a:lnTo>
                  <a:lnTo>
                    <a:pt x="184" y="1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7" name="Freeform 51"/>
            <p:cNvSpPr>
              <a:spLocks/>
            </p:cNvSpPr>
            <p:nvPr/>
          </p:nvSpPr>
          <p:spPr bwMode="auto">
            <a:xfrm>
              <a:off x="4207" y="2887"/>
              <a:ext cx="327" cy="68"/>
            </a:xfrm>
            <a:custGeom>
              <a:avLst/>
              <a:gdLst>
                <a:gd name="T0" fmla="*/ 605 w 654"/>
                <a:gd name="T1" fmla="*/ 23 h 137"/>
                <a:gd name="T2" fmla="*/ 489 w 654"/>
                <a:gd name="T3" fmla="*/ 23 h 137"/>
                <a:gd name="T4" fmla="*/ 397 w 654"/>
                <a:gd name="T5" fmla="*/ 0 h 137"/>
                <a:gd name="T6" fmla="*/ 289 w 654"/>
                <a:gd name="T7" fmla="*/ 50 h 137"/>
                <a:gd name="T8" fmla="*/ 154 w 654"/>
                <a:gd name="T9" fmla="*/ 53 h 137"/>
                <a:gd name="T10" fmla="*/ 61 w 654"/>
                <a:gd name="T11" fmla="*/ 91 h 137"/>
                <a:gd name="T12" fmla="*/ 0 w 654"/>
                <a:gd name="T13" fmla="*/ 76 h 137"/>
                <a:gd name="T14" fmla="*/ 0 w 654"/>
                <a:gd name="T15" fmla="*/ 137 h 137"/>
                <a:gd name="T16" fmla="*/ 95 w 654"/>
                <a:gd name="T17" fmla="*/ 99 h 137"/>
                <a:gd name="T18" fmla="*/ 196 w 654"/>
                <a:gd name="T19" fmla="*/ 76 h 137"/>
                <a:gd name="T20" fmla="*/ 308 w 654"/>
                <a:gd name="T21" fmla="*/ 76 h 137"/>
                <a:gd name="T22" fmla="*/ 420 w 654"/>
                <a:gd name="T23" fmla="*/ 34 h 137"/>
                <a:gd name="T24" fmla="*/ 608 w 654"/>
                <a:gd name="T25" fmla="*/ 88 h 137"/>
                <a:gd name="T26" fmla="*/ 654 w 654"/>
                <a:gd name="T27" fmla="*/ 133 h 137"/>
                <a:gd name="T28" fmla="*/ 654 w 654"/>
                <a:gd name="T29" fmla="*/ 57 h 137"/>
                <a:gd name="T30" fmla="*/ 605 w 654"/>
                <a:gd name="T31" fmla="*/ 23 h 137"/>
                <a:gd name="T32" fmla="*/ 605 w 654"/>
                <a:gd name="T33" fmla="*/ 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4" h="137">
                  <a:moveTo>
                    <a:pt x="605" y="23"/>
                  </a:moveTo>
                  <a:lnTo>
                    <a:pt x="489" y="23"/>
                  </a:lnTo>
                  <a:lnTo>
                    <a:pt x="397" y="0"/>
                  </a:lnTo>
                  <a:lnTo>
                    <a:pt x="289" y="50"/>
                  </a:lnTo>
                  <a:lnTo>
                    <a:pt x="154" y="53"/>
                  </a:lnTo>
                  <a:lnTo>
                    <a:pt x="61" y="91"/>
                  </a:lnTo>
                  <a:lnTo>
                    <a:pt x="0" y="76"/>
                  </a:lnTo>
                  <a:lnTo>
                    <a:pt x="0" y="137"/>
                  </a:lnTo>
                  <a:lnTo>
                    <a:pt x="95" y="99"/>
                  </a:lnTo>
                  <a:lnTo>
                    <a:pt x="196" y="76"/>
                  </a:lnTo>
                  <a:lnTo>
                    <a:pt x="308" y="76"/>
                  </a:lnTo>
                  <a:lnTo>
                    <a:pt x="420" y="34"/>
                  </a:lnTo>
                  <a:lnTo>
                    <a:pt x="608" y="88"/>
                  </a:lnTo>
                  <a:lnTo>
                    <a:pt x="654" y="133"/>
                  </a:lnTo>
                  <a:lnTo>
                    <a:pt x="654" y="57"/>
                  </a:lnTo>
                  <a:lnTo>
                    <a:pt x="605" y="23"/>
                  </a:lnTo>
                  <a:lnTo>
                    <a:pt x="60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8" name="Freeform 52"/>
            <p:cNvSpPr>
              <a:spLocks/>
            </p:cNvSpPr>
            <p:nvPr/>
          </p:nvSpPr>
          <p:spPr bwMode="auto">
            <a:xfrm>
              <a:off x="4290" y="2944"/>
              <a:ext cx="179" cy="45"/>
            </a:xfrm>
            <a:custGeom>
              <a:avLst/>
              <a:gdLst>
                <a:gd name="T0" fmla="*/ 0 w 360"/>
                <a:gd name="T1" fmla="*/ 23 h 89"/>
                <a:gd name="T2" fmla="*/ 78 w 360"/>
                <a:gd name="T3" fmla="*/ 61 h 89"/>
                <a:gd name="T4" fmla="*/ 170 w 360"/>
                <a:gd name="T5" fmla="*/ 42 h 89"/>
                <a:gd name="T6" fmla="*/ 286 w 360"/>
                <a:gd name="T7" fmla="*/ 32 h 89"/>
                <a:gd name="T8" fmla="*/ 360 w 360"/>
                <a:gd name="T9" fmla="*/ 0 h 89"/>
                <a:gd name="T10" fmla="*/ 293 w 360"/>
                <a:gd name="T11" fmla="*/ 86 h 89"/>
                <a:gd name="T12" fmla="*/ 158 w 360"/>
                <a:gd name="T13" fmla="*/ 70 h 89"/>
                <a:gd name="T14" fmla="*/ 69 w 360"/>
                <a:gd name="T15" fmla="*/ 89 h 89"/>
                <a:gd name="T16" fmla="*/ 0 w 360"/>
                <a:gd name="T17" fmla="*/ 23 h 89"/>
                <a:gd name="T18" fmla="*/ 0 w 360"/>
                <a:gd name="T19" fmla="*/ 2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9">
                  <a:moveTo>
                    <a:pt x="0" y="23"/>
                  </a:moveTo>
                  <a:lnTo>
                    <a:pt x="78" y="61"/>
                  </a:lnTo>
                  <a:lnTo>
                    <a:pt x="170" y="42"/>
                  </a:lnTo>
                  <a:lnTo>
                    <a:pt x="286" y="32"/>
                  </a:lnTo>
                  <a:lnTo>
                    <a:pt x="360" y="0"/>
                  </a:lnTo>
                  <a:lnTo>
                    <a:pt x="293" y="86"/>
                  </a:lnTo>
                  <a:lnTo>
                    <a:pt x="158" y="70"/>
                  </a:lnTo>
                  <a:lnTo>
                    <a:pt x="69" y="8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09" name="Freeform 53"/>
            <p:cNvSpPr>
              <a:spLocks/>
            </p:cNvSpPr>
            <p:nvPr/>
          </p:nvSpPr>
          <p:spPr bwMode="auto">
            <a:xfrm>
              <a:off x="4329" y="2831"/>
              <a:ext cx="26" cy="64"/>
            </a:xfrm>
            <a:custGeom>
              <a:avLst/>
              <a:gdLst>
                <a:gd name="T0" fmla="*/ 50 w 54"/>
                <a:gd name="T1" fmla="*/ 127 h 127"/>
                <a:gd name="T2" fmla="*/ 12 w 54"/>
                <a:gd name="T3" fmla="*/ 127 h 127"/>
                <a:gd name="T4" fmla="*/ 0 w 54"/>
                <a:gd name="T5" fmla="*/ 61 h 127"/>
                <a:gd name="T6" fmla="*/ 54 w 54"/>
                <a:gd name="T7" fmla="*/ 0 h 127"/>
                <a:gd name="T8" fmla="*/ 35 w 54"/>
                <a:gd name="T9" fmla="*/ 84 h 127"/>
                <a:gd name="T10" fmla="*/ 50 w 54"/>
                <a:gd name="T11" fmla="*/ 127 h 127"/>
                <a:gd name="T12" fmla="*/ 50 w 54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7">
                  <a:moveTo>
                    <a:pt x="50" y="127"/>
                  </a:moveTo>
                  <a:lnTo>
                    <a:pt x="12" y="127"/>
                  </a:lnTo>
                  <a:lnTo>
                    <a:pt x="0" y="61"/>
                  </a:lnTo>
                  <a:lnTo>
                    <a:pt x="54" y="0"/>
                  </a:lnTo>
                  <a:lnTo>
                    <a:pt x="35" y="84"/>
                  </a:lnTo>
                  <a:lnTo>
                    <a:pt x="50" y="127"/>
                  </a:lnTo>
                  <a:lnTo>
                    <a:pt x="5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0" name="Freeform 54"/>
            <p:cNvSpPr>
              <a:spLocks/>
            </p:cNvSpPr>
            <p:nvPr/>
          </p:nvSpPr>
          <p:spPr bwMode="auto">
            <a:xfrm>
              <a:off x="4449" y="2878"/>
              <a:ext cx="206" cy="307"/>
            </a:xfrm>
            <a:custGeom>
              <a:avLst/>
              <a:gdLst>
                <a:gd name="T0" fmla="*/ 410 w 410"/>
                <a:gd name="T1" fmla="*/ 0 h 612"/>
                <a:gd name="T2" fmla="*/ 277 w 410"/>
                <a:gd name="T3" fmla="*/ 373 h 612"/>
                <a:gd name="T4" fmla="*/ 0 w 410"/>
                <a:gd name="T5" fmla="*/ 572 h 612"/>
                <a:gd name="T6" fmla="*/ 26 w 410"/>
                <a:gd name="T7" fmla="*/ 612 h 612"/>
                <a:gd name="T8" fmla="*/ 304 w 410"/>
                <a:gd name="T9" fmla="*/ 395 h 612"/>
                <a:gd name="T10" fmla="*/ 403 w 410"/>
                <a:gd name="T11" fmla="*/ 84 h 612"/>
                <a:gd name="T12" fmla="*/ 410 w 410"/>
                <a:gd name="T13" fmla="*/ 0 h 612"/>
                <a:gd name="T14" fmla="*/ 410 w 410"/>
                <a:gd name="T1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612">
                  <a:moveTo>
                    <a:pt x="410" y="0"/>
                  </a:moveTo>
                  <a:lnTo>
                    <a:pt x="277" y="373"/>
                  </a:lnTo>
                  <a:lnTo>
                    <a:pt x="0" y="572"/>
                  </a:lnTo>
                  <a:lnTo>
                    <a:pt x="26" y="612"/>
                  </a:lnTo>
                  <a:lnTo>
                    <a:pt x="304" y="395"/>
                  </a:lnTo>
                  <a:lnTo>
                    <a:pt x="403" y="84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1" name="Freeform 55"/>
            <p:cNvSpPr>
              <a:spLocks/>
            </p:cNvSpPr>
            <p:nvPr/>
          </p:nvSpPr>
          <p:spPr bwMode="auto">
            <a:xfrm>
              <a:off x="4117" y="3073"/>
              <a:ext cx="509" cy="239"/>
            </a:xfrm>
            <a:custGeom>
              <a:avLst/>
              <a:gdLst>
                <a:gd name="T0" fmla="*/ 959 w 1019"/>
                <a:gd name="T1" fmla="*/ 0 h 477"/>
                <a:gd name="T2" fmla="*/ 953 w 1019"/>
                <a:gd name="T3" fmla="*/ 89 h 477"/>
                <a:gd name="T4" fmla="*/ 1016 w 1019"/>
                <a:gd name="T5" fmla="*/ 188 h 477"/>
                <a:gd name="T6" fmla="*/ 1019 w 1019"/>
                <a:gd name="T7" fmla="*/ 321 h 477"/>
                <a:gd name="T8" fmla="*/ 267 w 1019"/>
                <a:gd name="T9" fmla="*/ 116 h 477"/>
                <a:gd name="T10" fmla="*/ 143 w 1019"/>
                <a:gd name="T11" fmla="*/ 110 h 477"/>
                <a:gd name="T12" fmla="*/ 82 w 1019"/>
                <a:gd name="T13" fmla="*/ 165 h 477"/>
                <a:gd name="T14" fmla="*/ 111 w 1019"/>
                <a:gd name="T15" fmla="*/ 237 h 477"/>
                <a:gd name="T16" fmla="*/ 698 w 1019"/>
                <a:gd name="T17" fmla="*/ 477 h 477"/>
                <a:gd name="T18" fmla="*/ 354 w 1019"/>
                <a:gd name="T19" fmla="*/ 382 h 477"/>
                <a:gd name="T20" fmla="*/ 33 w 1019"/>
                <a:gd name="T21" fmla="*/ 232 h 477"/>
                <a:gd name="T22" fmla="*/ 0 w 1019"/>
                <a:gd name="T23" fmla="*/ 121 h 477"/>
                <a:gd name="T24" fmla="*/ 116 w 1019"/>
                <a:gd name="T25" fmla="*/ 78 h 477"/>
                <a:gd name="T26" fmla="*/ 287 w 1019"/>
                <a:gd name="T27" fmla="*/ 89 h 477"/>
                <a:gd name="T28" fmla="*/ 970 w 1019"/>
                <a:gd name="T29" fmla="*/ 260 h 477"/>
                <a:gd name="T30" fmla="*/ 949 w 1019"/>
                <a:gd name="T31" fmla="*/ 161 h 477"/>
                <a:gd name="T32" fmla="*/ 865 w 1019"/>
                <a:gd name="T33" fmla="*/ 72 h 477"/>
                <a:gd name="T34" fmla="*/ 959 w 1019"/>
                <a:gd name="T35" fmla="*/ 0 h 477"/>
                <a:gd name="T36" fmla="*/ 959 w 1019"/>
                <a:gd name="T3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9" h="477">
                  <a:moveTo>
                    <a:pt x="959" y="0"/>
                  </a:moveTo>
                  <a:lnTo>
                    <a:pt x="953" y="89"/>
                  </a:lnTo>
                  <a:lnTo>
                    <a:pt x="1016" y="188"/>
                  </a:lnTo>
                  <a:lnTo>
                    <a:pt x="1019" y="321"/>
                  </a:lnTo>
                  <a:lnTo>
                    <a:pt x="267" y="116"/>
                  </a:lnTo>
                  <a:lnTo>
                    <a:pt x="143" y="110"/>
                  </a:lnTo>
                  <a:lnTo>
                    <a:pt x="82" y="165"/>
                  </a:lnTo>
                  <a:lnTo>
                    <a:pt x="111" y="237"/>
                  </a:lnTo>
                  <a:lnTo>
                    <a:pt x="698" y="477"/>
                  </a:lnTo>
                  <a:lnTo>
                    <a:pt x="354" y="382"/>
                  </a:lnTo>
                  <a:lnTo>
                    <a:pt x="33" y="232"/>
                  </a:lnTo>
                  <a:lnTo>
                    <a:pt x="0" y="121"/>
                  </a:lnTo>
                  <a:lnTo>
                    <a:pt x="116" y="78"/>
                  </a:lnTo>
                  <a:lnTo>
                    <a:pt x="287" y="89"/>
                  </a:lnTo>
                  <a:lnTo>
                    <a:pt x="970" y="260"/>
                  </a:lnTo>
                  <a:lnTo>
                    <a:pt x="949" y="161"/>
                  </a:lnTo>
                  <a:lnTo>
                    <a:pt x="865" y="72"/>
                  </a:lnTo>
                  <a:lnTo>
                    <a:pt x="959" y="0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2" name="Freeform 56"/>
            <p:cNvSpPr>
              <a:spLocks/>
            </p:cNvSpPr>
            <p:nvPr/>
          </p:nvSpPr>
          <p:spPr bwMode="auto">
            <a:xfrm>
              <a:off x="4052" y="3118"/>
              <a:ext cx="377" cy="283"/>
            </a:xfrm>
            <a:custGeom>
              <a:avLst/>
              <a:gdLst>
                <a:gd name="T0" fmla="*/ 107 w 755"/>
                <a:gd name="T1" fmla="*/ 0 h 566"/>
                <a:gd name="T2" fmla="*/ 0 w 755"/>
                <a:gd name="T3" fmla="*/ 76 h 566"/>
                <a:gd name="T4" fmla="*/ 0 w 755"/>
                <a:gd name="T5" fmla="*/ 160 h 566"/>
                <a:gd name="T6" fmla="*/ 416 w 755"/>
                <a:gd name="T7" fmla="*/ 371 h 566"/>
                <a:gd name="T8" fmla="*/ 755 w 755"/>
                <a:gd name="T9" fmla="*/ 566 h 566"/>
                <a:gd name="T10" fmla="*/ 544 w 755"/>
                <a:gd name="T11" fmla="*/ 388 h 566"/>
                <a:gd name="T12" fmla="*/ 51 w 755"/>
                <a:gd name="T13" fmla="*/ 143 h 566"/>
                <a:gd name="T14" fmla="*/ 55 w 755"/>
                <a:gd name="T15" fmla="*/ 82 h 566"/>
                <a:gd name="T16" fmla="*/ 156 w 755"/>
                <a:gd name="T17" fmla="*/ 32 h 566"/>
                <a:gd name="T18" fmla="*/ 107 w 755"/>
                <a:gd name="T19" fmla="*/ 0 h 566"/>
                <a:gd name="T20" fmla="*/ 107 w 755"/>
                <a:gd name="T2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66">
                  <a:moveTo>
                    <a:pt x="107" y="0"/>
                  </a:moveTo>
                  <a:lnTo>
                    <a:pt x="0" y="76"/>
                  </a:lnTo>
                  <a:lnTo>
                    <a:pt x="0" y="160"/>
                  </a:lnTo>
                  <a:lnTo>
                    <a:pt x="416" y="371"/>
                  </a:lnTo>
                  <a:lnTo>
                    <a:pt x="755" y="566"/>
                  </a:lnTo>
                  <a:lnTo>
                    <a:pt x="544" y="388"/>
                  </a:lnTo>
                  <a:lnTo>
                    <a:pt x="51" y="143"/>
                  </a:lnTo>
                  <a:lnTo>
                    <a:pt x="55" y="82"/>
                  </a:lnTo>
                  <a:lnTo>
                    <a:pt x="156" y="32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3" name="Freeform 57"/>
            <p:cNvSpPr>
              <a:spLocks/>
            </p:cNvSpPr>
            <p:nvPr/>
          </p:nvSpPr>
          <p:spPr bwMode="auto">
            <a:xfrm>
              <a:off x="4016" y="3287"/>
              <a:ext cx="422" cy="236"/>
            </a:xfrm>
            <a:custGeom>
              <a:avLst/>
              <a:gdLst>
                <a:gd name="T0" fmla="*/ 583 w 844"/>
                <a:gd name="T1" fmla="*/ 73 h 472"/>
                <a:gd name="T2" fmla="*/ 268 w 844"/>
                <a:gd name="T3" fmla="*/ 21 h 472"/>
                <a:gd name="T4" fmla="*/ 83 w 844"/>
                <a:gd name="T5" fmla="*/ 0 h 472"/>
                <a:gd name="T6" fmla="*/ 0 w 844"/>
                <a:gd name="T7" fmla="*/ 73 h 472"/>
                <a:gd name="T8" fmla="*/ 40 w 844"/>
                <a:gd name="T9" fmla="*/ 139 h 472"/>
                <a:gd name="T10" fmla="*/ 306 w 844"/>
                <a:gd name="T11" fmla="*/ 261 h 472"/>
                <a:gd name="T12" fmla="*/ 783 w 844"/>
                <a:gd name="T13" fmla="*/ 472 h 472"/>
                <a:gd name="T14" fmla="*/ 699 w 844"/>
                <a:gd name="T15" fmla="*/ 356 h 472"/>
                <a:gd name="T16" fmla="*/ 416 w 844"/>
                <a:gd name="T17" fmla="*/ 261 h 472"/>
                <a:gd name="T18" fmla="*/ 61 w 844"/>
                <a:gd name="T19" fmla="*/ 105 h 472"/>
                <a:gd name="T20" fmla="*/ 101 w 844"/>
                <a:gd name="T21" fmla="*/ 33 h 472"/>
                <a:gd name="T22" fmla="*/ 410 w 844"/>
                <a:gd name="T23" fmla="*/ 82 h 472"/>
                <a:gd name="T24" fmla="*/ 844 w 844"/>
                <a:gd name="T25" fmla="*/ 228 h 472"/>
                <a:gd name="T26" fmla="*/ 583 w 844"/>
                <a:gd name="T27" fmla="*/ 73 h 472"/>
                <a:gd name="T28" fmla="*/ 583 w 844"/>
                <a:gd name="T29" fmla="*/ 7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4" h="472">
                  <a:moveTo>
                    <a:pt x="583" y="73"/>
                  </a:moveTo>
                  <a:lnTo>
                    <a:pt x="268" y="21"/>
                  </a:lnTo>
                  <a:lnTo>
                    <a:pt x="83" y="0"/>
                  </a:lnTo>
                  <a:lnTo>
                    <a:pt x="0" y="73"/>
                  </a:lnTo>
                  <a:lnTo>
                    <a:pt x="40" y="139"/>
                  </a:lnTo>
                  <a:lnTo>
                    <a:pt x="306" y="261"/>
                  </a:lnTo>
                  <a:lnTo>
                    <a:pt x="783" y="472"/>
                  </a:lnTo>
                  <a:lnTo>
                    <a:pt x="699" y="356"/>
                  </a:lnTo>
                  <a:lnTo>
                    <a:pt x="416" y="261"/>
                  </a:lnTo>
                  <a:lnTo>
                    <a:pt x="61" y="105"/>
                  </a:lnTo>
                  <a:lnTo>
                    <a:pt x="101" y="33"/>
                  </a:lnTo>
                  <a:lnTo>
                    <a:pt x="410" y="82"/>
                  </a:lnTo>
                  <a:lnTo>
                    <a:pt x="844" y="228"/>
                  </a:lnTo>
                  <a:lnTo>
                    <a:pt x="583" y="73"/>
                  </a:lnTo>
                  <a:lnTo>
                    <a:pt x="58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4" name="Freeform 58"/>
            <p:cNvSpPr>
              <a:spLocks/>
            </p:cNvSpPr>
            <p:nvPr/>
          </p:nvSpPr>
          <p:spPr bwMode="auto">
            <a:xfrm>
              <a:off x="4169" y="3487"/>
              <a:ext cx="532" cy="355"/>
            </a:xfrm>
            <a:custGeom>
              <a:avLst/>
              <a:gdLst>
                <a:gd name="T0" fmla="*/ 437 w 1065"/>
                <a:gd name="T1" fmla="*/ 55 h 710"/>
                <a:gd name="T2" fmla="*/ 431 w 1065"/>
                <a:gd name="T3" fmla="*/ 115 h 710"/>
                <a:gd name="T4" fmla="*/ 266 w 1065"/>
                <a:gd name="T5" fmla="*/ 83 h 710"/>
                <a:gd name="T6" fmla="*/ 78 w 1065"/>
                <a:gd name="T7" fmla="*/ 0 h 710"/>
                <a:gd name="T8" fmla="*/ 0 w 1065"/>
                <a:gd name="T9" fmla="*/ 28 h 710"/>
                <a:gd name="T10" fmla="*/ 11 w 1065"/>
                <a:gd name="T11" fmla="*/ 95 h 710"/>
                <a:gd name="T12" fmla="*/ 243 w 1065"/>
                <a:gd name="T13" fmla="*/ 277 h 710"/>
                <a:gd name="T14" fmla="*/ 460 w 1065"/>
                <a:gd name="T15" fmla="*/ 401 h 710"/>
                <a:gd name="T16" fmla="*/ 711 w 1065"/>
                <a:gd name="T17" fmla="*/ 627 h 710"/>
                <a:gd name="T18" fmla="*/ 981 w 1065"/>
                <a:gd name="T19" fmla="*/ 710 h 710"/>
                <a:gd name="T20" fmla="*/ 1065 w 1065"/>
                <a:gd name="T21" fmla="*/ 667 h 710"/>
                <a:gd name="T22" fmla="*/ 764 w 1065"/>
                <a:gd name="T23" fmla="*/ 604 h 710"/>
                <a:gd name="T24" fmla="*/ 527 w 1065"/>
                <a:gd name="T25" fmla="*/ 427 h 710"/>
                <a:gd name="T26" fmla="*/ 565 w 1065"/>
                <a:gd name="T27" fmla="*/ 378 h 710"/>
                <a:gd name="T28" fmla="*/ 295 w 1065"/>
                <a:gd name="T29" fmla="*/ 266 h 710"/>
                <a:gd name="T30" fmla="*/ 38 w 1065"/>
                <a:gd name="T31" fmla="*/ 72 h 710"/>
                <a:gd name="T32" fmla="*/ 66 w 1065"/>
                <a:gd name="T33" fmla="*/ 28 h 710"/>
                <a:gd name="T34" fmla="*/ 266 w 1065"/>
                <a:gd name="T35" fmla="*/ 127 h 710"/>
                <a:gd name="T36" fmla="*/ 460 w 1065"/>
                <a:gd name="T37" fmla="*/ 144 h 710"/>
                <a:gd name="T38" fmla="*/ 488 w 1065"/>
                <a:gd name="T39" fmla="*/ 72 h 710"/>
                <a:gd name="T40" fmla="*/ 437 w 1065"/>
                <a:gd name="T41" fmla="*/ 55 h 710"/>
                <a:gd name="T42" fmla="*/ 437 w 1065"/>
                <a:gd name="T43" fmla="*/ 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710">
                  <a:moveTo>
                    <a:pt x="437" y="55"/>
                  </a:moveTo>
                  <a:lnTo>
                    <a:pt x="431" y="115"/>
                  </a:lnTo>
                  <a:lnTo>
                    <a:pt x="266" y="83"/>
                  </a:lnTo>
                  <a:lnTo>
                    <a:pt x="78" y="0"/>
                  </a:lnTo>
                  <a:lnTo>
                    <a:pt x="0" y="28"/>
                  </a:lnTo>
                  <a:lnTo>
                    <a:pt x="11" y="95"/>
                  </a:lnTo>
                  <a:lnTo>
                    <a:pt x="243" y="277"/>
                  </a:lnTo>
                  <a:lnTo>
                    <a:pt x="460" y="401"/>
                  </a:lnTo>
                  <a:lnTo>
                    <a:pt x="711" y="627"/>
                  </a:lnTo>
                  <a:lnTo>
                    <a:pt x="981" y="710"/>
                  </a:lnTo>
                  <a:lnTo>
                    <a:pt x="1065" y="667"/>
                  </a:lnTo>
                  <a:lnTo>
                    <a:pt x="764" y="604"/>
                  </a:lnTo>
                  <a:lnTo>
                    <a:pt x="527" y="427"/>
                  </a:lnTo>
                  <a:lnTo>
                    <a:pt x="565" y="378"/>
                  </a:lnTo>
                  <a:lnTo>
                    <a:pt x="295" y="266"/>
                  </a:lnTo>
                  <a:lnTo>
                    <a:pt x="38" y="72"/>
                  </a:lnTo>
                  <a:lnTo>
                    <a:pt x="66" y="28"/>
                  </a:lnTo>
                  <a:lnTo>
                    <a:pt x="266" y="127"/>
                  </a:lnTo>
                  <a:lnTo>
                    <a:pt x="460" y="144"/>
                  </a:lnTo>
                  <a:lnTo>
                    <a:pt x="488" y="72"/>
                  </a:lnTo>
                  <a:lnTo>
                    <a:pt x="437" y="55"/>
                  </a:lnTo>
                  <a:lnTo>
                    <a:pt x="4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5" name="Freeform 59"/>
            <p:cNvSpPr>
              <a:spLocks/>
            </p:cNvSpPr>
            <p:nvPr/>
          </p:nvSpPr>
          <p:spPr bwMode="auto">
            <a:xfrm>
              <a:off x="4616" y="2975"/>
              <a:ext cx="307" cy="1078"/>
            </a:xfrm>
            <a:custGeom>
              <a:avLst/>
              <a:gdLst>
                <a:gd name="T0" fmla="*/ 38 w 615"/>
                <a:gd name="T1" fmla="*/ 0 h 2155"/>
                <a:gd name="T2" fmla="*/ 99 w 615"/>
                <a:gd name="T3" fmla="*/ 0 h 2155"/>
                <a:gd name="T4" fmla="*/ 122 w 615"/>
                <a:gd name="T5" fmla="*/ 300 h 2155"/>
                <a:gd name="T6" fmla="*/ 293 w 615"/>
                <a:gd name="T7" fmla="*/ 601 h 2155"/>
                <a:gd name="T8" fmla="*/ 310 w 615"/>
                <a:gd name="T9" fmla="*/ 1112 h 2155"/>
                <a:gd name="T10" fmla="*/ 411 w 615"/>
                <a:gd name="T11" fmla="*/ 1245 h 2155"/>
                <a:gd name="T12" fmla="*/ 516 w 615"/>
                <a:gd name="T13" fmla="*/ 1222 h 2155"/>
                <a:gd name="T14" fmla="*/ 615 w 615"/>
                <a:gd name="T15" fmla="*/ 1557 h 2155"/>
                <a:gd name="T16" fmla="*/ 438 w 615"/>
                <a:gd name="T17" fmla="*/ 2089 h 2155"/>
                <a:gd name="T18" fmla="*/ 71 w 615"/>
                <a:gd name="T19" fmla="*/ 2155 h 2155"/>
                <a:gd name="T20" fmla="*/ 0 w 615"/>
                <a:gd name="T21" fmla="*/ 1777 h 2155"/>
                <a:gd name="T22" fmla="*/ 238 w 615"/>
                <a:gd name="T23" fmla="*/ 2028 h 2155"/>
                <a:gd name="T24" fmla="*/ 360 w 615"/>
                <a:gd name="T25" fmla="*/ 1905 h 2155"/>
                <a:gd name="T26" fmla="*/ 227 w 615"/>
                <a:gd name="T27" fmla="*/ 1861 h 2155"/>
                <a:gd name="T28" fmla="*/ 438 w 615"/>
                <a:gd name="T29" fmla="*/ 1783 h 2155"/>
                <a:gd name="T30" fmla="*/ 481 w 615"/>
                <a:gd name="T31" fmla="*/ 1623 h 2155"/>
                <a:gd name="T32" fmla="*/ 527 w 615"/>
                <a:gd name="T33" fmla="*/ 1572 h 2155"/>
                <a:gd name="T34" fmla="*/ 533 w 615"/>
                <a:gd name="T35" fmla="*/ 1433 h 2155"/>
                <a:gd name="T36" fmla="*/ 493 w 615"/>
                <a:gd name="T37" fmla="*/ 1294 h 2155"/>
                <a:gd name="T38" fmla="*/ 394 w 615"/>
                <a:gd name="T39" fmla="*/ 1277 h 2155"/>
                <a:gd name="T40" fmla="*/ 288 w 615"/>
                <a:gd name="T41" fmla="*/ 1138 h 2155"/>
                <a:gd name="T42" fmla="*/ 255 w 615"/>
                <a:gd name="T43" fmla="*/ 644 h 2155"/>
                <a:gd name="T44" fmla="*/ 94 w 615"/>
                <a:gd name="T45" fmla="*/ 352 h 2155"/>
                <a:gd name="T46" fmla="*/ 78 w 615"/>
                <a:gd name="T47" fmla="*/ 40 h 2155"/>
                <a:gd name="T48" fmla="*/ 38 w 615"/>
                <a:gd name="T49" fmla="*/ 0 h 2155"/>
                <a:gd name="T50" fmla="*/ 38 w 615"/>
                <a:gd name="T51" fmla="*/ 0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5" h="2155">
                  <a:moveTo>
                    <a:pt x="38" y="0"/>
                  </a:moveTo>
                  <a:lnTo>
                    <a:pt x="99" y="0"/>
                  </a:lnTo>
                  <a:lnTo>
                    <a:pt x="122" y="300"/>
                  </a:lnTo>
                  <a:lnTo>
                    <a:pt x="293" y="601"/>
                  </a:lnTo>
                  <a:lnTo>
                    <a:pt x="310" y="1112"/>
                  </a:lnTo>
                  <a:lnTo>
                    <a:pt x="411" y="1245"/>
                  </a:lnTo>
                  <a:lnTo>
                    <a:pt x="516" y="1222"/>
                  </a:lnTo>
                  <a:lnTo>
                    <a:pt x="615" y="1557"/>
                  </a:lnTo>
                  <a:lnTo>
                    <a:pt x="438" y="2089"/>
                  </a:lnTo>
                  <a:lnTo>
                    <a:pt x="71" y="2155"/>
                  </a:lnTo>
                  <a:lnTo>
                    <a:pt x="0" y="1777"/>
                  </a:lnTo>
                  <a:lnTo>
                    <a:pt x="238" y="2028"/>
                  </a:lnTo>
                  <a:lnTo>
                    <a:pt x="360" y="1905"/>
                  </a:lnTo>
                  <a:lnTo>
                    <a:pt x="227" y="1861"/>
                  </a:lnTo>
                  <a:lnTo>
                    <a:pt x="438" y="1783"/>
                  </a:lnTo>
                  <a:lnTo>
                    <a:pt x="481" y="1623"/>
                  </a:lnTo>
                  <a:lnTo>
                    <a:pt x="527" y="1572"/>
                  </a:lnTo>
                  <a:lnTo>
                    <a:pt x="533" y="1433"/>
                  </a:lnTo>
                  <a:lnTo>
                    <a:pt x="493" y="1294"/>
                  </a:lnTo>
                  <a:lnTo>
                    <a:pt x="394" y="1277"/>
                  </a:lnTo>
                  <a:lnTo>
                    <a:pt x="288" y="1138"/>
                  </a:lnTo>
                  <a:lnTo>
                    <a:pt x="255" y="644"/>
                  </a:lnTo>
                  <a:lnTo>
                    <a:pt x="94" y="352"/>
                  </a:lnTo>
                  <a:lnTo>
                    <a:pt x="78" y="4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6" name="Freeform 60"/>
            <p:cNvSpPr>
              <a:spLocks/>
            </p:cNvSpPr>
            <p:nvPr/>
          </p:nvSpPr>
          <p:spPr bwMode="auto">
            <a:xfrm>
              <a:off x="4624" y="3612"/>
              <a:ext cx="255" cy="258"/>
            </a:xfrm>
            <a:custGeom>
              <a:avLst/>
              <a:gdLst>
                <a:gd name="T0" fmla="*/ 347 w 509"/>
                <a:gd name="T1" fmla="*/ 0 h 516"/>
                <a:gd name="T2" fmla="*/ 275 w 509"/>
                <a:gd name="T3" fmla="*/ 71 h 516"/>
                <a:gd name="T4" fmla="*/ 275 w 509"/>
                <a:gd name="T5" fmla="*/ 278 h 516"/>
                <a:gd name="T6" fmla="*/ 142 w 509"/>
                <a:gd name="T7" fmla="*/ 411 h 516"/>
                <a:gd name="T8" fmla="*/ 0 w 509"/>
                <a:gd name="T9" fmla="*/ 432 h 516"/>
                <a:gd name="T10" fmla="*/ 70 w 509"/>
                <a:gd name="T11" fmla="*/ 516 h 516"/>
                <a:gd name="T12" fmla="*/ 193 w 509"/>
                <a:gd name="T13" fmla="*/ 504 h 516"/>
                <a:gd name="T14" fmla="*/ 142 w 509"/>
                <a:gd name="T15" fmla="*/ 438 h 516"/>
                <a:gd name="T16" fmla="*/ 214 w 509"/>
                <a:gd name="T17" fmla="*/ 400 h 516"/>
                <a:gd name="T18" fmla="*/ 309 w 509"/>
                <a:gd name="T19" fmla="*/ 322 h 516"/>
                <a:gd name="T20" fmla="*/ 336 w 509"/>
                <a:gd name="T21" fmla="*/ 377 h 516"/>
                <a:gd name="T22" fmla="*/ 287 w 509"/>
                <a:gd name="T23" fmla="*/ 455 h 516"/>
                <a:gd name="T24" fmla="*/ 393 w 509"/>
                <a:gd name="T25" fmla="*/ 377 h 516"/>
                <a:gd name="T26" fmla="*/ 460 w 509"/>
                <a:gd name="T27" fmla="*/ 377 h 516"/>
                <a:gd name="T28" fmla="*/ 509 w 509"/>
                <a:gd name="T29" fmla="*/ 333 h 516"/>
                <a:gd name="T30" fmla="*/ 425 w 509"/>
                <a:gd name="T31" fmla="*/ 322 h 516"/>
                <a:gd name="T32" fmla="*/ 353 w 509"/>
                <a:gd name="T33" fmla="*/ 238 h 516"/>
                <a:gd name="T34" fmla="*/ 370 w 509"/>
                <a:gd name="T35" fmla="*/ 310 h 516"/>
                <a:gd name="T36" fmla="*/ 336 w 509"/>
                <a:gd name="T37" fmla="*/ 327 h 516"/>
                <a:gd name="T38" fmla="*/ 287 w 509"/>
                <a:gd name="T39" fmla="*/ 200 h 516"/>
                <a:gd name="T40" fmla="*/ 298 w 509"/>
                <a:gd name="T41" fmla="*/ 82 h 516"/>
                <a:gd name="T42" fmla="*/ 347 w 509"/>
                <a:gd name="T43" fmla="*/ 0 h 516"/>
                <a:gd name="T44" fmla="*/ 347 w 509"/>
                <a:gd name="T4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9" h="516">
                  <a:moveTo>
                    <a:pt x="347" y="0"/>
                  </a:moveTo>
                  <a:lnTo>
                    <a:pt x="275" y="71"/>
                  </a:lnTo>
                  <a:lnTo>
                    <a:pt x="275" y="278"/>
                  </a:lnTo>
                  <a:lnTo>
                    <a:pt x="142" y="411"/>
                  </a:lnTo>
                  <a:lnTo>
                    <a:pt x="0" y="432"/>
                  </a:lnTo>
                  <a:lnTo>
                    <a:pt x="70" y="516"/>
                  </a:lnTo>
                  <a:lnTo>
                    <a:pt x="193" y="504"/>
                  </a:lnTo>
                  <a:lnTo>
                    <a:pt x="142" y="438"/>
                  </a:lnTo>
                  <a:lnTo>
                    <a:pt x="214" y="400"/>
                  </a:lnTo>
                  <a:lnTo>
                    <a:pt x="309" y="322"/>
                  </a:lnTo>
                  <a:lnTo>
                    <a:pt x="336" y="377"/>
                  </a:lnTo>
                  <a:lnTo>
                    <a:pt x="287" y="455"/>
                  </a:lnTo>
                  <a:lnTo>
                    <a:pt x="393" y="377"/>
                  </a:lnTo>
                  <a:lnTo>
                    <a:pt x="460" y="377"/>
                  </a:lnTo>
                  <a:lnTo>
                    <a:pt x="509" y="333"/>
                  </a:lnTo>
                  <a:lnTo>
                    <a:pt x="425" y="322"/>
                  </a:lnTo>
                  <a:lnTo>
                    <a:pt x="353" y="238"/>
                  </a:lnTo>
                  <a:lnTo>
                    <a:pt x="370" y="310"/>
                  </a:lnTo>
                  <a:lnTo>
                    <a:pt x="336" y="327"/>
                  </a:lnTo>
                  <a:lnTo>
                    <a:pt x="287" y="200"/>
                  </a:lnTo>
                  <a:lnTo>
                    <a:pt x="298" y="82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7" name="Freeform 61"/>
            <p:cNvSpPr>
              <a:spLocks/>
            </p:cNvSpPr>
            <p:nvPr/>
          </p:nvSpPr>
          <p:spPr bwMode="auto">
            <a:xfrm>
              <a:off x="4801" y="3617"/>
              <a:ext cx="25" cy="86"/>
            </a:xfrm>
            <a:custGeom>
              <a:avLst/>
              <a:gdLst>
                <a:gd name="T0" fmla="*/ 50 w 50"/>
                <a:gd name="T1" fmla="*/ 0 h 173"/>
                <a:gd name="T2" fmla="*/ 0 w 50"/>
                <a:gd name="T3" fmla="*/ 72 h 173"/>
                <a:gd name="T4" fmla="*/ 0 w 50"/>
                <a:gd name="T5" fmla="*/ 173 h 173"/>
                <a:gd name="T6" fmla="*/ 50 w 50"/>
                <a:gd name="T7" fmla="*/ 0 h 173"/>
                <a:gd name="T8" fmla="*/ 50 w 5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73">
                  <a:moveTo>
                    <a:pt x="50" y="0"/>
                  </a:moveTo>
                  <a:lnTo>
                    <a:pt x="0" y="72"/>
                  </a:lnTo>
                  <a:lnTo>
                    <a:pt x="0" y="173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8" name="Freeform 62"/>
            <p:cNvSpPr>
              <a:spLocks/>
            </p:cNvSpPr>
            <p:nvPr/>
          </p:nvSpPr>
          <p:spPr bwMode="auto">
            <a:xfrm>
              <a:off x="4674" y="3123"/>
              <a:ext cx="821" cy="1011"/>
            </a:xfrm>
            <a:custGeom>
              <a:avLst/>
              <a:gdLst>
                <a:gd name="T0" fmla="*/ 0 w 1643"/>
                <a:gd name="T1" fmla="*/ 0 h 2022"/>
                <a:gd name="T2" fmla="*/ 339 w 1643"/>
                <a:gd name="T3" fmla="*/ 199 h 2022"/>
                <a:gd name="T4" fmla="*/ 478 w 1643"/>
                <a:gd name="T5" fmla="*/ 178 h 2022"/>
                <a:gd name="T6" fmla="*/ 544 w 1643"/>
                <a:gd name="T7" fmla="*/ 239 h 2022"/>
                <a:gd name="T8" fmla="*/ 710 w 1643"/>
                <a:gd name="T9" fmla="*/ 828 h 2022"/>
                <a:gd name="T10" fmla="*/ 860 w 1643"/>
                <a:gd name="T11" fmla="*/ 1199 h 2022"/>
                <a:gd name="T12" fmla="*/ 1253 w 1643"/>
                <a:gd name="T13" fmla="*/ 1672 h 2022"/>
                <a:gd name="T14" fmla="*/ 1597 w 1643"/>
                <a:gd name="T15" fmla="*/ 1938 h 2022"/>
                <a:gd name="T16" fmla="*/ 1643 w 1643"/>
                <a:gd name="T17" fmla="*/ 2022 h 2022"/>
                <a:gd name="T18" fmla="*/ 1476 w 1643"/>
                <a:gd name="T19" fmla="*/ 2022 h 2022"/>
                <a:gd name="T20" fmla="*/ 1348 w 1643"/>
                <a:gd name="T21" fmla="*/ 1866 h 2022"/>
                <a:gd name="T22" fmla="*/ 888 w 1643"/>
                <a:gd name="T23" fmla="*/ 1406 h 2022"/>
                <a:gd name="T24" fmla="*/ 478 w 1643"/>
                <a:gd name="T25" fmla="*/ 961 h 2022"/>
                <a:gd name="T26" fmla="*/ 643 w 1643"/>
                <a:gd name="T27" fmla="*/ 1034 h 2022"/>
                <a:gd name="T28" fmla="*/ 510 w 1643"/>
                <a:gd name="T29" fmla="*/ 349 h 2022"/>
                <a:gd name="T30" fmla="*/ 400 w 1643"/>
                <a:gd name="T31" fmla="*/ 306 h 2022"/>
                <a:gd name="T32" fmla="*/ 371 w 1643"/>
                <a:gd name="T33" fmla="*/ 450 h 2022"/>
                <a:gd name="T34" fmla="*/ 56 w 1643"/>
                <a:gd name="T35" fmla="*/ 129 h 2022"/>
                <a:gd name="T36" fmla="*/ 0 w 1643"/>
                <a:gd name="T37" fmla="*/ 0 h 2022"/>
                <a:gd name="T38" fmla="*/ 0 w 1643"/>
                <a:gd name="T39" fmla="*/ 0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3" h="2022">
                  <a:moveTo>
                    <a:pt x="0" y="0"/>
                  </a:moveTo>
                  <a:lnTo>
                    <a:pt x="339" y="199"/>
                  </a:lnTo>
                  <a:lnTo>
                    <a:pt x="478" y="178"/>
                  </a:lnTo>
                  <a:lnTo>
                    <a:pt x="544" y="239"/>
                  </a:lnTo>
                  <a:lnTo>
                    <a:pt x="710" y="828"/>
                  </a:lnTo>
                  <a:lnTo>
                    <a:pt x="860" y="1199"/>
                  </a:lnTo>
                  <a:lnTo>
                    <a:pt x="1253" y="1672"/>
                  </a:lnTo>
                  <a:lnTo>
                    <a:pt x="1597" y="1938"/>
                  </a:lnTo>
                  <a:lnTo>
                    <a:pt x="1643" y="2022"/>
                  </a:lnTo>
                  <a:lnTo>
                    <a:pt x="1476" y="2022"/>
                  </a:lnTo>
                  <a:lnTo>
                    <a:pt x="1348" y="1866"/>
                  </a:lnTo>
                  <a:lnTo>
                    <a:pt x="888" y="1406"/>
                  </a:lnTo>
                  <a:lnTo>
                    <a:pt x="478" y="961"/>
                  </a:lnTo>
                  <a:lnTo>
                    <a:pt x="643" y="1034"/>
                  </a:lnTo>
                  <a:lnTo>
                    <a:pt x="510" y="349"/>
                  </a:lnTo>
                  <a:lnTo>
                    <a:pt x="400" y="306"/>
                  </a:lnTo>
                  <a:lnTo>
                    <a:pt x="371" y="450"/>
                  </a:lnTo>
                  <a:lnTo>
                    <a:pt x="56" y="1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19" name="Freeform 63"/>
            <p:cNvSpPr>
              <a:spLocks/>
            </p:cNvSpPr>
            <p:nvPr/>
          </p:nvSpPr>
          <p:spPr bwMode="auto">
            <a:xfrm>
              <a:off x="4549" y="3837"/>
              <a:ext cx="58" cy="291"/>
            </a:xfrm>
            <a:custGeom>
              <a:avLst/>
              <a:gdLst>
                <a:gd name="T0" fmla="*/ 105 w 116"/>
                <a:gd name="T1" fmla="*/ 0 h 584"/>
                <a:gd name="T2" fmla="*/ 0 w 116"/>
                <a:gd name="T3" fmla="*/ 584 h 584"/>
                <a:gd name="T4" fmla="*/ 116 w 116"/>
                <a:gd name="T5" fmla="*/ 578 h 584"/>
                <a:gd name="T6" fmla="*/ 105 w 116"/>
                <a:gd name="T7" fmla="*/ 0 h 584"/>
                <a:gd name="T8" fmla="*/ 105 w 116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84">
                  <a:moveTo>
                    <a:pt x="105" y="0"/>
                  </a:moveTo>
                  <a:lnTo>
                    <a:pt x="0" y="584"/>
                  </a:lnTo>
                  <a:lnTo>
                    <a:pt x="116" y="578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0" name="Freeform 64"/>
            <p:cNvSpPr>
              <a:spLocks/>
            </p:cNvSpPr>
            <p:nvPr/>
          </p:nvSpPr>
          <p:spPr bwMode="auto">
            <a:xfrm>
              <a:off x="2977" y="2977"/>
              <a:ext cx="1410" cy="1152"/>
            </a:xfrm>
            <a:custGeom>
              <a:avLst/>
              <a:gdLst>
                <a:gd name="T0" fmla="*/ 1905 w 2819"/>
                <a:gd name="T1" fmla="*/ 0 h 2303"/>
                <a:gd name="T2" fmla="*/ 1515 w 2819"/>
                <a:gd name="T3" fmla="*/ 397 h 2303"/>
                <a:gd name="T4" fmla="*/ 591 w 2819"/>
                <a:gd name="T5" fmla="*/ 771 h 2303"/>
                <a:gd name="T6" fmla="*/ 348 w 2819"/>
                <a:gd name="T7" fmla="*/ 819 h 2303"/>
                <a:gd name="T8" fmla="*/ 65 w 2819"/>
                <a:gd name="T9" fmla="*/ 1914 h 2303"/>
                <a:gd name="T10" fmla="*/ 0 w 2819"/>
                <a:gd name="T11" fmla="*/ 2303 h 2303"/>
                <a:gd name="T12" fmla="*/ 144 w 2819"/>
                <a:gd name="T13" fmla="*/ 2303 h 2303"/>
                <a:gd name="T14" fmla="*/ 219 w 2819"/>
                <a:gd name="T15" fmla="*/ 1777 h 2303"/>
                <a:gd name="T16" fmla="*/ 380 w 2819"/>
                <a:gd name="T17" fmla="*/ 2303 h 2303"/>
                <a:gd name="T18" fmla="*/ 753 w 2819"/>
                <a:gd name="T19" fmla="*/ 2303 h 2303"/>
                <a:gd name="T20" fmla="*/ 348 w 2819"/>
                <a:gd name="T21" fmla="*/ 1193 h 2303"/>
                <a:gd name="T22" fmla="*/ 412 w 2819"/>
                <a:gd name="T23" fmla="*/ 958 h 2303"/>
                <a:gd name="T24" fmla="*/ 802 w 2819"/>
                <a:gd name="T25" fmla="*/ 2167 h 2303"/>
                <a:gd name="T26" fmla="*/ 648 w 2819"/>
                <a:gd name="T27" fmla="*/ 916 h 2303"/>
                <a:gd name="T28" fmla="*/ 1441 w 2819"/>
                <a:gd name="T29" fmla="*/ 633 h 2303"/>
                <a:gd name="T30" fmla="*/ 1386 w 2819"/>
                <a:gd name="T31" fmla="*/ 884 h 2303"/>
                <a:gd name="T32" fmla="*/ 1620 w 2819"/>
                <a:gd name="T33" fmla="*/ 372 h 2303"/>
                <a:gd name="T34" fmla="*/ 1791 w 2819"/>
                <a:gd name="T35" fmla="*/ 292 h 2303"/>
                <a:gd name="T36" fmla="*/ 1920 w 2819"/>
                <a:gd name="T37" fmla="*/ 657 h 2303"/>
                <a:gd name="T38" fmla="*/ 2536 w 2819"/>
                <a:gd name="T39" fmla="*/ 1777 h 2303"/>
                <a:gd name="T40" fmla="*/ 2707 w 2819"/>
                <a:gd name="T41" fmla="*/ 2303 h 2303"/>
                <a:gd name="T42" fmla="*/ 2819 w 2819"/>
                <a:gd name="T43" fmla="*/ 2303 h 2303"/>
                <a:gd name="T44" fmla="*/ 2601 w 2819"/>
                <a:gd name="T45" fmla="*/ 1703 h 2303"/>
                <a:gd name="T46" fmla="*/ 1905 w 2819"/>
                <a:gd name="T47" fmla="*/ 479 h 2303"/>
                <a:gd name="T48" fmla="*/ 1840 w 2819"/>
                <a:gd name="T49" fmla="*/ 154 h 2303"/>
                <a:gd name="T50" fmla="*/ 1905 w 2819"/>
                <a:gd name="T51" fmla="*/ 0 h 2303"/>
                <a:gd name="T52" fmla="*/ 1905 w 2819"/>
                <a:gd name="T53" fmla="*/ 0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9" h="2303">
                  <a:moveTo>
                    <a:pt x="1905" y="0"/>
                  </a:moveTo>
                  <a:lnTo>
                    <a:pt x="1515" y="397"/>
                  </a:lnTo>
                  <a:lnTo>
                    <a:pt x="591" y="771"/>
                  </a:lnTo>
                  <a:lnTo>
                    <a:pt x="348" y="819"/>
                  </a:lnTo>
                  <a:lnTo>
                    <a:pt x="65" y="1914"/>
                  </a:lnTo>
                  <a:lnTo>
                    <a:pt x="0" y="2303"/>
                  </a:lnTo>
                  <a:lnTo>
                    <a:pt x="144" y="2303"/>
                  </a:lnTo>
                  <a:lnTo>
                    <a:pt x="219" y="1777"/>
                  </a:lnTo>
                  <a:lnTo>
                    <a:pt x="380" y="2303"/>
                  </a:lnTo>
                  <a:lnTo>
                    <a:pt x="753" y="2303"/>
                  </a:lnTo>
                  <a:lnTo>
                    <a:pt x="348" y="1193"/>
                  </a:lnTo>
                  <a:lnTo>
                    <a:pt x="412" y="958"/>
                  </a:lnTo>
                  <a:lnTo>
                    <a:pt x="802" y="2167"/>
                  </a:lnTo>
                  <a:lnTo>
                    <a:pt x="648" y="916"/>
                  </a:lnTo>
                  <a:lnTo>
                    <a:pt x="1441" y="633"/>
                  </a:lnTo>
                  <a:lnTo>
                    <a:pt x="1386" y="884"/>
                  </a:lnTo>
                  <a:lnTo>
                    <a:pt x="1620" y="372"/>
                  </a:lnTo>
                  <a:lnTo>
                    <a:pt x="1791" y="292"/>
                  </a:lnTo>
                  <a:lnTo>
                    <a:pt x="1920" y="657"/>
                  </a:lnTo>
                  <a:lnTo>
                    <a:pt x="2536" y="1777"/>
                  </a:lnTo>
                  <a:lnTo>
                    <a:pt x="2707" y="2303"/>
                  </a:lnTo>
                  <a:lnTo>
                    <a:pt x="2819" y="2303"/>
                  </a:lnTo>
                  <a:lnTo>
                    <a:pt x="2601" y="1703"/>
                  </a:lnTo>
                  <a:lnTo>
                    <a:pt x="1905" y="479"/>
                  </a:lnTo>
                  <a:lnTo>
                    <a:pt x="1840" y="154"/>
                  </a:lnTo>
                  <a:lnTo>
                    <a:pt x="1905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1" name="Freeform 65"/>
            <p:cNvSpPr>
              <a:spLocks/>
            </p:cNvSpPr>
            <p:nvPr/>
          </p:nvSpPr>
          <p:spPr bwMode="auto">
            <a:xfrm>
              <a:off x="3645" y="3469"/>
              <a:ext cx="211" cy="52"/>
            </a:xfrm>
            <a:custGeom>
              <a:avLst/>
              <a:gdLst>
                <a:gd name="T0" fmla="*/ 57 w 422"/>
                <a:gd name="T1" fmla="*/ 0 h 105"/>
                <a:gd name="T2" fmla="*/ 422 w 422"/>
                <a:gd name="T3" fmla="*/ 48 h 105"/>
                <a:gd name="T4" fmla="*/ 0 w 422"/>
                <a:gd name="T5" fmla="*/ 105 h 105"/>
                <a:gd name="T6" fmla="*/ 57 w 422"/>
                <a:gd name="T7" fmla="*/ 0 h 105"/>
                <a:gd name="T8" fmla="*/ 57 w 42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105">
                  <a:moveTo>
                    <a:pt x="57" y="0"/>
                  </a:moveTo>
                  <a:lnTo>
                    <a:pt x="422" y="48"/>
                  </a:lnTo>
                  <a:lnTo>
                    <a:pt x="0" y="10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2" name="Freeform 66"/>
            <p:cNvSpPr>
              <a:spLocks/>
            </p:cNvSpPr>
            <p:nvPr/>
          </p:nvSpPr>
          <p:spPr bwMode="auto">
            <a:xfrm>
              <a:off x="3633" y="3623"/>
              <a:ext cx="406" cy="506"/>
            </a:xfrm>
            <a:custGeom>
              <a:avLst/>
              <a:gdLst>
                <a:gd name="T0" fmla="*/ 0 w 811"/>
                <a:gd name="T1" fmla="*/ 0 h 1013"/>
                <a:gd name="T2" fmla="*/ 770 w 811"/>
                <a:gd name="T3" fmla="*/ 909 h 1013"/>
                <a:gd name="T4" fmla="*/ 811 w 811"/>
                <a:gd name="T5" fmla="*/ 1013 h 1013"/>
                <a:gd name="T6" fmla="*/ 673 w 811"/>
                <a:gd name="T7" fmla="*/ 1013 h 1013"/>
                <a:gd name="T8" fmla="*/ 349 w 811"/>
                <a:gd name="T9" fmla="*/ 495 h 1013"/>
                <a:gd name="T10" fmla="*/ 0 w 811"/>
                <a:gd name="T11" fmla="*/ 0 h 1013"/>
                <a:gd name="T12" fmla="*/ 0 w 811"/>
                <a:gd name="T1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013">
                  <a:moveTo>
                    <a:pt x="0" y="0"/>
                  </a:moveTo>
                  <a:lnTo>
                    <a:pt x="770" y="909"/>
                  </a:lnTo>
                  <a:lnTo>
                    <a:pt x="811" y="1013"/>
                  </a:lnTo>
                  <a:lnTo>
                    <a:pt x="673" y="1013"/>
                  </a:lnTo>
                  <a:lnTo>
                    <a:pt x="349" y="4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3" name="Freeform 67"/>
            <p:cNvSpPr>
              <a:spLocks/>
            </p:cNvSpPr>
            <p:nvPr/>
          </p:nvSpPr>
          <p:spPr bwMode="auto">
            <a:xfrm>
              <a:off x="4261" y="3464"/>
              <a:ext cx="65" cy="73"/>
            </a:xfrm>
            <a:custGeom>
              <a:avLst/>
              <a:gdLst>
                <a:gd name="T0" fmla="*/ 57 w 130"/>
                <a:gd name="T1" fmla="*/ 0 h 146"/>
                <a:gd name="T2" fmla="*/ 0 w 130"/>
                <a:gd name="T3" fmla="*/ 114 h 146"/>
                <a:gd name="T4" fmla="*/ 57 w 130"/>
                <a:gd name="T5" fmla="*/ 146 h 146"/>
                <a:gd name="T6" fmla="*/ 130 w 130"/>
                <a:gd name="T7" fmla="*/ 9 h 146"/>
                <a:gd name="T8" fmla="*/ 57 w 130"/>
                <a:gd name="T9" fmla="*/ 0 h 146"/>
                <a:gd name="T10" fmla="*/ 57 w 1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46">
                  <a:moveTo>
                    <a:pt x="57" y="0"/>
                  </a:moveTo>
                  <a:lnTo>
                    <a:pt x="0" y="114"/>
                  </a:lnTo>
                  <a:lnTo>
                    <a:pt x="57" y="146"/>
                  </a:lnTo>
                  <a:lnTo>
                    <a:pt x="130" y="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4" name="Freeform 68"/>
            <p:cNvSpPr>
              <a:spLocks/>
            </p:cNvSpPr>
            <p:nvPr/>
          </p:nvSpPr>
          <p:spPr bwMode="auto">
            <a:xfrm>
              <a:off x="4298" y="3655"/>
              <a:ext cx="69" cy="426"/>
            </a:xfrm>
            <a:custGeom>
              <a:avLst/>
              <a:gdLst>
                <a:gd name="T0" fmla="*/ 80 w 137"/>
                <a:gd name="T1" fmla="*/ 0 h 852"/>
                <a:gd name="T2" fmla="*/ 0 w 137"/>
                <a:gd name="T3" fmla="*/ 633 h 852"/>
                <a:gd name="T4" fmla="*/ 97 w 137"/>
                <a:gd name="T5" fmla="*/ 852 h 852"/>
                <a:gd name="T6" fmla="*/ 137 w 137"/>
                <a:gd name="T7" fmla="*/ 0 h 852"/>
                <a:gd name="T8" fmla="*/ 80 w 137"/>
                <a:gd name="T9" fmla="*/ 0 h 852"/>
                <a:gd name="T10" fmla="*/ 80 w 137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52">
                  <a:moveTo>
                    <a:pt x="80" y="0"/>
                  </a:moveTo>
                  <a:lnTo>
                    <a:pt x="0" y="633"/>
                  </a:lnTo>
                  <a:lnTo>
                    <a:pt x="97" y="852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5" name="Freeform 69"/>
            <p:cNvSpPr>
              <a:spLocks/>
            </p:cNvSpPr>
            <p:nvPr/>
          </p:nvSpPr>
          <p:spPr bwMode="auto">
            <a:xfrm>
              <a:off x="4512" y="3784"/>
              <a:ext cx="82" cy="264"/>
            </a:xfrm>
            <a:custGeom>
              <a:avLst/>
              <a:gdLst>
                <a:gd name="T0" fmla="*/ 0 w 164"/>
                <a:gd name="T1" fmla="*/ 0 h 529"/>
                <a:gd name="T2" fmla="*/ 154 w 164"/>
                <a:gd name="T3" fmla="*/ 529 h 529"/>
                <a:gd name="T4" fmla="*/ 164 w 164"/>
                <a:gd name="T5" fmla="*/ 358 h 529"/>
                <a:gd name="T6" fmla="*/ 57 w 164"/>
                <a:gd name="T7" fmla="*/ 18 h 529"/>
                <a:gd name="T8" fmla="*/ 0 w 164"/>
                <a:gd name="T9" fmla="*/ 0 h 529"/>
                <a:gd name="T10" fmla="*/ 0 w 164"/>
                <a:gd name="T11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529">
                  <a:moveTo>
                    <a:pt x="0" y="0"/>
                  </a:moveTo>
                  <a:lnTo>
                    <a:pt x="154" y="529"/>
                  </a:lnTo>
                  <a:lnTo>
                    <a:pt x="164" y="358"/>
                  </a:lnTo>
                  <a:lnTo>
                    <a:pt x="57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126" name="Freeform 70"/>
            <p:cNvSpPr>
              <a:spLocks/>
            </p:cNvSpPr>
            <p:nvPr/>
          </p:nvSpPr>
          <p:spPr bwMode="auto">
            <a:xfrm>
              <a:off x="4252" y="2063"/>
              <a:ext cx="375" cy="189"/>
            </a:xfrm>
            <a:custGeom>
              <a:avLst/>
              <a:gdLst>
                <a:gd name="T0" fmla="*/ 751 w 751"/>
                <a:gd name="T1" fmla="*/ 63 h 378"/>
                <a:gd name="T2" fmla="*/ 592 w 751"/>
                <a:gd name="T3" fmla="*/ 0 h 378"/>
                <a:gd name="T4" fmla="*/ 616 w 751"/>
                <a:gd name="T5" fmla="*/ 86 h 378"/>
                <a:gd name="T6" fmla="*/ 363 w 751"/>
                <a:gd name="T7" fmla="*/ 63 h 378"/>
                <a:gd name="T8" fmla="*/ 458 w 751"/>
                <a:gd name="T9" fmla="*/ 126 h 378"/>
                <a:gd name="T10" fmla="*/ 0 w 751"/>
                <a:gd name="T11" fmla="*/ 245 h 378"/>
                <a:gd name="T12" fmla="*/ 371 w 751"/>
                <a:gd name="T13" fmla="*/ 205 h 378"/>
                <a:gd name="T14" fmla="*/ 31 w 751"/>
                <a:gd name="T15" fmla="*/ 378 h 378"/>
                <a:gd name="T16" fmla="*/ 624 w 751"/>
                <a:gd name="T17" fmla="*/ 198 h 378"/>
                <a:gd name="T18" fmla="*/ 599 w 751"/>
                <a:gd name="T19" fmla="*/ 143 h 378"/>
                <a:gd name="T20" fmla="*/ 702 w 751"/>
                <a:gd name="T21" fmla="*/ 150 h 378"/>
                <a:gd name="T22" fmla="*/ 751 w 751"/>
                <a:gd name="T23" fmla="*/ 63 h 378"/>
                <a:gd name="T24" fmla="*/ 751 w 751"/>
                <a:gd name="T25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1" h="378">
                  <a:moveTo>
                    <a:pt x="751" y="63"/>
                  </a:moveTo>
                  <a:lnTo>
                    <a:pt x="592" y="0"/>
                  </a:lnTo>
                  <a:lnTo>
                    <a:pt x="616" y="86"/>
                  </a:lnTo>
                  <a:lnTo>
                    <a:pt x="363" y="63"/>
                  </a:lnTo>
                  <a:lnTo>
                    <a:pt x="458" y="126"/>
                  </a:lnTo>
                  <a:lnTo>
                    <a:pt x="0" y="245"/>
                  </a:lnTo>
                  <a:lnTo>
                    <a:pt x="371" y="205"/>
                  </a:lnTo>
                  <a:lnTo>
                    <a:pt x="31" y="378"/>
                  </a:lnTo>
                  <a:lnTo>
                    <a:pt x="624" y="198"/>
                  </a:lnTo>
                  <a:lnTo>
                    <a:pt x="599" y="143"/>
                  </a:lnTo>
                  <a:lnTo>
                    <a:pt x="702" y="150"/>
                  </a:lnTo>
                  <a:lnTo>
                    <a:pt x="751" y="63"/>
                  </a:lnTo>
                  <a:lnTo>
                    <a:pt x="751" y="63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28" name="Text Box 72"/>
          <p:cNvSpPr txBox="1">
            <a:spLocks noChangeArrowheads="1"/>
          </p:cNvSpPr>
          <p:nvPr/>
        </p:nvSpPr>
        <p:spPr bwMode="auto">
          <a:xfrm>
            <a:off x="1066800" y="13716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Warning signs with regard to people:</a:t>
            </a:r>
          </a:p>
        </p:txBody>
      </p:sp>
      <p:sp>
        <p:nvSpPr>
          <p:cNvPr id="173129" name="AutoShape 7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1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 advAuto="1000"/>
      <p:bldP spid="173128" grpId="0" autoUpdateAnimBg="0"/>
      <p:bldP spid="1731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85800" y="2057400"/>
            <a:ext cx="777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00050" indent="-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>
                <a:solidFill>
                  <a:srgbClr val="FDE111"/>
                </a:solidFill>
              </a:rPr>
              <a:t>1.</a:t>
            </a:r>
            <a:r>
              <a:rPr lang="en-US" sz="3200"/>
              <a:t>	Missing documents or gaps in transaction numbers.</a:t>
            </a:r>
          </a:p>
          <a:p>
            <a:pPr marL="400050" indent="-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>
                <a:solidFill>
                  <a:srgbClr val="FDE111"/>
                </a:solidFill>
              </a:rPr>
              <a:t>2.</a:t>
            </a:r>
            <a:r>
              <a:rPr lang="en-US" sz="3200"/>
              <a:t>	An unusual increase in customer refunds.</a:t>
            </a:r>
          </a:p>
          <a:p>
            <a:pPr marL="400050" indent="-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>
                <a:solidFill>
                  <a:srgbClr val="FDE111"/>
                </a:solidFill>
              </a:rPr>
              <a:t>3.</a:t>
            </a:r>
            <a:r>
              <a:rPr lang="en-US" sz="3200"/>
              <a:t>	Differences between daily cash receipts and bank deposits.</a:t>
            </a:r>
          </a:p>
          <a:p>
            <a:pPr marL="400050" indent="-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>
                <a:solidFill>
                  <a:srgbClr val="FDE111"/>
                </a:solidFill>
              </a:rPr>
              <a:t>4.</a:t>
            </a:r>
            <a:r>
              <a:rPr lang="en-US" sz="3200"/>
              <a:t>	Sudden increase in slow payments.</a:t>
            </a:r>
          </a:p>
          <a:p>
            <a:pPr marL="400050" indent="-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3200">
                <a:solidFill>
                  <a:srgbClr val="FDE111"/>
                </a:solidFill>
              </a:rPr>
              <a:t>5.</a:t>
            </a:r>
            <a:r>
              <a:rPr lang="en-US" sz="3200"/>
              <a:t>	Backlog in recording transactions.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834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Warning signs from the accounting system:</a:t>
            </a:r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1028700" y="457200"/>
            <a:ext cx="7239000" cy="7620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Clues to Potential Problems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2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 autoUpdateAnimBg="0" advAuto="1000"/>
      <p:bldP spid="1740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74676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solidFill>
                  <a:srgbClr val="336600"/>
                </a:solidFill>
                <a:latin typeface="Times New Roman" pitchFamily="18" charset="0"/>
              </a:rPr>
              <a:t>Manual Accounting Systems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2355850" y="3306763"/>
            <a:ext cx="4552950" cy="2617787"/>
            <a:chOff x="1484" y="2083"/>
            <a:chExt cx="2868" cy="1649"/>
          </a:xfrm>
        </p:grpSpPr>
        <p:sp>
          <p:nvSpPr>
            <p:cNvPr id="175108" name="Freeform 4"/>
            <p:cNvSpPr>
              <a:spLocks/>
            </p:cNvSpPr>
            <p:nvPr/>
          </p:nvSpPr>
          <p:spPr bwMode="auto">
            <a:xfrm>
              <a:off x="1552" y="2838"/>
              <a:ext cx="2800" cy="877"/>
            </a:xfrm>
            <a:custGeom>
              <a:avLst/>
              <a:gdLst>
                <a:gd name="T0" fmla="*/ 0 w 5599"/>
                <a:gd name="T1" fmla="*/ 1010 h 1755"/>
                <a:gd name="T2" fmla="*/ 3802 w 5599"/>
                <a:gd name="T3" fmla="*/ 1755 h 1755"/>
                <a:gd name="T4" fmla="*/ 5599 w 5599"/>
                <a:gd name="T5" fmla="*/ 582 h 1755"/>
                <a:gd name="T6" fmla="*/ 1776 w 5599"/>
                <a:gd name="T7" fmla="*/ 0 h 1755"/>
                <a:gd name="T8" fmla="*/ 0 w 5599"/>
                <a:gd name="T9" fmla="*/ 1010 h 1755"/>
                <a:gd name="T10" fmla="*/ 0 w 5599"/>
                <a:gd name="T11" fmla="*/ 101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9" h="1755">
                  <a:moveTo>
                    <a:pt x="0" y="1010"/>
                  </a:moveTo>
                  <a:lnTo>
                    <a:pt x="3802" y="1755"/>
                  </a:lnTo>
                  <a:lnTo>
                    <a:pt x="5599" y="582"/>
                  </a:lnTo>
                  <a:lnTo>
                    <a:pt x="1776" y="0"/>
                  </a:lnTo>
                  <a:lnTo>
                    <a:pt x="0" y="1010"/>
                  </a:lnTo>
                  <a:lnTo>
                    <a:pt x="0" y="10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auto">
            <a:xfrm>
              <a:off x="1646" y="3178"/>
              <a:ext cx="1769" cy="378"/>
            </a:xfrm>
            <a:custGeom>
              <a:avLst/>
              <a:gdLst>
                <a:gd name="T0" fmla="*/ 0 w 3538"/>
                <a:gd name="T1" fmla="*/ 230 h 756"/>
                <a:gd name="T2" fmla="*/ 417 w 3538"/>
                <a:gd name="T3" fmla="*/ 262 h 756"/>
                <a:gd name="T4" fmla="*/ 865 w 3538"/>
                <a:gd name="T5" fmla="*/ 460 h 756"/>
                <a:gd name="T6" fmla="*/ 1785 w 3538"/>
                <a:gd name="T7" fmla="*/ 602 h 756"/>
                <a:gd name="T8" fmla="*/ 2455 w 3538"/>
                <a:gd name="T9" fmla="*/ 756 h 756"/>
                <a:gd name="T10" fmla="*/ 2574 w 3538"/>
                <a:gd name="T11" fmla="*/ 690 h 756"/>
                <a:gd name="T12" fmla="*/ 2673 w 3538"/>
                <a:gd name="T13" fmla="*/ 646 h 756"/>
                <a:gd name="T14" fmla="*/ 3166 w 3538"/>
                <a:gd name="T15" fmla="*/ 690 h 756"/>
                <a:gd name="T16" fmla="*/ 3363 w 3538"/>
                <a:gd name="T17" fmla="*/ 614 h 756"/>
                <a:gd name="T18" fmla="*/ 3538 w 3538"/>
                <a:gd name="T19" fmla="*/ 559 h 756"/>
                <a:gd name="T20" fmla="*/ 1863 w 3538"/>
                <a:gd name="T21" fmla="*/ 0 h 756"/>
                <a:gd name="T22" fmla="*/ 263 w 3538"/>
                <a:gd name="T23" fmla="*/ 0 h 756"/>
                <a:gd name="T24" fmla="*/ 0 w 3538"/>
                <a:gd name="T25" fmla="*/ 230 h 756"/>
                <a:gd name="T26" fmla="*/ 0 w 3538"/>
                <a:gd name="T27" fmla="*/ 23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8" h="756">
                  <a:moveTo>
                    <a:pt x="0" y="230"/>
                  </a:moveTo>
                  <a:lnTo>
                    <a:pt x="417" y="262"/>
                  </a:lnTo>
                  <a:lnTo>
                    <a:pt x="865" y="460"/>
                  </a:lnTo>
                  <a:lnTo>
                    <a:pt x="1785" y="602"/>
                  </a:lnTo>
                  <a:lnTo>
                    <a:pt x="2455" y="756"/>
                  </a:lnTo>
                  <a:lnTo>
                    <a:pt x="2574" y="690"/>
                  </a:lnTo>
                  <a:lnTo>
                    <a:pt x="2673" y="646"/>
                  </a:lnTo>
                  <a:lnTo>
                    <a:pt x="3166" y="690"/>
                  </a:lnTo>
                  <a:lnTo>
                    <a:pt x="3363" y="614"/>
                  </a:lnTo>
                  <a:lnTo>
                    <a:pt x="3538" y="559"/>
                  </a:lnTo>
                  <a:lnTo>
                    <a:pt x="1863" y="0"/>
                  </a:lnTo>
                  <a:lnTo>
                    <a:pt x="263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auto">
            <a:xfrm>
              <a:off x="3415" y="2980"/>
              <a:ext cx="860" cy="236"/>
            </a:xfrm>
            <a:custGeom>
              <a:avLst/>
              <a:gdLst>
                <a:gd name="T0" fmla="*/ 0 w 1721"/>
                <a:gd name="T1" fmla="*/ 0 h 472"/>
                <a:gd name="T2" fmla="*/ 472 w 1721"/>
                <a:gd name="T3" fmla="*/ 308 h 472"/>
                <a:gd name="T4" fmla="*/ 867 w 1721"/>
                <a:gd name="T5" fmla="*/ 428 h 472"/>
                <a:gd name="T6" fmla="*/ 1392 w 1721"/>
                <a:gd name="T7" fmla="*/ 472 h 472"/>
                <a:gd name="T8" fmla="*/ 1721 w 1721"/>
                <a:gd name="T9" fmla="*/ 274 h 472"/>
                <a:gd name="T10" fmla="*/ 571 w 1721"/>
                <a:gd name="T11" fmla="*/ 88 h 472"/>
                <a:gd name="T12" fmla="*/ 0 w 1721"/>
                <a:gd name="T13" fmla="*/ 0 h 472"/>
                <a:gd name="T14" fmla="*/ 0 w 1721"/>
                <a:gd name="T1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1" h="472">
                  <a:moveTo>
                    <a:pt x="0" y="0"/>
                  </a:moveTo>
                  <a:lnTo>
                    <a:pt x="472" y="308"/>
                  </a:lnTo>
                  <a:lnTo>
                    <a:pt x="867" y="428"/>
                  </a:lnTo>
                  <a:lnTo>
                    <a:pt x="1392" y="472"/>
                  </a:lnTo>
                  <a:lnTo>
                    <a:pt x="1721" y="274"/>
                  </a:lnTo>
                  <a:lnTo>
                    <a:pt x="571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auto">
            <a:xfrm>
              <a:off x="1663" y="3079"/>
              <a:ext cx="1385" cy="439"/>
            </a:xfrm>
            <a:custGeom>
              <a:avLst/>
              <a:gdLst>
                <a:gd name="T0" fmla="*/ 65 w 2771"/>
                <a:gd name="T1" fmla="*/ 428 h 878"/>
                <a:gd name="T2" fmla="*/ 438 w 2771"/>
                <a:gd name="T3" fmla="*/ 407 h 878"/>
                <a:gd name="T4" fmla="*/ 843 w 2771"/>
                <a:gd name="T5" fmla="*/ 593 h 878"/>
                <a:gd name="T6" fmla="*/ 1390 w 2771"/>
                <a:gd name="T7" fmla="*/ 713 h 878"/>
                <a:gd name="T8" fmla="*/ 1873 w 2771"/>
                <a:gd name="T9" fmla="*/ 779 h 878"/>
                <a:gd name="T10" fmla="*/ 2212 w 2771"/>
                <a:gd name="T11" fmla="*/ 878 h 878"/>
                <a:gd name="T12" fmla="*/ 2531 w 2771"/>
                <a:gd name="T13" fmla="*/ 800 h 878"/>
                <a:gd name="T14" fmla="*/ 2771 w 2771"/>
                <a:gd name="T15" fmla="*/ 812 h 878"/>
                <a:gd name="T16" fmla="*/ 1238 w 2771"/>
                <a:gd name="T17" fmla="*/ 0 h 878"/>
                <a:gd name="T18" fmla="*/ 284 w 2771"/>
                <a:gd name="T19" fmla="*/ 175 h 878"/>
                <a:gd name="T20" fmla="*/ 0 w 2771"/>
                <a:gd name="T21" fmla="*/ 407 h 878"/>
                <a:gd name="T22" fmla="*/ 65 w 2771"/>
                <a:gd name="T23" fmla="*/ 428 h 878"/>
                <a:gd name="T24" fmla="*/ 65 w 2771"/>
                <a:gd name="T25" fmla="*/ 42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1" h="878">
                  <a:moveTo>
                    <a:pt x="65" y="428"/>
                  </a:moveTo>
                  <a:lnTo>
                    <a:pt x="438" y="407"/>
                  </a:lnTo>
                  <a:lnTo>
                    <a:pt x="843" y="593"/>
                  </a:lnTo>
                  <a:lnTo>
                    <a:pt x="1390" y="713"/>
                  </a:lnTo>
                  <a:lnTo>
                    <a:pt x="1873" y="779"/>
                  </a:lnTo>
                  <a:lnTo>
                    <a:pt x="2212" y="878"/>
                  </a:lnTo>
                  <a:lnTo>
                    <a:pt x="2531" y="800"/>
                  </a:lnTo>
                  <a:lnTo>
                    <a:pt x="2771" y="812"/>
                  </a:lnTo>
                  <a:lnTo>
                    <a:pt x="1238" y="0"/>
                  </a:lnTo>
                  <a:lnTo>
                    <a:pt x="284" y="175"/>
                  </a:lnTo>
                  <a:lnTo>
                    <a:pt x="0" y="407"/>
                  </a:lnTo>
                  <a:lnTo>
                    <a:pt x="65" y="428"/>
                  </a:lnTo>
                  <a:lnTo>
                    <a:pt x="65" y="42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2" name="Freeform 8"/>
            <p:cNvSpPr>
              <a:spLocks/>
            </p:cNvSpPr>
            <p:nvPr/>
          </p:nvSpPr>
          <p:spPr bwMode="auto">
            <a:xfrm>
              <a:off x="3464" y="2992"/>
              <a:ext cx="664" cy="186"/>
            </a:xfrm>
            <a:custGeom>
              <a:avLst/>
              <a:gdLst>
                <a:gd name="T0" fmla="*/ 0 w 1327"/>
                <a:gd name="T1" fmla="*/ 0 h 373"/>
                <a:gd name="T2" fmla="*/ 460 w 1327"/>
                <a:gd name="T3" fmla="*/ 251 h 373"/>
                <a:gd name="T4" fmla="*/ 987 w 1327"/>
                <a:gd name="T5" fmla="*/ 373 h 373"/>
                <a:gd name="T6" fmla="*/ 1327 w 1327"/>
                <a:gd name="T7" fmla="*/ 340 h 373"/>
                <a:gd name="T8" fmla="*/ 812 w 1327"/>
                <a:gd name="T9" fmla="*/ 110 h 373"/>
                <a:gd name="T10" fmla="*/ 0 w 1327"/>
                <a:gd name="T11" fmla="*/ 0 h 373"/>
                <a:gd name="T12" fmla="*/ 0 w 1327"/>
                <a:gd name="T1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7" h="373">
                  <a:moveTo>
                    <a:pt x="0" y="0"/>
                  </a:moveTo>
                  <a:lnTo>
                    <a:pt x="460" y="251"/>
                  </a:lnTo>
                  <a:lnTo>
                    <a:pt x="987" y="373"/>
                  </a:lnTo>
                  <a:lnTo>
                    <a:pt x="1327" y="340"/>
                  </a:lnTo>
                  <a:lnTo>
                    <a:pt x="812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3" name="Freeform 9"/>
            <p:cNvSpPr>
              <a:spLocks/>
            </p:cNvSpPr>
            <p:nvPr/>
          </p:nvSpPr>
          <p:spPr bwMode="auto">
            <a:xfrm>
              <a:off x="2963" y="2237"/>
              <a:ext cx="1184" cy="771"/>
            </a:xfrm>
            <a:custGeom>
              <a:avLst/>
              <a:gdLst>
                <a:gd name="T0" fmla="*/ 0 w 2367"/>
                <a:gd name="T1" fmla="*/ 409 h 1542"/>
                <a:gd name="T2" fmla="*/ 114 w 2367"/>
                <a:gd name="T3" fmla="*/ 361 h 1542"/>
                <a:gd name="T4" fmla="*/ 314 w 2367"/>
                <a:gd name="T5" fmla="*/ 238 h 1542"/>
                <a:gd name="T6" fmla="*/ 633 w 2367"/>
                <a:gd name="T7" fmla="*/ 72 h 1542"/>
                <a:gd name="T8" fmla="*/ 799 w 2367"/>
                <a:gd name="T9" fmla="*/ 0 h 1542"/>
                <a:gd name="T10" fmla="*/ 998 w 2367"/>
                <a:gd name="T11" fmla="*/ 44 h 1542"/>
                <a:gd name="T12" fmla="*/ 1265 w 2367"/>
                <a:gd name="T13" fmla="*/ 276 h 1542"/>
                <a:gd name="T14" fmla="*/ 1651 w 2367"/>
                <a:gd name="T15" fmla="*/ 614 h 1542"/>
                <a:gd name="T16" fmla="*/ 2116 w 2367"/>
                <a:gd name="T17" fmla="*/ 785 h 1542"/>
                <a:gd name="T18" fmla="*/ 2367 w 2367"/>
                <a:gd name="T19" fmla="*/ 829 h 1542"/>
                <a:gd name="T20" fmla="*/ 1508 w 2367"/>
                <a:gd name="T21" fmla="*/ 1542 h 1542"/>
                <a:gd name="T22" fmla="*/ 1299 w 2367"/>
                <a:gd name="T23" fmla="*/ 1253 h 1542"/>
                <a:gd name="T24" fmla="*/ 1061 w 2367"/>
                <a:gd name="T25" fmla="*/ 1177 h 1542"/>
                <a:gd name="T26" fmla="*/ 717 w 2367"/>
                <a:gd name="T27" fmla="*/ 1114 h 1542"/>
                <a:gd name="T28" fmla="*/ 523 w 2367"/>
                <a:gd name="T29" fmla="*/ 1044 h 1542"/>
                <a:gd name="T30" fmla="*/ 333 w 2367"/>
                <a:gd name="T31" fmla="*/ 933 h 1542"/>
                <a:gd name="T32" fmla="*/ 181 w 2367"/>
                <a:gd name="T33" fmla="*/ 766 h 1542"/>
                <a:gd name="T34" fmla="*/ 61 w 2367"/>
                <a:gd name="T35" fmla="*/ 547 h 1542"/>
                <a:gd name="T36" fmla="*/ 0 w 2367"/>
                <a:gd name="T37" fmla="*/ 409 h 1542"/>
                <a:gd name="T38" fmla="*/ 0 w 2367"/>
                <a:gd name="T39" fmla="*/ 409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7" h="1542">
                  <a:moveTo>
                    <a:pt x="0" y="409"/>
                  </a:moveTo>
                  <a:lnTo>
                    <a:pt x="114" y="361"/>
                  </a:lnTo>
                  <a:lnTo>
                    <a:pt x="314" y="238"/>
                  </a:lnTo>
                  <a:lnTo>
                    <a:pt x="633" y="72"/>
                  </a:lnTo>
                  <a:lnTo>
                    <a:pt x="799" y="0"/>
                  </a:lnTo>
                  <a:lnTo>
                    <a:pt x="998" y="44"/>
                  </a:lnTo>
                  <a:lnTo>
                    <a:pt x="1265" y="276"/>
                  </a:lnTo>
                  <a:lnTo>
                    <a:pt x="1651" y="614"/>
                  </a:lnTo>
                  <a:lnTo>
                    <a:pt x="2116" y="785"/>
                  </a:lnTo>
                  <a:lnTo>
                    <a:pt x="2367" y="829"/>
                  </a:lnTo>
                  <a:lnTo>
                    <a:pt x="1508" y="1542"/>
                  </a:lnTo>
                  <a:lnTo>
                    <a:pt x="1299" y="1253"/>
                  </a:lnTo>
                  <a:lnTo>
                    <a:pt x="1061" y="1177"/>
                  </a:lnTo>
                  <a:lnTo>
                    <a:pt x="717" y="1114"/>
                  </a:lnTo>
                  <a:lnTo>
                    <a:pt x="523" y="1044"/>
                  </a:lnTo>
                  <a:lnTo>
                    <a:pt x="333" y="933"/>
                  </a:lnTo>
                  <a:lnTo>
                    <a:pt x="181" y="766"/>
                  </a:lnTo>
                  <a:lnTo>
                    <a:pt x="61" y="547"/>
                  </a:lnTo>
                  <a:lnTo>
                    <a:pt x="0" y="409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auto">
            <a:xfrm>
              <a:off x="2988" y="2380"/>
              <a:ext cx="96" cy="67"/>
            </a:xfrm>
            <a:custGeom>
              <a:avLst/>
              <a:gdLst>
                <a:gd name="T0" fmla="*/ 0 w 192"/>
                <a:gd name="T1" fmla="*/ 124 h 133"/>
                <a:gd name="T2" fmla="*/ 91 w 192"/>
                <a:gd name="T3" fmla="*/ 133 h 133"/>
                <a:gd name="T4" fmla="*/ 192 w 192"/>
                <a:gd name="T5" fmla="*/ 0 h 133"/>
                <a:gd name="T6" fmla="*/ 0 w 192"/>
                <a:gd name="T7" fmla="*/ 124 h 133"/>
                <a:gd name="T8" fmla="*/ 0 w 192"/>
                <a:gd name="T9" fmla="*/ 12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3">
                  <a:moveTo>
                    <a:pt x="0" y="124"/>
                  </a:moveTo>
                  <a:lnTo>
                    <a:pt x="91" y="133"/>
                  </a:lnTo>
                  <a:lnTo>
                    <a:pt x="192" y="0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auto">
            <a:xfrm>
              <a:off x="3113" y="2242"/>
              <a:ext cx="1052" cy="785"/>
            </a:xfrm>
            <a:custGeom>
              <a:avLst/>
              <a:gdLst>
                <a:gd name="T0" fmla="*/ 123 w 2102"/>
                <a:gd name="T1" fmla="*/ 183 h 1571"/>
                <a:gd name="T2" fmla="*/ 0 w 2102"/>
                <a:gd name="T3" fmla="*/ 383 h 1571"/>
                <a:gd name="T4" fmla="*/ 13 w 2102"/>
                <a:gd name="T5" fmla="*/ 708 h 1571"/>
                <a:gd name="T6" fmla="*/ 199 w 2102"/>
                <a:gd name="T7" fmla="*/ 922 h 1571"/>
                <a:gd name="T8" fmla="*/ 488 w 2102"/>
                <a:gd name="T9" fmla="*/ 1082 h 1571"/>
                <a:gd name="T10" fmla="*/ 707 w 2102"/>
                <a:gd name="T11" fmla="*/ 1141 h 1571"/>
                <a:gd name="T12" fmla="*/ 665 w 2102"/>
                <a:gd name="T13" fmla="*/ 1055 h 1571"/>
                <a:gd name="T14" fmla="*/ 880 w 2102"/>
                <a:gd name="T15" fmla="*/ 1137 h 1571"/>
                <a:gd name="T16" fmla="*/ 975 w 2102"/>
                <a:gd name="T17" fmla="*/ 1109 h 1571"/>
                <a:gd name="T18" fmla="*/ 971 w 2102"/>
                <a:gd name="T19" fmla="*/ 1164 h 1571"/>
                <a:gd name="T20" fmla="*/ 1066 w 2102"/>
                <a:gd name="T21" fmla="*/ 1320 h 1571"/>
                <a:gd name="T22" fmla="*/ 1135 w 2102"/>
                <a:gd name="T23" fmla="*/ 1479 h 1571"/>
                <a:gd name="T24" fmla="*/ 1218 w 2102"/>
                <a:gd name="T25" fmla="*/ 1557 h 1571"/>
                <a:gd name="T26" fmla="*/ 1277 w 2102"/>
                <a:gd name="T27" fmla="*/ 1571 h 1571"/>
                <a:gd name="T28" fmla="*/ 2102 w 2102"/>
                <a:gd name="T29" fmla="*/ 831 h 1571"/>
                <a:gd name="T30" fmla="*/ 2043 w 2102"/>
                <a:gd name="T31" fmla="*/ 795 h 1571"/>
                <a:gd name="T32" fmla="*/ 1829 w 2102"/>
                <a:gd name="T33" fmla="*/ 786 h 1571"/>
                <a:gd name="T34" fmla="*/ 1559 w 2102"/>
                <a:gd name="T35" fmla="*/ 749 h 1571"/>
                <a:gd name="T36" fmla="*/ 1313 w 2102"/>
                <a:gd name="T37" fmla="*/ 630 h 1571"/>
                <a:gd name="T38" fmla="*/ 1131 w 2102"/>
                <a:gd name="T39" fmla="*/ 630 h 1571"/>
                <a:gd name="T40" fmla="*/ 1209 w 2102"/>
                <a:gd name="T41" fmla="*/ 544 h 1571"/>
                <a:gd name="T42" fmla="*/ 907 w 2102"/>
                <a:gd name="T43" fmla="*/ 453 h 1571"/>
                <a:gd name="T44" fmla="*/ 907 w 2102"/>
                <a:gd name="T45" fmla="*/ 398 h 1571"/>
                <a:gd name="T46" fmla="*/ 1011 w 2102"/>
                <a:gd name="T47" fmla="*/ 383 h 1571"/>
                <a:gd name="T48" fmla="*/ 1203 w 2102"/>
                <a:gd name="T49" fmla="*/ 483 h 1571"/>
                <a:gd name="T50" fmla="*/ 844 w 2102"/>
                <a:gd name="T51" fmla="*/ 154 h 1571"/>
                <a:gd name="T52" fmla="*/ 652 w 2102"/>
                <a:gd name="T53" fmla="*/ 0 h 1571"/>
                <a:gd name="T54" fmla="*/ 397 w 2102"/>
                <a:gd name="T55" fmla="*/ 14 h 1571"/>
                <a:gd name="T56" fmla="*/ 186 w 2102"/>
                <a:gd name="T57" fmla="*/ 124 h 1571"/>
                <a:gd name="T58" fmla="*/ 123 w 2102"/>
                <a:gd name="T59" fmla="*/ 183 h 1571"/>
                <a:gd name="T60" fmla="*/ 123 w 2102"/>
                <a:gd name="T61" fmla="*/ 183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2" h="1571">
                  <a:moveTo>
                    <a:pt x="123" y="183"/>
                  </a:moveTo>
                  <a:lnTo>
                    <a:pt x="0" y="383"/>
                  </a:lnTo>
                  <a:lnTo>
                    <a:pt x="13" y="708"/>
                  </a:lnTo>
                  <a:lnTo>
                    <a:pt x="199" y="922"/>
                  </a:lnTo>
                  <a:lnTo>
                    <a:pt x="488" y="1082"/>
                  </a:lnTo>
                  <a:lnTo>
                    <a:pt x="707" y="1141"/>
                  </a:lnTo>
                  <a:lnTo>
                    <a:pt x="665" y="1055"/>
                  </a:lnTo>
                  <a:lnTo>
                    <a:pt x="880" y="1137"/>
                  </a:lnTo>
                  <a:lnTo>
                    <a:pt x="975" y="1109"/>
                  </a:lnTo>
                  <a:lnTo>
                    <a:pt x="971" y="1164"/>
                  </a:lnTo>
                  <a:lnTo>
                    <a:pt x="1066" y="1320"/>
                  </a:lnTo>
                  <a:lnTo>
                    <a:pt x="1135" y="1479"/>
                  </a:lnTo>
                  <a:lnTo>
                    <a:pt x="1218" y="1557"/>
                  </a:lnTo>
                  <a:lnTo>
                    <a:pt x="1277" y="1571"/>
                  </a:lnTo>
                  <a:lnTo>
                    <a:pt x="2102" y="831"/>
                  </a:lnTo>
                  <a:lnTo>
                    <a:pt x="2043" y="795"/>
                  </a:lnTo>
                  <a:lnTo>
                    <a:pt x="1829" y="786"/>
                  </a:lnTo>
                  <a:lnTo>
                    <a:pt x="1559" y="749"/>
                  </a:lnTo>
                  <a:lnTo>
                    <a:pt x="1313" y="630"/>
                  </a:lnTo>
                  <a:lnTo>
                    <a:pt x="1131" y="630"/>
                  </a:lnTo>
                  <a:lnTo>
                    <a:pt x="1209" y="544"/>
                  </a:lnTo>
                  <a:lnTo>
                    <a:pt x="907" y="453"/>
                  </a:lnTo>
                  <a:lnTo>
                    <a:pt x="907" y="398"/>
                  </a:lnTo>
                  <a:lnTo>
                    <a:pt x="1011" y="383"/>
                  </a:lnTo>
                  <a:lnTo>
                    <a:pt x="1203" y="483"/>
                  </a:lnTo>
                  <a:lnTo>
                    <a:pt x="844" y="154"/>
                  </a:lnTo>
                  <a:lnTo>
                    <a:pt x="652" y="0"/>
                  </a:lnTo>
                  <a:lnTo>
                    <a:pt x="397" y="14"/>
                  </a:lnTo>
                  <a:lnTo>
                    <a:pt x="186" y="124"/>
                  </a:lnTo>
                  <a:lnTo>
                    <a:pt x="123" y="183"/>
                  </a:lnTo>
                  <a:lnTo>
                    <a:pt x="123" y="18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1505" y="2812"/>
              <a:ext cx="1263" cy="457"/>
            </a:xfrm>
            <a:custGeom>
              <a:avLst/>
              <a:gdLst>
                <a:gd name="T0" fmla="*/ 0 w 2527"/>
                <a:gd name="T1" fmla="*/ 0 h 914"/>
                <a:gd name="T2" fmla="*/ 346 w 2527"/>
                <a:gd name="T3" fmla="*/ 30 h 914"/>
                <a:gd name="T4" fmla="*/ 633 w 2527"/>
                <a:gd name="T5" fmla="*/ 55 h 914"/>
                <a:gd name="T6" fmla="*/ 1104 w 2527"/>
                <a:gd name="T7" fmla="*/ 135 h 914"/>
                <a:gd name="T8" fmla="*/ 1646 w 2527"/>
                <a:gd name="T9" fmla="*/ 279 h 914"/>
                <a:gd name="T10" fmla="*/ 2148 w 2527"/>
                <a:gd name="T11" fmla="*/ 327 h 914"/>
                <a:gd name="T12" fmla="*/ 2527 w 2527"/>
                <a:gd name="T13" fmla="*/ 397 h 914"/>
                <a:gd name="T14" fmla="*/ 791 w 2527"/>
                <a:gd name="T15" fmla="*/ 848 h 914"/>
                <a:gd name="T16" fmla="*/ 315 w 2527"/>
                <a:gd name="T17" fmla="*/ 899 h 914"/>
                <a:gd name="T18" fmla="*/ 0 w 2527"/>
                <a:gd name="T19" fmla="*/ 914 h 914"/>
                <a:gd name="T20" fmla="*/ 0 w 2527"/>
                <a:gd name="T21" fmla="*/ 0 h 914"/>
                <a:gd name="T22" fmla="*/ 0 w 2527"/>
                <a:gd name="T23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7" h="914">
                  <a:moveTo>
                    <a:pt x="0" y="0"/>
                  </a:moveTo>
                  <a:lnTo>
                    <a:pt x="346" y="30"/>
                  </a:lnTo>
                  <a:lnTo>
                    <a:pt x="633" y="55"/>
                  </a:lnTo>
                  <a:lnTo>
                    <a:pt x="1104" y="135"/>
                  </a:lnTo>
                  <a:lnTo>
                    <a:pt x="1646" y="279"/>
                  </a:lnTo>
                  <a:lnTo>
                    <a:pt x="2148" y="327"/>
                  </a:lnTo>
                  <a:lnTo>
                    <a:pt x="2527" y="397"/>
                  </a:lnTo>
                  <a:lnTo>
                    <a:pt x="791" y="848"/>
                  </a:lnTo>
                  <a:lnTo>
                    <a:pt x="315" y="899"/>
                  </a:lnTo>
                  <a:lnTo>
                    <a:pt x="0" y="9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auto">
            <a:xfrm>
              <a:off x="3236" y="2457"/>
              <a:ext cx="368" cy="331"/>
            </a:xfrm>
            <a:custGeom>
              <a:avLst/>
              <a:gdLst>
                <a:gd name="T0" fmla="*/ 0 w 736"/>
                <a:gd name="T1" fmla="*/ 114 h 663"/>
                <a:gd name="T2" fmla="*/ 0 w 736"/>
                <a:gd name="T3" fmla="*/ 249 h 663"/>
                <a:gd name="T4" fmla="*/ 207 w 736"/>
                <a:gd name="T5" fmla="*/ 536 h 663"/>
                <a:gd name="T6" fmla="*/ 333 w 736"/>
                <a:gd name="T7" fmla="*/ 629 h 663"/>
                <a:gd name="T8" fmla="*/ 432 w 736"/>
                <a:gd name="T9" fmla="*/ 570 h 663"/>
                <a:gd name="T10" fmla="*/ 688 w 736"/>
                <a:gd name="T11" fmla="*/ 663 h 663"/>
                <a:gd name="T12" fmla="*/ 701 w 736"/>
                <a:gd name="T13" fmla="*/ 515 h 663"/>
                <a:gd name="T14" fmla="*/ 736 w 736"/>
                <a:gd name="T15" fmla="*/ 314 h 663"/>
                <a:gd name="T16" fmla="*/ 481 w 736"/>
                <a:gd name="T17" fmla="*/ 259 h 663"/>
                <a:gd name="T18" fmla="*/ 435 w 736"/>
                <a:gd name="T19" fmla="*/ 186 h 663"/>
                <a:gd name="T20" fmla="*/ 447 w 736"/>
                <a:gd name="T21" fmla="*/ 21 h 663"/>
                <a:gd name="T22" fmla="*/ 300 w 736"/>
                <a:gd name="T23" fmla="*/ 0 h 663"/>
                <a:gd name="T24" fmla="*/ 165 w 736"/>
                <a:gd name="T25" fmla="*/ 68 h 663"/>
                <a:gd name="T26" fmla="*/ 51 w 736"/>
                <a:gd name="T27" fmla="*/ 93 h 663"/>
                <a:gd name="T28" fmla="*/ 0 w 736"/>
                <a:gd name="T29" fmla="*/ 114 h 663"/>
                <a:gd name="T30" fmla="*/ 0 w 736"/>
                <a:gd name="T31" fmla="*/ 114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6" h="663">
                  <a:moveTo>
                    <a:pt x="0" y="114"/>
                  </a:moveTo>
                  <a:lnTo>
                    <a:pt x="0" y="249"/>
                  </a:lnTo>
                  <a:lnTo>
                    <a:pt x="207" y="536"/>
                  </a:lnTo>
                  <a:lnTo>
                    <a:pt x="333" y="629"/>
                  </a:lnTo>
                  <a:lnTo>
                    <a:pt x="432" y="570"/>
                  </a:lnTo>
                  <a:lnTo>
                    <a:pt x="688" y="663"/>
                  </a:lnTo>
                  <a:lnTo>
                    <a:pt x="701" y="515"/>
                  </a:lnTo>
                  <a:lnTo>
                    <a:pt x="736" y="314"/>
                  </a:lnTo>
                  <a:lnTo>
                    <a:pt x="481" y="259"/>
                  </a:lnTo>
                  <a:lnTo>
                    <a:pt x="435" y="186"/>
                  </a:lnTo>
                  <a:lnTo>
                    <a:pt x="447" y="21"/>
                  </a:lnTo>
                  <a:lnTo>
                    <a:pt x="300" y="0"/>
                  </a:lnTo>
                  <a:lnTo>
                    <a:pt x="165" y="68"/>
                  </a:lnTo>
                  <a:lnTo>
                    <a:pt x="51" y="93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auto">
            <a:xfrm>
              <a:off x="3601" y="2592"/>
              <a:ext cx="682" cy="609"/>
            </a:xfrm>
            <a:custGeom>
              <a:avLst/>
              <a:gdLst>
                <a:gd name="T0" fmla="*/ 203 w 1363"/>
                <a:gd name="T1" fmla="*/ 0 h 1216"/>
                <a:gd name="T2" fmla="*/ 145 w 1363"/>
                <a:gd name="T3" fmla="*/ 32 h 1216"/>
                <a:gd name="T4" fmla="*/ 80 w 1363"/>
                <a:gd name="T5" fmla="*/ 122 h 1216"/>
                <a:gd name="T6" fmla="*/ 0 w 1363"/>
                <a:gd name="T7" fmla="*/ 333 h 1216"/>
                <a:gd name="T8" fmla="*/ 0 w 1363"/>
                <a:gd name="T9" fmla="*/ 429 h 1216"/>
                <a:gd name="T10" fmla="*/ 89 w 1363"/>
                <a:gd name="T11" fmla="*/ 509 h 1216"/>
                <a:gd name="T12" fmla="*/ 152 w 1363"/>
                <a:gd name="T13" fmla="*/ 654 h 1216"/>
                <a:gd name="T14" fmla="*/ 177 w 1363"/>
                <a:gd name="T15" fmla="*/ 755 h 1216"/>
                <a:gd name="T16" fmla="*/ 228 w 1363"/>
                <a:gd name="T17" fmla="*/ 810 h 1216"/>
                <a:gd name="T18" fmla="*/ 259 w 1363"/>
                <a:gd name="T19" fmla="*/ 823 h 1216"/>
                <a:gd name="T20" fmla="*/ 536 w 1363"/>
                <a:gd name="T21" fmla="*/ 958 h 1216"/>
                <a:gd name="T22" fmla="*/ 861 w 1363"/>
                <a:gd name="T23" fmla="*/ 1196 h 1216"/>
                <a:gd name="T24" fmla="*/ 1030 w 1363"/>
                <a:gd name="T25" fmla="*/ 1216 h 1216"/>
                <a:gd name="T26" fmla="*/ 1110 w 1363"/>
                <a:gd name="T27" fmla="*/ 1131 h 1216"/>
                <a:gd name="T28" fmla="*/ 1179 w 1363"/>
                <a:gd name="T29" fmla="*/ 1089 h 1216"/>
                <a:gd name="T30" fmla="*/ 1304 w 1363"/>
                <a:gd name="T31" fmla="*/ 810 h 1216"/>
                <a:gd name="T32" fmla="*/ 1363 w 1363"/>
                <a:gd name="T33" fmla="*/ 709 h 1216"/>
                <a:gd name="T34" fmla="*/ 1352 w 1363"/>
                <a:gd name="T35" fmla="*/ 654 h 1216"/>
                <a:gd name="T36" fmla="*/ 1314 w 1363"/>
                <a:gd name="T37" fmla="*/ 582 h 1216"/>
                <a:gd name="T38" fmla="*/ 1359 w 1363"/>
                <a:gd name="T39" fmla="*/ 485 h 1216"/>
                <a:gd name="T40" fmla="*/ 1356 w 1363"/>
                <a:gd name="T41" fmla="*/ 401 h 1216"/>
                <a:gd name="T42" fmla="*/ 1335 w 1363"/>
                <a:gd name="T43" fmla="*/ 374 h 1216"/>
                <a:gd name="T44" fmla="*/ 1207 w 1363"/>
                <a:gd name="T45" fmla="*/ 308 h 1216"/>
                <a:gd name="T46" fmla="*/ 1158 w 1363"/>
                <a:gd name="T47" fmla="*/ 142 h 1216"/>
                <a:gd name="T48" fmla="*/ 1089 w 1363"/>
                <a:gd name="T49" fmla="*/ 112 h 1216"/>
                <a:gd name="T50" fmla="*/ 964 w 1363"/>
                <a:gd name="T51" fmla="*/ 112 h 1216"/>
                <a:gd name="T52" fmla="*/ 823 w 1363"/>
                <a:gd name="T53" fmla="*/ 198 h 1216"/>
                <a:gd name="T54" fmla="*/ 854 w 1363"/>
                <a:gd name="T55" fmla="*/ 108 h 1216"/>
                <a:gd name="T56" fmla="*/ 778 w 1363"/>
                <a:gd name="T57" fmla="*/ 97 h 1216"/>
                <a:gd name="T58" fmla="*/ 449 w 1363"/>
                <a:gd name="T59" fmla="*/ 87 h 1216"/>
                <a:gd name="T60" fmla="*/ 373 w 1363"/>
                <a:gd name="T61" fmla="*/ 97 h 1216"/>
                <a:gd name="T62" fmla="*/ 314 w 1363"/>
                <a:gd name="T63" fmla="*/ 32 h 1216"/>
                <a:gd name="T64" fmla="*/ 203 w 1363"/>
                <a:gd name="T65" fmla="*/ 0 h 1216"/>
                <a:gd name="T66" fmla="*/ 203 w 1363"/>
                <a:gd name="T67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3" h="1216">
                  <a:moveTo>
                    <a:pt x="203" y="0"/>
                  </a:moveTo>
                  <a:lnTo>
                    <a:pt x="145" y="32"/>
                  </a:lnTo>
                  <a:lnTo>
                    <a:pt x="80" y="122"/>
                  </a:lnTo>
                  <a:lnTo>
                    <a:pt x="0" y="333"/>
                  </a:lnTo>
                  <a:lnTo>
                    <a:pt x="0" y="429"/>
                  </a:lnTo>
                  <a:lnTo>
                    <a:pt x="89" y="509"/>
                  </a:lnTo>
                  <a:lnTo>
                    <a:pt x="152" y="654"/>
                  </a:lnTo>
                  <a:lnTo>
                    <a:pt x="177" y="755"/>
                  </a:lnTo>
                  <a:lnTo>
                    <a:pt x="228" y="810"/>
                  </a:lnTo>
                  <a:lnTo>
                    <a:pt x="259" y="823"/>
                  </a:lnTo>
                  <a:lnTo>
                    <a:pt x="536" y="958"/>
                  </a:lnTo>
                  <a:lnTo>
                    <a:pt x="861" y="1196"/>
                  </a:lnTo>
                  <a:lnTo>
                    <a:pt x="1030" y="1216"/>
                  </a:lnTo>
                  <a:lnTo>
                    <a:pt x="1110" y="1131"/>
                  </a:lnTo>
                  <a:lnTo>
                    <a:pt x="1179" y="1089"/>
                  </a:lnTo>
                  <a:lnTo>
                    <a:pt x="1304" y="810"/>
                  </a:lnTo>
                  <a:lnTo>
                    <a:pt x="1363" y="709"/>
                  </a:lnTo>
                  <a:lnTo>
                    <a:pt x="1352" y="654"/>
                  </a:lnTo>
                  <a:lnTo>
                    <a:pt x="1314" y="582"/>
                  </a:lnTo>
                  <a:lnTo>
                    <a:pt x="1359" y="485"/>
                  </a:lnTo>
                  <a:lnTo>
                    <a:pt x="1356" y="401"/>
                  </a:lnTo>
                  <a:lnTo>
                    <a:pt x="1335" y="374"/>
                  </a:lnTo>
                  <a:lnTo>
                    <a:pt x="1207" y="308"/>
                  </a:lnTo>
                  <a:lnTo>
                    <a:pt x="1158" y="142"/>
                  </a:lnTo>
                  <a:lnTo>
                    <a:pt x="1089" y="112"/>
                  </a:lnTo>
                  <a:lnTo>
                    <a:pt x="964" y="112"/>
                  </a:lnTo>
                  <a:lnTo>
                    <a:pt x="823" y="198"/>
                  </a:lnTo>
                  <a:lnTo>
                    <a:pt x="854" y="108"/>
                  </a:lnTo>
                  <a:lnTo>
                    <a:pt x="778" y="97"/>
                  </a:lnTo>
                  <a:lnTo>
                    <a:pt x="449" y="87"/>
                  </a:lnTo>
                  <a:lnTo>
                    <a:pt x="373" y="97"/>
                  </a:lnTo>
                  <a:lnTo>
                    <a:pt x="314" y="32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auto">
            <a:xfrm>
              <a:off x="1505" y="2867"/>
              <a:ext cx="1885" cy="565"/>
            </a:xfrm>
            <a:custGeom>
              <a:avLst/>
              <a:gdLst>
                <a:gd name="T0" fmla="*/ 0 w 3770"/>
                <a:gd name="T1" fmla="*/ 69 h 1129"/>
                <a:gd name="T2" fmla="*/ 163 w 3770"/>
                <a:gd name="T3" fmla="*/ 33 h 1129"/>
                <a:gd name="T4" fmla="*/ 625 w 3770"/>
                <a:gd name="T5" fmla="*/ 0 h 1129"/>
                <a:gd name="T6" fmla="*/ 1139 w 3770"/>
                <a:gd name="T7" fmla="*/ 74 h 1129"/>
                <a:gd name="T8" fmla="*/ 1384 w 3770"/>
                <a:gd name="T9" fmla="*/ 143 h 1129"/>
                <a:gd name="T10" fmla="*/ 1783 w 3770"/>
                <a:gd name="T11" fmla="*/ 238 h 1129"/>
                <a:gd name="T12" fmla="*/ 2386 w 3770"/>
                <a:gd name="T13" fmla="*/ 268 h 1129"/>
                <a:gd name="T14" fmla="*/ 2511 w 3770"/>
                <a:gd name="T15" fmla="*/ 285 h 1129"/>
                <a:gd name="T16" fmla="*/ 2800 w 3770"/>
                <a:gd name="T17" fmla="*/ 426 h 1129"/>
                <a:gd name="T18" fmla="*/ 3209 w 3770"/>
                <a:gd name="T19" fmla="*/ 536 h 1129"/>
                <a:gd name="T20" fmla="*/ 3770 w 3770"/>
                <a:gd name="T21" fmla="*/ 972 h 1129"/>
                <a:gd name="T22" fmla="*/ 3684 w 3770"/>
                <a:gd name="T23" fmla="*/ 1025 h 1129"/>
                <a:gd name="T24" fmla="*/ 3451 w 3770"/>
                <a:gd name="T25" fmla="*/ 1129 h 1129"/>
                <a:gd name="T26" fmla="*/ 1903 w 3770"/>
                <a:gd name="T27" fmla="*/ 783 h 1129"/>
                <a:gd name="T28" fmla="*/ 840 w 3770"/>
                <a:gd name="T29" fmla="*/ 745 h 1129"/>
                <a:gd name="T30" fmla="*/ 205 w 3770"/>
                <a:gd name="T31" fmla="*/ 804 h 1129"/>
                <a:gd name="T32" fmla="*/ 0 w 3770"/>
                <a:gd name="T33" fmla="*/ 804 h 1129"/>
                <a:gd name="T34" fmla="*/ 0 w 3770"/>
                <a:gd name="T35" fmla="*/ 694 h 1129"/>
                <a:gd name="T36" fmla="*/ 310 w 3770"/>
                <a:gd name="T37" fmla="*/ 694 h 1129"/>
                <a:gd name="T38" fmla="*/ 473 w 3770"/>
                <a:gd name="T39" fmla="*/ 688 h 1129"/>
                <a:gd name="T40" fmla="*/ 410 w 3770"/>
                <a:gd name="T41" fmla="*/ 614 h 1129"/>
                <a:gd name="T42" fmla="*/ 0 w 3770"/>
                <a:gd name="T43" fmla="*/ 515 h 1129"/>
                <a:gd name="T44" fmla="*/ 0 w 3770"/>
                <a:gd name="T45" fmla="*/ 69 h 1129"/>
                <a:gd name="T46" fmla="*/ 0 w 3770"/>
                <a:gd name="T47" fmla="*/ 6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70" h="1129">
                  <a:moveTo>
                    <a:pt x="0" y="69"/>
                  </a:moveTo>
                  <a:lnTo>
                    <a:pt x="163" y="33"/>
                  </a:lnTo>
                  <a:lnTo>
                    <a:pt x="625" y="0"/>
                  </a:lnTo>
                  <a:lnTo>
                    <a:pt x="1139" y="74"/>
                  </a:lnTo>
                  <a:lnTo>
                    <a:pt x="1384" y="143"/>
                  </a:lnTo>
                  <a:lnTo>
                    <a:pt x="1783" y="238"/>
                  </a:lnTo>
                  <a:lnTo>
                    <a:pt x="2386" y="268"/>
                  </a:lnTo>
                  <a:lnTo>
                    <a:pt x="2511" y="285"/>
                  </a:lnTo>
                  <a:lnTo>
                    <a:pt x="2800" y="426"/>
                  </a:lnTo>
                  <a:lnTo>
                    <a:pt x="3209" y="536"/>
                  </a:lnTo>
                  <a:lnTo>
                    <a:pt x="3770" y="972"/>
                  </a:lnTo>
                  <a:lnTo>
                    <a:pt x="3684" y="1025"/>
                  </a:lnTo>
                  <a:lnTo>
                    <a:pt x="3451" y="1129"/>
                  </a:lnTo>
                  <a:lnTo>
                    <a:pt x="1903" y="783"/>
                  </a:lnTo>
                  <a:lnTo>
                    <a:pt x="840" y="745"/>
                  </a:lnTo>
                  <a:lnTo>
                    <a:pt x="205" y="804"/>
                  </a:lnTo>
                  <a:lnTo>
                    <a:pt x="0" y="804"/>
                  </a:lnTo>
                  <a:lnTo>
                    <a:pt x="0" y="694"/>
                  </a:lnTo>
                  <a:lnTo>
                    <a:pt x="310" y="694"/>
                  </a:lnTo>
                  <a:lnTo>
                    <a:pt x="473" y="688"/>
                  </a:lnTo>
                  <a:lnTo>
                    <a:pt x="410" y="614"/>
                  </a:lnTo>
                  <a:lnTo>
                    <a:pt x="0" y="515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auto">
            <a:xfrm>
              <a:off x="1705" y="2939"/>
              <a:ext cx="1738" cy="604"/>
            </a:xfrm>
            <a:custGeom>
              <a:avLst/>
              <a:gdLst>
                <a:gd name="T0" fmla="*/ 17 w 3475"/>
                <a:gd name="T1" fmla="*/ 399 h 1207"/>
                <a:gd name="T2" fmla="*/ 247 w 3475"/>
                <a:gd name="T3" fmla="*/ 559 h 1207"/>
                <a:gd name="T4" fmla="*/ 641 w 3475"/>
                <a:gd name="T5" fmla="*/ 735 h 1207"/>
                <a:gd name="T6" fmla="*/ 1196 w 3475"/>
                <a:gd name="T7" fmla="*/ 948 h 1207"/>
                <a:gd name="T8" fmla="*/ 1700 w 3475"/>
                <a:gd name="T9" fmla="*/ 1003 h 1207"/>
                <a:gd name="T10" fmla="*/ 2057 w 3475"/>
                <a:gd name="T11" fmla="*/ 1131 h 1207"/>
                <a:gd name="T12" fmla="*/ 2363 w 3475"/>
                <a:gd name="T13" fmla="*/ 1207 h 1207"/>
                <a:gd name="T14" fmla="*/ 2439 w 3475"/>
                <a:gd name="T15" fmla="*/ 1131 h 1207"/>
                <a:gd name="T16" fmla="*/ 2200 w 3475"/>
                <a:gd name="T17" fmla="*/ 971 h 1207"/>
                <a:gd name="T18" fmla="*/ 2567 w 3475"/>
                <a:gd name="T19" fmla="*/ 1064 h 1207"/>
                <a:gd name="T20" fmla="*/ 2994 w 3475"/>
                <a:gd name="T21" fmla="*/ 1152 h 1207"/>
                <a:gd name="T22" fmla="*/ 3126 w 3475"/>
                <a:gd name="T23" fmla="*/ 1131 h 1207"/>
                <a:gd name="T24" fmla="*/ 3181 w 3475"/>
                <a:gd name="T25" fmla="*/ 1020 h 1207"/>
                <a:gd name="T26" fmla="*/ 3434 w 3475"/>
                <a:gd name="T27" fmla="*/ 1026 h 1207"/>
                <a:gd name="T28" fmla="*/ 3475 w 3475"/>
                <a:gd name="T29" fmla="*/ 899 h 1207"/>
                <a:gd name="T30" fmla="*/ 3147 w 3475"/>
                <a:gd name="T31" fmla="*/ 790 h 1207"/>
                <a:gd name="T32" fmla="*/ 2916 w 3475"/>
                <a:gd name="T33" fmla="*/ 652 h 1207"/>
                <a:gd name="T34" fmla="*/ 2340 w 3475"/>
                <a:gd name="T35" fmla="*/ 477 h 1207"/>
                <a:gd name="T36" fmla="*/ 1414 w 3475"/>
                <a:gd name="T37" fmla="*/ 317 h 1207"/>
                <a:gd name="T38" fmla="*/ 1595 w 3475"/>
                <a:gd name="T39" fmla="*/ 273 h 1207"/>
                <a:gd name="T40" fmla="*/ 2110 w 3475"/>
                <a:gd name="T41" fmla="*/ 334 h 1207"/>
                <a:gd name="T42" fmla="*/ 2884 w 3475"/>
                <a:gd name="T43" fmla="*/ 559 h 1207"/>
                <a:gd name="T44" fmla="*/ 3422 w 3475"/>
                <a:gd name="T45" fmla="*/ 779 h 1207"/>
                <a:gd name="T46" fmla="*/ 3236 w 3475"/>
                <a:gd name="T47" fmla="*/ 619 h 1207"/>
                <a:gd name="T48" fmla="*/ 2797 w 3475"/>
                <a:gd name="T49" fmla="*/ 389 h 1207"/>
                <a:gd name="T50" fmla="*/ 2110 w 3475"/>
                <a:gd name="T51" fmla="*/ 131 h 1207"/>
                <a:gd name="T52" fmla="*/ 1414 w 3475"/>
                <a:gd name="T53" fmla="*/ 175 h 1207"/>
                <a:gd name="T54" fmla="*/ 789 w 3475"/>
                <a:gd name="T55" fmla="*/ 197 h 1207"/>
                <a:gd name="T56" fmla="*/ 1202 w 3475"/>
                <a:gd name="T57" fmla="*/ 180 h 1207"/>
                <a:gd name="T58" fmla="*/ 1135 w 3475"/>
                <a:gd name="T59" fmla="*/ 114 h 1207"/>
                <a:gd name="T60" fmla="*/ 867 w 3475"/>
                <a:gd name="T61" fmla="*/ 108 h 1207"/>
                <a:gd name="T62" fmla="*/ 548 w 3475"/>
                <a:gd name="T63" fmla="*/ 26 h 1207"/>
                <a:gd name="T64" fmla="*/ 160 w 3475"/>
                <a:gd name="T65" fmla="*/ 230 h 1207"/>
                <a:gd name="T66" fmla="*/ 0 w 3475"/>
                <a:gd name="T67" fmla="*/ 36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5" h="1207">
                  <a:moveTo>
                    <a:pt x="0" y="361"/>
                  </a:moveTo>
                  <a:lnTo>
                    <a:pt x="17" y="399"/>
                  </a:lnTo>
                  <a:lnTo>
                    <a:pt x="125" y="439"/>
                  </a:lnTo>
                  <a:lnTo>
                    <a:pt x="247" y="559"/>
                  </a:lnTo>
                  <a:lnTo>
                    <a:pt x="454" y="570"/>
                  </a:lnTo>
                  <a:lnTo>
                    <a:pt x="641" y="735"/>
                  </a:lnTo>
                  <a:lnTo>
                    <a:pt x="894" y="861"/>
                  </a:lnTo>
                  <a:lnTo>
                    <a:pt x="1196" y="948"/>
                  </a:lnTo>
                  <a:lnTo>
                    <a:pt x="1453" y="998"/>
                  </a:lnTo>
                  <a:lnTo>
                    <a:pt x="1700" y="1003"/>
                  </a:lnTo>
                  <a:lnTo>
                    <a:pt x="1869" y="1053"/>
                  </a:lnTo>
                  <a:lnTo>
                    <a:pt x="2057" y="1131"/>
                  </a:lnTo>
                  <a:lnTo>
                    <a:pt x="2264" y="1192"/>
                  </a:lnTo>
                  <a:lnTo>
                    <a:pt x="2363" y="1207"/>
                  </a:lnTo>
                  <a:lnTo>
                    <a:pt x="2424" y="1180"/>
                  </a:lnTo>
                  <a:lnTo>
                    <a:pt x="2439" y="1131"/>
                  </a:lnTo>
                  <a:lnTo>
                    <a:pt x="2413" y="1081"/>
                  </a:lnTo>
                  <a:lnTo>
                    <a:pt x="2200" y="971"/>
                  </a:lnTo>
                  <a:lnTo>
                    <a:pt x="2319" y="982"/>
                  </a:lnTo>
                  <a:lnTo>
                    <a:pt x="2567" y="1064"/>
                  </a:lnTo>
                  <a:lnTo>
                    <a:pt x="2764" y="1114"/>
                  </a:lnTo>
                  <a:lnTo>
                    <a:pt x="2994" y="1152"/>
                  </a:lnTo>
                  <a:lnTo>
                    <a:pt x="3065" y="1146"/>
                  </a:lnTo>
                  <a:lnTo>
                    <a:pt x="3126" y="1131"/>
                  </a:lnTo>
                  <a:lnTo>
                    <a:pt x="3164" y="1087"/>
                  </a:lnTo>
                  <a:lnTo>
                    <a:pt x="3181" y="1020"/>
                  </a:lnTo>
                  <a:lnTo>
                    <a:pt x="3378" y="1047"/>
                  </a:lnTo>
                  <a:lnTo>
                    <a:pt x="3434" y="1026"/>
                  </a:lnTo>
                  <a:lnTo>
                    <a:pt x="3472" y="948"/>
                  </a:lnTo>
                  <a:lnTo>
                    <a:pt x="3475" y="899"/>
                  </a:lnTo>
                  <a:lnTo>
                    <a:pt x="3378" y="840"/>
                  </a:lnTo>
                  <a:lnTo>
                    <a:pt x="3147" y="790"/>
                  </a:lnTo>
                  <a:lnTo>
                    <a:pt x="3065" y="751"/>
                  </a:lnTo>
                  <a:lnTo>
                    <a:pt x="2916" y="652"/>
                  </a:lnTo>
                  <a:lnTo>
                    <a:pt x="2759" y="576"/>
                  </a:lnTo>
                  <a:lnTo>
                    <a:pt x="2340" y="477"/>
                  </a:lnTo>
                  <a:lnTo>
                    <a:pt x="1854" y="296"/>
                  </a:lnTo>
                  <a:lnTo>
                    <a:pt x="1414" y="317"/>
                  </a:lnTo>
                  <a:lnTo>
                    <a:pt x="1162" y="285"/>
                  </a:lnTo>
                  <a:lnTo>
                    <a:pt x="1595" y="273"/>
                  </a:lnTo>
                  <a:lnTo>
                    <a:pt x="1863" y="256"/>
                  </a:lnTo>
                  <a:lnTo>
                    <a:pt x="2110" y="334"/>
                  </a:lnTo>
                  <a:lnTo>
                    <a:pt x="2293" y="433"/>
                  </a:lnTo>
                  <a:lnTo>
                    <a:pt x="2884" y="559"/>
                  </a:lnTo>
                  <a:lnTo>
                    <a:pt x="3312" y="751"/>
                  </a:lnTo>
                  <a:lnTo>
                    <a:pt x="3422" y="779"/>
                  </a:lnTo>
                  <a:lnTo>
                    <a:pt x="3411" y="712"/>
                  </a:lnTo>
                  <a:lnTo>
                    <a:pt x="3236" y="619"/>
                  </a:lnTo>
                  <a:lnTo>
                    <a:pt x="2966" y="482"/>
                  </a:lnTo>
                  <a:lnTo>
                    <a:pt x="2797" y="389"/>
                  </a:lnTo>
                  <a:lnTo>
                    <a:pt x="2413" y="273"/>
                  </a:lnTo>
                  <a:lnTo>
                    <a:pt x="2110" y="131"/>
                  </a:lnTo>
                  <a:lnTo>
                    <a:pt x="1770" y="154"/>
                  </a:lnTo>
                  <a:lnTo>
                    <a:pt x="1414" y="175"/>
                  </a:lnTo>
                  <a:lnTo>
                    <a:pt x="1068" y="230"/>
                  </a:lnTo>
                  <a:lnTo>
                    <a:pt x="789" y="197"/>
                  </a:lnTo>
                  <a:lnTo>
                    <a:pt x="954" y="175"/>
                  </a:lnTo>
                  <a:lnTo>
                    <a:pt x="1202" y="180"/>
                  </a:lnTo>
                  <a:lnTo>
                    <a:pt x="1283" y="142"/>
                  </a:lnTo>
                  <a:lnTo>
                    <a:pt x="1135" y="114"/>
                  </a:lnTo>
                  <a:lnTo>
                    <a:pt x="1004" y="70"/>
                  </a:lnTo>
                  <a:lnTo>
                    <a:pt x="867" y="108"/>
                  </a:lnTo>
                  <a:lnTo>
                    <a:pt x="675" y="0"/>
                  </a:lnTo>
                  <a:lnTo>
                    <a:pt x="548" y="26"/>
                  </a:lnTo>
                  <a:lnTo>
                    <a:pt x="285" y="108"/>
                  </a:lnTo>
                  <a:lnTo>
                    <a:pt x="160" y="230"/>
                  </a:lnTo>
                  <a:lnTo>
                    <a:pt x="137" y="323"/>
                  </a:lnTo>
                  <a:lnTo>
                    <a:pt x="0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1" name="Freeform 17"/>
            <p:cNvSpPr>
              <a:spLocks/>
            </p:cNvSpPr>
            <p:nvPr/>
          </p:nvSpPr>
          <p:spPr bwMode="auto">
            <a:xfrm>
              <a:off x="3604" y="2606"/>
              <a:ext cx="262" cy="384"/>
            </a:xfrm>
            <a:custGeom>
              <a:avLst/>
              <a:gdLst>
                <a:gd name="T0" fmla="*/ 209 w 524"/>
                <a:gd name="T1" fmla="*/ 0 h 768"/>
                <a:gd name="T2" fmla="*/ 148 w 524"/>
                <a:gd name="T3" fmla="*/ 33 h 768"/>
                <a:gd name="T4" fmla="*/ 152 w 524"/>
                <a:gd name="T5" fmla="*/ 71 h 768"/>
                <a:gd name="T6" fmla="*/ 209 w 524"/>
                <a:gd name="T7" fmla="*/ 99 h 768"/>
                <a:gd name="T8" fmla="*/ 188 w 524"/>
                <a:gd name="T9" fmla="*/ 149 h 768"/>
                <a:gd name="T10" fmla="*/ 66 w 524"/>
                <a:gd name="T11" fmla="*/ 234 h 768"/>
                <a:gd name="T12" fmla="*/ 21 w 524"/>
                <a:gd name="T13" fmla="*/ 291 h 768"/>
                <a:gd name="T14" fmla="*/ 0 w 524"/>
                <a:gd name="T15" fmla="*/ 362 h 768"/>
                <a:gd name="T16" fmla="*/ 13 w 524"/>
                <a:gd name="T17" fmla="*/ 394 h 768"/>
                <a:gd name="T18" fmla="*/ 119 w 524"/>
                <a:gd name="T19" fmla="*/ 422 h 768"/>
                <a:gd name="T20" fmla="*/ 180 w 524"/>
                <a:gd name="T21" fmla="*/ 510 h 768"/>
                <a:gd name="T22" fmla="*/ 156 w 524"/>
                <a:gd name="T23" fmla="*/ 592 h 768"/>
                <a:gd name="T24" fmla="*/ 177 w 524"/>
                <a:gd name="T25" fmla="*/ 706 h 768"/>
                <a:gd name="T26" fmla="*/ 209 w 524"/>
                <a:gd name="T27" fmla="*/ 755 h 768"/>
                <a:gd name="T28" fmla="*/ 258 w 524"/>
                <a:gd name="T29" fmla="*/ 768 h 768"/>
                <a:gd name="T30" fmla="*/ 283 w 524"/>
                <a:gd name="T31" fmla="*/ 673 h 768"/>
                <a:gd name="T32" fmla="*/ 382 w 524"/>
                <a:gd name="T33" fmla="*/ 563 h 768"/>
                <a:gd name="T34" fmla="*/ 426 w 524"/>
                <a:gd name="T35" fmla="*/ 407 h 768"/>
                <a:gd name="T36" fmla="*/ 524 w 524"/>
                <a:gd name="T37" fmla="*/ 135 h 768"/>
                <a:gd name="T38" fmla="*/ 467 w 524"/>
                <a:gd name="T39" fmla="*/ 135 h 768"/>
                <a:gd name="T40" fmla="*/ 382 w 524"/>
                <a:gd name="T41" fmla="*/ 181 h 768"/>
                <a:gd name="T42" fmla="*/ 321 w 524"/>
                <a:gd name="T43" fmla="*/ 160 h 768"/>
                <a:gd name="T44" fmla="*/ 296 w 524"/>
                <a:gd name="T45" fmla="*/ 99 h 768"/>
                <a:gd name="T46" fmla="*/ 291 w 524"/>
                <a:gd name="T47" fmla="*/ 33 h 768"/>
                <a:gd name="T48" fmla="*/ 268 w 524"/>
                <a:gd name="T49" fmla="*/ 12 h 768"/>
                <a:gd name="T50" fmla="*/ 209 w 524"/>
                <a:gd name="T51" fmla="*/ 0 h 768"/>
                <a:gd name="T52" fmla="*/ 209 w 524"/>
                <a:gd name="T5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" h="768">
                  <a:moveTo>
                    <a:pt x="209" y="0"/>
                  </a:moveTo>
                  <a:lnTo>
                    <a:pt x="148" y="33"/>
                  </a:lnTo>
                  <a:lnTo>
                    <a:pt x="152" y="71"/>
                  </a:lnTo>
                  <a:lnTo>
                    <a:pt x="209" y="99"/>
                  </a:lnTo>
                  <a:lnTo>
                    <a:pt x="188" y="149"/>
                  </a:lnTo>
                  <a:lnTo>
                    <a:pt x="66" y="234"/>
                  </a:lnTo>
                  <a:lnTo>
                    <a:pt x="21" y="291"/>
                  </a:lnTo>
                  <a:lnTo>
                    <a:pt x="0" y="362"/>
                  </a:lnTo>
                  <a:lnTo>
                    <a:pt x="13" y="394"/>
                  </a:lnTo>
                  <a:lnTo>
                    <a:pt x="119" y="422"/>
                  </a:lnTo>
                  <a:lnTo>
                    <a:pt x="180" y="510"/>
                  </a:lnTo>
                  <a:lnTo>
                    <a:pt x="156" y="592"/>
                  </a:lnTo>
                  <a:lnTo>
                    <a:pt x="177" y="706"/>
                  </a:lnTo>
                  <a:lnTo>
                    <a:pt x="209" y="755"/>
                  </a:lnTo>
                  <a:lnTo>
                    <a:pt x="258" y="768"/>
                  </a:lnTo>
                  <a:lnTo>
                    <a:pt x="283" y="673"/>
                  </a:lnTo>
                  <a:lnTo>
                    <a:pt x="382" y="563"/>
                  </a:lnTo>
                  <a:lnTo>
                    <a:pt x="426" y="407"/>
                  </a:lnTo>
                  <a:lnTo>
                    <a:pt x="524" y="135"/>
                  </a:lnTo>
                  <a:lnTo>
                    <a:pt x="467" y="135"/>
                  </a:lnTo>
                  <a:lnTo>
                    <a:pt x="382" y="181"/>
                  </a:lnTo>
                  <a:lnTo>
                    <a:pt x="321" y="160"/>
                  </a:lnTo>
                  <a:lnTo>
                    <a:pt x="296" y="99"/>
                  </a:lnTo>
                  <a:lnTo>
                    <a:pt x="291" y="33"/>
                  </a:lnTo>
                  <a:lnTo>
                    <a:pt x="268" y="1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2" name="Freeform 18"/>
            <p:cNvSpPr>
              <a:spLocks/>
            </p:cNvSpPr>
            <p:nvPr/>
          </p:nvSpPr>
          <p:spPr bwMode="auto">
            <a:xfrm>
              <a:off x="3731" y="2657"/>
              <a:ext cx="468" cy="390"/>
            </a:xfrm>
            <a:custGeom>
              <a:avLst/>
              <a:gdLst>
                <a:gd name="T0" fmla="*/ 124 w 936"/>
                <a:gd name="T1" fmla="*/ 464 h 779"/>
                <a:gd name="T2" fmla="*/ 341 w 936"/>
                <a:gd name="T3" fmla="*/ 361 h 779"/>
                <a:gd name="T4" fmla="*/ 472 w 936"/>
                <a:gd name="T5" fmla="*/ 247 h 779"/>
                <a:gd name="T6" fmla="*/ 533 w 936"/>
                <a:gd name="T7" fmla="*/ 148 h 779"/>
                <a:gd name="T8" fmla="*/ 702 w 936"/>
                <a:gd name="T9" fmla="*/ 0 h 779"/>
                <a:gd name="T10" fmla="*/ 862 w 936"/>
                <a:gd name="T11" fmla="*/ 4 h 779"/>
                <a:gd name="T12" fmla="*/ 936 w 936"/>
                <a:gd name="T13" fmla="*/ 78 h 779"/>
                <a:gd name="T14" fmla="*/ 911 w 936"/>
                <a:gd name="T15" fmla="*/ 238 h 779"/>
                <a:gd name="T16" fmla="*/ 841 w 936"/>
                <a:gd name="T17" fmla="*/ 262 h 779"/>
                <a:gd name="T18" fmla="*/ 841 w 936"/>
                <a:gd name="T19" fmla="*/ 202 h 779"/>
                <a:gd name="T20" fmla="*/ 770 w 936"/>
                <a:gd name="T21" fmla="*/ 287 h 779"/>
                <a:gd name="T22" fmla="*/ 681 w 936"/>
                <a:gd name="T23" fmla="*/ 468 h 779"/>
                <a:gd name="T24" fmla="*/ 645 w 936"/>
                <a:gd name="T25" fmla="*/ 517 h 779"/>
                <a:gd name="T26" fmla="*/ 447 w 936"/>
                <a:gd name="T27" fmla="*/ 584 h 779"/>
                <a:gd name="T28" fmla="*/ 259 w 936"/>
                <a:gd name="T29" fmla="*/ 694 h 779"/>
                <a:gd name="T30" fmla="*/ 135 w 936"/>
                <a:gd name="T31" fmla="*/ 779 h 779"/>
                <a:gd name="T32" fmla="*/ 25 w 936"/>
                <a:gd name="T33" fmla="*/ 768 h 779"/>
                <a:gd name="T34" fmla="*/ 0 w 936"/>
                <a:gd name="T35" fmla="*/ 694 h 779"/>
                <a:gd name="T36" fmla="*/ 25 w 936"/>
                <a:gd name="T37" fmla="*/ 584 h 779"/>
                <a:gd name="T38" fmla="*/ 124 w 936"/>
                <a:gd name="T39" fmla="*/ 464 h 779"/>
                <a:gd name="T40" fmla="*/ 124 w 936"/>
                <a:gd name="T41" fmla="*/ 464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6" h="779">
                  <a:moveTo>
                    <a:pt x="124" y="464"/>
                  </a:moveTo>
                  <a:lnTo>
                    <a:pt x="341" y="361"/>
                  </a:lnTo>
                  <a:lnTo>
                    <a:pt x="472" y="247"/>
                  </a:lnTo>
                  <a:lnTo>
                    <a:pt x="533" y="148"/>
                  </a:lnTo>
                  <a:lnTo>
                    <a:pt x="702" y="0"/>
                  </a:lnTo>
                  <a:lnTo>
                    <a:pt x="862" y="4"/>
                  </a:lnTo>
                  <a:lnTo>
                    <a:pt x="936" y="78"/>
                  </a:lnTo>
                  <a:lnTo>
                    <a:pt x="911" y="238"/>
                  </a:lnTo>
                  <a:lnTo>
                    <a:pt x="841" y="262"/>
                  </a:lnTo>
                  <a:lnTo>
                    <a:pt x="841" y="202"/>
                  </a:lnTo>
                  <a:lnTo>
                    <a:pt x="770" y="287"/>
                  </a:lnTo>
                  <a:lnTo>
                    <a:pt x="681" y="468"/>
                  </a:lnTo>
                  <a:lnTo>
                    <a:pt x="645" y="517"/>
                  </a:lnTo>
                  <a:lnTo>
                    <a:pt x="447" y="584"/>
                  </a:lnTo>
                  <a:lnTo>
                    <a:pt x="259" y="694"/>
                  </a:lnTo>
                  <a:lnTo>
                    <a:pt x="135" y="779"/>
                  </a:lnTo>
                  <a:lnTo>
                    <a:pt x="25" y="768"/>
                  </a:lnTo>
                  <a:lnTo>
                    <a:pt x="0" y="694"/>
                  </a:lnTo>
                  <a:lnTo>
                    <a:pt x="25" y="584"/>
                  </a:lnTo>
                  <a:lnTo>
                    <a:pt x="124" y="464"/>
                  </a:lnTo>
                  <a:lnTo>
                    <a:pt x="124" y="46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3" name="Freeform 19"/>
            <p:cNvSpPr>
              <a:spLocks/>
            </p:cNvSpPr>
            <p:nvPr/>
          </p:nvSpPr>
          <p:spPr bwMode="auto">
            <a:xfrm>
              <a:off x="3803" y="2747"/>
              <a:ext cx="469" cy="443"/>
            </a:xfrm>
            <a:custGeom>
              <a:avLst/>
              <a:gdLst>
                <a:gd name="T0" fmla="*/ 707 w 939"/>
                <a:gd name="T1" fmla="*/ 66 h 886"/>
                <a:gd name="T2" fmla="*/ 521 w 939"/>
                <a:gd name="T3" fmla="*/ 329 h 886"/>
                <a:gd name="T4" fmla="*/ 240 w 939"/>
                <a:gd name="T5" fmla="*/ 435 h 886"/>
                <a:gd name="T6" fmla="*/ 55 w 939"/>
                <a:gd name="T7" fmla="*/ 534 h 886"/>
                <a:gd name="T8" fmla="*/ 0 w 939"/>
                <a:gd name="T9" fmla="*/ 616 h 886"/>
                <a:gd name="T10" fmla="*/ 63 w 939"/>
                <a:gd name="T11" fmla="*/ 694 h 886"/>
                <a:gd name="T12" fmla="*/ 198 w 939"/>
                <a:gd name="T13" fmla="*/ 701 h 886"/>
                <a:gd name="T14" fmla="*/ 318 w 939"/>
                <a:gd name="T15" fmla="*/ 735 h 886"/>
                <a:gd name="T16" fmla="*/ 439 w 939"/>
                <a:gd name="T17" fmla="*/ 796 h 886"/>
                <a:gd name="T18" fmla="*/ 570 w 939"/>
                <a:gd name="T19" fmla="*/ 804 h 886"/>
                <a:gd name="T20" fmla="*/ 637 w 939"/>
                <a:gd name="T21" fmla="*/ 842 h 886"/>
                <a:gd name="T22" fmla="*/ 551 w 939"/>
                <a:gd name="T23" fmla="*/ 878 h 886"/>
                <a:gd name="T24" fmla="*/ 612 w 939"/>
                <a:gd name="T25" fmla="*/ 886 h 886"/>
                <a:gd name="T26" fmla="*/ 698 w 939"/>
                <a:gd name="T27" fmla="*/ 828 h 886"/>
                <a:gd name="T28" fmla="*/ 743 w 939"/>
                <a:gd name="T29" fmla="*/ 808 h 886"/>
                <a:gd name="T30" fmla="*/ 842 w 939"/>
                <a:gd name="T31" fmla="*/ 676 h 886"/>
                <a:gd name="T32" fmla="*/ 882 w 939"/>
                <a:gd name="T33" fmla="*/ 484 h 886"/>
                <a:gd name="T34" fmla="*/ 935 w 939"/>
                <a:gd name="T35" fmla="*/ 397 h 886"/>
                <a:gd name="T36" fmla="*/ 911 w 939"/>
                <a:gd name="T37" fmla="*/ 349 h 886"/>
                <a:gd name="T38" fmla="*/ 804 w 939"/>
                <a:gd name="T39" fmla="*/ 349 h 886"/>
                <a:gd name="T40" fmla="*/ 694 w 939"/>
                <a:gd name="T41" fmla="*/ 481 h 886"/>
                <a:gd name="T42" fmla="*/ 783 w 939"/>
                <a:gd name="T43" fmla="*/ 304 h 886"/>
                <a:gd name="T44" fmla="*/ 920 w 939"/>
                <a:gd name="T45" fmla="*/ 188 h 886"/>
                <a:gd name="T46" fmla="*/ 939 w 939"/>
                <a:gd name="T47" fmla="*/ 85 h 886"/>
                <a:gd name="T48" fmla="*/ 907 w 939"/>
                <a:gd name="T49" fmla="*/ 42 h 886"/>
                <a:gd name="T50" fmla="*/ 818 w 939"/>
                <a:gd name="T51" fmla="*/ 0 h 886"/>
                <a:gd name="T52" fmla="*/ 707 w 939"/>
                <a:gd name="T53" fmla="*/ 66 h 886"/>
                <a:gd name="T54" fmla="*/ 707 w 939"/>
                <a:gd name="T55" fmla="*/ 66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9" h="886">
                  <a:moveTo>
                    <a:pt x="707" y="66"/>
                  </a:moveTo>
                  <a:lnTo>
                    <a:pt x="521" y="329"/>
                  </a:lnTo>
                  <a:lnTo>
                    <a:pt x="240" y="435"/>
                  </a:lnTo>
                  <a:lnTo>
                    <a:pt x="55" y="534"/>
                  </a:lnTo>
                  <a:lnTo>
                    <a:pt x="0" y="616"/>
                  </a:lnTo>
                  <a:lnTo>
                    <a:pt x="63" y="694"/>
                  </a:lnTo>
                  <a:lnTo>
                    <a:pt x="198" y="701"/>
                  </a:lnTo>
                  <a:lnTo>
                    <a:pt x="318" y="735"/>
                  </a:lnTo>
                  <a:lnTo>
                    <a:pt x="439" y="796"/>
                  </a:lnTo>
                  <a:lnTo>
                    <a:pt x="570" y="804"/>
                  </a:lnTo>
                  <a:lnTo>
                    <a:pt x="637" y="842"/>
                  </a:lnTo>
                  <a:lnTo>
                    <a:pt x="551" y="878"/>
                  </a:lnTo>
                  <a:lnTo>
                    <a:pt x="612" y="886"/>
                  </a:lnTo>
                  <a:lnTo>
                    <a:pt x="698" y="828"/>
                  </a:lnTo>
                  <a:lnTo>
                    <a:pt x="743" y="808"/>
                  </a:lnTo>
                  <a:lnTo>
                    <a:pt x="842" y="676"/>
                  </a:lnTo>
                  <a:lnTo>
                    <a:pt x="882" y="484"/>
                  </a:lnTo>
                  <a:lnTo>
                    <a:pt x="935" y="397"/>
                  </a:lnTo>
                  <a:lnTo>
                    <a:pt x="911" y="349"/>
                  </a:lnTo>
                  <a:lnTo>
                    <a:pt x="804" y="349"/>
                  </a:lnTo>
                  <a:lnTo>
                    <a:pt x="694" y="481"/>
                  </a:lnTo>
                  <a:lnTo>
                    <a:pt x="783" y="304"/>
                  </a:lnTo>
                  <a:lnTo>
                    <a:pt x="920" y="188"/>
                  </a:lnTo>
                  <a:lnTo>
                    <a:pt x="939" y="85"/>
                  </a:lnTo>
                  <a:lnTo>
                    <a:pt x="907" y="42"/>
                  </a:lnTo>
                  <a:lnTo>
                    <a:pt x="818" y="0"/>
                  </a:lnTo>
                  <a:lnTo>
                    <a:pt x="707" y="66"/>
                  </a:lnTo>
                  <a:lnTo>
                    <a:pt x="707" y="6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4" name="Freeform 20"/>
            <p:cNvSpPr>
              <a:spLocks/>
            </p:cNvSpPr>
            <p:nvPr/>
          </p:nvSpPr>
          <p:spPr bwMode="auto">
            <a:xfrm>
              <a:off x="1809" y="3011"/>
              <a:ext cx="292" cy="227"/>
            </a:xfrm>
            <a:custGeom>
              <a:avLst/>
              <a:gdLst>
                <a:gd name="T0" fmla="*/ 164 w 584"/>
                <a:gd name="T1" fmla="*/ 0 h 455"/>
                <a:gd name="T2" fmla="*/ 53 w 584"/>
                <a:gd name="T3" fmla="*/ 36 h 455"/>
                <a:gd name="T4" fmla="*/ 0 w 584"/>
                <a:gd name="T5" fmla="*/ 90 h 455"/>
                <a:gd name="T6" fmla="*/ 27 w 584"/>
                <a:gd name="T7" fmla="*/ 185 h 455"/>
                <a:gd name="T8" fmla="*/ 0 w 584"/>
                <a:gd name="T9" fmla="*/ 285 h 455"/>
                <a:gd name="T10" fmla="*/ 53 w 584"/>
                <a:gd name="T11" fmla="*/ 339 h 455"/>
                <a:gd name="T12" fmla="*/ 259 w 584"/>
                <a:gd name="T13" fmla="*/ 380 h 455"/>
                <a:gd name="T14" fmla="*/ 437 w 584"/>
                <a:gd name="T15" fmla="*/ 455 h 455"/>
                <a:gd name="T16" fmla="*/ 512 w 584"/>
                <a:gd name="T17" fmla="*/ 422 h 455"/>
                <a:gd name="T18" fmla="*/ 536 w 584"/>
                <a:gd name="T19" fmla="*/ 291 h 455"/>
                <a:gd name="T20" fmla="*/ 584 w 584"/>
                <a:gd name="T21" fmla="*/ 217 h 455"/>
                <a:gd name="T22" fmla="*/ 542 w 584"/>
                <a:gd name="T23" fmla="*/ 122 h 455"/>
                <a:gd name="T24" fmla="*/ 379 w 584"/>
                <a:gd name="T25" fmla="*/ 36 h 455"/>
                <a:gd name="T26" fmla="*/ 164 w 584"/>
                <a:gd name="T27" fmla="*/ 0 h 455"/>
                <a:gd name="T28" fmla="*/ 164 w 584"/>
                <a:gd name="T2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4" h="455">
                  <a:moveTo>
                    <a:pt x="164" y="0"/>
                  </a:moveTo>
                  <a:lnTo>
                    <a:pt x="53" y="36"/>
                  </a:lnTo>
                  <a:lnTo>
                    <a:pt x="0" y="90"/>
                  </a:lnTo>
                  <a:lnTo>
                    <a:pt x="27" y="185"/>
                  </a:lnTo>
                  <a:lnTo>
                    <a:pt x="0" y="285"/>
                  </a:lnTo>
                  <a:lnTo>
                    <a:pt x="53" y="339"/>
                  </a:lnTo>
                  <a:lnTo>
                    <a:pt x="259" y="380"/>
                  </a:lnTo>
                  <a:lnTo>
                    <a:pt x="437" y="455"/>
                  </a:lnTo>
                  <a:lnTo>
                    <a:pt x="512" y="422"/>
                  </a:lnTo>
                  <a:lnTo>
                    <a:pt x="536" y="291"/>
                  </a:lnTo>
                  <a:lnTo>
                    <a:pt x="584" y="217"/>
                  </a:lnTo>
                  <a:lnTo>
                    <a:pt x="542" y="122"/>
                  </a:lnTo>
                  <a:lnTo>
                    <a:pt x="379" y="36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5" name="Freeform 21"/>
            <p:cNvSpPr>
              <a:spLocks/>
            </p:cNvSpPr>
            <p:nvPr/>
          </p:nvSpPr>
          <p:spPr bwMode="auto">
            <a:xfrm>
              <a:off x="2144" y="3235"/>
              <a:ext cx="426" cy="202"/>
            </a:xfrm>
            <a:custGeom>
              <a:avLst/>
              <a:gdLst>
                <a:gd name="T0" fmla="*/ 236 w 852"/>
                <a:gd name="T1" fmla="*/ 9 h 405"/>
                <a:gd name="T2" fmla="*/ 73 w 852"/>
                <a:gd name="T3" fmla="*/ 68 h 405"/>
                <a:gd name="T4" fmla="*/ 0 w 852"/>
                <a:gd name="T5" fmla="*/ 173 h 405"/>
                <a:gd name="T6" fmla="*/ 27 w 852"/>
                <a:gd name="T7" fmla="*/ 258 h 405"/>
                <a:gd name="T8" fmla="*/ 221 w 852"/>
                <a:gd name="T9" fmla="*/ 332 h 405"/>
                <a:gd name="T10" fmla="*/ 459 w 852"/>
                <a:gd name="T11" fmla="*/ 390 h 405"/>
                <a:gd name="T12" fmla="*/ 611 w 852"/>
                <a:gd name="T13" fmla="*/ 405 h 405"/>
                <a:gd name="T14" fmla="*/ 715 w 852"/>
                <a:gd name="T15" fmla="*/ 405 h 405"/>
                <a:gd name="T16" fmla="*/ 852 w 852"/>
                <a:gd name="T17" fmla="*/ 401 h 405"/>
                <a:gd name="T18" fmla="*/ 795 w 852"/>
                <a:gd name="T19" fmla="*/ 327 h 405"/>
                <a:gd name="T20" fmla="*/ 801 w 852"/>
                <a:gd name="T21" fmla="*/ 241 h 405"/>
                <a:gd name="T22" fmla="*/ 769 w 852"/>
                <a:gd name="T23" fmla="*/ 241 h 405"/>
                <a:gd name="T24" fmla="*/ 727 w 852"/>
                <a:gd name="T25" fmla="*/ 274 h 405"/>
                <a:gd name="T26" fmla="*/ 694 w 852"/>
                <a:gd name="T27" fmla="*/ 289 h 405"/>
                <a:gd name="T28" fmla="*/ 668 w 852"/>
                <a:gd name="T29" fmla="*/ 369 h 405"/>
                <a:gd name="T30" fmla="*/ 626 w 852"/>
                <a:gd name="T31" fmla="*/ 289 h 405"/>
                <a:gd name="T32" fmla="*/ 637 w 852"/>
                <a:gd name="T33" fmla="*/ 146 h 405"/>
                <a:gd name="T34" fmla="*/ 689 w 852"/>
                <a:gd name="T35" fmla="*/ 0 h 405"/>
                <a:gd name="T36" fmla="*/ 558 w 852"/>
                <a:gd name="T37" fmla="*/ 15 h 405"/>
                <a:gd name="T38" fmla="*/ 322 w 852"/>
                <a:gd name="T39" fmla="*/ 226 h 405"/>
                <a:gd name="T40" fmla="*/ 269 w 852"/>
                <a:gd name="T41" fmla="*/ 226 h 405"/>
                <a:gd name="T42" fmla="*/ 284 w 852"/>
                <a:gd name="T43" fmla="*/ 26 h 405"/>
                <a:gd name="T44" fmla="*/ 236 w 852"/>
                <a:gd name="T45" fmla="*/ 9 h 405"/>
                <a:gd name="T46" fmla="*/ 236 w 852"/>
                <a:gd name="T47" fmla="*/ 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2" h="405">
                  <a:moveTo>
                    <a:pt x="236" y="9"/>
                  </a:moveTo>
                  <a:lnTo>
                    <a:pt x="73" y="68"/>
                  </a:lnTo>
                  <a:lnTo>
                    <a:pt x="0" y="173"/>
                  </a:lnTo>
                  <a:lnTo>
                    <a:pt x="27" y="258"/>
                  </a:lnTo>
                  <a:lnTo>
                    <a:pt x="221" y="332"/>
                  </a:lnTo>
                  <a:lnTo>
                    <a:pt x="459" y="390"/>
                  </a:lnTo>
                  <a:lnTo>
                    <a:pt x="611" y="405"/>
                  </a:lnTo>
                  <a:lnTo>
                    <a:pt x="715" y="405"/>
                  </a:lnTo>
                  <a:lnTo>
                    <a:pt x="852" y="401"/>
                  </a:lnTo>
                  <a:lnTo>
                    <a:pt x="795" y="327"/>
                  </a:lnTo>
                  <a:lnTo>
                    <a:pt x="801" y="241"/>
                  </a:lnTo>
                  <a:lnTo>
                    <a:pt x="769" y="241"/>
                  </a:lnTo>
                  <a:lnTo>
                    <a:pt x="727" y="274"/>
                  </a:lnTo>
                  <a:lnTo>
                    <a:pt x="694" y="289"/>
                  </a:lnTo>
                  <a:lnTo>
                    <a:pt x="668" y="369"/>
                  </a:lnTo>
                  <a:lnTo>
                    <a:pt x="626" y="289"/>
                  </a:lnTo>
                  <a:lnTo>
                    <a:pt x="637" y="146"/>
                  </a:lnTo>
                  <a:lnTo>
                    <a:pt x="689" y="0"/>
                  </a:lnTo>
                  <a:lnTo>
                    <a:pt x="558" y="15"/>
                  </a:lnTo>
                  <a:lnTo>
                    <a:pt x="322" y="226"/>
                  </a:lnTo>
                  <a:lnTo>
                    <a:pt x="269" y="226"/>
                  </a:lnTo>
                  <a:lnTo>
                    <a:pt x="284" y="26"/>
                  </a:lnTo>
                  <a:lnTo>
                    <a:pt x="236" y="9"/>
                  </a:lnTo>
                  <a:lnTo>
                    <a:pt x="236" y="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6" name="Freeform 22"/>
            <p:cNvSpPr>
              <a:spLocks/>
            </p:cNvSpPr>
            <p:nvPr/>
          </p:nvSpPr>
          <p:spPr bwMode="auto">
            <a:xfrm>
              <a:off x="2452" y="3204"/>
              <a:ext cx="839" cy="310"/>
            </a:xfrm>
            <a:custGeom>
              <a:avLst/>
              <a:gdLst>
                <a:gd name="T0" fmla="*/ 37 w 1679"/>
                <a:gd name="T1" fmla="*/ 184 h 622"/>
                <a:gd name="T2" fmla="*/ 295 w 1679"/>
                <a:gd name="T3" fmla="*/ 236 h 622"/>
                <a:gd name="T4" fmla="*/ 584 w 1679"/>
                <a:gd name="T5" fmla="*/ 300 h 622"/>
                <a:gd name="T6" fmla="*/ 974 w 1679"/>
                <a:gd name="T7" fmla="*/ 479 h 622"/>
                <a:gd name="T8" fmla="*/ 1189 w 1679"/>
                <a:gd name="T9" fmla="*/ 563 h 622"/>
                <a:gd name="T10" fmla="*/ 1438 w 1679"/>
                <a:gd name="T11" fmla="*/ 616 h 622"/>
                <a:gd name="T12" fmla="*/ 1558 w 1679"/>
                <a:gd name="T13" fmla="*/ 622 h 622"/>
                <a:gd name="T14" fmla="*/ 1649 w 1679"/>
                <a:gd name="T15" fmla="*/ 601 h 622"/>
                <a:gd name="T16" fmla="*/ 1679 w 1679"/>
                <a:gd name="T17" fmla="*/ 532 h 622"/>
                <a:gd name="T18" fmla="*/ 1664 w 1679"/>
                <a:gd name="T19" fmla="*/ 489 h 622"/>
                <a:gd name="T20" fmla="*/ 1495 w 1679"/>
                <a:gd name="T21" fmla="*/ 437 h 622"/>
                <a:gd name="T22" fmla="*/ 1442 w 1679"/>
                <a:gd name="T23" fmla="*/ 420 h 622"/>
                <a:gd name="T24" fmla="*/ 1348 w 1679"/>
                <a:gd name="T25" fmla="*/ 390 h 622"/>
                <a:gd name="T26" fmla="*/ 1289 w 1679"/>
                <a:gd name="T27" fmla="*/ 384 h 622"/>
                <a:gd name="T28" fmla="*/ 1206 w 1679"/>
                <a:gd name="T29" fmla="*/ 304 h 622"/>
                <a:gd name="T30" fmla="*/ 1006 w 1679"/>
                <a:gd name="T31" fmla="*/ 209 h 622"/>
                <a:gd name="T32" fmla="*/ 822 w 1679"/>
                <a:gd name="T33" fmla="*/ 158 h 622"/>
                <a:gd name="T34" fmla="*/ 784 w 1679"/>
                <a:gd name="T35" fmla="*/ 188 h 622"/>
                <a:gd name="T36" fmla="*/ 757 w 1679"/>
                <a:gd name="T37" fmla="*/ 268 h 622"/>
                <a:gd name="T38" fmla="*/ 736 w 1679"/>
                <a:gd name="T39" fmla="*/ 209 h 622"/>
                <a:gd name="T40" fmla="*/ 742 w 1679"/>
                <a:gd name="T41" fmla="*/ 146 h 622"/>
                <a:gd name="T42" fmla="*/ 500 w 1679"/>
                <a:gd name="T43" fmla="*/ 93 h 622"/>
                <a:gd name="T44" fmla="*/ 263 w 1679"/>
                <a:gd name="T45" fmla="*/ 10 h 622"/>
                <a:gd name="T46" fmla="*/ 90 w 1679"/>
                <a:gd name="T47" fmla="*/ 0 h 622"/>
                <a:gd name="T48" fmla="*/ 0 w 1679"/>
                <a:gd name="T49" fmla="*/ 93 h 622"/>
                <a:gd name="T50" fmla="*/ 37 w 1679"/>
                <a:gd name="T51" fmla="*/ 184 h 622"/>
                <a:gd name="T52" fmla="*/ 37 w 1679"/>
                <a:gd name="T53" fmla="*/ 18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9" h="622">
                  <a:moveTo>
                    <a:pt x="37" y="184"/>
                  </a:moveTo>
                  <a:lnTo>
                    <a:pt x="295" y="236"/>
                  </a:lnTo>
                  <a:lnTo>
                    <a:pt x="584" y="300"/>
                  </a:lnTo>
                  <a:lnTo>
                    <a:pt x="974" y="479"/>
                  </a:lnTo>
                  <a:lnTo>
                    <a:pt x="1189" y="563"/>
                  </a:lnTo>
                  <a:lnTo>
                    <a:pt x="1438" y="616"/>
                  </a:lnTo>
                  <a:lnTo>
                    <a:pt x="1558" y="622"/>
                  </a:lnTo>
                  <a:lnTo>
                    <a:pt x="1649" y="601"/>
                  </a:lnTo>
                  <a:lnTo>
                    <a:pt x="1679" y="532"/>
                  </a:lnTo>
                  <a:lnTo>
                    <a:pt x="1664" y="489"/>
                  </a:lnTo>
                  <a:lnTo>
                    <a:pt x="1495" y="437"/>
                  </a:lnTo>
                  <a:lnTo>
                    <a:pt x="1442" y="420"/>
                  </a:lnTo>
                  <a:lnTo>
                    <a:pt x="1348" y="390"/>
                  </a:lnTo>
                  <a:lnTo>
                    <a:pt x="1289" y="384"/>
                  </a:lnTo>
                  <a:lnTo>
                    <a:pt x="1206" y="304"/>
                  </a:lnTo>
                  <a:lnTo>
                    <a:pt x="1006" y="209"/>
                  </a:lnTo>
                  <a:lnTo>
                    <a:pt x="822" y="158"/>
                  </a:lnTo>
                  <a:lnTo>
                    <a:pt x="784" y="188"/>
                  </a:lnTo>
                  <a:lnTo>
                    <a:pt x="757" y="268"/>
                  </a:lnTo>
                  <a:lnTo>
                    <a:pt x="736" y="209"/>
                  </a:lnTo>
                  <a:lnTo>
                    <a:pt x="742" y="146"/>
                  </a:lnTo>
                  <a:lnTo>
                    <a:pt x="500" y="93"/>
                  </a:lnTo>
                  <a:lnTo>
                    <a:pt x="263" y="10"/>
                  </a:lnTo>
                  <a:lnTo>
                    <a:pt x="90" y="0"/>
                  </a:lnTo>
                  <a:lnTo>
                    <a:pt x="0" y="93"/>
                  </a:lnTo>
                  <a:lnTo>
                    <a:pt x="37" y="184"/>
                  </a:lnTo>
                  <a:lnTo>
                    <a:pt x="37" y="18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7" name="Freeform 23"/>
            <p:cNvSpPr>
              <a:spLocks/>
            </p:cNvSpPr>
            <p:nvPr/>
          </p:nvSpPr>
          <p:spPr bwMode="auto">
            <a:xfrm>
              <a:off x="2583" y="3361"/>
              <a:ext cx="342" cy="174"/>
            </a:xfrm>
            <a:custGeom>
              <a:avLst/>
              <a:gdLst>
                <a:gd name="T0" fmla="*/ 32 w 684"/>
                <a:gd name="T1" fmla="*/ 173 h 348"/>
                <a:gd name="T2" fmla="*/ 0 w 684"/>
                <a:gd name="T3" fmla="*/ 104 h 348"/>
                <a:gd name="T4" fmla="*/ 6 w 684"/>
                <a:gd name="T5" fmla="*/ 41 h 348"/>
                <a:gd name="T6" fmla="*/ 74 w 684"/>
                <a:gd name="T7" fmla="*/ 15 h 348"/>
                <a:gd name="T8" fmla="*/ 137 w 684"/>
                <a:gd name="T9" fmla="*/ 0 h 348"/>
                <a:gd name="T10" fmla="*/ 294 w 684"/>
                <a:gd name="T11" fmla="*/ 57 h 348"/>
                <a:gd name="T12" fmla="*/ 494 w 684"/>
                <a:gd name="T13" fmla="*/ 157 h 348"/>
                <a:gd name="T14" fmla="*/ 648 w 684"/>
                <a:gd name="T15" fmla="*/ 226 h 348"/>
                <a:gd name="T16" fmla="*/ 684 w 684"/>
                <a:gd name="T17" fmla="*/ 273 h 348"/>
                <a:gd name="T18" fmla="*/ 669 w 684"/>
                <a:gd name="T19" fmla="*/ 332 h 348"/>
                <a:gd name="T20" fmla="*/ 585 w 684"/>
                <a:gd name="T21" fmla="*/ 348 h 348"/>
                <a:gd name="T22" fmla="*/ 428 w 684"/>
                <a:gd name="T23" fmla="*/ 336 h 348"/>
                <a:gd name="T24" fmla="*/ 279 w 684"/>
                <a:gd name="T25" fmla="*/ 268 h 348"/>
                <a:gd name="T26" fmla="*/ 32 w 684"/>
                <a:gd name="T27" fmla="*/ 173 h 348"/>
                <a:gd name="T28" fmla="*/ 32 w 684"/>
                <a:gd name="T29" fmla="*/ 17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4" h="348">
                  <a:moveTo>
                    <a:pt x="32" y="173"/>
                  </a:moveTo>
                  <a:lnTo>
                    <a:pt x="0" y="104"/>
                  </a:lnTo>
                  <a:lnTo>
                    <a:pt x="6" y="41"/>
                  </a:lnTo>
                  <a:lnTo>
                    <a:pt x="74" y="15"/>
                  </a:lnTo>
                  <a:lnTo>
                    <a:pt x="137" y="0"/>
                  </a:lnTo>
                  <a:lnTo>
                    <a:pt x="294" y="57"/>
                  </a:lnTo>
                  <a:lnTo>
                    <a:pt x="494" y="157"/>
                  </a:lnTo>
                  <a:lnTo>
                    <a:pt x="648" y="226"/>
                  </a:lnTo>
                  <a:lnTo>
                    <a:pt x="684" y="273"/>
                  </a:lnTo>
                  <a:lnTo>
                    <a:pt x="669" y="332"/>
                  </a:lnTo>
                  <a:lnTo>
                    <a:pt x="585" y="348"/>
                  </a:lnTo>
                  <a:lnTo>
                    <a:pt x="428" y="336"/>
                  </a:lnTo>
                  <a:lnTo>
                    <a:pt x="279" y="268"/>
                  </a:lnTo>
                  <a:lnTo>
                    <a:pt x="32" y="173"/>
                  </a:lnTo>
                  <a:lnTo>
                    <a:pt x="32" y="173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8" name="Freeform 24"/>
            <p:cNvSpPr>
              <a:spLocks/>
            </p:cNvSpPr>
            <p:nvPr/>
          </p:nvSpPr>
          <p:spPr bwMode="auto">
            <a:xfrm>
              <a:off x="2491" y="3109"/>
              <a:ext cx="958" cy="352"/>
            </a:xfrm>
            <a:custGeom>
              <a:avLst/>
              <a:gdLst>
                <a:gd name="T0" fmla="*/ 0 w 1917"/>
                <a:gd name="T1" fmla="*/ 236 h 705"/>
                <a:gd name="T2" fmla="*/ 21 w 1917"/>
                <a:gd name="T3" fmla="*/ 74 h 705"/>
                <a:gd name="T4" fmla="*/ 164 w 1917"/>
                <a:gd name="T5" fmla="*/ 36 h 705"/>
                <a:gd name="T6" fmla="*/ 259 w 1917"/>
                <a:gd name="T7" fmla="*/ 0 h 705"/>
                <a:gd name="T8" fmla="*/ 411 w 1917"/>
                <a:gd name="T9" fmla="*/ 42 h 705"/>
                <a:gd name="T10" fmla="*/ 586 w 1917"/>
                <a:gd name="T11" fmla="*/ 99 h 705"/>
                <a:gd name="T12" fmla="*/ 970 w 1917"/>
                <a:gd name="T13" fmla="*/ 215 h 705"/>
                <a:gd name="T14" fmla="*/ 1122 w 1917"/>
                <a:gd name="T15" fmla="*/ 236 h 705"/>
                <a:gd name="T16" fmla="*/ 1411 w 1917"/>
                <a:gd name="T17" fmla="*/ 363 h 705"/>
                <a:gd name="T18" fmla="*/ 1542 w 1917"/>
                <a:gd name="T19" fmla="*/ 511 h 705"/>
                <a:gd name="T20" fmla="*/ 1708 w 1917"/>
                <a:gd name="T21" fmla="*/ 511 h 705"/>
                <a:gd name="T22" fmla="*/ 1881 w 1917"/>
                <a:gd name="T23" fmla="*/ 542 h 705"/>
                <a:gd name="T24" fmla="*/ 1917 w 1917"/>
                <a:gd name="T25" fmla="*/ 595 h 705"/>
                <a:gd name="T26" fmla="*/ 1854 w 1917"/>
                <a:gd name="T27" fmla="*/ 700 h 705"/>
                <a:gd name="T28" fmla="*/ 1744 w 1917"/>
                <a:gd name="T29" fmla="*/ 705 h 705"/>
                <a:gd name="T30" fmla="*/ 1548 w 1917"/>
                <a:gd name="T31" fmla="*/ 606 h 705"/>
                <a:gd name="T32" fmla="*/ 1238 w 1917"/>
                <a:gd name="T33" fmla="*/ 494 h 705"/>
                <a:gd name="T34" fmla="*/ 1137 w 1917"/>
                <a:gd name="T35" fmla="*/ 452 h 705"/>
                <a:gd name="T36" fmla="*/ 911 w 1917"/>
                <a:gd name="T37" fmla="*/ 348 h 705"/>
                <a:gd name="T38" fmla="*/ 575 w 1917"/>
                <a:gd name="T39" fmla="*/ 295 h 705"/>
                <a:gd name="T40" fmla="*/ 337 w 1917"/>
                <a:gd name="T41" fmla="*/ 215 h 705"/>
                <a:gd name="T42" fmla="*/ 128 w 1917"/>
                <a:gd name="T43" fmla="*/ 205 h 705"/>
                <a:gd name="T44" fmla="*/ 0 w 1917"/>
                <a:gd name="T45" fmla="*/ 236 h 705"/>
                <a:gd name="T46" fmla="*/ 0 w 1917"/>
                <a:gd name="T47" fmla="*/ 236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17" h="705">
                  <a:moveTo>
                    <a:pt x="0" y="236"/>
                  </a:moveTo>
                  <a:lnTo>
                    <a:pt x="21" y="74"/>
                  </a:lnTo>
                  <a:lnTo>
                    <a:pt x="164" y="36"/>
                  </a:lnTo>
                  <a:lnTo>
                    <a:pt x="259" y="0"/>
                  </a:lnTo>
                  <a:lnTo>
                    <a:pt x="411" y="42"/>
                  </a:lnTo>
                  <a:lnTo>
                    <a:pt x="586" y="99"/>
                  </a:lnTo>
                  <a:lnTo>
                    <a:pt x="970" y="215"/>
                  </a:lnTo>
                  <a:lnTo>
                    <a:pt x="1122" y="236"/>
                  </a:lnTo>
                  <a:lnTo>
                    <a:pt x="1411" y="363"/>
                  </a:lnTo>
                  <a:lnTo>
                    <a:pt x="1542" y="511"/>
                  </a:lnTo>
                  <a:lnTo>
                    <a:pt x="1708" y="511"/>
                  </a:lnTo>
                  <a:lnTo>
                    <a:pt x="1881" y="542"/>
                  </a:lnTo>
                  <a:lnTo>
                    <a:pt x="1917" y="595"/>
                  </a:lnTo>
                  <a:lnTo>
                    <a:pt x="1854" y="700"/>
                  </a:lnTo>
                  <a:lnTo>
                    <a:pt x="1744" y="705"/>
                  </a:lnTo>
                  <a:lnTo>
                    <a:pt x="1548" y="606"/>
                  </a:lnTo>
                  <a:lnTo>
                    <a:pt x="1238" y="494"/>
                  </a:lnTo>
                  <a:lnTo>
                    <a:pt x="1137" y="452"/>
                  </a:lnTo>
                  <a:lnTo>
                    <a:pt x="911" y="348"/>
                  </a:lnTo>
                  <a:lnTo>
                    <a:pt x="575" y="295"/>
                  </a:lnTo>
                  <a:lnTo>
                    <a:pt x="337" y="215"/>
                  </a:lnTo>
                  <a:lnTo>
                    <a:pt x="128" y="205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9" name="Freeform 25"/>
            <p:cNvSpPr>
              <a:spLocks/>
            </p:cNvSpPr>
            <p:nvPr/>
          </p:nvSpPr>
          <p:spPr bwMode="auto">
            <a:xfrm>
              <a:off x="2706" y="3032"/>
              <a:ext cx="712" cy="329"/>
            </a:xfrm>
            <a:custGeom>
              <a:avLst/>
              <a:gdLst>
                <a:gd name="T0" fmla="*/ 0 w 1422"/>
                <a:gd name="T1" fmla="*/ 80 h 660"/>
                <a:gd name="T2" fmla="*/ 137 w 1422"/>
                <a:gd name="T3" fmla="*/ 175 h 660"/>
                <a:gd name="T4" fmla="*/ 321 w 1422"/>
                <a:gd name="T5" fmla="*/ 259 h 660"/>
                <a:gd name="T6" fmla="*/ 696 w 1422"/>
                <a:gd name="T7" fmla="*/ 344 h 660"/>
                <a:gd name="T8" fmla="*/ 816 w 1422"/>
                <a:gd name="T9" fmla="*/ 395 h 660"/>
                <a:gd name="T10" fmla="*/ 1044 w 1422"/>
                <a:gd name="T11" fmla="*/ 532 h 660"/>
                <a:gd name="T12" fmla="*/ 1306 w 1422"/>
                <a:gd name="T13" fmla="*/ 624 h 660"/>
                <a:gd name="T14" fmla="*/ 1386 w 1422"/>
                <a:gd name="T15" fmla="*/ 660 h 660"/>
                <a:gd name="T16" fmla="*/ 1422 w 1422"/>
                <a:gd name="T17" fmla="*/ 580 h 660"/>
                <a:gd name="T18" fmla="*/ 1422 w 1422"/>
                <a:gd name="T19" fmla="*/ 538 h 660"/>
                <a:gd name="T20" fmla="*/ 1327 w 1422"/>
                <a:gd name="T21" fmla="*/ 475 h 660"/>
                <a:gd name="T22" fmla="*/ 1259 w 1422"/>
                <a:gd name="T23" fmla="*/ 528 h 660"/>
                <a:gd name="T24" fmla="*/ 1202 w 1422"/>
                <a:gd name="T25" fmla="*/ 517 h 660"/>
                <a:gd name="T26" fmla="*/ 1249 w 1422"/>
                <a:gd name="T27" fmla="*/ 475 h 660"/>
                <a:gd name="T28" fmla="*/ 1122 w 1422"/>
                <a:gd name="T29" fmla="*/ 437 h 660"/>
                <a:gd name="T30" fmla="*/ 1011 w 1422"/>
                <a:gd name="T31" fmla="*/ 359 h 660"/>
                <a:gd name="T32" fmla="*/ 800 w 1422"/>
                <a:gd name="T33" fmla="*/ 259 h 660"/>
                <a:gd name="T34" fmla="*/ 390 w 1422"/>
                <a:gd name="T35" fmla="*/ 143 h 660"/>
                <a:gd name="T36" fmla="*/ 137 w 1422"/>
                <a:gd name="T37" fmla="*/ 0 h 660"/>
                <a:gd name="T38" fmla="*/ 27 w 1422"/>
                <a:gd name="T39" fmla="*/ 32 h 660"/>
                <a:gd name="T40" fmla="*/ 0 w 1422"/>
                <a:gd name="T41" fmla="*/ 80 h 660"/>
                <a:gd name="T42" fmla="*/ 0 w 1422"/>
                <a:gd name="T43" fmla="*/ 8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2" h="660">
                  <a:moveTo>
                    <a:pt x="0" y="80"/>
                  </a:moveTo>
                  <a:lnTo>
                    <a:pt x="137" y="175"/>
                  </a:lnTo>
                  <a:lnTo>
                    <a:pt x="321" y="259"/>
                  </a:lnTo>
                  <a:lnTo>
                    <a:pt x="696" y="344"/>
                  </a:lnTo>
                  <a:lnTo>
                    <a:pt x="816" y="395"/>
                  </a:lnTo>
                  <a:lnTo>
                    <a:pt x="1044" y="532"/>
                  </a:lnTo>
                  <a:lnTo>
                    <a:pt x="1306" y="624"/>
                  </a:lnTo>
                  <a:lnTo>
                    <a:pt x="1386" y="660"/>
                  </a:lnTo>
                  <a:lnTo>
                    <a:pt x="1422" y="580"/>
                  </a:lnTo>
                  <a:lnTo>
                    <a:pt x="1422" y="538"/>
                  </a:lnTo>
                  <a:lnTo>
                    <a:pt x="1327" y="475"/>
                  </a:lnTo>
                  <a:lnTo>
                    <a:pt x="1259" y="528"/>
                  </a:lnTo>
                  <a:lnTo>
                    <a:pt x="1202" y="517"/>
                  </a:lnTo>
                  <a:lnTo>
                    <a:pt x="1249" y="475"/>
                  </a:lnTo>
                  <a:lnTo>
                    <a:pt x="1122" y="437"/>
                  </a:lnTo>
                  <a:lnTo>
                    <a:pt x="1011" y="359"/>
                  </a:lnTo>
                  <a:lnTo>
                    <a:pt x="800" y="259"/>
                  </a:lnTo>
                  <a:lnTo>
                    <a:pt x="390" y="143"/>
                  </a:lnTo>
                  <a:lnTo>
                    <a:pt x="137" y="0"/>
                  </a:lnTo>
                  <a:lnTo>
                    <a:pt x="27" y="32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0" name="Freeform 26"/>
            <p:cNvSpPr>
              <a:spLocks/>
            </p:cNvSpPr>
            <p:nvPr/>
          </p:nvSpPr>
          <p:spPr bwMode="auto">
            <a:xfrm>
              <a:off x="2385" y="3156"/>
              <a:ext cx="80" cy="37"/>
            </a:xfrm>
            <a:custGeom>
              <a:avLst/>
              <a:gdLst>
                <a:gd name="T0" fmla="*/ 160 w 160"/>
                <a:gd name="T1" fmla="*/ 0 h 74"/>
                <a:gd name="T2" fmla="*/ 143 w 160"/>
                <a:gd name="T3" fmla="*/ 69 h 74"/>
                <a:gd name="T4" fmla="*/ 0 w 160"/>
                <a:gd name="T5" fmla="*/ 74 h 74"/>
                <a:gd name="T6" fmla="*/ 38 w 160"/>
                <a:gd name="T7" fmla="*/ 15 h 74"/>
                <a:gd name="T8" fmla="*/ 160 w 160"/>
                <a:gd name="T9" fmla="*/ 0 h 74"/>
                <a:gd name="T10" fmla="*/ 160 w 16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74">
                  <a:moveTo>
                    <a:pt x="160" y="0"/>
                  </a:moveTo>
                  <a:lnTo>
                    <a:pt x="143" y="69"/>
                  </a:lnTo>
                  <a:lnTo>
                    <a:pt x="0" y="74"/>
                  </a:lnTo>
                  <a:lnTo>
                    <a:pt x="38" y="15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1" name="Freeform 27"/>
            <p:cNvSpPr>
              <a:spLocks/>
            </p:cNvSpPr>
            <p:nvPr/>
          </p:nvSpPr>
          <p:spPr bwMode="auto">
            <a:xfrm>
              <a:off x="3611" y="2665"/>
              <a:ext cx="175" cy="313"/>
            </a:xfrm>
            <a:custGeom>
              <a:avLst/>
              <a:gdLst>
                <a:gd name="T0" fmla="*/ 262 w 352"/>
                <a:gd name="T1" fmla="*/ 0 h 628"/>
                <a:gd name="T2" fmla="*/ 162 w 352"/>
                <a:gd name="T3" fmla="*/ 80 h 628"/>
                <a:gd name="T4" fmla="*/ 49 w 352"/>
                <a:gd name="T5" fmla="*/ 151 h 628"/>
                <a:gd name="T6" fmla="*/ 0 w 352"/>
                <a:gd name="T7" fmla="*/ 234 h 628"/>
                <a:gd name="T8" fmla="*/ 15 w 352"/>
                <a:gd name="T9" fmla="*/ 276 h 628"/>
                <a:gd name="T10" fmla="*/ 105 w 352"/>
                <a:gd name="T11" fmla="*/ 270 h 628"/>
                <a:gd name="T12" fmla="*/ 177 w 352"/>
                <a:gd name="T13" fmla="*/ 295 h 628"/>
                <a:gd name="T14" fmla="*/ 171 w 352"/>
                <a:gd name="T15" fmla="*/ 365 h 628"/>
                <a:gd name="T16" fmla="*/ 236 w 352"/>
                <a:gd name="T17" fmla="*/ 411 h 628"/>
                <a:gd name="T18" fmla="*/ 162 w 352"/>
                <a:gd name="T19" fmla="*/ 447 h 628"/>
                <a:gd name="T20" fmla="*/ 167 w 352"/>
                <a:gd name="T21" fmla="*/ 502 h 628"/>
                <a:gd name="T22" fmla="*/ 186 w 352"/>
                <a:gd name="T23" fmla="*/ 618 h 628"/>
                <a:gd name="T24" fmla="*/ 241 w 352"/>
                <a:gd name="T25" fmla="*/ 628 h 628"/>
                <a:gd name="T26" fmla="*/ 278 w 352"/>
                <a:gd name="T27" fmla="*/ 552 h 628"/>
                <a:gd name="T28" fmla="*/ 342 w 352"/>
                <a:gd name="T29" fmla="*/ 422 h 628"/>
                <a:gd name="T30" fmla="*/ 352 w 352"/>
                <a:gd name="T31" fmla="*/ 306 h 628"/>
                <a:gd name="T32" fmla="*/ 338 w 352"/>
                <a:gd name="T33" fmla="*/ 196 h 628"/>
                <a:gd name="T34" fmla="*/ 285 w 352"/>
                <a:gd name="T35" fmla="*/ 55 h 628"/>
                <a:gd name="T36" fmla="*/ 262 w 352"/>
                <a:gd name="T37" fmla="*/ 0 h 628"/>
                <a:gd name="T38" fmla="*/ 262 w 352"/>
                <a:gd name="T39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2" h="628">
                  <a:moveTo>
                    <a:pt x="262" y="0"/>
                  </a:moveTo>
                  <a:lnTo>
                    <a:pt x="162" y="80"/>
                  </a:lnTo>
                  <a:lnTo>
                    <a:pt x="49" y="151"/>
                  </a:lnTo>
                  <a:lnTo>
                    <a:pt x="0" y="234"/>
                  </a:lnTo>
                  <a:lnTo>
                    <a:pt x="15" y="276"/>
                  </a:lnTo>
                  <a:lnTo>
                    <a:pt x="105" y="270"/>
                  </a:lnTo>
                  <a:lnTo>
                    <a:pt x="177" y="295"/>
                  </a:lnTo>
                  <a:lnTo>
                    <a:pt x="171" y="365"/>
                  </a:lnTo>
                  <a:lnTo>
                    <a:pt x="236" y="411"/>
                  </a:lnTo>
                  <a:lnTo>
                    <a:pt x="162" y="447"/>
                  </a:lnTo>
                  <a:lnTo>
                    <a:pt x="167" y="502"/>
                  </a:lnTo>
                  <a:lnTo>
                    <a:pt x="186" y="618"/>
                  </a:lnTo>
                  <a:lnTo>
                    <a:pt x="241" y="628"/>
                  </a:lnTo>
                  <a:lnTo>
                    <a:pt x="278" y="552"/>
                  </a:lnTo>
                  <a:lnTo>
                    <a:pt x="342" y="422"/>
                  </a:lnTo>
                  <a:lnTo>
                    <a:pt x="352" y="306"/>
                  </a:lnTo>
                  <a:lnTo>
                    <a:pt x="338" y="196"/>
                  </a:lnTo>
                  <a:lnTo>
                    <a:pt x="285" y="55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2" name="Freeform 28"/>
            <p:cNvSpPr>
              <a:spLocks/>
            </p:cNvSpPr>
            <p:nvPr/>
          </p:nvSpPr>
          <p:spPr bwMode="auto">
            <a:xfrm>
              <a:off x="3797" y="2687"/>
              <a:ext cx="47" cy="53"/>
            </a:xfrm>
            <a:custGeom>
              <a:avLst/>
              <a:gdLst>
                <a:gd name="T0" fmla="*/ 74 w 95"/>
                <a:gd name="T1" fmla="*/ 9 h 105"/>
                <a:gd name="T2" fmla="*/ 30 w 95"/>
                <a:gd name="T3" fmla="*/ 38 h 105"/>
                <a:gd name="T4" fmla="*/ 0 w 95"/>
                <a:gd name="T5" fmla="*/ 105 h 105"/>
                <a:gd name="T6" fmla="*/ 70 w 95"/>
                <a:gd name="T7" fmla="*/ 68 h 105"/>
                <a:gd name="T8" fmla="*/ 95 w 95"/>
                <a:gd name="T9" fmla="*/ 0 h 105"/>
                <a:gd name="T10" fmla="*/ 74 w 95"/>
                <a:gd name="T11" fmla="*/ 9 h 105"/>
                <a:gd name="T12" fmla="*/ 74 w 95"/>
                <a:gd name="T13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5">
                  <a:moveTo>
                    <a:pt x="74" y="9"/>
                  </a:moveTo>
                  <a:lnTo>
                    <a:pt x="30" y="38"/>
                  </a:lnTo>
                  <a:lnTo>
                    <a:pt x="0" y="105"/>
                  </a:lnTo>
                  <a:lnTo>
                    <a:pt x="70" y="68"/>
                  </a:lnTo>
                  <a:lnTo>
                    <a:pt x="95" y="0"/>
                  </a:lnTo>
                  <a:lnTo>
                    <a:pt x="74" y="9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3" name="Freeform 29"/>
            <p:cNvSpPr>
              <a:spLocks/>
            </p:cNvSpPr>
            <p:nvPr/>
          </p:nvSpPr>
          <p:spPr bwMode="auto">
            <a:xfrm>
              <a:off x="3799" y="2749"/>
              <a:ext cx="27" cy="56"/>
            </a:xfrm>
            <a:custGeom>
              <a:avLst/>
              <a:gdLst>
                <a:gd name="T0" fmla="*/ 56 w 56"/>
                <a:gd name="T1" fmla="*/ 0 h 112"/>
                <a:gd name="T2" fmla="*/ 16 w 56"/>
                <a:gd name="T3" fmla="*/ 112 h 112"/>
                <a:gd name="T4" fmla="*/ 0 w 56"/>
                <a:gd name="T5" fmla="*/ 51 h 112"/>
                <a:gd name="T6" fmla="*/ 56 w 56"/>
                <a:gd name="T7" fmla="*/ 0 h 112"/>
                <a:gd name="T8" fmla="*/ 56 w 56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12">
                  <a:moveTo>
                    <a:pt x="56" y="0"/>
                  </a:moveTo>
                  <a:lnTo>
                    <a:pt x="16" y="112"/>
                  </a:lnTo>
                  <a:lnTo>
                    <a:pt x="0" y="51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Freeform 30"/>
            <p:cNvSpPr>
              <a:spLocks/>
            </p:cNvSpPr>
            <p:nvPr/>
          </p:nvSpPr>
          <p:spPr bwMode="auto">
            <a:xfrm>
              <a:off x="3959" y="2737"/>
              <a:ext cx="147" cy="185"/>
            </a:xfrm>
            <a:custGeom>
              <a:avLst/>
              <a:gdLst>
                <a:gd name="T0" fmla="*/ 72 w 293"/>
                <a:gd name="T1" fmla="*/ 55 h 370"/>
                <a:gd name="T2" fmla="*/ 0 w 293"/>
                <a:gd name="T3" fmla="*/ 140 h 370"/>
                <a:gd name="T4" fmla="*/ 11 w 293"/>
                <a:gd name="T5" fmla="*/ 220 h 370"/>
                <a:gd name="T6" fmla="*/ 87 w 293"/>
                <a:gd name="T7" fmla="*/ 277 h 370"/>
                <a:gd name="T8" fmla="*/ 91 w 293"/>
                <a:gd name="T9" fmla="*/ 340 h 370"/>
                <a:gd name="T10" fmla="*/ 131 w 293"/>
                <a:gd name="T11" fmla="*/ 370 h 370"/>
                <a:gd name="T12" fmla="*/ 192 w 293"/>
                <a:gd name="T13" fmla="*/ 342 h 370"/>
                <a:gd name="T14" fmla="*/ 237 w 293"/>
                <a:gd name="T15" fmla="*/ 251 h 370"/>
                <a:gd name="T16" fmla="*/ 234 w 293"/>
                <a:gd name="T17" fmla="*/ 135 h 370"/>
                <a:gd name="T18" fmla="*/ 293 w 293"/>
                <a:gd name="T19" fmla="*/ 121 h 370"/>
                <a:gd name="T20" fmla="*/ 283 w 293"/>
                <a:gd name="T21" fmla="*/ 66 h 370"/>
                <a:gd name="T22" fmla="*/ 228 w 293"/>
                <a:gd name="T23" fmla="*/ 0 h 370"/>
                <a:gd name="T24" fmla="*/ 171 w 293"/>
                <a:gd name="T25" fmla="*/ 19 h 370"/>
                <a:gd name="T26" fmla="*/ 142 w 293"/>
                <a:gd name="T27" fmla="*/ 57 h 370"/>
                <a:gd name="T28" fmla="*/ 72 w 293"/>
                <a:gd name="T29" fmla="*/ 55 h 370"/>
                <a:gd name="T30" fmla="*/ 72 w 293"/>
                <a:gd name="T31" fmla="*/ 5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370">
                  <a:moveTo>
                    <a:pt x="72" y="55"/>
                  </a:moveTo>
                  <a:lnTo>
                    <a:pt x="0" y="140"/>
                  </a:lnTo>
                  <a:lnTo>
                    <a:pt x="11" y="220"/>
                  </a:lnTo>
                  <a:lnTo>
                    <a:pt x="87" y="277"/>
                  </a:lnTo>
                  <a:lnTo>
                    <a:pt x="91" y="340"/>
                  </a:lnTo>
                  <a:lnTo>
                    <a:pt x="131" y="370"/>
                  </a:lnTo>
                  <a:lnTo>
                    <a:pt x="192" y="342"/>
                  </a:lnTo>
                  <a:lnTo>
                    <a:pt x="237" y="251"/>
                  </a:lnTo>
                  <a:lnTo>
                    <a:pt x="234" y="135"/>
                  </a:lnTo>
                  <a:lnTo>
                    <a:pt x="293" y="121"/>
                  </a:lnTo>
                  <a:lnTo>
                    <a:pt x="283" y="66"/>
                  </a:lnTo>
                  <a:lnTo>
                    <a:pt x="228" y="0"/>
                  </a:lnTo>
                  <a:lnTo>
                    <a:pt x="171" y="19"/>
                  </a:lnTo>
                  <a:lnTo>
                    <a:pt x="142" y="57"/>
                  </a:lnTo>
                  <a:lnTo>
                    <a:pt x="72" y="55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Freeform 31"/>
            <p:cNvSpPr>
              <a:spLocks/>
            </p:cNvSpPr>
            <p:nvPr/>
          </p:nvSpPr>
          <p:spPr bwMode="auto">
            <a:xfrm>
              <a:off x="3734" y="2852"/>
              <a:ext cx="244" cy="194"/>
            </a:xfrm>
            <a:custGeom>
              <a:avLst/>
              <a:gdLst>
                <a:gd name="T0" fmla="*/ 396 w 489"/>
                <a:gd name="T1" fmla="*/ 0 h 388"/>
                <a:gd name="T2" fmla="*/ 240 w 489"/>
                <a:gd name="T3" fmla="*/ 47 h 388"/>
                <a:gd name="T4" fmla="*/ 120 w 489"/>
                <a:gd name="T5" fmla="*/ 87 h 388"/>
                <a:gd name="T6" fmla="*/ 15 w 489"/>
                <a:gd name="T7" fmla="*/ 192 h 388"/>
                <a:gd name="T8" fmla="*/ 0 w 489"/>
                <a:gd name="T9" fmla="*/ 277 h 388"/>
                <a:gd name="T10" fmla="*/ 0 w 489"/>
                <a:gd name="T11" fmla="*/ 338 h 388"/>
                <a:gd name="T12" fmla="*/ 38 w 489"/>
                <a:gd name="T13" fmla="*/ 388 h 388"/>
                <a:gd name="T14" fmla="*/ 120 w 489"/>
                <a:gd name="T15" fmla="*/ 367 h 388"/>
                <a:gd name="T16" fmla="*/ 215 w 489"/>
                <a:gd name="T17" fmla="*/ 287 h 388"/>
                <a:gd name="T18" fmla="*/ 166 w 489"/>
                <a:gd name="T19" fmla="*/ 211 h 388"/>
                <a:gd name="T20" fmla="*/ 116 w 489"/>
                <a:gd name="T21" fmla="*/ 207 h 388"/>
                <a:gd name="T22" fmla="*/ 160 w 489"/>
                <a:gd name="T23" fmla="*/ 186 h 388"/>
                <a:gd name="T24" fmla="*/ 245 w 489"/>
                <a:gd name="T25" fmla="*/ 247 h 388"/>
                <a:gd name="T26" fmla="*/ 306 w 489"/>
                <a:gd name="T27" fmla="*/ 226 h 388"/>
                <a:gd name="T28" fmla="*/ 261 w 489"/>
                <a:gd name="T29" fmla="*/ 142 h 388"/>
                <a:gd name="T30" fmla="*/ 270 w 489"/>
                <a:gd name="T31" fmla="*/ 102 h 388"/>
                <a:gd name="T32" fmla="*/ 342 w 489"/>
                <a:gd name="T33" fmla="*/ 186 h 388"/>
                <a:gd name="T34" fmla="*/ 413 w 489"/>
                <a:gd name="T35" fmla="*/ 180 h 388"/>
                <a:gd name="T36" fmla="*/ 489 w 489"/>
                <a:gd name="T37" fmla="*/ 140 h 388"/>
                <a:gd name="T38" fmla="*/ 462 w 489"/>
                <a:gd name="T39" fmla="*/ 78 h 388"/>
                <a:gd name="T40" fmla="*/ 396 w 489"/>
                <a:gd name="T41" fmla="*/ 0 h 388"/>
                <a:gd name="T42" fmla="*/ 396 w 489"/>
                <a:gd name="T4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9" h="388">
                  <a:moveTo>
                    <a:pt x="396" y="0"/>
                  </a:moveTo>
                  <a:lnTo>
                    <a:pt x="240" y="47"/>
                  </a:lnTo>
                  <a:lnTo>
                    <a:pt x="120" y="87"/>
                  </a:lnTo>
                  <a:lnTo>
                    <a:pt x="15" y="192"/>
                  </a:lnTo>
                  <a:lnTo>
                    <a:pt x="0" y="277"/>
                  </a:lnTo>
                  <a:lnTo>
                    <a:pt x="0" y="338"/>
                  </a:lnTo>
                  <a:lnTo>
                    <a:pt x="38" y="388"/>
                  </a:lnTo>
                  <a:lnTo>
                    <a:pt x="120" y="367"/>
                  </a:lnTo>
                  <a:lnTo>
                    <a:pt x="215" y="287"/>
                  </a:lnTo>
                  <a:lnTo>
                    <a:pt x="166" y="211"/>
                  </a:lnTo>
                  <a:lnTo>
                    <a:pt x="116" y="207"/>
                  </a:lnTo>
                  <a:lnTo>
                    <a:pt x="160" y="186"/>
                  </a:lnTo>
                  <a:lnTo>
                    <a:pt x="245" y="247"/>
                  </a:lnTo>
                  <a:lnTo>
                    <a:pt x="306" y="226"/>
                  </a:lnTo>
                  <a:lnTo>
                    <a:pt x="261" y="142"/>
                  </a:lnTo>
                  <a:lnTo>
                    <a:pt x="270" y="102"/>
                  </a:lnTo>
                  <a:lnTo>
                    <a:pt x="342" y="186"/>
                  </a:lnTo>
                  <a:lnTo>
                    <a:pt x="413" y="180"/>
                  </a:lnTo>
                  <a:lnTo>
                    <a:pt x="489" y="140"/>
                  </a:lnTo>
                  <a:lnTo>
                    <a:pt x="462" y="78"/>
                  </a:lnTo>
                  <a:lnTo>
                    <a:pt x="396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6" name="Freeform 32"/>
            <p:cNvSpPr>
              <a:spLocks/>
            </p:cNvSpPr>
            <p:nvPr/>
          </p:nvSpPr>
          <p:spPr bwMode="auto">
            <a:xfrm>
              <a:off x="4115" y="2675"/>
              <a:ext cx="44" cy="57"/>
            </a:xfrm>
            <a:custGeom>
              <a:avLst/>
              <a:gdLst>
                <a:gd name="T0" fmla="*/ 78 w 87"/>
                <a:gd name="T1" fmla="*/ 0 h 114"/>
                <a:gd name="T2" fmla="*/ 0 w 87"/>
                <a:gd name="T3" fmla="*/ 55 h 114"/>
                <a:gd name="T4" fmla="*/ 70 w 87"/>
                <a:gd name="T5" fmla="*/ 114 h 114"/>
                <a:gd name="T6" fmla="*/ 87 w 87"/>
                <a:gd name="T7" fmla="*/ 53 h 114"/>
                <a:gd name="T8" fmla="*/ 78 w 87"/>
                <a:gd name="T9" fmla="*/ 0 h 114"/>
                <a:gd name="T10" fmla="*/ 78 w 87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14">
                  <a:moveTo>
                    <a:pt x="78" y="0"/>
                  </a:moveTo>
                  <a:lnTo>
                    <a:pt x="0" y="55"/>
                  </a:lnTo>
                  <a:lnTo>
                    <a:pt x="70" y="114"/>
                  </a:lnTo>
                  <a:lnTo>
                    <a:pt x="87" y="53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7" name="Freeform 33"/>
            <p:cNvSpPr>
              <a:spLocks/>
            </p:cNvSpPr>
            <p:nvPr/>
          </p:nvSpPr>
          <p:spPr bwMode="auto">
            <a:xfrm>
              <a:off x="3842" y="2785"/>
              <a:ext cx="345" cy="294"/>
            </a:xfrm>
            <a:custGeom>
              <a:avLst/>
              <a:gdLst>
                <a:gd name="T0" fmla="*/ 656 w 690"/>
                <a:gd name="T1" fmla="*/ 0 h 587"/>
                <a:gd name="T2" fmla="*/ 519 w 690"/>
                <a:gd name="T3" fmla="*/ 163 h 587"/>
                <a:gd name="T4" fmla="*/ 454 w 690"/>
                <a:gd name="T5" fmla="*/ 285 h 587"/>
                <a:gd name="T6" fmla="*/ 217 w 690"/>
                <a:gd name="T7" fmla="*/ 359 h 587"/>
                <a:gd name="T8" fmla="*/ 6 w 690"/>
                <a:gd name="T9" fmla="*/ 469 h 587"/>
                <a:gd name="T10" fmla="*/ 0 w 690"/>
                <a:gd name="T11" fmla="*/ 536 h 587"/>
                <a:gd name="T12" fmla="*/ 126 w 690"/>
                <a:gd name="T13" fmla="*/ 587 h 587"/>
                <a:gd name="T14" fmla="*/ 281 w 690"/>
                <a:gd name="T15" fmla="*/ 551 h 587"/>
                <a:gd name="T16" fmla="*/ 266 w 690"/>
                <a:gd name="T17" fmla="*/ 462 h 587"/>
                <a:gd name="T18" fmla="*/ 369 w 690"/>
                <a:gd name="T19" fmla="*/ 521 h 587"/>
                <a:gd name="T20" fmla="*/ 454 w 690"/>
                <a:gd name="T21" fmla="*/ 505 h 587"/>
                <a:gd name="T22" fmla="*/ 498 w 690"/>
                <a:gd name="T23" fmla="*/ 407 h 587"/>
                <a:gd name="T24" fmla="*/ 563 w 690"/>
                <a:gd name="T25" fmla="*/ 414 h 587"/>
                <a:gd name="T26" fmla="*/ 639 w 690"/>
                <a:gd name="T27" fmla="*/ 273 h 587"/>
                <a:gd name="T28" fmla="*/ 690 w 690"/>
                <a:gd name="T29" fmla="*/ 24 h 587"/>
                <a:gd name="T30" fmla="*/ 656 w 690"/>
                <a:gd name="T31" fmla="*/ 0 h 587"/>
                <a:gd name="T32" fmla="*/ 656 w 690"/>
                <a:gd name="T33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0" h="587">
                  <a:moveTo>
                    <a:pt x="656" y="0"/>
                  </a:moveTo>
                  <a:lnTo>
                    <a:pt x="519" y="163"/>
                  </a:lnTo>
                  <a:lnTo>
                    <a:pt x="454" y="285"/>
                  </a:lnTo>
                  <a:lnTo>
                    <a:pt x="217" y="359"/>
                  </a:lnTo>
                  <a:lnTo>
                    <a:pt x="6" y="469"/>
                  </a:lnTo>
                  <a:lnTo>
                    <a:pt x="0" y="536"/>
                  </a:lnTo>
                  <a:lnTo>
                    <a:pt x="126" y="587"/>
                  </a:lnTo>
                  <a:lnTo>
                    <a:pt x="281" y="551"/>
                  </a:lnTo>
                  <a:lnTo>
                    <a:pt x="266" y="462"/>
                  </a:lnTo>
                  <a:lnTo>
                    <a:pt x="369" y="521"/>
                  </a:lnTo>
                  <a:lnTo>
                    <a:pt x="454" y="505"/>
                  </a:lnTo>
                  <a:lnTo>
                    <a:pt x="498" y="407"/>
                  </a:lnTo>
                  <a:lnTo>
                    <a:pt x="563" y="414"/>
                  </a:lnTo>
                  <a:lnTo>
                    <a:pt x="639" y="273"/>
                  </a:lnTo>
                  <a:lnTo>
                    <a:pt x="690" y="24"/>
                  </a:lnTo>
                  <a:lnTo>
                    <a:pt x="656" y="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8" name="Freeform 34"/>
            <p:cNvSpPr>
              <a:spLocks/>
            </p:cNvSpPr>
            <p:nvPr/>
          </p:nvSpPr>
          <p:spPr bwMode="auto">
            <a:xfrm>
              <a:off x="4196" y="2774"/>
              <a:ext cx="66" cy="93"/>
            </a:xfrm>
            <a:custGeom>
              <a:avLst/>
              <a:gdLst>
                <a:gd name="T0" fmla="*/ 48 w 131"/>
                <a:gd name="T1" fmla="*/ 0 h 186"/>
                <a:gd name="T2" fmla="*/ 0 w 131"/>
                <a:gd name="T3" fmla="*/ 186 h 186"/>
                <a:gd name="T4" fmla="*/ 65 w 131"/>
                <a:gd name="T5" fmla="*/ 181 h 186"/>
                <a:gd name="T6" fmla="*/ 122 w 131"/>
                <a:gd name="T7" fmla="*/ 106 h 186"/>
                <a:gd name="T8" fmla="*/ 131 w 131"/>
                <a:gd name="T9" fmla="*/ 30 h 186"/>
                <a:gd name="T10" fmla="*/ 48 w 131"/>
                <a:gd name="T11" fmla="*/ 0 h 186"/>
                <a:gd name="T12" fmla="*/ 48 w 131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86">
                  <a:moveTo>
                    <a:pt x="48" y="0"/>
                  </a:moveTo>
                  <a:lnTo>
                    <a:pt x="0" y="186"/>
                  </a:lnTo>
                  <a:lnTo>
                    <a:pt x="65" y="181"/>
                  </a:lnTo>
                  <a:lnTo>
                    <a:pt x="122" y="106"/>
                  </a:lnTo>
                  <a:lnTo>
                    <a:pt x="131" y="3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9" name="Freeform 35"/>
            <p:cNvSpPr>
              <a:spLocks/>
            </p:cNvSpPr>
            <p:nvPr/>
          </p:nvSpPr>
          <p:spPr bwMode="auto">
            <a:xfrm>
              <a:off x="4193" y="2938"/>
              <a:ext cx="36" cy="27"/>
            </a:xfrm>
            <a:custGeom>
              <a:avLst/>
              <a:gdLst>
                <a:gd name="T0" fmla="*/ 33 w 73"/>
                <a:gd name="T1" fmla="*/ 0 h 53"/>
                <a:gd name="T2" fmla="*/ 0 w 73"/>
                <a:gd name="T3" fmla="*/ 49 h 53"/>
                <a:gd name="T4" fmla="*/ 61 w 73"/>
                <a:gd name="T5" fmla="*/ 53 h 53"/>
                <a:gd name="T6" fmla="*/ 73 w 73"/>
                <a:gd name="T7" fmla="*/ 9 h 53"/>
                <a:gd name="T8" fmla="*/ 33 w 73"/>
                <a:gd name="T9" fmla="*/ 0 h 53"/>
                <a:gd name="T10" fmla="*/ 33 w 7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3">
                  <a:moveTo>
                    <a:pt x="33" y="0"/>
                  </a:moveTo>
                  <a:lnTo>
                    <a:pt x="0" y="49"/>
                  </a:lnTo>
                  <a:lnTo>
                    <a:pt x="61" y="53"/>
                  </a:lnTo>
                  <a:lnTo>
                    <a:pt x="73" y="9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0" name="Freeform 36"/>
            <p:cNvSpPr>
              <a:spLocks/>
            </p:cNvSpPr>
            <p:nvPr/>
          </p:nvSpPr>
          <p:spPr bwMode="auto">
            <a:xfrm>
              <a:off x="3986" y="3011"/>
              <a:ext cx="228" cy="145"/>
            </a:xfrm>
            <a:custGeom>
              <a:avLst/>
              <a:gdLst>
                <a:gd name="T0" fmla="*/ 325 w 456"/>
                <a:gd name="T1" fmla="*/ 4 h 291"/>
                <a:gd name="T2" fmla="*/ 209 w 456"/>
                <a:gd name="T3" fmla="*/ 84 h 291"/>
                <a:gd name="T4" fmla="*/ 160 w 456"/>
                <a:gd name="T5" fmla="*/ 107 h 291"/>
                <a:gd name="T6" fmla="*/ 0 w 456"/>
                <a:gd name="T7" fmla="*/ 156 h 291"/>
                <a:gd name="T8" fmla="*/ 8 w 456"/>
                <a:gd name="T9" fmla="*/ 206 h 291"/>
                <a:gd name="T10" fmla="*/ 133 w 456"/>
                <a:gd name="T11" fmla="*/ 255 h 291"/>
                <a:gd name="T12" fmla="*/ 148 w 456"/>
                <a:gd name="T13" fmla="*/ 169 h 291"/>
                <a:gd name="T14" fmla="*/ 236 w 456"/>
                <a:gd name="T15" fmla="*/ 291 h 291"/>
                <a:gd name="T16" fmla="*/ 310 w 456"/>
                <a:gd name="T17" fmla="*/ 285 h 291"/>
                <a:gd name="T18" fmla="*/ 384 w 456"/>
                <a:gd name="T19" fmla="*/ 194 h 291"/>
                <a:gd name="T20" fmla="*/ 456 w 456"/>
                <a:gd name="T21" fmla="*/ 86 h 291"/>
                <a:gd name="T22" fmla="*/ 454 w 456"/>
                <a:gd name="T23" fmla="*/ 29 h 291"/>
                <a:gd name="T24" fmla="*/ 414 w 456"/>
                <a:gd name="T25" fmla="*/ 0 h 291"/>
                <a:gd name="T26" fmla="*/ 325 w 456"/>
                <a:gd name="T27" fmla="*/ 4 h 291"/>
                <a:gd name="T28" fmla="*/ 325 w 456"/>
                <a:gd name="T29" fmla="*/ 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6" h="291">
                  <a:moveTo>
                    <a:pt x="325" y="4"/>
                  </a:moveTo>
                  <a:lnTo>
                    <a:pt x="209" y="84"/>
                  </a:lnTo>
                  <a:lnTo>
                    <a:pt x="160" y="107"/>
                  </a:lnTo>
                  <a:lnTo>
                    <a:pt x="0" y="156"/>
                  </a:lnTo>
                  <a:lnTo>
                    <a:pt x="8" y="206"/>
                  </a:lnTo>
                  <a:lnTo>
                    <a:pt x="133" y="255"/>
                  </a:lnTo>
                  <a:lnTo>
                    <a:pt x="148" y="169"/>
                  </a:lnTo>
                  <a:lnTo>
                    <a:pt x="236" y="291"/>
                  </a:lnTo>
                  <a:lnTo>
                    <a:pt x="310" y="285"/>
                  </a:lnTo>
                  <a:lnTo>
                    <a:pt x="384" y="194"/>
                  </a:lnTo>
                  <a:lnTo>
                    <a:pt x="456" y="86"/>
                  </a:lnTo>
                  <a:lnTo>
                    <a:pt x="454" y="29"/>
                  </a:lnTo>
                  <a:lnTo>
                    <a:pt x="414" y="0"/>
                  </a:lnTo>
                  <a:lnTo>
                    <a:pt x="325" y="4"/>
                  </a:lnTo>
                  <a:lnTo>
                    <a:pt x="325" y="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1" name="Freeform 37"/>
            <p:cNvSpPr>
              <a:spLocks/>
            </p:cNvSpPr>
            <p:nvPr/>
          </p:nvSpPr>
          <p:spPr bwMode="auto">
            <a:xfrm>
              <a:off x="1833" y="3032"/>
              <a:ext cx="118" cy="115"/>
            </a:xfrm>
            <a:custGeom>
              <a:avLst/>
              <a:gdLst>
                <a:gd name="T0" fmla="*/ 0 w 235"/>
                <a:gd name="T1" fmla="*/ 46 h 230"/>
                <a:gd name="T2" fmla="*/ 0 w 235"/>
                <a:gd name="T3" fmla="*/ 99 h 230"/>
                <a:gd name="T4" fmla="*/ 19 w 235"/>
                <a:gd name="T5" fmla="*/ 160 h 230"/>
                <a:gd name="T6" fmla="*/ 13 w 235"/>
                <a:gd name="T7" fmla="*/ 205 h 230"/>
                <a:gd name="T8" fmla="*/ 64 w 235"/>
                <a:gd name="T9" fmla="*/ 230 h 230"/>
                <a:gd name="T10" fmla="*/ 235 w 235"/>
                <a:gd name="T11" fmla="*/ 183 h 230"/>
                <a:gd name="T12" fmla="*/ 235 w 235"/>
                <a:gd name="T13" fmla="*/ 93 h 230"/>
                <a:gd name="T14" fmla="*/ 169 w 235"/>
                <a:gd name="T15" fmla="*/ 4 h 230"/>
                <a:gd name="T16" fmla="*/ 83 w 235"/>
                <a:gd name="T17" fmla="*/ 0 h 230"/>
                <a:gd name="T18" fmla="*/ 38 w 235"/>
                <a:gd name="T19" fmla="*/ 13 h 230"/>
                <a:gd name="T20" fmla="*/ 0 w 235"/>
                <a:gd name="T21" fmla="*/ 46 h 230"/>
                <a:gd name="T22" fmla="*/ 0 w 235"/>
                <a:gd name="T23" fmla="*/ 4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30">
                  <a:moveTo>
                    <a:pt x="0" y="46"/>
                  </a:moveTo>
                  <a:lnTo>
                    <a:pt x="0" y="99"/>
                  </a:lnTo>
                  <a:lnTo>
                    <a:pt x="19" y="160"/>
                  </a:lnTo>
                  <a:lnTo>
                    <a:pt x="13" y="205"/>
                  </a:lnTo>
                  <a:lnTo>
                    <a:pt x="64" y="230"/>
                  </a:lnTo>
                  <a:lnTo>
                    <a:pt x="235" y="183"/>
                  </a:lnTo>
                  <a:lnTo>
                    <a:pt x="235" y="93"/>
                  </a:lnTo>
                  <a:lnTo>
                    <a:pt x="169" y="4"/>
                  </a:lnTo>
                  <a:lnTo>
                    <a:pt x="83" y="0"/>
                  </a:lnTo>
                  <a:lnTo>
                    <a:pt x="38" y="13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2" name="Freeform 38"/>
            <p:cNvSpPr>
              <a:spLocks/>
            </p:cNvSpPr>
            <p:nvPr/>
          </p:nvSpPr>
          <p:spPr bwMode="auto">
            <a:xfrm>
              <a:off x="2633" y="3375"/>
              <a:ext cx="125" cy="108"/>
            </a:xfrm>
            <a:custGeom>
              <a:avLst/>
              <a:gdLst>
                <a:gd name="T0" fmla="*/ 22 w 249"/>
                <a:gd name="T1" fmla="*/ 0 h 217"/>
                <a:gd name="T2" fmla="*/ 0 w 249"/>
                <a:gd name="T3" fmla="*/ 95 h 217"/>
                <a:gd name="T4" fmla="*/ 55 w 249"/>
                <a:gd name="T5" fmla="*/ 166 h 217"/>
                <a:gd name="T6" fmla="*/ 182 w 249"/>
                <a:gd name="T7" fmla="*/ 217 h 217"/>
                <a:gd name="T8" fmla="*/ 201 w 249"/>
                <a:gd name="T9" fmla="*/ 162 h 217"/>
                <a:gd name="T10" fmla="*/ 249 w 249"/>
                <a:gd name="T11" fmla="*/ 99 h 217"/>
                <a:gd name="T12" fmla="*/ 70 w 249"/>
                <a:gd name="T13" fmla="*/ 6 h 217"/>
                <a:gd name="T14" fmla="*/ 22 w 249"/>
                <a:gd name="T15" fmla="*/ 0 h 217"/>
                <a:gd name="T16" fmla="*/ 22 w 249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217">
                  <a:moveTo>
                    <a:pt x="22" y="0"/>
                  </a:moveTo>
                  <a:lnTo>
                    <a:pt x="0" y="95"/>
                  </a:lnTo>
                  <a:lnTo>
                    <a:pt x="55" y="166"/>
                  </a:lnTo>
                  <a:lnTo>
                    <a:pt x="182" y="217"/>
                  </a:lnTo>
                  <a:lnTo>
                    <a:pt x="201" y="162"/>
                  </a:lnTo>
                  <a:lnTo>
                    <a:pt x="249" y="99"/>
                  </a:lnTo>
                  <a:lnTo>
                    <a:pt x="70" y="6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3" name="Freeform 39"/>
            <p:cNvSpPr>
              <a:spLocks/>
            </p:cNvSpPr>
            <p:nvPr/>
          </p:nvSpPr>
          <p:spPr bwMode="auto">
            <a:xfrm>
              <a:off x="2753" y="3441"/>
              <a:ext cx="167" cy="99"/>
            </a:xfrm>
            <a:custGeom>
              <a:avLst/>
              <a:gdLst>
                <a:gd name="T0" fmla="*/ 93 w 335"/>
                <a:gd name="T1" fmla="*/ 0 h 198"/>
                <a:gd name="T2" fmla="*/ 19 w 335"/>
                <a:gd name="T3" fmla="*/ 10 h 198"/>
                <a:gd name="T4" fmla="*/ 0 w 335"/>
                <a:gd name="T5" fmla="*/ 71 h 198"/>
                <a:gd name="T6" fmla="*/ 10 w 335"/>
                <a:gd name="T7" fmla="*/ 109 h 198"/>
                <a:gd name="T8" fmla="*/ 150 w 335"/>
                <a:gd name="T9" fmla="*/ 164 h 198"/>
                <a:gd name="T10" fmla="*/ 255 w 335"/>
                <a:gd name="T11" fmla="*/ 198 h 198"/>
                <a:gd name="T12" fmla="*/ 320 w 335"/>
                <a:gd name="T13" fmla="*/ 179 h 198"/>
                <a:gd name="T14" fmla="*/ 335 w 335"/>
                <a:gd name="T15" fmla="*/ 122 h 198"/>
                <a:gd name="T16" fmla="*/ 316 w 335"/>
                <a:gd name="T17" fmla="*/ 74 h 198"/>
                <a:gd name="T18" fmla="*/ 198 w 335"/>
                <a:gd name="T19" fmla="*/ 80 h 198"/>
                <a:gd name="T20" fmla="*/ 166 w 335"/>
                <a:gd name="T21" fmla="*/ 128 h 198"/>
                <a:gd name="T22" fmla="*/ 160 w 335"/>
                <a:gd name="T23" fmla="*/ 38 h 198"/>
                <a:gd name="T24" fmla="*/ 93 w 335"/>
                <a:gd name="T25" fmla="*/ 0 h 198"/>
                <a:gd name="T26" fmla="*/ 93 w 335"/>
                <a:gd name="T2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198">
                  <a:moveTo>
                    <a:pt x="93" y="0"/>
                  </a:moveTo>
                  <a:lnTo>
                    <a:pt x="19" y="10"/>
                  </a:lnTo>
                  <a:lnTo>
                    <a:pt x="0" y="71"/>
                  </a:lnTo>
                  <a:lnTo>
                    <a:pt x="10" y="109"/>
                  </a:lnTo>
                  <a:lnTo>
                    <a:pt x="150" y="164"/>
                  </a:lnTo>
                  <a:lnTo>
                    <a:pt x="255" y="198"/>
                  </a:lnTo>
                  <a:lnTo>
                    <a:pt x="320" y="179"/>
                  </a:lnTo>
                  <a:lnTo>
                    <a:pt x="335" y="122"/>
                  </a:lnTo>
                  <a:lnTo>
                    <a:pt x="316" y="74"/>
                  </a:lnTo>
                  <a:lnTo>
                    <a:pt x="198" y="80"/>
                  </a:lnTo>
                  <a:lnTo>
                    <a:pt x="166" y="128"/>
                  </a:lnTo>
                  <a:lnTo>
                    <a:pt x="160" y="38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4" name="Freeform 40"/>
            <p:cNvSpPr>
              <a:spLocks/>
            </p:cNvSpPr>
            <p:nvPr/>
          </p:nvSpPr>
          <p:spPr bwMode="auto">
            <a:xfrm>
              <a:off x="2494" y="3220"/>
              <a:ext cx="170" cy="108"/>
            </a:xfrm>
            <a:custGeom>
              <a:avLst/>
              <a:gdLst>
                <a:gd name="T0" fmla="*/ 131 w 338"/>
                <a:gd name="T1" fmla="*/ 0 h 217"/>
                <a:gd name="T2" fmla="*/ 13 w 338"/>
                <a:gd name="T3" fmla="*/ 52 h 217"/>
                <a:gd name="T4" fmla="*/ 0 w 338"/>
                <a:gd name="T5" fmla="*/ 118 h 217"/>
                <a:gd name="T6" fmla="*/ 108 w 338"/>
                <a:gd name="T7" fmla="*/ 147 h 217"/>
                <a:gd name="T8" fmla="*/ 192 w 338"/>
                <a:gd name="T9" fmla="*/ 113 h 217"/>
                <a:gd name="T10" fmla="*/ 215 w 338"/>
                <a:gd name="T11" fmla="*/ 189 h 217"/>
                <a:gd name="T12" fmla="*/ 338 w 338"/>
                <a:gd name="T13" fmla="*/ 217 h 217"/>
                <a:gd name="T14" fmla="*/ 297 w 338"/>
                <a:gd name="T15" fmla="*/ 141 h 217"/>
                <a:gd name="T16" fmla="*/ 310 w 338"/>
                <a:gd name="T17" fmla="*/ 80 h 217"/>
                <a:gd name="T18" fmla="*/ 202 w 338"/>
                <a:gd name="T19" fmla="*/ 57 h 217"/>
                <a:gd name="T20" fmla="*/ 131 w 338"/>
                <a:gd name="T21" fmla="*/ 0 h 217"/>
                <a:gd name="T22" fmla="*/ 131 w 338"/>
                <a:gd name="T2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217">
                  <a:moveTo>
                    <a:pt x="131" y="0"/>
                  </a:moveTo>
                  <a:lnTo>
                    <a:pt x="13" y="52"/>
                  </a:lnTo>
                  <a:lnTo>
                    <a:pt x="0" y="118"/>
                  </a:lnTo>
                  <a:lnTo>
                    <a:pt x="108" y="147"/>
                  </a:lnTo>
                  <a:lnTo>
                    <a:pt x="192" y="113"/>
                  </a:lnTo>
                  <a:lnTo>
                    <a:pt x="215" y="189"/>
                  </a:lnTo>
                  <a:lnTo>
                    <a:pt x="338" y="217"/>
                  </a:lnTo>
                  <a:lnTo>
                    <a:pt x="297" y="141"/>
                  </a:lnTo>
                  <a:lnTo>
                    <a:pt x="310" y="80"/>
                  </a:lnTo>
                  <a:lnTo>
                    <a:pt x="202" y="5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5" name="Freeform 41"/>
            <p:cNvSpPr>
              <a:spLocks/>
            </p:cNvSpPr>
            <p:nvPr/>
          </p:nvSpPr>
          <p:spPr bwMode="auto">
            <a:xfrm>
              <a:off x="2739" y="3285"/>
              <a:ext cx="68" cy="73"/>
            </a:xfrm>
            <a:custGeom>
              <a:avLst/>
              <a:gdLst>
                <a:gd name="T0" fmla="*/ 0 w 136"/>
                <a:gd name="T1" fmla="*/ 19 h 146"/>
                <a:gd name="T2" fmla="*/ 19 w 136"/>
                <a:gd name="T3" fmla="*/ 85 h 146"/>
                <a:gd name="T4" fmla="*/ 136 w 136"/>
                <a:gd name="T5" fmla="*/ 146 h 146"/>
                <a:gd name="T6" fmla="*/ 76 w 136"/>
                <a:gd name="T7" fmla="*/ 47 h 146"/>
                <a:gd name="T8" fmla="*/ 70 w 136"/>
                <a:gd name="T9" fmla="*/ 0 h 146"/>
                <a:gd name="T10" fmla="*/ 0 w 136"/>
                <a:gd name="T11" fmla="*/ 19 h 146"/>
                <a:gd name="T12" fmla="*/ 0 w 136"/>
                <a:gd name="T13" fmla="*/ 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6">
                  <a:moveTo>
                    <a:pt x="0" y="19"/>
                  </a:moveTo>
                  <a:lnTo>
                    <a:pt x="19" y="85"/>
                  </a:lnTo>
                  <a:lnTo>
                    <a:pt x="136" y="146"/>
                  </a:lnTo>
                  <a:lnTo>
                    <a:pt x="76" y="47"/>
                  </a:lnTo>
                  <a:lnTo>
                    <a:pt x="7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6" name="Freeform 42"/>
            <p:cNvSpPr>
              <a:spLocks/>
            </p:cNvSpPr>
            <p:nvPr/>
          </p:nvSpPr>
          <p:spPr bwMode="auto">
            <a:xfrm>
              <a:off x="2841" y="3328"/>
              <a:ext cx="443" cy="188"/>
            </a:xfrm>
            <a:custGeom>
              <a:avLst/>
              <a:gdLst>
                <a:gd name="T0" fmla="*/ 0 w 888"/>
                <a:gd name="T1" fmla="*/ 0 h 376"/>
                <a:gd name="T2" fmla="*/ 51 w 888"/>
                <a:gd name="T3" fmla="*/ 67 h 376"/>
                <a:gd name="T4" fmla="*/ 36 w 888"/>
                <a:gd name="T5" fmla="*/ 118 h 376"/>
                <a:gd name="T6" fmla="*/ 272 w 888"/>
                <a:gd name="T7" fmla="*/ 240 h 376"/>
                <a:gd name="T8" fmla="*/ 530 w 888"/>
                <a:gd name="T9" fmla="*/ 344 h 376"/>
                <a:gd name="T10" fmla="*/ 757 w 888"/>
                <a:gd name="T11" fmla="*/ 376 h 376"/>
                <a:gd name="T12" fmla="*/ 833 w 888"/>
                <a:gd name="T13" fmla="*/ 363 h 376"/>
                <a:gd name="T14" fmla="*/ 884 w 888"/>
                <a:gd name="T15" fmla="*/ 316 h 376"/>
                <a:gd name="T16" fmla="*/ 888 w 888"/>
                <a:gd name="T17" fmla="*/ 240 h 376"/>
                <a:gd name="T18" fmla="*/ 861 w 888"/>
                <a:gd name="T19" fmla="*/ 211 h 376"/>
                <a:gd name="T20" fmla="*/ 833 w 888"/>
                <a:gd name="T21" fmla="*/ 259 h 376"/>
                <a:gd name="T22" fmla="*/ 658 w 888"/>
                <a:gd name="T23" fmla="*/ 211 h 376"/>
                <a:gd name="T24" fmla="*/ 658 w 888"/>
                <a:gd name="T25" fmla="*/ 259 h 376"/>
                <a:gd name="T26" fmla="*/ 607 w 888"/>
                <a:gd name="T27" fmla="*/ 264 h 376"/>
                <a:gd name="T28" fmla="*/ 565 w 888"/>
                <a:gd name="T29" fmla="*/ 204 h 376"/>
                <a:gd name="T30" fmla="*/ 451 w 888"/>
                <a:gd name="T31" fmla="*/ 150 h 376"/>
                <a:gd name="T32" fmla="*/ 428 w 888"/>
                <a:gd name="T33" fmla="*/ 93 h 376"/>
                <a:gd name="T34" fmla="*/ 348 w 888"/>
                <a:gd name="T35" fmla="*/ 38 h 376"/>
                <a:gd name="T36" fmla="*/ 145 w 888"/>
                <a:gd name="T37" fmla="*/ 32 h 376"/>
                <a:gd name="T38" fmla="*/ 0 w 888"/>
                <a:gd name="T39" fmla="*/ 0 h 376"/>
                <a:gd name="T40" fmla="*/ 0 w 888"/>
                <a:gd name="T4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8" h="376">
                  <a:moveTo>
                    <a:pt x="0" y="0"/>
                  </a:moveTo>
                  <a:lnTo>
                    <a:pt x="51" y="67"/>
                  </a:lnTo>
                  <a:lnTo>
                    <a:pt x="36" y="118"/>
                  </a:lnTo>
                  <a:lnTo>
                    <a:pt x="272" y="240"/>
                  </a:lnTo>
                  <a:lnTo>
                    <a:pt x="530" y="344"/>
                  </a:lnTo>
                  <a:lnTo>
                    <a:pt x="757" y="376"/>
                  </a:lnTo>
                  <a:lnTo>
                    <a:pt x="833" y="363"/>
                  </a:lnTo>
                  <a:lnTo>
                    <a:pt x="884" y="316"/>
                  </a:lnTo>
                  <a:lnTo>
                    <a:pt x="888" y="240"/>
                  </a:lnTo>
                  <a:lnTo>
                    <a:pt x="861" y="211"/>
                  </a:lnTo>
                  <a:lnTo>
                    <a:pt x="833" y="259"/>
                  </a:lnTo>
                  <a:lnTo>
                    <a:pt x="658" y="211"/>
                  </a:lnTo>
                  <a:lnTo>
                    <a:pt x="658" y="259"/>
                  </a:lnTo>
                  <a:lnTo>
                    <a:pt x="607" y="264"/>
                  </a:lnTo>
                  <a:lnTo>
                    <a:pt x="565" y="204"/>
                  </a:lnTo>
                  <a:lnTo>
                    <a:pt x="451" y="150"/>
                  </a:lnTo>
                  <a:lnTo>
                    <a:pt x="428" y="93"/>
                  </a:lnTo>
                  <a:lnTo>
                    <a:pt x="348" y="38"/>
                  </a:lnTo>
                  <a:lnTo>
                    <a:pt x="145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7" name="Freeform 43"/>
            <p:cNvSpPr>
              <a:spLocks/>
            </p:cNvSpPr>
            <p:nvPr/>
          </p:nvSpPr>
          <p:spPr bwMode="auto">
            <a:xfrm>
              <a:off x="2592" y="3137"/>
              <a:ext cx="365" cy="142"/>
            </a:xfrm>
            <a:custGeom>
              <a:avLst/>
              <a:gdLst>
                <a:gd name="T0" fmla="*/ 0 w 730"/>
                <a:gd name="T1" fmla="*/ 86 h 283"/>
                <a:gd name="T2" fmla="*/ 118 w 730"/>
                <a:gd name="T3" fmla="*/ 141 h 283"/>
                <a:gd name="T4" fmla="*/ 405 w 730"/>
                <a:gd name="T5" fmla="*/ 213 h 283"/>
                <a:gd name="T6" fmla="*/ 637 w 730"/>
                <a:gd name="T7" fmla="*/ 255 h 283"/>
                <a:gd name="T8" fmla="*/ 730 w 730"/>
                <a:gd name="T9" fmla="*/ 283 h 283"/>
                <a:gd name="T10" fmla="*/ 688 w 730"/>
                <a:gd name="T11" fmla="*/ 179 h 283"/>
                <a:gd name="T12" fmla="*/ 570 w 730"/>
                <a:gd name="T13" fmla="*/ 146 h 283"/>
                <a:gd name="T14" fmla="*/ 401 w 730"/>
                <a:gd name="T15" fmla="*/ 86 h 283"/>
                <a:gd name="T16" fmla="*/ 289 w 730"/>
                <a:gd name="T17" fmla="*/ 67 h 283"/>
                <a:gd name="T18" fmla="*/ 199 w 730"/>
                <a:gd name="T19" fmla="*/ 0 h 283"/>
                <a:gd name="T20" fmla="*/ 104 w 730"/>
                <a:gd name="T21" fmla="*/ 0 h 283"/>
                <a:gd name="T22" fmla="*/ 76 w 730"/>
                <a:gd name="T23" fmla="*/ 51 h 283"/>
                <a:gd name="T24" fmla="*/ 0 w 730"/>
                <a:gd name="T25" fmla="*/ 86 h 283"/>
                <a:gd name="T26" fmla="*/ 0 w 730"/>
                <a:gd name="T27" fmla="*/ 8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0" h="283">
                  <a:moveTo>
                    <a:pt x="0" y="86"/>
                  </a:moveTo>
                  <a:lnTo>
                    <a:pt x="118" y="141"/>
                  </a:lnTo>
                  <a:lnTo>
                    <a:pt x="405" y="213"/>
                  </a:lnTo>
                  <a:lnTo>
                    <a:pt x="637" y="255"/>
                  </a:lnTo>
                  <a:lnTo>
                    <a:pt x="730" y="283"/>
                  </a:lnTo>
                  <a:lnTo>
                    <a:pt x="688" y="179"/>
                  </a:lnTo>
                  <a:lnTo>
                    <a:pt x="570" y="146"/>
                  </a:lnTo>
                  <a:lnTo>
                    <a:pt x="401" y="86"/>
                  </a:lnTo>
                  <a:lnTo>
                    <a:pt x="289" y="67"/>
                  </a:lnTo>
                  <a:lnTo>
                    <a:pt x="199" y="0"/>
                  </a:lnTo>
                  <a:lnTo>
                    <a:pt x="104" y="0"/>
                  </a:lnTo>
                  <a:lnTo>
                    <a:pt x="76" y="51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8" name="Freeform 44"/>
            <p:cNvSpPr>
              <a:spLocks/>
            </p:cNvSpPr>
            <p:nvPr/>
          </p:nvSpPr>
          <p:spPr bwMode="auto">
            <a:xfrm>
              <a:off x="2975" y="3260"/>
              <a:ext cx="244" cy="127"/>
            </a:xfrm>
            <a:custGeom>
              <a:avLst/>
              <a:gdLst>
                <a:gd name="T0" fmla="*/ 23 w 489"/>
                <a:gd name="T1" fmla="*/ 76 h 255"/>
                <a:gd name="T2" fmla="*/ 164 w 489"/>
                <a:gd name="T3" fmla="*/ 147 h 255"/>
                <a:gd name="T4" fmla="*/ 485 w 489"/>
                <a:gd name="T5" fmla="*/ 255 h 255"/>
                <a:gd name="T6" fmla="*/ 489 w 489"/>
                <a:gd name="T7" fmla="*/ 204 h 255"/>
                <a:gd name="T8" fmla="*/ 475 w 489"/>
                <a:gd name="T9" fmla="*/ 112 h 255"/>
                <a:gd name="T10" fmla="*/ 335 w 489"/>
                <a:gd name="T11" fmla="*/ 52 h 255"/>
                <a:gd name="T12" fmla="*/ 234 w 489"/>
                <a:gd name="T13" fmla="*/ 48 h 255"/>
                <a:gd name="T14" fmla="*/ 169 w 489"/>
                <a:gd name="T15" fmla="*/ 14 h 255"/>
                <a:gd name="T16" fmla="*/ 46 w 489"/>
                <a:gd name="T17" fmla="*/ 0 h 255"/>
                <a:gd name="T18" fmla="*/ 0 w 489"/>
                <a:gd name="T19" fmla="*/ 33 h 255"/>
                <a:gd name="T20" fmla="*/ 23 w 489"/>
                <a:gd name="T21" fmla="*/ 76 h 255"/>
                <a:gd name="T22" fmla="*/ 23 w 489"/>
                <a:gd name="T23" fmla="*/ 7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9" h="255">
                  <a:moveTo>
                    <a:pt x="23" y="76"/>
                  </a:moveTo>
                  <a:lnTo>
                    <a:pt x="164" y="147"/>
                  </a:lnTo>
                  <a:lnTo>
                    <a:pt x="485" y="255"/>
                  </a:lnTo>
                  <a:lnTo>
                    <a:pt x="489" y="204"/>
                  </a:lnTo>
                  <a:lnTo>
                    <a:pt x="475" y="112"/>
                  </a:lnTo>
                  <a:lnTo>
                    <a:pt x="335" y="52"/>
                  </a:lnTo>
                  <a:lnTo>
                    <a:pt x="234" y="48"/>
                  </a:lnTo>
                  <a:lnTo>
                    <a:pt x="169" y="14"/>
                  </a:lnTo>
                  <a:lnTo>
                    <a:pt x="46" y="0"/>
                  </a:lnTo>
                  <a:lnTo>
                    <a:pt x="0" y="33"/>
                  </a:lnTo>
                  <a:lnTo>
                    <a:pt x="23" y="76"/>
                  </a:lnTo>
                  <a:lnTo>
                    <a:pt x="23" y="7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9" name="Freeform 45"/>
            <p:cNvSpPr>
              <a:spLocks/>
            </p:cNvSpPr>
            <p:nvPr/>
          </p:nvSpPr>
          <p:spPr bwMode="auto">
            <a:xfrm>
              <a:off x="3348" y="3379"/>
              <a:ext cx="94" cy="81"/>
            </a:xfrm>
            <a:custGeom>
              <a:avLst/>
              <a:gdLst>
                <a:gd name="T0" fmla="*/ 35 w 189"/>
                <a:gd name="T1" fmla="*/ 15 h 161"/>
                <a:gd name="T2" fmla="*/ 0 w 189"/>
                <a:gd name="T3" fmla="*/ 80 h 161"/>
                <a:gd name="T4" fmla="*/ 38 w 189"/>
                <a:gd name="T5" fmla="*/ 114 h 161"/>
                <a:gd name="T6" fmla="*/ 6 w 189"/>
                <a:gd name="T7" fmla="*/ 146 h 161"/>
                <a:gd name="T8" fmla="*/ 80 w 189"/>
                <a:gd name="T9" fmla="*/ 161 h 161"/>
                <a:gd name="T10" fmla="*/ 152 w 189"/>
                <a:gd name="T11" fmla="*/ 137 h 161"/>
                <a:gd name="T12" fmla="*/ 189 w 189"/>
                <a:gd name="T13" fmla="*/ 57 h 161"/>
                <a:gd name="T14" fmla="*/ 169 w 189"/>
                <a:gd name="T15" fmla="*/ 0 h 161"/>
                <a:gd name="T16" fmla="*/ 99 w 189"/>
                <a:gd name="T17" fmla="*/ 34 h 161"/>
                <a:gd name="T18" fmla="*/ 71 w 189"/>
                <a:gd name="T19" fmla="*/ 9 h 161"/>
                <a:gd name="T20" fmla="*/ 35 w 189"/>
                <a:gd name="T21" fmla="*/ 15 h 161"/>
                <a:gd name="T22" fmla="*/ 35 w 189"/>
                <a:gd name="T23" fmla="*/ 1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61">
                  <a:moveTo>
                    <a:pt x="35" y="15"/>
                  </a:moveTo>
                  <a:lnTo>
                    <a:pt x="0" y="80"/>
                  </a:lnTo>
                  <a:lnTo>
                    <a:pt x="38" y="114"/>
                  </a:lnTo>
                  <a:lnTo>
                    <a:pt x="6" y="146"/>
                  </a:lnTo>
                  <a:lnTo>
                    <a:pt x="80" y="161"/>
                  </a:lnTo>
                  <a:lnTo>
                    <a:pt x="152" y="137"/>
                  </a:lnTo>
                  <a:lnTo>
                    <a:pt x="189" y="57"/>
                  </a:lnTo>
                  <a:lnTo>
                    <a:pt x="169" y="0"/>
                  </a:lnTo>
                  <a:lnTo>
                    <a:pt x="99" y="34"/>
                  </a:lnTo>
                  <a:lnTo>
                    <a:pt x="71" y="9"/>
                  </a:lnTo>
                  <a:lnTo>
                    <a:pt x="35" y="15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0" name="Freeform 46"/>
            <p:cNvSpPr>
              <a:spLocks/>
            </p:cNvSpPr>
            <p:nvPr/>
          </p:nvSpPr>
          <p:spPr bwMode="auto">
            <a:xfrm>
              <a:off x="2819" y="3107"/>
              <a:ext cx="202" cy="89"/>
            </a:xfrm>
            <a:custGeom>
              <a:avLst/>
              <a:gdLst>
                <a:gd name="T0" fmla="*/ 25 w 405"/>
                <a:gd name="T1" fmla="*/ 0 h 179"/>
                <a:gd name="T2" fmla="*/ 0 w 405"/>
                <a:gd name="T3" fmla="*/ 19 h 179"/>
                <a:gd name="T4" fmla="*/ 19 w 405"/>
                <a:gd name="T5" fmla="*/ 52 h 179"/>
                <a:gd name="T6" fmla="*/ 137 w 405"/>
                <a:gd name="T7" fmla="*/ 109 h 179"/>
                <a:gd name="T8" fmla="*/ 405 w 405"/>
                <a:gd name="T9" fmla="*/ 179 h 179"/>
                <a:gd name="T10" fmla="*/ 358 w 405"/>
                <a:gd name="T11" fmla="*/ 109 h 179"/>
                <a:gd name="T12" fmla="*/ 242 w 405"/>
                <a:gd name="T13" fmla="*/ 48 h 179"/>
                <a:gd name="T14" fmla="*/ 114 w 405"/>
                <a:gd name="T15" fmla="*/ 33 h 179"/>
                <a:gd name="T16" fmla="*/ 25 w 405"/>
                <a:gd name="T17" fmla="*/ 0 h 179"/>
                <a:gd name="T18" fmla="*/ 25 w 405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9">
                  <a:moveTo>
                    <a:pt x="25" y="0"/>
                  </a:moveTo>
                  <a:lnTo>
                    <a:pt x="0" y="19"/>
                  </a:lnTo>
                  <a:lnTo>
                    <a:pt x="19" y="52"/>
                  </a:lnTo>
                  <a:lnTo>
                    <a:pt x="137" y="109"/>
                  </a:lnTo>
                  <a:lnTo>
                    <a:pt x="405" y="179"/>
                  </a:lnTo>
                  <a:lnTo>
                    <a:pt x="358" y="109"/>
                  </a:lnTo>
                  <a:lnTo>
                    <a:pt x="242" y="48"/>
                  </a:lnTo>
                  <a:lnTo>
                    <a:pt x="114" y="3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1" name="Freeform 47"/>
            <p:cNvSpPr>
              <a:spLocks/>
            </p:cNvSpPr>
            <p:nvPr/>
          </p:nvSpPr>
          <p:spPr bwMode="auto">
            <a:xfrm>
              <a:off x="3026" y="3180"/>
              <a:ext cx="209" cy="113"/>
            </a:xfrm>
            <a:custGeom>
              <a:avLst/>
              <a:gdLst>
                <a:gd name="T0" fmla="*/ 0 w 418"/>
                <a:gd name="T1" fmla="*/ 0 h 226"/>
                <a:gd name="T2" fmla="*/ 131 w 418"/>
                <a:gd name="T3" fmla="*/ 32 h 226"/>
                <a:gd name="T4" fmla="*/ 255 w 418"/>
                <a:gd name="T5" fmla="*/ 79 h 226"/>
                <a:gd name="T6" fmla="*/ 386 w 418"/>
                <a:gd name="T7" fmla="*/ 117 h 226"/>
                <a:gd name="T8" fmla="*/ 418 w 418"/>
                <a:gd name="T9" fmla="*/ 182 h 226"/>
                <a:gd name="T10" fmla="*/ 395 w 418"/>
                <a:gd name="T11" fmla="*/ 226 h 226"/>
                <a:gd name="T12" fmla="*/ 150 w 418"/>
                <a:gd name="T13" fmla="*/ 89 h 226"/>
                <a:gd name="T14" fmla="*/ 47 w 418"/>
                <a:gd name="T15" fmla="*/ 51 h 226"/>
                <a:gd name="T16" fmla="*/ 0 w 418"/>
                <a:gd name="T17" fmla="*/ 0 h 226"/>
                <a:gd name="T18" fmla="*/ 0 w 418"/>
                <a:gd name="T1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226">
                  <a:moveTo>
                    <a:pt x="0" y="0"/>
                  </a:moveTo>
                  <a:lnTo>
                    <a:pt x="131" y="32"/>
                  </a:lnTo>
                  <a:lnTo>
                    <a:pt x="255" y="79"/>
                  </a:lnTo>
                  <a:lnTo>
                    <a:pt x="386" y="117"/>
                  </a:lnTo>
                  <a:lnTo>
                    <a:pt x="418" y="182"/>
                  </a:lnTo>
                  <a:lnTo>
                    <a:pt x="395" y="226"/>
                  </a:lnTo>
                  <a:lnTo>
                    <a:pt x="150" y="89"/>
                  </a:lnTo>
                  <a:lnTo>
                    <a:pt x="47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2" name="Freeform 48"/>
            <p:cNvSpPr>
              <a:spLocks/>
            </p:cNvSpPr>
            <p:nvPr/>
          </p:nvSpPr>
          <p:spPr bwMode="auto">
            <a:xfrm>
              <a:off x="3339" y="3309"/>
              <a:ext cx="66" cy="35"/>
            </a:xfrm>
            <a:custGeom>
              <a:avLst/>
              <a:gdLst>
                <a:gd name="T0" fmla="*/ 114 w 133"/>
                <a:gd name="T1" fmla="*/ 0 h 70"/>
                <a:gd name="T2" fmla="*/ 0 w 133"/>
                <a:gd name="T3" fmla="*/ 13 h 70"/>
                <a:gd name="T4" fmla="*/ 76 w 133"/>
                <a:gd name="T5" fmla="*/ 70 h 70"/>
                <a:gd name="T6" fmla="*/ 133 w 133"/>
                <a:gd name="T7" fmla="*/ 70 h 70"/>
                <a:gd name="T8" fmla="*/ 114 w 133"/>
                <a:gd name="T9" fmla="*/ 0 h 70"/>
                <a:gd name="T10" fmla="*/ 114 w 133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70">
                  <a:moveTo>
                    <a:pt x="114" y="0"/>
                  </a:moveTo>
                  <a:lnTo>
                    <a:pt x="0" y="13"/>
                  </a:lnTo>
                  <a:lnTo>
                    <a:pt x="76" y="70"/>
                  </a:lnTo>
                  <a:lnTo>
                    <a:pt x="133" y="7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3" name="Freeform 49"/>
            <p:cNvSpPr>
              <a:spLocks/>
            </p:cNvSpPr>
            <p:nvPr/>
          </p:nvSpPr>
          <p:spPr bwMode="auto">
            <a:xfrm>
              <a:off x="2400" y="3368"/>
              <a:ext cx="36" cy="51"/>
            </a:xfrm>
            <a:custGeom>
              <a:avLst/>
              <a:gdLst>
                <a:gd name="T0" fmla="*/ 0 w 70"/>
                <a:gd name="T1" fmla="*/ 0 h 103"/>
                <a:gd name="T2" fmla="*/ 4 w 70"/>
                <a:gd name="T3" fmla="*/ 61 h 103"/>
                <a:gd name="T4" fmla="*/ 70 w 70"/>
                <a:gd name="T5" fmla="*/ 103 h 103"/>
                <a:gd name="T6" fmla="*/ 61 w 70"/>
                <a:gd name="T7" fmla="*/ 19 h 103"/>
                <a:gd name="T8" fmla="*/ 0 w 70"/>
                <a:gd name="T9" fmla="*/ 0 h 103"/>
                <a:gd name="T10" fmla="*/ 0 w 70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3">
                  <a:moveTo>
                    <a:pt x="0" y="0"/>
                  </a:moveTo>
                  <a:lnTo>
                    <a:pt x="4" y="61"/>
                  </a:lnTo>
                  <a:lnTo>
                    <a:pt x="70" y="103"/>
                  </a:lnTo>
                  <a:lnTo>
                    <a:pt x="61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4" name="Freeform 50"/>
            <p:cNvSpPr>
              <a:spLocks/>
            </p:cNvSpPr>
            <p:nvPr/>
          </p:nvSpPr>
          <p:spPr bwMode="auto">
            <a:xfrm>
              <a:off x="3617" y="2722"/>
              <a:ext cx="158" cy="148"/>
            </a:xfrm>
            <a:custGeom>
              <a:avLst/>
              <a:gdLst>
                <a:gd name="T0" fmla="*/ 0 w 316"/>
                <a:gd name="T1" fmla="*/ 122 h 297"/>
                <a:gd name="T2" fmla="*/ 16 w 316"/>
                <a:gd name="T3" fmla="*/ 147 h 297"/>
                <a:gd name="T4" fmla="*/ 92 w 316"/>
                <a:gd name="T5" fmla="*/ 126 h 297"/>
                <a:gd name="T6" fmla="*/ 160 w 316"/>
                <a:gd name="T7" fmla="*/ 171 h 297"/>
                <a:gd name="T8" fmla="*/ 236 w 316"/>
                <a:gd name="T9" fmla="*/ 183 h 297"/>
                <a:gd name="T10" fmla="*/ 272 w 316"/>
                <a:gd name="T11" fmla="*/ 274 h 297"/>
                <a:gd name="T12" fmla="*/ 305 w 316"/>
                <a:gd name="T13" fmla="*/ 297 h 297"/>
                <a:gd name="T14" fmla="*/ 316 w 316"/>
                <a:gd name="T15" fmla="*/ 246 h 297"/>
                <a:gd name="T16" fmla="*/ 316 w 316"/>
                <a:gd name="T17" fmla="*/ 194 h 297"/>
                <a:gd name="T18" fmla="*/ 289 w 316"/>
                <a:gd name="T19" fmla="*/ 111 h 297"/>
                <a:gd name="T20" fmla="*/ 287 w 316"/>
                <a:gd name="T21" fmla="*/ 38 h 297"/>
                <a:gd name="T22" fmla="*/ 236 w 316"/>
                <a:gd name="T23" fmla="*/ 0 h 297"/>
                <a:gd name="T24" fmla="*/ 145 w 316"/>
                <a:gd name="T25" fmla="*/ 6 h 297"/>
                <a:gd name="T26" fmla="*/ 55 w 316"/>
                <a:gd name="T27" fmla="*/ 54 h 297"/>
                <a:gd name="T28" fmla="*/ 0 w 316"/>
                <a:gd name="T29" fmla="*/ 122 h 297"/>
                <a:gd name="T30" fmla="*/ 0 w 316"/>
                <a:gd name="T31" fmla="*/ 12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297">
                  <a:moveTo>
                    <a:pt x="0" y="122"/>
                  </a:moveTo>
                  <a:lnTo>
                    <a:pt x="16" y="147"/>
                  </a:lnTo>
                  <a:lnTo>
                    <a:pt x="92" y="126"/>
                  </a:lnTo>
                  <a:lnTo>
                    <a:pt x="160" y="171"/>
                  </a:lnTo>
                  <a:lnTo>
                    <a:pt x="236" y="183"/>
                  </a:lnTo>
                  <a:lnTo>
                    <a:pt x="272" y="274"/>
                  </a:lnTo>
                  <a:lnTo>
                    <a:pt x="305" y="297"/>
                  </a:lnTo>
                  <a:lnTo>
                    <a:pt x="316" y="246"/>
                  </a:lnTo>
                  <a:lnTo>
                    <a:pt x="316" y="194"/>
                  </a:lnTo>
                  <a:lnTo>
                    <a:pt x="289" y="111"/>
                  </a:lnTo>
                  <a:lnTo>
                    <a:pt x="287" y="38"/>
                  </a:lnTo>
                  <a:lnTo>
                    <a:pt x="236" y="0"/>
                  </a:lnTo>
                  <a:lnTo>
                    <a:pt x="145" y="6"/>
                  </a:lnTo>
                  <a:lnTo>
                    <a:pt x="55" y="54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5" name="Freeform 51"/>
            <p:cNvSpPr>
              <a:spLocks/>
            </p:cNvSpPr>
            <p:nvPr/>
          </p:nvSpPr>
          <p:spPr bwMode="auto">
            <a:xfrm>
              <a:off x="3700" y="2882"/>
              <a:ext cx="53" cy="91"/>
            </a:xfrm>
            <a:custGeom>
              <a:avLst/>
              <a:gdLst>
                <a:gd name="T0" fmla="*/ 19 w 106"/>
                <a:gd name="T1" fmla="*/ 0 h 180"/>
                <a:gd name="T2" fmla="*/ 0 w 106"/>
                <a:gd name="T3" fmla="*/ 36 h 180"/>
                <a:gd name="T4" fmla="*/ 26 w 106"/>
                <a:gd name="T5" fmla="*/ 70 h 180"/>
                <a:gd name="T6" fmla="*/ 13 w 106"/>
                <a:gd name="T7" fmla="*/ 142 h 180"/>
                <a:gd name="T8" fmla="*/ 40 w 106"/>
                <a:gd name="T9" fmla="*/ 180 h 180"/>
                <a:gd name="T10" fmla="*/ 61 w 106"/>
                <a:gd name="T11" fmla="*/ 117 h 180"/>
                <a:gd name="T12" fmla="*/ 106 w 106"/>
                <a:gd name="T13" fmla="*/ 60 h 180"/>
                <a:gd name="T14" fmla="*/ 102 w 106"/>
                <a:gd name="T15" fmla="*/ 19 h 180"/>
                <a:gd name="T16" fmla="*/ 61 w 106"/>
                <a:gd name="T17" fmla="*/ 0 h 180"/>
                <a:gd name="T18" fmla="*/ 19 w 106"/>
                <a:gd name="T19" fmla="*/ 0 h 180"/>
                <a:gd name="T20" fmla="*/ 19 w 106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80">
                  <a:moveTo>
                    <a:pt x="19" y="0"/>
                  </a:moveTo>
                  <a:lnTo>
                    <a:pt x="0" y="36"/>
                  </a:lnTo>
                  <a:lnTo>
                    <a:pt x="26" y="70"/>
                  </a:lnTo>
                  <a:lnTo>
                    <a:pt x="13" y="142"/>
                  </a:lnTo>
                  <a:lnTo>
                    <a:pt x="40" y="180"/>
                  </a:lnTo>
                  <a:lnTo>
                    <a:pt x="61" y="117"/>
                  </a:lnTo>
                  <a:lnTo>
                    <a:pt x="106" y="60"/>
                  </a:lnTo>
                  <a:lnTo>
                    <a:pt x="102" y="19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6" name="Freeform 52"/>
            <p:cNvSpPr>
              <a:spLocks/>
            </p:cNvSpPr>
            <p:nvPr/>
          </p:nvSpPr>
          <p:spPr bwMode="auto">
            <a:xfrm>
              <a:off x="3974" y="2792"/>
              <a:ext cx="94" cy="113"/>
            </a:xfrm>
            <a:custGeom>
              <a:avLst/>
              <a:gdLst>
                <a:gd name="T0" fmla="*/ 65 w 189"/>
                <a:gd name="T1" fmla="*/ 0 h 226"/>
                <a:gd name="T2" fmla="*/ 0 w 189"/>
                <a:gd name="T3" fmla="*/ 42 h 226"/>
                <a:gd name="T4" fmla="*/ 8 w 189"/>
                <a:gd name="T5" fmla="*/ 97 h 226"/>
                <a:gd name="T6" fmla="*/ 78 w 189"/>
                <a:gd name="T7" fmla="*/ 150 h 226"/>
                <a:gd name="T8" fmla="*/ 76 w 189"/>
                <a:gd name="T9" fmla="*/ 207 h 226"/>
                <a:gd name="T10" fmla="*/ 130 w 189"/>
                <a:gd name="T11" fmla="*/ 226 h 226"/>
                <a:gd name="T12" fmla="*/ 164 w 189"/>
                <a:gd name="T13" fmla="*/ 205 h 226"/>
                <a:gd name="T14" fmla="*/ 189 w 189"/>
                <a:gd name="T15" fmla="*/ 129 h 226"/>
                <a:gd name="T16" fmla="*/ 158 w 189"/>
                <a:gd name="T17" fmla="*/ 32 h 226"/>
                <a:gd name="T18" fmla="*/ 65 w 189"/>
                <a:gd name="T19" fmla="*/ 0 h 226"/>
                <a:gd name="T20" fmla="*/ 65 w 189"/>
                <a:gd name="T2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226">
                  <a:moveTo>
                    <a:pt x="65" y="0"/>
                  </a:moveTo>
                  <a:lnTo>
                    <a:pt x="0" y="42"/>
                  </a:lnTo>
                  <a:lnTo>
                    <a:pt x="8" y="97"/>
                  </a:lnTo>
                  <a:lnTo>
                    <a:pt x="78" y="150"/>
                  </a:lnTo>
                  <a:lnTo>
                    <a:pt x="76" y="207"/>
                  </a:lnTo>
                  <a:lnTo>
                    <a:pt x="130" y="226"/>
                  </a:lnTo>
                  <a:lnTo>
                    <a:pt x="164" y="205"/>
                  </a:lnTo>
                  <a:lnTo>
                    <a:pt x="189" y="129"/>
                  </a:lnTo>
                  <a:lnTo>
                    <a:pt x="158" y="32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7" name="Freeform 53"/>
            <p:cNvSpPr>
              <a:spLocks/>
            </p:cNvSpPr>
            <p:nvPr/>
          </p:nvSpPr>
          <p:spPr bwMode="auto">
            <a:xfrm>
              <a:off x="3732" y="2939"/>
              <a:ext cx="84" cy="105"/>
            </a:xfrm>
            <a:custGeom>
              <a:avLst/>
              <a:gdLst>
                <a:gd name="T0" fmla="*/ 59 w 168"/>
                <a:gd name="T1" fmla="*/ 0 h 209"/>
                <a:gd name="T2" fmla="*/ 65 w 168"/>
                <a:gd name="T3" fmla="*/ 30 h 209"/>
                <a:gd name="T4" fmla="*/ 152 w 168"/>
                <a:gd name="T5" fmla="*/ 57 h 209"/>
                <a:gd name="T6" fmla="*/ 168 w 168"/>
                <a:gd name="T7" fmla="*/ 87 h 209"/>
                <a:gd name="T8" fmla="*/ 132 w 168"/>
                <a:gd name="T9" fmla="*/ 123 h 209"/>
                <a:gd name="T10" fmla="*/ 156 w 168"/>
                <a:gd name="T11" fmla="*/ 150 h 209"/>
                <a:gd name="T12" fmla="*/ 57 w 168"/>
                <a:gd name="T13" fmla="*/ 209 h 209"/>
                <a:gd name="T14" fmla="*/ 27 w 168"/>
                <a:gd name="T15" fmla="*/ 201 h 209"/>
                <a:gd name="T16" fmla="*/ 0 w 168"/>
                <a:gd name="T17" fmla="*/ 135 h 209"/>
                <a:gd name="T18" fmla="*/ 23 w 168"/>
                <a:gd name="T19" fmla="*/ 19 h 209"/>
                <a:gd name="T20" fmla="*/ 59 w 168"/>
                <a:gd name="T21" fmla="*/ 0 h 209"/>
                <a:gd name="T22" fmla="*/ 59 w 168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09">
                  <a:moveTo>
                    <a:pt x="59" y="0"/>
                  </a:moveTo>
                  <a:lnTo>
                    <a:pt x="65" y="30"/>
                  </a:lnTo>
                  <a:lnTo>
                    <a:pt x="152" y="57"/>
                  </a:lnTo>
                  <a:lnTo>
                    <a:pt x="168" y="87"/>
                  </a:lnTo>
                  <a:lnTo>
                    <a:pt x="132" y="123"/>
                  </a:lnTo>
                  <a:lnTo>
                    <a:pt x="156" y="150"/>
                  </a:lnTo>
                  <a:lnTo>
                    <a:pt x="57" y="209"/>
                  </a:lnTo>
                  <a:lnTo>
                    <a:pt x="27" y="201"/>
                  </a:lnTo>
                  <a:lnTo>
                    <a:pt x="0" y="135"/>
                  </a:lnTo>
                  <a:lnTo>
                    <a:pt x="23" y="1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8" name="Freeform 54"/>
            <p:cNvSpPr>
              <a:spLocks/>
            </p:cNvSpPr>
            <p:nvPr/>
          </p:nvSpPr>
          <p:spPr bwMode="auto">
            <a:xfrm>
              <a:off x="3867" y="2989"/>
              <a:ext cx="88" cy="69"/>
            </a:xfrm>
            <a:custGeom>
              <a:avLst/>
              <a:gdLst>
                <a:gd name="T0" fmla="*/ 0 w 175"/>
                <a:gd name="T1" fmla="*/ 70 h 138"/>
                <a:gd name="T2" fmla="*/ 16 w 175"/>
                <a:gd name="T3" fmla="*/ 100 h 138"/>
                <a:gd name="T4" fmla="*/ 130 w 175"/>
                <a:gd name="T5" fmla="*/ 138 h 138"/>
                <a:gd name="T6" fmla="*/ 175 w 175"/>
                <a:gd name="T7" fmla="*/ 100 h 138"/>
                <a:gd name="T8" fmla="*/ 124 w 175"/>
                <a:gd name="T9" fmla="*/ 66 h 138"/>
                <a:gd name="T10" fmla="*/ 118 w 175"/>
                <a:gd name="T11" fmla="*/ 0 h 138"/>
                <a:gd name="T12" fmla="*/ 52 w 175"/>
                <a:gd name="T13" fmla="*/ 36 h 138"/>
                <a:gd name="T14" fmla="*/ 12 w 175"/>
                <a:gd name="T15" fmla="*/ 45 h 138"/>
                <a:gd name="T16" fmla="*/ 0 w 175"/>
                <a:gd name="T17" fmla="*/ 70 h 138"/>
                <a:gd name="T18" fmla="*/ 0 w 175"/>
                <a:gd name="T19" fmla="*/ 7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38">
                  <a:moveTo>
                    <a:pt x="0" y="70"/>
                  </a:moveTo>
                  <a:lnTo>
                    <a:pt x="16" y="100"/>
                  </a:lnTo>
                  <a:lnTo>
                    <a:pt x="130" y="138"/>
                  </a:lnTo>
                  <a:lnTo>
                    <a:pt x="175" y="100"/>
                  </a:lnTo>
                  <a:lnTo>
                    <a:pt x="124" y="66"/>
                  </a:lnTo>
                  <a:lnTo>
                    <a:pt x="118" y="0"/>
                  </a:lnTo>
                  <a:lnTo>
                    <a:pt x="52" y="36"/>
                  </a:lnTo>
                  <a:lnTo>
                    <a:pt x="12" y="45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9" name="Freeform 55"/>
            <p:cNvSpPr>
              <a:spLocks/>
            </p:cNvSpPr>
            <p:nvPr/>
          </p:nvSpPr>
          <p:spPr bwMode="auto">
            <a:xfrm>
              <a:off x="3989" y="2949"/>
              <a:ext cx="77" cy="88"/>
            </a:xfrm>
            <a:custGeom>
              <a:avLst/>
              <a:gdLst>
                <a:gd name="T0" fmla="*/ 0 w 154"/>
                <a:gd name="T1" fmla="*/ 36 h 176"/>
                <a:gd name="T2" fmla="*/ 19 w 154"/>
                <a:gd name="T3" fmla="*/ 93 h 176"/>
                <a:gd name="T4" fmla="*/ 76 w 154"/>
                <a:gd name="T5" fmla="*/ 119 h 176"/>
                <a:gd name="T6" fmla="*/ 99 w 154"/>
                <a:gd name="T7" fmla="*/ 176 h 176"/>
                <a:gd name="T8" fmla="*/ 121 w 154"/>
                <a:gd name="T9" fmla="*/ 176 h 176"/>
                <a:gd name="T10" fmla="*/ 150 w 154"/>
                <a:gd name="T11" fmla="*/ 131 h 176"/>
                <a:gd name="T12" fmla="*/ 154 w 154"/>
                <a:gd name="T13" fmla="*/ 21 h 176"/>
                <a:gd name="T14" fmla="*/ 99 w 154"/>
                <a:gd name="T15" fmla="*/ 0 h 176"/>
                <a:gd name="T16" fmla="*/ 34 w 154"/>
                <a:gd name="T17" fmla="*/ 2 h 176"/>
                <a:gd name="T18" fmla="*/ 0 w 154"/>
                <a:gd name="T19" fmla="*/ 36 h 176"/>
                <a:gd name="T20" fmla="*/ 0 w 154"/>
                <a:gd name="T21" fmla="*/ 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76">
                  <a:moveTo>
                    <a:pt x="0" y="36"/>
                  </a:moveTo>
                  <a:lnTo>
                    <a:pt x="19" y="93"/>
                  </a:lnTo>
                  <a:lnTo>
                    <a:pt x="76" y="119"/>
                  </a:lnTo>
                  <a:lnTo>
                    <a:pt x="99" y="176"/>
                  </a:lnTo>
                  <a:lnTo>
                    <a:pt x="121" y="176"/>
                  </a:lnTo>
                  <a:lnTo>
                    <a:pt x="150" y="131"/>
                  </a:lnTo>
                  <a:lnTo>
                    <a:pt x="154" y="21"/>
                  </a:lnTo>
                  <a:lnTo>
                    <a:pt x="99" y="0"/>
                  </a:lnTo>
                  <a:lnTo>
                    <a:pt x="34" y="2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0" name="Freeform 56"/>
            <p:cNvSpPr>
              <a:spLocks/>
            </p:cNvSpPr>
            <p:nvPr/>
          </p:nvSpPr>
          <p:spPr bwMode="auto">
            <a:xfrm>
              <a:off x="4092" y="2884"/>
              <a:ext cx="39" cy="63"/>
            </a:xfrm>
            <a:custGeom>
              <a:avLst/>
              <a:gdLst>
                <a:gd name="T0" fmla="*/ 23 w 80"/>
                <a:gd name="T1" fmla="*/ 12 h 126"/>
                <a:gd name="T2" fmla="*/ 0 w 80"/>
                <a:gd name="T3" fmla="*/ 67 h 126"/>
                <a:gd name="T4" fmla="*/ 53 w 80"/>
                <a:gd name="T5" fmla="*/ 126 h 126"/>
                <a:gd name="T6" fmla="*/ 80 w 80"/>
                <a:gd name="T7" fmla="*/ 78 h 126"/>
                <a:gd name="T8" fmla="*/ 78 w 80"/>
                <a:gd name="T9" fmla="*/ 0 h 126"/>
                <a:gd name="T10" fmla="*/ 23 w 80"/>
                <a:gd name="T11" fmla="*/ 12 h 126"/>
                <a:gd name="T12" fmla="*/ 23 w 80"/>
                <a:gd name="T13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26">
                  <a:moveTo>
                    <a:pt x="23" y="12"/>
                  </a:moveTo>
                  <a:lnTo>
                    <a:pt x="0" y="67"/>
                  </a:lnTo>
                  <a:lnTo>
                    <a:pt x="53" y="126"/>
                  </a:lnTo>
                  <a:lnTo>
                    <a:pt x="80" y="78"/>
                  </a:lnTo>
                  <a:lnTo>
                    <a:pt x="78" y="0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1" name="Freeform 57"/>
            <p:cNvSpPr>
              <a:spLocks/>
            </p:cNvSpPr>
            <p:nvPr/>
          </p:nvSpPr>
          <p:spPr bwMode="auto">
            <a:xfrm>
              <a:off x="4081" y="3022"/>
              <a:ext cx="99" cy="131"/>
            </a:xfrm>
            <a:custGeom>
              <a:avLst/>
              <a:gdLst>
                <a:gd name="T0" fmla="*/ 101 w 198"/>
                <a:gd name="T1" fmla="*/ 57 h 262"/>
                <a:gd name="T2" fmla="*/ 32 w 198"/>
                <a:gd name="T3" fmla="*/ 72 h 262"/>
                <a:gd name="T4" fmla="*/ 0 w 198"/>
                <a:gd name="T5" fmla="*/ 124 h 262"/>
                <a:gd name="T6" fmla="*/ 53 w 198"/>
                <a:gd name="T7" fmla="*/ 211 h 262"/>
                <a:gd name="T8" fmla="*/ 53 w 198"/>
                <a:gd name="T9" fmla="*/ 262 h 262"/>
                <a:gd name="T10" fmla="*/ 116 w 198"/>
                <a:gd name="T11" fmla="*/ 257 h 262"/>
                <a:gd name="T12" fmla="*/ 166 w 198"/>
                <a:gd name="T13" fmla="*/ 194 h 262"/>
                <a:gd name="T14" fmla="*/ 171 w 198"/>
                <a:gd name="T15" fmla="*/ 87 h 262"/>
                <a:gd name="T16" fmla="*/ 198 w 198"/>
                <a:gd name="T17" fmla="*/ 21 h 262"/>
                <a:gd name="T18" fmla="*/ 158 w 198"/>
                <a:gd name="T19" fmla="*/ 0 h 262"/>
                <a:gd name="T20" fmla="*/ 101 w 198"/>
                <a:gd name="T21" fmla="*/ 57 h 262"/>
                <a:gd name="T22" fmla="*/ 101 w 198"/>
                <a:gd name="T23" fmla="*/ 5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262">
                  <a:moveTo>
                    <a:pt x="101" y="57"/>
                  </a:moveTo>
                  <a:lnTo>
                    <a:pt x="32" y="72"/>
                  </a:lnTo>
                  <a:lnTo>
                    <a:pt x="0" y="124"/>
                  </a:lnTo>
                  <a:lnTo>
                    <a:pt x="53" y="211"/>
                  </a:lnTo>
                  <a:lnTo>
                    <a:pt x="53" y="262"/>
                  </a:lnTo>
                  <a:lnTo>
                    <a:pt x="116" y="257"/>
                  </a:lnTo>
                  <a:lnTo>
                    <a:pt x="166" y="194"/>
                  </a:lnTo>
                  <a:lnTo>
                    <a:pt x="171" y="87"/>
                  </a:lnTo>
                  <a:lnTo>
                    <a:pt x="198" y="21"/>
                  </a:lnTo>
                  <a:lnTo>
                    <a:pt x="158" y="0"/>
                  </a:lnTo>
                  <a:lnTo>
                    <a:pt x="101" y="57"/>
                  </a:lnTo>
                  <a:lnTo>
                    <a:pt x="101" y="5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2" name="Freeform 58"/>
            <p:cNvSpPr>
              <a:spLocks/>
            </p:cNvSpPr>
            <p:nvPr/>
          </p:nvSpPr>
          <p:spPr bwMode="auto">
            <a:xfrm>
              <a:off x="1842" y="3045"/>
              <a:ext cx="77" cy="73"/>
            </a:xfrm>
            <a:custGeom>
              <a:avLst/>
              <a:gdLst>
                <a:gd name="T0" fmla="*/ 0 w 154"/>
                <a:gd name="T1" fmla="*/ 28 h 146"/>
                <a:gd name="T2" fmla="*/ 36 w 154"/>
                <a:gd name="T3" fmla="*/ 146 h 146"/>
                <a:gd name="T4" fmla="*/ 154 w 154"/>
                <a:gd name="T5" fmla="*/ 129 h 146"/>
                <a:gd name="T6" fmla="*/ 140 w 154"/>
                <a:gd name="T7" fmla="*/ 22 h 146"/>
                <a:gd name="T8" fmla="*/ 36 w 154"/>
                <a:gd name="T9" fmla="*/ 0 h 146"/>
                <a:gd name="T10" fmla="*/ 0 w 154"/>
                <a:gd name="T11" fmla="*/ 28 h 146"/>
                <a:gd name="T12" fmla="*/ 0 w 154"/>
                <a:gd name="T13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6">
                  <a:moveTo>
                    <a:pt x="0" y="28"/>
                  </a:moveTo>
                  <a:lnTo>
                    <a:pt x="36" y="146"/>
                  </a:lnTo>
                  <a:lnTo>
                    <a:pt x="154" y="129"/>
                  </a:lnTo>
                  <a:lnTo>
                    <a:pt x="140" y="22"/>
                  </a:lnTo>
                  <a:lnTo>
                    <a:pt x="3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3" name="Freeform 59"/>
            <p:cNvSpPr>
              <a:spLocks/>
            </p:cNvSpPr>
            <p:nvPr/>
          </p:nvSpPr>
          <p:spPr bwMode="auto">
            <a:xfrm>
              <a:off x="2923" y="3377"/>
              <a:ext cx="135" cy="58"/>
            </a:xfrm>
            <a:custGeom>
              <a:avLst/>
              <a:gdLst>
                <a:gd name="T0" fmla="*/ 0 w 270"/>
                <a:gd name="T1" fmla="*/ 6 h 118"/>
                <a:gd name="T2" fmla="*/ 189 w 270"/>
                <a:gd name="T3" fmla="*/ 118 h 118"/>
                <a:gd name="T4" fmla="*/ 270 w 270"/>
                <a:gd name="T5" fmla="*/ 107 h 118"/>
                <a:gd name="T6" fmla="*/ 229 w 270"/>
                <a:gd name="T7" fmla="*/ 42 h 118"/>
                <a:gd name="T8" fmla="*/ 65 w 270"/>
                <a:gd name="T9" fmla="*/ 0 h 118"/>
                <a:gd name="T10" fmla="*/ 0 w 270"/>
                <a:gd name="T11" fmla="*/ 6 h 118"/>
                <a:gd name="T12" fmla="*/ 0 w 270"/>
                <a:gd name="T13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18">
                  <a:moveTo>
                    <a:pt x="0" y="6"/>
                  </a:moveTo>
                  <a:lnTo>
                    <a:pt x="189" y="118"/>
                  </a:lnTo>
                  <a:lnTo>
                    <a:pt x="270" y="107"/>
                  </a:lnTo>
                  <a:lnTo>
                    <a:pt x="229" y="42"/>
                  </a:lnTo>
                  <a:lnTo>
                    <a:pt x="6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4" name="Freeform 60"/>
            <p:cNvSpPr>
              <a:spLocks/>
            </p:cNvSpPr>
            <p:nvPr/>
          </p:nvSpPr>
          <p:spPr bwMode="auto">
            <a:xfrm>
              <a:off x="3393" y="3386"/>
              <a:ext cx="53" cy="55"/>
            </a:xfrm>
            <a:custGeom>
              <a:avLst/>
              <a:gdLst>
                <a:gd name="T0" fmla="*/ 53 w 106"/>
                <a:gd name="T1" fmla="*/ 0 h 110"/>
                <a:gd name="T2" fmla="*/ 47 w 106"/>
                <a:gd name="T3" fmla="*/ 46 h 110"/>
                <a:gd name="T4" fmla="*/ 0 w 106"/>
                <a:gd name="T5" fmla="*/ 82 h 110"/>
                <a:gd name="T6" fmla="*/ 0 w 106"/>
                <a:gd name="T7" fmla="*/ 110 h 110"/>
                <a:gd name="T8" fmla="*/ 30 w 106"/>
                <a:gd name="T9" fmla="*/ 105 h 110"/>
                <a:gd name="T10" fmla="*/ 70 w 106"/>
                <a:gd name="T11" fmla="*/ 59 h 110"/>
                <a:gd name="T12" fmla="*/ 106 w 106"/>
                <a:gd name="T13" fmla="*/ 23 h 110"/>
                <a:gd name="T14" fmla="*/ 53 w 106"/>
                <a:gd name="T15" fmla="*/ 0 h 110"/>
                <a:gd name="T16" fmla="*/ 53 w 106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0">
                  <a:moveTo>
                    <a:pt x="53" y="0"/>
                  </a:moveTo>
                  <a:lnTo>
                    <a:pt x="47" y="46"/>
                  </a:lnTo>
                  <a:lnTo>
                    <a:pt x="0" y="82"/>
                  </a:lnTo>
                  <a:lnTo>
                    <a:pt x="0" y="110"/>
                  </a:lnTo>
                  <a:lnTo>
                    <a:pt x="30" y="105"/>
                  </a:lnTo>
                  <a:lnTo>
                    <a:pt x="70" y="59"/>
                  </a:lnTo>
                  <a:lnTo>
                    <a:pt x="106" y="2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5" name="Freeform 61"/>
            <p:cNvSpPr>
              <a:spLocks/>
            </p:cNvSpPr>
            <p:nvPr/>
          </p:nvSpPr>
          <p:spPr bwMode="auto">
            <a:xfrm>
              <a:off x="2876" y="3497"/>
              <a:ext cx="44" cy="41"/>
            </a:xfrm>
            <a:custGeom>
              <a:avLst/>
              <a:gdLst>
                <a:gd name="T0" fmla="*/ 84 w 90"/>
                <a:gd name="T1" fmla="*/ 0 h 82"/>
                <a:gd name="T2" fmla="*/ 0 w 90"/>
                <a:gd name="T3" fmla="*/ 65 h 82"/>
                <a:gd name="T4" fmla="*/ 48 w 90"/>
                <a:gd name="T5" fmla="*/ 82 h 82"/>
                <a:gd name="T6" fmla="*/ 90 w 90"/>
                <a:gd name="T7" fmla="*/ 54 h 82"/>
                <a:gd name="T8" fmla="*/ 84 w 90"/>
                <a:gd name="T9" fmla="*/ 0 h 82"/>
                <a:gd name="T10" fmla="*/ 84 w 9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2">
                  <a:moveTo>
                    <a:pt x="84" y="0"/>
                  </a:moveTo>
                  <a:lnTo>
                    <a:pt x="0" y="65"/>
                  </a:lnTo>
                  <a:lnTo>
                    <a:pt x="48" y="82"/>
                  </a:lnTo>
                  <a:lnTo>
                    <a:pt x="90" y="5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6" name="Freeform 62"/>
            <p:cNvSpPr>
              <a:spLocks/>
            </p:cNvSpPr>
            <p:nvPr/>
          </p:nvSpPr>
          <p:spPr bwMode="auto">
            <a:xfrm>
              <a:off x="3237" y="3438"/>
              <a:ext cx="50" cy="45"/>
            </a:xfrm>
            <a:custGeom>
              <a:avLst/>
              <a:gdLst>
                <a:gd name="T0" fmla="*/ 53 w 101"/>
                <a:gd name="T1" fmla="*/ 0 h 89"/>
                <a:gd name="T2" fmla="*/ 0 w 101"/>
                <a:gd name="T3" fmla="*/ 76 h 89"/>
                <a:gd name="T4" fmla="*/ 47 w 101"/>
                <a:gd name="T5" fmla="*/ 89 h 89"/>
                <a:gd name="T6" fmla="*/ 89 w 101"/>
                <a:gd name="T7" fmla="*/ 41 h 89"/>
                <a:gd name="T8" fmla="*/ 101 w 101"/>
                <a:gd name="T9" fmla="*/ 0 h 89"/>
                <a:gd name="T10" fmla="*/ 53 w 101"/>
                <a:gd name="T11" fmla="*/ 0 h 89"/>
                <a:gd name="T12" fmla="*/ 53 w 101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9">
                  <a:moveTo>
                    <a:pt x="53" y="0"/>
                  </a:moveTo>
                  <a:lnTo>
                    <a:pt x="0" y="76"/>
                  </a:lnTo>
                  <a:lnTo>
                    <a:pt x="47" y="89"/>
                  </a:lnTo>
                  <a:lnTo>
                    <a:pt x="89" y="41"/>
                  </a:lnTo>
                  <a:lnTo>
                    <a:pt x="101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7" name="Freeform 63"/>
            <p:cNvSpPr>
              <a:spLocks/>
            </p:cNvSpPr>
            <p:nvPr/>
          </p:nvSpPr>
          <p:spPr bwMode="auto">
            <a:xfrm>
              <a:off x="3079" y="3309"/>
              <a:ext cx="100" cy="30"/>
            </a:xfrm>
            <a:custGeom>
              <a:avLst/>
              <a:gdLst>
                <a:gd name="T0" fmla="*/ 0 w 200"/>
                <a:gd name="T1" fmla="*/ 0 h 59"/>
                <a:gd name="T2" fmla="*/ 105 w 200"/>
                <a:gd name="T3" fmla="*/ 59 h 59"/>
                <a:gd name="T4" fmla="*/ 200 w 200"/>
                <a:gd name="T5" fmla="*/ 59 h 59"/>
                <a:gd name="T6" fmla="*/ 147 w 200"/>
                <a:gd name="T7" fmla="*/ 12 h 59"/>
                <a:gd name="T8" fmla="*/ 0 w 200"/>
                <a:gd name="T9" fmla="*/ 0 h 59"/>
                <a:gd name="T10" fmla="*/ 0 w 20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59">
                  <a:moveTo>
                    <a:pt x="0" y="0"/>
                  </a:moveTo>
                  <a:lnTo>
                    <a:pt x="105" y="59"/>
                  </a:lnTo>
                  <a:lnTo>
                    <a:pt x="200" y="59"/>
                  </a:lnTo>
                  <a:lnTo>
                    <a:pt x="147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8" name="Freeform 64"/>
            <p:cNvSpPr>
              <a:spLocks/>
            </p:cNvSpPr>
            <p:nvPr/>
          </p:nvSpPr>
          <p:spPr bwMode="auto">
            <a:xfrm>
              <a:off x="3169" y="3239"/>
              <a:ext cx="38" cy="21"/>
            </a:xfrm>
            <a:custGeom>
              <a:avLst/>
              <a:gdLst>
                <a:gd name="T0" fmla="*/ 0 w 76"/>
                <a:gd name="T1" fmla="*/ 0 h 42"/>
                <a:gd name="T2" fmla="*/ 30 w 76"/>
                <a:gd name="T3" fmla="*/ 42 h 42"/>
                <a:gd name="T4" fmla="*/ 76 w 76"/>
                <a:gd name="T5" fmla="*/ 42 h 42"/>
                <a:gd name="T6" fmla="*/ 53 w 76"/>
                <a:gd name="T7" fmla="*/ 0 h 42"/>
                <a:gd name="T8" fmla="*/ 0 w 76"/>
                <a:gd name="T9" fmla="*/ 0 h 42"/>
                <a:gd name="T10" fmla="*/ 0 w 7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42">
                  <a:moveTo>
                    <a:pt x="0" y="0"/>
                  </a:moveTo>
                  <a:lnTo>
                    <a:pt x="30" y="42"/>
                  </a:lnTo>
                  <a:lnTo>
                    <a:pt x="76" y="4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9" name="Freeform 65"/>
            <p:cNvSpPr>
              <a:spLocks/>
            </p:cNvSpPr>
            <p:nvPr/>
          </p:nvSpPr>
          <p:spPr bwMode="auto">
            <a:xfrm>
              <a:off x="3669" y="2743"/>
              <a:ext cx="80" cy="56"/>
            </a:xfrm>
            <a:custGeom>
              <a:avLst/>
              <a:gdLst>
                <a:gd name="T0" fmla="*/ 0 w 160"/>
                <a:gd name="T1" fmla="*/ 23 h 112"/>
                <a:gd name="T2" fmla="*/ 0 w 160"/>
                <a:gd name="T3" fmla="*/ 48 h 112"/>
                <a:gd name="T4" fmla="*/ 61 w 160"/>
                <a:gd name="T5" fmla="*/ 112 h 112"/>
                <a:gd name="T6" fmla="*/ 160 w 160"/>
                <a:gd name="T7" fmla="*/ 103 h 112"/>
                <a:gd name="T8" fmla="*/ 80 w 160"/>
                <a:gd name="T9" fmla="*/ 6 h 112"/>
                <a:gd name="T10" fmla="*/ 28 w 160"/>
                <a:gd name="T11" fmla="*/ 0 h 112"/>
                <a:gd name="T12" fmla="*/ 0 w 160"/>
                <a:gd name="T13" fmla="*/ 23 h 112"/>
                <a:gd name="T14" fmla="*/ 0 w 160"/>
                <a:gd name="T15" fmla="*/ 2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12">
                  <a:moveTo>
                    <a:pt x="0" y="23"/>
                  </a:moveTo>
                  <a:lnTo>
                    <a:pt x="0" y="48"/>
                  </a:lnTo>
                  <a:lnTo>
                    <a:pt x="61" y="112"/>
                  </a:lnTo>
                  <a:lnTo>
                    <a:pt x="160" y="103"/>
                  </a:lnTo>
                  <a:lnTo>
                    <a:pt x="80" y="6"/>
                  </a:lnTo>
                  <a:lnTo>
                    <a:pt x="28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0" name="Freeform 66"/>
            <p:cNvSpPr>
              <a:spLocks/>
            </p:cNvSpPr>
            <p:nvPr/>
          </p:nvSpPr>
          <p:spPr bwMode="auto">
            <a:xfrm>
              <a:off x="3743" y="3000"/>
              <a:ext cx="40" cy="26"/>
            </a:xfrm>
            <a:custGeom>
              <a:avLst/>
              <a:gdLst>
                <a:gd name="T0" fmla="*/ 0 w 80"/>
                <a:gd name="T1" fmla="*/ 10 h 52"/>
                <a:gd name="T2" fmla="*/ 80 w 80"/>
                <a:gd name="T3" fmla="*/ 0 h 52"/>
                <a:gd name="T4" fmla="*/ 17 w 80"/>
                <a:gd name="T5" fmla="*/ 52 h 52"/>
                <a:gd name="T6" fmla="*/ 0 w 80"/>
                <a:gd name="T7" fmla="*/ 10 h 52"/>
                <a:gd name="T8" fmla="*/ 0 w 80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2">
                  <a:moveTo>
                    <a:pt x="0" y="10"/>
                  </a:moveTo>
                  <a:lnTo>
                    <a:pt x="80" y="0"/>
                  </a:lnTo>
                  <a:lnTo>
                    <a:pt x="17" y="5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1" name="Freeform 67"/>
            <p:cNvSpPr>
              <a:spLocks/>
            </p:cNvSpPr>
            <p:nvPr/>
          </p:nvSpPr>
          <p:spPr bwMode="auto">
            <a:xfrm>
              <a:off x="3907" y="2910"/>
              <a:ext cx="42" cy="19"/>
            </a:xfrm>
            <a:custGeom>
              <a:avLst/>
              <a:gdLst>
                <a:gd name="T0" fmla="*/ 0 w 84"/>
                <a:gd name="T1" fmla="*/ 4 h 38"/>
                <a:gd name="T2" fmla="*/ 61 w 84"/>
                <a:gd name="T3" fmla="*/ 0 h 38"/>
                <a:gd name="T4" fmla="*/ 84 w 84"/>
                <a:gd name="T5" fmla="*/ 32 h 38"/>
                <a:gd name="T6" fmla="*/ 50 w 84"/>
                <a:gd name="T7" fmla="*/ 38 h 38"/>
                <a:gd name="T8" fmla="*/ 0 w 84"/>
                <a:gd name="T9" fmla="*/ 4 h 38"/>
                <a:gd name="T10" fmla="*/ 0 w 84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8">
                  <a:moveTo>
                    <a:pt x="0" y="4"/>
                  </a:moveTo>
                  <a:lnTo>
                    <a:pt x="61" y="0"/>
                  </a:lnTo>
                  <a:lnTo>
                    <a:pt x="84" y="32"/>
                  </a:lnTo>
                  <a:lnTo>
                    <a:pt x="50" y="3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2" name="Freeform 68"/>
            <p:cNvSpPr>
              <a:spLocks/>
            </p:cNvSpPr>
            <p:nvPr/>
          </p:nvSpPr>
          <p:spPr bwMode="auto">
            <a:xfrm>
              <a:off x="3992" y="2808"/>
              <a:ext cx="57" cy="84"/>
            </a:xfrm>
            <a:custGeom>
              <a:avLst/>
              <a:gdLst>
                <a:gd name="T0" fmla="*/ 0 w 114"/>
                <a:gd name="T1" fmla="*/ 55 h 168"/>
                <a:gd name="T2" fmla="*/ 67 w 114"/>
                <a:gd name="T3" fmla="*/ 109 h 168"/>
                <a:gd name="T4" fmla="*/ 61 w 114"/>
                <a:gd name="T5" fmla="*/ 168 h 168"/>
                <a:gd name="T6" fmla="*/ 114 w 114"/>
                <a:gd name="T7" fmla="*/ 168 h 168"/>
                <a:gd name="T8" fmla="*/ 114 w 114"/>
                <a:gd name="T9" fmla="*/ 114 h 168"/>
                <a:gd name="T10" fmla="*/ 109 w 114"/>
                <a:gd name="T11" fmla="*/ 27 h 168"/>
                <a:gd name="T12" fmla="*/ 50 w 114"/>
                <a:gd name="T13" fmla="*/ 0 h 168"/>
                <a:gd name="T14" fmla="*/ 33 w 114"/>
                <a:gd name="T15" fmla="*/ 33 h 168"/>
                <a:gd name="T16" fmla="*/ 0 w 114"/>
                <a:gd name="T17" fmla="*/ 55 h 168"/>
                <a:gd name="T18" fmla="*/ 0 w 114"/>
                <a:gd name="T19" fmla="*/ 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68">
                  <a:moveTo>
                    <a:pt x="0" y="55"/>
                  </a:moveTo>
                  <a:lnTo>
                    <a:pt x="67" y="109"/>
                  </a:lnTo>
                  <a:lnTo>
                    <a:pt x="61" y="168"/>
                  </a:lnTo>
                  <a:lnTo>
                    <a:pt x="114" y="168"/>
                  </a:lnTo>
                  <a:lnTo>
                    <a:pt x="114" y="114"/>
                  </a:lnTo>
                  <a:lnTo>
                    <a:pt x="109" y="27"/>
                  </a:lnTo>
                  <a:lnTo>
                    <a:pt x="50" y="0"/>
                  </a:lnTo>
                  <a:lnTo>
                    <a:pt x="33" y="33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3" name="Freeform 69"/>
            <p:cNvSpPr>
              <a:spLocks/>
            </p:cNvSpPr>
            <p:nvPr/>
          </p:nvSpPr>
          <p:spPr bwMode="auto">
            <a:xfrm>
              <a:off x="4003" y="2963"/>
              <a:ext cx="39" cy="39"/>
            </a:xfrm>
            <a:custGeom>
              <a:avLst/>
              <a:gdLst>
                <a:gd name="T0" fmla="*/ 0 w 78"/>
                <a:gd name="T1" fmla="*/ 0 h 78"/>
                <a:gd name="T2" fmla="*/ 6 w 78"/>
                <a:gd name="T3" fmla="*/ 34 h 78"/>
                <a:gd name="T4" fmla="*/ 63 w 78"/>
                <a:gd name="T5" fmla="*/ 78 h 78"/>
                <a:gd name="T6" fmla="*/ 78 w 78"/>
                <a:gd name="T7" fmla="*/ 42 h 78"/>
                <a:gd name="T8" fmla="*/ 74 w 78"/>
                <a:gd name="T9" fmla="*/ 0 h 78"/>
                <a:gd name="T10" fmla="*/ 0 w 78"/>
                <a:gd name="T11" fmla="*/ 0 h 78"/>
                <a:gd name="T12" fmla="*/ 0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6" y="34"/>
                  </a:lnTo>
                  <a:lnTo>
                    <a:pt x="63" y="78"/>
                  </a:lnTo>
                  <a:lnTo>
                    <a:pt x="78" y="42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4" name="Freeform 70"/>
            <p:cNvSpPr>
              <a:spLocks/>
            </p:cNvSpPr>
            <p:nvPr/>
          </p:nvSpPr>
          <p:spPr bwMode="auto">
            <a:xfrm>
              <a:off x="4099" y="3062"/>
              <a:ext cx="56" cy="54"/>
            </a:xfrm>
            <a:custGeom>
              <a:avLst/>
              <a:gdLst>
                <a:gd name="T0" fmla="*/ 48 w 112"/>
                <a:gd name="T1" fmla="*/ 0 h 108"/>
                <a:gd name="T2" fmla="*/ 0 w 112"/>
                <a:gd name="T3" fmla="*/ 32 h 108"/>
                <a:gd name="T4" fmla="*/ 21 w 112"/>
                <a:gd name="T5" fmla="*/ 108 h 108"/>
                <a:gd name="T6" fmla="*/ 90 w 112"/>
                <a:gd name="T7" fmla="*/ 108 h 108"/>
                <a:gd name="T8" fmla="*/ 112 w 112"/>
                <a:gd name="T9" fmla="*/ 55 h 108"/>
                <a:gd name="T10" fmla="*/ 101 w 112"/>
                <a:gd name="T11" fmla="*/ 2 h 108"/>
                <a:gd name="T12" fmla="*/ 48 w 112"/>
                <a:gd name="T13" fmla="*/ 0 h 108"/>
                <a:gd name="T14" fmla="*/ 48 w 112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08">
                  <a:moveTo>
                    <a:pt x="48" y="0"/>
                  </a:moveTo>
                  <a:lnTo>
                    <a:pt x="0" y="32"/>
                  </a:lnTo>
                  <a:lnTo>
                    <a:pt x="21" y="108"/>
                  </a:lnTo>
                  <a:lnTo>
                    <a:pt x="90" y="108"/>
                  </a:lnTo>
                  <a:lnTo>
                    <a:pt x="112" y="55"/>
                  </a:lnTo>
                  <a:lnTo>
                    <a:pt x="101" y="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5" name="Freeform 71"/>
            <p:cNvSpPr>
              <a:spLocks/>
            </p:cNvSpPr>
            <p:nvPr/>
          </p:nvSpPr>
          <p:spPr bwMode="auto">
            <a:xfrm>
              <a:off x="3796" y="2199"/>
              <a:ext cx="351" cy="677"/>
            </a:xfrm>
            <a:custGeom>
              <a:avLst/>
              <a:gdLst>
                <a:gd name="T0" fmla="*/ 574 w 701"/>
                <a:gd name="T1" fmla="*/ 17 h 1353"/>
                <a:gd name="T2" fmla="*/ 486 w 701"/>
                <a:gd name="T3" fmla="*/ 196 h 1353"/>
                <a:gd name="T4" fmla="*/ 401 w 701"/>
                <a:gd name="T5" fmla="*/ 372 h 1353"/>
                <a:gd name="T6" fmla="*/ 270 w 701"/>
                <a:gd name="T7" fmla="*/ 677 h 1353"/>
                <a:gd name="T8" fmla="*/ 125 w 701"/>
                <a:gd name="T9" fmla="*/ 1019 h 1353"/>
                <a:gd name="T10" fmla="*/ 0 w 701"/>
                <a:gd name="T11" fmla="*/ 1353 h 1353"/>
                <a:gd name="T12" fmla="*/ 26 w 701"/>
                <a:gd name="T13" fmla="*/ 1353 h 1353"/>
                <a:gd name="T14" fmla="*/ 236 w 701"/>
                <a:gd name="T15" fmla="*/ 1207 h 1353"/>
                <a:gd name="T16" fmla="*/ 426 w 701"/>
                <a:gd name="T17" fmla="*/ 793 h 1353"/>
                <a:gd name="T18" fmla="*/ 593 w 701"/>
                <a:gd name="T19" fmla="*/ 390 h 1353"/>
                <a:gd name="T20" fmla="*/ 701 w 701"/>
                <a:gd name="T21" fmla="*/ 85 h 1353"/>
                <a:gd name="T22" fmla="*/ 652 w 701"/>
                <a:gd name="T23" fmla="*/ 0 h 1353"/>
                <a:gd name="T24" fmla="*/ 574 w 701"/>
                <a:gd name="T25" fmla="*/ 17 h 1353"/>
                <a:gd name="T26" fmla="*/ 574 w 701"/>
                <a:gd name="T27" fmla="*/ 1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1" h="1353">
                  <a:moveTo>
                    <a:pt x="574" y="17"/>
                  </a:moveTo>
                  <a:lnTo>
                    <a:pt x="486" y="196"/>
                  </a:lnTo>
                  <a:lnTo>
                    <a:pt x="401" y="372"/>
                  </a:lnTo>
                  <a:lnTo>
                    <a:pt x="270" y="677"/>
                  </a:lnTo>
                  <a:lnTo>
                    <a:pt x="125" y="1019"/>
                  </a:lnTo>
                  <a:lnTo>
                    <a:pt x="0" y="1353"/>
                  </a:lnTo>
                  <a:lnTo>
                    <a:pt x="26" y="1353"/>
                  </a:lnTo>
                  <a:lnTo>
                    <a:pt x="236" y="1207"/>
                  </a:lnTo>
                  <a:lnTo>
                    <a:pt x="426" y="793"/>
                  </a:lnTo>
                  <a:lnTo>
                    <a:pt x="593" y="390"/>
                  </a:lnTo>
                  <a:lnTo>
                    <a:pt x="701" y="85"/>
                  </a:lnTo>
                  <a:lnTo>
                    <a:pt x="652" y="0"/>
                  </a:lnTo>
                  <a:lnTo>
                    <a:pt x="574" y="17"/>
                  </a:lnTo>
                  <a:lnTo>
                    <a:pt x="574" y="17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6" name="Freeform 72"/>
            <p:cNvSpPr>
              <a:spLocks/>
            </p:cNvSpPr>
            <p:nvPr/>
          </p:nvSpPr>
          <p:spPr bwMode="auto">
            <a:xfrm>
              <a:off x="3809" y="2215"/>
              <a:ext cx="321" cy="659"/>
            </a:xfrm>
            <a:custGeom>
              <a:avLst/>
              <a:gdLst>
                <a:gd name="T0" fmla="*/ 567 w 641"/>
                <a:gd name="T1" fmla="*/ 6 h 1318"/>
                <a:gd name="T2" fmla="*/ 400 w 641"/>
                <a:gd name="T3" fmla="*/ 384 h 1318"/>
                <a:gd name="T4" fmla="*/ 282 w 641"/>
                <a:gd name="T5" fmla="*/ 654 h 1318"/>
                <a:gd name="T6" fmla="*/ 179 w 641"/>
                <a:gd name="T7" fmla="*/ 878 h 1318"/>
                <a:gd name="T8" fmla="*/ 0 w 641"/>
                <a:gd name="T9" fmla="*/ 1318 h 1318"/>
                <a:gd name="T10" fmla="*/ 130 w 641"/>
                <a:gd name="T11" fmla="*/ 1222 h 1318"/>
                <a:gd name="T12" fmla="*/ 314 w 641"/>
                <a:gd name="T13" fmla="*/ 840 h 1318"/>
                <a:gd name="T14" fmla="*/ 379 w 641"/>
                <a:gd name="T15" fmla="*/ 700 h 1318"/>
                <a:gd name="T16" fmla="*/ 538 w 641"/>
                <a:gd name="T17" fmla="*/ 301 h 1318"/>
                <a:gd name="T18" fmla="*/ 641 w 641"/>
                <a:gd name="T19" fmla="*/ 23 h 1318"/>
                <a:gd name="T20" fmla="*/ 613 w 641"/>
                <a:gd name="T21" fmla="*/ 0 h 1318"/>
                <a:gd name="T22" fmla="*/ 567 w 641"/>
                <a:gd name="T23" fmla="*/ 6 h 1318"/>
                <a:gd name="T24" fmla="*/ 567 w 641"/>
                <a:gd name="T25" fmla="*/ 6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1" h="1318">
                  <a:moveTo>
                    <a:pt x="567" y="6"/>
                  </a:moveTo>
                  <a:lnTo>
                    <a:pt x="400" y="384"/>
                  </a:lnTo>
                  <a:lnTo>
                    <a:pt x="282" y="654"/>
                  </a:lnTo>
                  <a:lnTo>
                    <a:pt x="179" y="878"/>
                  </a:lnTo>
                  <a:lnTo>
                    <a:pt x="0" y="1318"/>
                  </a:lnTo>
                  <a:lnTo>
                    <a:pt x="130" y="1222"/>
                  </a:lnTo>
                  <a:lnTo>
                    <a:pt x="314" y="840"/>
                  </a:lnTo>
                  <a:lnTo>
                    <a:pt x="379" y="700"/>
                  </a:lnTo>
                  <a:lnTo>
                    <a:pt x="538" y="301"/>
                  </a:lnTo>
                  <a:lnTo>
                    <a:pt x="641" y="23"/>
                  </a:lnTo>
                  <a:lnTo>
                    <a:pt x="613" y="0"/>
                  </a:lnTo>
                  <a:lnTo>
                    <a:pt x="567" y="6"/>
                  </a:lnTo>
                  <a:lnTo>
                    <a:pt x="567" y="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7" name="Freeform 73"/>
            <p:cNvSpPr>
              <a:spLocks/>
            </p:cNvSpPr>
            <p:nvPr/>
          </p:nvSpPr>
          <p:spPr bwMode="auto">
            <a:xfrm>
              <a:off x="1573" y="2825"/>
              <a:ext cx="197" cy="461"/>
            </a:xfrm>
            <a:custGeom>
              <a:avLst/>
              <a:gdLst>
                <a:gd name="T0" fmla="*/ 108 w 393"/>
                <a:gd name="T1" fmla="*/ 9 h 921"/>
                <a:gd name="T2" fmla="*/ 0 w 393"/>
                <a:gd name="T3" fmla="*/ 192 h 921"/>
                <a:gd name="T4" fmla="*/ 2 w 393"/>
                <a:gd name="T5" fmla="*/ 357 h 921"/>
                <a:gd name="T6" fmla="*/ 9 w 393"/>
                <a:gd name="T7" fmla="*/ 503 h 921"/>
                <a:gd name="T8" fmla="*/ 64 w 393"/>
                <a:gd name="T9" fmla="*/ 750 h 921"/>
                <a:gd name="T10" fmla="*/ 100 w 393"/>
                <a:gd name="T11" fmla="*/ 851 h 921"/>
                <a:gd name="T12" fmla="*/ 171 w 393"/>
                <a:gd name="T13" fmla="*/ 921 h 921"/>
                <a:gd name="T14" fmla="*/ 353 w 393"/>
                <a:gd name="T15" fmla="*/ 921 h 921"/>
                <a:gd name="T16" fmla="*/ 254 w 393"/>
                <a:gd name="T17" fmla="*/ 836 h 921"/>
                <a:gd name="T18" fmla="*/ 178 w 393"/>
                <a:gd name="T19" fmla="*/ 684 h 921"/>
                <a:gd name="T20" fmla="*/ 169 w 393"/>
                <a:gd name="T21" fmla="*/ 496 h 921"/>
                <a:gd name="T22" fmla="*/ 190 w 393"/>
                <a:gd name="T23" fmla="*/ 365 h 921"/>
                <a:gd name="T24" fmla="*/ 289 w 393"/>
                <a:gd name="T25" fmla="*/ 304 h 921"/>
                <a:gd name="T26" fmla="*/ 376 w 393"/>
                <a:gd name="T27" fmla="*/ 140 h 921"/>
                <a:gd name="T28" fmla="*/ 393 w 393"/>
                <a:gd name="T29" fmla="*/ 9 h 921"/>
                <a:gd name="T30" fmla="*/ 331 w 393"/>
                <a:gd name="T31" fmla="*/ 0 h 921"/>
                <a:gd name="T32" fmla="*/ 146 w 393"/>
                <a:gd name="T33" fmla="*/ 0 h 921"/>
                <a:gd name="T34" fmla="*/ 108 w 393"/>
                <a:gd name="T35" fmla="*/ 9 h 921"/>
                <a:gd name="T36" fmla="*/ 108 w 393"/>
                <a:gd name="T37" fmla="*/ 9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21">
                  <a:moveTo>
                    <a:pt x="108" y="9"/>
                  </a:moveTo>
                  <a:lnTo>
                    <a:pt x="0" y="192"/>
                  </a:lnTo>
                  <a:lnTo>
                    <a:pt x="2" y="357"/>
                  </a:lnTo>
                  <a:lnTo>
                    <a:pt x="9" y="503"/>
                  </a:lnTo>
                  <a:lnTo>
                    <a:pt x="64" y="750"/>
                  </a:lnTo>
                  <a:lnTo>
                    <a:pt x="100" y="851"/>
                  </a:lnTo>
                  <a:lnTo>
                    <a:pt x="171" y="921"/>
                  </a:lnTo>
                  <a:lnTo>
                    <a:pt x="353" y="921"/>
                  </a:lnTo>
                  <a:lnTo>
                    <a:pt x="254" y="836"/>
                  </a:lnTo>
                  <a:lnTo>
                    <a:pt x="178" y="684"/>
                  </a:lnTo>
                  <a:lnTo>
                    <a:pt x="169" y="496"/>
                  </a:lnTo>
                  <a:lnTo>
                    <a:pt x="190" y="365"/>
                  </a:lnTo>
                  <a:lnTo>
                    <a:pt x="289" y="304"/>
                  </a:lnTo>
                  <a:lnTo>
                    <a:pt x="376" y="140"/>
                  </a:lnTo>
                  <a:lnTo>
                    <a:pt x="393" y="9"/>
                  </a:lnTo>
                  <a:lnTo>
                    <a:pt x="331" y="0"/>
                  </a:lnTo>
                  <a:lnTo>
                    <a:pt x="146" y="0"/>
                  </a:lnTo>
                  <a:lnTo>
                    <a:pt x="108" y="9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8" name="Freeform 74"/>
            <p:cNvSpPr>
              <a:spLocks/>
            </p:cNvSpPr>
            <p:nvPr/>
          </p:nvSpPr>
          <p:spPr bwMode="auto">
            <a:xfrm>
              <a:off x="4152" y="2985"/>
              <a:ext cx="96" cy="85"/>
            </a:xfrm>
            <a:custGeom>
              <a:avLst/>
              <a:gdLst>
                <a:gd name="T0" fmla="*/ 0 w 192"/>
                <a:gd name="T1" fmla="*/ 19 h 171"/>
                <a:gd name="T2" fmla="*/ 57 w 192"/>
                <a:gd name="T3" fmla="*/ 36 h 171"/>
                <a:gd name="T4" fmla="*/ 118 w 192"/>
                <a:gd name="T5" fmla="*/ 101 h 171"/>
                <a:gd name="T6" fmla="*/ 163 w 192"/>
                <a:gd name="T7" fmla="*/ 171 h 171"/>
                <a:gd name="T8" fmla="*/ 192 w 192"/>
                <a:gd name="T9" fmla="*/ 150 h 171"/>
                <a:gd name="T10" fmla="*/ 182 w 192"/>
                <a:gd name="T11" fmla="*/ 97 h 171"/>
                <a:gd name="T12" fmla="*/ 139 w 192"/>
                <a:gd name="T13" fmla="*/ 44 h 171"/>
                <a:gd name="T14" fmla="*/ 72 w 192"/>
                <a:gd name="T15" fmla="*/ 0 h 171"/>
                <a:gd name="T16" fmla="*/ 0 w 192"/>
                <a:gd name="T17" fmla="*/ 19 h 171"/>
                <a:gd name="T18" fmla="*/ 0 w 192"/>
                <a:gd name="T19" fmla="*/ 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71">
                  <a:moveTo>
                    <a:pt x="0" y="19"/>
                  </a:moveTo>
                  <a:lnTo>
                    <a:pt x="57" y="36"/>
                  </a:lnTo>
                  <a:lnTo>
                    <a:pt x="118" y="101"/>
                  </a:lnTo>
                  <a:lnTo>
                    <a:pt x="163" y="171"/>
                  </a:lnTo>
                  <a:lnTo>
                    <a:pt x="192" y="150"/>
                  </a:lnTo>
                  <a:lnTo>
                    <a:pt x="182" y="97"/>
                  </a:lnTo>
                  <a:lnTo>
                    <a:pt x="139" y="44"/>
                  </a:lnTo>
                  <a:lnTo>
                    <a:pt x="72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9" name="Freeform 75"/>
            <p:cNvSpPr>
              <a:spLocks/>
            </p:cNvSpPr>
            <p:nvPr/>
          </p:nvSpPr>
          <p:spPr bwMode="auto">
            <a:xfrm>
              <a:off x="3704" y="3050"/>
              <a:ext cx="85" cy="141"/>
            </a:xfrm>
            <a:custGeom>
              <a:avLst/>
              <a:gdLst>
                <a:gd name="T0" fmla="*/ 54 w 171"/>
                <a:gd name="T1" fmla="*/ 0 h 283"/>
                <a:gd name="T2" fmla="*/ 29 w 171"/>
                <a:gd name="T3" fmla="*/ 86 h 283"/>
                <a:gd name="T4" fmla="*/ 0 w 171"/>
                <a:gd name="T5" fmla="*/ 283 h 283"/>
                <a:gd name="T6" fmla="*/ 128 w 171"/>
                <a:gd name="T7" fmla="*/ 139 h 283"/>
                <a:gd name="T8" fmla="*/ 171 w 171"/>
                <a:gd name="T9" fmla="*/ 67 h 283"/>
                <a:gd name="T10" fmla="*/ 132 w 171"/>
                <a:gd name="T11" fmla="*/ 21 h 283"/>
                <a:gd name="T12" fmla="*/ 90 w 171"/>
                <a:gd name="T13" fmla="*/ 0 h 283"/>
                <a:gd name="T14" fmla="*/ 54 w 171"/>
                <a:gd name="T15" fmla="*/ 0 h 283"/>
                <a:gd name="T16" fmla="*/ 54 w 171"/>
                <a:gd name="T1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83">
                  <a:moveTo>
                    <a:pt x="54" y="0"/>
                  </a:moveTo>
                  <a:lnTo>
                    <a:pt x="29" y="86"/>
                  </a:lnTo>
                  <a:lnTo>
                    <a:pt x="0" y="283"/>
                  </a:lnTo>
                  <a:lnTo>
                    <a:pt x="128" y="139"/>
                  </a:lnTo>
                  <a:lnTo>
                    <a:pt x="171" y="67"/>
                  </a:lnTo>
                  <a:lnTo>
                    <a:pt x="132" y="21"/>
                  </a:lnTo>
                  <a:lnTo>
                    <a:pt x="9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0" name="Freeform 76"/>
            <p:cNvSpPr>
              <a:spLocks/>
            </p:cNvSpPr>
            <p:nvPr/>
          </p:nvSpPr>
          <p:spPr bwMode="auto">
            <a:xfrm>
              <a:off x="3898" y="2542"/>
              <a:ext cx="112" cy="116"/>
            </a:xfrm>
            <a:custGeom>
              <a:avLst/>
              <a:gdLst>
                <a:gd name="T0" fmla="*/ 0 w 225"/>
                <a:gd name="T1" fmla="*/ 167 h 232"/>
                <a:gd name="T2" fmla="*/ 53 w 225"/>
                <a:gd name="T3" fmla="*/ 167 h 232"/>
                <a:gd name="T4" fmla="*/ 122 w 225"/>
                <a:gd name="T5" fmla="*/ 204 h 232"/>
                <a:gd name="T6" fmla="*/ 162 w 225"/>
                <a:gd name="T7" fmla="*/ 232 h 232"/>
                <a:gd name="T8" fmla="*/ 225 w 225"/>
                <a:gd name="T9" fmla="*/ 82 h 232"/>
                <a:gd name="T10" fmla="*/ 187 w 225"/>
                <a:gd name="T11" fmla="*/ 25 h 232"/>
                <a:gd name="T12" fmla="*/ 122 w 225"/>
                <a:gd name="T13" fmla="*/ 0 h 232"/>
                <a:gd name="T14" fmla="*/ 57 w 225"/>
                <a:gd name="T15" fmla="*/ 0 h 232"/>
                <a:gd name="T16" fmla="*/ 0 w 225"/>
                <a:gd name="T17" fmla="*/ 167 h 232"/>
                <a:gd name="T18" fmla="*/ 0 w 225"/>
                <a:gd name="T19" fmla="*/ 16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32">
                  <a:moveTo>
                    <a:pt x="0" y="167"/>
                  </a:moveTo>
                  <a:lnTo>
                    <a:pt x="53" y="167"/>
                  </a:lnTo>
                  <a:lnTo>
                    <a:pt x="122" y="204"/>
                  </a:lnTo>
                  <a:lnTo>
                    <a:pt x="162" y="232"/>
                  </a:lnTo>
                  <a:lnTo>
                    <a:pt x="225" y="82"/>
                  </a:lnTo>
                  <a:lnTo>
                    <a:pt x="187" y="25"/>
                  </a:lnTo>
                  <a:lnTo>
                    <a:pt x="122" y="0"/>
                  </a:lnTo>
                  <a:lnTo>
                    <a:pt x="57" y="0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1" name="Freeform 77"/>
            <p:cNvSpPr>
              <a:spLocks/>
            </p:cNvSpPr>
            <p:nvPr/>
          </p:nvSpPr>
          <p:spPr bwMode="auto">
            <a:xfrm>
              <a:off x="4089" y="2156"/>
              <a:ext cx="69" cy="90"/>
            </a:xfrm>
            <a:custGeom>
              <a:avLst/>
              <a:gdLst>
                <a:gd name="T0" fmla="*/ 0 w 139"/>
                <a:gd name="T1" fmla="*/ 107 h 181"/>
                <a:gd name="T2" fmla="*/ 78 w 139"/>
                <a:gd name="T3" fmla="*/ 128 h 181"/>
                <a:gd name="T4" fmla="*/ 120 w 139"/>
                <a:gd name="T5" fmla="*/ 181 h 181"/>
                <a:gd name="T6" fmla="*/ 139 w 139"/>
                <a:gd name="T7" fmla="*/ 75 h 181"/>
                <a:gd name="T8" fmla="*/ 124 w 139"/>
                <a:gd name="T9" fmla="*/ 4 h 181"/>
                <a:gd name="T10" fmla="*/ 54 w 139"/>
                <a:gd name="T11" fmla="*/ 0 h 181"/>
                <a:gd name="T12" fmla="*/ 33 w 139"/>
                <a:gd name="T13" fmla="*/ 33 h 181"/>
                <a:gd name="T14" fmla="*/ 0 w 139"/>
                <a:gd name="T15" fmla="*/ 107 h 181"/>
                <a:gd name="T16" fmla="*/ 0 w 139"/>
                <a:gd name="T17" fmla="*/ 10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81">
                  <a:moveTo>
                    <a:pt x="0" y="107"/>
                  </a:moveTo>
                  <a:lnTo>
                    <a:pt x="78" y="128"/>
                  </a:lnTo>
                  <a:lnTo>
                    <a:pt x="120" y="181"/>
                  </a:lnTo>
                  <a:lnTo>
                    <a:pt x="139" y="75"/>
                  </a:lnTo>
                  <a:lnTo>
                    <a:pt x="124" y="4"/>
                  </a:lnTo>
                  <a:lnTo>
                    <a:pt x="54" y="0"/>
                  </a:lnTo>
                  <a:lnTo>
                    <a:pt x="33" y="3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2" name="Freeform 78"/>
            <p:cNvSpPr>
              <a:spLocks/>
            </p:cNvSpPr>
            <p:nvPr/>
          </p:nvSpPr>
          <p:spPr bwMode="auto">
            <a:xfrm>
              <a:off x="4103" y="2167"/>
              <a:ext cx="46" cy="57"/>
            </a:xfrm>
            <a:custGeom>
              <a:avLst/>
              <a:gdLst>
                <a:gd name="T0" fmla="*/ 45 w 91"/>
                <a:gd name="T1" fmla="*/ 0 h 114"/>
                <a:gd name="T2" fmla="*/ 0 w 91"/>
                <a:gd name="T3" fmla="*/ 90 h 114"/>
                <a:gd name="T4" fmla="*/ 61 w 91"/>
                <a:gd name="T5" fmla="*/ 114 h 114"/>
                <a:gd name="T6" fmla="*/ 91 w 91"/>
                <a:gd name="T7" fmla="*/ 25 h 114"/>
                <a:gd name="T8" fmla="*/ 45 w 91"/>
                <a:gd name="T9" fmla="*/ 0 h 114"/>
                <a:gd name="T10" fmla="*/ 45 w 91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14">
                  <a:moveTo>
                    <a:pt x="45" y="0"/>
                  </a:moveTo>
                  <a:lnTo>
                    <a:pt x="0" y="90"/>
                  </a:lnTo>
                  <a:lnTo>
                    <a:pt x="61" y="114"/>
                  </a:lnTo>
                  <a:lnTo>
                    <a:pt x="91" y="25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3" name="Freeform 79"/>
            <p:cNvSpPr>
              <a:spLocks/>
            </p:cNvSpPr>
            <p:nvPr/>
          </p:nvSpPr>
          <p:spPr bwMode="auto">
            <a:xfrm>
              <a:off x="3916" y="2540"/>
              <a:ext cx="81" cy="104"/>
            </a:xfrm>
            <a:custGeom>
              <a:avLst/>
              <a:gdLst>
                <a:gd name="T0" fmla="*/ 69 w 164"/>
                <a:gd name="T1" fmla="*/ 4 h 208"/>
                <a:gd name="T2" fmla="*/ 0 w 164"/>
                <a:gd name="T3" fmla="*/ 168 h 208"/>
                <a:gd name="T4" fmla="*/ 90 w 164"/>
                <a:gd name="T5" fmla="*/ 208 h 208"/>
                <a:gd name="T6" fmla="*/ 164 w 164"/>
                <a:gd name="T7" fmla="*/ 54 h 208"/>
                <a:gd name="T8" fmla="*/ 135 w 164"/>
                <a:gd name="T9" fmla="*/ 19 h 208"/>
                <a:gd name="T10" fmla="*/ 93 w 164"/>
                <a:gd name="T11" fmla="*/ 0 h 208"/>
                <a:gd name="T12" fmla="*/ 69 w 164"/>
                <a:gd name="T13" fmla="*/ 4 h 208"/>
                <a:gd name="T14" fmla="*/ 69 w 164"/>
                <a:gd name="T15" fmla="*/ 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208">
                  <a:moveTo>
                    <a:pt x="69" y="4"/>
                  </a:moveTo>
                  <a:lnTo>
                    <a:pt x="0" y="168"/>
                  </a:lnTo>
                  <a:lnTo>
                    <a:pt x="90" y="208"/>
                  </a:lnTo>
                  <a:lnTo>
                    <a:pt x="164" y="54"/>
                  </a:lnTo>
                  <a:lnTo>
                    <a:pt x="135" y="19"/>
                  </a:lnTo>
                  <a:lnTo>
                    <a:pt x="93" y="0"/>
                  </a:lnTo>
                  <a:lnTo>
                    <a:pt x="69" y="4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4" name="Freeform 80"/>
            <p:cNvSpPr>
              <a:spLocks/>
            </p:cNvSpPr>
            <p:nvPr/>
          </p:nvSpPr>
          <p:spPr bwMode="auto">
            <a:xfrm>
              <a:off x="3707" y="3058"/>
              <a:ext cx="70" cy="123"/>
            </a:xfrm>
            <a:custGeom>
              <a:avLst/>
              <a:gdLst>
                <a:gd name="T0" fmla="*/ 66 w 139"/>
                <a:gd name="T1" fmla="*/ 0 h 245"/>
                <a:gd name="T2" fmla="*/ 42 w 139"/>
                <a:gd name="T3" fmla="*/ 99 h 245"/>
                <a:gd name="T4" fmla="*/ 0 w 139"/>
                <a:gd name="T5" fmla="*/ 245 h 245"/>
                <a:gd name="T6" fmla="*/ 91 w 139"/>
                <a:gd name="T7" fmla="*/ 103 h 245"/>
                <a:gd name="T8" fmla="*/ 139 w 139"/>
                <a:gd name="T9" fmla="*/ 25 h 245"/>
                <a:gd name="T10" fmla="*/ 106 w 139"/>
                <a:gd name="T11" fmla="*/ 0 h 245"/>
                <a:gd name="T12" fmla="*/ 66 w 139"/>
                <a:gd name="T13" fmla="*/ 0 h 245"/>
                <a:gd name="T14" fmla="*/ 66 w 139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45">
                  <a:moveTo>
                    <a:pt x="66" y="0"/>
                  </a:moveTo>
                  <a:lnTo>
                    <a:pt x="42" y="99"/>
                  </a:lnTo>
                  <a:lnTo>
                    <a:pt x="0" y="245"/>
                  </a:lnTo>
                  <a:lnTo>
                    <a:pt x="91" y="103"/>
                  </a:lnTo>
                  <a:lnTo>
                    <a:pt x="139" y="25"/>
                  </a:lnTo>
                  <a:lnTo>
                    <a:pt x="106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5" name="Freeform 81"/>
            <p:cNvSpPr>
              <a:spLocks/>
            </p:cNvSpPr>
            <p:nvPr/>
          </p:nvSpPr>
          <p:spPr bwMode="auto">
            <a:xfrm>
              <a:off x="4108" y="2169"/>
              <a:ext cx="36" cy="51"/>
            </a:xfrm>
            <a:custGeom>
              <a:avLst/>
              <a:gdLst>
                <a:gd name="T0" fmla="*/ 40 w 73"/>
                <a:gd name="T1" fmla="*/ 0 h 103"/>
                <a:gd name="T2" fmla="*/ 0 w 73"/>
                <a:gd name="T3" fmla="*/ 93 h 103"/>
                <a:gd name="T4" fmla="*/ 40 w 73"/>
                <a:gd name="T5" fmla="*/ 103 h 103"/>
                <a:gd name="T6" fmla="*/ 73 w 73"/>
                <a:gd name="T7" fmla="*/ 21 h 103"/>
                <a:gd name="T8" fmla="*/ 40 w 73"/>
                <a:gd name="T9" fmla="*/ 0 h 103"/>
                <a:gd name="T10" fmla="*/ 40 w 73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3">
                  <a:moveTo>
                    <a:pt x="40" y="0"/>
                  </a:moveTo>
                  <a:lnTo>
                    <a:pt x="0" y="93"/>
                  </a:lnTo>
                  <a:lnTo>
                    <a:pt x="40" y="103"/>
                  </a:lnTo>
                  <a:lnTo>
                    <a:pt x="73" y="2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6" name="Freeform 82"/>
            <p:cNvSpPr>
              <a:spLocks/>
            </p:cNvSpPr>
            <p:nvPr/>
          </p:nvSpPr>
          <p:spPr bwMode="auto">
            <a:xfrm>
              <a:off x="3924" y="2542"/>
              <a:ext cx="65" cy="88"/>
            </a:xfrm>
            <a:custGeom>
              <a:avLst/>
              <a:gdLst>
                <a:gd name="T0" fmla="*/ 69 w 130"/>
                <a:gd name="T1" fmla="*/ 8 h 175"/>
                <a:gd name="T2" fmla="*/ 0 w 130"/>
                <a:gd name="T3" fmla="*/ 175 h 175"/>
                <a:gd name="T4" fmla="*/ 61 w 130"/>
                <a:gd name="T5" fmla="*/ 175 h 175"/>
                <a:gd name="T6" fmla="*/ 130 w 130"/>
                <a:gd name="T7" fmla="*/ 29 h 175"/>
                <a:gd name="T8" fmla="*/ 90 w 130"/>
                <a:gd name="T9" fmla="*/ 0 h 175"/>
                <a:gd name="T10" fmla="*/ 69 w 130"/>
                <a:gd name="T11" fmla="*/ 8 h 175"/>
                <a:gd name="T12" fmla="*/ 69 w 130"/>
                <a:gd name="T13" fmla="*/ 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75">
                  <a:moveTo>
                    <a:pt x="69" y="8"/>
                  </a:moveTo>
                  <a:lnTo>
                    <a:pt x="0" y="175"/>
                  </a:lnTo>
                  <a:lnTo>
                    <a:pt x="61" y="175"/>
                  </a:lnTo>
                  <a:lnTo>
                    <a:pt x="130" y="29"/>
                  </a:lnTo>
                  <a:lnTo>
                    <a:pt x="90" y="0"/>
                  </a:lnTo>
                  <a:lnTo>
                    <a:pt x="69" y="8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3723" y="3056"/>
              <a:ext cx="48" cy="96"/>
            </a:xfrm>
            <a:custGeom>
              <a:avLst/>
              <a:gdLst>
                <a:gd name="T0" fmla="*/ 48 w 97"/>
                <a:gd name="T1" fmla="*/ 8 h 192"/>
                <a:gd name="T2" fmla="*/ 0 w 97"/>
                <a:gd name="T3" fmla="*/ 192 h 192"/>
                <a:gd name="T4" fmla="*/ 97 w 97"/>
                <a:gd name="T5" fmla="*/ 25 h 192"/>
                <a:gd name="T6" fmla="*/ 80 w 97"/>
                <a:gd name="T7" fmla="*/ 0 h 192"/>
                <a:gd name="T8" fmla="*/ 48 w 97"/>
                <a:gd name="T9" fmla="*/ 8 h 192"/>
                <a:gd name="T10" fmla="*/ 48 w 97"/>
                <a:gd name="T11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92">
                  <a:moveTo>
                    <a:pt x="48" y="8"/>
                  </a:moveTo>
                  <a:lnTo>
                    <a:pt x="0" y="192"/>
                  </a:lnTo>
                  <a:lnTo>
                    <a:pt x="97" y="25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8" name="Freeform 84"/>
            <p:cNvSpPr>
              <a:spLocks/>
            </p:cNvSpPr>
            <p:nvPr/>
          </p:nvSpPr>
          <p:spPr bwMode="auto">
            <a:xfrm>
              <a:off x="4113" y="2172"/>
              <a:ext cx="27" cy="43"/>
            </a:xfrm>
            <a:custGeom>
              <a:avLst/>
              <a:gdLst>
                <a:gd name="T0" fmla="*/ 36 w 53"/>
                <a:gd name="T1" fmla="*/ 0 h 85"/>
                <a:gd name="T2" fmla="*/ 0 w 53"/>
                <a:gd name="T3" fmla="*/ 85 h 85"/>
                <a:gd name="T4" fmla="*/ 53 w 53"/>
                <a:gd name="T5" fmla="*/ 21 h 85"/>
                <a:gd name="T6" fmla="*/ 36 w 53"/>
                <a:gd name="T7" fmla="*/ 0 h 85"/>
                <a:gd name="T8" fmla="*/ 36 w 5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5">
                  <a:moveTo>
                    <a:pt x="36" y="0"/>
                  </a:moveTo>
                  <a:lnTo>
                    <a:pt x="0" y="85"/>
                  </a:lnTo>
                  <a:lnTo>
                    <a:pt x="53" y="2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9" name="Freeform 85"/>
            <p:cNvSpPr>
              <a:spLocks/>
            </p:cNvSpPr>
            <p:nvPr/>
          </p:nvSpPr>
          <p:spPr bwMode="auto">
            <a:xfrm>
              <a:off x="3934" y="2546"/>
              <a:ext cx="44" cy="84"/>
            </a:xfrm>
            <a:custGeom>
              <a:avLst/>
              <a:gdLst>
                <a:gd name="T0" fmla="*/ 71 w 90"/>
                <a:gd name="T1" fmla="*/ 0 h 167"/>
                <a:gd name="T2" fmla="*/ 0 w 90"/>
                <a:gd name="T3" fmla="*/ 167 h 167"/>
                <a:gd name="T4" fmla="*/ 29 w 90"/>
                <a:gd name="T5" fmla="*/ 146 h 167"/>
                <a:gd name="T6" fmla="*/ 90 w 90"/>
                <a:gd name="T7" fmla="*/ 13 h 167"/>
                <a:gd name="T8" fmla="*/ 71 w 90"/>
                <a:gd name="T9" fmla="*/ 0 h 167"/>
                <a:gd name="T10" fmla="*/ 71 w 90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67">
                  <a:moveTo>
                    <a:pt x="71" y="0"/>
                  </a:moveTo>
                  <a:lnTo>
                    <a:pt x="0" y="167"/>
                  </a:lnTo>
                  <a:lnTo>
                    <a:pt x="29" y="146"/>
                  </a:lnTo>
                  <a:lnTo>
                    <a:pt x="90" y="13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0" name="Freeform 86"/>
            <p:cNvSpPr>
              <a:spLocks/>
            </p:cNvSpPr>
            <p:nvPr/>
          </p:nvSpPr>
          <p:spPr bwMode="auto">
            <a:xfrm>
              <a:off x="3739" y="3056"/>
              <a:ext cx="28" cy="55"/>
            </a:xfrm>
            <a:custGeom>
              <a:avLst/>
              <a:gdLst>
                <a:gd name="T0" fmla="*/ 32 w 57"/>
                <a:gd name="T1" fmla="*/ 0 h 111"/>
                <a:gd name="T2" fmla="*/ 0 w 57"/>
                <a:gd name="T3" fmla="*/ 111 h 111"/>
                <a:gd name="T4" fmla="*/ 57 w 57"/>
                <a:gd name="T5" fmla="*/ 12 h 111"/>
                <a:gd name="T6" fmla="*/ 32 w 57"/>
                <a:gd name="T7" fmla="*/ 0 h 111"/>
                <a:gd name="T8" fmla="*/ 32 w 5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1">
                  <a:moveTo>
                    <a:pt x="32" y="0"/>
                  </a:moveTo>
                  <a:lnTo>
                    <a:pt x="0" y="111"/>
                  </a:lnTo>
                  <a:lnTo>
                    <a:pt x="57" y="12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1" name="Freeform 87"/>
            <p:cNvSpPr>
              <a:spLocks/>
            </p:cNvSpPr>
            <p:nvPr/>
          </p:nvSpPr>
          <p:spPr bwMode="auto">
            <a:xfrm>
              <a:off x="4188" y="2994"/>
              <a:ext cx="50" cy="64"/>
            </a:xfrm>
            <a:custGeom>
              <a:avLst/>
              <a:gdLst>
                <a:gd name="T0" fmla="*/ 25 w 99"/>
                <a:gd name="T1" fmla="*/ 0 h 127"/>
                <a:gd name="T2" fmla="*/ 0 w 99"/>
                <a:gd name="T3" fmla="*/ 25 h 127"/>
                <a:gd name="T4" fmla="*/ 91 w 99"/>
                <a:gd name="T5" fmla="*/ 127 h 127"/>
                <a:gd name="T6" fmla="*/ 99 w 99"/>
                <a:gd name="T7" fmla="*/ 70 h 127"/>
                <a:gd name="T8" fmla="*/ 25 w 99"/>
                <a:gd name="T9" fmla="*/ 0 h 127"/>
                <a:gd name="T10" fmla="*/ 25 w 99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27">
                  <a:moveTo>
                    <a:pt x="25" y="0"/>
                  </a:moveTo>
                  <a:lnTo>
                    <a:pt x="0" y="25"/>
                  </a:lnTo>
                  <a:lnTo>
                    <a:pt x="91" y="127"/>
                  </a:lnTo>
                  <a:lnTo>
                    <a:pt x="99" y="7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2" name="Freeform 88"/>
            <p:cNvSpPr>
              <a:spLocks/>
            </p:cNvSpPr>
            <p:nvPr/>
          </p:nvSpPr>
          <p:spPr bwMode="auto">
            <a:xfrm>
              <a:off x="4201" y="3005"/>
              <a:ext cx="33" cy="43"/>
            </a:xfrm>
            <a:custGeom>
              <a:avLst/>
              <a:gdLst>
                <a:gd name="T0" fmla="*/ 9 w 66"/>
                <a:gd name="T1" fmla="*/ 0 h 85"/>
                <a:gd name="T2" fmla="*/ 0 w 66"/>
                <a:gd name="T3" fmla="*/ 25 h 85"/>
                <a:gd name="T4" fmla="*/ 49 w 66"/>
                <a:gd name="T5" fmla="*/ 85 h 85"/>
                <a:gd name="T6" fmla="*/ 66 w 66"/>
                <a:gd name="T7" fmla="*/ 36 h 85"/>
                <a:gd name="T8" fmla="*/ 9 w 66"/>
                <a:gd name="T9" fmla="*/ 0 h 85"/>
                <a:gd name="T10" fmla="*/ 9 w 6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5">
                  <a:moveTo>
                    <a:pt x="9" y="0"/>
                  </a:moveTo>
                  <a:lnTo>
                    <a:pt x="0" y="25"/>
                  </a:lnTo>
                  <a:lnTo>
                    <a:pt x="49" y="85"/>
                  </a:lnTo>
                  <a:lnTo>
                    <a:pt x="66" y="3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3" name="Freeform 89"/>
            <p:cNvSpPr>
              <a:spLocks/>
            </p:cNvSpPr>
            <p:nvPr/>
          </p:nvSpPr>
          <p:spPr bwMode="auto">
            <a:xfrm>
              <a:off x="4207" y="3007"/>
              <a:ext cx="22" cy="31"/>
            </a:xfrm>
            <a:custGeom>
              <a:avLst/>
              <a:gdLst>
                <a:gd name="T0" fmla="*/ 25 w 44"/>
                <a:gd name="T1" fmla="*/ 0 h 62"/>
                <a:gd name="T2" fmla="*/ 0 w 44"/>
                <a:gd name="T3" fmla="*/ 41 h 62"/>
                <a:gd name="T4" fmla="*/ 25 w 44"/>
                <a:gd name="T5" fmla="*/ 62 h 62"/>
                <a:gd name="T6" fmla="*/ 44 w 44"/>
                <a:gd name="T7" fmla="*/ 17 h 62"/>
                <a:gd name="T8" fmla="*/ 25 w 44"/>
                <a:gd name="T9" fmla="*/ 0 h 62"/>
                <a:gd name="T10" fmla="*/ 25 w 44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2">
                  <a:moveTo>
                    <a:pt x="25" y="0"/>
                  </a:moveTo>
                  <a:lnTo>
                    <a:pt x="0" y="41"/>
                  </a:lnTo>
                  <a:lnTo>
                    <a:pt x="25" y="62"/>
                  </a:lnTo>
                  <a:lnTo>
                    <a:pt x="44" y="17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4" name="Freeform 90"/>
            <p:cNvSpPr>
              <a:spLocks/>
            </p:cNvSpPr>
            <p:nvPr/>
          </p:nvSpPr>
          <p:spPr bwMode="auto">
            <a:xfrm>
              <a:off x="4244" y="3042"/>
              <a:ext cx="37" cy="32"/>
            </a:xfrm>
            <a:custGeom>
              <a:avLst/>
              <a:gdLst>
                <a:gd name="T0" fmla="*/ 6 w 74"/>
                <a:gd name="T1" fmla="*/ 0 h 65"/>
                <a:gd name="T2" fmla="*/ 57 w 74"/>
                <a:gd name="T3" fmla="*/ 0 h 65"/>
                <a:gd name="T4" fmla="*/ 74 w 74"/>
                <a:gd name="T5" fmla="*/ 40 h 65"/>
                <a:gd name="T6" fmla="*/ 57 w 74"/>
                <a:gd name="T7" fmla="*/ 65 h 65"/>
                <a:gd name="T8" fmla="*/ 10 w 74"/>
                <a:gd name="T9" fmla="*/ 65 h 65"/>
                <a:gd name="T10" fmla="*/ 0 w 74"/>
                <a:gd name="T11" fmla="*/ 32 h 65"/>
                <a:gd name="T12" fmla="*/ 6 w 74"/>
                <a:gd name="T13" fmla="*/ 0 h 65"/>
                <a:gd name="T14" fmla="*/ 6 w 74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5">
                  <a:moveTo>
                    <a:pt x="6" y="0"/>
                  </a:moveTo>
                  <a:lnTo>
                    <a:pt x="57" y="0"/>
                  </a:lnTo>
                  <a:lnTo>
                    <a:pt x="74" y="40"/>
                  </a:lnTo>
                  <a:lnTo>
                    <a:pt x="57" y="65"/>
                  </a:lnTo>
                  <a:lnTo>
                    <a:pt x="10" y="65"/>
                  </a:lnTo>
                  <a:lnTo>
                    <a:pt x="0" y="3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5" name="Freeform 91"/>
            <p:cNvSpPr>
              <a:spLocks/>
            </p:cNvSpPr>
            <p:nvPr/>
          </p:nvSpPr>
          <p:spPr bwMode="auto">
            <a:xfrm>
              <a:off x="4246" y="3044"/>
              <a:ext cx="29" cy="26"/>
            </a:xfrm>
            <a:custGeom>
              <a:avLst/>
              <a:gdLst>
                <a:gd name="T0" fmla="*/ 23 w 57"/>
                <a:gd name="T1" fmla="*/ 0 h 53"/>
                <a:gd name="T2" fmla="*/ 0 w 57"/>
                <a:gd name="T3" fmla="*/ 24 h 53"/>
                <a:gd name="T4" fmla="*/ 23 w 57"/>
                <a:gd name="T5" fmla="*/ 53 h 53"/>
                <a:gd name="T6" fmla="*/ 51 w 57"/>
                <a:gd name="T7" fmla="*/ 45 h 53"/>
                <a:gd name="T8" fmla="*/ 57 w 57"/>
                <a:gd name="T9" fmla="*/ 7 h 53"/>
                <a:gd name="T10" fmla="*/ 23 w 57"/>
                <a:gd name="T11" fmla="*/ 0 h 53"/>
                <a:gd name="T12" fmla="*/ 23 w 57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3">
                  <a:moveTo>
                    <a:pt x="23" y="0"/>
                  </a:moveTo>
                  <a:lnTo>
                    <a:pt x="0" y="24"/>
                  </a:lnTo>
                  <a:lnTo>
                    <a:pt x="23" y="53"/>
                  </a:lnTo>
                  <a:lnTo>
                    <a:pt x="51" y="45"/>
                  </a:lnTo>
                  <a:lnTo>
                    <a:pt x="57" y="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6" name="Freeform 92"/>
            <p:cNvSpPr>
              <a:spLocks/>
            </p:cNvSpPr>
            <p:nvPr/>
          </p:nvSpPr>
          <p:spPr bwMode="auto">
            <a:xfrm>
              <a:off x="4255" y="3048"/>
              <a:ext cx="14" cy="15"/>
            </a:xfrm>
            <a:custGeom>
              <a:avLst/>
              <a:gdLst>
                <a:gd name="T0" fmla="*/ 0 w 29"/>
                <a:gd name="T1" fmla="*/ 6 h 31"/>
                <a:gd name="T2" fmla="*/ 0 w 29"/>
                <a:gd name="T3" fmla="*/ 27 h 31"/>
                <a:gd name="T4" fmla="*/ 23 w 29"/>
                <a:gd name="T5" fmla="*/ 31 h 31"/>
                <a:gd name="T6" fmla="*/ 29 w 29"/>
                <a:gd name="T7" fmla="*/ 12 h 31"/>
                <a:gd name="T8" fmla="*/ 19 w 29"/>
                <a:gd name="T9" fmla="*/ 0 h 31"/>
                <a:gd name="T10" fmla="*/ 0 w 29"/>
                <a:gd name="T11" fmla="*/ 6 h 31"/>
                <a:gd name="T12" fmla="*/ 0 w 29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6"/>
                  </a:moveTo>
                  <a:lnTo>
                    <a:pt x="0" y="27"/>
                  </a:lnTo>
                  <a:lnTo>
                    <a:pt x="23" y="31"/>
                  </a:lnTo>
                  <a:lnTo>
                    <a:pt x="29" y="12"/>
                  </a:lnTo>
                  <a:lnTo>
                    <a:pt x="1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7" name="Freeform 93"/>
            <p:cNvSpPr>
              <a:spLocks/>
            </p:cNvSpPr>
            <p:nvPr/>
          </p:nvSpPr>
          <p:spPr bwMode="auto">
            <a:xfrm>
              <a:off x="1597" y="2842"/>
              <a:ext cx="136" cy="91"/>
            </a:xfrm>
            <a:custGeom>
              <a:avLst/>
              <a:gdLst>
                <a:gd name="T0" fmla="*/ 131 w 272"/>
                <a:gd name="T1" fmla="*/ 0 h 180"/>
                <a:gd name="T2" fmla="*/ 90 w 272"/>
                <a:gd name="T3" fmla="*/ 23 h 180"/>
                <a:gd name="T4" fmla="*/ 0 w 272"/>
                <a:gd name="T5" fmla="*/ 161 h 180"/>
                <a:gd name="T6" fmla="*/ 10 w 272"/>
                <a:gd name="T7" fmla="*/ 180 h 180"/>
                <a:gd name="T8" fmla="*/ 183 w 272"/>
                <a:gd name="T9" fmla="*/ 180 h 180"/>
                <a:gd name="T10" fmla="*/ 209 w 272"/>
                <a:gd name="T11" fmla="*/ 163 h 180"/>
                <a:gd name="T12" fmla="*/ 272 w 272"/>
                <a:gd name="T13" fmla="*/ 30 h 180"/>
                <a:gd name="T14" fmla="*/ 270 w 272"/>
                <a:gd name="T15" fmla="*/ 11 h 180"/>
                <a:gd name="T16" fmla="*/ 240 w 272"/>
                <a:gd name="T17" fmla="*/ 4 h 180"/>
                <a:gd name="T18" fmla="*/ 131 w 272"/>
                <a:gd name="T19" fmla="*/ 0 h 180"/>
                <a:gd name="T20" fmla="*/ 131 w 272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180">
                  <a:moveTo>
                    <a:pt x="131" y="0"/>
                  </a:moveTo>
                  <a:lnTo>
                    <a:pt x="90" y="23"/>
                  </a:lnTo>
                  <a:lnTo>
                    <a:pt x="0" y="161"/>
                  </a:lnTo>
                  <a:lnTo>
                    <a:pt x="10" y="180"/>
                  </a:lnTo>
                  <a:lnTo>
                    <a:pt x="183" y="180"/>
                  </a:lnTo>
                  <a:lnTo>
                    <a:pt x="209" y="163"/>
                  </a:lnTo>
                  <a:lnTo>
                    <a:pt x="272" y="30"/>
                  </a:lnTo>
                  <a:lnTo>
                    <a:pt x="270" y="11"/>
                  </a:lnTo>
                  <a:lnTo>
                    <a:pt x="240" y="4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8" name="Freeform 94"/>
            <p:cNvSpPr>
              <a:spLocks/>
            </p:cNvSpPr>
            <p:nvPr/>
          </p:nvSpPr>
          <p:spPr bwMode="auto">
            <a:xfrm>
              <a:off x="1610" y="2855"/>
              <a:ext cx="118" cy="69"/>
            </a:xfrm>
            <a:custGeom>
              <a:avLst/>
              <a:gdLst>
                <a:gd name="T0" fmla="*/ 114 w 236"/>
                <a:gd name="T1" fmla="*/ 1 h 138"/>
                <a:gd name="T2" fmla="*/ 65 w 236"/>
                <a:gd name="T3" fmla="*/ 39 h 138"/>
                <a:gd name="T4" fmla="*/ 129 w 236"/>
                <a:gd name="T5" fmla="*/ 38 h 138"/>
                <a:gd name="T6" fmla="*/ 40 w 236"/>
                <a:gd name="T7" fmla="*/ 83 h 138"/>
                <a:gd name="T8" fmla="*/ 0 w 236"/>
                <a:gd name="T9" fmla="*/ 136 h 138"/>
                <a:gd name="T10" fmla="*/ 158 w 236"/>
                <a:gd name="T11" fmla="*/ 138 h 138"/>
                <a:gd name="T12" fmla="*/ 201 w 236"/>
                <a:gd name="T13" fmla="*/ 79 h 138"/>
                <a:gd name="T14" fmla="*/ 154 w 236"/>
                <a:gd name="T15" fmla="*/ 83 h 138"/>
                <a:gd name="T16" fmla="*/ 219 w 236"/>
                <a:gd name="T17" fmla="*/ 38 h 138"/>
                <a:gd name="T18" fmla="*/ 236 w 236"/>
                <a:gd name="T19" fmla="*/ 0 h 138"/>
                <a:gd name="T20" fmla="*/ 114 w 236"/>
                <a:gd name="T21" fmla="*/ 1 h 138"/>
                <a:gd name="T22" fmla="*/ 114 w 236"/>
                <a:gd name="T23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38">
                  <a:moveTo>
                    <a:pt x="114" y="1"/>
                  </a:moveTo>
                  <a:lnTo>
                    <a:pt x="65" y="39"/>
                  </a:lnTo>
                  <a:lnTo>
                    <a:pt x="129" y="38"/>
                  </a:lnTo>
                  <a:lnTo>
                    <a:pt x="40" y="83"/>
                  </a:lnTo>
                  <a:lnTo>
                    <a:pt x="0" y="136"/>
                  </a:lnTo>
                  <a:lnTo>
                    <a:pt x="158" y="138"/>
                  </a:lnTo>
                  <a:lnTo>
                    <a:pt x="201" y="79"/>
                  </a:lnTo>
                  <a:lnTo>
                    <a:pt x="154" y="83"/>
                  </a:lnTo>
                  <a:lnTo>
                    <a:pt x="219" y="38"/>
                  </a:lnTo>
                  <a:lnTo>
                    <a:pt x="236" y="0"/>
                  </a:lnTo>
                  <a:lnTo>
                    <a:pt x="114" y="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9" name="Freeform 95"/>
            <p:cNvSpPr>
              <a:spLocks/>
            </p:cNvSpPr>
            <p:nvPr/>
          </p:nvSpPr>
          <p:spPr bwMode="auto">
            <a:xfrm>
              <a:off x="1594" y="2874"/>
              <a:ext cx="158" cy="88"/>
            </a:xfrm>
            <a:custGeom>
              <a:avLst/>
              <a:gdLst>
                <a:gd name="T0" fmla="*/ 273 w 315"/>
                <a:gd name="T1" fmla="*/ 0 h 176"/>
                <a:gd name="T2" fmla="*/ 230 w 315"/>
                <a:gd name="T3" fmla="*/ 100 h 176"/>
                <a:gd name="T4" fmla="*/ 188 w 315"/>
                <a:gd name="T5" fmla="*/ 125 h 176"/>
                <a:gd name="T6" fmla="*/ 0 w 315"/>
                <a:gd name="T7" fmla="*/ 123 h 176"/>
                <a:gd name="T8" fmla="*/ 214 w 315"/>
                <a:gd name="T9" fmla="*/ 136 h 176"/>
                <a:gd name="T10" fmla="*/ 241 w 315"/>
                <a:gd name="T11" fmla="*/ 176 h 176"/>
                <a:gd name="T12" fmla="*/ 308 w 315"/>
                <a:gd name="T13" fmla="*/ 74 h 176"/>
                <a:gd name="T14" fmla="*/ 315 w 315"/>
                <a:gd name="T15" fmla="*/ 9 h 176"/>
                <a:gd name="T16" fmla="*/ 254 w 315"/>
                <a:gd name="T17" fmla="*/ 100 h 176"/>
                <a:gd name="T18" fmla="*/ 273 w 315"/>
                <a:gd name="T19" fmla="*/ 0 h 176"/>
                <a:gd name="T20" fmla="*/ 273 w 315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176">
                  <a:moveTo>
                    <a:pt x="273" y="0"/>
                  </a:moveTo>
                  <a:lnTo>
                    <a:pt x="230" y="100"/>
                  </a:lnTo>
                  <a:lnTo>
                    <a:pt x="188" y="125"/>
                  </a:lnTo>
                  <a:lnTo>
                    <a:pt x="0" y="123"/>
                  </a:lnTo>
                  <a:lnTo>
                    <a:pt x="214" y="136"/>
                  </a:lnTo>
                  <a:lnTo>
                    <a:pt x="241" y="176"/>
                  </a:lnTo>
                  <a:lnTo>
                    <a:pt x="308" y="74"/>
                  </a:lnTo>
                  <a:lnTo>
                    <a:pt x="315" y="9"/>
                  </a:lnTo>
                  <a:lnTo>
                    <a:pt x="254" y="100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0" name="Freeform 96"/>
            <p:cNvSpPr>
              <a:spLocks/>
            </p:cNvSpPr>
            <p:nvPr/>
          </p:nvSpPr>
          <p:spPr bwMode="auto">
            <a:xfrm>
              <a:off x="1596" y="2831"/>
              <a:ext cx="137" cy="77"/>
            </a:xfrm>
            <a:custGeom>
              <a:avLst/>
              <a:gdLst>
                <a:gd name="T0" fmla="*/ 0 w 274"/>
                <a:gd name="T1" fmla="*/ 154 h 154"/>
                <a:gd name="T2" fmla="*/ 84 w 274"/>
                <a:gd name="T3" fmla="*/ 28 h 154"/>
                <a:gd name="T4" fmla="*/ 147 w 274"/>
                <a:gd name="T5" fmla="*/ 11 h 154"/>
                <a:gd name="T6" fmla="*/ 274 w 274"/>
                <a:gd name="T7" fmla="*/ 9 h 154"/>
                <a:gd name="T8" fmla="*/ 120 w 274"/>
                <a:gd name="T9" fmla="*/ 0 h 154"/>
                <a:gd name="T10" fmla="*/ 80 w 274"/>
                <a:gd name="T11" fmla="*/ 9 h 154"/>
                <a:gd name="T12" fmla="*/ 0 w 274"/>
                <a:gd name="T13" fmla="*/ 154 h 154"/>
                <a:gd name="T14" fmla="*/ 0 w 274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54">
                  <a:moveTo>
                    <a:pt x="0" y="154"/>
                  </a:moveTo>
                  <a:lnTo>
                    <a:pt x="84" y="28"/>
                  </a:lnTo>
                  <a:lnTo>
                    <a:pt x="147" y="11"/>
                  </a:lnTo>
                  <a:lnTo>
                    <a:pt x="274" y="9"/>
                  </a:lnTo>
                  <a:lnTo>
                    <a:pt x="120" y="0"/>
                  </a:lnTo>
                  <a:lnTo>
                    <a:pt x="80" y="9"/>
                  </a:lnTo>
                  <a:lnTo>
                    <a:pt x="0" y="154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1" name="Freeform 97"/>
            <p:cNvSpPr>
              <a:spLocks/>
            </p:cNvSpPr>
            <p:nvPr/>
          </p:nvSpPr>
          <p:spPr bwMode="auto">
            <a:xfrm>
              <a:off x="1575" y="2988"/>
              <a:ext cx="94" cy="48"/>
            </a:xfrm>
            <a:custGeom>
              <a:avLst/>
              <a:gdLst>
                <a:gd name="T0" fmla="*/ 188 w 188"/>
                <a:gd name="T1" fmla="*/ 5 h 97"/>
                <a:gd name="T2" fmla="*/ 9 w 188"/>
                <a:gd name="T3" fmla="*/ 0 h 97"/>
                <a:gd name="T4" fmla="*/ 0 w 188"/>
                <a:gd name="T5" fmla="*/ 91 h 97"/>
                <a:gd name="T6" fmla="*/ 167 w 188"/>
                <a:gd name="T7" fmla="*/ 97 h 97"/>
                <a:gd name="T8" fmla="*/ 188 w 188"/>
                <a:gd name="T9" fmla="*/ 5 h 97"/>
                <a:gd name="T10" fmla="*/ 188 w 188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97">
                  <a:moveTo>
                    <a:pt x="188" y="5"/>
                  </a:moveTo>
                  <a:lnTo>
                    <a:pt x="9" y="0"/>
                  </a:lnTo>
                  <a:lnTo>
                    <a:pt x="0" y="91"/>
                  </a:lnTo>
                  <a:lnTo>
                    <a:pt x="167" y="97"/>
                  </a:lnTo>
                  <a:lnTo>
                    <a:pt x="188" y="5"/>
                  </a:lnTo>
                  <a:lnTo>
                    <a:pt x="188" y="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2" name="Freeform 98"/>
            <p:cNvSpPr>
              <a:spLocks/>
            </p:cNvSpPr>
            <p:nvPr/>
          </p:nvSpPr>
          <p:spPr bwMode="auto">
            <a:xfrm>
              <a:off x="1614" y="3211"/>
              <a:ext cx="114" cy="56"/>
            </a:xfrm>
            <a:custGeom>
              <a:avLst/>
              <a:gdLst>
                <a:gd name="T0" fmla="*/ 0 w 229"/>
                <a:gd name="T1" fmla="*/ 0 h 112"/>
                <a:gd name="T2" fmla="*/ 141 w 229"/>
                <a:gd name="T3" fmla="*/ 0 h 112"/>
                <a:gd name="T4" fmla="*/ 229 w 229"/>
                <a:gd name="T5" fmla="*/ 111 h 112"/>
                <a:gd name="T6" fmla="*/ 58 w 229"/>
                <a:gd name="T7" fmla="*/ 112 h 112"/>
                <a:gd name="T8" fmla="*/ 19 w 229"/>
                <a:gd name="T9" fmla="*/ 71 h 112"/>
                <a:gd name="T10" fmla="*/ 0 w 229"/>
                <a:gd name="T11" fmla="*/ 0 h 112"/>
                <a:gd name="T12" fmla="*/ 0 w 22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12">
                  <a:moveTo>
                    <a:pt x="0" y="0"/>
                  </a:moveTo>
                  <a:lnTo>
                    <a:pt x="141" y="0"/>
                  </a:lnTo>
                  <a:lnTo>
                    <a:pt x="229" y="111"/>
                  </a:lnTo>
                  <a:lnTo>
                    <a:pt x="58" y="112"/>
                  </a:lnTo>
                  <a:lnTo>
                    <a:pt x="19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3" name="Freeform 99"/>
            <p:cNvSpPr>
              <a:spLocks/>
            </p:cNvSpPr>
            <p:nvPr/>
          </p:nvSpPr>
          <p:spPr bwMode="auto">
            <a:xfrm>
              <a:off x="1690" y="2901"/>
              <a:ext cx="56" cy="54"/>
            </a:xfrm>
            <a:custGeom>
              <a:avLst/>
              <a:gdLst>
                <a:gd name="T0" fmla="*/ 0 w 112"/>
                <a:gd name="T1" fmla="*/ 74 h 106"/>
                <a:gd name="T2" fmla="*/ 55 w 112"/>
                <a:gd name="T3" fmla="*/ 38 h 106"/>
                <a:gd name="T4" fmla="*/ 55 w 112"/>
                <a:gd name="T5" fmla="*/ 62 h 106"/>
                <a:gd name="T6" fmla="*/ 112 w 112"/>
                <a:gd name="T7" fmla="*/ 0 h 106"/>
                <a:gd name="T8" fmla="*/ 51 w 112"/>
                <a:gd name="T9" fmla="*/ 106 h 106"/>
                <a:gd name="T10" fmla="*/ 32 w 112"/>
                <a:gd name="T11" fmla="*/ 74 h 106"/>
                <a:gd name="T12" fmla="*/ 0 w 112"/>
                <a:gd name="T13" fmla="*/ 74 h 106"/>
                <a:gd name="T14" fmla="*/ 0 w 112"/>
                <a:gd name="T1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06">
                  <a:moveTo>
                    <a:pt x="0" y="74"/>
                  </a:moveTo>
                  <a:lnTo>
                    <a:pt x="55" y="38"/>
                  </a:lnTo>
                  <a:lnTo>
                    <a:pt x="55" y="62"/>
                  </a:lnTo>
                  <a:lnTo>
                    <a:pt x="112" y="0"/>
                  </a:lnTo>
                  <a:lnTo>
                    <a:pt x="51" y="106"/>
                  </a:lnTo>
                  <a:lnTo>
                    <a:pt x="32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4" name="Freeform 100"/>
            <p:cNvSpPr>
              <a:spLocks/>
            </p:cNvSpPr>
            <p:nvPr/>
          </p:nvSpPr>
          <p:spPr bwMode="auto">
            <a:xfrm>
              <a:off x="1622" y="2834"/>
              <a:ext cx="42" cy="30"/>
            </a:xfrm>
            <a:custGeom>
              <a:avLst/>
              <a:gdLst>
                <a:gd name="T0" fmla="*/ 0 w 83"/>
                <a:gd name="T1" fmla="*/ 61 h 61"/>
                <a:gd name="T2" fmla="*/ 36 w 83"/>
                <a:gd name="T3" fmla="*/ 15 h 61"/>
                <a:gd name="T4" fmla="*/ 83 w 83"/>
                <a:gd name="T5" fmla="*/ 0 h 61"/>
                <a:gd name="T6" fmla="*/ 51 w 83"/>
                <a:gd name="T7" fmla="*/ 2 h 61"/>
                <a:gd name="T8" fmla="*/ 28 w 83"/>
                <a:gd name="T9" fmla="*/ 11 h 61"/>
                <a:gd name="T10" fmla="*/ 0 w 83"/>
                <a:gd name="T11" fmla="*/ 61 h 61"/>
                <a:gd name="T12" fmla="*/ 0 w 83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1">
                  <a:moveTo>
                    <a:pt x="0" y="61"/>
                  </a:moveTo>
                  <a:lnTo>
                    <a:pt x="36" y="15"/>
                  </a:lnTo>
                  <a:lnTo>
                    <a:pt x="83" y="0"/>
                  </a:lnTo>
                  <a:lnTo>
                    <a:pt x="51" y="2"/>
                  </a:lnTo>
                  <a:lnTo>
                    <a:pt x="28" y="1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5" name="Freeform 101"/>
            <p:cNvSpPr>
              <a:spLocks/>
            </p:cNvSpPr>
            <p:nvPr/>
          </p:nvSpPr>
          <p:spPr bwMode="auto">
            <a:xfrm>
              <a:off x="1576" y="2994"/>
              <a:ext cx="92" cy="35"/>
            </a:xfrm>
            <a:custGeom>
              <a:avLst/>
              <a:gdLst>
                <a:gd name="T0" fmla="*/ 185 w 185"/>
                <a:gd name="T1" fmla="*/ 8 h 68"/>
                <a:gd name="T2" fmla="*/ 4 w 185"/>
                <a:gd name="T3" fmla="*/ 0 h 68"/>
                <a:gd name="T4" fmla="*/ 0 w 185"/>
                <a:gd name="T5" fmla="*/ 59 h 68"/>
                <a:gd name="T6" fmla="*/ 181 w 185"/>
                <a:gd name="T7" fmla="*/ 68 h 68"/>
                <a:gd name="T8" fmla="*/ 185 w 185"/>
                <a:gd name="T9" fmla="*/ 8 h 68"/>
                <a:gd name="T10" fmla="*/ 185 w 185"/>
                <a:gd name="T11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68">
                  <a:moveTo>
                    <a:pt x="185" y="8"/>
                  </a:moveTo>
                  <a:lnTo>
                    <a:pt x="4" y="0"/>
                  </a:lnTo>
                  <a:lnTo>
                    <a:pt x="0" y="59"/>
                  </a:lnTo>
                  <a:lnTo>
                    <a:pt x="181" y="68"/>
                  </a:lnTo>
                  <a:lnTo>
                    <a:pt x="185" y="8"/>
                  </a:lnTo>
                  <a:lnTo>
                    <a:pt x="185" y="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6" name="Freeform 102"/>
            <p:cNvSpPr>
              <a:spLocks/>
            </p:cNvSpPr>
            <p:nvPr/>
          </p:nvSpPr>
          <p:spPr bwMode="auto">
            <a:xfrm>
              <a:off x="1616" y="3224"/>
              <a:ext cx="90" cy="28"/>
            </a:xfrm>
            <a:custGeom>
              <a:avLst/>
              <a:gdLst>
                <a:gd name="T0" fmla="*/ 0 w 181"/>
                <a:gd name="T1" fmla="*/ 0 h 55"/>
                <a:gd name="T2" fmla="*/ 145 w 181"/>
                <a:gd name="T3" fmla="*/ 2 h 55"/>
                <a:gd name="T4" fmla="*/ 181 w 181"/>
                <a:gd name="T5" fmla="*/ 55 h 55"/>
                <a:gd name="T6" fmla="*/ 29 w 181"/>
                <a:gd name="T7" fmla="*/ 55 h 55"/>
                <a:gd name="T8" fmla="*/ 0 w 181"/>
                <a:gd name="T9" fmla="*/ 0 h 55"/>
                <a:gd name="T10" fmla="*/ 0 w 181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55">
                  <a:moveTo>
                    <a:pt x="0" y="0"/>
                  </a:moveTo>
                  <a:lnTo>
                    <a:pt x="145" y="2"/>
                  </a:lnTo>
                  <a:lnTo>
                    <a:pt x="181" y="55"/>
                  </a:lnTo>
                  <a:lnTo>
                    <a:pt x="29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7" name="Freeform 103"/>
            <p:cNvSpPr>
              <a:spLocks/>
            </p:cNvSpPr>
            <p:nvPr/>
          </p:nvSpPr>
          <p:spPr bwMode="auto">
            <a:xfrm>
              <a:off x="1578" y="3001"/>
              <a:ext cx="87" cy="17"/>
            </a:xfrm>
            <a:custGeom>
              <a:avLst/>
              <a:gdLst>
                <a:gd name="T0" fmla="*/ 4 w 173"/>
                <a:gd name="T1" fmla="*/ 0 h 34"/>
                <a:gd name="T2" fmla="*/ 173 w 173"/>
                <a:gd name="T3" fmla="*/ 12 h 34"/>
                <a:gd name="T4" fmla="*/ 171 w 173"/>
                <a:gd name="T5" fmla="*/ 34 h 34"/>
                <a:gd name="T6" fmla="*/ 0 w 173"/>
                <a:gd name="T7" fmla="*/ 23 h 34"/>
                <a:gd name="T8" fmla="*/ 4 w 173"/>
                <a:gd name="T9" fmla="*/ 0 h 34"/>
                <a:gd name="T10" fmla="*/ 4 w 1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4">
                  <a:moveTo>
                    <a:pt x="4" y="0"/>
                  </a:moveTo>
                  <a:lnTo>
                    <a:pt x="173" y="12"/>
                  </a:lnTo>
                  <a:lnTo>
                    <a:pt x="171" y="34"/>
                  </a:lnTo>
                  <a:lnTo>
                    <a:pt x="0" y="2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8" name="Freeform 104"/>
            <p:cNvSpPr>
              <a:spLocks/>
            </p:cNvSpPr>
            <p:nvPr/>
          </p:nvSpPr>
          <p:spPr bwMode="auto">
            <a:xfrm>
              <a:off x="1618" y="3231"/>
              <a:ext cx="80" cy="14"/>
            </a:xfrm>
            <a:custGeom>
              <a:avLst/>
              <a:gdLst>
                <a:gd name="T0" fmla="*/ 0 w 160"/>
                <a:gd name="T1" fmla="*/ 0 h 29"/>
                <a:gd name="T2" fmla="*/ 150 w 160"/>
                <a:gd name="T3" fmla="*/ 2 h 29"/>
                <a:gd name="T4" fmla="*/ 160 w 160"/>
                <a:gd name="T5" fmla="*/ 29 h 29"/>
                <a:gd name="T6" fmla="*/ 11 w 160"/>
                <a:gd name="T7" fmla="*/ 27 h 29"/>
                <a:gd name="T8" fmla="*/ 0 w 160"/>
                <a:gd name="T9" fmla="*/ 0 h 29"/>
                <a:gd name="T10" fmla="*/ 0 w 16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9">
                  <a:moveTo>
                    <a:pt x="0" y="0"/>
                  </a:moveTo>
                  <a:lnTo>
                    <a:pt x="150" y="2"/>
                  </a:lnTo>
                  <a:lnTo>
                    <a:pt x="160" y="29"/>
                  </a:lnTo>
                  <a:lnTo>
                    <a:pt x="11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9" name="Freeform 105"/>
            <p:cNvSpPr>
              <a:spLocks/>
            </p:cNvSpPr>
            <p:nvPr/>
          </p:nvSpPr>
          <p:spPr bwMode="auto">
            <a:xfrm>
              <a:off x="3728" y="3046"/>
              <a:ext cx="63" cy="41"/>
            </a:xfrm>
            <a:custGeom>
              <a:avLst/>
              <a:gdLst>
                <a:gd name="T0" fmla="*/ 114 w 125"/>
                <a:gd name="T1" fmla="*/ 81 h 81"/>
                <a:gd name="T2" fmla="*/ 78 w 125"/>
                <a:gd name="T3" fmla="*/ 41 h 81"/>
                <a:gd name="T4" fmla="*/ 7 w 125"/>
                <a:gd name="T5" fmla="*/ 24 h 81"/>
                <a:gd name="T6" fmla="*/ 0 w 125"/>
                <a:gd name="T7" fmla="*/ 0 h 81"/>
                <a:gd name="T8" fmla="*/ 64 w 125"/>
                <a:gd name="T9" fmla="*/ 13 h 81"/>
                <a:gd name="T10" fmla="*/ 106 w 125"/>
                <a:gd name="T11" fmla="*/ 36 h 81"/>
                <a:gd name="T12" fmla="*/ 125 w 125"/>
                <a:gd name="T13" fmla="*/ 60 h 81"/>
                <a:gd name="T14" fmla="*/ 114 w 125"/>
                <a:gd name="T15" fmla="*/ 81 h 81"/>
                <a:gd name="T16" fmla="*/ 114 w 125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81">
                  <a:moveTo>
                    <a:pt x="114" y="81"/>
                  </a:moveTo>
                  <a:lnTo>
                    <a:pt x="78" y="41"/>
                  </a:lnTo>
                  <a:lnTo>
                    <a:pt x="7" y="24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06" y="36"/>
                  </a:lnTo>
                  <a:lnTo>
                    <a:pt x="125" y="60"/>
                  </a:lnTo>
                  <a:lnTo>
                    <a:pt x="114" y="81"/>
                  </a:lnTo>
                  <a:lnTo>
                    <a:pt x="114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0" name="Freeform 106"/>
            <p:cNvSpPr>
              <a:spLocks/>
            </p:cNvSpPr>
            <p:nvPr/>
          </p:nvSpPr>
          <p:spPr bwMode="auto">
            <a:xfrm>
              <a:off x="3590" y="2571"/>
              <a:ext cx="699" cy="638"/>
            </a:xfrm>
            <a:custGeom>
              <a:avLst/>
              <a:gdLst>
                <a:gd name="T0" fmla="*/ 190 w 1399"/>
                <a:gd name="T1" fmla="*/ 13 h 1278"/>
                <a:gd name="T2" fmla="*/ 33 w 1399"/>
                <a:gd name="T3" fmla="*/ 420 h 1278"/>
                <a:gd name="T4" fmla="*/ 183 w 1399"/>
                <a:gd name="T5" fmla="*/ 799 h 1278"/>
                <a:gd name="T6" fmla="*/ 287 w 1399"/>
                <a:gd name="T7" fmla="*/ 871 h 1278"/>
                <a:gd name="T8" fmla="*/ 432 w 1399"/>
                <a:gd name="T9" fmla="*/ 930 h 1278"/>
                <a:gd name="T10" fmla="*/ 713 w 1399"/>
                <a:gd name="T11" fmla="*/ 747 h 1278"/>
                <a:gd name="T12" fmla="*/ 968 w 1399"/>
                <a:gd name="T13" fmla="*/ 629 h 1278"/>
                <a:gd name="T14" fmla="*/ 1040 w 1399"/>
                <a:gd name="T15" fmla="*/ 570 h 1278"/>
                <a:gd name="T16" fmla="*/ 740 w 1399"/>
                <a:gd name="T17" fmla="*/ 774 h 1278"/>
                <a:gd name="T18" fmla="*/ 451 w 1399"/>
                <a:gd name="T19" fmla="*/ 943 h 1278"/>
                <a:gd name="T20" fmla="*/ 582 w 1399"/>
                <a:gd name="T21" fmla="*/ 1042 h 1278"/>
                <a:gd name="T22" fmla="*/ 941 w 1399"/>
                <a:gd name="T23" fmla="*/ 951 h 1278"/>
                <a:gd name="T24" fmla="*/ 1086 w 1399"/>
                <a:gd name="T25" fmla="*/ 852 h 1278"/>
                <a:gd name="T26" fmla="*/ 1367 w 1399"/>
                <a:gd name="T27" fmla="*/ 544 h 1278"/>
                <a:gd name="T28" fmla="*/ 1348 w 1399"/>
                <a:gd name="T29" fmla="*/ 399 h 1278"/>
                <a:gd name="T30" fmla="*/ 1185 w 1399"/>
                <a:gd name="T31" fmla="*/ 434 h 1278"/>
                <a:gd name="T32" fmla="*/ 1204 w 1399"/>
                <a:gd name="T33" fmla="*/ 257 h 1278"/>
                <a:gd name="T34" fmla="*/ 1078 w 1399"/>
                <a:gd name="T35" fmla="*/ 145 h 1278"/>
                <a:gd name="T36" fmla="*/ 804 w 1399"/>
                <a:gd name="T37" fmla="*/ 122 h 1278"/>
                <a:gd name="T38" fmla="*/ 909 w 1399"/>
                <a:gd name="T39" fmla="*/ 118 h 1278"/>
                <a:gd name="T40" fmla="*/ 1190 w 1399"/>
                <a:gd name="T41" fmla="*/ 171 h 1278"/>
                <a:gd name="T42" fmla="*/ 1230 w 1399"/>
                <a:gd name="T43" fmla="*/ 316 h 1278"/>
                <a:gd name="T44" fmla="*/ 1367 w 1399"/>
                <a:gd name="T45" fmla="*/ 399 h 1278"/>
                <a:gd name="T46" fmla="*/ 1373 w 1399"/>
                <a:gd name="T47" fmla="*/ 563 h 1278"/>
                <a:gd name="T48" fmla="*/ 1399 w 1399"/>
                <a:gd name="T49" fmla="*/ 728 h 1278"/>
                <a:gd name="T50" fmla="*/ 1308 w 1399"/>
                <a:gd name="T51" fmla="*/ 930 h 1278"/>
                <a:gd name="T52" fmla="*/ 1301 w 1399"/>
                <a:gd name="T53" fmla="*/ 884 h 1278"/>
                <a:gd name="T54" fmla="*/ 1367 w 1399"/>
                <a:gd name="T55" fmla="*/ 702 h 1278"/>
                <a:gd name="T56" fmla="*/ 1230 w 1399"/>
                <a:gd name="T57" fmla="*/ 707 h 1278"/>
                <a:gd name="T58" fmla="*/ 1204 w 1399"/>
                <a:gd name="T59" fmla="*/ 833 h 1278"/>
                <a:gd name="T60" fmla="*/ 1126 w 1399"/>
                <a:gd name="T61" fmla="*/ 852 h 1278"/>
                <a:gd name="T62" fmla="*/ 974 w 1399"/>
                <a:gd name="T63" fmla="*/ 970 h 1278"/>
                <a:gd name="T64" fmla="*/ 766 w 1399"/>
                <a:gd name="T65" fmla="*/ 1093 h 1278"/>
                <a:gd name="T66" fmla="*/ 1008 w 1399"/>
                <a:gd name="T67" fmla="*/ 1179 h 1278"/>
                <a:gd name="T68" fmla="*/ 877 w 1399"/>
                <a:gd name="T69" fmla="*/ 1232 h 1278"/>
                <a:gd name="T70" fmla="*/ 1112 w 1399"/>
                <a:gd name="T71" fmla="*/ 1192 h 1278"/>
                <a:gd name="T72" fmla="*/ 1263 w 1399"/>
                <a:gd name="T73" fmla="*/ 1021 h 1278"/>
                <a:gd name="T74" fmla="*/ 1295 w 1399"/>
                <a:gd name="T75" fmla="*/ 983 h 1278"/>
                <a:gd name="T76" fmla="*/ 1263 w 1399"/>
                <a:gd name="T77" fmla="*/ 1055 h 1278"/>
                <a:gd name="T78" fmla="*/ 1105 w 1399"/>
                <a:gd name="T79" fmla="*/ 1219 h 1278"/>
                <a:gd name="T80" fmla="*/ 981 w 1399"/>
                <a:gd name="T81" fmla="*/ 1270 h 1278"/>
                <a:gd name="T82" fmla="*/ 649 w 1399"/>
                <a:gd name="T83" fmla="*/ 1165 h 1278"/>
                <a:gd name="T84" fmla="*/ 491 w 1399"/>
                <a:gd name="T85" fmla="*/ 1068 h 1278"/>
                <a:gd name="T86" fmla="*/ 314 w 1399"/>
                <a:gd name="T87" fmla="*/ 964 h 1278"/>
                <a:gd name="T88" fmla="*/ 217 w 1399"/>
                <a:gd name="T89" fmla="*/ 871 h 1278"/>
                <a:gd name="T90" fmla="*/ 19 w 1399"/>
                <a:gd name="T91" fmla="*/ 570 h 1278"/>
                <a:gd name="T92" fmla="*/ 19 w 1399"/>
                <a:gd name="T93" fmla="*/ 243 h 1278"/>
                <a:gd name="T94" fmla="*/ 99 w 1399"/>
                <a:gd name="T95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99" h="1278">
                  <a:moveTo>
                    <a:pt x="99" y="0"/>
                  </a:moveTo>
                  <a:lnTo>
                    <a:pt x="190" y="13"/>
                  </a:lnTo>
                  <a:lnTo>
                    <a:pt x="99" y="112"/>
                  </a:lnTo>
                  <a:lnTo>
                    <a:pt x="33" y="420"/>
                  </a:lnTo>
                  <a:lnTo>
                    <a:pt x="40" y="504"/>
                  </a:lnTo>
                  <a:lnTo>
                    <a:pt x="183" y="799"/>
                  </a:lnTo>
                  <a:lnTo>
                    <a:pt x="249" y="871"/>
                  </a:lnTo>
                  <a:lnTo>
                    <a:pt x="287" y="871"/>
                  </a:lnTo>
                  <a:lnTo>
                    <a:pt x="327" y="937"/>
                  </a:lnTo>
                  <a:lnTo>
                    <a:pt x="432" y="930"/>
                  </a:lnTo>
                  <a:lnTo>
                    <a:pt x="550" y="838"/>
                  </a:lnTo>
                  <a:lnTo>
                    <a:pt x="713" y="747"/>
                  </a:lnTo>
                  <a:lnTo>
                    <a:pt x="936" y="675"/>
                  </a:lnTo>
                  <a:lnTo>
                    <a:pt x="968" y="629"/>
                  </a:lnTo>
                  <a:lnTo>
                    <a:pt x="1126" y="434"/>
                  </a:lnTo>
                  <a:lnTo>
                    <a:pt x="1040" y="570"/>
                  </a:lnTo>
                  <a:lnTo>
                    <a:pt x="936" y="715"/>
                  </a:lnTo>
                  <a:lnTo>
                    <a:pt x="740" y="774"/>
                  </a:lnTo>
                  <a:lnTo>
                    <a:pt x="517" y="892"/>
                  </a:lnTo>
                  <a:lnTo>
                    <a:pt x="451" y="943"/>
                  </a:lnTo>
                  <a:lnTo>
                    <a:pt x="504" y="1029"/>
                  </a:lnTo>
                  <a:lnTo>
                    <a:pt x="582" y="1042"/>
                  </a:lnTo>
                  <a:lnTo>
                    <a:pt x="719" y="1015"/>
                  </a:lnTo>
                  <a:lnTo>
                    <a:pt x="941" y="951"/>
                  </a:lnTo>
                  <a:lnTo>
                    <a:pt x="995" y="924"/>
                  </a:lnTo>
                  <a:lnTo>
                    <a:pt x="1086" y="852"/>
                  </a:lnTo>
                  <a:lnTo>
                    <a:pt x="1209" y="681"/>
                  </a:lnTo>
                  <a:lnTo>
                    <a:pt x="1367" y="544"/>
                  </a:lnTo>
                  <a:lnTo>
                    <a:pt x="1373" y="453"/>
                  </a:lnTo>
                  <a:lnTo>
                    <a:pt x="1348" y="399"/>
                  </a:lnTo>
                  <a:lnTo>
                    <a:pt x="1236" y="367"/>
                  </a:lnTo>
                  <a:lnTo>
                    <a:pt x="1185" y="434"/>
                  </a:lnTo>
                  <a:lnTo>
                    <a:pt x="1196" y="329"/>
                  </a:lnTo>
                  <a:lnTo>
                    <a:pt x="1204" y="257"/>
                  </a:lnTo>
                  <a:lnTo>
                    <a:pt x="1150" y="177"/>
                  </a:lnTo>
                  <a:lnTo>
                    <a:pt x="1078" y="145"/>
                  </a:lnTo>
                  <a:lnTo>
                    <a:pt x="917" y="145"/>
                  </a:lnTo>
                  <a:lnTo>
                    <a:pt x="804" y="122"/>
                  </a:lnTo>
                  <a:lnTo>
                    <a:pt x="822" y="89"/>
                  </a:lnTo>
                  <a:lnTo>
                    <a:pt x="909" y="118"/>
                  </a:lnTo>
                  <a:lnTo>
                    <a:pt x="1093" y="126"/>
                  </a:lnTo>
                  <a:lnTo>
                    <a:pt x="1190" y="171"/>
                  </a:lnTo>
                  <a:lnTo>
                    <a:pt x="1230" y="249"/>
                  </a:lnTo>
                  <a:lnTo>
                    <a:pt x="1230" y="316"/>
                  </a:lnTo>
                  <a:lnTo>
                    <a:pt x="1268" y="348"/>
                  </a:lnTo>
                  <a:lnTo>
                    <a:pt x="1367" y="399"/>
                  </a:lnTo>
                  <a:lnTo>
                    <a:pt x="1399" y="472"/>
                  </a:lnTo>
                  <a:lnTo>
                    <a:pt x="1373" y="563"/>
                  </a:lnTo>
                  <a:lnTo>
                    <a:pt x="1354" y="635"/>
                  </a:lnTo>
                  <a:lnTo>
                    <a:pt x="1399" y="728"/>
                  </a:lnTo>
                  <a:lnTo>
                    <a:pt x="1386" y="779"/>
                  </a:lnTo>
                  <a:lnTo>
                    <a:pt x="1308" y="930"/>
                  </a:lnTo>
                  <a:lnTo>
                    <a:pt x="1249" y="865"/>
                  </a:lnTo>
                  <a:lnTo>
                    <a:pt x="1301" y="884"/>
                  </a:lnTo>
                  <a:lnTo>
                    <a:pt x="1367" y="766"/>
                  </a:lnTo>
                  <a:lnTo>
                    <a:pt x="1367" y="702"/>
                  </a:lnTo>
                  <a:lnTo>
                    <a:pt x="1335" y="662"/>
                  </a:lnTo>
                  <a:lnTo>
                    <a:pt x="1230" y="707"/>
                  </a:lnTo>
                  <a:lnTo>
                    <a:pt x="1150" y="806"/>
                  </a:lnTo>
                  <a:lnTo>
                    <a:pt x="1204" y="833"/>
                  </a:lnTo>
                  <a:lnTo>
                    <a:pt x="1171" y="865"/>
                  </a:lnTo>
                  <a:lnTo>
                    <a:pt x="1126" y="852"/>
                  </a:lnTo>
                  <a:lnTo>
                    <a:pt x="1059" y="905"/>
                  </a:lnTo>
                  <a:lnTo>
                    <a:pt x="974" y="970"/>
                  </a:lnTo>
                  <a:lnTo>
                    <a:pt x="753" y="1029"/>
                  </a:lnTo>
                  <a:lnTo>
                    <a:pt x="766" y="1093"/>
                  </a:lnTo>
                  <a:lnTo>
                    <a:pt x="850" y="1160"/>
                  </a:lnTo>
                  <a:lnTo>
                    <a:pt x="1008" y="1179"/>
                  </a:lnTo>
                  <a:lnTo>
                    <a:pt x="871" y="1192"/>
                  </a:lnTo>
                  <a:lnTo>
                    <a:pt x="877" y="1232"/>
                  </a:lnTo>
                  <a:lnTo>
                    <a:pt x="1046" y="1259"/>
                  </a:lnTo>
                  <a:lnTo>
                    <a:pt x="1112" y="1192"/>
                  </a:lnTo>
                  <a:lnTo>
                    <a:pt x="1164" y="1160"/>
                  </a:lnTo>
                  <a:lnTo>
                    <a:pt x="1263" y="1021"/>
                  </a:lnTo>
                  <a:lnTo>
                    <a:pt x="1249" y="937"/>
                  </a:lnTo>
                  <a:lnTo>
                    <a:pt x="1295" y="983"/>
                  </a:lnTo>
                  <a:lnTo>
                    <a:pt x="1295" y="1021"/>
                  </a:lnTo>
                  <a:lnTo>
                    <a:pt x="1263" y="1055"/>
                  </a:lnTo>
                  <a:lnTo>
                    <a:pt x="1177" y="1179"/>
                  </a:lnTo>
                  <a:lnTo>
                    <a:pt x="1105" y="1219"/>
                  </a:lnTo>
                  <a:lnTo>
                    <a:pt x="1053" y="1278"/>
                  </a:lnTo>
                  <a:lnTo>
                    <a:pt x="981" y="1270"/>
                  </a:lnTo>
                  <a:lnTo>
                    <a:pt x="850" y="1238"/>
                  </a:lnTo>
                  <a:lnTo>
                    <a:pt x="649" y="1165"/>
                  </a:lnTo>
                  <a:lnTo>
                    <a:pt x="609" y="1074"/>
                  </a:lnTo>
                  <a:lnTo>
                    <a:pt x="491" y="1068"/>
                  </a:lnTo>
                  <a:lnTo>
                    <a:pt x="413" y="989"/>
                  </a:lnTo>
                  <a:lnTo>
                    <a:pt x="314" y="964"/>
                  </a:lnTo>
                  <a:lnTo>
                    <a:pt x="263" y="905"/>
                  </a:lnTo>
                  <a:lnTo>
                    <a:pt x="217" y="871"/>
                  </a:lnTo>
                  <a:lnTo>
                    <a:pt x="145" y="793"/>
                  </a:lnTo>
                  <a:lnTo>
                    <a:pt x="19" y="570"/>
                  </a:lnTo>
                  <a:lnTo>
                    <a:pt x="0" y="472"/>
                  </a:lnTo>
                  <a:lnTo>
                    <a:pt x="19" y="243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1" name="Freeform 107"/>
            <p:cNvSpPr>
              <a:spLocks/>
            </p:cNvSpPr>
            <p:nvPr/>
          </p:nvSpPr>
          <p:spPr bwMode="auto">
            <a:xfrm>
              <a:off x="2936" y="2446"/>
              <a:ext cx="706" cy="465"/>
            </a:xfrm>
            <a:custGeom>
              <a:avLst/>
              <a:gdLst>
                <a:gd name="T0" fmla="*/ 80 w 1413"/>
                <a:gd name="T1" fmla="*/ 0 h 930"/>
                <a:gd name="T2" fmla="*/ 124 w 1413"/>
                <a:gd name="T3" fmla="*/ 126 h 930"/>
                <a:gd name="T4" fmla="*/ 190 w 1413"/>
                <a:gd name="T5" fmla="*/ 112 h 930"/>
                <a:gd name="T6" fmla="*/ 255 w 1413"/>
                <a:gd name="T7" fmla="*/ 348 h 930"/>
                <a:gd name="T8" fmla="*/ 386 w 1413"/>
                <a:gd name="T9" fmla="*/ 492 h 930"/>
                <a:gd name="T10" fmla="*/ 569 w 1413"/>
                <a:gd name="T11" fmla="*/ 603 h 930"/>
                <a:gd name="T12" fmla="*/ 791 w 1413"/>
                <a:gd name="T13" fmla="*/ 688 h 930"/>
                <a:gd name="T14" fmla="*/ 1072 w 1413"/>
                <a:gd name="T15" fmla="*/ 734 h 930"/>
                <a:gd name="T16" fmla="*/ 1354 w 1413"/>
                <a:gd name="T17" fmla="*/ 800 h 930"/>
                <a:gd name="T18" fmla="*/ 1413 w 1413"/>
                <a:gd name="T19" fmla="*/ 930 h 930"/>
                <a:gd name="T20" fmla="*/ 1217 w 1413"/>
                <a:gd name="T21" fmla="*/ 819 h 930"/>
                <a:gd name="T22" fmla="*/ 1048 w 1413"/>
                <a:gd name="T23" fmla="*/ 766 h 930"/>
                <a:gd name="T24" fmla="*/ 778 w 1413"/>
                <a:gd name="T25" fmla="*/ 728 h 930"/>
                <a:gd name="T26" fmla="*/ 531 w 1413"/>
                <a:gd name="T27" fmla="*/ 629 h 930"/>
                <a:gd name="T28" fmla="*/ 354 w 1413"/>
                <a:gd name="T29" fmla="*/ 506 h 930"/>
                <a:gd name="T30" fmla="*/ 209 w 1413"/>
                <a:gd name="T31" fmla="*/ 361 h 930"/>
                <a:gd name="T32" fmla="*/ 131 w 1413"/>
                <a:gd name="T33" fmla="*/ 171 h 930"/>
                <a:gd name="T34" fmla="*/ 0 w 1413"/>
                <a:gd name="T35" fmla="*/ 0 h 930"/>
                <a:gd name="T36" fmla="*/ 80 w 1413"/>
                <a:gd name="T37" fmla="*/ 0 h 930"/>
                <a:gd name="T38" fmla="*/ 80 w 1413"/>
                <a:gd name="T3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3" h="930">
                  <a:moveTo>
                    <a:pt x="80" y="0"/>
                  </a:moveTo>
                  <a:lnTo>
                    <a:pt x="124" y="126"/>
                  </a:lnTo>
                  <a:lnTo>
                    <a:pt x="190" y="112"/>
                  </a:lnTo>
                  <a:lnTo>
                    <a:pt x="255" y="348"/>
                  </a:lnTo>
                  <a:lnTo>
                    <a:pt x="386" y="492"/>
                  </a:lnTo>
                  <a:lnTo>
                    <a:pt x="569" y="603"/>
                  </a:lnTo>
                  <a:lnTo>
                    <a:pt x="791" y="688"/>
                  </a:lnTo>
                  <a:lnTo>
                    <a:pt x="1072" y="734"/>
                  </a:lnTo>
                  <a:lnTo>
                    <a:pt x="1354" y="800"/>
                  </a:lnTo>
                  <a:lnTo>
                    <a:pt x="1413" y="930"/>
                  </a:lnTo>
                  <a:lnTo>
                    <a:pt x="1217" y="819"/>
                  </a:lnTo>
                  <a:lnTo>
                    <a:pt x="1048" y="766"/>
                  </a:lnTo>
                  <a:lnTo>
                    <a:pt x="778" y="728"/>
                  </a:lnTo>
                  <a:lnTo>
                    <a:pt x="531" y="629"/>
                  </a:lnTo>
                  <a:lnTo>
                    <a:pt x="354" y="506"/>
                  </a:lnTo>
                  <a:lnTo>
                    <a:pt x="209" y="361"/>
                  </a:lnTo>
                  <a:lnTo>
                    <a:pt x="131" y="171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2" name="Freeform 108"/>
            <p:cNvSpPr>
              <a:spLocks/>
            </p:cNvSpPr>
            <p:nvPr/>
          </p:nvSpPr>
          <p:spPr bwMode="auto">
            <a:xfrm>
              <a:off x="3073" y="2230"/>
              <a:ext cx="844" cy="374"/>
            </a:xfrm>
            <a:custGeom>
              <a:avLst/>
              <a:gdLst>
                <a:gd name="T0" fmla="*/ 0 w 1686"/>
                <a:gd name="T1" fmla="*/ 313 h 747"/>
                <a:gd name="T2" fmla="*/ 306 w 1686"/>
                <a:gd name="T3" fmla="*/ 144 h 747"/>
                <a:gd name="T4" fmla="*/ 555 w 1686"/>
                <a:gd name="T5" fmla="*/ 53 h 747"/>
                <a:gd name="T6" fmla="*/ 738 w 1686"/>
                <a:gd name="T7" fmla="*/ 59 h 747"/>
                <a:gd name="T8" fmla="*/ 1013 w 1686"/>
                <a:gd name="T9" fmla="*/ 281 h 747"/>
                <a:gd name="T10" fmla="*/ 1268 w 1686"/>
                <a:gd name="T11" fmla="*/ 503 h 747"/>
                <a:gd name="T12" fmla="*/ 1418 w 1686"/>
                <a:gd name="T13" fmla="*/ 635 h 747"/>
                <a:gd name="T14" fmla="*/ 1660 w 1686"/>
                <a:gd name="T15" fmla="*/ 747 h 747"/>
                <a:gd name="T16" fmla="*/ 1686 w 1686"/>
                <a:gd name="T17" fmla="*/ 693 h 747"/>
                <a:gd name="T18" fmla="*/ 1445 w 1686"/>
                <a:gd name="T19" fmla="*/ 621 h 747"/>
                <a:gd name="T20" fmla="*/ 1156 w 1686"/>
                <a:gd name="T21" fmla="*/ 361 h 747"/>
                <a:gd name="T22" fmla="*/ 895 w 1686"/>
                <a:gd name="T23" fmla="*/ 104 h 747"/>
                <a:gd name="T24" fmla="*/ 732 w 1686"/>
                <a:gd name="T25" fmla="*/ 0 h 747"/>
                <a:gd name="T26" fmla="*/ 523 w 1686"/>
                <a:gd name="T27" fmla="*/ 13 h 747"/>
                <a:gd name="T28" fmla="*/ 300 w 1686"/>
                <a:gd name="T29" fmla="*/ 91 h 747"/>
                <a:gd name="T30" fmla="*/ 0 w 1686"/>
                <a:gd name="T31" fmla="*/ 313 h 747"/>
                <a:gd name="T32" fmla="*/ 0 w 1686"/>
                <a:gd name="T33" fmla="*/ 31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6" h="747">
                  <a:moveTo>
                    <a:pt x="0" y="313"/>
                  </a:moveTo>
                  <a:lnTo>
                    <a:pt x="306" y="144"/>
                  </a:lnTo>
                  <a:lnTo>
                    <a:pt x="555" y="53"/>
                  </a:lnTo>
                  <a:lnTo>
                    <a:pt x="738" y="59"/>
                  </a:lnTo>
                  <a:lnTo>
                    <a:pt x="1013" y="281"/>
                  </a:lnTo>
                  <a:lnTo>
                    <a:pt x="1268" y="503"/>
                  </a:lnTo>
                  <a:lnTo>
                    <a:pt x="1418" y="635"/>
                  </a:lnTo>
                  <a:lnTo>
                    <a:pt x="1660" y="747"/>
                  </a:lnTo>
                  <a:lnTo>
                    <a:pt x="1686" y="693"/>
                  </a:lnTo>
                  <a:lnTo>
                    <a:pt x="1445" y="621"/>
                  </a:lnTo>
                  <a:lnTo>
                    <a:pt x="1156" y="361"/>
                  </a:lnTo>
                  <a:lnTo>
                    <a:pt x="895" y="104"/>
                  </a:lnTo>
                  <a:lnTo>
                    <a:pt x="732" y="0"/>
                  </a:lnTo>
                  <a:lnTo>
                    <a:pt x="523" y="13"/>
                  </a:lnTo>
                  <a:lnTo>
                    <a:pt x="300" y="91"/>
                  </a:lnTo>
                  <a:lnTo>
                    <a:pt x="0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3" name="Freeform 109"/>
            <p:cNvSpPr>
              <a:spLocks/>
            </p:cNvSpPr>
            <p:nvPr/>
          </p:nvSpPr>
          <p:spPr bwMode="auto">
            <a:xfrm>
              <a:off x="3672" y="2865"/>
              <a:ext cx="64" cy="51"/>
            </a:xfrm>
            <a:custGeom>
              <a:avLst/>
              <a:gdLst>
                <a:gd name="T0" fmla="*/ 0 w 127"/>
                <a:gd name="T1" fmla="*/ 101 h 101"/>
                <a:gd name="T2" fmla="*/ 0 w 127"/>
                <a:gd name="T3" fmla="*/ 37 h 101"/>
                <a:gd name="T4" fmla="*/ 70 w 127"/>
                <a:gd name="T5" fmla="*/ 0 h 101"/>
                <a:gd name="T6" fmla="*/ 127 w 127"/>
                <a:gd name="T7" fmla="*/ 14 h 101"/>
                <a:gd name="T8" fmla="*/ 79 w 127"/>
                <a:gd name="T9" fmla="*/ 27 h 101"/>
                <a:gd name="T10" fmla="*/ 22 w 127"/>
                <a:gd name="T11" fmla="*/ 57 h 101"/>
                <a:gd name="T12" fmla="*/ 0 w 127"/>
                <a:gd name="T13" fmla="*/ 101 h 101"/>
                <a:gd name="T14" fmla="*/ 0 w 1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1">
                  <a:moveTo>
                    <a:pt x="0" y="101"/>
                  </a:moveTo>
                  <a:lnTo>
                    <a:pt x="0" y="37"/>
                  </a:lnTo>
                  <a:lnTo>
                    <a:pt x="70" y="0"/>
                  </a:lnTo>
                  <a:lnTo>
                    <a:pt x="127" y="14"/>
                  </a:lnTo>
                  <a:lnTo>
                    <a:pt x="79" y="27"/>
                  </a:lnTo>
                  <a:lnTo>
                    <a:pt x="22" y="57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4" name="Freeform 110"/>
            <p:cNvSpPr>
              <a:spLocks/>
            </p:cNvSpPr>
            <p:nvPr/>
          </p:nvSpPr>
          <p:spPr bwMode="auto">
            <a:xfrm>
              <a:off x="3723" y="2701"/>
              <a:ext cx="290" cy="318"/>
            </a:xfrm>
            <a:custGeom>
              <a:avLst/>
              <a:gdLst>
                <a:gd name="T0" fmla="*/ 67 w 580"/>
                <a:gd name="T1" fmla="*/ 7 h 636"/>
                <a:gd name="T2" fmla="*/ 97 w 580"/>
                <a:gd name="T3" fmla="*/ 64 h 636"/>
                <a:gd name="T4" fmla="*/ 97 w 580"/>
                <a:gd name="T5" fmla="*/ 136 h 636"/>
                <a:gd name="T6" fmla="*/ 128 w 580"/>
                <a:gd name="T7" fmla="*/ 250 h 636"/>
                <a:gd name="T8" fmla="*/ 128 w 580"/>
                <a:gd name="T9" fmla="*/ 382 h 636"/>
                <a:gd name="T10" fmla="*/ 27 w 580"/>
                <a:gd name="T11" fmla="*/ 492 h 636"/>
                <a:gd name="T12" fmla="*/ 0 w 580"/>
                <a:gd name="T13" fmla="*/ 619 h 636"/>
                <a:gd name="T14" fmla="*/ 23 w 580"/>
                <a:gd name="T15" fmla="*/ 636 h 636"/>
                <a:gd name="T16" fmla="*/ 46 w 580"/>
                <a:gd name="T17" fmla="*/ 513 h 636"/>
                <a:gd name="T18" fmla="*/ 141 w 580"/>
                <a:gd name="T19" fmla="*/ 385 h 636"/>
                <a:gd name="T20" fmla="*/ 268 w 580"/>
                <a:gd name="T21" fmla="*/ 308 h 636"/>
                <a:gd name="T22" fmla="*/ 405 w 580"/>
                <a:gd name="T23" fmla="*/ 224 h 636"/>
                <a:gd name="T24" fmla="*/ 493 w 580"/>
                <a:gd name="T25" fmla="*/ 161 h 636"/>
                <a:gd name="T26" fmla="*/ 580 w 580"/>
                <a:gd name="T27" fmla="*/ 0 h 636"/>
                <a:gd name="T28" fmla="*/ 537 w 580"/>
                <a:gd name="T29" fmla="*/ 17 h 636"/>
                <a:gd name="T30" fmla="*/ 479 w 580"/>
                <a:gd name="T31" fmla="*/ 104 h 636"/>
                <a:gd name="T32" fmla="*/ 388 w 580"/>
                <a:gd name="T33" fmla="*/ 184 h 636"/>
                <a:gd name="T34" fmla="*/ 242 w 580"/>
                <a:gd name="T35" fmla="*/ 288 h 636"/>
                <a:gd name="T36" fmla="*/ 164 w 580"/>
                <a:gd name="T37" fmla="*/ 332 h 636"/>
                <a:gd name="T38" fmla="*/ 154 w 580"/>
                <a:gd name="T39" fmla="*/ 237 h 636"/>
                <a:gd name="T40" fmla="*/ 133 w 580"/>
                <a:gd name="T41" fmla="*/ 136 h 636"/>
                <a:gd name="T42" fmla="*/ 208 w 580"/>
                <a:gd name="T43" fmla="*/ 64 h 636"/>
                <a:gd name="T44" fmla="*/ 137 w 580"/>
                <a:gd name="T45" fmla="*/ 97 h 636"/>
                <a:gd name="T46" fmla="*/ 147 w 580"/>
                <a:gd name="T47" fmla="*/ 20 h 636"/>
                <a:gd name="T48" fmla="*/ 111 w 580"/>
                <a:gd name="T49" fmla="*/ 0 h 636"/>
                <a:gd name="T50" fmla="*/ 67 w 580"/>
                <a:gd name="T51" fmla="*/ 7 h 636"/>
                <a:gd name="T52" fmla="*/ 67 w 580"/>
                <a:gd name="T53" fmla="*/ 7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0" h="636">
                  <a:moveTo>
                    <a:pt x="67" y="7"/>
                  </a:moveTo>
                  <a:lnTo>
                    <a:pt x="97" y="64"/>
                  </a:lnTo>
                  <a:lnTo>
                    <a:pt x="97" y="136"/>
                  </a:lnTo>
                  <a:lnTo>
                    <a:pt x="128" y="250"/>
                  </a:lnTo>
                  <a:lnTo>
                    <a:pt x="128" y="382"/>
                  </a:lnTo>
                  <a:lnTo>
                    <a:pt x="27" y="492"/>
                  </a:lnTo>
                  <a:lnTo>
                    <a:pt x="0" y="619"/>
                  </a:lnTo>
                  <a:lnTo>
                    <a:pt x="23" y="636"/>
                  </a:lnTo>
                  <a:lnTo>
                    <a:pt x="46" y="513"/>
                  </a:lnTo>
                  <a:lnTo>
                    <a:pt x="141" y="385"/>
                  </a:lnTo>
                  <a:lnTo>
                    <a:pt x="268" y="308"/>
                  </a:lnTo>
                  <a:lnTo>
                    <a:pt x="405" y="224"/>
                  </a:lnTo>
                  <a:lnTo>
                    <a:pt x="493" y="161"/>
                  </a:lnTo>
                  <a:lnTo>
                    <a:pt x="580" y="0"/>
                  </a:lnTo>
                  <a:lnTo>
                    <a:pt x="537" y="17"/>
                  </a:lnTo>
                  <a:lnTo>
                    <a:pt x="479" y="104"/>
                  </a:lnTo>
                  <a:lnTo>
                    <a:pt x="388" y="184"/>
                  </a:lnTo>
                  <a:lnTo>
                    <a:pt x="242" y="288"/>
                  </a:lnTo>
                  <a:lnTo>
                    <a:pt x="164" y="332"/>
                  </a:lnTo>
                  <a:lnTo>
                    <a:pt x="154" y="237"/>
                  </a:lnTo>
                  <a:lnTo>
                    <a:pt x="133" y="136"/>
                  </a:lnTo>
                  <a:lnTo>
                    <a:pt x="208" y="64"/>
                  </a:lnTo>
                  <a:lnTo>
                    <a:pt x="137" y="97"/>
                  </a:lnTo>
                  <a:lnTo>
                    <a:pt x="147" y="20"/>
                  </a:lnTo>
                  <a:lnTo>
                    <a:pt x="111" y="0"/>
                  </a:lnTo>
                  <a:lnTo>
                    <a:pt x="67" y="7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5" name="Freeform 111"/>
            <p:cNvSpPr>
              <a:spLocks/>
            </p:cNvSpPr>
            <p:nvPr/>
          </p:nvSpPr>
          <p:spPr bwMode="auto">
            <a:xfrm>
              <a:off x="4227" y="3039"/>
              <a:ext cx="56" cy="51"/>
            </a:xfrm>
            <a:custGeom>
              <a:avLst/>
              <a:gdLst>
                <a:gd name="T0" fmla="*/ 44 w 110"/>
                <a:gd name="T1" fmla="*/ 4 h 101"/>
                <a:gd name="T2" fmla="*/ 84 w 110"/>
                <a:gd name="T3" fmla="*/ 14 h 101"/>
                <a:gd name="T4" fmla="*/ 84 w 110"/>
                <a:gd name="T5" fmla="*/ 57 h 101"/>
                <a:gd name="T6" fmla="*/ 53 w 110"/>
                <a:gd name="T7" fmla="*/ 61 h 101"/>
                <a:gd name="T8" fmla="*/ 36 w 110"/>
                <a:gd name="T9" fmla="*/ 31 h 101"/>
                <a:gd name="T10" fmla="*/ 0 w 110"/>
                <a:gd name="T11" fmla="*/ 57 h 101"/>
                <a:gd name="T12" fmla="*/ 70 w 110"/>
                <a:gd name="T13" fmla="*/ 101 h 101"/>
                <a:gd name="T14" fmla="*/ 110 w 110"/>
                <a:gd name="T15" fmla="*/ 65 h 101"/>
                <a:gd name="T16" fmla="*/ 93 w 110"/>
                <a:gd name="T17" fmla="*/ 0 h 101"/>
                <a:gd name="T18" fmla="*/ 44 w 110"/>
                <a:gd name="T19" fmla="*/ 4 h 101"/>
                <a:gd name="T20" fmla="*/ 44 w 110"/>
                <a:gd name="T2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01">
                  <a:moveTo>
                    <a:pt x="44" y="4"/>
                  </a:moveTo>
                  <a:lnTo>
                    <a:pt x="84" y="14"/>
                  </a:lnTo>
                  <a:lnTo>
                    <a:pt x="84" y="57"/>
                  </a:lnTo>
                  <a:lnTo>
                    <a:pt x="53" y="61"/>
                  </a:lnTo>
                  <a:lnTo>
                    <a:pt x="36" y="31"/>
                  </a:lnTo>
                  <a:lnTo>
                    <a:pt x="0" y="57"/>
                  </a:lnTo>
                  <a:lnTo>
                    <a:pt x="70" y="101"/>
                  </a:lnTo>
                  <a:lnTo>
                    <a:pt x="110" y="65"/>
                  </a:lnTo>
                  <a:lnTo>
                    <a:pt x="93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6" name="Freeform 112"/>
            <p:cNvSpPr>
              <a:spLocks/>
            </p:cNvSpPr>
            <p:nvPr/>
          </p:nvSpPr>
          <p:spPr bwMode="auto">
            <a:xfrm>
              <a:off x="3765" y="2955"/>
              <a:ext cx="77" cy="49"/>
            </a:xfrm>
            <a:custGeom>
              <a:avLst/>
              <a:gdLst>
                <a:gd name="T0" fmla="*/ 0 w 154"/>
                <a:gd name="T1" fmla="*/ 53 h 97"/>
                <a:gd name="T2" fmla="*/ 53 w 154"/>
                <a:gd name="T3" fmla="*/ 0 h 97"/>
                <a:gd name="T4" fmla="*/ 114 w 154"/>
                <a:gd name="T5" fmla="*/ 0 h 97"/>
                <a:gd name="T6" fmla="*/ 154 w 154"/>
                <a:gd name="T7" fmla="*/ 53 h 97"/>
                <a:gd name="T8" fmla="*/ 154 w 154"/>
                <a:gd name="T9" fmla="*/ 97 h 97"/>
                <a:gd name="T10" fmla="*/ 114 w 154"/>
                <a:gd name="T11" fmla="*/ 23 h 97"/>
                <a:gd name="T12" fmla="*/ 67 w 154"/>
                <a:gd name="T13" fmla="*/ 23 h 97"/>
                <a:gd name="T14" fmla="*/ 0 w 154"/>
                <a:gd name="T15" fmla="*/ 53 h 97"/>
                <a:gd name="T16" fmla="*/ 0 w 154"/>
                <a:gd name="T17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97">
                  <a:moveTo>
                    <a:pt x="0" y="53"/>
                  </a:moveTo>
                  <a:lnTo>
                    <a:pt x="53" y="0"/>
                  </a:lnTo>
                  <a:lnTo>
                    <a:pt x="114" y="0"/>
                  </a:lnTo>
                  <a:lnTo>
                    <a:pt x="154" y="53"/>
                  </a:lnTo>
                  <a:lnTo>
                    <a:pt x="154" y="97"/>
                  </a:lnTo>
                  <a:lnTo>
                    <a:pt x="114" y="23"/>
                  </a:lnTo>
                  <a:lnTo>
                    <a:pt x="67" y="2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7" name="Freeform 113"/>
            <p:cNvSpPr>
              <a:spLocks/>
            </p:cNvSpPr>
            <p:nvPr/>
          </p:nvSpPr>
          <p:spPr bwMode="auto">
            <a:xfrm>
              <a:off x="3142" y="2083"/>
              <a:ext cx="320" cy="176"/>
            </a:xfrm>
            <a:custGeom>
              <a:avLst/>
              <a:gdLst>
                <a:gd name="T0" fmla="*/ 640 w 640"/>
                <a:gd name="T1" fmla="*/ 335 h 352"/>
                <a:gd name="T2" fmla="*/ 526 w 640"/>
                <a:gd name="T3" fmla="*/ 203 h 352"/>
                <a:gd name="T4" fmla="*/ 530 w 640"/>
                <a:gd name="T5" fmla="*/ 53 h 352"/>
                <a:gd name="T6" fmla="*/ 469 w 640"/>
                <a:gd name="T7" fmla="*/ 0 h 352"/>
                <a:gd name="T8" fmla="*/ 477 w 640"/>
                <a:gd name="T9" fmla="*/ 89 h 352"/>
                <a:gd name="T10" fmla="*/ 382 w 640"/>
                <a:gd name="T11" fmla="*/ 163 h 352"/>
                <a:gd name="T12" fmla="*/ 171 w 640"/>
                <a:gd name="T13" fmla="*/ 221 h 352"/>
                <a:gd name="T14" fmla="*/ 0 w 640"/>
                <a:gd name="T15" fmla="*/ 352 h 352"/>
                <a:gd name="T16" fmla="*/ 245 w 640"/>
                <a:gd name="T17" fmla="*/ 251 h 352"/>
                <a:gd name="T18" fmla="*/ 460 w 640"/>
                <a:gd name="T19" fmla="*/ 224 h 352"/>
                <a:gd name="T20" fmla="*/ 574 w 640"/>
                <a:gd name="T21" fmla="*/ 327 h 352"/>
                <a:gd name="T22" fmla="*/ 640 w 640"/>
                <a:gd name="T23" fmla="*/ 335 h 352"/>
                <a:gd name="T24" fmla="*/ 640 w 640"/>
                <a:gd name="T25" fmla="*/ 33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0" h="352">
                  <a:moveTo>
                    <a:pt x="640" y="335"/>
                  </a:moveTo>
                  <a:lnTo>
                    <a:pt x="526" y="203"/>
                  </a:lnTo>
                  <a:lnTo>
                    <a:pt x="530" y="53"/>
                  </a:lnTo>
                  <a:lnTo>
                    <a:pt x="469" y="0"/>
                  </a:lnTo>
                  <a:lnTo>
                    <a:pt x="477" y="89"/>
                  </a:lnTo>
                  <a:lnTo>
                    <a:pt x="382" y="163"/>
                  </a:lnTo>
                  <a:lnTo>
                    <a:pt x="171" y="221"/>
                  </a:lnTo>
                  <a:lnTo>
                    <a:pt x="0" y="352"/>
                  </a:lnTo>
                  <a:lnTo>
                    <a:pt x="245" y="251"/>
                  </a:lnTo>
                  <a:lnTo>
                    <a:pt x="460" y="224"/>
                  </a:lnTo>
                  <a:lnTo>
                    <a:pt x="574" y="327"/>
                  </a:lnTo>
                  <a:lnTo>
                    <a:pt x="640" y="335"/>
                  </a:lnTo>
                  <a:lnTo>
                    <a:pt x="640" y="3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8" name="Freeform 114"/>
            <p:cNvSpPr>
              <a:spLocks/>
            </p:cNvSpPr>
            <p:nvPr/>
          </p:nvSpPr>
          <p:spPr bwMode="auto">
            <a:xfrm>
              <a:off x="2695" y="2150"/>
              <a:ext cx="313" cy="313"/>
            </a:xfrm>
            <a:custGeom>
              <a:avLst/>
              <a:gdLst>
                <a:gd name="T0" fmla="*/ 0 w 626"/>
                <a:gd name="T1" fmla="*/ 0 h 625"/>
                <a:gd name="T2" fmla="*/ 198 w 626"/>
                <a:gd name="T3" fmla="*/ 338 h 625"/>
                <a:gd name="T4" fmla="*/ 215 w 626"/>
                <a:gd name="T5" fmla="*/ 502 h 625"/>
                <a:gd name="T6" fmla="*/ 367 w 626"/>
                <a:gd name="T7" fmla="*/ 525 h 625"/>
                <a:gd name="T8" fmla="*/ 456 w 626"/>
                <a:gd name="T9" fmla="*/ 625 h 625"/>
                <a:gd name="T10" fmla="*/ 626 w 626"/>
                <a:gd name="T11" fmla="*/ 574 h 625"/>
                <a:gd name="T12" fmla="*/ 540 w 626"/>
                <a:gd name="T13" fmla="*/ 534 h 625"/>
                <a:gd name="T14" fmla="*/ 557 w 626"/>
                <a:gd name="T15" fmla="*/ 422 h 625"/>
                <a:gd name="T16" fmla="*/ 456 w 626"/>
                <a:gd name="T17" fmla="*/ 456 h 625"/>
                <a:gd name="T18" fmla="*/ 373 w 626"/>
                <a:gd name="T19" fmla="*/ 333 h 625"/>
                <a:gd name="T20" fmla="*/ 215 w 626"/>
                <a:gd name="T21" fmla="*/ 84 h 625"/>
                <a:gd name="T22" fmla="*/ 0 w 626"/>
                <a:gd name="T23" fmla="*/ 0 h 625"/>
                <a:gd name="T24" fmla="*/ 0 w 626"/>
                <a:gd name="T25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625">
                  <a:moveTo>
                    <a:pt x="0" y="0"/>
                  </a:moveTo>
                  <a:lnTo>
                    <a:pt x="198" y="338"/>
                  </a:lnTo>
                  <a:lnTo>
                    <a:pt x="215" y="502"/>
                  </a:lnTo>
                  <a:lnTo>
                    <a:pt x="367" y="525"/>
                  </a:lnTo>
                  <a:lnTo>
                    <a:pt x="456" y="625"/>
                  </a:lnTo>
                  <a:lnTo>
                    <a:pt x="626" y="574"/>
                  </a:lnTo>
                  <a:lnTo>
                    <a:pt x="540" y="534"/>
                  </a:lnTo>
                  <a:lnTo>
                    <a:pt x="557" y="422"/>
                  </a:lnTo>
                  <a:lnTo>
                    <a:pt x="456" y="456"/>
                  </a:lnTo>
                  <a:lnTo>
                    <a:pt x="373" y="333"/>
                  </a:lnTo>
                  <a:lnTo>
                    <a:pt x="215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9" name="Freeform 115"/>
            <p:cNvSpPr>
              <a:spLocks/>
            </p:cNvSpPr>
            <p:nvPr/>
          </p:nvSpPr>
          <p:spPr bwMode="auto">
            <a:xfrm>
              <a:off x="1713" y="3224"/>
              <a:ext cx="1218" cy="325"/>
            </a:xfrm>
            <a:custGeom>
              <a:avLst/>
              <a:gdLst>
                <a:gd name="T0" fmla="*/ 112 w 2436"/>
                <a:gd name="T1" fmla="*/ 86 h 650"/>
                <a:gd name="T2" fmla="*/ 411 w 2436"/>
                <a:gd name="T3" fmla="*/ 59 h 650"/>
                <a:gd name="T4" fmla="*/ 725 w 2436"/>
                <a:gd name="T5" fmla="*/ 251 h 650"/>
                <a:gd name="T6" fmla="*/ 1093 w 2436"/>
                <a:gd name="T7" fmla="*/ 378 h 650"/>
                <a:gd name="T8" fmla="*/ 1361 w 2436"/>
                <a:gd name="T9" fmla="*/ 437 h 650"/>
                <a:gd name="T10" fmla="*/ 1668 w 2436"/>
                <a:gd name="T11" fmla="*/ 460 h 650"/>
                <a:gd name="T12" fmla="*/ 1837 w 2436"/>
                <a:gd name="T13" fmla="*/ 502 h 650"/>
                <a:gd name="T14" fmla="*/ 2160 w 2436"/>
                <a:gd name="T15" fmla="*/ 625 h 650"/>
                <a:gd name="T16" fmla="*/ 2318 w 2436"/>
                <a:gd name="T17" fmla="*/ 650 h 650"/>
                <a:gd name="T18" fmla="*/ 2377 w 2436"/>
                <a:gd name="T19" fmla="*/ 646 h 650"/>
                <a:gd name="T20" fmla="*/ 2419 w 2436"/>
                <a:gd name="T21" fmla="*/ 625 h 650"/>
                <a:gd name="T22" fmla="*/ 2436 w 2436"/>
                <a:gd name="T23" fmla="*/ 582 h 650"/>
                <a:gd name="T24" fmla="*/ 2432 w 2436"/>
                <a:gd name="T25" fmla="*/ 540 h 650"/>
                <a:gd name="T26" fmla="*/ 2401 w 2436"/>
                <a:gd name="T27" fmla="*/ 498 h 650"/>
                <a:gd name="T28" fmla="*/ 2278 w 2436"/>
                <a:gd name="T29" fmla="*/ 443 h 650"/>
                <a:gd name="T30" fmla="*/ 1943 w 2436"/>
                <a:gd name="T31" fmla="*/ 272 h 650"/>
                <a:gd name="T32" fmla="*/ 1789 w 2436"/>
                <a:gd name="T33" fmla="*/ 217 h 650"/>
                <a:gd name="T34" fmla="*/ 1599 w 2436"/>
                <a:gd name="T35" fmla="*/ 192 h 650"/>
                <a:gd name="T36" fmla="*/ 1850 w 2436"/>
                <a:gd name="T37" fmla="*/ 255 h 650"/>
                <a:gd name="T38" fmla="*/ 2092 w 2436"/>
                <a:gd name="T39" fmla="*/ 374 h 650"/>
                <a:gd name="T40" fmla="*/ 2377 w 2436"/>
                <a:gd name="T41" fmla="*/ 506 h 650"/>
                <a:gd name="T42" fmla="*/ 2411 w 2436"/>
                <a:gd name="T43" fmla="*/ 549 h 650"/>
                <a:gd name="T44" fmla="*/ 2398 w 2436"/>
                <a:gd name="T45" fmla="*/ 591 h 650"/>
                <a:gd name="T46" fmla="*/ 2360 w 2436"/>
                <a:gd name="T47" fmla="*/ 622 h 650"/>
                <a:gd name="T48" fmla="*/ 2270 w 2436"/>
                <a:gd name="T49" fmla="*/ 622 h 650"/>
                <a:gd name="T50" fmla="*/ 2133 w 2436"/>
                <a:gd name="T51" fmla="*/ 591 h 650"/>
                <a:gd name="T52" fmla="*/ 1934 w 2436"/>
                <a:gd name="T53" fmla="*/ 515 h 650"/>
                <a:gd name="T54" fmla="*/ 1747 w 2436"/>
                <a:gd name="T55" fmla="*/ 426 h 650"/>
                <a:gd name="T56" fmla="*/ 1650 w 2436"/>
                <a:gd name="T57" fmla="*/ 409 h 650"/>
                <a:gd name="T58" fmla="*/ 1481 w 2436"/>
                <a:gd name="T59" fmla="*/ 426 h 650"/>
                <a:gd name="T60" fmla="*/ 1213 w 2436"/>
                <a:gd name="T61" fmla="*/ 378 h 650"/>
                <a:gd name="T62" fmla="*/ 848 w 2436"/>
                <a:gd name="T63" fmla="*/ 268 h 650"/>
                <a:gd name="T64" fmla="*/ 576 w 2436"/>
                <a:gd name="T65" fmla="*/ 116 h 650"/>
                <a:gd name="T66" fmla="*/ 432 w 2436"/>
                <a:gd name="T67" fmla="*/ 0 h 650"/>
                <a:gd name="T68" fmla="*/ 0 w 2436"/>
                <a:gd name="T69" fmla="*/ 44 h 650"/>
                <a:gd name="T70" fmla="*/ 112 w 2436"/>
                <a:gd name="T71" fmla="*/ 86 h 650"/>
                <a:gd name="T72" fmla="*/ 112 w 2436"/>
                <a:gd name="T73" fmla="*/ 8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6" h="650">
                  <a:moveTo>
                    <a:pt x="112" y="86"/>
                  </a:moveTo>
                  <a:lnTo>
                    <a:pt x="411" y="59"/>
                  </a:lnTo>
                  <a:lnTo>
                    <a:pt x="725" y="251"/>
                  </a:lnTo>
                  <a:lnTo>
                    <a:pt x="1093" y="378"/>
                  </a:lnTo>
                  <a:lnTo>
                    <a:pt x="1361" y="437"/>
                  </a:lnTo>
                  <a:lnTo>
                    <a:pt x="1668" y="460"/>
                  </a:lnTo>
                  <a:lnTo>
                    <a:pt x="1837" y="502"/>
                  </a:lnTo>
                  <a:lnTo>
                    <a:pt x="2160" y="625"/>
                  </a:lnTo>
                  <a:lnTo>
                    <a:pt x="2318" y="650"/>
                  </a:lnTo>
                  <a:lnTo>
                    <a:pt x="2377" y="646"/>
                  </a:lnTo>
                  <a:lnTo>
                    <a:pt x="2419" y="625"/>
                  </a:lnTo>
                  <a:lnTo>
                    <a:pt x="2436" y="582"/>
                  </a:lnTo>
                  <a:lnTo>
                    <a:pt x="2432" y="540"/>
                  </a:lnTo>
                  <a:lnTo>
                    <a:pt x="2401" y="498"/>
                  </a:lnTo>
                  <a:lnTo>
                    <a:pt x="2278" y="443"/>
                  </a:lnTo>
                  <a:lnTo>
                    <a:pt x="1943" y="272"/>
                  </a:lnTo>
                  <a:lnTo>
                    <a:pt x="1789" y="217"/>
                  </a:lnTo>
                  <a:lnTo>
                    <a:pt x="1599" y="192"/>
                  </a:lnTo>
                  <a:lnTo>
                    <a:pt x="1850" y="255"/>
                  </a:lnTo>
                  <a:lnTo>
                    <a:pt x="2092" y="374"/>
                  </a:lnTo>
                  <a:lnTo>
                    <a:pt x="2377" y="506"/>
                  </a:lnTo>
                  <a:lnTo>
                    <a:pt x="2411" y="549"/>
                  </a:lnTo>
                  <a:lnTo>
                    <a:pt x="2398" y="591"/>
                  </a:lnTo>
                  <a:lnTo>
                    <a:pt x="2360" y="622"/>
                  </a:lnTo>
                  <a:lnTo>
                    <a:pt x="2270" y="622"/>
                  </a:lnTo>
                  <a:lnTo>
                    <a:pt x="2133" y="591"/>
                  </a:lnTo>
                  <a:lnTo>
                    <a:pt x="1934" y="515"/>
                  </a:lnTo>
                  <a:lnTo>
                    <a:pt x="1747" y="426"/>
                  </a:lnTo>
                  <a:lnTo>
                    <a:pt x="1650" y="409"/>
                  </a:lnTo>
                  <a:lnTo>
                    <a:pt x="1481" y="426"/>
                  </a:lnTo>
                  <a:lnTo>
                    <a:pt x="1213" y="378"/>
                  </a:lnTo>
                  <a:lnTo>
                    <a:pt x="848" y="268"/>
                  </a:lnTo>
                  <a:lnTo>
                    <a:pt x="576" y="116"/>
                  </a:lnTo>
                  <a:lnTo>
                    <a:pt x="432" y="0"/>
                  </a:lnTo>
                  <a:lnTo>
                    <a:pt x="0" y="44"/>
                  </a:lnTo>
                  <a:lnTo>
                    <a:pt x="112" y="86"/>
                  </a:lnTo>
                  <a:lnTo>
                    <a:pt x="11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0" name="Freeform 116"/>
            <p:cNvSpPr>
              <a:spLocks/>
            </p:cNvSpPr>
            <p:nvPr/>
          </p:nvSpPr>
          <p:spPr bwMode="auto">
            <a:xfrm>
              <a:off x="2614" y="3196"/>
              <a:ext cx="684" cy="327"/>
            </a:xfrm>
            <a:custGeom>
              <a:avLst/>
              <a:gdLst>
                <a:gd name="T0" fmla="*/ 0 w 1367"/>
                <a:gd name="T1" fmla="*/ 0 h 654"/>
                <a:gd name="T2" fmla="*/ 302 w 1367"/>
                <a:gd name="T3" fmla="*/ 99 h 654"/>
                <a:gd name="T4" fmla="*/ 625 w 1367"/>
                <a:gd name="T5" fmla="*/ 165 h 654"/>
                <a:gd name="T6" fmla="*/ 891 w 1367"/>
                <a:gd name="T7" fmla="*/ 306 h 654"/>
                <a:gd name="T8" fmla="*/ 1239 w 1367"/>
                <a:gd name="T9" fmla="*/ 420 h 654"/>
                <a:gd name="T10" fmla="*/ 1367 w 1367"/>
                <a:gd name="T11" fmla="*/ 481 h 654"/>
                <a:gd name="T12" fmla="*/ 1367 w 1367"/>
                <a:gd name="T13" fmla="*/ 553 h 654"/>
                <a:gd name="T14" fmla="*/ 1321 w 1367"/>
                <a:gd name="T15" fmla="*/ 629 h 654"/>
                <a:gd name="T16" fmla="*/ 1214 w 1367"/>
                <a:gd name="T17" fmla="*/ 654 h 654"/>
                <a:gd name="T18" fmla="*/ 1095 w 1367"/>
                <a:gd name="T19" fmla="*/ 637 h 654"/>
                <a:gd name="T20" fmla="*/ 842 w 1367"/>
                <a:gd name="T21" fmla="*/ 591 h 654"/>
                <a:gd name="T22" fmla="*/ 526 w 1367"/>
                <a:gd name="T23" fmla="*/ 509 h 654"/>
                <a:gd name="T24" fmla="*/ 403 w 1367"/>
                <a:gd name="T25" fmla="*/ 468 h 654"/>
                <a:gd name="T26" fmla="*/ 233 w 1367"/>
                <a:gd name="T27" fmla="*/ 386 h 654"/>
                <a:gd name="T28" fmla="*/ 475 w 1367"/>
                <a:gd name="T29" fmla="*/ 437 h 654"/>
                <a:gd name="T30" fmla="*/ 768 w 1367"/>
                <a:gd name="T31" fmla="*/ 553 h 654"/>
                <a:gd name="T32" fmla="*/ 984 w 1367"/>
                <a:gd name="T33" fmla="*/ 599 h 654"/>
                <a:gd name="T34" fmla="*/ 1194 w 1367"/>
                <a:gd name="T35" fmla="*/ 633 h 654"/>
                <a:gd name="T36" fmla="*/ 1279 w 1367"/>
                <a:gd name="T37" fmla="*/ 616 h 654"/>
                <a:gd name="T38" fmla="*/ 1332 w 1367"/>
                <a:gd name="T39" fmla="*/ 570 h 654"/>
                <a:gd name="T40" fmla="*/ 1338 w 1367"/>
                <a:gd name="T41" fmla="*/ 519 h 654"/>
                <a:gd name="T42" fmla="*/ 1321 w 1367"/>
                <a:gd name="T43" fmla="*/ 485 h 654"/>
                <a:gd name="T44" fmla="*/ 1279 w 1367"/>
                <a:gd name="T45" fmla="*/ 536 h 654"/>
                <a:gd name="T46" fmla="*/ 1304 w 1367"/>
                <a:gd name="T47" fmla="*/ 468 h 654"/>
                <a:gd name="T48" fmla="*/ 1218 w 1367"/>
                <a:gd name="T49" fmla="*/ 437 h 654"/>
                <a:gd name="T50" fmla="*/ 1159 w 1367"/>
                <a:gd name="T51" fmla="*/ 420 h 654"/>
                <a:gd name="T52" fmla="*/ 1117 w 1367"/>
                <a:gd name="T53" fmla="*/ 454 h 654"/>
                <a:gd name="T54" fmla="*/ 1112 w 1367"/>
                <a:gd name="T55" fmla="*/ 523 h 654"/>
                <a:gd name="T56" fmla="*/ 1091 w 1367"/>
                <a:gd name="T57" fmla="*/ 492 h 654"/>
                <a:gd name="T58" fmla="*/ 1121 w 1367"/>
                <a:gd name="T59" fmla="*/ 412 h 654"/>
                <a:gd name="T60" fmla="*/ 895 w 1367"/>
                <a:gd name="T61" fmla="*/ 331 h 654"/>
                <a:gd name="T62" fmla="*/ 646 w 1367"/>
                <a:gd name="T63" fmla="*/ 209 h 654"/>
                <a:gd name="T64" fmla="*/ 547 w 1367"/>
                <a:gd name="T65" fmla="*/ 175 h 654"/>
                <a:gd name="T66" fmla="*/ 289 w 1367"/>
                <a:gd name="T67" fmla="*/ 120 h 654"/>
                <a:gd name="T68" fmla="*/ 0 w 1367"/>
                <a:gd name="T69" fmla="*/ 0 h 654"/>
                <a:gd name="T70" fmla="*/ 0 w 1367"/>
                <a:gd name="T71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7" h="654">
                  <a:moveTo>
                    <a:pt x="0" y="0"/>
                  </a:moveTo>
                  <a:lnTo>
                    <a:pt x="302" y="99"/>
                  </a:lnTo>
                  <a:lnTo>
                    <a:pt x="625" y="165"/>
                  </a:lnTo>
                  <a:lnTo>
                    <a:pt x="891" y="306"/>
                  </a:lnTo>
                  <a:lnTo>
                    <a:pt x="1239" y="420"/>
                  </a:lnTo>
                  <a:lnTo>
                    <a:pt x="1367" y="481"/>
                  </a:lnTo>
                  <a:lnTo>
                    <a:pt x="1367" y="553"/>
                  </a:lnTo>
                  <a:lnTo>
                    <a:pt x="1321" y="629"/>
                  </a:lnTo>
                  <a:lnTo>
                    <a:pt x="1214" y="654"/>
                  </a:lnTo>
                  <a:lnTo>
                    <a:pt x="1095" y="637"/>
                  </a:lnTo>
                  <a:lnTo>
                    <a:pt x="842" y="591"/>
                  </a:lnTo>
                  <a:lnTo>
                    <a:pt x="526" y="509"/>
                  </a:lnTo>
                  <a:lnTo>
                    <a:pt x="403" y="468"/>
                  </a:lnTo>
                  <a:lnTo>
                    <a:pt x="233" y="386"/>
                  </a:lnTo>
                  <a:lnTo>
                    <a:pt x="475" y="437"/>
                  </a:lnTo>
                  <a:lnTo>
                    <a:pt x="768" y="553"/>
                  </a:lnTo>
                  <a:lnTo>
                    <a:pt x="984" y="599"/>
                  </a:lnTo>
                  <a:lnTo>
                    <a:pt x="1194" y="633"/>
                  </a:lnTo>
                  <a:lnTo>
                    <a:pt x="1279" y="616"/>
                  </a:lnTo>
                  <a:lnTo>
                    <a:pt x="1332" y="570"/>
                  </a:lnTo>
                  <a:lnTo>
                    <a:pt x="1338" y="519"/>
                  </a:lnTo>
                  <a:lnTo>
                    <a:pt x="1321" y="485"/>
                  </a:lnTo>
                  <a:lnTo>
                    <a:pt x="1279" y="536"/>
                  </a:lnTo>
                  <a:lnTo>
                    <a:pt x="1304" y="468"/>
                  </a:lnTo>
                  <a:lnTo>
                    <a:pt x="1218" y="437"/>
                  </a:lnTo>
                  <a:lnTo>
                    <a:pt x="1159" y="420"/>
                  </a:lnTo>
                  <a:lnTo>
                    <a:pt x="1117" y="454"/>
                  </a:lnTo>
                  <a:lnTo>
                    <a:pt x="1112" y="523"/>
                  </a:lnTo>
                  <a:lnTo>
                    <a:pt x="1091" y="492"/>
                  </a:lnTo>
                  <a:lnTo>
                    <a:pt x="1121" y="412"/>
                  </a:lnTo>
                  <a:lnTo>
                    <a:pt x="895" y="331"/>
                  </a:lnTo>
                  <a:lnTo>
                    <a:pt x="646" y="209"/>
                  </a:lnTo>
                  <a:lnTo>
                    <a:pt x="547" y="175"/>
                  </a:lnTo>
                  <a:lnTo>
                    <a:pt x="289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1" name="Freeform 117"/>
            <p:cNvSpPr>
              <a:spLocks/>
            </p:cNvSpPr>
            <p:nvPr/>
          </p:nvSpPr>
          <p:spPr bwMode="auto">
            <a:xfrm>
              <a:off x="2836" y="3462"/>
              <a:ext cx="16" cy="49"/>
            </a:xfrm>
            <a:custGeom>
              <a:avLst/>
              <a:gdLst>
                <a:gd name="T0" fmla="*/ 32 w 32"/>
                <a:gd name="T1" fmla="*/ 0 h 97"/>
                <a:gd name="T2" fmla="*/ 0 w 32"/>
                <a:gd name="T3" fmla="*/ 32 h 97"/>
                <a:gd name="T4" fmla="*/ 7 w 32"/>
                <a:gd name="T5" fmla="*/ 97 h 97"/>
                <a:gd name="T6" fmla="*/ 32 w 32"/>
                <a:gd name="T7" fmla="*/ 0 h 97"/>
                <a:gd name="T8" fmla="*/ 32 w 3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7">
                  <a:moveTo>
                    <a:pt x="32" y="0"/>
                  </a:moveTo>
                  <a:lnTo>
                    <a:pt x="0" y="32"/>
                  </a:lnTo>
                  <a:lnTo>
                    <a:pt x="7" y="97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2" name="Freeform 118"/>
            <p:cNvSpPr>
              <a:spLocks/>
            </p:cNvSpPr>
            <p:nvPr/>
          </p:nvSpPr>
          <p:spPr bwMode="auto">
            <a:xfrm>
              <a:off x="2642" y="3084"/>
              <a:ext cx="807" cy="384"/>
            </a:xfrm>
            <a:custGeom>
              <a:avLst/>
              <a:gdLst>
                <a:gd name="T0" fmla="*/ 0 w 1614"/>
                <a:gd name="T1" fmla="*/ 0 h 768"/>
                <a:gd name="T2" fmla="*/ 243 w 1614"/>
                <a:gd name="T3" fmla="*/ 45 h 768"/>
                <a:gd name="T4" fmla="*/ 408 w 1614"/>
                <a:gd name="T5" fmla="*/ 131 h 768"/>
                <a:gd name="T6" fmla="*/ 836 w 1614"/>
                <a:gd name="T7" fmla="*/ 228 h 768"/>
                <a:gd name="T8" fmla="*/ 1194 w 1614"/>
                <a:gd name="T9" fmla="*/ 420 h 768"/>
                <a:gd name="T10" fmla="*/ 1456 w 1614"/>
                <a:gd name="T11" fmla="*/ 513 h 768"/>
                <a:gd name="T12" fmla="*/ 1614 w 1614"/>
                <a:gd name="T13" fmla="*/ 602 h 768"/>
                <a:gd name="T14" fmla="*/ 1604 w 1614"/>
                <a:gd name="T15" fmla="*/ 705 h 768"/>
                <a:gd name="T16" fmla="*/ 1538 w 1614"/>
                <a:gd name="T17" fmla="*/ 764 h 768"/>
                <a:gd name="T18" fmla="*/ 1486 w 1614"/>
                <a:gd name="T19" fmla="*/ 768 h 768"/>
                <a:gd name="T20" fmla="*/ 1308 w 1614"/>
                <a:gd name="T21" fmla="*/ 760 h 768"/>
                <a:gd name="T22" fmla="*/ 1304 w 1614"/>
                <a:gd name="T23" fmla="*/ 709 h 768"/>
                <a:gd name="T24" fmla="*/ 1494 w 1614"/>
                <a:gd name="T25" fmla="*/ 750 h 768"/>
                <a:gd name="T26" fmla="*/ 1555 w 1614"/>
                <a:gd name="T27" fmla="*/ 730 h 768"/>
                <a:gd name="T28" fmla="*/ 1597 w 1614"/>
                <a:gd name="T29" fmla="*/ 644 h 768"/>
                <a:gd name="T30" fmla="*/ 1580 w 1614"/>
                <a:gd name="T31" fmla="*/ 602 h 768"/>
                <a:gd name="T32" fmla="*/ 1473 w 1614"/>
                <a:gd name="T33" fmla="*/ 538 h 768"/>
                <a:gd name="T34" fmla="*/ 1410 w 1614"/>
                <a:gd name="T35" fmla="*/ 581 h 768"/>
                <a:gd name="T36" fmla="*/ 1393 w 1614"/>
                <a:gd name="T37" fmla="*/ 653 h 768"/>
                <a:gd name="T38" fmla="*/ 1389 w 1614"/>
                <a:gd name="T39" fmla="*/ 589 h 768"/>
                <a:gd name="T40" fmla="*/ 1427 w 1614"/>
                <a:gd name="T41" fmla="*/ 526 h 768"/>
                <a:gd name="T42" fmla="*/ 1197 w 1614"/>
                <a:gd name="T43" fmla="*/ 448 h 768"/>
                <a:gd name="T44" fmla="*/ 901 w 1614"/>
                <a:gd name="T45" fmla="*/ 279 h 768"/>
                <a:gd name="T46" fmla="*/ 705 w 1614"/>
                <a:gd name="T47" fmla="*/ 232 h 768"/>
                <a:gd name="T48" fmla="*/ 348 w 1614"/>
                <a:gd name="T49" fmla="*/ 138 h 768"/>
                <a:gd name="T50" fmla="*/ 0 w 1614"/>
                <a:gd name="T51" fmla="*/ 0 h 768"/>
                <a:gd name="T52" fmla="*/ 0 w 1614"/>
                <a:gd name="T5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4" h="768">
                  <a:moveTo>
                    <a:pt x="0" y="0"/>
                  </a:moveTo>
                  <a:lnTo>
                    <a:pt x="243" y="45"/>
                  </a:lnTo>
                  <a:lnTo>
                    <a:pt x="408" y="131"/>
                  </a:lnTo>
                  <a:lnTo>
                    <a:pt x="836" y="228"/>
                  </a:lnTo>
                  <a:lnTo>
                    <a:pt x="1194" y="420"/>
                  </a:lnTo>
                  <a:lnTo>
                    <a:pt x="1456" y="513"/>
                  </a:lnTo>
                  <a:lnTo>
                    <a:pt x="1614" y="602"/>
                  </a:lnTo>
                  <a:lnTo>
                    <a:pt x="1604" y="705"/>
                  </a:lnTo>
                  <a:lnTo>
                    <a:pt x="1538" y="764"/>
                  </a:lnTo>
                  <a:lnTo>
                    <a:pt x="1486" y="768"/>
                  </a:lnTo>
                  <a:lnTo>
                    <a:pt x="1308" y="760"/>
                  </a:lnTo>
                  <a:lnTo>
                    <a:pt x="1304" y="709"/>
                  </a:lnTo>
                  <a:lnTo>
                    <a:pt x="1494" y="750"/>
                  </a:lnTo>
                  <a:lnTo>
                    <a:pt x="1555" y="730"/>
                  </a:lnTo>
                  <a:lnTo>
                    <a:pt x="1597" y="644"/>
                  </a:lnTo>
                  <a:lnTo>
                    <a:pt x="1580" y="602"/>
                  </a:lnTo>
                  <a:lnTo>
                    <a:pt x="1473" y="538"/>
                  </a:lnTo>
                  <a:lnTo>
                    <a:pt x="1410" y="581"/>
                  </a:lnTo>
                  <a:lnTo>
                    <a:pt x="1393" y="653"/>
                  </a:lnTo>
                  <a:lnTo>
                    <a:pt x="1389" y="589"/>
                  </a:lnTo>
                  <a:lnTo>
                    <a:pt x="1427" y="526"/>
                  </a:lnTo>
                  <a:lnTo>
                    <a:pt x="1197" y="448"/>
                  </a:lnTo>
                  <a:lnTo>
                    <a:pt x="901" y="279"/>
                  </a:lnTo>
                  <a:lnTo>
                    <a:pt x="705" y="232"/>
                  </a:lnTo>
                  <a:lnTo>
                    <a:pt x="348" y="1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3" name="Freeform 119"/>
            <p:cNvSpPr>
              <a:spLocks/>
            </p:cNvSpPr>
            <p:nvPr/>
          </p:nvSpPr>
          <p:spPr bwMode="auto">
            <a:xfrm>
              <a:off x="1802" y="2837"/>
              <a:ext cx="1621" cy="524"/>
            </a:xfrm>
            <a:custGeom>
              <a:avLst/>
              <a:gdLst>
                <a:gd name="T0" fmla="*/ 186 w 3243"/>
                <a:gd name="T1" fmla="*/ 17 h 1050"/>
                <a:gd name="T2" fmla="*/ 500 w 3243"/>
                <a:gd name="T3" fmla="*/ 69 h 1050"/>
                <a:gd name="T4" fmla="*/ 1044 w 3243"/>
                <a:gd name="T5" fmla="*/ 213 h 1050"/>
                <a:gd name="T6" fmla="*/ 1601 w 3243"/>
                <a:gd name="T7" fmla="*/ 265 h 1050"/>
                <a:gd name="T8" fmla="*/ 1939 w 3243"/>
                <a:gd name="T9" fmla="*/ 341 h 1050"/>
                <a:gd name="T10" fmla="*/ 2200 w 3243"/>
                <a:gd name="T11" fmla="*/ 464 h 1050"/>
                <a:gd name="T12" fmla="*/ 2631 w 3243"/>
                <a:gd name="T13" fmla="*/ 595 h 1050"/>
                <a:gd name="T14" fmla="*/ 2909 w 3243"/>
                <a:gd name="T15" fmla="*/ 744 h 1050"/>
                <a:gd name="T16" fmla="*/ 3188 w 3243"/>
                <a:gd name="T17" fmla="*/ 884 h 1050"/>
                <a:gd name="T18" fmla="*/ 3236 w 3243"/>
                <a:gd name="T19" fmla="*/ 922 h 1050"/>
                <a:gd name="T20" fmla="*/ 3243 w 3243"/>
                <a:gd name="T21" fmla="*/ 974 h 1050"/>
                <a:gd name="T22" fmla="*/ 3219 w 3243"/>
                <a:gd name="T23" fmla="*/ 1029 h 1050"/>
                <a:gd name="T24" fmla="*/ 3202 w 3243"/>
                <a:gd name="T25" fmla="*/ 1050 h 1050"/>
                <a:gd name="T26" fmla="*/ 3175 w 3243"/>
                <a:gd name="T27" fmla="*/ 1033 h 1050"/>
                <a:gd name="T28" fmla="*/ 3223 w 3243"/>
                <a:gd name="T29" fmla="*/ 966 h 1050"/>
                <a:gd name="T30" fmla="*/ 3209 w 3243"/>
                <a:gd name="T31" fmla="*/ 922 h 1050"/>
                <a:gd name="T32" fmla="*/ 3126 w 3243"/>
                <a:gd name="T33" fmla="*/ 877 h 1050"/>
                <a:gd name="T34" fmla="*/ 3061 w 3243"/>
                <a:gd name="T35" fmla="*/ 901 h 1050"/>
                <a:gd name="T36" fmla="*/ 3074 w 3243"/>
                <a:gd name="T37" fmla="*/ 850 h 1050"/>
                <a:gd name="T38" fmla="*/ 2882 w 3243"/>
                <a:gd name="T39" fmla="*/ 761 h 1050"/>
                <a:gd name="T40" fmla="*/ 2620 w 3243"/>
                <a:gd name="T41" fmla="*/ 612 h 1050"/>
                <a:gd name="T42" fmla="*/ 2190 w 3243"/>
                <a:gd name="T43" fmla="*/ 485 h 1050"/>
                <a:gd name="T44" fmla="*/ 1939 w 3243"/>
                <a:gd name="T45" fmla="*/ 358 h 1050"/>
                <a:gd name="T46" fmla="*/ 1669 w 3243"/>
                <a:gd name="T47" fmla="*/ 316 h 1050"/>
                <a:gd name="T48" fmla="*/ 1409 w 3243"/>
                <a:gd name="T49" fmla="*/ 278 h 1050"/>
                <a:gd name="T50" fmla="*/ 1027 w 3243"/>
                <a:gd name="T51" fmla="*/ 244 h 1050"/>
                <a:gd name="T52" fmla="*/ 555 w 3243"/>
                <a:gd name="T53" fmla="*/ 116 h 1050"/>
                <a:gd name="T54" fmla="*/ 416 w 3243"/>
                <a:gd name="T55" fmla="*/ 82 h 1050"/>
                <a:gd name="T56" fmla="*/ 0 w 3243"/>
                <a:gd name="T57" fmla="*/ 14 h 1050"/>
                <a:gd name="T58" fmla="*/ 93 w 3243"/>
                <a:gd name="T59" fmla="*/ 0 h 1050"/>
                <a:gd name="T60" fmla="*/ 186 w 3243"/>
                <a:gd name="T61" fmla="*/ 17 h 1050"/>
                <a:gd name="T62" fmla="*/ 186 w 3243"/>
                <a:gd name="T63" fmla="*/ 17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43" h="1050">
                  <a:moveTo>
                    <a:pt x="186" y="17"/>
                  </a:moveTo>
                  <a:lnTo>
                    <a:pt x="500" y="69"/>
                  </a:lnTo>
                  <a:lnTo>
                    <a:pt x="1044" y="213"/>
                  </a:lnTo>
                  <a:lnTo>
                    <a:pt x="1601" y="265"/>
                  </a:lnTo>
                  <a:lnTo>
                    <a:pt x="1939" y="341"/>
                  </a:lnTo>
                  <a:lnTo>
                    <a:pt x="2200" y="464"/>
                  </a:lnTo>
                  <a:lnTo>
                    <a:pt x="2631" y="595"/>
                  </a:lnTo>
                  <a:lnTo>
                    <a:pt x="2909" y="744"/>
                  </a:lnTo>
                  <a:lnTo>
                    <a:pt x="3188" y="884"/>
                  </a:lnTo>
                  <a:lnTo>
                    <a:pt x="3236" y="922"/>
                  </a:lnTo>
                  <a:lnTo>
                    <a:pt x="3243" y="974"/>
                  </a:lnTo>
                  <a:lnTo>
                    <a:pt x="3219" y="1029"/>
                  </a:lnTo>
                  <a:lnTo>
                    <a:pt x="3202" y="1050"/>
                  </a:lnTo>
                  <a:lnTo>
                    <a:pt x="3175" y="1033"/>
                  </a:lnTo>
                  <a:lnTo>
                    <a:pt x="3223" y="966"/>
                  </a:lnTo>
                  <a:lnTo>
                    <a:pt x="3209" y="922"/>
                  </a:lnTo>
                  <a:lnTo>
                    <a:pt x="3126" y="877"/>
                  </a:lnTo>
                  <a:lnTo>
                    <a:pt x="3061" y="901"/>
                  </a:lnTo>
                  <a:lnTo>
                    <a:pt x="3074" y="850"/>
                  </a:lnTo>
                  <a:lnTo>
                    <a:pt x="2882" y="761"/>
                  </a:lnTo>
                  <a:lnTo>
                    <a:pt x="2620" y="612"/>
                  </a:lnTo>
                  <a:lnTo>
                    <a:pt x="2190" y="485"/>
                  </a:lnTo>
                  <a:lnTo>
                    <a:pt x="1939" y="358"/>
                  </a:lnTo>
                  <a:lnTo>
                    <a:pt x="1669" y="316"/>
                  </a:lnTo>
                  <a:lnTo>
                    <a:pt x="1409" y="278"/>
                  </a:lnTo>
                  <a:lnTo>
                    <a:pt x="1027" y="244"/>
                  </a:lnTo>
                  <a:lnTo>
                    <a:pt x="555" y="116"/>
                  </a:lnTo>
                  <a:lnTo>
                    <a:pt x="416" y="82"/>
                  </a:lnTo>
                  <a:lnTo>
                    <a:pt x="0" y="14"/>
                  </a:lnTo>
                  <a:lnTo>
                    <a:pt x="93" y="0"/>
                  </a:lnTo>
                  <a:lnTo>
                    <a:pt x="186" y="17"/>
                  </a:lnTo>
                  <a:lnTo>
                    <a:pt x="18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4" name="Freeform 120"/>
            <p:cNvSpPr>
              <a:spLocks/>
            </p:cNvSpPr>
            <p:nvPr/>
          </p:nvSpPr>
          <p:spPr bwMode="auto">
            <a:xfrm>
              <a:off x="1500" y="2819"/>
              <a:ext cx="352" cy="476"/>
            </a:xfrm>
            <a:custGeom>
              <a:avLst/>
              <a:gdLst>
                <a:gd name="T0" fmla="*/ 0 w 704"/>
                <a:gd name="T1" fmla="*/ 924 h 953"/>
                <a:gd name="T2" fmla="*/ 265 w 704"/>
                <a:gd name="T3" fmla="*/ 920 h 953"/>
                <a:gd name="T4" fmla="*/ 325 w 704"/>
                <a:gd name="T5" fmla="*/ 949 h 953"/>
                <a:gd name="T6" fmla="*/ 527 w 704"/>
                <a:gd name="T7" fmla="*/ 953 h 953"/>
                <a:gd name="T8" fmla="*/ 567 w 704"/>
                <a:gd name="T9" fmla="*/ 888 h 953"/>
                <a:gd name="T10" fmla="*/ 445 w 704"/>
                <a:gd name="T11" fmla="*/ 852 h 953"/>
                <a:gd name="T12" fmla="*/ 388 w 704"/>
                <a:gd name="T13" fmla="*/ 772 h 953"/>
                <a:gd name="T14" fmla="*/ 344 w 704"/>
                <a:gd name="T15" fmla="*/ 705 h 953"/>
                <a:gd name="T16" fmla="*/ 329 w 704"/>
                <a:gd name="T17" fmla="*/ 614 h 953"/>
                <a:gd name="T18" fmla="*/ 329 w 704"/>
                <a:gd name="T19" fmla="*/ 485 h 953"/>
                <a:gd name="T20" fmla="*/ 348 w 704"/>
                <a:gd name="T21" fmla="*/ 394 h 953"/>
                <a:gd name="T22" fmla="*/ 443 w 704"/>
                <a:gd name="T23" fmla="*/ 323 h 953"/>
                <a:gd name="T24" fmla="*/ 487 w 704"/>
                <a:gd name="T25" fmla="*/ 219 h 953"/>
                <a:gd name="T26" fmla="*/ 426 w 704"/>
                <a:gd name="T27" fmla="*/ 310 h 953"/>
                <a:gd name="T28" fmla="*/ 394 w 704"/>
                <a:gd name="T29" fmla="*/ 253 h 953"/>
                <a:gd name="T30" fmla="*/ 187 w 704"/>
                <a:gd name="T31" fmla="*/ 245 h 953"/>
                <a:gd name="T32" fmla="*/ 162 w 704"/>
                <a:gd name="T33" fmla="*/ 211 h 953"/>
                <a:gd name="T34" fmla="*/ 266 w 704"/>
                <a:gd name="T35" fmla="*/ 36 h 953"/>
                <a:gd name="T36" fmla="*/ 320 w 704"/>
                <a:gd name="T37" fmla="*/ 31 h 953"/>
                <a:gd name="T38" fmla="*/ 470 w 704"/>
                <a:gd name="T39" fmla="*/ 33 h 953"/>
                <a:gd name="T40" fmla="*/ 489 w 704"/>
                <a:gd name="T41" fmla="*/ 59 h 953"/>
                <a:gd name="T42" fmla="*/ 455 w 704"/>
                <a:gd name="T43" fmla="*/ 179 h 953"/>
                <a:gd name="T44" fmla="*/ 512 w 704"/>
                <a:gd name="T45" fmla="*/ 73 h 953"/>
                <a:gd name="T46" fmla="*/ 521 w 704"/>
                <a:gd name="T47" fmla="*/ 130 h 953"/>
                <a:gd name="T48" fmla="*/ 510 w 704"/>
                <a:gd name="T49" fmla="*/ 183 h 953"/>
                <a:gd name="T50" fmla="*/ 535 w 704"/>
                <a:gd name="T51" fmla="*/ 149 h 953"/>
                <a:gd name="T52" fmla="*/ 546 w 704"/>
                <a:gd name="T53" fmla="*/ 74 h 953"/>
                <a:gd name="T54" fmla="*/ 584 w 704"/>
                <a:gd name="T55" fmla="*/ 50 h 953"/>
                <a:gd name="T56" fmla="*/ 704 w 704"/>
                <a:gd name="T57" fmla="*/ 36 h 953"/>
                <a:gd name="T58" fmla="*/ 662 w 704"/>
                <a:gd name="T59" fmla="*/ 21 h 953"/>
                <a:gd name="T60" fmla="*/ 546 w 704"/>
                <a:gd name="T61" fmla="*/ 8 h 953"/>
                <a:gd name="T62" fmla="*/ 299 w 704"/>
                <a:gd name="T63" fmla="*/ 0 h 953"/>
                <a:gd name="T64" fmla="*/ 253 w 704"/>
                <a:gd name="T65" fmla="*/ 14 h 953"/>
                <a:gd name="T66" fmla="*/ 133 w 704"/>
                <a:gd name="T67" fmla="*/ 209 h 953"/>
                <a:gd name="T68" fmla="*/ 128 w 704"/>
                <a:gd name="T69" fmla="*/ 249 h 953"/>
                <a:gd name="T70" fmla="*/ 145 w 704"/>
                <a:gd name="T71" fmla="*/ 367 h 953"/>
                <a:gd name="T72" fmla="*/ 152 w 704"/>
                <a:gd name="T73" fmla="*/ 441 h 953"/>
                <a:gd name="T74" fmla="*/ 166 w 704"/>
                <a:gd name="T75" fmla="*/ 314 h 953"/>
                <a:gd name="T76" fmla="*/ 339 w 704"/>
                <a:gd name="T77" fmla="*/ 323 h 953"/>
                <a:gd name="T78" fmla="*/ 320 w 704"/>
                <a:gd name="T79" fmla="*/ 390 h 953"/>
                <a:gd name="T80" fmla="*/ 306 w 704"/>
                <a:gd name="T81" fmla="*/ 496 h 953"/>
                <a:gd name="T82" fmla="*/ 156 w 704"/>
                <a:gd name="T83" fmla="*/ 496 h 953"/>
                <a:gd name="T84" fmla="*/ 158 w 704"/>
                <a:gd name="T85" fmla="*/ 612 h 953"/>
                <a:gd name="T86" fmla="*/ 173 w 704"/>
                <a:gd name="T87" fmla="*/ 696 h 953"/>
                <a:gd name="T88" fmla="*/ 209 w 704"/>
                <a:gd name="T89" fmla="*/ 795 h 953"/>
                <a:gd name="T90" fmla="*/ 249 w 704"/>
                <a:gd name="T91" fmla="*/ 861 h 953"/>
                <a:gd name="T92" fmla="*/ 225 w 704"/>
                <a:gd name="T93" fmla="*/ 770 h 953"/>
                <a:gd name="T94" fmla="*/ 333 w 704"/>
                <a:gd name="T95" fmla="*/ 770 h 953"/>
                <a:gd name="T96" fmla="*/ 403 w 704"/>
                <a:gd name="T97" fmla="*/ 867 h 953"/>
                <a:gd name="T98" fmla="*/ 476 w 704"/>
                <a:gd name="T99" fmla="*/ 924 h 953"/>
                <a:gd name="T100" fmla="*/ 327 w 704"/>
                <a:gd name="T101" fmla="*/ 926 h 953"/>
                <a:gd name="T102" fmla="*/ 259 w 704"/>
                <a:gd name="T103" fmla="*/ 880 h 953"/>
                <a:gd name="T104" fmla="*/ 12 w 704"/>
                <a:gd name="T105" fmla="*/ 888 h 953"/>
                <a:gd name="T106" fmla="*/ 0 w 704"/>
                <a:gd name="T107" fmla="*/ 924 h 953"/>
                <a:gd name="T108" fmla="*/ 0 w 704"/>
                <a:gd name="T109" fmla="*/ 9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4" h="953">
                  <a:moveTo>
                    <a:pt x="0" y="924"/>
                  </a:moveTo>
                  <a:lnTo>
                    <a:pt x="265" y="920"/>
                  </a:lnTo>
                  <a:lnTo>
                    <a:pt x="325" y="949"/>
                  </a:lnTo>
                  <a:lnTo>
                    <a:pt x="527" y="953"/>
                  </a:lnTo>
                  <a:lnTo>
                    <a:pt x="567" y="888"/>
                  </a:lnTo>
                  <a:lnTo>
                    <a:pt x="445" y="852"/>
                  </a:lnTo>
                  <a:lnTo>
                    <a:pt x="388" y="772"/>
                  </a:lnTo>
                  <a:lnTo>
                    <a:pt x="344" y="705"/>
                  </a:lnTo>
                  <a:lnTo>
                    <a:pt x="329" y="614"/>
                  </a:lnTo>
                  <a:lnTo>
                    <a:pt x="329" y="485"/>
                  </a:lnTo>
                  <a:lnTo>
                    <a:pt x="348" y="394"/>
                  </a:lnTo>
                  <a:lnTo>
                    <a:pt x="443" y="323"/>
                  </a:lnTo>
                  <a:lnTo>
                    <a:pt x="487" y="219"/>
                  </a:lnTo>
                  <a:lnTo>
                    <a:pt x="426" y="310"/>
                  </a:lnTo>
                  <a:lnTo>
                    <a:pt x="394" y="253"/>
                  </a:lnTo>
                  <a:lnTo>
                    <a:pt x="187" y="245"/>
                  </a:lnTo>
                  <a:lnTo>
                    <a:pt x="162" y="211"/>
                  </a:lnTo>
                  <a:lnTo>
                    <a:pt x="266" y="36"/>
                  </a:lnTo>
                  <a:lnTo>
                    <a:pt x="320" y="31"/>
                  </a:lnTo>
                  <a:lnTo>
                    <a:pt x="470" y="33"/>
                  </a:lnTo>
                  <a:lnTo>
                    <a:pt x="489" y="59"/>
                  </a:lnTo>
                  <a:lnTo>
                    <a:pt x="455" y="179"/>
                  </a:lnTo>
                  <a:lnTo>
                    <a:pt x="512" y="73"/>
                  </a:lnTo>
                  <a:lnTo>
                    <a:pt x="521" y="130"/>
                  </a:lnTo>
                  <a:lnTo>
                    <a:pt x="510" y="183"/>
                  </a:lnTo>
                  <a:lnTo>
                    <a:pt x="535" y="149"/>
                  </a:lnTo>
                  <a:lnTo>
                    <a:pt x="546" y="74"/>
                  </a:lnTo>
                  <a:lnTo>
                    <a:pt x="584" y="50"/>
                  </a:lnTo>
                  <a:lnTo>
                    <a:pt x="704" y="36"/>
                  </a:lnTo>
                  <a:lnTo>
                    <a:pt x="662" y="21"/>
                  </a:lnTo>
                  <a:lnTo>
                    <a:pt x="546" y="8"/>
                  </a:lnTo>
                  <a:lnTo>
                    <a:pt x="299" y="0"/>
                  </a:lnTo>
                  <a:lnTo>
                    <a:pt x="253" y="14"/>
                  </a:lnTo>
                  <a:lnTo>
                    <a:pt x="133" y="209"/>
                  </a:lnTo>
                  <a:lnTo>
                    <a:pt x="128" y="249"/>
                  </a:lnTo>
                  <a:lnTo>
                    <a:pt x="145" y="367"/>
                  </a:lnTo>
                  <a:lnTo>
                    <a:pt x="152" y="441"/>
                  </a:lnTo>
                  <a:lnTo>
                    <a:pt x="166" y="314"/>
                  </a:lnTo>
                  <a:lnTo>
                    <a:pt x="339" y="323"/>
                  </a:lnTo>
                  <a:lnTo>
                    <a:pt x="320" y="390"/>
                  </a:lnTo>
                  <a:lnTo>
                    <a:pt x="306" y="496"/>
                  </a:lnTo>
                  <a:lnTo>
                    <a:pt x="156" y="496"/>
                  </a:lnTo>
                  <a:lnTo>
                    <a:pt x="158" y="612"/>
                  </a:lnTo>
                  <a:lnTo>
                    <a:pt x="173" y="696"/>
                  </a:lnTo>
                  <a:lnTo>
                    <a:pt x="209" y="795"/>
                  </a:lnTo>
                  <a:lnTo>
                    <a:pt x="249" y="861"/>
                  </a:lnTo>
                  <a:lnTo>
                    <a:pt x="225" y="770"/>
                  </a:lnTo>
                  <a:lnTo>
                    <a:pt x="333" y="770"/>
                  </a:lnTo>
                  <a:lnTo>
                    <a:pt x="403" y="867"/>
                  </a:lnTo>
                  <a:lnTo>
                    <a:pt x="476" y="924"/>
                  </a:lnTo>
                  <a:lnTo>
                    <a:pt x="327" y="926"/>
                  </a:lnTo>
                  <a:lnTo>
                    <a:pt x="259" y="880"/>
                  </a:lnTo>
                  <a:lnTo>
                    <a:pt x="12" y="888"/>
                  </a:lnTo>
                  <a:lnTo>
                    <a:pt x="0" y="924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5" name="Freeform 121"/>
            <p:cNvSpPr>
              <a:spLocks/>
            </p:cNvSpPr>
            <p:nvPr/>
          </p:nvSpPr>
          <p:spPr bwMode="auto">
            <a:xfrm>
              <a:off x="1484" y="2805"/>
              <a:ext cx="164" cy="24"/>
            </a:xfrm>
            <a:custGeom>
              <a:avLst/>
              <a:gdLst>
                <a:gd name="T0" fmla="*/ 329 w 329"/>
                <a:gd name="T1" fmla="*/ 28 h 47"/>
                <a:gd name="T2" fmla="*/ 84 w 329"/>
                <a:gd name="T3" fmla="*/ 0 h 47"/>
                <a:gd name="T4" fmla="*/ 0 w 329"/>
                <a:gd name="T5" fmla="*/ 26 h 47"/>
                <a:gd name="T6" fmla="*/ 291 w 329"/>
                <a:gd name="T7" fmla="*/ 47 h 47"/>
                <a:gd name="T8" fmla="*/ 329 w 329"/>
                <a:gd name="T9" fmla="*/ 28 h 47"/>
                <a:gd name="T10" fmla="*/ 329 w 329"/>
                <a:gd name="T11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47">
                  <a:moveTo>
                    <a:pt x="329" y="28"/>
                  </a:moveTo>
                  <a:lnTo>
                    <a:pt x="84" y="0"/>
                  </a:lnTo>
                  <a:lnTo>
                    <a:pt x="0" y="26"/>
                  </a:lnTo>
                  <a:lnTo>
                    <a:pt x="291" y="47"/>
                  </a:lnTo>
                  <a:lnTo>
                    <a:pt x="329" y="28"/>
                  </a:lnTo>
                  <a:lnTo>
                    <a:pt x="32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6" name="Freeform 122"/>
            <p:cNvSpPr>
              <a:spLocks/>
            </p:cNvSpPr>
            <p:nvPr/>
          </p:nvSpPr>
          <p:spPr bwMode="auto">
            <a:xfrm>
              <a:off x="1597" y="2840"/>
              <a:ext cx="135" cy="87"/>
            </a:xfrm>
            <a:custGeom>
              <a:avLst/>
              <a:gdLst>
                <a:gd name="T0" fmla="*/ 0 w 270"/>
                <a:gd name="T1" fmla="*/ 175 h 175"/>
                <a:gd name="T2" fmla="*/ 2 w 270"/>
                <a:gd name="T3" fmla="*/ 156 h 175"/>
                <a:gd name="T4" fmla="*/ 88 w 270"/>
                <a:gd name="T5" fmla="*/ 8 h 175"/>
                <a:gd name="T6" fmla="*/ 120 w 270"/>
                <a:gd name="T7" fmla="*/ 0 h 175"/>
                <a:gd name="T8" fmla="*/ 266 w 270"/>
                <a:gd name="T9" fmla="*/ 4 h 175"/>
                <a:gd name="T10" fmla="*/ 270 w 270"/>
                <a:gd name="T11" fmla="*/ 19 h 175"/>
                <a:gd name="T12" fmla="*/ 133 w 270"/>
                <a:gd name="T13" fmla="*/ 17 h 175"/>
                <a:gd name="T14" fmla="*/ 107 w 270"/>
                <a:gd name="T15" fmla="*/ 29 h 175"/>
                <a:gd name="T16" fmla="*/ 0 w 270"/>
                <a:gd name="T17" fmla="*/ 175 h 175"/>
                <a:gd name="T18" fmla="*/ 0 w 270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175">
                  <a:moveTo>
                    <a:pt x="0" y="175"/>
                  </a:moveTo>
                  <a:lnTo>
                    <a:pt x="2" y="156"/>
                  </a:lnTo>
                  <a:lnTo>
                    <a:pt x="88" y="8"/>
                  </a:lnTo>
                  <a:lnTo>
                    <a:pt x="120" y="0"/>
                  </a:lnTo>
                  <a:lnTo>
                    <a:pt x="266" y="4"/>
                  </a:lnTo>
                  <a:lnTo>
                    <a:pt x="270" y="19"/>
                  </a:lnTo>
                  <a:lnTo>
                    <a:pt x="133" y="17"/>
                  </a:lnTo>
                  <a:lnTo>
                    <a:pt x="107" y="29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7" name="Freeform 123"/>
            <p:cNvSpPr>
              <a:spLocks/>
            </p:cNvSpPr>
            <p:nvPr/>
          </p:nvSpPr>
          <p:spPr bwMode="auto">
            <a:xfrm>
              <a:off x="1579" y="3041"/>
              <a:ext cx="83" cy="14"/>
            </a:xfrm>
            <a:custGeom>
              <a:avLst/>
              <a:gdLst>
                <a:gd name="T0" fmla="*/ 4 w 166"/>
                <a:gd name="T1" fmla="*/ 0 h 29"/>
                <a:gd name="T2" fmla="*/ 166 w 166"/>
                <a:gd name="T3" fmla="*/ 6 h 29"/>
                <a:gd name="T4" fmla="*/ 162 w 166"/>
                <a:gd name="T5" fmla="*/ 29 h 29"/>
                <a:gd name="T6" fmla="*/ 0 w 166"/>
                <a:gd name="T7" fmla="*/ 23 h 29"/>
                <a:gd name="T8" fmla="*/ 4 w 166"/>
                <a:gd name="T9" fmla="*/ 0 h 29"/>
                <a:gd name="T10" fmla="*/ 4 w 16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">
                  <a:moveTo>
                    <a:pt x="4" y="0"/>
                  </a:moveTo>
                  <a:lnTo>
                    <a:pt x="166" y="6"/>
                  </a:lnTo>
                  <a:lnTo>
                    <a:pt x="162" y="29"/>
                  </a:lnTo>
                  <a:lnTo>
                    <a:pt x="0" y="2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8" name="Freeform 124"/>
            <p:cNvSpPr>
              <a:spLocks/>
            </p:cNvSpPr>
            <p:nvPr/>
          </p:nvSpPr>
          <p:spPr bwMode="auto">
            <a:xfrm>
              <a:off x="2232" y="2827"/>
              <a:ext cx="1506" cy="203"/>
            </a:xfrm>
            <a:custGeom>
              <a:avLst/>
              <a:gdLst>
                <a:gd name="T0" fmla="*/ 0 w 3012"/>
                <a:gd name="T1" fmla="*/ 187 h 405"/>
                <a:gd name="T2" fmla="*/ 405 w 3012"/>
                <a:gd name="T3" fmla="*/ 0 h 405"/>
                <a:gd name="T4" fmla="*/ 3012 w 3012"/>
                <a:gd name="T5" fmla="*/ 405 h 405"/>
                <a:gd name="T6" fmla="*/ 417 w 3012"/>
                <a:gd name="T7" fmla="*/ 44 h 405"/>
                <a:gd name="T8" fmla="*/ 65 w 3012"/>
                <a:gd name="T9" fmla="*/ 208 h 405"/>
                <a:gd name="T10" fmla="*/ 0 w 3012"/>
                <a:gd name="T11" fmla="*/ 187 h 405"/>
                <a:gd name="T12" fmla="*/ 0 w 3012"/>
                <a:gd name="T13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2" h="405">
                  <a:moveTo>
                    <a:pt x="0" y="187"/>
                  </a:moveTo>
                  <a:lnTo>
                    <a:pt x="405" y="0"/>
                  </a:lnTo>
                  <a:lnTo>
                    <a:pt x="3012" y="405"/>
                  </a:lnTo>
                  <a:lnTo>
                    <a:pt x="417" y="44"/>
                  </a:lnTo>
                  <a:lnTo>
                    <a:pt x="65" y="208"/>
                  </a:lnTo>
                  <a:lnTo>
                    <a:pt x="0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9" name="Freeform 125"/>
            <p:cNvSpPr>
              <a:spLocks/>
            </p:cNvSpPr>
            <p:nvPr/>
          </p:nvSpPr>
          <p:spPr bwMode="auto">
            <a:xfrm>
              <a:off x="1514" y="3139"/>
              <a:ext cx="2821" cy="593"/>
            </a:xfrm>
            <a:custGeom>
              <a:avLst/>
              <a:gdLst>
                <a:gd name="T0" fmla="*/ 241 w 5641"/>
                <a:gd name="T1" fmla="*/ 264 h 1186"/>
                <a:gd name="T2" fmla="*/ 0 w 5641"/>
                <a:gd name="T3" fmla="*/ 429 h 1186"/>
                <a:gd name="T4" fmla="*/ 3899 w 5641"/>
                <a:gd name="T5" fmla="*/ 1186 h 1186"/>
                <a:gd name="T6" fmla="*/ 5641 w 5641"/>
                <a:gd name="T7" fmla="*/ 0 h 1186"/>
                <a:gd name="T8" fmla="*/ 3890 w 5641"/>
                <a:gd name="T9" fmla="*/ 1131 h 1186"/>
                <a:gd name="T10" fmla="*/ 131 w 5641"/>
                <a:gd name="T11" fmla="*/ 407 h 1186"/>
                <a:gd name="T12" fmla="*/ 317 w 5641"/>
                <a:gd name="T13" fmla="*/ 296 h 1186"/>
                <a:gd name="T14" fmla="*/ 241 w 5641"/>
                <a:gd name="T15" fmla="*/ 264 h 1186"/>
                <a:gd name="T16" fmla="*/ 241 w 5641"/>
                <a:gd name="T17" fmla="*/ 264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1" h="1186">
                  <a:moveTo>
                    <a:pt x="241" y="264"/>
                  </a:moveTo>
                  <a:lnTo>
                    <a:pt x="0" y="429"/>
                  </a:lnTo>
                  <a:lnTo>
                    <a:pt x="3899" y="1186"/>
                  </a:lnTo>
                  <a:lnTo>
                    <a:pt x="5641" y="0"/>
                  </a:lnTo>
                  <a:lnTo>
                    <a:pt x="3890" y="1131"/>
                  </a:lnTo>
                  <a:lnTo>
                    <a:pt x="131" y="407"/>
                  </a:lnTo>
                  <a:lnTo>
                    <a:pt x="317" y="296"/>
                  </a:lnTo>
                  <a:lnTo>
                    <a:pt x="241" y="264"/>
                  </a:lnTo>
                  <a:lnTo>
                    <a:pt x="241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0" name="Freeform 126"/>
            <p:cNvSpPr>
              <a:spLocks/>
            </p:cNvSpPr>
            <p:nvPr/>
          </p:nvSpPr>
          <p:spPr bwMode="auto">
            <a:xfrm>
              <a:off x="3697" y="3029"/>
              <a:ext cx="109" cy="173"/>
            </a:xfrm>
            <a:custGeom>
              <a:avLst/>
              <a:gdLst>
                <a:gd name="T0" fmla="*/ 61 w 219"/>
                <a:gd name="T1" fmla="*/ 0 h 346"/>
                <a:gd name="T2" fmla="*/ 25 w 219"/>
                <a:gd name="T3" fmla="*/ 147 h 346"/>
                <a:gd name="T4" fmla="*/ 0 w 219"/>
                <a:gd name="T5" fmla="*/ 346 h 346"/>
                <a:gd name="T6" fmla="*/ 139 w 219"/>
                <a:gd name="T7" fmla="*/ 192 h 346"/>
                <a:gd name="T8" fmla="*/ 219 w 219"/>
                <a:gd name="T9" fmla="*/ 61 h 346"/>
                <a:gd name="T10" fmla="*/ 203 w 219"/>
                <a:gd name="T11" fmla="*/ 36 h 346"/>
                <a:gd name="T12" fmla="*/ 126 w 219"/>
                <a:gd name="T13" fmla="*/ 171 h 346"/>
                <a:gd name="T14" fmla="*/ 25 w 219"/>
                <a:gd name="T15" fmla="*/ 299 h 346"/>
                <a:gd name="T16" fmla="*/ 44 w 219"/>
                <a:gd name="T17" fmla="*/ 135 h 346"/>
                <a:gd name="T18" fmla="*/ 89 w 219"/>
                <a:gd name="T19" fmla="*/ 21 h 346"/>
                <a:gd name="T20" fmla="*/ 61 w 219"/>
                <a:gd name="T21" fmla="*/ 0 h 346"/>
                <a:gd name="T22" fmla="*/ 61 w 219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346">
                  <a:moveTo>
                    <a:pt x="61" y="0"/>
                  </a:moveTo>
                  <a:lnTo>
                    <a:pt x="25" y="147"/>
                  </a:lnTo>
                  <a:lnTo>
                    <a:pt x="0" y="346"/>
                  </a:lnTo>
                  <a:lnTo>
                    <a:pt x="139" y="192"/>
                  </a:lnTo>
                  <a:lnTo>
                    <a:pt x="219" y="61"/>
                  </a:lnTo>
                  <a:lnTo>
                    <a:pt x="203" y="36"/>
                  </a:lnTo>
                  <a:lnTo>
                    <a:pt x="126" y="171"/>
                  </a:lnTo>
                  <a:lnTo>
                    <a:pt x="25" y="299"/>
                  </a:lnTo>
                  <a:lnTo>
                    <a:pt x="44" y="135"/>
                  </a:lnTo>
                  <a:lnTo>
                    <a:pt x="89" y="2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1" name="Freeform 127"/>
            <p:cNvSpPr>
              <a:spLocks/>
            </p:cNvSpPr>
            <p:nvPr/>
          </p:nvSpPr>
          <p:spPr bwMode="auto">
            <a:xfrm>
              <a:off x="3797" y="2155"/>
              <a:ext cx="366" cy="715"/>
            </a:xfrm>
            <a:custGeom>
              <a:avLst/>
              <a:gdLst>
                <a:gd name="T0" fmla="*/ 11 w 732"/>
                <a:gd name="T1" fmla="*/ 1430 h 1430"/>
                <a:gd name="T2" fmla="*/ 243 w 732"/>
                <a:gd name="T3" fmla="*/ 850 h 1430"/>
                <a:gd name="T4" fmla="*/ 467 w 732"/>
                <a:gd name="T5" fmla="*/ 333 h 1430"/>
                <a:gd name="T6" fmla="*/ 635 w 732"/>
                <a:gd name="T7" fmla="*/ 16 h 1430"/>
                <a:gd name="T8" fmla="*/ 699 w 732"/>
                <a:gd name="T9" fmla="*/ 23 h 1430"/>
                <a:gd name="T10" fmla="*/ 716 w 732"/>
                <a:gd name="T11" fmla="*/ 69 h 1430"/>
                <a:gd name="T12" fmla="*/ 703 w 732"/>
                <a:gd name="T13" fmla="*/ 143 h 1430"/>
                <a:gd name="T14" fmla="*/ 513 w 732"/>
                <a:gd name="T15" fmla="*/ 647 h 1430"/>
                <a:gd name="T16" fmla="*/ 207 w 732"/>
                <a:gd name="T17" fmla="*/ 1320 h 1430"/>
                <a:gd name="T18" fmla="*/ 256 w 732"/>
                <a:gd name="T19" fmla="*/ 1287 h 1430"/>
                <a:gd name="T20" fmla="*/ 513 w 732"/>
                <a:gd name="T21" fmla="*/ 713 h 1430"/>
                <a:gd name="T22" fmla="*/ 654 w 732"/>
                <a:gd name="T23" fmla="*/ 339 h 1430"/>
                <a:gd name="T24" fmla="*/ 732 w 732"/>
                <a:gd name="T25" fmla="*/ 101 h 1430"/>
                <a:gd name="T26" fmla="*/ 732 w 732"/>
                <a:gd name="T27" fmla="*/ 33 h 1430"/>
                <a:gd name="T28" fmla="*/ 699 w 732"/>
                <a:gd name="T29" fmla="*/ 4 h 1430"/>
                <a:gd name="T30" fmla="*/ 635 w 732"/>
                <a:gd name="T31" fmla="*/ 0 h 1430"/>
                <a:gd name="T32" fmla="*/ 606 w 732"/>
                <a:gd name="T33" fmla="*/ 19 h 1430"/>
                <a:gd name="T34" fmla="*/ 443 w 732"/>
                <a:gd name="T35" fmla="*/ 346 h 1430"/>
                <a:gd name="T36" fmla="*/ 203 w 732"/>
                <a:gd name="T37" fmla="*/ 875 h 1430"/>
                <a:gd name="T38" fmla="*/ 0 w 732"/>
                <a:gd name="T39" fmla="*/ 1384 h 1430"/>
                <a:gd name="T40" fmla="*/ 11 w 732"/>
                <a:gd name="T41" fmla="*/ 1430 h 1430"/>
                <a:gd name="T42" fmla="*/ 11 w 732"/>
                <a:gd name="T43" fmla="*/ 143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2" h="1430">
                  <a:moveTo>
                    <a:pt x="11" y="1430"/>
                  </a:moveTo>
                  <a:lnTo>
                    <a:pt x="243" y="850"/>
                  </a:lnTo>
                  <a:lnTo>
                    <a:pt x="467" y="333"/>
                  </a:lnTo>
                  <a:lnTo>
                    <a:pt x="635" y="16"/>
                  </a:lnTo>
                  <a:lnTo>
                    <a:pt x="699" y="23"/>
                  </a:lnTo>
                  <a:lnTo>
                    <a:pt x="716" y="69"/>
                  </a:lnTo>
                  <a:lnTo>
                    <a:pt x="703" y="143"/>
                  </a:lnTo>
                  <a:lnTo>
                    <a:pt x="513" y="647"/>
                  </a:lnTo>
                  <a:lnTo>
                    <a:pt x="207" y="1320"/>
                  </a:lnTo>
                  <a:lnTo>
                    <a:pt x="256" y="1287"/>
                  </a:lnTo>
                  <a:lnTo>
                    <a:pt x="513" y="713"/>
                  </a:lnTo>
                  <a:lnTo>
                    <a:pt x="654" y="339"/>
                  </a:lnTo>
                  <a:lnTo>
                    <a:pt x="732" y="101"/>
                  </a:lnTo>
                  <a:lnTo>
                    <a:pt x="732" y="33"/>
                  </a:lnTo>
                  <a:lnTo>
                    <a:pt x="699" y="4"/>
                  </a:lnTo>
                  <a:lnTo>
                    <a:pt x="635" y="0"/>
                  </a:lnTo>
                  <a:lnTo>
                    <a:pt x="606" y="19"/>
                  </a:lnTo>
                  <a:lnTo>
                    <a:pt x="443" y="346"/>
                  </a:lnTo>
                  <a:lnTo>
                    <a:pt x="203" y="875"/>
                  </a:lnTo>
                  <a:lnTo>
                    <a:pt x="0" y="1384"/>
                  </a:lnTo>
                  <a:lnTo>
                    <a:pt x="11" y="1430"/>
                  </a:lnTo>
                  <a:lnTo>
                    <a:pt x="11" y="1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2" name="Freeform 128"/>
            <p:cNvSpPr>
              <a:spLocks/>
            </p:cNvSpPr>
            <p:nvPr/>
          </p:nvSpPr>
          <p:spPr bwMode="auto">
            <a:xfrm>
              <a:off x="3931" y="2206"/>
              <a:ext cx="216" cy="344"/>
            </a:xfrm>
            <a:custGeom>
              <a:avLst/>
              <a:gdLst>
                <a:gd name="T0" fmla="*/ 317 w 431"/>
                <a:gd name="T1" fmla="*/ 0 h 688"/>
                <a:gd name="T2" fmla="*/ 378 w 431"/>
                <a:gd name="T3" fmla="*/ 8 h 688"/>
                <a:gd name="T4" fmla="*/ 410 w 431"/>
                <a:gd name="T5" fmla="*/ 29 h 688"/>
                <a:gd name="T6" fmla="*/ 431 w 431"/>
                <a:gd name="T7" fmla="*/ 65 h 688"/>
                <a:gd name="T8" fmla="*/ 428 w 431"/>
                <a:gd name="T9" fmla="*/ 90 h 688"/>
                <a:gd name="T10" fmla="*/ 363 w 431"/>
                <a:gd name="T11" fmla="*/ 36 h 688"/>
                <a:gd name="T12" fmla="*/ 78 w 431"/>
                <a:gd name="T13" fmla="*/ 688 h 688"/>
                <a:gd name="T14" fmla="*/ 0 w 431"/>
                <a:gd name="T15" fmla="*/ 677 h 688"/>
                <a:gd name="T16" fmla="*/ 57 w 431"/>
                <a:gd name="T17" fmla="*/ 652 h 688"/>
                <a:gd name="T18" fmla="*/ 338 w 431"/>
                <a:gd name="T19" fmla="*/ 29 h 688"/>
                <a:gd name="T20" fmla="*/ 296 w 431"/>
                <a:gd name="T21" fmla="*/ 29 h 688"/>
                <a:gd name="T22" fmla="*/ 317 w 431"/>
                <a:gd name="T23" fmla="*/ 0 h 688"/>
                <a:gd name="T24" fmla="*/ 317 w 431"/>
                <a:gd name="T25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" h="688">
                  <a:moveTo>
                    <a:pt x="317" y="0"/>
                  </a:moveTo>
                  <a:lnTo>
                    <a:pt x="378" y="8"/>
                  </a:lnTo>
                  <a:lnTo>
                    <a:pt x="410" y="29"/>
                  </a:lnTo>
                  <a:lnTo>
                    <a:pt x="431" y="65"/>
                  </a:lnTo>
                  <a:lnTo>
                    <a:pt x="428" y="90"/>
                  </a:lnTo>
                  <a:lnTo>
                    <a:pt x="363" y="36"/>
                  </a:lnTo>
                  <a:lnTo>
                    <a:pt x="78" y="688"/>
                  </a:lnTo>
                  <a:lnTo>
                    <a:pt x="0" y="677"/>
                  </a:lnTo>
                  <a:lnTo>
                    <a:pt x="57" y="652"/>
                  </a:lnTo>
                  <a:lnTo>
                    <a:pt x="338" y="29"/>
                  </a:lnTo>
                  <a:lnTo>
                    <a:pt x="296" y="29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3" name="Freeform 129"/>
            <p:cNvSpPr>
              <a:spLocks/>
            </p:cNvSpPr>
            <p:nvPr/>
          </p:nvSpPr>
          <p:spPr bwMode="auto">
            <a:xfrm>
              <a:off x="3821" y="2613"/>
              <a:ext cx="163" cy="253"/>
            </a:xfrm>
            <a:custGeom>
              <a:avLst/>
              <a:gdLst>
                <a:gd name="T0" fmla="*/ 156 w 327"/>
                <a:gd name="T1" fmla="*/ 0 h 505"/>
                <a:gd name="T2" fmla="*/ 228 w 327"/>
                <a:gd name="T3" fmla="*/ 15 h 505"/>
                <a:gd name="T4" fmla="*/ 289 w 327"/>
                <a:gd name="T5" fmla="*/ 40 h 505"/>
                <a:gd name="T6" fmla="*/ 327 w 327"/>
                <a:gd name="T7" fmla="*/ 74 h 505"/>
                <a:gd name="T8" fmla="*/ 314 w 327"/>
                <a:gd name="T9" fmla="*/ 110 h 505"/>
                <a:gd name="T10" fmla="*/ 261 w 327"/>
                <a:gd name="T11" fmla="*/ 61 h 505"/>
                <a:gd name="T12" fmla="*/ 221 w 327"/>
                <a:gd name="T13" fmla="*/ 53 h 505"/>
                <a:gd name="T14" fmla="*/ 38 w 327"/>
                <a:gd name="T15" fmla="*/ 481 h 505"/>
                <a:gd name="T16" fmla="*/ 0 w 327"/>
                <a:gd name="T17" fmla="*/ 505 h 505"/>
                <a:gd name="T18" fmla="*/ 192 w 327"/>
                <a:gd name="T19" fmla="*/ 40 h 505"/>
                <a:gd name="T20" fmla="*/ 143 w 327"/>
                <a:gd name="T21" fmla="*/ 53 h 505"/>
                <a:gd name="T22" fmla="*/ 156 w 327"/>
                <a:gd name="T23" fmla="*/ 0 h 505"/>
                <a:gd name="T24" fmla="*/ 156 w 327"/>
                <a:gd name="T2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505">
                  <a:moveTo>
                    <a:pt x="156" y="0"/>
                  </a:moveTo>
                  <a:lnTo>
                    <a:pt x="228" y="15"/>
                  </a:lnTo>
                  <a:lnTo>
                    <a:pt x="289" y="40"/>
                  </a:lnTo>
                  <a:lnTo>
                    <a:pt x="327" y="74"/>
                  </a:lnTo>
                  <a:lnTo>
                    <a:pt x="314" y="110"/>
                  </a:lnTo>
                  <a:lnTo>
                    <a:pt x="261" y="61"/>
                  </a:lnTo>
                  <a:lnTo>
                    <a:pt x="221" y="53"/>
                  </a:lnTo>
                  <a:lnTo>
                    <a:pt x="38" y="481"/>
                  </a:lnTo>
                  <a:lnTo>
                    <a:pt x="0" y="505"/>
                  </a:lnTo>
                  <a:lnTo>
                    <a:pt x="192" y="40"/>
                  </a:lnTo>
                  <a:lnTo>
                    <a:pt x="143" y="53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4" name="Freeform 130"/>
            <p:cNvSpPr>
              <a:spLocks/>
            </p:cNvSpPr>
            <p:nvPr/>
          </p:nvSpPr>
          <p:spPr bwMode="auto">
            <a:xfrm>
              <a:off x="3986" y="2277"/>
              <a:ext cx="118" cy="306"/>
            </a:xfrm>
            <a:custGeom>
              <a:avLst/>
              <a:gdLst>
                <a:gd name="T0" fmla="*/ 53 w 236"/>
                <a:gd name="T1" fmla="*/ 612 h 612"/>
                <a:gd name="T2" fmla="*/ 0 w 236"/>
                <a:gd name="T3" fmla="*/ 555 h 612"/>
                <a:gd name="T4" fmla="*/ 236 w 236"/>
                <a:gd name="T5" fmla="*/ 0 h 612"/>
                <a:gd name="T6" fmla="*/ 29 w 236"/>
                <a:gd name="T7" fmla="*/ 555 h 612"/>
                <a:gd name="T8" fmla="*/ 53 w 236"/>
                <a:gd name="T9" fmla="*/ 612 h 612"/>
                <a:gd name="T10" fmla="*/ 53 w 236"/>
                <a:gd name="T11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612">
                  <a:moveTo>
                    <a:pt x="53" y="612"/>
                  </a:moveTo>
                  <a:lnTo>
                    <a:pt x="0" y="555"/>
                  </a:lnTo>
                  <a:lnTo>
                    <a:pt x="236" y="0"/>
                  </a:lnTo>
                  <a:lnTo>
                    <a:pt x="29" y="555"/>
                  </a:lnTo>
                  <a:lnTo>
                    <a:pt x="53" y="612"/>
                  </a:lnTo>
                  <a:lnTo>
                    <a:pt x="53" y="6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5" name="Freeform 131"/>
            <p:cNvSpPr>
              <a:spLocks/>
            </p:cNvSpPr>
            <p:nvPr/>
          </p:nvSpPr>
          <p:spPr bwMode="auto">
            <a:xfrm>
              <a:off x="3863" y="2635"/>
              <a:ext cx="96" cy="205"/>
            </a:xfrm>
            <a:custGeom>
              <a:avLst/>
              <a:gdLst>
                <a:gd name="T0" fmla="*/ 175 w 192"/>
                <a:gd name="T1" fmla="*/ 0 h 409"/>
                <a:gd name="T2" fmla="*/ 0 w 192"/>
                <a:gd name="T3" fmla="*/ 409 h 409"/>
                <a:gd name="T4" fmla="*/ 24 w 192"/>
                <a:gd name="T5" fmla="*/ 388 h 409"/>
                <a:gd name="T6" fmla="*/ 192 w 192"/>
                <a:gd name="T7" fmla="*/ 21 h 409"/>
                <a:gd name="T8" fmla="*/ 175 w 192"/>
                <a:gd name="T9" fmla="*/ 0 h 409"/>
                <a:gd name="T10" fmla="*/ 175 w 192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409">
                  <a:moveTo>
                    <a:pt x="175" y="0"/>
                  </a:moveTo>
                  <a:lnTo>
                    <a:pt x="0" y="409"/>
                  </a:lnTo>
                  <a:lnTo>
                    <a:pt x="24" y="388"/>
                  </a:lnTo>
                  <a:lnTo>
                    <a:pt x="192" y="21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6" name="Freeform 132"/>
            <p:cNvSpPr>
              <a:spLocks/>
            </p:cNvSpPr>
            <p:nvPr/>
          </p:nvSpPr>
          <p:spPr bwMode="auto">
            <a:xfrm>
              <a:off x="4118" y="2177"/>
              <a:ext cx="41" cy="35"/>
            </a:xfrm>
            <a:custGeom>
              <a:avLst/>
              <a:gdLst>
                <a:gd name="T0" fmla="*/ 0 w 82"/>
                <a:gd name="T1" fmla="*/ 8 h 71"/>
                <a:gd name="T2" fmla="*/ 78 w 82"/>
                <a:gd name="T3" fmla="*/ 71 h 71"/>
                <a:gd name="T4" fmla="*/ 82 w 82"/>
                <a:gd name="T5" fmla="*/ 29 h 71"/>
                <a:gd name="T6" fmla="*/ 50 w 82"/>
                <a:gd name="T7" fmla="*/ 0 h 71"/>
                <a:gd name="T8" fmla="*/ 0 w 82"/>
                <a:gd name="T9" fmla="*/ 8 h 71"/>
                <a:gd name="T10" fmla="*/ 0 w 82"/>
                <a:gd name="T11" fmla="*/ 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1">
                  <a:moveTo>
                    <a:pt x="0" y="8"/>
                  </a:moveTo>
                  <a:lnTo>
                    <a:pt x="78" y="71"/>
                  </a:lnTo>
                  <a:lnTo>
                    <a:pt x="82" y="29"/>
                  </a:lnTo>
                  <a:lnTo>
                    <a:pt x="5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7444"/>
      </p:ext>
    </p:extLst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844550" y="1454150"/>
            <a:ext cx="2959100" cy="47117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273175" y="1817688"/>
            <a:ext cx="2155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828800" algn="r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latin typeface="Times New Roman" pitchFamily="18" charset="0"/>
              </a:rPr>
              <a:t>Cash	11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1273175" y="5018088"/>
            <a:ext cx="23955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771650" algn="r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latin typeface="Times New Roman" pitchFamily="18" charset="0"/>
              </a:rPr>
              <a:t>Accts. Pay.	21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409700" y="1293813"/>
            <a:ext cx="1851025" cy="376237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 General Ledger 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273175" y="2884488"/>
            <a:ext cx="23955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828800" algn="r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latin typeface="Times New Roman" pitchFamily="18" charset="0"/>
              </a:rPr>
              <a:t>Accts. Rec.	12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1273175" y="3949700"/>
            <a:ext cx="22320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1828800" algn="r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latin typeface="Times New Roman" pitchFamily="18" charset="0"/>
              </a:rPr>
              <a:t>Supplies	14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915988" y="381000"/>
            <a:ext cx="7312025" cy="58896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General Ledger and Subsidiary Ledgers</a:t>
            </a:r>
          </a:p>
        </p:txBody>
      </p:sp>
      <p:grpSp>
        <p:nvGrpSpPr>
          <p:cNvPr id="176137" name="Group 9"/>
          <p:cNvGrpSpPr>
            <a:grpSpLocks/>
          </p:cNvGrpSpPr>
          <p:nvPr/>
        </p:nvGrpSpPr>
        <p:grpSpPr bwMode="auto">
          <a:xfrm>
            <a:off x="1374775" y="2209800"/>
            <a:ext cx="1831975" cy="381000"/>
            <a:chOff x="866" y="1392"/>
            <a:chExt cx="1154" cy="240"/>
          </a:xfrm>
        </p:grpSpPr>
        <p:sp>
          <p:nvSpPr>
            <p:cNvPr id="176138" name="Rectangle 10"/>
            <p:cNvSpPr>
              <a:spLocks noChangeArrowheads="1"/>
            </p:cNvSpPr>
            <p:nvPr/>
          </p:nvSpPr>
          <p:spPr bwMode="auto">
            <a:xfrm>
              <a:off x="866" y="1392"/>
              <a:ext cx="1154" cy="24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>
              <a:off x="866" y="1440"/>
              <a:ext cx="1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 flipH="1">
              <a:off x="1632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96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2" name="Line 14"/>
            <p:cNvSpPr>
              <a:spLocks noChangeShapeType="1"/>
            </p:cNvSpPr>
            <p:nvPr/>
          </p:nvSpPr>
          <p:spPr bwMode="auto">
            <a:xfrm>
              <a:off x="144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3" name="Line 15"/>
            <p:cNvSpPr>
              <a:spLocks noChangeShapeType="1"/>
            </p:cNvSpPr>
            <p:nvPr/>
          </p:nvSpPr>
          <p:spPr bwMode="auto">
            <a:xfrm flipH="1">
              <a:off x="1824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44" name="Group 16"/>
          <p:cNvGrpSpPr>
            <a:grpSpLocks/>
          </p:cNvGrpSpPr>
          <p:nvPr/>
        </p:nvGrpSpPr>
        <p:grpSpPr bwMode="auto">
          <a:xfrm>
            <a:off x="1371600" y="3276600"/>
            <a:ext cx="1831975" cy="381000"/>
            <a:chOff x="866" y="1392"/>
            <a:chExt cx="1154" cy="240"/>
          </a:xfrm>
        </p:grpSpPr>
        <p:sp>
          <p:nvSpPr>
            <p:cNvPr id="176145" name="Rectangle 17"/>
            <p:cNvSpPr>
              <a:spLocks noChangeArrowheads="1"/>
            </p:cNvSpPr>
            <p:nvPr/>
          </p:nvSpPr>
          <p:spPr bwMode="auto">
            <a:xfrm>
              <a:off x="866" y="1392"/>
              <a:ext cx="1154" cy="24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6" name="Line 18"/>
            <p:cNvSpPr>
              <a:spLocks noChangeShapeType="1"/>
            </p:cNvSpPr>
            <p:nvPr/>
          </p:nvSpPr>
          <p:spPr bwMode="auto">
            <a:xfrm>
              <a:off x="866" y="1440"/>
              <a:ext cx="1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7" name="Line 19"/>
            <p:cNvSpPr>
              <a:spLocks noChangeShapeType="1"/>
            </p:cNvSpPr>
            <p:nvPr/>
          </p:nvSpPr>
          <p:spPr bwMode="auto">
            <a:xfrm flipH="1">
              <a:off x="1632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8" name="Line 20"/>
            <p:cNvSpPr>
              <a:spLocks noChangeShapeType="1"/>
            </p:cNvSpPr>
            <p:nvPr/>
          </p:nvSpPr>
          <p:spPr bwMode="auto">
            <a:xfrm>
              <a:off x="96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9" name="Line 21"/>
            <p:cNvSpPr>
              <a:spLocks noChangeShapeType="1"/>
            </p:cNvSpPr>
            <p:nvPr/>
          </p:nvSpPr>
          <p:spPr bwMode="auto">
            <a:xfrm>
              <a:off x="144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0" name="Line 22"/>
            <p:cNvSpPr>
              <a:spLocks noChangeShapeType="1"/>
            </p:cNvSpPr>
            <p:nvPr/>
          </p:nvSpPr>
          <p:spPr bwMode="auto">
            <a:xfrm flipH="1">
              <a:off x="1824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1" name="Group 23"/>
          <p:cNvGrpSpPr>
            <a:grpSpLocks/>
          </p:cNvGrpSpPr>
          <p:nvPr/>
        </p:nvGrpSpPr>
        <p:grpSpPr bwMode="auto">
          <a:xfrm>
            <a:off x="1371600" y="4343400"/>
            <a:ext cx="1831975" cy="381000"/>
            <a:chOff x="866" y="1392"/>
            <a:chExt cx="1154" cy="240"/>
          </a:xfrm>
        </p:grpSpPr>
        <p:sp>
          <p:nvSpPr>
            <p:cNvPr id="176152" name="Rectangle 24"/>
            <p:cNvSpPr>
              <a:spLocks noChangeArrowheads="1"/>
            </p:cNvSpPr>
            <p:nvPr/>
          </p:nvSpPr>
          <p:spPr bwMode="auto">
            <a:xfrm>
              <a:off x="866" y="1392"/>
              <a:ext cx="1154" cy="24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3" name="Line 25"/>
            <p:cNvSpPr>
              <a:spLocks noChangeShapeType="1"/>
            </p:cNvSpPr>
            <p:nvPr/>
          </p:nvSpPr>
          <p:spPr bwMode="auto">
            <a:xfrm>
              <a:off x="866" y="1440"/>
              <a:ext cx="1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4" name="Line 26"/>
            <p:cNvSpPr>
              <a:spLocks noChangeShapeType="1"/>
            </p:cNvSpPr>
            <p:nvPr/>
          </p:nvSpPr>
          <p:spPr bwMode="auto">
            <a:xfrm flipH="1">
              <a:off x="1632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5" name="Line 27"/>
            <p:cNvSpPr>
              <a:spLocks noChangeShapeType="1"/>
            </p:cNvSpPr>
            <p:nvPr/>
          </p:nvSpPr>
          <p:spPr bwMode="auto">
            <a:xfrm>
              <a:off x="96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6" name="Line 28"/>
            <p:cNvSpPr>
              <a:spLocks noChangeShapeType="1"/>
            </p:cNvSpPr>
            <p:nvPr/>
          </p:nvSpPr>
          <p:spPr bwMode="auto">
            <a:xfrm>
              <a:off x="144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 flipH="1">
              <a:off x="1824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8" name="Group 30"/>
          <p:cNvGrpSpPr>
            <a:grpSpLocks/>
          </p:cNvGrpSpPr>
          <p:nvPr/>
        </p:nvGrpSpPr>
        <p:grpSpPr bwMode="auto">
          <a:xfrm>
            <a:off x="1371600" y="5410200"/>
            <a:ext cx="1831975" cy="381000"/>
            <a:chOff x="866" y="1392"/>
            <a:chExt cx="1154" cy="240"/>
          </a:xfrm>
        </p:grpSpPr>
        <p:sp>
          <p:nvSpPr>
            <p:cNvPr id="176159" name="Rectangle 31"/>
            <p:cNvSpPr>
              <a:spLocks noChangeArrowheads="1"/>
            </p:cNvSpPr>
            <p:nvPr/>
          </p:nvSpPr>
          <p:spPr bwMode="auto">
            <a:xfrm>
              <a:off x="866" y="1392"/>
              <a:ext cx="1154" cy="240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0" name="Line 32"/>
            <p:cNvSpPr>
              <a:spLocks noChangeShapeType="1"/>
            </p:cNvSpPr>
            <p:nvPr/>
          </p:nvSpPr>
          <p:spPr bwMode="auto">
            <a:xfrm>
              <a:off x="866" y="1440"/>
              <a:ext cx="11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1" name="Line 33"/>
            <p:cNvSpPr>
              <a:spLocks noChangeShapeType="1"/>
            </p:cNvSpPr>
            <p:nvPr/>
          </p:nvSpPr>
          <p:spPr bwMode="auto">
            <a:xfrm flipH="1">
              <a:off x="1632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2" name="Line 34"/>
            <p:cNvSpPr>
              <a:spLocks noChangeShapeType="1"/>
            </p:cNvSpPr>
            <p:nvPr/>
          </p:nvSpPr>
          <p:spPr bwMode="auto">
            <a:xfrm>
              <a:off x="96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3" name="Line 35"/>
            <p:cNvSpPr>
              <a:spLocks noChangeShapeType="1"/>
            </p:cNvSpPr>
            <p:nvPr/>
          </p:nvSpPr>
          <p:spPr bwMode="auto">
            <a:xfrm>
              <a:off x="1440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4" name="Line 36"/>
            <p:cNvSpPr>
              <a:spLocks noChangeShapeType="1"/>
            </p:cNvSpPr>
            <p:nvPr/>
          </p:nvSpPr>
          <p:spPr bwMode="auto">
            <a:xfrm flipH="1">
              <a:off x="1824" y="144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65" name="Group 37"/>
          <p:cNvGrpSpPr>
            <a:grpSpLocks/>
          </p:cNvGrpSpPr>
          <p:nvPr/>
        </p:nvGrpSpPr>
        <p:grpSpPr bwMode="auto">
          <a:xfrm>
            <a:off x="3149600" y="1751013"/>
            <a:ext cx="4997450" cy="2205037"/>
            <a:chOff x="1984" y="1103"/>
            <a:chExt cx="3148" cy="1389"/>
          </a:xfrm>
        </p:grpSpPr>
        <p:sp>
          <p:nvSpPr>
            <p:cNvPr id="176166" name="Rectangle 38"/>
            <p:cNvSpPr>
              <a:spLocks noChangeArrowheads="1"/>
            </p:cNvSpPr>
            <p:nvPr/>
          </p:nvSpPr>
          <p:spPr bwMode="auto">
            <a:xfrm>
              <a:off x="2644" y="1492"/>
              <a:ext cx="2488" cy="100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7" name="Line 39"/>
            <p:cNvSpPr>
              <a:spLocks noChangeShapeType="1"/>
            </p:cNvSpPr>
            <p:nvPr/>
          </p:nvSpPr>
          <p:spPr bwMode="auto">
            <a:xfrm>
              <a:off x="1984" y="2172"/>
              <a:ext cx="2752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8" name="Rectangle 40"/>
            <p:cNvSpPr>
              <a:spLocks noChangeArrowheads="1"/>
            </p:cNvSpPr>
            <p:nvPr/>
          </p:nvSpPr>
          <p:spPr bwMode="auto">
            <a:xfrm>
              <a:off x="3140" y="1103"/>
              <a:ext cx="1390" cy="410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Accounts Receivable</a:t>
              </a:r>
            </a:p>
            <a:p>
              <a:pPr algn="ctr" eaLnBrk="0" hangingPunct="0"/>
              <a:r>
                <a:rPr lang="en-US" b="1">
                  <a:latin typeface="Times New Roman" pitchFamily="18" charset="0"/>
                </a:rPr>
                <a:t>Subsidiary Ledger</a:t>
              </a:r>
            </a:p>
          </p:txBody>
        </p:sp>
        <p:sp>
          <p:nvSpPr>
            <p:cNvPr id="176169" name="Rectangle 41"/>
            <p:cNvSpPr>
              <a:spLocks noChangeArrowheads="1"/>
            </p:cNvSpPr>
            <p:nvPr/>
          </p:nvSpPr>
          <p:spPr bwMode="auto">
            <a:xfrm>
              <a:off x="2788" y="2004"/>
              <a:ext cx="462" cy="296"/>
            </a:xfrm>
            <a:prstGeom prst="rect">
              <a:avLst/>
            </a:prstGeom>
            <a:solidFill>
              <a:srgbClr val="7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0" name="Line 42"/>
            <p:cNvSpPr>
              <a:spLocks noChangeShapeType="1"/>
            </p:cNvSpPr>
            <p:nvPr/>
          </p:nvSpPr>
          <p:spPr bwMode="auto">
            <a:xfrm>
              <a:off x="3158" y="2004"/>
              <a:ext cx="0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1" name="Line 43"/>
            <p:cNvSpPr>
              <a:spLocks noChangeShapeType="1"/>
            </p:cNvSpPr>
            <p:nvPr/>
          </p:nvSpPr>
          <p:spPr bwMode="auto">
            <a:xfrm>
              <a:off x="3062" y="2004"/>
              <a:ext cx="0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2" name="Line 44"/>
            <p:cNvSpPr>
              <a:spLocks noChangeShapeType="1"/>
            </p:cNvSpPr>
            <p:nvPr/>
          </p:nvSpPr>
          <p:spPr bwMode="auto">
            <a:xfrm>
              <a:off x="2788" y="2088"/>
              <a:ext cx="4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6173" name="Group 45"/>
            <p:cNvGrpSpPr>
              <a:grpSpLocks/>
            </p:cNvGrpSpPr>
            <p:nvPr/>
          </p:nvGrpSpPr>
          <p:grpSpPr bwMode="auto">
            <a:xfrm>
              <a:off x="3364" y="2004"/>
              <a:ext cx="462" cy="296"/>
              <a:chOff x="3364" y="2004"/>
              <a:chExt cx="462" cy="296"/>
            </a:xfrm>
          </p:grpSpPr>
          <p:sp>
            <p:nvSpPr>
              <p:cNvPr id="176174" name="Rectangle 46"/>
              <p:cNvSpPr>
                <a:spLocks noChangeArrowheads="1"/>
              </p:cNvSpPr>
              <p:nvPr/>
            </p:nvSpPr>
            <p:spPr bwMode="auto">
              <a:xfrm>
                <a:off x="3364" y="2004"/>
                <a:ext cx="462" cy="296"/>
              </a:xfrm>
              <a:prstGeom prst="rect">
                <a:avLst/>
              </a:prstGeom>
              <a:solidFill>
                <a:srgbClr val="7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5" name="Line 47"/>
              <p:cNvSpPr>
                <a:spLocks noChangeShapeType="1"/>
              </p:cNvSpPr>
              <p:nvPr/>
            </p:nvSpPr>
            <p:spPr bwMode="auto">
              <a:xfrm>
                <a:off x="3734" y="2004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6" name="Line 48"/>
              <p:cNvSpPr>
                <a:spLocks noChangeShapeType="1"/>
              </p:cNvSpPr>
              <p:nvPr/>
            </p:nvSpPr>
            <p:spPr bwMode="auto">
              <a:xfrm>
                <a:off x="3638" y="2004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7" name="Line 49"/>
              <p:cNvSpPr>
                <a:spLocks noChangeShapeType="1"/>
              </p:cNvSpPr>
              <p:nvPr/>
            </p:nvSpPr>
            <p:spPr bwMode="auto">
              <a:xfrm>
                <a:off x="3364" y="2088"/>
                <a:ext cx="4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178" name="Group 50"/>
            <p:cNvGrpSpPr>
              <a:grpSpLocks/>
            </p:cNvGrpSpPr>
            <p:nvPr/>
          </p:nvGrpSpPr>
          <p:grpSpPr bwMode="auto">
            <a:xfrm>
              <a:off x="3940" y="2004"/>
              <a:ext cx="462" cy="296"/>
              <a:chOff x="3940" y="2004"/>
              <a:chExt cx="462" cy="296"/>
            </a:xfrm>
          </p:grpSpPr>
          <p:sp>
            <p:nvSpPr>
              <p:cNvPr id="176179" name="Rectangle 51"/>
              <p:cNvSpPr>
                <a:spLocks noChangeArrowheads="1"/>
              </p:cNvSpPr>
              <p:nvPr/>
            </p:nvSpPr>
            <p:spPr bwMode="auto">
              <a:xfrm>
                <a:off x="3940" y="2004"/>
                <a:ext cx="462" cy="296"/>
              </a:xfrm>
              <a:prstGeom prst="rect">
                <a:avLst/>
              </a:prstGeom>
              <a:solidFill>
                <a:srgbClr val="7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0" name="Line 52"/>
              <p:cNvSpPr>
                <a:spLocks noChangeShapeType="1"/>
              </p:cNvSpPr>
              <p:nvPr/>
            </p:nvSpPr>
            <p:spPr bwMode="auto">
              <a:xfrm>
                <a:off x="4310" y="2004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1" name="Line 53"/>
              <p:cNvSpPr>
                <a:spLocks noChangeShapeType="1"/>
              </p:cNvSpPr>
              <p:nvPr/>
            </p:nvSpPr>
            <p:spPr bwMode="auto">
              <a:xfrm>
                <a:off x="4214" y="2004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2" name="Line 54"/>
              <p:cNvSpPr>
                <a:spLocks noChangeShapeType="1"/>
              </p:cNvSpPr>
              <p:nvPr/>
            </p:nvSpPr>
            <p:spPr bwMode="auto">
              <a:xfrm>
                <a:off x="3940" y="2088"/>
                <a:ext cx="4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183" name="Group 55"/>
            <p:cNvGrpSpPr>
              <a:grpSpLocks/>
            </p:cNvGrpSpPr>
            <p:nvPr/>
          </p:nvGrpSpPr>
          <p:grpSpPr bwMode="auto">
            <a:xfrm>
              <a:off x="4516" y="2004"/>
              <a:ext cx="462" cy="296"/>
              <a:chOff x="4516" y="2004"/>
              <a:chExt cx="462" cy="296"/>
            </a:xfrm>
          </p:grpSpPr>
          <p:sp>
            <p:nvSpPr>
              <p:cNvPr id="176184" name="Rectangle 56"/>
              <p:cNvSpPr>
                <a:spLocks noChangeArrowheads="1"/>
              </p:cNvSpPr>
              <p:nvPr/>
            </p:nvSpPr>
            <p:spPr bwMode="auto">
              <a:xfrm>
                <a:off x="4516" y="2004"/>
                <a:ext cx="462" cy="296"/>
              </a:xfrm>
              <a:prstGeom prst="rect">
                <a:avLst/>
              </a:prstGeom>
              <a:solidFill>
                <a:srgbClr val="7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5" name="Line 57"/>
              <p:cNvSpPr>
                <a:spLocks noChangeShapeType="1"/>
              </p:cNvSpPr>
              <p:nvPr/>
            </p:nvSpPr>
            <p:spPr bwMode="auto">
              <a:xfrm>
                <a:off x="4886" y="2004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6" name="Line 58"/>
              <p:cNvSpPr>
                <a:spLocks noChangeShapeType="1"/>
              </p:cNvSpPr>
              <p:nvPr/>
            </p:nvSpPr>
            <p:spPr bwMode="auto">
              <a:xfrm>
                <a:off x="4790" y="2004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7" name="Line 59"/>
              <p:cNvSpPr>
                <a:spLocks noChangeShapeType="1"/>
              </p:cNvSpPr>
              <p:nvPr/>
            </p:nvSpPr>
            <p:spPr bwMode="auto">
              <a:xfrm>
                <a:off x="4516" y="2088"/>
                <a:ext cx="4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188" name="Rectangle 60"/>
            <p:cNvSpPr>
              <a:spLocks noChangeArrowheads="1"/>
            </p:cNvSpPr>
            <p:nvPr/>
          </p:nvSpPr>
          <p:spPr bwMode="auto">
            <a:xfrm>
              <a:off x="2806" y="2069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76189" name="Rectangle 61"/>
            <p:cNvSpPr>
              <a:spLocks noChangeArrowheads="1"/>
            </p:cNvSpPr>
            <p:nvPr/>
          </p:nvSpPr>
          <p:spPr bwMode="auto">
            <a:xfrm>
              <a:off x="3382" y="2081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76190" name="Rectangle 62"/>
            <p:cNvSpPr>
              <a:spLocks noChangeArrowheads="1"/>
            </p:cNvSpPr>
            <p:nvPr/>
          </p:nvSpPr>
          <p:spPr bwMode="auto">
            <a:xfrm>
              <a:off x="3970" y="2081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76191" name="Rectangle 63"/>
            <p:cNvSpPr>
              <a:spLocks noChangeArrowheads="1"/>
            </p:cNvSpPr>
            <p:nvPr/>
          </p:nvSpPr>
          <p:spPr bwMode="auto">
            <a:xfrm>
              <a:off x="4546" y="2081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76192" name="Rectangle 64"/>
            <p:cNvSpPr>
              <a:spLocks noChangeArrowheads="1"/>
            </p:cNvSpPr>
            <p:nvPr/>
          </p:nvSpPr>
          <p:spPr bwMode="auto">
            <a:xfrm>
              <a:off x="3172" y="1779"/>
              <a:ext cx="13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Customer Accounts</a:t>
              </a:r>
            </a:p>
          </p:txBody>
        </p:sp>
      </p:grpSp>
      <p:grpSp>
        <p:nvGrpSpPr>
          <p:cNvPr id="176193" name="Group 65"/>
          <p:cNvGrpSpPr>
            <a:grpSpLocks/>
          </p:cNvGrpSpPr>
          <p:nvPr/>
        </p:nvGrpSpPr>
        <p:grpSpPr bwMode="auto">
          <a:xfrm>
            <a:off x="3149600" y="3903663"/>
            <a:ext cx="4997450" cy="2185987"/>
            <a:chOff x="1984" y="2459"/>
            <a:chExt cx="3148" cy="1377"/>
          </a:xfrm>
        </p:grpSpPr>
        <p:sp>
          <p:nvSpPr>
            <p:cNvPr id="176194" name="Rectangle 66"/>
            <p:cNvSpPr>
              <a:spLocks noChangeArrowheads="1"/>
            </p:cNvSpPr>
            <p:nvPr/>
          </p:nvSpPr>
          <p:spPr bwMode="auto">
            <a:xfrm>
              <a:off x="2644" y="2836"/>
              <a:ext cx="2488" cy="100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95" name="Line 67"/>
            <p:cNvSpPr>
              <a:spLocks noChangeShapeType="1"/>
            </p:cNvSpPr>
            <p:nvPr/>
          </p:nvSpPr>
          <p:spPr bwMode="auto">
            <a:xfrm>
              <a:off x="1984" y="3516"/>
              <a:ext cx="2752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96" name="Rectangle 68"/>
            <p:cNvSpPr>
              <a:spLocks noChangeArrowheads="1"/>
            </p:cNvSpPr>
            <p:nvPr/>
          </p:nvSpPr>
          <p:spPr bwMode="auto">
            <a:xfrm>
              <a:off x="3204" y="2459"/>
              <a:ext cx="1262" cy="410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Accounts Payable</a:t>
              </a:r>
            </a:p>
            <a:p>
              <a:pPr algn="ctr" eaLnBrk="0" hangingPunct="0"/>
              <a:r>
                <a:rPr lang="en-US" b="1">
                  <a:latin typeface="Times New Roman" pitchFamily="18" charset="0"/>
                </a:rPr>
                <a:t>Subsidiary Ledger</a:t>
              </a:r>
            </a:p>
          </p:txBody>
        </p:sp>
        <p:sp>
          <p:nvSpPr>
            <p:cNvPr id="176197" name="Rectangle 69"/>
            <p:cNvSpPr>
              <a:spLocks noChangeArrowheads="1"/>
            </p:cNvSpPr>
            <p:nvPr/>
          </p:nvSpPr>
          <p:spPr bwMode="auto">
            <a:xfrm>
              <a:off x="2788" y="3348"/>
              <a:ext cx="462" cy="296"/>
            </a:xfrm>
            <a:prstGeom prst="rect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98" name="Line 70"/>
            <p:cNvSpPr>
              <a:spLocks noChangeShapeType="1"/>
            </p:cNvSpPr>
            <p:nvPr/>
          </p:nvSpPr>
          <p:spPr bwMode="auto">
            <a:xfrm>
              <a:off x="3158" y="3348"/>
              <a:ext cx="0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99" name="Line 71"/>
            <p:cNvSpPr>
              <a:spLocks noChangeShapeType="1"/>
            </p:cNvSpPr>
            <p:nvPr/>
          </p:nvSpPr>
          <p:spPr bwMode="auto">
            <a:xfrm>
              <a:off x="3062" y="3348"/>
              <a:ext cx="0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00" name="Line 72"/>
            <p:cNvSpPr>
              <a:spLocks noChangeShapeType="1"/>
            </p:cNvSpPr>
            <p:nvPr/>
          </p:nvSpPr>
          <p:spPr bwMode="auto">
            <a:xfrm>
              <a:off x="2788" y="3432"/>
              <a:ext cx="4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6201" name="Group 73"/>
            <p:cNvGrpSpPr>
              <a:grpSpLocks/>
            </p:cNvGrpSpPr>
            <p:nvPr/>
          </p:nvGrpSpPr>
          <p:grpSpPr bwMode="auto">
            <a:xfrm>
              <a:off x="3364" y="3348"/>
              <a:ext cx="462" cy="296"/>
              <a:chOff x="3364" y="3348"/>
              <a:chExt cx="462" cy="296"/>
            </a:xfrm>
          </p:grpSpPr>
          <p:sp>
            <p:nvSpPr>
              <p:cNvPr id="176202" name="Rectangle 74"/>
              <p:cNvSpPr>
                <a:spLocks noChangeArrowheads="1"/>
              </p:cNvSpPr>
              <p:nvPr/>
            </p:nvSpPr>
            <p:spPr bwMode="auto">
              <a:xfrm>
                <a:off x="3364" y="3348"/>
                <a:ext cx="462" cy="296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3" name="Line 75"/>
              <p:cNvSpPr>
                <a:spLocks noChangeShapeType="1"/>
              </p:cNvSpPr>
              <p:nvPr/>
            </p:nvSpPr>
            <p:spPr bwMode="auto">
              <a:xfrm>
                <a:off x="3734" y="33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4" name="Line 76"/>
              <p:cNvSpPr>
                <a:spLocks noChangeShapeType="1"/>
              </p:cNvSpPr>
              <p:nvPr/>
            </p:nvSpPr>
            <p:spPr bwMode="auto">
              <a:xfrm>
                <a:off x="3638" y="33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5" name="Line 77"/>
              <p:cNvSpPr>
                <a:spLocks noChangeShapeType="1"/>
              </p:cNvSpPr>
              <p:nvPr/>
            </p:nvSpPr>
            <p:spPr bwMode="auto">
              <a:xfrm>
                <a:off x="3364" y="3432"/>
                <a:ext cx="4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206" name="Group 78"/>
            <p:cNvGrpSpPr>
              <a:grpSpLocks/>
            </p:cNvGrpSpPr>
            <p:nvPr/>
          </p:nvGrpSpPr>
          <p:grpSpPr bwMode="auto">
            <a:xfrm>
              <a:off x="3940" y="3348"/>
              <a:ext cx="462" cy="296"/>
              <a:chOff x="3940" y="3348"/>
              <a:chExt cx="462" cy="296"/>
            </a:xfrm>
          </p:grpSpPr>
          <p:sp>
            <p:nvSpPr>
              <p:cNvPr id="176207" name="Rectangle 79"/>
              <p:cNvSpPr>
                <a:spLocks noChangeArrowheads="1"/>
              </p:cNvSpPr>
              <p:nvPr/>
            </p:nvSpPr>
            <p:spPr bwMode="auto">
              <a:xfrm>
                <a:off x="3940" y="3348"/>
                <a:ext cx="462" cy="296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8" name="Line 80"/>
              <p:cNvSpPr>
                <a:spLocks noChangeShapeType="1"/>
              </p:cNvSpPr>
              <p:nvPr/>
            </p:nvSpPr>
            <p:spPr bwMode="auto">
              <a:xfrm>
                <a:off x="4310" y="33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9" name="Line 81"/>
              <p:cNvSpPr>
                <a:spLocks noChangeShapeType="1"/>
              </p:cNvSpPr>
              <p:nvPr/>
            </p:nvSpPr>
            <p:spPr bwMode="auto">
              <a:xfrm>
                <a:off x="4214" y="33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10" name="Line 82"/>
              <p:cNvSpPr>
                <a:spLocks noChangeShapeType="1"/>
              </p:cNvSpPr>
              <p:nvPr/>
            </p:nvSpPr>
            <p:spPr bwMode="auto">
              <a:xfrm>
                <a:off x="3940" y="3432"/>
                <a:ext cx="4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6211" name="Group 83"/>
            <p:cNvGrpSpPr>
              <a:grpSpLocks/>
            </p:cNvGrpSpPr>
            <p:nvPr/>
          </p:nvGrpSpPr>
          <p:grpSpPr bwMode="auto">
            <a:xfrm>
              <a:off x="4516" y="3348"/>
              <a:ext cx="462" cy="296"/>
              <a:chOff x="4516" y="3348"/>
              <a:chExt cx="462" cy="296"/>
            </a:xfrm>
          </p:grpSpPr>
          <p:sp>
            <p:nvSpPr>
              <p:cNvPr id="176212" name="Rectangle 84"/>
              <p:cNvSpPr>
                <a:spLocks noChangeArrowheads="1"/>
              </p:cNvSpPr>
              <p:nvPr/>
            </p:nvSpPr>
            <p:spPr bwMode="auto">
              <a:xfrm>
                <a:off x="4516" y="3348"/>
                <a:ext cx="462" cy="296"/>
              </a:xfrm>
              <a:prstGeom prst="rect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13" name="Line 85"/>
              <p:cNvSpPr>
                <a:spLocks noChangeShapeType="1"/>
              </p:cNvSpPr>
              <p:nvPr/>
            </p:nvSpPr>
            <p:spPr bwMode="auto">
              <a:xfrm>
                <a:off x="4886" y="33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14" name="Line 86"/>
              <p:cNvSpPr>
                <a:spLocks noChangeShapeType="1"/>
              </p:cNvSpPr>
              <p:nvPr/>
            </p:nvSpPr>
            <p:spPr bwMode="auto">
              <a:xfrm>
                <a:off x="4790" y="334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15" name="Line 87"/>
              <p:cNvSpPr>
                <a:spLocks noChangeShapeType="1"/>
              </p:cNvSpPr>
              <p:nvPr/>
            </p:nvSpPr>
            <p:spPr bwMode="auto">
              <a:xfrm>
                <a:off x="4516" y="3432"/>
                <a:ext cx="4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216" name="Rectangle 88"/>
            <p:cNvSpPr>
              <a:spLocks noChangeArrowheads="1"/>
            </p:cNvSpPr>
            <p:nvPr/>
          </p:nvSpPr>
          <p:spPr bwMode="auto">
            <a:xfrm>
              <a:off x="2806" y="3413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76217" name="Rectangle 89"/>
            <p:cNvSpPr>
              <a:spLocks noChangeArrowheads="1"/>
            </p:cNvSpPr>
            <p:nvPr/>
          </p:nvSpPr>
          <p:spPr bwMode="auto">
            <a:xfrm>
              <a:off x="3382" y="3425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76218" name="Rectangle 90"/>
            <p:cNvSpPr>
              <a:spLocks noChangeArrowheads="1"/>
            </p:cNvSpPr>
            <p:nvPr/>
          </p:nvSpPr>
          <p:spPr bwMode="auto">
            <a:xfrm>
              <a:off x="3970" y="3425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76219" name="Rectangle 91"/>
            <p:cNvSpPr>
              <a:spLocks noChangeArrowheads="1"/>
            </p:cNvSpPr>
            <p:nvPr/>
          </p:nvSpPr>
          <p:spPr bwMode="auto">
            <a:xfrm>
              <a:off x="4546" y="3425"/>
              <a:ext cx="25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76220" name="Rectangle 92"/>
            <p:cNvSpPr>
              <a:spLocks noChangeArrowheads="1"/>
            </p:cNvSpPr>
            <p:nvPr/>
          </p:nvSpPr>
          <p:spPr bwMode="auto">
            <a:xfrm>
              <a:off x="3208" y="3123"/>
              <a:ext cx="125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Creditor Accounts</a:t>
              </a:r>
            </a:p>
          </p:txBody>
        </p:sp>
      </p:grpSp>
      <p:sp>
        <p:nvSpPr>
          <p:cNvPr id="176222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838200" y="3800475"/>
            <a:ext cx="7378700" cy="2752725"/>
            <a:chOff x="528" y="2394"/>
            <a:chExt cx="4648" cy="1734"/>
          </a:xfrm>
        </p:grpSpPr>
        <p:sp>
          <p:nvSpPr>
            <p:cNvPr id="177155" name="Rectangle 3"/>
            <p:cNvSpPr>
              <a:spLocks noChangeArrowheads="1"/>
            </p:cNvSpPr>
            <p:nvPr/>
          </p:nvSpPr>
          <p:spPr bwMode="auto">
            <a:xfrm>
              <a:off x="528" y="2548"/>
              <a:ext cx="4648" cy="158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56" name="Rectangle 4"/>
            <p:cNvSpPr>
              <a:spLocks noChangeArrowheads="1"/>
            </p:cNvSpPr>
            <p:nvPr/>
          </p:nvSpPr>
          <p:spPr bwMode="auto">
            <a:xfrm>
              <a:off x="652" y="2394"/>
              <a:ext cx="1093" cy="29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2400" b="1"/>
                <a:t>  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BUYING  </a:t>
              </a:r>
            </a:p>
          </p:txBody>
        </p:sp>
      </p:grp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838200" y="1143000"/>
            <a:ext cx="7391400" cy="25082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990600" y="914400"/>
            <a:ext cx="1828800" cy="466725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 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SELLING  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295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i="1">
                <a:solidFill>
                  <a:srgbClr val="336600"/>
                </a:solidFill>
                <a:latin typeface="Times New Roman" pitchFamily="18" charset="0"/>
              </a:rPr>
              <a:t>Special Journals</a:t>
            </a:r>
            <a:endParaRPr lang="en-US" sz="4400" b="1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1171575" y="1371600"/>
            <a:ext cx="43830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Providing services </a:t>
            </a:r>
            <a:r>
              <a:rPr lang="en-US" sz="2400" b="1" i="1">
                <a:latin typeface="Times New Roman" pitchFamily="18" charset="0"/>
              </a:rPr>
              <a:t>on account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1441450" y="1752600"/>
            <a:ext cx="6172200" cy="762000"/>
            <a:chOff x="960" y="1200"/>
            <a:chExt cx="3888" cy="480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2758" y="1301"/>
              <a:ext cx="2090" cy="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Revenue journal</a:t>
              </a:r>
            </a:p>
          </p:txBody>
        </p:sp>
        <p:sp>
          <p:nvSpPr>
            <p:cNvPr id="177163" name="AutoShape 11"/>
            <p:cNvSpPr>
              <a:spLocks noChangeArrowheads="1"/>
            </p:cNvSpPr>
            <p:nvPr/>
          </p:nvSpPr>
          <p:spPr bwMode="auto">
            <a:xfrm>
              <a:off x="960" y="1200"/>
              <a:ext cx="1728" cy="48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FFCC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recorded in</a:t>
              </a:r>
            </a:p>
          </p:txBody>
        </p:sp>
      </p:grp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1171575" y="2438400"/>
            <a:ext cx="43830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Receipt of cash from </a:t>
            </a:r>
            <a:r>
              <a:rPr lang="en-US" sz="2400" b="1" i="1">
                <a:latin typeface="Times New Roman" pitchFamily="18" charset="0"/>
              </a:rPr>
              <a:t>any</a:t>
            </a:r>
            <a:r>
              <a:rPr lang="en-US" sz="2400" b="1">
                <a:latin typeface="Times New Roman" pitchFamily="18" charset="0"/>
              </a:rPr>
              <a:t> source</a:t>
            </a:r>
          </a:p>
        </p:txBody>
      </p:sp>
      <p:grpSp>
        <p:nvGrpSpPr>
          <p:cNvPr id="177165" name="Group 13"/>
          <p:cNvGrpSpPr>
            <a:grpSpLocks/>
          </p:cNvGrpSpPr>
          <p:nvPr/>
        </p:nvGrpSpPr>
        <p:grpSpPr bwMode="auto">
          <a:xfrm>
            <a:off x="1441450" y="2819400"/>
            <a:ext cx="6559550" cy="762000"/>
            <a:chOff x="812" y="1872"/>
            <a:chExt cx="4132" cy="480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2622" y="1973"/>
              <a:ext cx="2322" cy="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Cash receipts journal</a:t>
              </a:r>
            </a:p>
          </p:txBody>
        </p:sp>
        <p:sp>
          <p:nvSpPr>
            <p:cNvPr id="177167" name="AutoShape 15"/>
            <p:cNvSpPr>
              <a:spLocks noChangeArrowheads="1"/>
            </p:cNvSpPr>
            <p:nvPr/>
          </p:nvSpPr>
          <p:spPr bwMode="auto">
            <a:xfrm>
              <a:off x="812" y="1872"/>
              <a:ext cx="1732" cy="480"/>
            </a:xfrm>
            <a:prstGeom prst="rightArrow">
              <a:avLst>
                <a:gd name="adj1" fmla="val 50000"/>
                <a:gd name="adj2" fmla="val 80185"/>
              </a:avLst>
            </a:prstGeom>
            <a:solidFill>
              <a:srgbClr val="FFCC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recorded in</a:t>
              </a:r>
            </a:p>
          </p:txBody>
        </p:sp>
      </p:grp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1143000" y="4267200"/>
            <a:ext cx="43830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Purchase of items </a:t>
            </a:r>
            <a:r>
              <a:rPr lang="en-US" sz="2400" b="1" i="1">
                <a:latin typeface="Times New Roman" pitchFamily="18" charset="0"/>
              </a:rPr>
              <a:t>on account</a:t>
            </a:r>
            <a:endParaRPr lang="en-US" sz="2400" b="1">
              <a:latin typeface="Times New Roman" pitchFamily="18" charset="0"/>
            </a:endParaRPr>
          </a:p>
        </p:txBody>
      </p: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1412875" y="4648200"/>
            <a:ext cx="6172200" cy="762000"/>
            <a:chOff x="960" y="1200"/>
            <a:chExt cx="3888" cy="480"/>
          </a:xfrm>
        </p:grpSpPr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>
              <a:off x="2758" y="1301"/>
              <a:ext cx="2090" cy="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Purchases journal</a:t>
              </a:r>
            </a:p>
          </p:txBody>
        </p:sp>
        <p:sp>
          <p:nvSpPr>
            <p:cNvPr id="177171" name="AutoShape 19"/>
            <p:cNvSpPr>
              <a:spLocks noChangeArrowheads="1"/>
            </p:cNvSpPr>
            <p:nvPr/>
          </p:nvSpPr>
          <p:spPr bwMode="auto">
            <a:xfrm>
              <a:off x="960" y="1200"/>
              <a:ext cx="1728" cy="48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FFCC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recorded in</a:t>
              </a:r>
            </a:p>
          </p:txBody>
        </p:sp>
      </p:grp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1143000" y="5334000"/>
            <a:ext cx="5029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38138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Payment of cash for </a:t>
            </a:r>
            <a:r>
              <a:rPr lang="en-US" sz="2400" b="1" i="1">
                <a:latin typeface="Times New Roman" pitchFamily="18" charset="0"/>
              </a:rPr>
              <a:t>any</a:t>
            </a:r>
            <a:r>
              <a:rPr lang="en-US" sz="2400" b="1">
                <a:latin typeface="Times New Roman" pitchFamily="18" charset="0"/>
              </a:rPr>
              <a:t> purpose</a:t>
            </a:r>
          </a:p>
        </p:txBody>
      </p: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1412875" y="5715000"/>
            <a:ext cx="6588125" cy="762000"/>
            <a:chOff x="890" y="3600"/>
            <a:chExt cx="4150" cy="480"/>
          </a:xfrm>
        </p:grpSpPr>
        <p:sp>
          <p:nvSpPr>
            <p:cNvPr id="177175" name="Rectangle 23"/>
            <p:cNvSpPr>
              <a:spLocks noChangeArrowheads="1"/>
            </p:cNvSpPr>
            <p:nvPr/>
          </p:nvSpPr>
          <p:spPr bwMode="auto">
            <a:xfrm>
              <a:off x="2688" y="3696"/>
              <a:ext cx="2352" cy="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338138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177176" name="AutoShape 24"/>
            <p:cNvSpPr>
              <a:spLocks noChangeArrowheads="1"/>
            </p:cNvSpPr>
            <p:nvPr/>
          </p:nvSpPr>
          <p:spPr bwMode="auto">
            <a:xfrm>
              <a:off x="890" y="3600"/>
              <a:ext cx="1728" cy="48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FFCC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recorded in</a:t>
              </a:r>
            </a:p>
          </p:txBody>
        </p:sp>
      </p:grpSp>
      <p:sp>
        <p:nvSpPr>
          <p:cNvPr id="17717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2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utoUpdateAnimBg="0"/>
      <p:bldP spid="177164" grpId="0" autoUpdateAnimBg="0"/>
      <p:bldP spid="177168" grpId="0" autoUpdateAnimBg="0"/>
      <p:bldP spid="177173" grpId="0" autoUpdateAnimBg="0"/>
      <p:bldP spid="1771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PEOP10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583113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1752600" y="1428750"/>
            <a:ext cx="5610225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The Revenue Journal</a:t>
            </a: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67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ChangeArrowheads="1"/>
          </p:cNvSpPr>
          <p:nvPr/>
        </p:nvSpPr>
        <p:spPr bwMode="auto">
          <a:xfrm>
            <a:off x="1017588" y="304800"/>
            <a:ext cx="7261225" cy="777875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Revenue Journal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371600" y="4876800"/>
            <a:ext cx="6477000" cy="1563688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 sales on account are recorded in this journal.  Each sales invoice is listed in numerical order.</a:t>
            </a:r>
          </a:p>
        </p:txBody>
      </p:sp>
      <p:grpSp>
        <p:nvGrpSpPr>
          <p:cNvPr id="179204" name="Group 4"/>
          <p:cNvGrpSpPr>
            <a:grpSpLocks/>
          </p:cNvGrpSpPr>
          <p:nvPr/>
        </p:nvGrpSpPr>
        <p:grpSpPr bwMode="auto">
          <a:xfrm>
            <a:off x="685800" y="1295400"/>
            <a:ext cx="7696200" cy="3276600"/>
            <a:chOff x="432" y="816"/>
            <a:chExt cx="4848" cy="2064"/>
          </a:xfrm>
        </p:grpSpPr>
        <p:sp>
          <p:nvSpPr>
            <p:cNvPr id="179205" name="Rectangle 5"/>
            <p:cNvSpPr>
              <a:spLocks noChangeArrowheads="1"/>
            </p:cNvSpPr>
            <p:nvPr/>
          </p:nvSpPr>
          <p:spPr bwMode="auto">
            <a:xfrm>
              <a:off x="432" y="1068"/>
              <a:ext cx="4848" cy="181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06" name="Rectangle 6"/>
            <p:cNvSpPr>
              <a:spLocks noChangeArrowheads="1"/>
            </p:cNvSpPr>
            <p:nvPr/>
          </p:nvSpPr>
          <p:spPr bwMode="auto">
            <a:xfrm>
              <a:off x="432" y="816"/>
              <a:ext cx="4848" cy="2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07" name="Rectangle 7"/>
            <p:cNvSpPr>
              <a:spLocks noChangeArrowheads="1"/>
            </p:cNvSpPr>
            <p:nvPr/>
          </p:nvSpPr>
          <p:spPr bwMode="auto">
            <a:xfrm>
              <a:off x="2178" y="836"/>
              <a:ext cx="166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411163" algn="l"/>
                  <a:tab pos="3810000" algn="dec"/>
                  <a:tab pos="4738688" algn="dec"/>
                  <a:tab pos="5761038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Revenue Journal</a:t>
              </a:r>
            </a:p>
          </p:txBody>
        </p:sp>
        <p:sp>
          <p:nvSpPr>
            <p:cNvPr id="179208" name="Line 8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09" name="Line 9"/>
            <p:cNvSpPr>
              <a:spLocks noChangeShapeType="1"/>
            </p:cNvSpPr>
            <p:nvPr/>
          </p:nvSpPr>
          <p:spPr bwMode="auto">
            <a:xfrm>
              <a:off x="3456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0" name="Line 10"/>
            <p:cNvSpPr>
              <a:spLocks noChangeShapeType="1"/>
            </p:cNvSpPr>
            <p:nvPr/>
          </p:nvSpPr>
          <p:spPr bwMode="auto">
            <a:xfrm>
              <a:off x="1248" y="1075"/>
              <a:ext cx="0" cy="1805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1" name="Rectangle 11"/>
            <p:cNvSpPr>
              <a:spLocks noChangeArrowheads="1"/>
            </p:cNvSpPr>
            <p:nvPr/>
          </p:nvSpPr>
          <p:spPr bwMode="auto">
            <a:xfrm>
              <a:off x="768" y="1052"/>
              <a:ext cx="45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              Invoice	                                                             Post        Accts. Rec. – Debit</a:t>
              </a:r>
            </a:p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Date	        No.	    Account Debited	                   Ref.        Fees Earned – Credit</a:t>
              </a:r>
            </a:p>
          </p:txBody>
        </p:sp>
        <p:sp>
          <p:nvSpPr>
            <p:cNvPr id="179212" name="Rectangle 12"/>
            <p:cNvSpPr>
              <a:spLocks noChangeArrowheads="1"/>
            </p:cNvSpPr>
            <p:nvPr/>
          </p:nvSpPr>
          <p:spPr bwMode="auto">
            <a:xfrm>
              <a:off x="4508" y="832"/>
              <a:ext cx="58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739775"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35</a:t>
              </a:r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>
              <a:off x="1728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>
              <a:off x="3840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5" name="Rectangle 15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6" name="Rectangle 16"/>
            <p:cNvSpPr>
              <a:spLocks noChangeArrowheads="1"/>
            </p:cNvSpPr>
            <p:nvPr/>
          </p:nvSpPr>
          <p:spPr bwMode="auto">
            <a:xfrm>
              <a:off x="3368" y="1598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7" name="Rectangle 17"/>
            <p:cNvSpPr>
              <a:spLocks noChangeArrowheads="1"/>
            </p:cNvSpPr>
            <p:nvPr/>
          </p:nvSpPr>
          <p:spPr bwMode="auto">
            <a:xfrm>
              <a:off x="3368" y="1756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8" name="Rectangle 18"/>
            <p:cNvSpPr>
              <a:spLocks noChangeArrowheads="1"/>
            </p:cNvSpPr>
            <p:nvPr/>
          </p:nvSpPr>
          <p:spPr bwMode="auto">
            <a:xfrm>
              <a:off x="3368" y="1915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5088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672" y="187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1056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>
              <a:off x="672" y="211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4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5" name="Line 25"/>
            <p:cNvSpPr>
              <a:spLocks noChangeShapeType="1"/>
            </p:cNvSpPr>
            <p:nvPr/>
          </p:nvSpPr>
          <p:spPr bwMode="auto">
            <a:xfrm>
              <a:off x="4848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6" name="Line 26"/>
            <p:cNvSpPr>
              <a:spLocks noChangeShapeType="1"/>
            </p:cNvSpPr>
            <p:nvPr/>
          </p:nvSpPr>
          <p:spPr bwMode="auto">
            <a:xfrm>
              <a:off x="4704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>
              <a:off x="4560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4416" y="1344"/>
              <a:ext cx="0" cy="153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9" name="Text Box 29"/>
            <p:cNvSpPr txBox="1">
              <a:spLocks noChangeArrowheads="1"/>
            </p:cNvSpPr>
            <p:nvPr/>
          </p:nvSpPr>
          <p:spPr bwMode="auto">
            <a:xfrm>
              <a:off x="5136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672" y="259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1" name="Text Box 31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672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34" name="Group 34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Line 37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8" name="Line 38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9" name="Line 39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40" name="Line 40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41" name="AutoShape 4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membuat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laporan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melengkapi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siklus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sampai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menyusun</a:t>
            </a:r>
            <a:r>
              <a:rPr lang="en-US" dirty="0">
                <a:solidFill>
                  <a:srgbClr val="002060"/>
                </a:solidFill>
              </a:rPr>
              <a:t>  income statement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balance sheet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6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685800" y="1295400"/>
            <a:ext cx="7696200" cy="3276600"/>
            <a:chOff x="432" y="816"/>
            <a:chExt cx="4848" cy="2064"/>
          </a:xfrm>
        </p:grpSpPr>
        <p:sp>
          <p:nvSpPr>
            <p:cNvPr id="180227" name="Rectangle 3"/>
            <p:cNvSpPr>
              <a:spLocks noChangeArrowheads="1"/>
            </p:cNvSpPr>
            <p:nvPr/>
          </p:nvSpPr>
          <p:spPr bwMode="auto">
            <a:xfrm>
              <a:off x="432" y="1068"/>
              <a:ext cx="4848" cy="181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28" name="Rectangle 4"/>
            <p:cNvSpPr>
              <a:spLocks noChangeArrowheads="1"/>
            </p:cNvSpPr>
            <p:nvPr/>
          </p:nvSpPr>
          <p:spPr bwMode="auto">
            <a:xfrm>
              <a:off x="432" y="816"/>
              <a:ext cx="4848" cy="2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178" y="836"/>
              <a:ext cx="166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411163" algn="l"/>
                  <a:tab pos="3810000" algn="dec"/>
                  <a:tab pos="4738688" algn="dec"/>
                  <a:tab pos="5761038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Revenue Journal</a:t>
              </a:r>
            </a:p>
          </p:txBody>
        </p:sp>
        <p:sp>
          <p:nvSpPr>
            <p:cNvPr id="180230" name="Line 6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" name="Line 7"/>
            <p:cNvSpPr>
              <a:spLocks noChangeShapeType="1"/>
            </p:cNvSpPr>
            <p:nvPr/>
          </p:nvSpPr>
          <p:spPr bwMode="auto">
            <a:xfrm>
              <a:off x="3456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" name="Line 8"/>
            <p:cNvSpPr>
              <a:spLocks noChangeShapeType="1"/>
            </p:cNvSpPr>
            <p:nvPr/>
          </p:nvSpPr>
          <p:spPr bwMode="auto">
            <a:xfrm>
              <a:off x="1248" y="1075"/>
              <a:ext cx="0" cy="1805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768" y="1052"/>
              <a:ext cx="45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              Invoice	                                                             Post        Accts. Rec. – Debit</a:t>
              </a:r>
            </a:p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Date	        No.	    Account Debited	                   Ref.        Fees Earned – Credit</a:t>
              </a:r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4508" y="832"/>
              <a:ext cx="58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739775"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35</a:t>
              </a:r>
            </a:p>
          </p:txBody>
        </p:sp>
        <p:sp>
          <p:nvSpPr>
            <p:cNvPr id="180235" name="Line 11"/>
            <p:cNvSpPr>
              <a:spLocks noChangeShapeType="1"/>
            </p:cNvSpPr>
            <p:nvPr/>
          </p:nvSpPr>
          <p:spPr bwMode="auto">
            <a:xfrm>
              <a:off x="1728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>
              <a:off x="3840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7" name="Rectangle 13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8" name="Rectangle 14"/>
            <p:cNvSpPr>
              <a:spLocks noChangeArrowheads="1"/>
            </p:cNvSpPr>
            <p:nvPr/>
          </p:nvSpPr>
          <p:spPr bwMode="auto">
            <a:xfrm>
              <a:off x="3368" y="1598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9" name="Rectangle 15"/>
            <p:cNvSpPr>
              <a:spLocks noChangeArrowheads="1"/>
            </p:cNvSpPr>
            <p:nvPr/>
          </p:nvSpPr>
          <p:spPr bwMode="auto">
            <a:xfrm>
              <a:off x="3368" y="1756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0" name="Rectangle 16"/>
            <p:cNvSpPr>
              <a:spLocks noChangeArrowheads="1"/>
            </p:cNvSpPr>
            <p:nvPr/>
          </p:nvSpPr>
          <p:spPr bwMode="auto">
            <a:xfrm>
              <a:off x="3368" y="1915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1" name="Line 17"/>
            <p:cNvSpPr>
              <a:spLocks noChangeShapeType="1"/>
            </p:cNvSpPr>
            <p:nvPr/>
          </p:nvSpPr>
          <p:spPr bwMode="auto">
            <a:xfrm>
              <a:off x="5088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2" name="Line 18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3" name="Line 19"/>
            <p:cNvSpPr>
              <a:spLocks noChangeShapeType="1"/>
            </p:cNvSpPr>
            <p:nvPr/>
          </p:nvSpPr>
          <p:spPr bwMode="auto">
            <a:xfrm>
              <a:off x="672" y="187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4" name="Line 20"/>
            <p:cNvSpPr>
              <a:spLocks noChangeShapeType="1"/>
            </p:cNvSpPr>
            <p:nvPr/>
          </p:nvSpPr>
          <p:spPr bwMode="auto">
            <a:xfrm>
              <a:off x="1056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5" name="Line 21"/>
            <p:cNvSpPr>
              <a:spLocks noChangeShapeType="1"/>
            </p:cNvSpPr>
            <p:nvPr/>
          </p:nvSpPr>
          <p:spPr bwMode="auto">
            <a:xfrm>
              <a:off x="672" y="211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6" name="Line 22"/>
            <p:cNvSpPr>
              <a:spLocks noChangeShapeType="1"/>
            </p:cNvSpPr>
            <p:nvPr/>
          </p:nvSpPr>
          <p:spPr bwMode="auto">
            <a:xfrm>
              <a:off x="672" y="235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7" name="Line 23"/>
            <p:cNvSpPr>
              <a:spLocks noChangeShapeType="1"/>
            </p:cNvSpPr>
            <p:nvPr/>
          </p:nvSpPr>
          <p:spPr bwMode="auto">
            <a:xfrm>
              <a:off x="4848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8" name="Line 24"/>
            <p:cNvSpPr>
              <a:spLocks noChangeShapeType="1"/>
            </p:cNvSpPr>
            <p:nvPr/>
          </p:nvSpPr>
          <p:spPr bwMode="auto">
            <a:xfrm>
              <a:off x="4704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9" name="Line 25"/>
            <p:cNvSpPr>
              <a:spLocks noChangeShapeType="1"/>
            </p:cNvSpPr>
            <p:nvPr/>
          </p:nvSpPr>
          <p:spPr bwMode="auto">
            <a:xfrm>
              <a:off x="4560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0" name="Line 26"/>
            <p:cNvSpPr>
              <a:spLocks noChangeShapeType="1"/>
            </p:cNvSpPr>
            <p:nvPr/>
          </p:nvSpPr>
          <p:spPr bwMode="auto">
            <a:xfrm>
              <a:off x="4416" y="1344"/>
              <a:ext cx="0" cy="153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1" name="Text Box 27"/>
            <p:cNvSpPr txBox="1">
              <a:spLocks noChangeArrowheads="1"/>
            </p:cNvSpPr>
            <p:nvPr/>
          </p:nvSpPr>
          <p:spPr bwMode="auto">
            <a:xfrm>
              <a:off x="5136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0252" name="Line 28"/>
            <p:cNvSpPr>
              <a:spLocks noChangeShapeType="1"/>
            </p:cNvSpPr>
            <p:nvPr/>
          </p:nvSpPr>
          <p:spPr bwMode="auto">
            <a:xfrm>
              <a:off x="672" y="259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3" name="Text Box 29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0254" name="Line 30"/>
            <p:cNvSpPr>
              <a:spLocks noChangeShapeType="1"/>
            </p:cNvSpPr>
            <p:nvPr/>
          </p:nvSpPr>
          <p:spPr bwMode="auto">
            <a:xfrm>
              <a:off x="672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1409700" y="5029200"/>
            <a:ext cx="6477000" cy="1143000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Performed services on credit to MyMusic.com, $2,200.  </a:t>
            </a:r>
          </a:p>
        </p:txBody>
      </p:sp>
      <p:grpSp>
        <p:nvGrpSpPr>
          <p:cNvPr id="180257" name="Group 33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0258" name="Line 34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9" name="Line 35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0" name="Line 36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1" name="Line 37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2" name="Line 38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3" name="Line 39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0264" name="Group 40"/>
          <p:cNvGrpSpPr>
            <a:grpSpLocks/>
          </p:cNvGrpSpPr>
          <p:nvPr/>
        </p:nvGrpSpPr>
        <p:grpSpPr bwMode="auto">
          <a:xfrm>
            <a:off x="1066800" y="2209800"/>
            <a:ext cx="7315200" cy="457200"/>
            <a:chOff x="672" y="1392"/>
            <a:chExt cx="4608" cy="288"/>
          </a:xfrm>
        </p:grpSpPr>
        <p:sp>
          <p:nvSpPr>
            <p:cNvPr id="180265" name="Line 41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6" name="Rectangle 42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7" name="Line 43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8" name="Text Box 44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180269" name="Rectangle 45"/>
            <p:cNvSpPr>
              <a:spLocks noChangeArrowheads="1"/>
            </p:cNvSpPr>
            <p:nvPr/>
          </p:nvSpPr>
          <p:spPr bwMode="auto">
            <a:xfrm>
              <a:off x="672" y="1455"/>
              <a:ext cx="45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spcBef>
                  <a:spcPct val="35000"/>
                </a:spcBef>
                <a:tabLst>
                  <a:tab pos="800100" algn="r"/>
                  <a:tab pos="1028700" algn="l"/>
                  <a:tab pos="1714500" algn="l"/>
                  <a:tab pos="6858000" algn="r"/>
                </a:tabLst>
              </a:pPr>
              <a:r>
                <a:rPr lang="en-US" b="1">
                  <a:latin typeface="Times New Roman" pitchFamily="18" charset="0"/>
                </a:rPr>
                <a:t>	Mar.   2	615	MyMusicClub.com 	2  2  0  0  00</a:t>
              </a:r>
            </a:p>
          </p:txBody>
        </p:sp>
      </p:grpSp>
      <p:sp>
        <p:nvSpPr>
          <p:cNvPr id="180270" name="AutoShape 46"/>
          <p:cNvSpPr>
            <a:spLocks noChangeArrowheads="1"/>
          </p:cNvSpPr>
          <p:nvPr/>
        </p:nvSpPr>
        <p:spPr bwMode="auto">
          <a:xfrm>
            <a:off x="1017588" y="304800"/>
            <a:ext cx="7261225" cy="777875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Revenue Journal</a:t>
            </a:r>
          </a:p>
        </p:txBody>
      </p:sp>
      <p:sp>
        <p:nvSpPr>
          <p:cNvPr id="180271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5800" y="1695450"/>
            <a:ext cx="7696200" cy="28765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85800" y="1295400"/>
            <a:ext cx="7696200" cy="381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457575" y="1327150"/>
            <a:ext cx="26384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810000" algn="dec"/>
                <a:tab pos="4738688" algn="dec"/>
                <a:tab pos="5761038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Revenue Journal</a:t>
            </a: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54864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1981200" y="1706563"/>
            <a:ext cx="0" cy="28654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219200" y="1670050"/>
            <a:ext cx="716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              Invoice	                                                             Post        Accts. Rec. – Debit</a:t>
            </a:r>
          </a:p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Date	        No.	    Account Debited	                   Ref.        Fees Earned – Credit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156450" y="1320800"/>
            <a:ext cx="920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39775"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35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27432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>
            <a:off x="60960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5346700" y="2536825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5346700" y="278765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5346700" y="3040063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80772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066800" y="2971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Line 16"/>
          <p:cNvSpPr>
            <a:spLocks noChangeShapeType="1"/>
          </p:cNvSpPr>
          <p:nvPr/>
        </p:nvSpPr>
        <p:spPr bwMode="auto">
          <a:xfrm>
            <a:off x="16764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>
            <a:off x="1066800" y="3352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066800" y="3733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>
            <a:off x="76962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>
            <a:off x="74676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>
            <a:off x="72390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>
            <a:off x="7010400" y="2133600"/>
            <a:ext cx="0" cy="2438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81534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1066800" y="4114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3" name="Text Box 25"/>
          <p:cNvSpPr txBox="1">
            <a:spLocks noChangeArrowheads="1"/>
          </p:cNvSpPr>
          <p:nvPr/>
        </p:nvSpPr>
        <p:spPr bwMode="auto">
          <a:xfrm>
            <a:off x="8382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1809750" y="4953000"/>
            <a:ext cx="5524500" cy="1076325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Notice that only one line is required to make the entry.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066800" y="2209800"/>
            <a:ext cx="7315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8" name="Rectangle 30"/>
          <p:cNvSpPr>
            <a:spLocks noChangeArrowheads="1"/>
          </p:cNvSpPr>
          <p:nvPr/>
        </p:nvSpPr>
        <p:spPr bwMode="auto">
          <a:xfrm>
            <a:off x="5346700" y="227330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>
            <a:off x="1066800" y="2590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80" name="Text Box 32"/>
          <p:cNvSpPr txBox="1">
            <a:spLocks noChangeArrowheads="1"/>
          </p:cNvSpPr>
          <p:nvPr/>
        </p:nvSpPr>
        <p:spPr bwMode="auto">
          <a:xfrm>
            <a:off x="1143000" y="22098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2006</a:t>
            </a:r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1066800" y="2309813"/>
            <a:ext cx="71628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</p:txBody>
      </p:sp>
      <p:grpSp>
        <p:nvGrpSpPr>
          <p:cNvPr id="181282" name="Group 34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1283" name="Line 35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4" name="Line 36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5" name="Line 37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6" name="Line 38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7" name="Line 39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8" name="Line 40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89" name="AutoShape 41"/>
          <p:cNvSpPr>
            <a:spLocks noChangeArrowheads="1"/>
          </p:cNvSpPr>
          <p:nvPr/>
        </p:nvSpPr>
        <p:spPr bwMode="auto">
          <a:xfrm>
            <a:off x="1017588" y="304800"/>
            <a:ext cx="7261225" cy="777875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Revenue Journal</a:t>
            </a:r>
          </a:p>
        </p:txBody>
      </p:sp>
      <p:sp>
        <p:nvSpPr>
          <p:cNvPr id="181290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ChangeArrowheads="1"/>
          </p:cNvSpPr>
          <p:nvPr/>
        </p:nvSpPr>
        <p:spPr bwMode="auto">
          <a:xfrm>
            <a:off x="866775" y="304800"/>
            <a:ext cx="7562850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from the Revenue Journal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685800" y="1695450"/>
            <a:ext cx="7696200" cy="28765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685800" y="1295400"/>
            <a:ext cx="7696200" cy="381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457575" y="1327150"/>
            <a:ext cx="26384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810000" algn="dec"/>
                <a:tab pos="4738688" algn="dec"/>
                <a:tab pos="5761038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Revenue Journal</a:t>
            </a:r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54864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1981200" y="1706563"/>
            <a:ext cx="0" cy="28654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1219200" y="1670050"/>
            <a:ext cx="716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              Invoice	                                                             Post        Accts. Rec. – Debit</a:t>
            </a:r>
          </a:p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Date	        No.	    Account Debited	                   Ref.        Fees Earned – Credit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7156450" y="1320800"/>
            <a:ext cx="920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39775"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35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27432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60960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5346700" y="2536825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5346700" y="278765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5346700" y="3040063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80772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1066800" y="2971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16764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066800" y="3352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1066800" y="3733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76962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74676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72390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7010400" y="2133600"/>
            <a:ext cx="0" cy="2438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81534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1066800" y="4114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8382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1333500" y="4953000"/>
            <a:ext cx="6477000" cy="1382713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update the MyMusicClub.com account, the $2,200 debit is posted to the accounts receivable subsidiary ledger.</a:t>
            </a:r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1066800" y="2209800"/>
            <a:ext cx="7315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7" name="Rectangle 31"/>
          <p:cNvSpPr>
            <a:spLocks noChangeArrowheads="1"/>
          </p:cNvSpPr>
          <p:nvPr/>
        </p:nvSpPr>
        <p:spPr bwMode="auto">
          <a:xfrm>
            <a:off x="5346700" y="227330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1066800" y="2590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29" name="Text Box 33"/>
          <p:cNvSpPr txBox="1">
            <a:spLocks noChangeArrowheads="1"/>
          </p:cNvSpPr>
          <p:nvPr/>
        </p:nvSpPr>
        <p:spPr bwMode="auto">
          <a:xfrm>
            <a:off x="1143000" y="22098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2006</a:t>
            </a:r>
          </a:p>
        </p:txBody>
      </p:sp>
      <p:sp>
        <p:nvSpPr>
          <p:cNvPr id="183330" name="Rectangle 34"/>
          <p:cNvSpPr>
            <a:spLocks noChangeArrowheads="1"/>
          </p:cNvSpPr>
          <p:nvPr/>
        </p:nvSpPr>
        <p:spPr bwMode="auto">
          <a:xfrm>
            <a:off x="1066800" y="2309813"/>
            <a:ext cx="71628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</p:txBody>
      </p:sp>
      <p:grpSp>
        <p:nvGrpSpPr>
          <p:cNvPr id="183331" name="Group 35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3332" name="Line 36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3" name="Line 37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4" name="Line 38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5" name="Line 39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6" name="Line 40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7" name="Line 41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38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9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25" grpId="0" animBg="1" autoUpdateAnimBg="0"/>
      <p:bldP spid="1833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685800" y="1695450"/>
            <a:ext cx="7696200" cy="28765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85800" y="1295400"/>
            <a:ext cx="7696200" cy="381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3457575" y="1327150"/>
            <a:ext cx="26384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810000" algn="dec"/>
                <a:tab pos="4738688" algn="dec"/>
                <a:tab pos="5761038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Revenue Journal</a:t>
            </a: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54864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1981200" y="1706563"/>
            <a:ext cx="0" cy="28654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1219200" y="1670050"/>
            <a:ext cx="716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              Invoice	                                                             Post        Accts. Rec. – Debit</a:t>
            </a:r>
          </a:p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Date	        No.	    Account Debited	                   Ref.        Fees Earned – Credit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7156450" y="1320800"/>
            <a:ext cx="920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39775"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35</a:t>
            </a: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27432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60960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5346700" y="2536825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5346700" y="278765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5346700" y="3040063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80772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1066800" y="2971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16764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>
            <a:off x="1066800" y="3352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1066800" y="3733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9" name="Line 19"/>
          <p:cNvSpPr>
            <a:spLocks noChangeShapeType="1"/>
          </p:cNvSpPr>
          <p:nvPr/>
        </p:nvSpPr>
        <p:spPr bwMode="auto">
          <a:xfrm>
            <a:off x="76962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0" name="Line 20"/>
          <p:cNvSpPr>
            <a:spLocks noChangeShapeType="1"/>
          </p:cNvSpPr>
          <p:nvPr/>
        </p:nvSpPr>
        <p:spPr bwMode="auto">
          <a:xfrm>
            <a:off x="74676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>
            <a:off x="72390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2" name="Line 22"/>
          <p:cNvSpPr>
            <a:spLocks noChangeShapeType="1"/>
          </p:cNvSpPr>
          <p:nvPr/>
        </p:nvSpPr>
        <p:spPr bwMode="auto">
          <a:xfrm>
            <a:off x="7010400" y="2133600"/>
            <a:ext cx="0" cy="2438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81534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1066800" y="4114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8382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4346" name="Line 26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47" name="Group 27"/>
          <p:cNvGrpSpPr>
            <a:grpSpLocks/>
          </p:cNvGrpSpPr>
          <p:nvPr/>
        </p:nvGrpSpPr>
        <p:grpSpPr bwMode="auto">
          <a:xfrm>
            <a:off x="1066800" y="2209800"/>
            <a:ext cx="7315200" cy="457200"/>
            <a:chOff x="672" y="1392"/>
            <a:chExt cx="4608" cy="288"/>
          </a:xfrm>
        </p:grpSpPr>
        <p:sp>
          <p:nvSpPr>
            <p:cNvPr id="184348" name="Line 28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9" name="Rectangle 29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50" name="Line 30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51" name="Text Box 31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184352" name="Rectangle 32"/>
            <p:cNvSpPr>
              <a:spLocks noChangeArrowheads="1"/>
            </p:cNvSpPr>
            <p:nvPr/>
          </p:nvSpPr>
          <p:spPr bwMode="auto">
            <a:xfrm>
              <a:off x="672" y="1455"/>
              <a:ext cx="45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spcBef>
                  <a:spcPct val="35000"/>
                </a:spcBef>
                <a:tabLst>
                  <a:tab pos="800100" algn="r"/>
                  <a:tab pos="1028700" algn="l"/>
                  <a:tab pos="1714500" algn="l"/>
                  <a:tab pos="6858000" algn="r"/>
                </a:tabLst>
              </a:pPr>
              <a:r>
                <a:rPr lang="en-US" b="1">
                  <a:latin typeface="Times New Roman" pitchFamily="18" charset="0"/>
                </a:rPr>
                <a:t>	Mar.   2	615	MyMusicClub.com 	2  2  0  0  00</a:t>
              </a:r>
            </a:p>
          </p:txBody>
        </p:sp>
      </p:grp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2590800" y="3505200"/>
            <a:ext cx="5075238" cy="45085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2693988" y="3543300"/>
            <a:ext cx="4927600" cy="393700"/>
          </a:xfrm>
          <a:prstGeom prst="rect">
            <a:avLst/>
          </a:prstGeom>
          <a:solidFill>
            <a:srgbClr val="F6D7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12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Accounts Receivable Subsidiary Ledger</a:t>
            </a:r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2590800" y="4279900"/>
            <a:ext cx="5075238" cy="105410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6" name="Line 36"/>
          <p:cNvSpPr>
            <a:spLocks noChangeShapeType="1"/>
          </p:cNvSpPr>
          <p:nvPr/>
        </p:nvSpPr>
        <p:spPr bwMode="auto">
          <a:xfrm>
            <a:off x="5562600" y="4279900"/>
            <a:ext cx="0" cy="1054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7" name="Line 37"/>
          <p:cNvSpPr>
            <a:spLocks noChangeShapeType="1"/>
          </p:cNvSpPr>
          <p:nvPr/>
        </p:nvSpPr>
        <p:spPr bwMode="auto">
          <a:xfrm>
            <a:off x="3429000" y="4292600"/>
            <a:ext cx="0" cy="104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8" name="Rectangle 38"/>
          <p:cNvSpPr>
            <a:spLocks noChangeArrowheads="1"/>
          </p:cNvSpPr>
          <p:nvPr/>
        </p:nvSpPr>
        <p:spPr bwMode="auto">
          <a:xfrm>
            <a:off x="2643188" y="4271963"/>
            <a:ext cx="48974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1600200" algn="ctr"/>
                <a:tab pos="2349500" algn="ctr"/>
                <a:tab pos="3200400" algn="ctr"/>
                <a:tab pos="4229100" algn="ctr"/>
                <a:tab pos="6629400" algn="ctr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 Date 	  Item	  P.R. 	 Debit	  Credit	Balance</a:t>
            </a:r>
          </a:p>
        </p:txBody>
      </p:sp>
      <p:sp>
        <p:nvSpPr>
          <p:cNvPr id="184359" name="Line 39"/>
          <p:cNvSpPr>
            <a:spLocks noChangeShapeType="1"/>
          </p:cNvSpPr>
          <p:nvPr/>
        </p:nvSpPr>
        <p:spPr bwMode="auto">
          <a:xfrm>
            <a:off x="4038600" y="4292600"/>
            <a:ext cx="0" cy="104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0" name="Line 40"/>
          <p:cNvSpPr>
            <a:spLocks noChangeShapeType="1"/>
          </p:cNvSpPr>
          <p:nvPr/>
        </p:nvSpPr>
        <p:spPr bwMode="auto">
          <a:xfrm>
            <a:off x="4616450" y="4279900"/>
            <a:ext cx="0" cy="1054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1" name="Line 41"/>
          <p:cNvSpPr>
            <a:spLocks noChangeShapeType="1"/>
          </p:cNvSpPr>
          <p:nvPr/>
        </p:nvSpPr>
        <p:spPr bwMode="auto">
          <a:xfrm>
            <a:off x="6477000" y="4279900"/>
            <a:ext cx="0" cy="1054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2" name="Rectangle 42"/>
          <p:cNvSpPr>
            <a:spLocks noChangeArrowheads="1"/>
          </p:cNvSpPr>
          <p:nvPr/>
        </p:nvSpPr>
        <p:spPr bwMode="auto">
          <a:xfrm>
            <a:off x="2590800" y="3962400"/>
            <a:ext cx="5075238" cy="30480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3" name="Rectangle 43"/>
          <p:cNvSpPr>
            <a:spLocks noChangeArrowheads="1"/>
          </p:cNvSpPr>
          <p:nvPr/>
        </p:nvSpPr>
        <p:spPr bwMode="auto">
          <a:xfrm>
            <a:off x="2641600" y="3949700"/>
            <a:ext cx="4441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3378200" algn="r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MyMusicClub.com	</a:t>
            </a:r>
          </a:p>
        </p:txBody>
      </p:sp>
      <p:sp>
        <p:nvSpPr>
          <p:cNvPr id="184364" name="Line 44"/>
          <p:cNvSpPr>
            <a:spLocks noChangeShapeType="1"/>
          </p:cNvSpPr>
          <p:nvPr/>
        </p:nvSpPr>
        <p:spPr bwMode="auto">
          <a:xfrm>
            <a:off x="2590800" y="4591050"/>
            <a:ext cx="507682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5" name="Rectangle 45"/>
          <p:cNvSpPr>
            <a:spLocks noChangeArrowheads="1"/>
          </p:cNvSpPr>
          <p:nvPr/>
        </p:nvSpPr>
        <p:spPr bwMode="auto">
          <a:xfrm>
            <a:off x="2706688" y="4589463"/>
            <a:ext cx="48339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85800" algn="l"/>
                <a:tab pos="1549400" algn="ctr"/>
                <a:tab pos="2628900" algn="dec"/>
                <a:tab pos="3492500" algn="dec"/>
                <a:tab pos="4521200" algn="dec"/>
              </a:tabLst>
            </a:pPr>
            <a:r>
              <a:rPr lang="en-US" b="1">
                <a:latin typeface="Times New Roman" pitchFamily="18" charset="0"/>
              </a:rPr>
              <a:t> </a:t>
            </a:r>
          </a:p>
        </p:txBody>
      </p:sp>
      <p:grpSp>
        <p:nvGrpSpPr>
          <p:cNvPr id="184366" name="Group 46"/>
          <p:cNvGrpSpPr>
            <a:grpSpLocks/>
          </p:cNvGrpSpPr>
          <p:nvPr/>
        </p:nvGrpSpPr>
        <p:grpSpPr bwMode="auto">
          <a:xfrm>
            <a:off x="2590800" y="4572000"/>
            <a:ext cx="5257800" cy="503238"/>
            <a:chOff x="1536" y="3571"/>
            <a:chExt cx="3312" cy="317"/>
          </a:xfrm>
        </p:grpSpPr>
        <p:sp>
          <p:nvSpPr>
            <p:cNvPr id="184367" name="Text Box 47"/>
            <p:cNvSpPr txBox="1">
              <a:spLocks noChangeArrowheads="1"/>
            </p:cNvSpPr>
            <p:nvPr/>
          </p:nvSpPr>
          <p:spPr bwMode="auto">
            <a:xfrm>
              <a:off x="1536" y="3657"/>
              <a:ext cx="3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Mar.  2	R35	2,200	2,200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184368" name="Text Box 48"/>
            <p:cNvSpPr txBox="1">
              <a:spLocks noChangeArrowheads="1"/>
            </p:cNvSpPr>
            <p:nvPr/>
          </p:nvSpPr>
          <p:spPr bwMode="auto">
            <a:xfrm>
              <a:off x="1536" y="357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184369" name="Freeform 49"/>
          <p:cNvSpPr>
            <a:spLocks/>
          </p:cNvSpPr>
          <p:nvPr/>
        </p:nvSpPr>
        <p:spPr bwMode="auto">
          <a:xfrm>
            <a:off x="7467600" y="2438400"/>
            <a:ext cx="1143000" cy="2438400"/>
          </a:xfrm>
          <a:custGeom>
            <a:avLst/>
            <a:gdLst>
              <a:gd name="T0" fmla="*/ 384 w 720"/>
              <a:gd name="T1" fmla="*/ 0 h 1536"/>
              <a:gd name="T2" fmla="*/ 720 w 720"/>
              <a:gd name="T3" fmla="*/ 0 h 1536"/>
              <a:gd name="T4" fmla="*/ 720 w 720"/>
              <a:gd name="T5" fmla="*/ 1536 h 1536"/>
              <a:gd name="T6" fmla="*/ 0 w 720"/>
              <a:gd name="T7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536">
                <a:moveTo>
                  <a:pt x="384" y="0"/>
                </a:moveTo>
                <a:lnTo>
                  <a:pt x="720" y="0"/>
                </a:lnTo>
                <a:lnTo>
                  <a:pt x="720" y="1536"/>
                </a:lnTo>
                <a:lnTo>
                  <a:pt x="0" y="1536"/>
                </a:lnTo>
              </a:path>
            </a:pathLst>
          </a:custGeom>
          <a:noFill/>
          <a:ln w="57150" cap="flat" cmpd="sng">
            <a:solidFill>
              <a:srgbClr val="CC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1" name="Group 51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4372" name="Line 52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3" name="Line 53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4" name="Line 54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5" name="Line 55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6" name="Line 56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7" name="Line 57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8" name="AutoShape 58"/>
          <p:cNvSpPr>
            <a:spLocks noChangeArrowheads="1"/>
          </p:cNvSpPr>
          <p:nvPr/>
        </p:nvSpPr>
        <p:spPr bwMode="auto">
          <a:xfrm>
            <a:off x="866775" y="304800"/>
            <a:ext cx="7562850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from the Revenue Journal</a:t>
            </a:r>
          </a:p>
        </p:txBody>
      </p:sp>
      <p:sp>
        <p:nvSpPr>
          <p:cNvPr id="184379" name="AutoShape 5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9" grpId="0" animBg="1"/>
      <p:bldP spid="1843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685800" y="1695450"/>
            <a:ext cx="7696200" cy="28765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85800" y="1295400"/>
            <a:ext cx="7696200" cy="381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3457575" y="1327150"/>
            <a:ext cx="26384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810000" algn="dec"/>
                <a:tab pos="4738688" algn="dec"/>
                <a:tab pos="5761038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Revenue Journal</a:t>
            </a:r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>
            <a:off x="54864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>
            <a:off x="1981200" y="1706563"/>
            <a:ext cx="0" cy="28654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219200" y="1670050"/>
            <a:ext cx="716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              Invoice	                                                             Post        Accts. Rec. – Debit</a:t>
            </a:r>
          </a:p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Date	        No.	    Account Debited	                   Ref.        Fees Earned – Credit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7156450" y="1320800"/>
            <a:ext cx="920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39775"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35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27432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60960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5346700" y="2536825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5346700" y="278765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5346700" y="3040063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80772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>
            <a:off x="1066800" y="2971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>
            <a:off x="16764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1" name="Line 17"/>
          <p:cNvSpPr>
            <a:spLocks noChangeShapeType="1"/>
          </p:cNvSpPr>
          <p:nvPr/>
        </p:nvSpPr>
        <p:spPr bwMode="auto">
          <a:xfrm>
            <a:off x="1066800" y="3352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Line 18"/>
          <p:cNvSpPr>
            <a:spLocks noChangeShapeType="1"/>
          </p:cNvSpPr>
          <p:nvPr/>
        </p:nvSpPr>
        <p:spPr bwMode="auto">
          <a:xfrm>
            <a:off x="1066800" y="3733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>
            <a:off x="76962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>
            <a:off x="74676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72390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auto">
          <a:xfrm>
            <a:off x="7010400" y="2133600"/>
            <a:ext cx="0" cy="2438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81534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5368" name="Line 24"/>
          <p:cNvSpPr>
            <a:spLocks noChangeShapeType="1"/>
          </p:cNvSpPr>
          <p:nvPr/>
        </p:nvSpPr>
        <p:spPr bwMode="auto">
          <a:xfrm>
            <a:off x="1066800" y="4114800"/>
            <a:ext cx="7315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8382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371" name="Group 27"/>
          <p:cNvGrpSpPr>
            <a:grpSpLocks/>
          </p:cNvGrpSpPr>
          <p:nvPr/>
        </p:nvGrpSpPr>
        <p:grpSpPr bwMode="auto">
          <a:xfrm>
            <a:off x="1066800" y="2209800"/>
            <a:ext cx="7315200" cy="457200"/>
            <a:chOff x="672" y="1392"/>
            <a:chExt cx="4608" cy="288"/>
          </a:xfrm>
        </p:grpSpPr>
        <p:sp>
          <p:nvSpPr>
            <p:cNvPr id="185372" name="Line 28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3" name="Rectangle 29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4" name="Line 30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5" name="Text Box 31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185376" name="Rectangle 32"/>
            <p:cNvSpPr>
              <a:spLocks noChangeArrowheads="1"/>
            </p:cNvSpPr>
            <p:nvPr/>
          </p:nvSpPr>
          <p:spPr bwMode="auto">
            <a:xfrm>
              <a:off x="672" y="1455"/>
              <a:ext cx="45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spcBef>
                  <a:spcPct val="35000"/>
                </a:spcBef>
                <a:tabLst>
                  <a:tab pos="800100" algn="r"/>
                  <a:tab pos="1028700" algn="l"/>
                  <a:tab pos="1714500" algn="l"/>
                  <a:tab pos="6858000" algn="r"/>
                </a:tabLst>
              </a:pPr>
              <a:r>
                <a:rPr lang="en-US" b="1">
                  <a:latin typeface="Times New Roman" pitchFamily="18" charset="0"/>
                </a:rPr>
                <a:t>	Mar.   2	615	MyMusicClub.com 	2  2  0  0  00</a:t>
              </a:r>
            </a:p>
          </p:txBody>
        </p:sp>
      </p:grpSp>
      <p:sp>
        <p:nvSpPr>
          <p:cNvPr id="185377" name="Rectangle 33"/>
          <p:cNvSpPr>
            <a:spLocks noChangeArrowheads="1"/>
          </p:cNvSpPr>
          <p:nvPr/>
        </p:nvSpPr>
        <p:spPr bwMode="auto">
          <a:xfrm>
            <a:off x="2590800" y="3505200"/>
            <a:ext cx="5075238" cy="45085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2693988" y="3543300"/>
            <a:ext cx="4927600" cy="393700"/>
          </a:xfrm>
          <a:prstGeom prst="rect">
            <a:avLst/>
          </a:prstGeom>
          <a:solidFill>
            <a:srgbClr val="F6D7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Accounts Receivable Subsidiary Ledger</a:t>
            </a:r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2590800" y="4279900"/>
            <a:ext cx="5075238" cy="105410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0" name="Line 36"/>
          <p:cNvSpPr>
            <a:spLocks noChangeShapeType="1"/>
          </p:cNvSpPr>
          <p:nvPr/>
        </p:nvSpPr>
        <p:spPr bwMode="auto">
          <a:xfrm>
            <a:off x="5562600" y="4279900"/>
            <a:ext cx="0" cy="1054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1" name="Line 37"/>
          <p:cNvSpPr>
            <a:spLocks noChangeShapeType="1"/>
          </p:cNvSpPr>
          <p:nvPr/>
        </p:nvSpPr>
        <p:spPr bwMode="auto">
          <a:xfrm>
            <a:off x="3429000" y="4292600"/>
            <a:ext cx="0" cy="104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2" name="Rectangle 38"/>
          <p:cNvSpPr>
            <a:spLocks noChangeArrowheads="1"/>
          </p:cNvSpPr>
          <p:nvPr/>
        </p:nvSpPr>
        <p:spPr bwMode="auto">
          <a:xfrm>
            <a:off x="2643188" y="4271963"/>
            <a:ext cx="48974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1600200" algn="ctr"/>
                <a:tab pos="2349500" algn="ctr"/>
                <a:tab pos="3200400" algn="ctr"/>
                <a:tab pos="4229100" algn="ctr"/>
                <a:tab pos="6629400" algn="ctr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 Date 	  Item	  P.R. 	 Debit	  Credit	Balance</a:t>
            </a:r>
          </a:p>
        </p:txBody>
      </p:sp>
      <p:sp>
        <p:nvSpPr>
          <p:cNvPr id="185383" name="Line 39"/>
          <p:cNvSpPr>
            <a:spLocks noChangeShapeType="1"/>
          </p:cNvSpPr>
          <p:nvPr/>
        </p:nvSpPr>
        <p:spPr bwMode="auto">
          <a:xfrm>
            <a:off x="4038600" y="4292600"/>
            <a:ext cx="0" cy="104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4" name="Line 40"/>
          <p:cNvSpPr>
            <a:spLocks noChangeShapeType="1"/>
          </p:cNvSpPr>
          <p:nvPr/>
        </p:nvSpPr>
        <p:spPr bwMode="auto">
          <a:xfrm>
            <a:off x="4616450" y="4279900"/>
            <a:ext cx="0" cy="1054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5" name="Line 41"/>
          <p:cNvSpPr>
            <a:spLocks noChangeShapeType="1"/>
          </p:cNvSpPr>
          <p:nvPr/>
        </p:nvSpPr>
        <p:spPr bwMode="auto">
          <a:xfrm>
            <a:off x="6477000" y="4279900"/>
            <a:ext cx="0" cy="1054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6" name="Rectangle 42"/>
          <p:cNvSpPr>
            <a:spLocks noChangeArrowheads="1"/>
          </p:cNvSpPr>
          <p:nvPr/>
        </p:nvSpPr>
        <p:spPr bwMode="auto">
          <a:xfrm>
            <a:off x="2590800" y="3962400"/>
            <a:ext cx="5075238" cy="30480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7" name="Rectangle 43"/>
          <p:cNvSpPr>
            <a:spLocks noChangeArrowheads="1"/>
          </p:cNvSpPr>
          <p:nvPr/>
        </p:nvSpPr>
        <p:spPr bwMode="auto">
          <a:xfrm>
            <a:off x="2641600" y="3949700"/>
            <a:ext cx="4441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3378200" algn="r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MyMusicClub.com	</a:t>
            </a:r>
          </a:p>
        </p:txBody>
      </p:sp>
      <p:sp>
        <p:nvSpPr>
          <p:cNvPr id="185388" name="Line 44"/>
          <p:cNvSpPr>
            <a:spLocks noChangeShapeType="1"/>
          </p:cNvSpPr>
          <p:nvPr/>
        </p:nvSpPr>
        <p:spPr bwMode="auto">
          <a:xfrm>
            <a:off x="2590800" y="4591050"/>
            <a:ext cx="507682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9" name="Rectangle 45"/>
          <p:cNvSpPr>
            <a:spLocks noChangeArrowheads="1"/>
          </p:cNvSpPr>
          <p:nvPr/>
        </p:nvSpPr>
        <p:spPr bwMode="auto">
          <a:xfrm>
            <a:off x="2706688" y="4589463"/>
            <a:ext cx="48339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85800" algn="l"/>
                <a:tab pos="1549400" algn="ctr"/>
                <a:tab pos="2628900" algn="dec"/>
                <a:tab pos="3492500" algn="dec"/>
                <a:tab pos="4521200" algn="dec"/>
              </a:tabLst>
            </a:pPr>
            <a:r>
              <a:rPr lang="en-US" b="1">
                <a:latin typeface="Times New Roman" pitchFamily="18" charset="0"/>
              </a:rPr>
              <a:t> </a:t>
            </a:r>
          </a:p>
        </p:txBody>
      </p:sp>
      <p:grpSp>
        <p:nvGrpSpPr>
          <p:cNvPr id="185390" name="Group 46"/>
          <p:cNvGrpSpPr>
            <a:grpSpLocks/>
          </p:cNvGrpSpPr>
          <p:nvPr/>
        </p:nvGrpSpPr>
        <p:grpSpPr bwMode="auto">
          <a:xfrm>
            <a:off x="2590800" y="4572000"/>
            <a:ext cx="5257800" cy="503238"/>
            <a:chOff x="1536" y="3571"/>
            <a:chExt cx="3312" cy="317"/>
          </a:xfrm>
        </p:grpSpPr>
        <p:sp>
          <p:nvSpPr>
            <p:cNvPr id="185391" name="Text Box 47"/>
            <p:cNvSpPr txBox="1">
              <a:spLocks noChangeArrowheads="1"/>
            </p:cNvSpPr>
            <p:nvPr/>
          </p:nvSpPr>
          <p:spPr bwMode="auto">
            <a:xfrm>
              <a:off x="1536" y="3657"/>
              <a:ext cx="3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Mar.  2	R35	2,200	2,200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185392" name="Text Box 48"/>
            <p:cNvSpPr txBox="1">
              <a:spLocks noChangeArrowheads="1"/>
            </p:cNvSpPr>
            <p:nvPr/>
          </p:nvSpPr>
          <p:spPr bwMode="auto">
            <a:xfrm>
              <a:off x="1536" y="357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185394" name="Text Box 50"/>
          <p:cNvSpPr txBox="1">
            <a:spLocks noChangeArrowheads="1"/>
          </p:cNvSpPr>
          <p:nvPr/>
        </p:nvSpPr>
        <p:spPr bwMode="auto">
          <a:xfrm>
            <a:off x="1295400" y="5638800"/>
            <a:ext cx="6553200" cy="955675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This procedure is repeated for each posting to the accounts receivable subsidiary ledger.</a:t>
            </a:r>
          </a:p>
        </p:txBody>
      </p:sp>
      <p:grpSp>
        <p:nvGrpSpPr>
          <p:cNvPr id="185395" name="Group 51"/>
          <p:cNvGrpSpPr>
            <a:grpSpLocks/>
          </p:cNvGrpSpPr>
          <p:nvPr/>
        </p:nvGrpSpPr>
        <p:grpSpPr bwMode="auto">
          <a:xfrm>
            <a:off x="5562600" y="2298700"/>
            <a:ext cx="533400" cy="977900"/>
            <a:chOff x="3504" y="1448"/>
            <a:chExt cx="336" cy="616"/>
          </a:xfrm>
        </p:grpSpPr>
        <p:sp>
          <p:nvSpPr>
            <p:cNvPr id="185396" name="Freeform 52"/>
            <p:cNvSpPr>
              <a:spLocks/>
            </p:cNvSpPr>
            <p:nvPr/>
          </p:nvSpPr>
          <p:spPr bwMode="auto">
            <a:xfrm>
              <a:off x="3600" y="144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7" name="AutoShape 53"/>
            <p:cNvSpPr>
              <a:spLocks noChangeArrowheads="1"/>
            </p:cNvSpPr>
            <p:nvPr/>
          </p:nvSpPr>
          <p:spPr bwMode="auto">
            <a:xfrm>
              <a:off x="3504" y="1680"/>
              <a:ext cx="336" cy="384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398" name="Group 54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5399" name="Line 55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0" name="Line 56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1" name="Line 57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2" name="Line 58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3" name="Line 59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4" name="Line 60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05" name="AutoShape 61"/>
          <p:cNvSpPr>
            <a:spLocks noChangeArrowheads="1"/>
          </p:cNvSpPr>
          <p:nvPr/>
        </p:nvSpPr>
        <p:spPr bwMode="auto">
          <a:xfrm>
            <a:off x="866775" y="304800"/>
            <a:ext cx="7562850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from the Revenue Journal</a:t>
            </a:r>
          </a:p>
        </p:txBody>
      </p:sp>
      <p:sp>
        <p:nvSpPr>
          <p:cNvPr id="185406" name="AutoShape 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94" grpId="0" animBg="1" autoUpdateAnimBg="0"/>
      <p:bldP spid="1854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2"/>
          <p:cNvGrpSpPr>
            <a:grpSpLocks/>
          </p:cNvGrpSpPr>
          <p:nvPr/>
        </p:nvGrpSpPr>
        <p:grpSpPr bwMode="auto">
          <a:xfrm>
            <a:off x="685800" y="1295400"/>
            <a:ext cx="7696200" cy="3276600"/>
            <a:chOff x="432" y="816"/>
            <a:chExt cx="4848" cy="2064"/>
          </a:xfrm>
        </p:grpSpPr>
        <p:sp>
          <p:nvSpPr>
            <p:cNvPr id="186371" name="Rectangle 3"/>
            <p:cNvSpPr>
              <a:spLocks noChangeArrowheads="1"/>
            </p:cNvSpPr>
            <p:nvPr/>
          </p:nvSpPr>
          <p:spPr bwMode="auto">
            <a:xfrm>
              <a:off x="432" y="1068"/>
              <a:ext cx="4848" cy="181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2" name="Rectangle 4"/>
            <p:cNvSpPr>
              <a:spLocks noChangeArrowheads="1"/>
            </p:cNvSpPr>
            <p:nvPr/>
          </p:nvSpPr>
          <p:spPr bwMode="auto">
            <a:xfrm>
              <a:off x="432" y="816"/>
              <a:ext cx="4848" cy="2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2178" y="836"/>
              <a:ext cx="166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411163" algn="l"/>
                  <a:tab pos="3810000" algn="dec"/>
                  <a:tab pos="4738688" algn="dec"/>
                  <a:tab pos="5761038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Revenue Journal</a:t>
              </a:r>
            </a:p>
          </p:txBody>
        </p:sp>
        <p:sp>
          <p:nvSpPr>
            <p:cNvPr id="186374" name="Line 6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5" name="Line 7"/>
            <p:cNvSpPr>
              <a:spLocks noChangeShapeType="1"/>
            </p:cNvSpPr>
            <p:nvPr/>
          </p:nvSpPr>
          <p:spPr bwMode="auto">
            <a:xfrm>
              <a:off x="3456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6" name="Line 8"/>
            <p:cNvSpPr>
              <a:spLocks noChangeShapeType="1"/>
            </p:cNvSpPr>
            <p:nvPr/>
          </p:nvSpPr>
          <p:spPr bwMode="auto">
            <a:xfrm>
              <a:off x="1248" y="1075"/>
              <a:ext cx="0" cy="1805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7" name="Rectangle 9"/>
            <p:cNvSpPr>
              <a:spLocks noChangeArrowheads="1"/>
            </p:cNvSpPr>
            <p:nvPr/>
          </p:nvSpPr>
          <p:spPr bwMode="auto">
            <a:xfrm>
              <a:off x="768" y="1052"/>
              <a:ext cx="45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              Invoice	                                                             Post        Accts. Rec. – Debit</a:t>
              </a:r>
            </a:p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Date	        No.	    Account Debited	                   Ref.        Fees Earned – Credit</a:t>
              </a:r>
            </a:p>
          </p:txBody>
        </p:sp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4508" y="832"/>
              <a:ext cx="58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739775"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35</a:t>
              </a:r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1728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>
              <a:off x="3840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1" name="Rectangle 13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2" name="Rectangle 14"/>
            <p:cNvSpPr>
              <a:spLocks noChangeArrowheads="1"/>
            </p:cNvSpPr>
            <p:nvPr/>
          </p:nvSpPr>
          <p:spPr bwMode="auto">
            <a:xfrm>
              <a:off x="3368" y="1598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3" name="Rectangle 15"/>
            <p:cNvSpPr>
              <a:spLocks noChangeArrowheads="1"/>
            </p:cNvSpPr>
            <p:nvPr/>
          </p:nvSpPr>
          <p:spPr bwMode="auto">
            <a:xfrm>
              <a:off x="3368" y="1756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4" name="Rectangle 16"/>
            <p:cNvSpPr>
              <a:spLocks noChangeArrowheads="1"/>
            </p:cNvSpPr>
            <p:nvPr/>
          </p:nvSpPr>
          <p:spPr bwMode="auto">
            <a:xfrm>
              <a:off x="3368" y="1915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5" name="Line 17"/>
            <p:cNvSpPr>
              <a:spLocks noChangeShapeType="1"/>
            </p:cNvSpPr>
            <p:nvPr/>
          </p:nvSpPr>
          <p:spPr bwMode="auto">
            <a:xfrm>
              <a:off x="5088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>
              <a:off x="672" y="187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8" name="Line 20"/>
            <p:cNvSpPr>
              <a:spLocks noChangeShapeType="1"/>
            </p:cNvSpPr>
            <p:nvPr/>
          </p:nvSpPr>
          <p:spPr bwMode="auto">
            <a:xfrm>
              <a:off x="1056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9" name="Line 21"/>
            <p:cNvSpPr>
              <a:spLocks noChangeShapeType="1"/>
            </p:cNvSpPr>
            <p:nvPr/>
          </p:nvSpPr>
          <p:spPr bwMode="auto">
            <a:xfrm>
              <a:off x="672" y="211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0" name="Line 22"/>
            <p:cNvSpPr>
              <a:spLocks noChangeShapeType="1"/>
            </p:cNvSpPr>
            <p:nvPr/>
          </p:nvSpPr>
          <p:spPr bwMode="auto">
            <a:xfrm>
              <a:off x="672" y="235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1" name="Line 23"/>
            <p:cNvSpPr>
              <a:spLocks noChangeShapeType="1"/>
            </p:cNvSpPr>
            <p:nvPr/>
          </p:nvSpPr>
          <p:spPr bwMode="auto">
            <a:xfrm>
              <a:off x="4848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2" name="Line 24"/>
            <p:cNvSpPr>
              <a:spLocks noChangeShapeType="1"/>
            </p:cNvSpPr>
            <p:nvPr/>
          </p:nvSpPr>
          <p:spPr bwMode="auto">
            <a:xfrm>
              <a:off x="4704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3" name="Line 25"/>
            <p:cNvSpPr>
              <a:spLocks noChangeShapeType="1"/>
            </p:cNvSpPr>
            <p:nvPr/>
          </p:nvSpPr>
          <p:spPr bwMode="auto">
            <a:xfrm>
              <a:off x="4560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4" name="Line 26"/>
            <p:cNvSpPr>
              <a:spLocks noChangeShapeType="1"/>
            </p:cNvSpPr>
            <p:nvPr/>
          </p:nvSpPr>
          <p:spPr bwMode="auto">
            <a:xfrm>
              <a:off x="4416" y="1344"/>
              <a:ext cx="0" cy="153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5" name="Text Box 27"/>
            <p:cNvSpPr txBox="1">
              <a:spLocks noChangeArrowheads="1"/>
            </p:cNvSpPr>
            <p:nvPr/>
          </p:nvSpPr>
          <p:spPr bwMode="auto">
            <a:xfrm>
              <a:off x="5136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6396" name="Line 28"/>
            <p:cNvSpPr>
              <a:spLocks noChangeShapeType="1"/>
            </p:cNvSpPr>
            <p:nvPr/>
          </p:nvSpPr>
          <p:spPr bwMode="auto">
            <a:xfrm>
              <a:off x="672" y="259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7" name="Text Box 29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2003</a:t>
              </a:r>
            </a:p>
          </p:txBody>
        </p:sp>
        <p:sp>
          <p:nvSpPr>
            <p:cNvPr id="186398" name="Text Box 30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6399" name="Line 31"/>
            <p:cNvSpPr>
              <a:spLocks noChangeShapeType="1"/>
            </p:cNvSpPr>
            <p:nvPr/>
          </p:nvSpPr>
          <p:spPr bwMode="auto">
            <a:xfrm>
              <a:off x="672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401" name="Text Box 33"/>
          <p:cNvSpPr txBox="1">
            <a:spLocks noChangeArrowheads="1"/>
          </p:cNvSpPr>
          <p:nvPr/>
        </p:nvSpPr>
        <p:spPr bwMode="auto">
          <a:xfrm>
            <a:off x="1409700" y="5029200"/>
            <a:ext cx="6477000" cy="1563688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Assume that similar entries were journalized and posted during the month of March.</a:t>
            </a:r>
          </a:p>
        </p:txBody>
      </p:sp>
      <p:sp>
        <p:nvSpPr>
          <p:cNvPr id="186402" name="Rectangle 34"/>
          <p:cNvSpPr>
            <a:spLocks noChangeArrowheads="1"/>
          </p:cNvSpPr>
          <p:nvPr/>
        </p:nvSpPr>
        <p:spPr bwMode="auto">
          <a:xfrm>
            <a:off x="1066800" y="2309813"/>
            <a:ext cx="7162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6	616	RapZone.com	1  7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18	617	Web Cantina	2  6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27	618	MyMusicClub.com	3  0  0  0  00</a:t>
            </a:r>
          </a:p>
        </p:txBody>
      </p:sp>
      <p:grpSp>
        <p:nvGrpSpPr>
          <p:cNvPr id="186403" name="Group 35"/>
          <p:cNvGrpSpPr>
            <a:grpSpLocks/>
          </p:cNvGrpSpPr>
          <p:nvPr/>
        </p:nvGrpSpPr>
        <p:grpSpPr bwMode="auto">
          <a:xfrm>
            <a:off x="1066800" y="2209800"/>
            <a:ext cx="7315200" cy="457200"/>
            <a:chOff x="672" y="1392"/>
            <a:chExt cx="4608" cy="288"/>
          </a:xfrm>
        </p:grpSpPr>
        <p:sp>
          <p:nvSpPr>
            <p:cNvPr id="186404" name="Line 36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5" name="Rectangle 37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6" name="Line 38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7" name="Text Box 39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186408" name="Rectangle 40"/>
            <p:cNvSpPr>
              <a:spLocks noChangeArrowheads="1"/>
            </p:cNvSpPr>
            <p:nvPr/>
          </p:nvSpPr>
          <p:spPr bwMode="auto">
            <a:xfrm>
              <a:off x="672" y="1455"/>
              <a:ext cx="451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spcBef>
                  <a:spcPct val="35000"/>
                </a:spcBef>
                <a:tabLst>
                  <a:tab pos="800100" algn="r"/>
                  <a:tab pos="1028700" algn="l"/>
                  <a:tab pos="1714500" algn="l"/>
                  <a:tab pos="6858000" algn="r"/>
                </a:tabLst>
              </a:pPr>
              <a:r>
                <a:rPr lang="en-US" b="1">
                  <a:latin typeface="Times New Roman" pitchFamily="18" charset="0"/>
                </a:rPr>
                <a:t>	Mar.   2	615	MyMusicClub.com 	2  2  0  0  00</a:t>
              </a:r>
            </a:p>
          </p:txBody>
        </p:sp>
      </p:grpSp>
      <p:sp>
        <p:nvSpPr>
          <p:cNvPr id="186409" name="Freeform 41"/>
          <p:cNvSpPr>
            <a:spLocks/>
          </p:cNvSpPr>
          <p:nvPr/>
        </p:nvSpPr>
        <p:spPr bwMode="auto">
          <a:xfrm>
            <a:off x="5715000" y="22987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410" name="Group 42"/>
          <p:cNvGrpSpPr>
            <a:grpSpLocks/>
          </p:cNvGrpSpPr>
          <p:nvPr/>
        </p:nvGrpSpPr>
        <p:grpSpPr bwMode="auto">
          <a:xfrm>
            <a:off x="5715000" y="2667000"/>
            <a:ext cx="195263" cy="990600"/>
            <a:chOff x="3600" y="1680"/>
            <a:chExt cx="123" cy="624"/>
          </a:xfrm>
        </p:grpSpPr>
        <p:sp>
          <p:nvSpPr>
            <p:cNvPr id="186411" name="Freeform 43"/>
            <p:cNvSpPr>
              <a:spLocks/>
            </p:cNvSpPr>
            <p:nvPr/>
          </p:nvSpPr>
          <p:spPr bwMode="auto">
            <a:xfrm>
              <a:off x="3600" y="1680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2" name="Freeform 44"/>
            <p:cNvSpPr>
              <a:spLocks/>
            </p:cNvSpPr>
            <p:nvPr/>
          </p:nvSpPr>
          <p:spPr bwMode="auto">
            <a:xfrm>
              <a:off x="3600" y="192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3" name="Freeform 45"/>
            <p:cNvSpPr>
              <a:spLocks/>
            </p:cNvSpPr>
            <p:nvPr/>
          </p:nvSpPr>
          <p:spPr bwMode="auto">
            <a:xfrm>
              <a:off x="3600" y="216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14" name="Group 46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6415" name="Line 47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6" name="Line 48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7" name="Line 49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8" name="Line 50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9" name="Line 51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0" name="Line 52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421" name="AutoShape 53"/>
          <p:cNvSpPr>
            <a:spLocks noChangeArrowheads="1"/>
          </p:cNvSpPr>
          <p:nvPr/>
        </p:nvSpPr>
        <p:spPr bwMode="auto">
          <a:xfrm>
            <a:off x="866775" y="304800"/>
            <a:ext cx="7562850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from the Revenue Journal</a:t>
            </a:r>
          </a:p>
        </p:txBody>
      </p:sp>
      <p:sp>
        <p:nvSpPr>
          <p:cNvPr id="186422" name="AutoShape 5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02" grpId="0" autoUpdateAnimBg="0"/>
      <p:bldP spid="1864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685800" y="1295400"/>
            <a:ext cx="7696200" cy="3276600"/>
            <a:chOff x="432" y="816"/>
            <a:chExt cx="4848" cy="2064"/>
          </a:xfrm>
        </p:grpSpPr>
        <p:sp>
          <p:nvSpPr>
            <p:cNvPr id="187395" name="Rectangle 3"/>
            <p:cNvSpPr>
              <a:spLocks noChangeArrowheads="1"/>
            </p:cNvSpPr>
            <p:nvPr/>
          </p:nvSpPr>
          <p:spPr bwMode="auto">
            <a:xfrm>
              <a:off x="432" y="1068"/>
              <a:ext cx="4848" cy="181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6" name="Rectangle 4"/>
            <p:cNvSpPr>
              <a:spLocks noChangeArrowheads="1"/>
            </p:cNvSpPr>
            <p:nvPr/>
          </p:nvSpPr>
          <p:spPr bwMode="auto">
            <a:xfrm>
              <a:off x="432" y="816"/>
              <a:ext cx="4848" cy="2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7" name="Rectangle 5"/>
            <p:cNvSpPr>
              <a:spLocks noChangeArrowheads="1"/>
            </p:cNvSpPr>
            <p:nvPr/>
          </p:nvSpPr>
          <p:spPr bwMode="auto">
            <a:xfrm>
              <a:off x="2178" y="836"/>
              <a:ext cx="166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411163" algn="l"/>
                  <a:tab pos="3810000" algn="dec"/>
                  <a:tab pos="4738688" algn="dec"/>
                  <a:tab pos="5761038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Revenue Journal</a:t>
              </a:r>
            </a:p>
          </p:txBody>
        </p:sp>
        <p:sp>
          <p:nvSpPr>
            <p:cNvPr id="187398" name="Line 6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9" name="Line 7"/>
            <p:cNvSpPr>
              <a:spLocks noChangeShapeType="1"/>
            </p:cNvSpPr>
            <p:nvPr/>
          </p:nvSpPr>
          <p:spPr bwMode="auto">
            <a:xfrm>
              <a:off x="3456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0" name="Line 8"/>
            <p:cNvSpPr>
              <a:spLocks noChangeShapeType="1"/>
            </p:cNvSpPr>
            <p:nvPr/>
          </p:nvSpPr>
          <p:spPr bwMode="auto">
            <a:xfrm>
              <a:off x="1248" y="1075"/>
              <a:ext cx="0" cy="1805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1" name="Rectangle 9"/>
            <p:cNvSpPr>
              <a:spLocks noChangeArrowheads="1"/>
            </p:cNvSpPr>
            <p:nvPr/>
          </p:nvSpPr>
          <p:spPr bwMode="auto">
            <a:xfrm>
              <a:off x="768" y="1052"/>
              <a:ext cx="45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              Invoice	                                                             Post        Accts. Rec. – Debit</a:t>
              </a:r>
            </a:p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Date	        No.	    Account Debited	                   Ref.        Fees Earned – Credit</a:t>
              </a:r>
            </a:p>
          </p:txBody>
        </p:sp>
        <p:sp>
          <p:nvSpPr>
            <p:cNvPr id="187402" name="Rectangle 10"/>
            <p:cNvSpPr>
              <a:spLocks noChangeArrowheads="1"/>
            </p:cNvSpPr>
            <p:nvPr/>
          </p:nvSpPr>
          <p:spPr bwMode="auto">
            <a:xfrm>
              <a:off x="4508" y="832"/>
              <a:ext cx="58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739775"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35</a:t>
              </a:r>
            </a:p>
          </p:txBody>
        </p:sp>
        <p:sp>
          <p:nvSpPr>
            <p:cNvPr id="187403" name="Line 11"/>
            <p:cNvSpPr>
              <a:spLocks noChangeShapeType="1"/>
            </p:cNvSpPr>
            <p:nvPr/>
          </p:nvSpPr>
          <p:spPr bwMode="auto">
            <a:xfrm>
              <a:off x="1728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4" name="Line 12"/>
            <p:cNvSpPr>
              <a:spLocks noChangeShapeType="1"/>
            </p:cNvSpPr>
            <p:nvPr/>
          </p:nvSpPr>
          <p:spPr bwMode="auto">
            <a:xfrm>
              <a:off x="3840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5" name="Rectangle 13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6" name="Rectangle 14"/>
            <p:cNvSpPr>
              <a:spLocks noChangeArrowheads="1"/>
            </p:cNvSpPr>
            <p:nvPr/>
          </p:nvSpPr>
          <p:spPr bwMode="auto">
            <a:xfrm>
              <a:off x="3368" y="1598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7" name="Rectangle 15"/>
            <p:cNvSpPr>
              <a:spLocks noChangeArrowheads="1"/>
            </p:cNvSpPr>
            <p:nvPr/>
          </p:nvSpPr>
          <p:spPr bwMode="auto">
            <a:xfrm>
              <a:off x="3368" y="1756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Rectangle 16"/>
            <p:cNvSpPr>
              <a:spLocks noChangeArrowheads="1"/>
            </p:cNvSpPr>
            <p:nvPr/>
          </p:nvSpPr>
          <p:spPr bwMode="auto">
            <a:xfrm>
              <a:off x="3368" y="1915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9" name="Line 17"/>
            <p:cNvSpPr>
              <a:spLocks noChangeShapeType="1"/>
            </p:cNvSpPr>
            <p:nvPr/>
          </p:nvSpPr>
          <p:spPr bwMode="auto">
            <a:xfrm>
              <a:off x="5088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0" name="Line 18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1" name="Line 19"/>
            <p:cNvSpPr>
              <a:spLocks noChangeShapeType="1"/>
            </p:cNvSpPr>
            <p:nvPr/>
          </p:nvSpPr>
          <p:spPr bwMode="auto">
            <a:xfrm>
              <a:off x="672" y="187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Line 20"/>
            <p:cNvSpPr>
              <a:spLocks noChangeShapeType="1"/>
            </p:cNvSpPr>
            <p:nvPr/>
          </p:nvSpPr>
          <p:spPr bwMode="auto">
            <a:xfrm>
              <a:off x="1056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3" name="Line 21"/>
            <p:cNvSpPr>
              <a:spLocks noChangeShapeType="1"/>
            </p:cNvSpPr>
            <p:nvPr/>
          </p:nvSpPr>
          <p:spPr bwMode="auto">
            <a:xfrm>
              <a:off x="672" y="211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4" name="Line 22"/>
            <p:cNvSpPr>
              <a:spLocks noChangeShapeType="1"/>
            </p:cNvSpPr>
            <p:nvPr/>
          </p:nvSpPr>
          <p:spPr bwMode="auto">
            <a:xfrm>
              <a:off x="672" y="235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>
              <a:off x="4848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6" name="Line 24"/>
            <p:cNvSpPr>
              <a:spLocks noChangeShapeType="1"/>
            </p:cNvSpPr>
            <p:nvPr/>
          </p:nvSpPr>
          <p:spPr bwMode="auto">
            <a:xfrm>
              <a:off x="4704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7" name="Line 25"/>
            <p:cNvSpPr>
              <a:spLocks noChangeShapeType="1"/>
            </p:cNvSpPr>
            <p:nvPr/>
          </p:nvSpPr>
          <p:spPr bwMode="auto">
            <a:xfrm>
              <a:off x="4560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8" name="Line 26"/>
            <p:cNvSpPr>
              <a:spLocks noChangeShapeType="1"/>
            </p:cNvSpPr>
            <p:nvPr/>
          </p:nvSpPr>
          <p:spPr bwMode="auto">
            <a:xfrm>
              <a:off x="4416" y="1344"/>
              <a:ext cx="0" cy="153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9" name="Text Box 27"/>
            <p:cNvSpPr txBox="1">
              <a:spLocks noChangeArrowheads="1"/>
            </p:cNvSpPr>
            <p:nvPr/>
          </p:nvSpPr>
          <p:spPr bwMode="auto">
            <a:xfrm>
              <a:off x="5136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7420" name="Line 28"/>
            <p:cNvSpPr>
              <a:spLocks noChangeShapeType="1"/>
            </p:cNvSpPr>
            <p:nvPr/>
          </p:nvSpPr>
          <p:spPr bwMode="auto">
            <a:xfrm>
              <a:off x="672" y="259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1" name="Text Box 29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187422" name="Text Box 30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7423" name="Line 31"/>
            <p:cNvSpPr>
              <a:spLocks noChangeShapeType="1"/>
            </p:cNvSpPr>
            <p:nvPr/>
          </p:nvSpPr>
          <p:spPr bwMode="auto">
            <a:xfrm>
              <a:off x="672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66800" y="2309813"/>
            <a:ext cx="7162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6	616	RapZone.com	1  7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18	617	Web Cantina	2  6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27	618	MyMusicClub.com	3  0  0  0  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1371600" y="5105400"/>
            <a:ext cx="6477000" cy="1076325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31, the revenue journal is totaled and ruled.</a:t>
            </a:r>
          </a:p>
        </p:txBody>
      </p:sp>
      <p:sp>
        <p:nvSpPr>
          <p:cNvPr id="187427" name="Line 35"/>
          <p:cNvSpPr>
            <a:spLocks noChangeShapeType="1"/>
          </p:cNvSpPr>
          <p:nvPr/>
        </p:nvSpPr>
        <p:spPr bwMode="auto">
          <a:xfrm>
            <a:off x="6096000" y="3733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457200" y="38100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	31	9  6  0  0  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87429" name="Group 37"/>
          <p:cNvGrpSpPr>
            <a:grpSpLocks/>
          </p:cNvGrpSpPr>
          <p:nvPr/>
        </p:nvGrpSpPr>
        <p:grpSpPr bwMode="auto">
          <a:xfrm>
            <a:off x="5715000" y="2298700"/>
            <a:ext cx="195263" cy="1358900"/>
            <a:chOff x="3600" y="1448"/>
            <a:chExt cx="123" cy="856"/>
          </a:xfrm>
        </p:grpSpPr>
        <p:sp>
          <p:nvSpPr>
            <p:cNvPr id="187430" name="Freeform 38"/>
            <p:cNvSpPr>
              <a:spLocks/>
            </p:cNvSpPr>
            <p:nvPr/>
          </p:nvSpPr>
          <p:spPr bwMode="auto">
            <a:xfrm>
              <a:off x="3600" y="144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31" name="Group 39"/>
            <p:cNvGrpSpPr>
              <a:grpSpLocks/>
            </p:cNvGrpSpPr>
            <p:nvPr/>
          </p:nvGrpSpPr>
          <p:grpSpPr bwMode="auto">
            <a:xfrm>
              <a:off x="3600" y="1680"/>
              <a:ext cx="123" cy="624"/>
              <a:chOff x="3600" y="1680"/>
              <a:chExt cx="123" cy="624"/>
            </a:xfrm>
          </p:grpSpPr>
          <p:sp>
            <p:nvSpPr>
              <p:cNvPr id="187432" name="Freeform 40"/>
              <p:cNvSpPr>
                <a:spLocks/>
              </p:cNvSpPr>
              <p:nvPr/>
            </p:nvSpPr>
            <p:spPr bwMode="auto">
              <a:xfrm>
                <a:off x="3600" y="1680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rgbClr val="0027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3" name="Freeform 41"/>
              <p:cNvSpPr>
                <a:spLocks/>
              </p:cNvSpPr>
              <p:nvPr/>
            </p:nvSpPr>
            <p:spPr bwMode="auto">
              <a:xfrm>
                <a:off x="3600" y="1928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rgbClr val="0027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4" name="Freeform 42"/>
              <p:cNvSpPr>
                <a:spLocks/>
              </p:cNvSpPr>
              <p:nvPr/>
            </p:nvSpPr>
            <p:spPr bwMode="auto">
              <a:xfrm>
                <a:off x="3600" y="2168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rgbClr val="00279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435" name="Group 43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7436" name="Line 44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7" name="Line 45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8" name="Line 46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9" name="Line 47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0" name="Line 48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1" name="Line 49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442" name="Line 50"/>
          <p:cNvSpPr>
            <a:spLocks noChangeShapeType="1"/>
          </p:cNvSpPr>
          <p:nvPr/>
        </p:nvSpPr>
        <p:spPr bwMode="auto">
          <a:xfrm>
            <a:off x="6096000" y="4114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AutoShape 51"/>
          <p:cNvSpPr>
            <a:spLocks noChangeArrowheads="1"/>
          </p:cNvSpPr>
          <p:nvPr/>
        </p:nvSpPr>
        <p:spPr bwMode="auto">
          <a:xfrm>
            <a:off x="866775" y="304800"/>
            <a:ext cx="7562850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from the Revenue Journal</a:t>
            </a:r>
          </a:p>
        </p:txBody>
      </p:sp>
      <p:sp>
        <p:nvSpPr>
          <p:cNvPr id="187444" name="AutoShape 5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49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7" grpId="0" animBg="1"/>
      <p:bldP spid="187428" grpId="0" autoUpdateAnimBg="0"/>
      <p:bldP spid="187442" grpId="0" animBg="1"/>
      <p:bldP spid="1874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685800" y="1295400"/>
            <a:ext cx="7696200" cy="3276600"/>
            <a:chOff x="432" y="816"/>
            <a:chExt cx="4848" cy="2064"/>
          </a:xfrm>
        </p:grpSpPr>
        <p:sp>
          <p:nvSpPr>
            <p:cNvPr id="188419" name="Rectangle 3"/>
            <p:cNvSpPr>
              <a:spLocks noChangeArrowheads="1"/>
            </p:cNvSpPr>
            <p:nvPr/>
          </p:nvSpPr>
          <p:spPr bwMode="auto">
            <a:xfrm>
              <a:off x="432" y="1068"/>
              <a:ext cx="4848" cy="181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432" y="816"/>
              <a:ext cx="4848" cy="2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1" name="Rectangle 5"/>
            <p:cNvSpPr>
              <a:spLocks noChangeArrowheads="1"/>
            </p:cNvSpPr>
            <p:nvPr/>
          </p:nvSpPr>
          <p:spPr bwMode="auto">
            <a:xfrm>
              <a:off x="2178" y="836"/>
              <a:ext cx="166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411163" algn="l"/>
                  <a:tab pos="3810000" algn="dec"/>
                  <a:tab pos="4738688" algn="dec"/>
                  <a:tab pos="5761038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Revenue Journal</a:t>
              </a:r>
            </a:p>
          </p:txBody>
        </p:sp>
        <p:sp>
          <p:nvSpPr>
            <p:cNvPr id="188422" name="Line 6"/>
            <p:cNvSpPr>
              <a:spLocks noChangeShapeType="1"/>
            </p:cNvSpPr>
            <p:nvPr/>
          </p:nvSpPr>
          <p:spPr bwMode="auto">
            <a:xfrm>
              <a:off x="672" y="1392"/>
              <a:ext cx="460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3" name="Line 7"/>
            <p:cNvSpPr>
              <a:spLocks noChangeShapeType="1"/>
            </p:cNvSpPr>
            <p:nvPr/>
          </p:nvSpPr>
          <p:spPr bwMode="auto">
            <a:xfrm>
              <a:off x="3456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4" name="Line 8"/>
            <p:cNvSpPr>
              <a:spLocks noChangeShapeType="1"/>
            </p:cNvSpPr>
            <p:nvPr/>
          </p:nvSpPr>
          <p:spPr bwMode="auto">
            <a:xfrm>
              <a:off x="1248" y="1075"/>
              <a:ext cx="0" cy="1805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768" y="1052"/>
              <a:ext cx="451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              Invoice	                                                             Post        Accts. Rec. – Debit</a:t>
              </a:r>
            </a:p>
            <a:p>
              <a:pPr defTabSz="739775" eaLnBrk="0" hangingPunct="0">
                <a:tabLst>
                  <a:tab pos="571500" algn="l"/>
                  <a:tab pos="2628900" algn="ctr"/>
                  <a:tab pos="4457700" algn="ctr"/>
                </a:tabLst>
              </a:pPr>
              <a:r>
                <a:rPr lang="en-US" sz="1500" b="1">
                  <a:solidFill>
                    <a:srgbClr val="BC3700"/>
                  </a:solidFill>
                  <a:latin typeface="Times New Roman" pitchFamily="18" charset="0"/>
                </a:rPr>
                <a:t>  Date	        No.	    Account Debited	                   Ref.        Fees Earned – Credit</a:t>
              </a:r>
            </a:p>
          </p:txBody>
        </p:sp>
        <p:sp>
          <p:nvSpPr>
            <p:cNvPr id="188426" name="Rectangle 10"/>
            <p:cNvSpPr>
              <a:spLocks noChangeArrowheads="1"/>
            </p:cNvSpPr>
            <p:nvPr/>
          </p:nvSpPr>
          <p:spPr bwMode="auto">
            <a:xfrm>
              <a:off x="4508" y="832"/>
              <a:ext cx="58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739775"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35</a:t>
              </a:r>
            </a:p>
          </p:txBody>
        </p:sp>
        <p:sp>
          <p:nvSpPr>
            <p:cNvPr id="188427" name="Line 11"/>
            <p:cNvSpPr>
              <a:spLocks noChangeShapeType="1"/>
            </p:cNvSpPr>
            <p:nvPr/>
          </p:nvSpPr>
          <p:spPr bwMode="auto">
            <a:xfrm>
              <a:off x="1728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8" name="Line 12"/>
            <p:cNvSpPr>
              <a:spLocks noChangeShapeType="1"/>
            </p:cNvSpPr>
            <p:nvPr/>
          </p:nvSpPr>
          <p:spPr bwMode="auto">
            <a:xfrm>
              <a:off x="3840" y="1068"/>
              <a:ext cx="0" cy="18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9" name="Rectangle 13"/>
            <p:cNvSpPr>
              <a:spLocks noChangeArrowheads="1"/>
            </p:cNvSpPr>
            <p:nvPr/>
          </p:nvSpPr>
          <p:spPr bwMode="auto">
            <a:xfrm>
              <a:off x="3368" y="1432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Rectangle 14"/>
            <p:cNvSpPr>
              <a:spLocks noChangeArrowheads="1"/>
            </p:cNvSpPr>
            <p:nvPr/>
          </p:nvSpPr>
          <p:spPr bwMode="auto">
            <a:xfrm>
              <a:off x="3368" y="1598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3368" y="1756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2" name="Rectangle 16"/>
            <p:cNvSpPr>
              <a:spLocks noChangeArrowheads="1"/>
            </p:cNvSpPr>
            <p:nvPr/>
          </p:nvSpPr>
          <p:spPr bwMode="auto">
            <a:xfrm>
              <a:off x="3368" y="1915"/>
              <a:ext cx="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3" name="Line 17"/>
            <p:cNvSpPr>
              <a:spLocks noChangeShapeType="1"/>
            </p:cNvSpPr>
            <p:nvPr/>
          </p:nvSpPr>
          <p:spPr bwMode="auto">
            <a:xfrm>
              <a:off x="5088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4" name="Line 18"/>
            <p:cNvSpPr>
              <a:spLocks noChangeShapeType="1"/>
            </p:cNvSpPr>
            <p:nvPr/>
          </p:nvSpPr>
          <p:spPr bwMode="auto">
            <a:xfrm>
              <a:off x="672" y="163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5" name="Line 19"/>
            <p:cNvSpPr>
              <a:spLocks noChangeShapeType="1"/>
            </p:cNvSpPr>
            <p:nvPr/>
          </p:nvSpPr>
          <p:spPr bwMode="auto">
            <a:xfrm>
              <a:off x="672" y="187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6" name="Line 20"/>
            <p:cNvSpPr>
              <a:spLocks noChangeShapeType="1"/>
            </p:cNvSpPr>
            <p:nvPr/>
          </p:nvSpPr>
          <p:spPr bwMode="auto">
            <a:xfrm>
              <a:off x="1056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7" name="Line 21"/>
            <p:cNvSpPr>
              <a:spLocks noChangeShapeType="1"/>
            </p:cNvSpPr>
            <p:nvPr/>
          </p:nvSpPr>
          <p:spPr bwMode="auto">
            <a:xfrm>
              <a:off x="672" y="211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8" name="Line 22"/>
            <p:cNvSpPr>
              <a:spLocks noChangeShapeType="1"/>
            </p:cNvSpPr>
            <p:nvPr/>
          </p:nvSpPr>
          <p:spPr bwMode="auto">
            <a:xfrm>
              <a:off x="672" y="235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9" name="Line 23"/>
            <p:cNvSpPr>
              <a:spLocks noChangeShapeType="1"/>
            </p:cNvSpPr>
            <p:nvPr/>
          </p:nvSpPr>
          <p:spPr bwMode="auto">
            <a:xfrm>
              <a:off x="4848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0" name="Line 24"/>
            <p:cNvSpPr>
              <a:spLocks noChangeShapeType="1"/>
            </p:cNvSpPr>
            <p:nvPr/>
          </p:nvSpPr>
          <p:spPr bwMode="auto">
            <a:xfrm>
              <a:off x="4704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Line 25"/>
            <p:cNvSpPr>
              <a:spLocks noChangeShapeType="1"/>
            </p:cNvSpPr>
            <p:nvPr/>
          </p:nvSpPr>
          <p:spPr bwMode="auto">
            <a:xfrm>
              <a:off x="4560" y="1392"/>
              <a:ext cx="0" cy="148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Line 26"/>
            <p:cNvSpPr>
              <a:spLocks noChangeShapeType="1"/>
            </p:cNvSpPr>
            <p:nvPr/>
          </p:nvSpPr>
          <p:spPr bwMode="auto">
            <a:xfrm>
              <a:off x="4416" y="1344"/>
              <a:ext cx="0" cy="153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3" name="Text Box 27"/>
            <p:cNvSpPr txBox="1">
              <a:spLocks noChangeArrowheads="1"/>
            </p:cNvSpPr>
            <p:nvPr/>
          </p:nvSpPr>
          <p:spPr bwMode="auto">
            <a:xfrm>
              <a:off x="5136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8444" name="Line 28"/>
            <p:cNvSpPr>
              <a:spLocks noChangeShapeType="1"/>
            </p:cNvSpPr>
            <p:nvPr/>
          </p:nvSpPr>
          <p:spPr bwMode="auto">
            <a:xfrm>
              <a:off x="672" y="2592"/>
              <a:ext cx="4608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5" name="Text Box 29"/>
            <p:cNvSpPr txBox="1">
              <a:spLocks noChangeArrowheads="1"/>
            </p:cNvSpPr>
            <p:nvPr/>
          </p:nvSpPr>
          <p:spPr bwMode="auto">
            <a:xfrm>
              <a:off x="720" y="1392"/>
              <a:ext cx="3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9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188446" name="Text Box 30"/>
            <p:cNvSpPr txBox="1">
              <a:spLocks noChangeArrowheads="1"/>
            </p:cNvSpPr>
            <p:nvPr/>
          </p:nvSpPr>
          <p:spPr bwMode="auto">
            <a:xfrm>
              <a:off x="528" y="1392"/>
              <a:ext cx="14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</a:p>
            <a:p>
              <a:pPr algn="ctr" eaLnBrk="0" hangingPunct="0">
                <a:spcBef>
                  <a:spcPct val="4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88447" name="Line 31"/>
            <p:cNvSpPr>
              <a:spLocks noChangeShapeType="1"/>
            </p:cNvSpPr>
            <p:nvPr/>
          </p:nvSpPr>
          <p:spPr bwMode="auto">
            <a:xfrm>
              <a:off x="672" y="1056"/>
              <a:ext cx="0" cy="182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448" name="Rectangle 32"/>
          <p:cNvSpPr>
            <a:spLocks noChangeArrowheads="1"/>
          </p:cNvSpPr>
          <p:nvPr/>
        </p:nvSpPr>
        <p:spPr bwMode="auto">
          <a:xfrm>
            <a:off x="1066800" y="2309813"/>
            <a:ext cx="7162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6	616	RapZone.com	1  7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18	617	Web Cantina	2  6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27	618	MyMusicClub.com	3  0  0  0  00</a:t>
            </a:r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1143000" y="4953000"/>
            <a:ext cx="6858000" cy="1076325"/>
          </a:xfrm>
          <a:prstGeom prst="rect">
            <a:avLst/>
          </a:prstGeom>
          <a:solidFill>
            <a:srgbClr val="33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Next, the revenue journal’s total ($9,600) is posted to the general ledger.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8451" name="Line 35"/>
          <p:cNvSpPr>
            <a:spLocks noChangeShapeType="1"/>
          </p:cNvSpPr>
          <p:nvPr/>
        </p:nvSpPr>
        <p:spPr bwMode="auto">
          <a:xfrm>
            <a:off x="6096000" y="3733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52" name="Text Box 36"/>
          <p:cNvSpPr txBox="1">
            <a:spLocks noChangeArrowheads="1"/>
          </p:cNvSpPr>
          <p:nvPr/>
        </p:nvSpPr>
        <p:spPr bwMode="auto">
          <a:xfrm>
            <a:off x="457200" y="38100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	31	9  6  0  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8453" name="Freeform 37"/>
          <p:cNvSpPr>
            <a:spLocks/>
          </p:cNvSpPr>
          <p:nvPr/>
        </p:nvSpPr>
        <p:spPr bwMode="auto">
          <a:xfrm>
            <a:off x="5715000" y="22987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8454" name="Group 38"/>
          <p:cNvGrpSpPr>
            <a:grpSpLocks/>
          </p:cNvGrpSpPr>
          <p:nvPr/>
        </p:nvGrpSpPr>
        <p:grpSpPr bwMode="auto">
          <a:xfrm>
            <a:off x="5715000" y="2667000"/>
            <a:ext cx="195263" cy="990600"/>
            <a:chOff x="3600" y="1680"/>
            <a:chExt cx="123" cy="624"/>
          </a:xfrm>
        </p:grpSpPr>
        <p:sp>
          <p:nvSpPr>
            <p:cNvPr id="188455" name="Freeform 39"/>
            <p:cNvSpPr>
              <a:spLocks/>
            </p:cNvSpPr>
            <p:nvPr/>
          </p:nvSpPr>
          <p:spPr bwMode="auto">
            <a:xfrm>
              <a:off x="3600" y="1680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56" name="Freeform 40"/>
            <p:cNvSpPr>
              <a:spLocks/>
            </p:cNvSpPr>
            <p:nvPr/>
          </p:nvSpPr>
          <p:spPr bwMode="auto">
            <a:xfrm>
              <a:off x="3600" y="192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57" name="Freeform 41"/>
            <p:cNvSpPr>
              <a:spLocks/>
            </p:cNvSpPr>
            <p:nvPr/>
          </p:nvSpPr>
          <p:spPr bwMode="auto">
            <a:xfrm>
              <a:off x="3600" y="216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58" name="AutoShape 42"/>
          <p:cNvSpPr>
            <a:spLocks noChangeArrowheads="1"/>
          </p:cNvSpPr>
          <p:nvPr/>
        </p:nvSpPr>
        <p:spPr bwMode="auto">
          <a:xfrm>
            <a:off x="1020763" y="279400"/>
            <a:ext cx="7254875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Revenue Journal Total</a:t>
            </a:r>
          </a:p>
        </p:txBody>
      </p:sp>
      <p:grpSp>
        <p:nvGrpSpPr>
          <p:cNvPr id="188459" name="Group 43"/>
          <p:cNvGrpSpPr>
            <a:grpSpLocks/>
          </p:cNvGrpSpPr>
          <p:nvPr/>
        </p:nvGrpSpPr>
        <p:grpSpPr bwMode="auto">
          <a:xfrm>
            <a:off x="685800" y="2209800"/>
            <a:ext cx="381000" cy="1905000"/>
            <a:chOff x="432" y="1392"/>
            <a:chExt cx="240" cy="1200"/>
          </a:xfrm>
        </p:grpSpPr>
        <p:sp>
          <p:nvSpPr>
            <p:cNvPr id="188460" name="Line 44"/>
            <p:cNvSpPr>
              <a:spLocks noChangeShapeType="1"/>
            </p:cNvSpPr>
            <p:nvPr/>
          </p:nvSpPr>
          <p:spPr bwMode="auto">
            <a:xfrm flipH="1">
              <a:off x="432" y="163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1" name="Line 45"/>
            <p:cNvSpPr>
              <a:spLocks noChangeShapeType="1"/>
            </p:cNvSpPr>
            <p:nvPr/>
          </p:nvSpPr>
          <p:spPr bwMode="auto">
            <a:xfrm flipH="1">
              <a:off x="432" y="187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2" name="Line 46"/>
            <p:cNvSpPr>
              <a:spLocks noChangeShapeType="1"/>
            </p:cNvSpPr>
            <p:nvPr/>
          </p:nvSpPr>
          <p:spPr bwMode="auto">
            <a:xfrm flipH="1">
              <a:off x="432" y="211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3" name="Line 47"/>
            <p:cNvSpPr>
              <a:spLocks noChangeShapeType="1"/>
            </p:cNvSpPr>
            <p:nvPr/>
          </p:nvSpPr>
          <p:spPr bwMode="auto">
            <a:xfrm flipH="1">
              <a:off x="432" y="235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4" name="Line 48"/>
            <p:cNvSpPr>
              <a:spLocks noChangeShapeType="1"/>
            </p:cNvSpPr>
            <p:nvPr/>
          </p:nvSpPr>
          <p:spPr bwMode="auto">
            <a:xfrm flipH="1">
              <a:off x="432" y="25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5" name="Line 49"/>
            <p:cNvSpPr>
              <a:spLocks noChangeShapeType="1"/>
            </p:cNvSpPr>
            <p:nvPr/>
          </p:nvSpPr>
          <p:spPr bwMode="auto">
            <a:xfrm flipH="1">
              <a:off x="432" y="1392"/>
              <a:ext cx="2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466" name="Line 50"/>
          <p:cNvSpPr>
            <a:spLocks noChangeShapeType="1"/>
          </p:cNvSpPr>
          <p:nvPr/>
        </p:nvSpPr>
        <p:spPr bwMode="auto">
          <a:xfrm>
            <a:off x="6096000" y="4114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67" name="AutoShape 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3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766763" y="32766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766763" y="32766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80963" y="2667000"/>
            <a:ext cx="8915400" cy="25146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100013" y="2667000"/>
            <a:ext cx="8877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80963" y="2673350"/>
            <a:ext cx="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2819400"/>
            <a:ext cx="237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 ACCOUNT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1295400" y="2743200"/>
            <a:ext cx="4962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  Accounts Receivable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100013" y="3200400"/>
            <a:ext cx="88773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8996363" y="2686050"/>
            <a:ext cx="0" cy="24765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1071563" y="3206750"/>
            <a:ext cx="0" cy="196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6248400" y="2814638"/>
            <a:ext cx="260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900" b="1">
                <a:solidFill>
                  <a:schemeClr val="tx2"/>
                </a:solidFill>
                <a:latin typeface="Times New Roman" pitchFamily="18" charset="0"/>
              </a:rPr>
              <a:t>Account No. 12</a:t>
            </a: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7086600" y="3271838"/>
            <a:ext cx="1533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Balance</a:t>
            </a:r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7624763" y="3676650"/>
            <a:ext cx="0" cy="1485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>
            <a:off x="6253163" y="3219450"/>
            <a:ext cx="0" cy="19431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6259513" y="3657600"/>
            <a:ext cx="273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6477000" y="37433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Dr.</a:t>
            </a: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7772400" y="3729038"/>
            <a:ext cx="1152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Cr.</a:t>
            </a:r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219075" y="3590925"/>
            <a:ext cx="1076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Date</a:t>
            </a:r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6634163" y="4114800"/>
            <a:ext cx="533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>
            <a:off x="66341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71675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3" name="Rectangle 23"/>
          <p:cNvSpPr>
            <a:spLocks noChangeArrowheads="1"/>
          </p:cNvSpPr>
          <p:nvPr/>
        </p:nvSpPr>
        <p:spPr bwMode="auto">
          <a:xfrm>
            <a:off x="7929563" y="4114800"/>
            <a:ext cx="609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>
            <a:off x="79295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>
            <a:off x="85391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4881563" y="3219450"/>
            <a:ext cx="0" cy="19431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>
            <a:off x="3662363" y="3219450"/>
            <a:ext cx="0" cy="19431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4038600" y="3576638"/>
            <a:ext cx="6858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Dr.</a:t>
            </a:r>
          </a:p>
        </p:txBody>
      </p:sp>
      <p:sp>
        <p:nvSpPr>
          <p:cNvPr id="189469" name="Rectangle 29"/>
          <p:cNvSpPr>
            <a:spLocks noChangeArrowheads="1"/>
          </p:cNvSpPr>
          <p:nvPr/>
        </p:nvSpPr>
        <p:spPr bwMode="auto">
          <a:xfrm>
            <a:off x="5029200" y="3576638"/>
            <a:ext cx="1228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Cr.</a:t>
            </a:r>
          </a:p>
        </p:txBody>
      </p:sp>
      <p:sp>
        <p:nvSpPr>
          <p:cNvPr id="189470" name="Rectangle 30"/>
          <p:cNvSpPr>
            <a:spLocks noChangeArrowheads="1"/>
          </p:cNvSpPr>
          <p:nvPr/>
        </p:nvSpPr>
        <p:spPr bwMode="auto">
          <a:xfrm>
            <a:off x="1562100" y="3590925"/>
            <a:ext cx="1457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Item</a:t>
            </a:r>
          </a:p>
        </p:txBody>
      </p:sp>
      <p:sp>
        <p:nvSpPr>
          <p:cNvPr id="189471" name="Rectangle 31"/>
          <p:cNvSpPr>
            <a:spLocks noChangeArrowheads="1"/>
          </p:cNvSpPr>
          <p:nvPr/>
        </p:nvSpPr>
        <p:spPr bwMode="auto">
          <a:xfrm>
            <a:off x="3967163" y="4114800"/>
            <a:ext cx="533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2" name="Rectangle 32"/>
          <p:cNvSpPr>
            <a:spLocks noChangeArrowheads="1"/>
          </p:cNvSpPr>
          <p:nvPr/>
        </p:nvSpPr>
        <p:spPr bwMode="auto">
          <a:xfrm>
            <a:off x="5262563" y="4114800"/>
            <a:ext cx="533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3" name="Rectangle 33"/>
          <p:cNvSpPr>
            <a:spLocks noChangeArrowheads="1"/>
          </p:cNvSpPr>
          <p:nvPr/>
        </p:nvSpPr>
        <p:spPr bwMode="auto">
          <a:xfrm>
            <a:off x="5033963" y="4205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4" name="Rectangle 34"/>
          <p:cNvSpPr>
            <a:spLocks noChangeArrowheads="1"/>
          </p:cNvSpPr>
          <p:nvPr/>
        </p:nvSpPr>
        <p:spPr bwMode="auto">
          <a:xfrm>
            <a:off x="3662363" y="4281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>
            <a:off x="2976563" y="3206750"/>
            <a:ext cx="0" cy="196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6" name="Rectangle 36"/>
          <p:cNvSpPr>
            <a:spLocks noChangeArrowheads="1"/>
          </p:cNvSpPr>
          <p:nvPr/>
        </p:nvSpPr>
        <p:spPr bwMode="auto">
          <a:xfrm>
            <a:off x="2819400" y="3348038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42900" algn="ctr"/>
              </a:tabLst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Post.   Ref.</a:t>
            </a:r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>
            <a:off x="45005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8" name="Line 38"/>
          <p:cNvSpPr>
            <a:spLocks noChangeShapeType="1"/>
          </p:cNvSpPr>
          <p:nvPr/>
        </p:nvSpPr>
        <p:spPr bwMode="auto">
          <a:xfrm>
            <a:off x="39671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79" name="Line 39"/>
          <p:cNvSpPr>
            <a:spLocks noChangeShapeType="1"/>
          </p:cNvSpPr>
          <p:nvPr/>
        </p:nvSpPr>
        <p:spPr bwMode="auto">
          <a:xfrm>
            <a:off x="57959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>
            <a:off x="5262563" y="4121150"/>
            <a:ext cx="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1" name="Line 41"/>
          <p:cNvSpPr>
            <a:spLocks noChangeShapeType="1"/>
          </p:cNvSpPr>
          <p:nvPr/>
        </p:nvSpPr>
        <p:spPr bwMode="auto">
          <a:xfrm>
            <a:off x="87313" y="46482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>
            <a:off x="87313" y="4114800"/>
            <a:ext cx="890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>
            <a:off x="766763" y="412115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4" name="Rectangle 44"/>
          <p:cNvSpPr>
            <a:spLocks noChangeArrowheads="1"/>
          </p:cNvSpPr>
          <p:nvPr/>
        </p:nvSpPr>
        <p:spPr bwMode="auto">
          <a:xfrm>
            <a:off x="80963" y="426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5" name="Rectangle 45"/>
          <p:cNvSpPr>
            <a:spLocks noChangeArrowheads="1"/>
          </p:cNvSpPr>
          <p:nvPr/>
        </p:nvSpPr>
        <p:spPr bwMode="auto">
          <a:xfrm>
            <a:off x="152400" y="4110038"/>
            <a:ext cx="771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279F"/>
                </a:solidFill>
                <a:latin typeface="Times New Roman" pitchFamily="18" charset="0"/>
              </a:rPr>
              <a:t>2006</a:t>
            </a:r>
          </a:p>
        </p:txBody>
      </p:sp>
      <p:sp>
        <p:nvSpPr>
          <p:cNvPr id="189486" name="Rectangle 46"/>
          <p:cNvSpPr>
            <a:spLocks noChangeArrowheads="1"/>
          </p:cNvSpPr>
          <p:nvPr/>
        </p:nvSpPr>
        <p:spPr bwMode="auto">
          <a:xfrm>
            <a:off x="60325" y="4275138"/>
            <a:ext cx="8626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57250" algn="r"/>
                <a:tab pos="2571750" algn="r"/>
                <a:tab pos="7372350" algn="r"/>
              </a:tabLst>
            </a:pPr>
            <a:r>
              <a:rPr lang="en-US" sz="1900" b="1">
                <a:solidFill>
                  <a:srgbClr val="00279F"/>
                </a:solidFill>
                <a:latin typeface="Times New Roman" pitchFamily="18" charset="0"/>
              </a:rPr>
              <a:t>Mar.	1	Balance	3  400   00</a:t>
            </a:r>
          </a:p>
        </p:txBody>
      </p:sp>
      <p:sp>
        <p:nvSpPr>
          <p:cNvPr id="189487" name="Line 47"/>
          <p:cNvSpPr>
            <a:spLocks noChangeShapeType="1"/>
          </p:cNvSpPr>
          <p:nvPr/>
        </p:nvSpPr>
        <p:spPr bwMode="auto">
          <a:xfrm>
            <a:off x="766763" y="4654550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88" name="Freeform 48"/>
          <p:cNvSpPr>
            <a:spLocks/>
          </p:cNvSpPr>
          <p:nvPr/>
        </p:nvSpPr>
        <p:spPr bwMode="auto">
          <a:xfrm>
            <a:off x="3205163" y="4281488"/>
            <a:ext cx="195262" cy="2921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rgbClr val="0027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9" name="Line 49"/>
          <p:cNvSpPr>
            <a:spLocks noChangeShapeType="1"/>
          </p:cNvSpPr>
          <p:nvPr/>
        </p:nvSpPr>
        <p:spPr bwMode="auto">
          <a:xfrm>
            <a:off x="76200" y="5105400"/>
            <a:ext cx="891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90" name="Text Box 50"/>
          <p:cNvSpPr txBox="1">
            <a:spLocks noChangeArrowheads="1"/>
          </p:cNvSpPr>
          <p:nvPr/>
        </p:nvSpPr>
        <p:spPr bwMode="auto">
          <a:xfrm>
            <a:off x="2438400" y="1828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GENERAL LEDGER</a:t>
            </a:r>
          </a:p>
        </p:txBody>
      </p:sp>
      <p:sp>
        <p:nvSpPr>
          <p:cNvPr id="189491" name="Text Box 51"/>
          <p:cNvSpPr txBox="1">
            <a:spLocks noChangeArrowheads="1"/>
          </p:cNvSpPr>
          <p:nvPr/>
        </p:nvSpPr>
        <p:spPr bwMode="auto">
          <a:xfrm>
            <a:off x="457200" y="47244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900" b="1">
                <a:solidFill>
                  <a:srgbClr val="003399"/>
                </a:solidFill>
                <a:latin typeface="Times New Roman" pitchFamily="18" charset="0"/>
              </a:rPr>
              <a:t>31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189492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900" b="1">
                <a:solidFill>
                  <a:srgbClr val="003399"/>
                </a:solidFill>
                <a:latin typeface="Times New Roman" pitchFamily="18" charset="0"/>
              </a:rPr>
              <a:t>9  600  00  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189493" name="Text Box 53"/>
          <p:cNvSpPr txBox="1">
            <a:spLocks noChangeArrowheads="1"/>
          </p:cNvSpPr>
          <p:nvPr/>
        </p:nvSpPr>
        <p:spPr bwMode="auto">
          <a:xfrm>
            <a:off x="5867400" y="472440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900" b="1">
                <a:solidFill>
                  <a:srgbClr val="003399"/>
                </a:solidFill>
                <a:latin typeface="Times New Roman" pitchFamily="18" charset="0"/>
              </a:rPr>
              <a:t>13   000   00  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189494" name="Text Box 54"/>
          <p:cNvSpPr txBox="1">
            <a:spLocks noChangeArrowheads="1"/>
          </p:cNvSpPr>
          <p:nvPr/>
        </p:nvSpPr>
        <p:spPr bwMode="auto">
          <a:xfrm>
            <a:off x="2743200" y="47625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z="1900" b="1">
                <a:solidFill>
                  <a:srgbClr val="003399"/>
                </a:solidFill>
                <a:latin typeface="Times New Roman" pitchFamily="18" charset="0"/>
              </a:rPr>
              <a:t>R35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89495" name="Group 55"/>
          <p:cNvGrpSpPr>
            <a:grpSpLocks/>
          </p:cNvGrpSpPr>
          <p:nvPr/>
        </p:nvGrpSpPr>
        <p:grpSpPr bwMode="auto">
          <a:xfrm>
            <a:off x="1219200" y="5181600"/>
            <a:ext cx="4191000" cy="1447800"/>
            <a:chOff x="768" y="2256"/>
            <a:chExt cx="2640" cy="912"/>
          </a:xfrm>
        </p:grpSpPr>
        <p:sp>
          <p:nvSpPr>
            <p:cNvPr id="189496" name="AutoShape 56"/>
            <p:cNvSpPr>
              <a:spLocks noChangeArrowheads="1"/>
            </p:cNvSpPr>
            <p:nvPr/>
          </p:nvSpPr>
          <p:spPr bwMode="auto">
            <a:xfrm>
              <a:off x="1584" y="2256"/>
              <a:ext cx="960" cy="57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9497" name="Text Box 57"/>
            <p:cNvSpPr txBox="1">
              <a:spLocks noChangeArrowheads="1"/>
            </p:cNvSpPr>
            <p:nvPr/>
          </p:nvSpPr>
          <p:spPr bwMode="auto">
            <a:xfrm>
              <a:off x="768" y="2880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Revenue Journal, page 35</a:t>
              </a:r>
            </a:p>
          </p:txBody>
        </p:sp>
      </p:grpSp>
      <p:sp>
        <p:nvSpPr>
          <p:cNvPr id="189499" name="AutoShape 59"/>
          <p:cNvSpPr>
            <a:spLocks noChangeArrowheads="1"/>
          </p:cNvSpPr>
          <p:nvPr/>
        </p:nvSpPr>
        <p:spPr bwMode="auto">
          <a:xfrm>
            <a:off x="1020763" y="279400"/>
            <a:ext cx="7254875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Revenue Journal Total</a:t>
            </a:r>
          </a:p>
        </p:txBody>
      </p:sp>
      <p:sp>
        <p:nvSpPr>
          <p:cNvPr id="189500" name="AutoShape 6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30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91" grpId="0" autoUpdateAnimBg="0"/>
      <p:bldP spid="189492" grpId="0" autoUpdateAnimBg="0"/>
      <p:bldP spid="189493" grpId="0" autoUpdateAnimBg="0"/>
      <p:bldP spid="189494" grpId="0" autoUpdateAnimBg="0"/>
      <p:bldP spid="1895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1219200" y="4191000"/>
            <a:ext cx="6629400" cy="2090738"/>
            <a:chOff x="1248" y="2928"/>
            <a:chExt cx="3504" cy="1317"/>
          </a:xfrm>
        </p:grpSpPr>
        <p:sp>
          <p:nvSpPr>
            <p:cNvPr id="190468" name="AutoShape 4"/>
            <p:cNvSpPr>
              <a:spLocks noChangeArrowheads="1"/>
            </p:cNvSpPr>
            <p:nvPr/>
          </p:nvSpPr>
          <p:spPr bwMode="auto">
            <a:xfrm>
              <a:off x="4080" y="2928"/>
              <a:ext cx="672" cy="48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DE1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9" name="Text Box 5"/>
            <p:cNvSpPr txBox="1">
              <a:spLocks noChangeArrowheads="1"/>
            </p:cNvSpPr>
            <p:nvPr/>
          </p:nvSpPr>
          <p:spPr bwMode="auto">
            <a:xfrm>
              <a:off x="1248" y="3380"/>
              <a:ext cx="3504" cy="865"/>
            </a:xfrm>
            <a:prstGeom prst="rect">
              <a:avLst/>
            </a:prstGeom>
            <a:solidFill>
              <a:srgbClr val="FDE1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By placing the account number here, we indicate that $9,600 has been debited to</a:t>
              </a:r>
              <a:r>
                <a:rPr lang="en-US" sz="2800" b="1">
                  <a:latin typeface="Times New Roman" pitchFamily="18" charset="0"/>
                </a:rPr>
                <a:t> </a:t>
              </a:r>
              <a:r>
                <a:rPr lang="en-US" sz="2800" b="1" i="1">
                  <a:latin typeface="Times New Roman" pitchFamily="18" charset="0"/>
                </a:rPr>
                <a:t>Accounts Receivable </a:t>
              </a:r>
              <a:r>
                <a:rPr lang="en-US" sz="2800">
                  <a:latin typeface="Times New Roman" pitchFamily="18" charset="0"/>
                </a:rPr>
                <a:t>in the general ledger.</a:t>
              </a:r>
            </a:p>
          </p:txBody>
        </p:sp>
      </p:grp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1020763" y="279400"/>
            <a:ext cx="7254875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Revenue Journal Total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685800" y="1695450"/>
            <a:ext cx="7696200" cy="28765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685800" y="1295400"/>
            <a:ext cx="7696200" cy="381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3457575" y="1327150"/>
            <a:ext cx="26384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810000" algn="dec"/>
                <a:tab pos="4738688" algn="dec"/>
                <a:tab pos="5761038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Revenue Journal</a:t>
            </a:r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1066800" y="2209800"/>
            <a:ext cx="7315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54864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>
            <a:off x="1981200" y="1706563"/>
            <a:ext cx="0" cy="28654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1219200" y="1670050"/>
            <a:ext cx="716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              Invoice	                                                             Post        Accts. Rec. – Debit</a:t>
            </a:r>
          </a:p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Date	        No.	    Account Debited	                   Ref.        Fees Earned – Credit</a:t>
            </a:r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7156450" y="1320800"/>
            <a:ext cx="920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39775"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35</a:t>
            </a:r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27432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>
            <a:off x="60960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5346700" y="227330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2" name="Rectangle 18"/>
          <p:cNvSpPr>
            <a:spLocks noChangeArrowheads="1"/>
          </p:cNvSpPr>
          <p:nvPr/>
        </p:nvSpPr>
        <p:spPr bwMode="auto">
          <a:xfrm>
            <a:off x="5346700" y="2536825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3" name="Rectangle 19"/>
          <p:cNvSpPr>
            <a:spLocks noChangeArrowheads="1"/>
          </p:cNvSpPr>
          <p:nvPr/>
        </p:nvSpPr>
        <p:spPr bwMode="auto">
          <a:xfrm>
            <a:off x="5346700" y="278765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5346700" y="3040063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5" name="Line 21"/>
          <p:cNvSpPr>
            <a:spLocks noChangeShapeType="1"/>
          </p:cNvSpPr>
          <p:nvPr/>
        </p:nvSpPr>
        <p:spPr bwMode="auto">
          <a:xfrm>
            <a:off x="80772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6" name="Line 22"/>
          <p:cNvSpPr>
            <a:spLocks noChangeShapeType="1"/>
          </p:cNvSpPr>
          <p:nvPr/>
        </p:nvSpPr>
        <p:spPr bwMode="auto">
          <a:xfrm>
            <a:off x="685800" y="2590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7" name="Line 23"/>
          <p:cNvSpPr>
            <a:spLocks noChangeShapeType="1"/>
          </p:cNvSpPr>
          <p:nvPr/>
        </p:nvSpPr>
        <p:spPr bwMode="auto">
          <a:xfrm>
            <a:off x="685800" y="2971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8" name="Line 24"/>
          <p:cNvSpPr>
            <a:spLocks noChangeShapeType="1"/>
          </p:cNvSpPr>
          <p:nvPr/>
        </p:nvSpPr>
        <p:spPr bwMode="auto">
          <a:xfrm>
            <a:off x="16764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9" name="Line 25"/>
          <p:cNvSpPr>
            <a:spLocks noChangeShapeType="1"/>
          </p:cNvSpPr>
          <p:nvPr/>
        </p:nvSpPr>
        <p:spPr bwMode="auto">
          <a:xfrm>
            <a:off x="685800" y="3352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0" name="Line 26"/>
          <p:cNvSpPr>
            <a:spLocks noChangeShapeType="1"/>
          </p:cNvSpPr>
          <p:nvPr/>
        </p:nvSpPr>
        <p:spPr bwMode="auto">
          <a:xfrm>
            <a:off x="685800" y="3733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1" name="Line 27"/>
          <p:cNvSpPr>
            <a:spLocks noChangeShapeType="1"/>
          </p:cNvSpPr>
          <p:nvPr/>
        </p:nvSpPr>
        <p:spPr bwMode="auto">
          <a:xfrm>
            <a:off x="76962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>
            <a:off x="74676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3" name="Line 29"/>
          <p:cNvSpPr>
            <a:spLocks noChangeShapeType="1"/>
          </p:cNvSpPr>
          <p:nvPr/>
        </p:nvSpPr>
        <p:spPr bwMode="auto">
          <a:xfrm>
            <a:off x="72390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4" name="Line 30"/>
          <p:cNvSpPr>
            <a:spLocks noChangeShapeType="1"/>
          </p:cNvSpPr>
          <p:nvPr/>
        </p:nvSpPr>
        <p:spPr bwMode="auto">
          <a:xfrm>
            <a:off x="7010400" y="2133600"/>
            <a:ext cx="0" cy="2438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5" name="Text Box 31"/>
          <p:cNvSpPr txBox="1">
            <a:spLocks noChangeArrowheads="1"/>
          </p:cNvSpPr>
          <p:nvPr/>
        </p:nvSpPr>
        <p:spPr bwMode="auto">
          <a:xfrm>
            <a:off x="81534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0496" name="Line 32"/>
          <p:cNvSpPr>
            <a:spLocks noChangeShapeType="1"/>
          </p:cNvSpPr>
          <p:nvPr/>
        </p:nvSpPr>
        <p:spPr bwMode="auto">
          <a:xfrm>
            <a:off x="685800" y="4114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1143000" y="22098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2006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382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0499" name="Line 35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00" name="Rectangle 36"/>
          <p:cNvSpPr>
            <a:spLocks noChangeArrowheads="1"/>
          </p:cNvSpPr>
          <p:nvPr/>
        </p:nvSpPr>
        <p:spPr bwMode="auto">
          <a:xfrm>
            <a:off x="1066800" y="2286000"/>
            <a:ext cx="716280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6	616	RapZone.com	1  7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18	617	Web Cantina	2  6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27	618	MyMusicClub.com	3  0  0  0  00</a:t>
            </a:r>
          </a:p>
        </p:txBody>
      </p:sp>
      <p:sp>
        <p:nvSpPr>
          <p:cNvPr id="190501" name="Line 37"/>
          <p:cNvSpPr>
            <a:spLocks noChangeShapeType="1"/>
          </p:cNvSpPr>
          <p:nvPr/>
        </p:nvSpPr>
        <p:spPr bwMode="auto">
          <a:xfrm>
            <a:off x="6096000" y="3733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457200" y="38100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	31	9  6  0  0  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90503" name="Group 39"/>
          <p:cNvGrpSpPr>
            <a:grpSpLocks/>
          </p:cNvGrpSpPr>
          <p:nvPr/>
        </p:nvGrpSpPr>
        <p:grpSpPr bwMode="auto">
          <a:xfrm>
            <a:off x="5715000" y="2298700"/>
            <a:ext cx="195263" cy="1346200"/>
            <a:chOff x="3600" y="1448"/>
            <a:chExt cx="123" cy="848"/>
          </a:xfrm>
        </p:grpSpPr>
        <p:sp>
          <p:nvSpPr>
            <p:cNvPr id="190504" name="Freeform 40"/>
            <p:cNvSpPr>
              <a:spLocks/>
            </p:cNvSpPr>
            <p:nvPr/>
          </p:nvSpPr>
          <p:spPr bwMode="auto">
            <a:xfrm>
              <a:off x="3600" y="144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5" name="Freeform 41"/>
            <p:cNvSpPr>
              <a:spLocks/>
            </p:cNvSpPr>
            <p:nvPr/>
          </p:nvSpPr>
          <p:spPr bwMode="auto">
            <a:xfrm>
              <a:off x="3600" y="1680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6" name="Freeform 42"/>
            <p:cNvSpPr>
              <a:spLocks/>
            </p:cNvSpPr>
            <p:nvPr/>
          </p:nvSpPr>
          <p:spPr bwMode="auto">
            <a:xfrm>
              <a:off x="3600" y="192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7" name="Freeform 43"/>
            <p:cNvSpPr>
              <a:spLocks/>
            </p:cNvSpPr>
            <p:nvPr/>
          </p:nvSpPr>
          <p:spPr bwMode="auto">
            <a:xfrm>
              <a:off x="3600" y="2160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08" name="Text Box 44"/>
          <p:cNvSpPr txBox="1">
            <a:spLocks noChangeArrowheads="1"/>
          </p:cNvSpPr>
          <p:nvPr/>
        </p:nvSpPr>
        <p:spPr bwMode="auto">
          <a:xfrm>
            <a:off x="6629400" y="4191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(12)(41)</a:t>
            </a:r>
          </a:p>
        </p:txBody>
      </p:sp>
      <p:sp>
        <p:nvSpPr>
          <p:cNvPr id="190509" name="Line 45"/>
          <p:cNvSpPr>
            <a:spLocks noChangeShapeType="1"/>
          </p:cNvSpPr>
          <p:nvPr/>
        </p:nvSpPr>
        <p:spPr bwMode="auto">
          <a:xfrm flipH="1">
            <a:off x="685800" y="2209800"/>
            <a:ext cx="381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10" name="Line 46"/>
          <p:cNvSpPr>
            <a:spLocks noChangeShapeType="1"/>
          </p:cNvSpPr>
          <p:nvPr/>
        </p:nvSpPr>
        <p:spPr bwMode="auto">
          <a:xfrm>
            <a:off x="6096000" y="4114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11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12" name="Line 48"/>
          <p:cNvSpPr>
            <a:spLocks noChangeShapeType="1"/>
          </p:cNvSpPr>
          <p:nvPr/>
        </p:nvSpPr>
        <p:spPr bwMode="auto">
          <a:xfrm flipV="1">
            <a:off x="7162800" y="4495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5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1027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260100" name="Text Box 1028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Accounting Systems and Internal Controls</a:t>
            </a:r>
          </a:p>
        </p:txBody>
      </p:sp>
      <p:sp>
        <p:nvSpPr>
          <p:cNvPr id="260101" name="Text Box 1029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0102" name="Text Box 1030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60103" name="Group 1031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60104" name="Text Box 1032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60105" name="Rectangle 1033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8734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0" name="Group 2"/>
          <p:cNvGrpSpPr>
            <a:grpSpLocks/>
          </p:cNvGrpSpPr>
          <p:nvPr/>
        </p:nvGrpSpPr>
        <p:grpSpPr bwMode="auto">
          <a:xfrm>
            <a:off x="0" y="1828800"/>
            <a:ext cx="9144000" cy="3175000"/>
            <a:chOff x="0" y="1152"/>
            <a:chExt cx="5760" cy="2000"/>
          </a:xfrm>
        </p:grpSpPr>
        <p:sp>
          <p:nvSpPr>
            <p:cNvPr id="191491" name="Rectangle 3"/>
            <p:cNvSpPr>
              <a:spLocks noChangeArrowheads="1"/>
            </p:cNvSpPr>
            <p:nvPr/>
          </p:nvSpPr>
          <p:spPr bwMode="auto">
            <a:xfrm>
              <a:off x="483" y="1968"/>
              <a:ext cx="480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483" y="1968"/>
              <a:ext cx="480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3" name="Rectangle 5"/>
            <p:cNvSpPr>
              <a:spLocks noChangeArrowheads="1"/>
            </p:cNvSpPr>
            <p:nvPr/>
          </p:nvSpPr>
          <p:spPr bwMode="auto">
            <a:xfrm>
              <a:off x="48" y="1536"/>
              <a:ext cx="5616" cy="158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4" name="Line 6"/>
            <p:cNvSpPr>
              <a:spLocks noChangeShapeType="1"/>
            </p:cNvSpPr>
            <p:nvPr/>
          </p:nvSpPr>
          <p:spPr bwMode="auto">
            <a:xfrm>
              <a:off x="63" y="1584"/>
              <a:ext cx="5592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5" name="Line 7"/>
            <p:cNvSpPr>
              <a:spLocks noChangeShapeType="1"/>
            </p:cNvSpPr>
            <p:nvPr/>
          </p:nvSpPr>
          <p:spPr bwMode="auto">
            <a:xfrm>
              <a:off x="48" y="1584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6" name="Rectangle 8"/>
            <p:cNvSpPr>
              <a:spLocks noChangeArrowheads="1"/>
            </p:cNvSpPr>
            <p:nvPr/>
          </p:nvSpPr>
          <p:spPr bwMode="auto">
            <a:xfrm>
              <a:off x="0" y="1680"/>
              <a:ext cx="14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  ACCOUNT</a:t>
              </a:r>
            </a:p>
          </p:txBody>
        </p:sp>
        <p:sp>
          <p:nvSpPr>
            <p:cNvPr id="191497" name="Rectangle 9"/>
            <p:cNvSpPr>
              <a:spLocks noChangeArrowheads="1"/>
            </p:cNvSpPr>
            <p:nvPr/>
          </p:nvSpPr>
          <p:spPr bwMode="auto">
            <a:xfrm>
              <a:off x="816" y="1632"/>
              <a:ext cx="26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Times New Roman" pitchFamily="18" charset="0"/>
                </a:rPr>
                <a:t>   Fees Earned</a:t>
              </a:r>
            </a:p>
          </p:txBody>
        </p:sp>
        <p:sp>
          <p:nvSpPr>
            <p:cNvPr id="191498" name="Line 10"/>
            <p:cNvSpPr>
              <a:spLocks noChangeShapeType="1"/>
            </p:cNvSpPr>
            <p:nvPr/>
          </p:nvSpPr>
          <p:spPr bwMode="auto">
            <a:xfrm>
              <a:off x="63" y="1920"/>
              <a:ext cx="5592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9" name="Line 11"/>
            <p:cNvSpPr>
              <a:spLocks noChangeShapeType="1"/>
            </p:cNvSpPr>
            <p:nvPr/>
          </p:nvSpPr>
          <p:spPr bwMode="auto">
            <a:xfrm flipH="1">
              <a:off x="5664" y="1596"/>
              <a:ext cx="3" cy="152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672" y="1920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4080" y="1680"/>
              <a:ext cx="14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900" b="1">
                  <a:solidFill>
                    <a:schemeClr val="tx2"/>
                  </a:solidFill>
                  <a:latin typeface="Times New Roman" pitchFamily="18" charset="0"/>
                </a:rPr>
                <a:t>Account No. 41</a:t>
              </a:r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>
              <a:off x="3939" y="1932"/>
              <a:ext cx="0" cy="88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3024" y="1920"/>
              <a:ext cx="0" cy="12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 flipH="1">
              <a:off x="2304" y="1920"/>
              <a:ext cx="0" cy="12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 flipH="1">
              <a:off x="1892" y="1920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6" name="Rectangle 18"/>
            <p:cNvSpPr>
              <a:spLocks noChangeArrowheads="1"/>
            </p:cNvSpPr>
            <p:nvPr/>
          </p:nvSpPr>
          <p:spPr bwMode="auto">
            <a:xfrm>
              <a:off x="480" y="1956"/>
              <a:ext cx="480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7" name="Rectangle 19"/>
            <p:cNvSpPr>
              <a:spLocks noChangeArrowheads="1"/>
            </p:cNvSpPr>
            <p:nvPr/>
          </p:nvSpPr>
          <p:spPr bwMode="auto">
            <a:xfrm>
              <a:off x="480" y="1956"/>
              <a:ext cx="480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8" name="Rectangle 20"/>
            <p:cNvSpPr>
              <a:spLocks noChangeArrowheads="1"/>
            </p:cNvSpPr>
            <p:nvPr/>
          </p:nvSpPr>
          <p:spPr bwMode="auto">
            <a:xfrm>
              <a:off x="4461" y="1953"/>
              <a:ext cx="9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Balance</a:t>
              </a:r>
            </a:p>
          </p:txBody>
        </p: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>
              <a:off x="4800" y="2208"/>
              <a:ext cx="0" cy="91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0" name="Line 22"/>
            <p:cNvSpPr>
              <a:spLocks noChangeShapeType="1"/>
            </p:cNvSpPr>
            <p:nvPr/>
          </p:nvSpPr>
          <p:spPr bwMode="auto">
            <a:xfrm>
              <a:off x="3936" y="1920"/>
              <a:ext cx="0" cy="12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1" name="Line 23"/>
            <p:cNvSpPr>
              <a:spLocks noChangeShapeType="1"/>
            </p:cNvSpPr>
            <p:nvPr/>
          </p:nvSpPr>
          <p:spPr bwMode="auto">
            <a:xfrm>
              <a:off x="3940" y="2196"/>
              <a:ext cx="1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2" name="Rectangle 24"/>
            <p:cNvSpPr>
              <a:spLocks noChangeArrowheads="1"/>
            </p:cNvSpPr>
            <p:nvPr/>
          </p:nvSpPr>
          <p:spPr bwMode="auto">
            <a:xfrm>
              <a:off x="4077" y="2250"/>
              <a:ext cx="6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Dr.</a:t>
              </a:r>
            </a:p>
          </p:txBody>
        </p:sp>
        <p:sp>
          <p:nvSpPr>
            <p:cNvPr id="191513" name="Rectangle 25"/>
            <p:cNvSpPr>
              <a:spLocks noChangeArrowheads="1"/>
            </p:cNvSpPr>
            <p:nvPr/>
          </p:nvSpPr>
          <p:spPr bwMode="auto">
            <a:xfrm>
              <a:off x="4893" y="2241"/>
              <a:ext cx="72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Cr.</a:t>
              </a:r>
            </a:p>
          </p:txBody>
        </p:sp>
        <p:sp>
          <p:nvSpPr>
            <p:cNvPr id="191514" name="Rectangle 26"/>
            <p:cNvSpPr>
              <a:spLocks noChangeArrowheads="1"/>
            </p:cNvSpPr>
            <p:nvPr/>
          </p:nvSpPr>
          <p:spPr bwMode="auto">
            <a:xfrm>
              <a:off x="135" y="2154"/>
              <a:ext cx="67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Date</a:t>
              </a:r>
            </a:p>
          </p:txBody>
        </p:sp>
        <p:sp>
          <p:nvSpPr>
            <p:cNvPr id="191515" name="Rectangle 27"/>
            <p:cNvSpPr>
              <a:spLocks noChangeArrowheads="1"/>
            </p:cNvSpPr>
            <p:nvPr/>
          </p:nvSpPr>
          <p:spPr bwMode="auto">
            <a:xfrm>
              <a:off x="4176" y="2484"/>
              <a:ext cx="336" cy="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6" name="Line 28"/>
            <p:cNvSpPr>
              <a:spLocks noChangeShapeType="1"/>
            </p:cNvSpPr>
            <p:nvPr/>
          </p:nvSpPr>
          <p:spPr bwMode="auto">
            <a:xfrm>
              <a:off x="4176" y="248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7" name="Line 29"/>
            <p:cNvSpPr>
              <a:spLocks noChangeShapeType="1"/>
            </p:cNvSpPr>
            <p:nvPr/>
          </p:nvSpPr>
          <p:spPr bwMode="auto">
            <a:xfrm>
              <a:off x="4512" y="248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Rectangle 30"/>
            <p:cNvSpPr>
              <a:spLocks noChangeArrowheads="1"/>
            </p:cNvSpPr>
            <p:nvPr/>
          </p:nvSpPr>
          <p:spPr bwMode="auto">
            <a:xfrm>
              <a:off x="4992" y="2484"/>
              <a:ext cx="384" cy="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9" name="Line 31"/>
            <p:cNvSpPr>
              <a:spLocks noChangeShapeType="1"/>
            </p:cNvSpPr>
            <p:nvPr/>
          </p:nvSpPr>
          <p:spPr bwMode="auto">
            <a:xfrm>
              <a:off x="4992" y="2488"/>
              <a:ext cx="0" cy="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Line 32"/>
            <p:cNvSpPr>
              <a:spLocks noChangeShapeType="1"/>
            </p:cNvSpPr>
            <p:nvPr/>
          </p:nvSpPr>
          <p:spPr bwMode="auto">
            <a:xfrm>
              <a:off x="5376" y="2488"/>
              <a:ext cx="0" cy="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1" name="Rectangle 33"/>
            <p:cNvSpPr>
              <a:spLocks noChangeArrowheads="1"/>
            </p:cNvSpPr>
            <p:nvPr/>
          </p:nvSpPr>
          <p:spPr bwMode="auto">
            <a:xfrm>
              <a:off x="2541" y="2145"/>
              <a:ext cx="43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Dr.</a:t>
              </a:r>
            </a:p>
          </p:txBody>
        </p:sp>
        <p:sp>
          <p:nvSpPr>
            <p:cNvPr id="191522" name="Rectangle 34"/>
            <p:cNvSpPr>
              <a:spLocks noChangeArrowheads="1"/>
            </p:cNvSpPr>
            <p:nvPr/>
          </p:nvSpPr>
          <p:spPr bwMode="auto">
            <a:xfrm>
              <a:off x="3165" y="2145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Cr.</a:t>
              </a:r>
            </a:p>
          </p:txBody>
        </p:sp>
        <p:sp>
          <p:nvSpPr>
            <p:cNvPr id="191523" name="Rectangle 35"/>
            <p:cNvSpPr>
              <a:spLocks noChangeArrowheads="1"/>
            </p:cNvSpPr>
            <p:nvPr/>
          </p:nvSpPr>
          <p:spPr bwMode="auto">
            <a:xfrm>
              <a:off x="981" y="2154"/>
              <a:ext cx="9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Item</a:t>
              </a:r>
            </a:p>
          </p:txBody>
        </p:sp>
        <p:sp>
          <p:nvSpPr>
            <p:cNvPr id="191524" name="Rectangle 36"/>
            <p:cNvSpPr>
              <a:spLocks noChangeArrowheads="1"/>
            </p:cNvSpPr>
            <p:nvPr/>
          </p:nvSpPr>
          <p:spPr bwMode="auto">
            <a:xfrm>
              <a:off x="2496" y="2484"/>
              <a:ext cx="336" cy="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5" name="Rectangle 37"/>
            <p:cNvSpPr>
              <a:spLocks noChangeArrowheads="1"/>
            </p:cNvSpPr>
            <p:nvPr/>
          </p:nvSpPr>
          <p:spPr bwMode="auto">
            <a:xfrm>
              <a:off x="3312" y="2484"/>
              <a:ext cx="336" cy="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6" name="Rectangle 38"/>
            <p:cNvSpPr>
              <a:spLocks noChangeArrowheads="1"/>
            </p:cNvSpPr>
            <p:nvPr/>
          </p:nvSpPr>
          <p:spPr bwMode="auto">
            <a:xfrm>
              <a:off x="3168" y="2541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7" name="Rectangle 39"/>
            <p:cNvSpPr>
              <a:spLocks noChangeArrowheads="1"/>
            </p:cNvSpPr>
            <p:nvPr/>
          </p:nvSpPr>
          <p:spPr bwMode="auto">
            <a:xfrm>
              <a:off x="2304" y="2589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8" name="Rectangle 40"/>
            <p:cNvSpPr>
              <a:spLocks noChangeArrowheads="1"/>
            </p:cNvSpPr>
            <p:nvPr/>
          </p:nvSpPr>
          <p:spPr bwMode="auto">
            <a:xfrm>
              <a:off x="1773" y="2001"/>
              <a:ext cx="630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tabLst>
                  <a:tab pos="342900" algn="ctr"/>
                </a:tabLst>
              </a:pPr>
              <a:r>
                <a:rPr lang="en-US" b="1">
                  <a:solidFill>
                    <a:schemeClr val="tx2"/>
                  </a:solidFill>
                  <a:latin typeface="Times New Roman" pitchFamily="18" charset="0"/>
                </a:rPr>
                <a:t>Post.   Ref.</a:t>
              </a:r>
            </a:p>
          </p:txBody>
        </p:sp>
        <p:sp>
          <p:nvSpPr>
            <p:cNvPr id="191529" name="Line 41"/>
            <p:cNvSpPr>
              <a:spLocks noChangeShapeType="1"/>
            </p:cNvSpPr>
            <p:nvPr/>
          </p:nvSpPr>
          <p:spPr bwMode="auto">
            <a:xfrm>
              <a:off x="2832" y="248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0" name="Line 42"/>
            <p:cNvSpPr>
              <a:spLocks noChangeShapeType="1"/>
            </p:cNvSpPr>
            <p:nvPr/>
          </p:nvSpPr>
          <p:spPr bwMode="auto">
            <a:xfrm>
              <a:off x="2496" y="2488"/>
              <a:ext cx="0" cy="6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1" name="Line 43"/>
            <p:cNvSpPr>
              <a:spLocks noChangeShapeType="1"/>
            </p:cNvSpPr>
            <p:nvPr/>
          </p:nvSpPr>
          <p:spPr bwMode="auto">
            <a:xfrm>
              <a:off x="3648" y="2488"/>
              <a:ext cx="0" cy="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2" name="Line 44"/>
            <p:cNvSpPr>
              <a:spLocks noChangeShapeType="1"/>
            </p:cNvSpPr>
            <p:nvPr/>
          </p:nvSpPr>
          <p:spPr bwMode="auto">
            <a:xfrm>
              <a:off x="3312" y="2488"/>
              <a:ext cx="0" cy="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3" name="Line 45"/>
            <p:cNvSpPr>
              <a:spLocks noChangeShapeType="1"/>
            </p:cNvSpPr>
            <p:nvPr/>
          </p:nvSpPr>
          <p:spPr bwMode="auto">
            <a:xfrm flipV="1">
              <a:off x="48" y="2784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4" name="Line 46"/>
            <p:cNvSpPr>
              <a:spLocks noChangeShapeType="1"/>
            </p:cNvSpPr>
            <p:nvPr/>
          </p:nvSpPr>
          <p:spPr bwMode="auto">
            <a:xfrm>
              <a:off x="52" y="2484"/>
              <a:ext cx="5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5" name="Line 47"/>
            <p:cNvSpPr>
              <a:spLocks noChangeShapeType="1"/>
            </p:cNvSpPr>
            <p:nvPr/>
          </p:nvSpPr>
          <p:spPr bwMode="auto">
            <a:xfrm>
              <a:off x="432" y="2488"/>
              <a:ext cx="0" cy="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6" name="Rectangle 48"/>
            <p:cNvSpPr>
              <a:spLocks noChangeArrowheads="1"/>
            </p:cNvSpPr>
            <p:nvPr/>
          </p:nvSpPr>
          <p:spPr bwMode="auto">
            <a:xfrm>
              <a:off x="48" y="258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7" name="Line 49"/>
            <p:cNvSpPr>
              <a:spLocks noChangeShapeType="1"/>
            </p:cNvSpPr>
            <p:nvPr/>
          </p:nvSpPr>
          <p:spPr bwMode="auto">
            <a:xfrm>
              <a:off x="432" y="2824"/>
              <a:ext cx="0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8" name="Line 50"/>
            <p:cNvSpPr>
              <a:spLocks noChangeShapeType="1"/>
            </p:cNvSpPr>
            <p:nvPr/>
          </p:nvSpPr>
          <p:spPr bwMode="auto">
            <a:xfrm>
              <a:off x="48" y="3120"/>
              <a:ext cx="5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9" name="Text Box 51"/>
            <p:cNvSpPr txBox="1">
              <a:spLocks noChangeArrowheads="1"/>
            </p:cNvSpPr>
            <p:nvPr/>
          </p:nvSpPr>
          <p:spPr bwMode="auto">
            <a:xfrm>
              <a:off x="1536" y="1152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GENERAL LEDGER</a:t>
              </a:r>
            </a:p>
          </p:txBody>
        </p:sp>
        <p:grpSp>
          <p:nvGrpSpPr>
            <p:cNvPr id="191540" name="Group 52"/>
            <p:cNvGrpSpPr>
              <a:grpSpLocks/>
            </p:cNvGrpSpPr>
            <p:nvPr/>
          </p:nvGrpSpPr>
          <p:grpSpPr bwMode="auto">
            <a:xfrm>
              <a:off x="48" y="2496"/>
              <a:ext cx="5712" cy="336"/>
              <a:chOff x="48" y="2496"/>
              <a:chExt cx="5712" cy="336"/>
            </a:xfrm>
          </p:grpSpPr>
          <p:sp>
            <p:nvSpPr>
              <p:cNvPr id="191541" name="Rectangle 53"/>
              <p:cNvSpPr>
                <a:spLocks noChangeArrowheads="1"/>
              </p:cNvSpPr>
              <p:nvPr/>
            </p:nvSpPr>
            <p:spPr bwMode="auto">
              <a:xfrm>
                <a:off x="96" y="2496"/>
                <a:ext cx="48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279F"/>
                    </a:solidFill>
                    <a:latin typeface="Times New Roman" pitchFamily="18" charset="0"/>
                  </a:rPr>
                  <a:t>2006</a:t>
                </a:r>
              </a:p>
            </p:txBody>
          </p:sp>
          <p:sp>
            <p:nvSpPr>
              <p:cNvPr id="191542" name="Text Box 54"/>
              <p:cNvSpPr txBox="1">
                <a:spLocks noChangeArrowheads="1"/>
              </p:cNvSpPr>
              <p:nvPr/>
            </p:nvSpPr>
            <p:spPr bwMode="auto">
              <a:xfrm>
                <a:off x="48" y="2582"/>
                <a:ext cx="57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3371850" algn="r"/>
                    <a:tab pos="6000750" algn="r"/>
                    <a:tab pos="868680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3399"/>
                    </a:solidFill>
                    <a:latin typeface="Times New Roman" pitchFamily="18" charset="0"/>
                  </a:rPr>
                  <a:t>Mar. 31	R35	9  600   00	9  600   00</a:t>
                </a:r>
                <a:endParaRPr lang="en-US" sz="2000">
                  <a:solidFill>
                    <a:srgbClr val="003399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91544" name="AutoShape 56"/>
          <p:cNvSpPr>
            <a:spLocks noChangeArrowheads="1"/>
          </p:cNvSpPr>
          <p:nvPr/>
        </p:nvSpPr>
        <p:spPr bwMode="auto">
          <a:xfrm>
            <a:off x="1020763" y="279400"/>
            <a:ext cx="7254875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Revenue Journal Total</a:t>
            </a:r>
          </a:p>
        </p:txBody>
      </p:sp>
      <p:sp>
        <p:nvSpPr>
          <p:cNvPr id="191545" name="AutoShape 5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1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85800" y="1695450"/>
            <a:ext cx="7696200" cy="28765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85800" y="1295400"/>
            <a:ext cx="7696200" cy="381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457575" y="1327150"/>
            <a:ext cx="26384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810000" algn="dec"/>
                <a:tab pos="4738688" algn="dec"/>
                <a:tab pos="5761038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Revenue Journal</a:t>
            </a:r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1066800" y="2209800"/>
            <a:ext cx="7315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54864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1981200" y="1706563"/>
            <a:ext cx="0" cy="28654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1219200" y="1670050"/>
            <a:ext cx="7162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              Invoice	                                                             Post        Accts. Rec. – Debit</a:t>
            </a:r>
          </a:p>
          <a:p>
            <a:pPr defTabSz="739775" eaLnBrk="0" hangingPunct="0">
              <a:tabLst>
                <a:tab pos="571500" algn="l"/>
                <a:tab pos="2628900" algn="ctr"/>
                <a:tab pos="4457700" algn="ctr"/>
              </a:tabLst>
            </a:pPr>
            <a:r>
              <a:rPr lang="en-US" sz="1500" b="1">
                <a:solidFill>
                  <a:srgbClr val="BC3700"/>
                </a:solidFill>
                <a:latin typeface="Times New Roman" pitchFamily="18" charset="0"/>
              </a:rPr>
              <a:t>  Date	        No.	    Account Debited	                   Ref.        Fees Earned – Credit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7156450" y="1320800"/>
            <a:ext cx="920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39775"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35</a:t>
            </a:r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27432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6096000" y="1695450"/>
            <a:ext cx="0" cy="28765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5346700" y="227330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346700" y="2536825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7" name="Rectangle 15"/>
          <p:cNvSpPr>
            <a:spLocks noChangeArrowheads="1"/>
          </p:cNvSpPr>
          <p:nvPr/>
        </p:nvSpPr>
        <p:spPr bwMode="auto">
          <a:xfrm>
            <a:off x="5346700" y="2787650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346700" y="3040063"/>
            <a:ext cx="288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80772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85800" y="2590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>
            <a:off x="685800" y="2971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16764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3" name="Line 21"/>
          <p:cNvSpPr>
            <a:spLocks noChangeShapeType="1"/>
          </p:cNvSpPr>
          <p:nvPr/>
        </p:nvSpPr>
        <p:spPr bwMode="auto">
          <a:xfrm>
            <a:off x="685800" y="3352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Line 22"/>
          <p:cNvSpPr>
            <a:spLocks noChangeShapeType="1"/>
          </p:cNvSpPr>
          <p:nvPr/>
        </p:nvSpPr>
        <p:spPr bwMode="auto">
          <a:xfrm>
            <a:off x="685800" y="3733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Line 23"/>
          <p:cNvSpPr>
            <a:spLocks noChangeShapeType="1"/>
          </p:cNvSpPr>
          <p:nvPr/>
        </p:nvSpPr>
        <p:spPr bwMode="auto">
          <a:xfrm>
            <a:off x="76962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>
            <a:off x="74676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7239000" y="2209800"/>
            <a:ext cx="0" cy="2362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>
            <a:off x="7010400" y="2133600"/>
            <a:ext cx="0" cy="2438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81534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>
            <a:off x="685800" y="4114800"/>
            <a:ext cx="76962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1143000" y="22098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2006</a:t>
            </a:r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838200" y="2209800"/>
            <a:ext cx="228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3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4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5</a:t>
            </a:r>
          </a:p>
          <a:p>
            <a:pPr algn="ctr" eaLnBrk="0" hangingPunct="0">
              <a:spcBef>
                <a:spcPct val="40000"/>
              </a:spcBef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4" name="Rectangle 32"/>
          <p:cNvSpPr>
            <a:spLocks noChangeArrowheads="1"/>
          </p:cNvSpPr>
          <p:nvPr/>
        </p:nvSpPr>
        <p:spPr bwMode="auto">
          <a:xfrm>
            <a:off x="1066800" y="2286000"/>
            <a:ext cx="7162800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Mar.   2	615	MyMusicClub.com 	2  2  0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6	616	RapZone.com	1  7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18	617	Web Cantina	2  6  5  0  00</a:t>
            </a:r>
          </a:p>
          <a:p>
            <a:pPr defTabSz="739775" eaLnBrk="0" hangingPunct="0">
              <a:spcBef>
                <a:spcPct val="35000"/>
              </a:spcBef>
              <a:tabLst>
                <a:tab pos="800100" algn="r"/>
                <a:tab pos="1028700" algn="l"/>
                <a:tab pos="1714500" algn="l"/>
                <a:tab pos="6858000" algn="r"/>
              </a:tabLst>
            </a:pPr>
            <a:r>
              <a:rPr lang="en-US" b="1">
                <a:latin typeface="Times New Roman" pitchFamily="18" charset="0"/>
              </a:rPr>
              <a:t>	27	618	MyMusicClub.com	3  0  0  0  00</a:t>
            </a: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6096000" y="3733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457200" y="38100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7429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	31	9  6  0  0  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92547" name="Group 35"/>
          <p:cNvGrpSpPr>
            <a:grpSpLocks/>
          </p:cNvGrpSpPr>
          <p:nvPr/>
        </p:nvGrpSpPr>
        <p:grpSpPr bwMode="auto">
          <a:xfrm>
            <a:off x="5715000" y="2298700"/>
            <a:ext cx="195263" cy="1346200"/>
            <a:chOff x="3600" y="1448"/>
            <a:chExt cx="123" cy="848"/>
          </a:xfrm>
        </p:grpSpPr>
        <p:sp>
          <p:nvSpPr>
            <p:cNvPr id="192548" name="Freeform 36"/>
            <p:cNvSpPr>
              <a:spLocks/>
            </p:cNvSpPr>
            <p:nvPr/>
          </p:nvSpPr>
          <p:spPr bwMode="auto">
            <a:xfrm>
              <a:off x="3600" y="144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9" name="Freeform 37"/>
            <p:cNvSpPr>
              <a:spLocks/>
            </p:cNvSpPr>
            <p:nvPr/>
          </p:nvSpPr>
          <p:spPr bwMode="auto">
            <a:xfrm>
              <a:off x="3600" y="1680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0" name="Freeform 38"/>
            <p:cNvSpPr>
              <a:spLocks/>
            </p:cNvSpPr>
            <p:nvPr/>
          </p:nvSpPr>
          <p:spPr bwMode="auto">
            <a:xfrm>
              <a:off x="3600" y="192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1" name="Freeform 39"/>
            <p:cNvSpPr>
              <a:spLocks/>
            </p:cNvSpPr>
            <p:nvPr/>
          </p:nvSpPr>
          <p:spPr bwMode="auto">
            <a:xfrm>
              <a:off x="3600" y="2160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6629400" y="4191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(12)(41)</a:t>
            </a:r>
          </a:p>
        </p:txBody>
      </p:sp>
      <p:grpSp>
        <p:nvGrpSpPr>
          <p:cNvPr id="192553" name="Group 41"/>
          <p:cNvGrpSpPr>
            <a:grpSpLocks/>
          </p:cNvGrpSpPr>
          <p:nvPr/>
        </p:nvGrpSpPr>
        <p:grpSpPr bwMode="auto">
          <a:xfrm>
            <a:off x="1447800" y="4648200"/>
            <a:ext cx="6705600" cy="1930400"/>
            <a:chOff x="1584" y="2928"/>
            <a:chExt cx="3456" cy="1216"/>
          </a:xfrm>
        </p:grpSpPr>
        <p:sp>
          <p:nvSpPr>
            <p:cNvPr id="192554" name="AutoShape 42"/>
            <p:cNvSpPr>
              <a:spLocks noChangeArrowheads="1"/>
            </p:cNvSpPr>
            <p:nvPr/>
          </p:nvSpPr>
          <p:spPr bwMode="auto">
            <a:xfrm>
              <a:off x="4368" y="2928"/>
              <a:ext cx="672" cy="48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5" name="Text Box 43"/>
            <p:cNvSpPr txBox="1">
              <a:spLocks noChangeArrowheads="1"/>
            </p:cNvSpPr>
            <p:nvPr/>
          </p:nvSpPr>
          <p:spPr bwMode="auto">
            <a:xfrm>
              <a:off x="1584" y="3360"/>
              <a:ext cx="3360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Placing “41” here indicates that $9,600 has been posted to the credit side of</a:t>
              </a:r>
              <a:r>
                <a:rPr lang="en-US" sz="2800" b="1">
                  <a:latin typeface="Times New Roman" pitchFamily="18" charset="0"/>
                </a:rPr>
                <a:t> </a:t>
              </a:r>
              <a:r>
                <a:rPr lang="en-US" sz="2800" b="1" i="1">
                  <a:latin typeface="Times New Roman" pitchFamily="18" charset="0"/>
                </a:rPr>
                <a:t>Fees </a:t>
              </a:r>
              <a:r>
                <a:rPr lang="en-US" sz="2800" b="1" i="1">
                  <a:solidFill>
                    <a:schemeClr val="bg1"/>
                  </a:solidFill>
                  <a:latin typeface="Times New Roman" pitchFamily="18" charset="0"/>
                </a:rPr>
                <a:t>Earned</a:t>
              </a:r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in the general ledger.</a:t>
              </a:r>
              <a:endParaRPr lang="en-US" sz="2800">
                <a:latin typeface="Times New Roman" pitchFamily="18" charset="0"/>
              </a:endParaRPr>
            </a:p>
          </p:txBody>
        </p:sp>
      </p:grp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685800" y="2209800"/>
            <a:ext cx="3810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096000" y="4114800"/>
            <a:ext cx="1981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58" name="AutoShape 46"/>
          <p:cNvSpPr>
            <a:spLocks noChangeArrowheads="1"/>
          </p:cNvSpPr>
          <p:nvPr/>
        </p:nvSpPr>
        <p:spPr bwMode="auto">
          <a:xfrm>
            <a:off x="1020763" y="279400"/>
            <a:ext cx="7254875" cy="711200"/>
          </a:xfrm>
          <a:prstGeom prst="roundRect">
            <a:avLst>
              <a:gd name="adj" fmla="val 16667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Revenue Journal Total</a:t>
            </a:r>
          </a:p>
        </p:txBody>
      </p:sp>
      <p:sp>
        <p:nvSpPr>
          <p:cNvPr id="192559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7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</a:rPr>
              <a:t>The Cash Receipts Journal</a:t>
            </a:r>
            <a:endParaRPr lang="en-US" b="1" i="1">
              <a:solidFill>
                <a:srgbClr val="008000"/>
              </a:solidFill>
            </a:endParaRPr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2419350" y="2149475"/>
            <a:ext cx="4427538" cy="3422650"/>
            <a:chOff x="1524" y="1354"/>
            <a:chExt cx="2789" cy="2156"/>
          </a:xfrm>
        </p:grpSpPr>
        <p:sp>
          <p:nvSpPr>
            <p:cNvPr id="193541" name="Freeform 5"/>
            <p:cNvSpPr>
              <a:spLocks/>
            </p:cNvSpPr>
            <p:nvPr/>
          </p:nvSpPr>
          <p:spPr bwMode="auto">
            <a:xfrm>
              <a:off x="1577" y="1366"/>
              <a:ext cx="2657" cy="2120"/>
            </a:xfrm>
            <a:custGeom>
              <a:avLst/>
              <a:gdLst>
                <a:gd name="T0" fmla="*/ 4858 w 5314"/>
                <a:gd name="T1" fmla="*/ 0 h 4240"/>
                <a:gd name="T2" fmla="*/ 3270 w 5314"/>
                <a:gd name="T3" fmla="*/ 650 h 4240"/>
                <a:gd name="T4" fmla="*/ 2096 w 5314"/>
                <a:gd name="T5" fmla="*/ 633 h 4240"/>
                <a:gd name="T6" fmla="*/ 816 w 5314"/>
                <a:gd name="T7" fmla="*/ 298 h 4240"/>
                <a:gd name="T8" fmla="*/ 474 w 5314"/>
                <a:gd name="T9" fmla="*/ 905 h 4240"/>
                <a:gd name="T10" fmla="*/ 491 w 5314"/>
                <a:gd name="T11" fmla="*/ 1317 h 4240"/>
                <a:gd name="T12" fmla="*/ 210 w 5314"/>
                <a:gd name="T13" fmla="*/ 1625 h 4240"/>
                <a:gd name="T14" fmla="*/ 367 w 5314"/>
                <a:gd name="T15" fmla="*/ 1790 h 4240"/>
                <a:gd name="T16" fmla="*/ 175 w 5314"/>
                <a:gd name="T17" fmla="*/ 1904 h 4240"/>
                <a:gd name="T18" fmla="*/ 360 w 5314"/>
                <a:gd name="T19" fmla="*/ 2037 h 4240"/>
                <a:gd name="T20" fmla="*/ 192 w 5314"/>
                <a:gd name="T21" fmla="*/ 2169 h 4240"/>
                <a:gd name="T22" fmla="*/ 299 w 5314"/>
                <a:gd name="T23" fmla="*/ 2423 h 4240"/>
                <a:gd name="T24" fmla="*/ 491 w 5314"/>
                <a:gd name="T25" fmla="*/ 2457 h 4240"/>
                <a:gd name="T26" fmla="*/ 78 w 5314"/>
                <a:gd name="T27" fmla="*/ 2870 h 4240"/>
                <a:gd name="T28" fmla="*/ 210 w 5314"/>
                <a:gd name="T29" fmla="*/ 3081 h 4240"/>
                <a:gd name="T30" fmla="*/ 0 w 5314"/>
                <a:gd name="T31" fmla="*/ 3144 h 4240"/>
                <a:gd name="T32" fmla="*/ 253 w 5314"/>
                <a:gd name="T33" fmla="*/ 3467 h 4240"/>
                <a:gd name="T34" fmla="*/ 491 w 5314"/>
                <a:gd name="T35" fmla="*/ 3933 h 4240"/>
                <a:gd name="T36" fmla="*/ 394 w 5314"/>
                <a:gd name="T37" fmla="*/ 4020 h 4240"/>
                <a:gd name="T38" fmla="*/ 552 w 5314"/>
                <a:gd name="T39" fmla="*/ 4214 h 4240"/>
                <a:gd name="T40" fmla="*/ 1780 w 5314"/>
                <a:gd name="T41" fmla="*/ 4100 h 4240"/>
                <a:gd name="T42" fmla="*/ 3472 w 5314"/>
                <a:gd name="T43" fmla="*/ 4134 h 4240"/>
                <a:gd name="T44" fmla="*/ 4639 w 5314"/>
                <a:gd name="T45" fmla="*/ 4240 h 4240"/>
                <a:gd name="T46" fmla="*/ 4921 w 5314"/>
                <a:gd name="T47" fmla="*/ 3862 h 4240"/>
                <a:gd name="T48" fmla="*/ 4693 w 5314"/>
                <a:gd name="T49" fmla="*/ 3714 h 4240"/>
                <a:gd name="T50" fmla="*/ 4841 w 5314"/>
                <a:gd name="T51" fmla="*/ 3134 h 4240"/>
                <a:gd name="T52" fmla="*/ 5008 w 5314"/>
                <a:gd name="T53" fmla="*/ 2879 h 4240"/>
                <a:gd name="T54" fmla="*/ 5033 w 5314"/>
                <a:gd name="T55" fmla="*/ 2433 h 4240"/>
                <a:gd name="T56" fmla="*/ 4717 w 5314"/>
                <a:gd name="T57" fmla="*/ 2098 h 4240"/>
                <a:gd name="T58" fmla="*/ 4945 w 5314"/>
                <a:gd name="T59" fmla="*/ 2001 h 4240"/>
                <a:gd name="T60" fmla="*/ 4770 w 5314"/>
                <a:gd name="T61" fmla="*/ 1686 h 4240"/>
                <a:gd name="T62" fmla="*/ 5217 w 5314"/>
                <a:gd name="T63" fmla="*/ 1642 h 4240"/>
                <a:gd name="T64" fmla="*/ 5113 w 5314"/>
                <a:gd name="T65" fmla="*/ 1387 h 4240"/>
                <a:gd name="T66" fmla="*/ 5297 w 5314"/>
                <a:gd name="T67" fmla="*/ 1283 h 4240"/>
                <a:gd name="T68" fmla="*/ 5122 w 5314"/>
                <a:gd name="T69" fmla="*/ 1150 h 4240"/>
                <a:gd name="T70" fmla="*/ 5217 w 5314"/>
                <a:gd name="T71" fmla="*/ 1036 h 4240"/>
                <a:gd name="T72" fmla="*/ 5139 w 5314"/>
                <a:gd name="T73" fmla="*/ 939 h 4240"/>
                <a:gd name="T74" fmla="*/ 5314 w 5314"/>
                <a:gd name="T75" fmla="*/ 781 h 4240"/>
                <a:gd name="T76" fmla="*/ 5113 w 5314"/>
                <a:gd name="T77" fmla="*/ 684 h 4240"/>
                <a:gd name="T78" fmla="*/ 5297 w 5314"/>
                <a:gd name="T79" fmla="*/ 492 h 4240"/>
                <a:gd name="T80" fmla="*/ 4858 w 5314"/>
                <a:gd name="T81" fmla="*/ 43 h 4240"/>
                <a:gd name="T82" fmla="*/ 4858 w 5314"/>
                <a:gd name="T83" fmla="*/ 0 h 4240"/>
                <a:gd name="T84" fmla="*/ 4858 w 5314"/>
                <a:gd name="T85" fmla="*/ 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14" h="4240">
                  <a:moveTo>
                    <a:pt x="4858" y="0"/>
                  </a:moveTo>
                  <a:lnTo>
                    <a:pt x="3270" y="650"/>
                  </a:lnTo>
                  <a:lnTo>
                    <a:pt x="2096" y="633"/>
                  </a:lnTo>
                  <a:lnTo>
                    <a:pt x="816" y="298"/>
                  </a:lnTo>
                  <a:lnTo>
                    <a:pt x="474" y="905"/>
                  </a:lnTo>
                  <a:lnTo>
                    <a:pt x="491" y="1317"/>
                  </a:lnTo>
                  <a:lnTo>
                    <a:pt x="210" y="1625"/>
                  </a:lnTo>
                  <a:lnTo>
                    <a:pt x="367" y="1790"/>
                  </a:lnTo>
                  <a:lnTo>
                    <a:pt x="175" y="1904"/>
                  </a:lnTo>
                  <a:lnTo>
                    <a:pt x="360" y="2037"/>
                  </a:lnTo>
                  <a:lnTo>
                    <a:pt x="192" y="2169"/>
                  </a:lnTo>
                  <a:lnTo>
                    <a:pt x="299" y="2423"/>
                  </a:lnTo>
                  <a:lnTo>
                    <a:pt x="491" y="2457"/>
                  </a:lnTo>
                  <a:lnTo>
                    <a:pt x="78" y="2870"/>
                  </a:lnTo>
                  <a:lnTo>
                    <a:pt x="210" y="3081"/>
                  </a:lnTo>
                  <a:lnTo>
                    <a:pt x="0" y="3144"/>
                  </a:lnTo>
                  <a:lnTo>
                    <a:pt x="253" y="3467"/>
                  </a:lnTo>
                  <a:lnTo>
                    <a:pt x="491" y="3933"/>
                  </a:lnTo>
                  <a:lnTo>
                    <a:pt x="394" y="4020"/>
                  </a:lnTo>
                  <a:lnTo>
                    <a:pt x="552" y="4214"/>
                  </a:lnTo>
                  <a:lnTo>
                    <a:pt x="1780" y="4100"/>
                  </a:lnTo>
                  <a:lnTo>
                    <a:pt x="3472" y="4134"/>
                  </a:lnTo>
                  <a:lnTo>
                    <a:pt x="4639" y="4240"/>
                  </a:lnTo>
                  <a:lnTo>
                    <a:pt x="4921" y="3862"/>
                  </a:lnTo>
                  <a:lnTo>
                    <a:pt x="4693" y="3714"/>
                  </a:lnTo>
                  <a:lnTo>
                    <a:pt x="4841" y="3134"/>
                  </a:lnTo>
                  <a:lnTo>
                    <a:pt x="5008" y="2879"/>
                  </a:lnTo>
                  <a:lnTo>
                    <a:pt x="5033" y="2433"/>
                  </a:lnTo>
                  <a:lnTo>
                    <a:pt x="4717" y="2098"/>
                  </a:lnTo>
                  <a:lnTo>
                    <a:pt x="4945" y="2001"/>
                  </a:lnTo>
                  <a:lnTo>
                    <a:pt x="4770" y="1686"/>
                  </a:lnTo>
                  <a:lnTo>
                    <a:pt x="5217" y="1642"/>
                  </a:lnTo>
                  <a:lnTo>
                    <a:pt x="5113" y="1387"/>
                  </a:lnTo>
                  <a:lnTo>
                    <a:pt x="5297" y="1283"/>
                  </a:lnTo>
                  <a:lnTo>
                    <a:pt x="5122" y="1150"/>
                  </a:lnTo>
                  <a:lnTo>
                    <a:pt x="5217" y="1036"/>
                  </a:lnTo>
                  <a:lnTo>
                    <a:pt x="5139" y="939"/>
                  </a:lnTo>
                  <a:lnTo>
                    <a:pt x="5314" y="781"/>
                  </a:lnTo>
                  <a:lnTo>
                    <a:pt x="5113" y="684"/>
                  </a:lnTo>
                  <a:lnTo>
                    <a:pt x="5297" y="492"/>
                  </a:lnTo>
                  <a:lnTo>
                    <a:pt x="4858" y="43"/>
                  </a:lnTo>
                  <a:lnTo>
                    <a:pt x="4858" y="0"/>
                  </a:lnTo>
                  <a:lnTo>
                    <a:pt x="48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auto">
            <a:xfrm>
              <a:off x="2309" y="1690"/>
              <a:ext cx="1043" cy="1705"/>
            </a:xfrm>
            <a:custGeom>
              <a:avLst/>
              <a:gdLst>
                <a:gd name="T0" fmla="*/ 852 w 2086"/>
                <a:gd name="T1" fmla="*/ 63 h 3410"/>
                <a:gd name="T2" fmla="*/ 953 w 2086"/>
                <a:gd name="T3" fmla="*/ 477 h 3410"/>
                <a:gd name="T4" fmla="*/ 943 w 2086"/>
                <a:gd name="T5" fmla="*/ 971 h 3410"/>
                <a:gd name="T6" fmla="*/ 449 w 2086"/>
                <a:gd name="T7" fmla="*/ 1156 h 3410"/>
                <a:gd name="T8" fmla="*/ 339 w 2086"/>
                <a:gd name="T9" fmla="*/ 1633 h 3410"/>
                <a:gd name="T10" fmla="*/ 787 w 2086"/>
                <a:gd name="T11" fmla="*/ 1787 h 3410"/>
                <a:gd name="T12" fmla="*/ 778 w 2086"/>
                <a:gd name="T13" fmla="*/ 2319 h 3410"/>
                <a:gd name="T14" fmla="*/ 0 w 2086"/>
                <a:gd name="T15" fmla="*/ 2475 h 3410"/>
                <a:gd name="T16" fmla="*/ 130 w 2086"/>
                <a:gd name="T17" fmla="*/ 2887 h 3410"/>
                <a:gd name="T18" fmla="*/ 466 w 2086"/>
                <a:gd name="T19" fmla="*/ 2914 h 3410"/>
                <a:gd name="T20" fmla="*/ 440 w 2086"/>
                <a:gd name="T21" fmla="*/ 3410 h 3410"/>
                <a:gd name="T22" fmla="*/ 1455 w 2086"/>
                <a:gd name="T23" fmla="*/ 3410 h 3410"/>
                <a:gd name="T24" fmla="*/ 1381 w 2086"/>
                <a:gd name="T25" fmla="*/ 2988 h 3410"/>
                <a:gd name="T26" fmla="*/ 960 w 2086"/>
                <a:gd name="T27" fmla="*/ 2897 h 3410"/>
                <a:gd name="T28" fmla="*/ 879 w 2086"/>
                <a:gd name="T29" fmla="*/ 2456 h 3410"/>
                <a:gd name="T30" fmla="*/ 1116 w 2086"/>
                <a:gd name="T31" fmla="*/ 2382 h 3410"/>
                <a:gd name="T32" fmla="*/ 1793 w 2086"/>
                <a:gd name="T33" fmla="*/ 2374 h 3410"/>
                <a:gd name="T34" fmla="*/ 1757 w 2086"/>
                <a:gd name="T35" fmla="*/ 1813 h 3410"/>
                <a:gd name="T36" fmla="*/ 1325 w 2086"/>
                <a:gd name="T37" fmla="*/ 1796 h 3410"/>
                <a:gd name="T38" fmla="*/ 1244 w 2086"/>
                <a:gd name="T39" fmla="*/ 1220 h 3410"/>
                <a:gd name="T40" fmla="*/ 1445 w 2086"/>
                <a:gd name="T41" fmla="*/ 981 h 3410"/>
                <a:gd name="T42" fmla="*/ 2086 w 2086"/>
                <a:gd name="T43" fmla="*/ 981 h 3410"/>
                <a:gd name="T44" fmla="*/ 1978 w 2086"/>
                <a:gd name="T45" fmla="*/ 329 h 3410"/>
                <a:gd name="T46" fmla="*/ 1757 w 2086"/>
                <a:gd name="T47" fmla="*/ 0 h 3410"/>
                <a:gd name="T48" fmla="*/ 852 w 2086"/>
                <a:gd name="T49" fmla="*/ 63 h 3410"/>
                <a:gd name="T50" fmla="*/ 852 w 2086"/>
                <a:gd name="T51" fmla="*/ 63 h 3410"/>
                <a:gd name="T52" fmla="*/ 852 w 2086"/>
                <a:gd name="T53" fmla="*/ 63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6" h="3410">
                  <a:moveTo>
                    <a:pt x="852" y="63"/>
                  </a:moveTo>
                  <a:lnTo>
                    <a:pt x="953" y="477"/>
                  </a:lnTo>
                  <a:lnTo>
                    <a:pt x="943" y="971"/>
                  </a:lnTo>
                  <a:lnTo>
                    <a:pt x="449" y="1156"/>
                  </a:lnTo>
                  <a:lnTo>
                    <a:pt x="339" y="1633"/>
                  </a:lnTo>
                  <a:lnTo>
                    <a:pt x="787" y="1787"/>
                  </a:lnTo>
                  <a:lnTo>
                    <a:pt x="778" y="2319"/>
                  </a:lnTo>
                  <a:lnTo>
                    <a:pt x="0" y="2475"/>
                  </a:lnTo>
                  <a:lnTo>
                    <a:pt x="130" y="2887"/>
                  </a:lnTo>
                  <a:lnTo>
                    <a:pt x="466" y="2914"/>
                  </a:lnTo>
                  <a:lnTo>
                    <a:pt x="440" y="3410"/>
                  </a:lnTo>
                  <a:lnTo>
                    <a:pt x="1455" y="3410"/>
                  </a:lnTo>
                  <a:lnTo>
                    <a:pt x="1381" y="2988"/>
                  </a:lnTo>
                  <a:lnTo>
                    <a:pt x="960" y="2897"/>
                  </a:lnTo>
                  <a:lnTo>
                    <a:pt x="879" y="2456"/>
                  </a:lnTo>
                  <a:lnTo>
                    <a:pt x="1116" y="2382"/>
                  </a:lnTo>
                  <a:lnTo>
                    <a:pt x="1793" y="2374"/>
                  </a:lnTo>
                  <a:lnTo>
                    <a:pt x="1757" y="1813"/>
                  </a:lnTo>
                  <a:lnTo>
                    <a:pt x="1325" y="1796"/>
                  </a:lnTo>
                  <a:lnTo>
                    <a:pt x="1244" y="1220"/>
                  </a:lnTo>
                  <a:lnTo>
                    <a:pt x="1445" y="981"/>
                  </a:lnTo>
                  <a:lnTo>
                    <a:pt x="2086" y="981"/>
                  </a:lnTo>
                  <a:lnTo>
                    <a:pt x="1978" y="329"/>
                  </a:lnTo>
                  <a:lnTo>
                    <a:pt x="1757" y="0"/>
                  </a:lnTo>
                  <a:lnTo>
                    <a:pt x="852" y="63"/>
                  </a:lnTo>
                  <a:lnTo>
                    <a:pt x="852" y="63"/>
                  </a:lnTo>
                  <a:lnTo>
                    <a:pt x="852" y="6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auto">
            <a:xfrm>
              <a:off x="2030" y="1791"/>
              <a:ext cx="705" cy="385"/>
            </a:xfrm>
            <a:custGeom>
              <a:avLst/>
              <a:gdLst>
                <a:gd name="T0" fmla="*/ 101 w 1411"/>
                <a:gd name="T1" fmla="*/ 0 h 770"/>
                <a:gd name="T2" fmla="*/ 286 w 1411"/>
                <a:gd name="T3" fmla="*/ 211 h 770"/>
                <a:gd name="T4" fmla="*/ 0 w 1411"/>
                <a:gd name="T5" fmla="*/ 312 h 770"/>
                <a:gd name="T6" fmla="*/ 221 w 1411"/>
                <a:gd name="T7" fmla="*/ 605 h 770"/>
                <a:gd name="T8" fmla="*/ 46 w 1411"/>
                <a:gd name="T9" fmla="*/ 744 h 770"/>
                <a:gd name="T10" fmla="*/ 1356 w 1411"/>
                <a:gd name="T11" fmla="*/ 770 h 770"/>
                <a:gd name="T12" fmla="*/ 1411 w 1411"/>
                <a:gd name="T13" fmla="*/ 312 h 770"/>
                <a:gd name="T14" fmla="*/ 101 w 1411"/>
                <a:gd name="T15" fmla="*/ 0 h 770"/>
                <a:gd name="T16" fmla="*/ 101 w 1411"/>
                <a:gd name="T17" fmla="*/ 0 h 770"/>
                <a:gd name="T18" fmla="*/ 101 w 1411"/>
                <a:gd name="T19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770">
                  <a:moveTo>
                    <a:pt x="101" y="0"/>
                  </a:moveTo>
                  <a:lnTo>
                    <a:pt x="286" y="211"/>
                  </a:lnTo>
                  <a:lnTo>
                    <a:pt x="0" y="312"/>
                  </a:lnTo>
                  <a:lnTo>
                    <a:pt x="221" y="605"/>
                  </a:lnTo>
                  <a:lnTo>
                    <a:pt x="46" y="744"/>
                  </a:lnTo>
                  <a:lnTo>
                    <a:pt x="1356" y="770"/>
                  </a:lnTo>
                  <a:lnTo>
                    <a:pt x="1411" y="312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auto">
            <a:xfrm>
              <a:off x="3380" y="1694"/>
              <a:ext cx="704" cy="464"/>
            </a:xfrm>
            <a:custGeom>
              <a:avLst/>
              <a:gdLst>
                <a:gd name="T0" fmla="*/ 0 w 1409"/>
                <a:gd name="T1" fmla="*/ 395 h 927"/>
                <a:gd name="T2" fmla="*/ 1409 w 1409"/>
                <a:gd name="T3" fmla="*/ 0 h 927"/>
                <a:gd name="T4" fmla="*/ 1188 w 1409"/>
                <a:gd name="T5" fmla="*/ 239 h 927"/>
                <a:gd name="T6" fmla="*/ 1390 w 1409"/>
                <a:gd name="T7" fmla="*/ 376 h 927"/>
                <a:gd name="T8" fmla="*/ 1099 w 1409"/>
                <a:gd name="T9" fmla="*/ 551 h 927"/>
                <a:gd name="T10" fmla="*/ 1380 w 1409"/>
                <a:gd name="T11" fmla="*/ 661 h 927"/>
                <a:gd name="T12" fmla="*/ 1070 w 1409"/>
                <a:gd name="T13" fmla="*/ 781 h 927"/>
                <a:gd name="T14" fmla="*/ 1234 w 1409"/>
                <a:gd name="T15" fmla="*/ 927 h 927"/>
                <a:gd name="T16" fmla="*/ 53 w 1409"/>
                <a:gd name="T17" fmla="*/ 891 h 927"/>
                <a:gd name="T18" fmla="*/ 0 w 1409"/>
                <a:gd name="T19" fmla="*/ 395 h 927"/>
                <a:gd name="T20" fmla="*/ 0 w 1409"/>
                <a:gd name="T21" fmla="*/ 395 h 927"/>
                <a:gd name="T22" fmla="*/ 0 w 1409"/>
                <a:gd name="T23" fmla="*/ 39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9" h="927">
                  <a:moveTo>
                    <a:pt x="0" y="395"/>
                  </a:moveTo>
                  <a:lnTo>
                    <a:pt x="1409" y="0"/>
                  </a:lnTo>
                  <a:lnTo>
                    <a:pt x="1188" y="239"/>
                  </a:lnTo>
                  <a:lnTo>
                    <a:pt x="1390" y="376"/>
                  </a:lnTo>
                  <a:lnTo>
                    <a:pt x="1099" y="551"/>
                  </a:lnTo>
                  <a:lnTo>
                    <a:pt x="1380" y="661"/>
                  </a:lnTo>
                  <a:lnTo>
                    <a:pt x="1070" y="781"/>
                  </a:lnTo>
                  <a:lnTo>
                    <a:pt x="1234" y="927"/>
                  </a:lnTo>
                  <a:lnTo>
                    <a:pt x="53" y="891"/>
                  </a:lnTo>
                  <a:lnTo>
                    <a:pt x="0" y="395"/>
                  </a:lnTo>
                  <a:lnTo>
                    <a:pt x="0" y="3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5" name="Freeform 9"/>
            <p:cNvSpPr>
              <a:spLocks/>
            </p:cNvSpPr>
            <p:nvPr/>
          </p:nvSpPr>
          <p:spPr bwMode="auto">
            <a:xfrm>
              <a:off x="1765" y="2276"/>
              <a:ext cx="635" cy="289"/>
            </a:xfrm>
            <a:custGeom>
              <a:avLst/>
              <a:gdLst>
                <a:gd name="T0" fmla="*/ 46 w 1270"/>
                <a:gd name="T1" fmla="*/ 0 h 578"/>
                <a:gd name="T2" fmla="*/ 220 w 1270"/>
                <a:gd name="T3" fmla="*/ 175 h 578"/>
                <a:gd name="T4" fmla="*/ 0 w 1270"/>
                <a:gd name="T5" fmla="*/ 264 h 578"/>
                <a:gd name="T6" fmla="*/ 192 w 1270"/>
                <a:gd name="T7" fmla="*/ 403 h 578"/>
                <a:gd name="T8" fmla="*/ 55 w 1270"/>
                <a:gd name="T9" fmla="*/ 578 h 578"/>
                <a:gd name="T10" fmla="*/ 1270 w 1270"/>
                <a:gd name="T11" fmla="*/ 465 h 578"/>
                <a:gd name="T12" fmla="*/ 1236 w 1270"/>
                <a:gd name="T13" fmla="*/ 74 h 578"/>
                <a:gd name="T14" fmla="*/ 46 w 1270"/>
                <a:gd name="T15" fmla="*/ 0 h 578"/>
                <a:gd name="T16" fmla="*/ 46 w 1270"/>
                <a:gd name="T17" fmla="*/ 0 h 578"/>
                <a:gd name="T18" fmla="*/ 46 w 1270"/>
                <a:gd name="T1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0" h="578">
                  <a:moveTo>
                    <a:pt x="46" y="0"/>
                  </a:moveTo>
                  <a:lnTo>
                    <a:pt x="220" y="175"/>
                  </a:lnTo>
                  <a:lnTo>
                    <a:pt x="0" y="264"/>
                  </a:lnTo>
                  <a:lnTo>
                    <a:pt x="192" y="403"/>
                  </a:lnTo>
                  <a:lnTo>
                    <a:pt x="55" y="578"/>
                  </a:lnTo>
                  <a:lnTo>
                    <a:pt x="1270" y="465"/>
                  </a:lnTo>
                  <a:lnTo>
                    <a:pt x="1236" y="7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auto">
            <a:xfrm>
              <a:off x="3027" y="2213"/>
              <a:ext cx="956" cy="384"/>
            </a:xfrm>
            <a:custGeom>
              <a:avLst/>
              <a:gdLst>
                <a:gd name="T0" fmla="*/ 38 w 1912"/>
                <a:gd name="T1" fmla="*/ 211 h 768"/>
                <a:gd name="T2" fmla="*/ 0 w 1912"/>
                <a:gd name="T3" fmla="*/ 668 h 768"/>
                <a:gd name="T4" fmla="*/ 1557 w 1912"/>
                <a:gd name="T5" fmla="*/ 768 h 768"/>
                <a:gd name="T6" fmla="*/ 1391 w 1912"/>
                <a:gd name="T7" fmla="*/ 624 h 768"/>
                <a:gd name="T8" fmla="*/ 1694 w 1912"/>
                <a:gd name="T9" fmla="*/ 557 h 768"/>
                <a:gd name="T10" fmla="*/ 1509 w 1912"/>
                <a:gd name="T11" fmla="*/ 367 h 768"/>
                <a:gd name="T12" fmla="*/ 1912 w 1912"/>
                <a:gd name="T13" fmla="*/ 230 h 768"/>
                <a:gd name="T14" fmla="*/ 1831 w 1912"/>
                <a:gd name="T15" fmla="*/ 0 h 768"/>
                <a:gd name="T16" fmla="*/ 237 w 1912"/>
                <a:gd name="T17" fmla="*/ 55 h 768"/>
                <a:gd name="T18" fmla="*/ 38 w 1912"/>
                <a:gd name="T19" fmla="*/ 211 h 768"/>
                <a:gd name="T20" fmla="*/ 38 w 1912"/>
                <a:gd name="T21" fmla="*/ 211 h 768"/>
                <a:gd name="T22" fmla="*/ 38 w 1912"/>
                <a:gd name="T23" fmla="*/ 21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2" h="768">
                  <a:moveTo>
                    <a:pt x="38" y="211"/>
                  </a:moveTo>
                  <a:lnTo>
                    <a:pt x="0" y="668"/>
                  </a:lnTo>
                  <a:lnTo>
                    <a:pt x="1557" y="768"/>
                  </a:lnTo>
                  <a:lnTo>
                    <a:pt x="1391" y="624"/>
                  </a:lnTo>
                  <a:lnTo>
                    <a:pt x="1694" y="557"/>
                  </a:lnTo>
                  <a:lnTo>
                    <a:pt x="1509" y="367"/>
                  </a:lnTo>
                  <a:lnTo>
                    <a:pt x="1912" y="230"/>
                  </a:lnTo>
                  <a:lnTo>
                    <a:pt x="1831" y="0"/>
                  </a:lnTo>
                  <a:lnTo>
                    <a:pt x="237" y="55"/>
                  </a:lnTo>
                  <a:lnTo>
                    <a:pt x="38" y="211"/>
                  </a:lnTo>
                  <a:lnTo>
                    <a:pt x="38" y="211"/>
                  </a:lnTo>
                  <a:lnTo>
                    <a:pt x="38" y="211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7" name="Freeform 11"/>
            <p:cNvSpPr>
              <a:spLocks/>
            </p:cNvSpPr>
            <p:nvPr/>
          </p:nvSpPr>
          <p:spPr bwMode="auto">
            <a:xfrm>
              <a:off x="1861" y="2606"/>
              <a:ext cx="750" cy="243"/>
            </a:xfrm>
            <a:custGeom>
              <a:avLst/>
              <a:gdLst>
                <a:gd name="T0" fmla="*/ 190 w 1500"/>
                <a:gd name="T1" fmla="*/ 36 h 487"/>
                <a:gd name="T2" fmla="*/ 0 w 1500"/>
                <a:gd name="T3" fmla="*/ 128 h 487"/>
                <a:gd name="T4" fmla="*/ 274 w 1500"/>
                <a:gd name="T5" fmla="*/ 192 h 487"/>
                <a:gd name="T6" fmla="*/ 74 w 1500"/>
                <a:gd name="T7" fmla="*/ 331 h 487"/>
                <a:gd name="T8" fmla="*/ 175 w 1500"/>
                <a:gd name="T9" fmla="*/ 487 h 487"/>
                <a:gd name="T10" fmla="*/ 1500 w 1500"/>
                <a:gd name="T11" fmla="*/ 477 h 487"/>
                <a:gd name="T12" fmla="*/ 1462 w 1500"/>
                <a:gd name="T13" fmla="*/ 0 h 487"/>
                <a:gd name="T14" fmla="*/ 190 w 1500"/>
                <a:gd name="T15" fmla="*/ 36 h 487"/>
                <a:gd name="T16" fmla="*/ 190 w 1500"/>
                <a:gd name="T17" fmla="*/ 36 h 487"/>
                <a:gd name="T18" fmla="*/ 190 w 1500"/>
                <a:gd name="T19" fmla="*/ 3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0" h="487">
                  <a:moveTo>
                    <a:pt x="190" y="36"/>
                  </a:moveTo>
                  <a:lnTo>
                    <a:pt x="0" y="128"/>
                  </a:lnTo>
                  <a:lnTo>
                    <a:pt x="274" y="192"/>
                  </a:lnTo>
                  <a:lnTo>
                    <a:pt x="74" y="331"/>
                  </a:lnTo>
                  <a:lnTo>
                    <a:pt x="175" y="487"/>
                  </a:lnTo>
                  <a:lnTo>
                    <a:pt x="1500" y="477"/>
                  </a:lnTo>
                  <a:lnTo>
                    <a:pt x="1462" y="0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6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8" name="Freeform 12"/>
            <p:cNvSpPr>
              <a:spLocks/>
            </p:cNvSpPr>
            <p:nvPr/>
          </p:nvSpPr>
          <p:spPr bwMode="auto">
            <a:xfrm>
              <a:off x="3233" y="2597"/>
              <a:ext cx="786" cy="303"/>
            </a:xfrm>
            <a:custGeom>
              <a:avLst/>
              <a:gdLst>
                <a:gd name="T0" fmla="*/ 0 w 1573"/>
                <a:gd name="T1" fmla="*/ 46 h 607"/>
                <a:gd name="T2" fmla="*/ 92 w 1573"/>
                <a:gd name="T3" fmla="*/ 552 h 607"/>
                <a:gd name="T4" fmla="*/ 1382 w 1573"/>
                <a:gd name="T5" fmla="*/ 607 h 607"/>
                <a:gd name="T6" fmla="*/ 1162 w 1573"/>
                <a:gd name="T7" fmla="*/ 468 h 607"/>
                <a:gd name="T8" fmla="*/ 1445 w 1573"/>
                <a:gd name="T9" fmla="*/ 432 h 607"/>
                <a:gd name="T10" fmla="*/ 1354 w 1573"/>
                <a:gd name="T11" fmla="*/ 322 h 607"/>
                <a:gd name="T12" fmla="*/ 1573 w 1573"/>
                <a:gd name="T13" fmla="*/ 211 h 607"/>
                <a:gd name="T14" fmla="*/ 1510 w 1573"/>
                <a:gd name="T15" fmla="*/ 0 h 607"/>
                <a:gd name="T16" fmla="*/ 0 w 1573"/>
                <a:gd name="T17" fmla="*/ 46 h 607"/>
                <a:gd name="T18" fmla="*/ 0 w 1573"/>
                <a:gd name="T19" fmla="*/ 46 h 607"/>
                <a:gd name="T20" fmla="*/ 0 w 1573"/>
                <a:gd name="T21" fmla="*/ 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3" h="607">
                  <a:moveTo>
                    <a:pt x="0" y="46"/>
                  </a:moveTo>
                  <a:lnTo>
                    <a:pt x="92" y="552"/>
                  </a:lnTo>
                  <a:lnTo>
                    <a:pt x="1382" y="607"/>
                  </a:lnTo>
                  <a:lnTo>
                    <a:pt x="1162" y="468"/>
                  </a:lnTo>
                  <a:lnTo>
                    <a:pt x="1445" y="432"/>
                  </a:lnTo>
                  <a:lnTo>
                    <a:pt x="1354" y="322"/>
                  </a:lnTo>
                  <a:lnTo>
                    <a:pt x="1573" y="211"/>
                  </a:lnTo>
                  <a:lnTo>
                    <a:pt x="151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9" name="Freeform 13"/>
            <p:cNvSpPr>
              <a:spLocks/>
            </p:cNvSpPr>
            <p:nvPr/>
          </p:nvSpPr>
          <p:spPr bwMode="auto">
            <a:xfrm>
              <a:off x="1715" y="2881"/>
              <a:ext cx="594" cy="266"/>
            </a:xfrm>
            <a:custGeom>
              <a:avLst/>
              <a:gdLst>
                <a:gd name="T0" fmla="*/ 1097 w 1188"/>
                <a:gd name="T1" fmla="*/ 0 h 532"/>
                <a:gd name="T2" fmla="*/ 36 w 1188"/>
                <a:gd name="T3" fmla="*/ 138 h 532"/>
                <a:gd name="T4" fmla="*/ 430 w 1188"/>
                <a:gd name="T5" fmla="*/ 175 h 532"/>
                <a:gd name="T6" fmla="*/ 0 w 1188"/>
                <a:gd name="T7" fmla="*/ 359 h 532"/>
                <a:gd name="T8" fmla="*/ 430 w 1188"/>
                <a:gd name="T9" fmla="*/ 359 h 532"/>
                <a:gd name="T10" fmla="*/ 46 w 1188"/>
                <a:gd name="T11" fmla="*/ 532 h 532"/>
                <a:gd name="T12" fmla="*/ 1188 w 1188"/>
                <a:gd name="T13" fmla="*/ 386 h 532"/>
                <a:gd name="T14" fmla="*/ 1097 w 1188"/>
                <a:gd name="T15" fmla="*/ 0 h 532"/>
                <a:gd name="T16" fmla="*/ 1097 w 1188"/>
                <a:gd name="T17" fmla="*/ 0 h 532"/>
                <a:gd name="T18" fmla="*/ 1097 w 1188"/>
                <a:gd name="T1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532">
                  <a:moveTo>
                    <a:pt x="1097" y="0"/>
                  </a:moveTo>
                  <a:lnTo>
                    <a:pt x="36" y="138"/>
                  </a:lnTo>
                  <a:lnTo>
                    <a:pt x="430" y="175"/>
                  </a:lnTo>
                  <a:lnTo>
                    <a:pt x="0" y="359"/>
                  </a:lnTo>
                  <a:lnTo>
                    <a:pt x="430" y="359"/>
                  </a:lnTo>
                  <a:lnTo>
                    <a:pt x="46" y="532"/>
                  </a:lnTo>
                  <a:lnTo>
                    <a:pt x="1188" y="386"/>
                  </a:lnTo>
                  <a:lnTo>
                    <a:pt x="1097" y="0"/>
                  </a:lnTo>
                  <a:lnTo>
                    <a:pt x="1097" y="0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0" name="Freeform 14"/>
            <p:cNvSpPr>
              <a:spLocks/>
            </p:cNvSpPr>
            <p:nvPr/>
          </p:nvSpPr>
          <p:spPr bwMode="auto">
            <a:xfrm>
              <a:off x="2849" y="2964"/>
              <a:ext cx="1011" cy="413"/>
            </a:xfrm>
            <a:custGeom>
              <a:avLst/>
              <a:gdLst>
                <a:gd name="T0" fmla="*/ 36 w 2021"/>
                <a:gd name="T1" fmla="*/ 0 h 827"/>
                <a:gd name="T2" fmla="*/ 1179 w 2021"/>
                <a:gd name="T3" fmla="*/ 110 h 827"/>
                <a:gd name="T4" fmla="*/ 1985 w 2021"/>
                <a:gd name="T5" fmla="*/ 312 h 827"/>
                <a:gd name="T6" fmla="*/ 1462 w 2021"/>
                <a:gd name="T7" fmla="*/ 312 h 827"/>
                <a:gd name="T8" fmla="*/ 2021 w 2021"/>
                <a:gd name="T9" fmla="*/ 597 h 827"/>
                <a:gd name="T10" fmla="*/ 1711 w 2021"/>
                <a:gd name="T11" fmla="*/ 597 h 827"/>
                <a:gd name="T12" fmla="*/ 1958 w 2021"/>
                <a:gd name="T13" fmla="*/ 827 h 827"/>
                <a:gd name="T14" fmla="*/ 502 w 2021"/>
                <a:gd name="T15" fmla="*/ 753 h 827"/>
                <a:gd name="T16" fmla="*/ 447 w 2021"/>
                <a:gd name="T17" fmla="*/ 477 h 827"/>
                <a:gd name="T18" fmla="*/ 0 w 2021"/>
                <a:gd name="T19" fmla="*/ 331 h 827"/>
                <a:gd name="T20" fmla="*/ 36 w 2021"/>
                <a:gd name="T21" fmla="*/ 0 h 827"/>
                <a:gd name="T22" fmla="*/ 36 w 2021"/>
                <a:gd name="T23" fmla="*/ 0 h 827"/>
                <a:gd name="T24" fmla="*/ 36 w 2021"/>
                <a:gd name="T2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1" h="827">
                  <a:moveTo>
                    <a:pt x="36" y="0"/>
                  </a:moveTo>
                  <a:lnTo>
                    <a:pt x="1179" y="110"/>
                  </a:lnTo>
                  <a:lnTo>
                    <a:pt x="1985" y="312"/>
                  </a:lnTo>
                  <a:lnTo>
                    <a:pt x="1462" y="312"/>
                  </a:lnTo>
                  <a:lnTo>
                    <a:pt x="2021" y="597"/>
                  </a:lnTo>
                  <a:lnTo>
                    <a:pt x="1711" y="597"/>
                  </a:lnTo>
                  <a:lnTo>
                    <a:pt x="1958" y="827"/>
                  </a:lnTo>
                  <a:lnTo>
                    <a:pt x="502" y="753"/>
                  </a:lnTo>
                  <a:lnTo>
                    <a:pt x="447" y="477"/>
                  </a:lnTo>
                  <a:lnTo>
                    <a:pt x="0" y="33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1" name="Freeform 15"/>
            <p:cNvSpPr>
              <a:spLocks/>
            </p:cNvSpPr>
            <p:nvPr/>
          </p:nvSpPr>
          <p:spPr bwMode="auto">
            <a:xfrm>
              <a:off x="1880" y="3124"/>
              <a:ext cx="612" cy="280"/>
            </a:xfrm>
            <a:custGeom>
              <a:avLst/>
              <a:gdLst>
                <a:gd name="T0" fmla="*/ 557 w 1224"/>
                <a:gd name="T1" fmla="*/ 0 h 561"/>
                <a:gd name="T2" fmla="*/ 0 w 1224"/>
                <a:gd name="T3" fmla="*/ 139 h 561"/>
                <a:gd name="T4" fmla="*/ 173 w 1224"/>
                <a:gd name="T5" fmla="*/ 266 h 561"/>
                <a:gd name="T6" fmla="*/ 55 w 1224"/>
                <a:gd name="T7" fmla="*/ 460 h 561"/>
                <a:gd name="T8" fmla="*/ 238 w 1224"/>
                <a:gd name="T9" fmla="*/ 561 h 561"/>
                <a:gd name="T10" fmla="*/ 1198 w 1224"/>
                <a:gd name="T11" fmla="*/ 451 h 561"/>
                <a:gd name="T12" fmla="*/ 1224 w 1224"/>
                <a:gd name="T13" fmla="*/ 65 h 561"/>
                <a:gd name="T14" fmla="*/ 557 w 1224"/>
                <a:gd name="T15" fmla="*/ 0 h 561"/>
                <a:gd name="T16" fmla="*/ 557 w 1224"/>
                <a:gd name="T17" fmla="*/ 0 h 561"/>
                <a:gd name="T18" fmla="*/ 557 w 1224"/>
                <a:gd name="T1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4" h="561">
                  <a:moveTo>
                    <a:pt x="557" y="0"/>
                  </a:moveTo>
                  <a:lnTo>
                    <a:pt x="0" y="139"/>
                  </a:lnTo>
                  <a:lnTo>
                    <a:pt x="173" y="266"/>
                  </a:lnTo>
                  <a:lnTo>
                    <a:pt x="55" y="460"/>
                  </a:lnTo>
                  <a:lnTo>
                    <a:pt x="238" y="561"/>
                  </a:lnTo>
                  <a:lnTo>
                    <a:pt x="1198" y="451"/>
                  </a:lnTo>
                  <a:lnTo>
                    <a:pt x="1224" y="65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8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2" name="Freeform 16"/>
            <p:cNvSpPr>
              <a:spLocks/>
            </p:cNvSpPr>
            <p:nvPr/>
          </p:nvSpPr>
          <p:spPr bwMode="auto">
            <a:xfrm>
              <a:off x="1843" y="1529"/>
              <a:ext cx="878" cy="533"/>
            </a:xfrm>
            <a:custGeom>
              <a:avLst/>
              <a:gdLst>
                <a:gd name="T0" fmla="*/ 336 w 1755"/>
                <a:gd name="T1" fmla="*/ 0 h 1064"/>
                <a:gd name="T2" fmla="*/ 1709 w 1755"/>
                <a:gd name="T3" fmla="*/ 412 h 1064"/>
                <a:gd name="T4" fmla="*/ 1755 w 1755"/>
                <a:gd name="T5" fmla="*/ 743 h 1064"/>
                <a:gd name="T6" fmla="*/ 319 w 1755"/>
                <a:gd name="T7" fmla="*/ 403 h 1064"/>
                <a:gd name="T8" fmla="*/ 36 w 1755"/>
                <a:gd name="T9" fmla="*/ 1064 h 1064"/>
                <a:gd name="T10" fmla="*/ 0 w 1755"/>
                <a:gd name="T11" fmla="*/ 559 h 1064"/>
                <a:gd name="T12" fmla="*/ 336 w 1755"/>
                <a:gd name="T13" fmla="*/ 0 h 1064"/>
                <a:gd name="T14" fmla="*/ 336 w 1755"/>
                <a:gd name="T15" fmla="*/ 0 h 1064"/>
                <a:gd name="T16" fmla="*/ 336 w 1755"/>
                <a:gd name="T17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5" h="1064">
                  <a:moveTo>
                    <a:pt x="336" y="0"/>
                  </a:moveTo>
                  <a:lnTo>
                    <a:pt x="1709" y="412"/>
                  </a:lnTo>
                  <a:lnTo>
                    <a:pt x="1755" y="743"/>
                  </a:lnTo>
                  <a:lnTo>
                    <a:pt x="319" y="403"/>
                  </a:lnTo>
                  <a:lnTo>
                    <a:pt x="36" y="1064"/>
                  </a:lnTo>
                  <a:lnTo>
                    <a:pt x="0" y="559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3" name="Freeform 17"/>
            <p:cNvSpPr>
              <a:spLocks/>
            </p:cNvSpPr>
            <p:nvPr/>
          </p:nvSpPr>
          <p:spPr bwMode="auto">
            <a:xfrm>
              <a:off x="3261" y="1429"/>
              <a:ext cx="927" cy="435"/>
            </a:xfrm>
            <a:custGeom>
              <a:avLst/>
              <a:gdLst>
                <a:gd name="T0" fmla="*/ 0 w 1856"/>
                <a:gd name="T1" fmla="*/ 531 h 871"/>
                <a:gd name="T2" fmla="*/ 1527 w 1856"/>
                <a:gd name="T3" fmla="*/ 0 h 871"/>
                <a:gd name="T4" fmla="*/ 1856 w 1856"/>
                <a:gd name="T5" fmla="*/ 312 h 871"/>
                <a:gd name="T6" fmla="*/ 265 w 1856"/>
                <a:gd name="T7" fmla="*/ 871 h 871"/>
                <a:gd name="T8" fmla="*/ 0 w 1856"/>
                <a:gd name="T9" fmla="*/ 531 h 871"/>
                <a:gd name="T10" fmla="*/ 0 w 1856"/>
                <a:gd name="T11" fmla="*/ 531 h 871"/>
                <a:gd name="T12" fmla="*/ 0 w 1856"/>
                <a:gd name="T13" fmla="*/ 53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6" h="871">
                  <a:moveTo>
                    <a:pt x="0" y="531"/>
                  </a:moveTo>
                  <a:lnTo>
                    <a:pt x="1527" y="0"/>
                  </a:lnTo>
                  <a:lnTo>
                    <a:pt x="1856" y="312"/>
                  </a:lnTo>
                  <a:lnTo>
                    <a:pt x="265" y="871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4" name="Freeform 18"/>
            <p:cNvSpPr>
              <a:spLocks/>
            </p:cNvSpPr>
            <p:nvPr/>
          </p:nvSpPr>
          <p:spPr bwMode="auto">
            <a:xfrm>
              <a:off x="3178" y="2895"/>
              <a:ext cx="755" cy="169"/>
            </a:xfrm>
            <a:custGeom>
              <a:avLst/>
              <a:gdLst>
                <a:gd name="T0" fmla="*/ 0 w 1510"/>
                <a:gd name="T1" fmla="*/ 0 h 338"/>
                <a:gd name="T2" fmla="*/ 1346 w 1510"/>
                <a:gd name="T3" fmla="*/ 338 h 338"/>
                <a:gd name="T4" fmla="*/ 1510 w 1510"/>
                <a:gd name="T5" fmla="*/ 110 h 338"/>
                <a:gd name="T6" fmla="*/ 0 w 1510"/>
                <a:gd name="T7" fmla="*/ 0 h 338"/>
                <a:gd name="T8" fmla="*/ 0 w 1510"/>
                <a:gd name="T9" fmla="*/ 0 h 338"/>
                <a:gd name="T10" fmla="*/ 0 w 1510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0" h="338">
                  <a:moveTo>
                    <a:pt x="0" y="0"/>
                  </a:moveTo>
                  <a:lnTo>
                    <a:pt x="1346" y="338"/>
                  </a:lnTo>
                  <a:lnTo>
                    <a:pt x="1510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5" name="Freeform 19"/>
            <p:cNvSpPr>
              <a:spLocks/>
            </p:cNvSpPr>
            <p:nvPr/>
          </p:nvSpPr>
          <p:spPr bwMode="auto">
            <a:xfrm>
              <a:off x="1642" y="2694"/>
              <a:ext cx="160" cy="238"/>
            </a:xfrm>
            <a:custGeom>
              <a:avLst/>
              <a:gdLst>
                <a:gd name="T0" fmla="*/ 312 w 319"/>
                <a:gd name="T1" fmla="*/ 0 h 477"/>
                <a:gd name="T2" fmla="*/ 0 w 319"/>
                <a:gd name="T3" fmla="*/ 238 h 477"/>
                <a:gd name="T4" fmla="*/ 319 w 319"/>
                <a:gd name="T5" fmla="*/ 477 h 477"/>
                <a:gd name="T6" fmla="*/ 312 w 319"/>
                <a:gd name="T7" fmla="*/ 0 h 477"/>
                <a:gd name="T8" fmla="*/ 312 w 319"/>
                <a:gd name="T9" fmla="*/ 0 h 477"/>
                <a:gd name="T10" fmla="*/ 312 w 319"/>
                <a:gd name="T1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477">
                  <a:moveTo>
                    <a:pt x="312" y="0"/>
                  </a:moveTo>
                  <a:lnTo>
                    <a:pt x="0" y="238"/>
                  </a:lnTo>
                  <a:lnTo>
                    <a:pt x="319" y="477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6" name="Freeform 20"/>
            <p:cNvSpPr>
              <a:spLocks/>
            </p:cNvSpPr>
            <p:nvPr/>
          </p:nvSpPr>
          <p:spPr bwMode="auto">
            <a:xfrm>
              <a:off x="2803" y="1942"/>
              <a:ext cx="531" cy="197"/>
            </a:xfrm>
            <a:custGeom>
              <a:avLst/>
              <a:gdLst>
                <a:gd name="T0" fmla="*/ 19 w 1061"/>
                <a:gd name="T1" fmla="*/ 74 h 395"/>
                <a:gd name="T2" fmla="*/ 0 w 1061"/>
                <a:gd name="T3" fmla="*/ 395 h 395"/>
                <a:gd name="T4" fmla="*/ 1061 w 1061"/>
                <a:gd name="T5" fmla="*/ 385 h 395"/>
                <a:gd name="T6" fmla="*/ 1042 w 1061"/>
                <a:gd name="T7" fmla="*/ 0 h 395"/>
                <a:gd name="T8" fmla="*/ 19 w 1061"/>
                <a:gd name="T9" fmla="*/ 74 h 395"/>
                <a:gd name="T10" fmla="*/ 19 w 1061"/>
                <a:gd name="T11" fmla="*/ 74 h 395"/>
                <a:gd name="T12" fmla="*/ 19 w 1061"/>
                <a:gd name="T13" fmla="*/ 7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395">
                  <a:moveTo>
                    <a:pt x="19" y="74"/>
                  </a:moveTo>
                  <a:lnTo>
                    <a:pt x="0" y="395"/>
                  </a:lnTo>
                  <a:lnTo>
                    <a:pt x="1061" y="385"/>
                  </a:lnTo>
                  <a:lnTo>
                    <a:pt x="1042" y="0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9" y="74"/>
                  </a:lnTo>
                  <a:close/>
                </a:path>
              </a:pathLst>
            </a:cu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7" name="Freeform 21"/>
            <p:cNvSpPr>
              <a:spLocks/>
            </p:cNvSpPr>
            <p:nvPr/>
          </p:nvSpPr>
          <p:spPr bwMode="auto">
            <a:xfrm>
              <a:off x="2529" y="2359"/>
              <a:ext cx="384" cy="150"/>
            </a:xfrm>
            <a:custGeom>
              <a:avLst/>
              <a:gdLst>
                <a:gd name="T0" fmla="*/ 0 w 768"/>
                <a:gd name="T1" fmla="*/ 0 h 300"/>
                <a:gd name="T2" fmla="*/ 0 w 768"/>
                <a:gd name="T3" fmla="*/ 300 h 300"/>
                <a:gd name="T4" fmla="*/ 768 w 768"/>
                <a:gd name="T5" fmla="*/ 300 h 300"/>
                <a:gd name="T6" fmla="*/ 768 w 768"/>
                <a:gd name="T7" fmla="*/ 38 h 300"/>
                <a:gd name="T8" fmla="*/ 0 w 768"/>
                <a:gd name="T9" fmla="*/ 0 h 300"/>
                <a:gd name="T10" fmla="*/ 0 w 768"/>
                <a:gd name="T11" fmla="*/ 0 h 300"/>
                <a:gd name="T12" fmla="*/ 0 w 768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300">
                  <a:moveTo>
                    <a:pt x="0" y="0"/>
                  </a:moveTo>
                  <a:lnTo>
                    <a:pt x="0" y="300"/>
                  </a:lnTo>
                  <a:lnTo>
                    <a:pt x="768" y="300"/>
                  </a:lnTo>
                  <a:lnTo>
                    <a:pt x="768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8" name="Freeform 22"/>
            <p:cNvSpPr>
              <a:spLocks/>
            </p:cNvSpPr>
            <p:nvPr/>
          </p:nvSpPr>
          <p:spPr bwMode="auto">
            <a:xfrm>
              <a:off x="2707" y="2652"/>
              <a:ext cx="481" cy="188"/>
            </a:xfrm>
            <a:custGeom>
              <a:avLst/>
              <a:gdLst>
                <a:gd name="T0" fmla="*/ 0 w 960"/>
                <a:gd name="T1" fmla="*/ 100 h 376"/>
                <a:gd name="T2" fmla="*/ 55 w 960"/>
                <a:gd name="T3" fmla="*/ 376 h 376"/>
                <a:gd name="T4" fmla="*/ 951 w 960"/>
                <a:gd name="T5" fmla="*/ 376 h 376"/>
                <a:gd name="T6" fmla="*/ 960 w 960"/>
                <a:gd name="T7" fmla="*/ 0 h 376"/>
                <a:gd name="T8" fmla="*/ 0 w 960"/>
                <a:gd name="T9" fmla="*/ 100 h 376"/>
                <a:gd name="T10" fmla="*/ 0 w 960"/>
                <a:gd name="T11" fmla="*/ 100 h 376"/>
                <a:gd name="T12" fmla="*/ 0 w 960"/>
                <a:gd name="T13" fmla="*/ 10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0" h="376">
                  <a:moveTo>
                    <a:pt x="0" y="100"/>
                  </a:moveTo>
                  <a:lnTo>
                    <a:pt x="55" y="376"/>
                  </a:lnTo>
                  <a:lnTo>
                    <a:pt x="951" y="376"/>
                  </a:lnTo>
                  <a:lnTo>
                    <a:pt x="960" y="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9" name="Freeform 23"/>
            <p:cNvSpPr>
              <a:spLocks/>
            </p:cNvSpPr>
            <p:nvPr/>
          </p:nvSpPr>
          <p:spPr bwMode="auto">
            <a:xfrm>
              <a:off x="2364" y="2968"/>
              <a:ext cx="399" cy="133"/>
            </a:xfrm>
            <a:custGeom>
              <a:avLst/>
              <a:gdLst>
                <a:gd name="T0" fmla="*/ 0 w 796"/>
                <a:gd name="T1" fmla="*/ 0 h 266"/>
                <a:gd name="T2" fmla="*/ 28 w 796"/>
                <a:gd name="T3" fmla="*/ 256 h 266"/>
                <a:gd name="T4" fmla="*/ 796 w 796"/>
                <a:gd name="T5" fmla="*/ 266 h 266"/>
                <a:gd name="T6" fmla="*/ 751 w 796"/>
                <a:gd name="T7" fmla="*/ 28 h 266"/>
                <a:gd name="T8" fmla="*/ 0 w 796"/>
                <a:gd name="T9" fmla="*/ 0 h 266"/>
                <a:gd name="T10" fmla="*/ 0 w 796"/>
                <a:gd name="T11" fmla="*/ 0 h 266"/>
                <a:gd name="T12" fmla="*/ 0 w 796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266">
                  <a:moveTo>
                    <a:pt x="0" y="0"/>
                  </a:moveTo>
                  <a:lnTo>
                    <a:pt x="28" y="256"/>
                  </a:lnTo>
                  <a:lnTo>
                    <a:pt x="796" y="266"/>
                  </a:lnTo>
                  <a:lnTo>
                    <a:pt x="751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0" name="Freeform 24"/>
            <p:cNvSpPr>
              <a:spLocks/>
            </p:cNvSpPr>
            <p:nvPr/>
          </p:nvSpPr>
          <p:spPr bwMode="auto">
            <a:xfrm>
              <a:off x="2560" y="3202"/>
              <a:ext cx="408" cy="133"/>
            </a:xfrm>
            <a:custGeom>
              <a:avLst/>
              <a:gdLst>
                <a:gd name="T0" fmla="*/ 0 w 816"/>
                <a:gd name="T1" fmla="*/ 0 h 266"/>
                <a:gd name="T2" fmla="*/ 10 w 816"/>
                <a:gd name="T3" fmla="*/ 266 h 266"/>
                <a:gd name="T4" fmla="*/ 816 w 816"/>
                <a:gd name="T5" fmla="*/ 240 h 266"/>
                <a:gd name="T6" fmla="*/ 806 w 816"/>
                <a:gd name="T7" fmla="*/ 65 h 266"/>
                <a:gd name="T8" fmla="*/ 0 w 816"/>
                <a:gd name="T9" fmla="*/ 0 h 266"/>
                <a:gd name="T10" fmla="*/ 0 w 816"/>
                <a:gd name="T11" fmla="*/ 0 h 266"/>
                <a:gd name="T12" fmla="*/ 0 w 816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266">
                  <a:moveTo>
                    <a:pt x="0" y="0"/>
                  </a:moveTo>
                  <a:lnTo>
                    <a:pt x="10" y="266"/>
                  </a:lnTo>
                  <a:lnTo>
                    <a:pt x="816" y="240"/>
                  </a:lnTo>
                  <a:lnTo>
                    <a:pt x="806" y="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1" name="Freeform 25"/>
            <p:cNvSpPr>
              <a:spLocks/>
            </p:cNvSpPr>
            <p:nvPr/>
          </p:nvSpPr>
          <p:spPr bwMode="auto">
            <a:xfrm>
              <a:off x="1802" y="1354"/>
              <a:ext cx="2511" cy="927"/>
            </a:xfrm>
            <a:custGeom>
              <a:avLst/>
              <a:gdLst>
                <a:gd name="T0" fmla="*/ 257 w 5023"/>
                <a:gd name="T1" fmla="*/ 1119 h 1853"/>
                <a:gd name="T2" fmla="*/ 148 w 5023"/>
                <a:gd name="T3" fmla="*/ 1304 h 1853"/>
                <a:gd name="T4" fmla="*/ 84 w 5023"/>
                <a:gd name="T5" fmla="*/ 1587 h 1853"/>
                <a:gd name="T6" fmla="*/ 411 w 5023"/>
                <a:gd name="T7" fmla="*/ 285 h 1853"/>
                <a:gd name="T8" fmla="*/ 0 w 5023"/>
                <a:gd name="T9" fmla="*/ 1661 h 1853"/>
                <a:gd name="T10" fmla="*/ 1913 w 5023"/>
                <a:gd name="T11" fmla="*/ 1735 h 1853"/>
                <a:gd name="T12" fmla="*/ 4721 w 5023"/>
                <a:gd name="T13" fmla="*/ 1789 h 1853"/>
                <a:gd name="T14" fmla="*/ 4738 w 5023"/>
                <a:gd name="T15" fmla="*/ 1422 h 1853"/>
                <a:gd name="T16" fmla="*/ 4812 w 5023"/>
                <a:gd name="T17" fmla="*/ 1158 h 1853"/>
                <a:gd name="T18" fmla="*/ 4783 w 5023"/>
                <a:gd name="T19" fmla="*/ 909 h 1853"/>
                <a:gd name="T20" fmla="*/ 4774 w 5023"/>
                <a:gd name="T21" fmla="*/ 652 h 1853"/>
                <a:gd name="T22" fmla="*/ 4464 w 5023"/>
                <a:gd name="T23" fmla="*/ 0 h 1853"/>
                <a:gd name="T24" fmla="*/ 4417 w 5023"/>
                <a:gd name="T25" fmla="*/ 139 h 1853"/>
                <a:gd name="T26" fmla="*/ 4399 w 5023"/>
                <a:gd name="T27" fmla="*/ 698 h 1853"/>
                <a:gd name="T28" fmla="*/ 4299 w 5023"/>
                <a:gd name="T29" fmla="*/ 909 h 1853"/>
                <a:gd name="T30" fmla="*/ 4335 w 5023"/>
                <a:gd name="T31" fmla="*/ 1139 h 1853"/>
                <a:gd name="T32" fmla="*/ 4282 w 5023"/>
                <a:gd name="T33" fmla="*/ 1340 h 1853"/>
                <a:gd name="T34" fmla="*/ 3209 w 5023"/>
                <a:gd name="T35" fmla="*/ 1597 h 1853"/>
                <a:gd name="T36" fmla="*/ 2964 w 5023"/>
                <a:gd name="T37" fmla="*/ 707 h 1853"/>
                <a:gd name="T38" fmla="*/ 3101 w 5023"/>
                <a:gd name="T39" fmla="*/ 1606 h 1853"/>
                <a:gd name="T40" fmla="*/ 1949 w 5023"/>
                <a:gd name="T41" fmla="*/ 1203 h 1853"/>
                <a:gd name="T42" fmla="*/ 2004 w 5023"/>
                <a:gd name="T43" fmla="*/ 1110 h 1853"/>
                <a:gd name="T44" fmla="*/ 2753 w 5023"/>
                <a:gd name="T45" fmla="*/ 652 h 1853"/>
                <a:gd name="T46" fmla="*/ 605 w 5023"/>
                <a:gd name="T47" fmla="*/ 367 h 1853"/>
                <a:gd name="T48" fmla="*/ 1793 w 5023"/>
                <a:gd name="T49" fmla="*/ 726 h 1853"/>
                <a:gd name="T50" fmla="*/ 1858 w 5023"/>
                <a:gd name="T51" fmla="*/ 1652 h 1853"/>
                <a:gd name="T52" fmla="*/ 301 w 5023"/>
                <a:gd name="T53" fmla="*/ 1642 h 1853"/>
                <a:gd name="T54" fmla="*/ 365 w 5023"/>
                <a:gd name="T55" fmla="*/ 1386 h 1853"/>
                <a:gd name="T56" fmla="*/ 375 w 5023"/>
                <a:gd name="T57" fmla="*/ 1074 h 1853"/>
                <a:gd name="T58" fmla="*/ 449 w 5023"/>
                <a:gd name="T59" fmla="*/ 882 h 1853"/>
                <a:gd name="T60" fmla="*/ 1721 w 5023"/>
                <a:gd name="T61" fmla="*/ 1119 h 1853"/>
                <a:gd name="T62" fmla="*/ 494 w 5023"/>
                <a:gd name="T63" fmla="*/ 734 h 1853"/>
                <a:gd name="T64" fmla="*/ 394 w 5023"/>
                <a:gd name="T65" fmla="*/ 743 h 1853"/>
                <a:gd name="T66" fmla="*/ 394 w 5023"/>
                <a:gd name="T67" fmla="*/ 743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3" h="1853">
                  <a:moveTo>
                    <a:pt x="394" y="743"/>
                  </a:moveTo>
                  <a:lnTo>
                    <a:pt x="257" y="1119"/>
                  </a:lnTo>
                  <a:lnTo>
                    <a:pt x="394" y="1304"/>
                  </a:lnTo>
                  <a:lnTo>
                    <a:pt x="148" y="1304"/>
                  </a:lnTo>
                  <a:lnTo>
                    <a:pt x="348" y="1505"/>
                  </a:lnTo>
                  <a:lnTo>
                    <a:pt x="84" y="1587"/>
                  </a:lnTo>
                  <a:lnTo>
                    <a:pt x="91" y="899"/>
                  </a:lnTo>
                  <a:lnTo>
                    <a:pt x="411" y="285"/>
                  </a:lnTo>
                  <a:lnTo>
                    <a:pt x="0" y="882"/>
                  </a:lnTo>
                  <a:lnTo>
                    <a:pt x="0" y="1661"/>
                  </a:lnTo>
                  <a:lnTo>
                    <a:pt x="989" y="1853"/>
                  </a:lnTo>
                  <a:lnTo>
                    <a:pt x="1913" y="1735"/>
                  </a:lnTo>
                  <a:lnTo>
                    <a:pt x="3139" y="1707"/>
                  </a:lnTo>
                  <a:lnTo>
                    <a:pt x="4721" y="1789"/>
                  </a:lnTo>
                  <a:lnTo>
                    <a:pt x="4913" y="1579"/>
                  </a:lnTo>
                  <a:lnTo>
                    <a:pt x="4738" y="1422"/>
                  </a:lnTo>
                  <a:lnTo>
                    <a:pt x="5023" y="1321"/>
                  </a:lnTo>
                  <a:lnTo>
                    <a:pt x="4812" y="1158"/>
                  </a:lnTo>
                  <a:lnTo>
                    <a:pt x="4985" y="1083"/>
                  </a:lnTo>
                  <a:lnTo>
                    <a:pt x="4783" y="909"/>
                  </a:lnTo>
                  <a:lnTo>
                    <a:pt x="4975" y="817"/>
                  </a:lnTo>
                  <a:lnTo>
                    <a:pt x="4774" y="652"/>
                  </a:lnTo>
                  <a:lnTo>
                    <a:pt x="4939" y="487"/>
                  </a:lnTo>
                  <a:lnTo>
                    <a:pt x="4464" y="0"/>
                  </a:lnTo>
                  <a:lnTo>
                    <a:pt x="2918" y="642"/>
                  </a:lnTo>
                  <a:lnTo>
                    <a:pt x="4417" y="139"/>
                  </a:lnTo>
                  <a:lnTo>
                    <a:pt x="4793" y="506"/>
                  </a:lnTo>
                  <a:lnTo>
                    <a:pt x="4399" y="698"/>
                  </a:lnTo>
                  <a:lnTo>
                    <a:pt x="4802" y="781"/>
                  </a:lnTo>
                  <a:lnTo>
                    <a:pt x="4299" y="909"/>
                  </a:lnTo>
                  <a:lnTo>
                    <a:pt x="4738" y="1047"/>
                  </a:lnTo>
                  <a:lnTo>
                    <a:pt x="4335" y="1139"/>
                  </a:lnTo>
                  <a:lnTo>
                    <a:pt x="4747" y="1304"/>
                  </a:lnTo>
                  <a:lnTo>
                    <a:pt x="4282" y="1340"/>
                  </a:lnTo>
                  <a:lnTo>
                    <a:pt x="4692" y="1606"/>
                  </a:lnTo>
                  <a:lnTo>
                    <a:pt x="3209" y="1597"/>
                  </a:lnTo>
                  <a:lnTo>
                    <a:pt x="3228" y="1064"/>
                  </a:lnTo>
                  <a:lnTo>
                    <a:pt x="2964" y="707"/>
                  </a:lnTo>
                  <a:lnTo>
                    <a:pt x="3110" y="1083"/>
                  </a:lnTo>
                  <a:lnTo>
                    <a:pt x="3101" y="1606"/>
                  </a:lnTo>
                  <a:lnTo>
                    <a:pt x="1975" y="1642"/>
                  </a:lnTo>
                  <a:lnTo>
                    <a:pt x="1949" y="1203"/>
                  </a:lnTo>
                  <a:lnTo>
                    <a:pt x="2909" y="1110"/>
                  </a:lnTo>
                  <a:lnTo>
                    <a:pt x="2004" y="1110"/>
                  </a:lnTo>
                  <a:lnTo>
                    <a:pt x="1867" y="717"/>
                  </a:lnTo>
                  <a:lnTo>
                    <a:pt x="2753" y="652"/>
                  </a:lnTo>
                  <a:lnTo>
                    <a:pt x="1472" y="587"/>
                  </a:lnTo>
                  <a:lnTo>
                    <a:pt x="605" y="367"/>
                  </a:lnTo>
                  <a:lnTo>
                    <a:pt x="1481" y="661"/>
                  </a:lnTo>
                  <a:lnTo>
                    <a:pt x="1793" y="726"/>
                  </a:lnTo>
                  <a:lnTo>
                    <a:pt x="1867" y="1102"/>
                  </a:lnTo>
                  <a:lnTo>
                    <a:pt x="1858" y="1652"/>
                  </a:lnTo>
                  <a:lnTo>
                    <a:pt x="1171" y="1726"/>
                  </a:lnTo>
                  <a:lnTo>
                    <a:pt x="301" y="1642"/>
                  </a:lnTo>
                  <a:lnTo>
                    <a:pt x="658" y="1505"/>
                  </a:lnTo>
                  <a:lnTo>
                    <a:pt x="365" y="1386"/>
                  </a:lnTo>
                  <a:lnTo>
                    <a:pt x="759" y="1395"/>
                  </a:lnTo>
                  <a:lnTo>
                    <a:pt x="375" y="1074"/>
                  </a:lnTo>
                  <a:lnTo>
                    <a:pt x="705" y="1119"/>
                  </a:lnTo>
                  <a:lnTo>
                    <a:pt x="449" y="882"/>
                  </a:lnTo>
                  <a:lnTo>
                    <a:pt x="1164" y="1055"/>
                  </a:lnTo>
                  <a:lnTo>
                    <a:pt x="1721" y="1119"/>
                  </a:lnTo>
                  <a:lnTo>
                    <a:pt x="888" y="918"/>
                  </a:lnTo>
                  <a:lnTo>
                    <a:pt x="494" y="734"/>
                  </a:lnTo>
                  <a:lnTo>
                    <a:pt x="394" y="414"/>
                  </a:lnTo>
                  <a:lnTo>
                    <a:pt x="394" y="743"/>
                  </a:lnTo>
                  <a:lnTo>
                    <a:pt x="394" y="743"/>
                  </a:lnTo>
                  <a:lnTo>
                    <a:pt x="394" y="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2" name="Freeform 26"/>
            <p:cNvSpPr>
              <a:spLocks/>
            </p:cNvSpPr>
            <p:nvPr/>
          </p:nvSpPr>
          <p:spPr bwMode="auto">
            <a:xfrm>
              <a:off x="2305" y="2198"/>
              <a:ext cx="1646" cy="133"/>
            </a:xfrm>
            <a:custGeom>
              <a:avLst/>
              <a:gdLst>
                <a:gd name="T0" fmla="*/ 0 w 3291"/>
                <a:gd name="T1" fmla="*/ 156 h 266"/>
                <a:gd name="T2" fmla="*/ 1051 w 3291"/>
                <a:gd name="T3" fmla="*/ 266 h 266"/>
                <a:gd name="T4" fmla="*/ 3291 w 3291"/>
                <a:gd name="T5" fmla="*/ 64 h 266"/>
                <a:gd name="T6" fmla="*/ 2851 w 3291"/>
                <a:gd name="T7" fmla="*/ 0 h 266"/>
                <a:gd name="T8" fmla="*/ 1745 w 3291"/>
                <a:gd name="T9" fmla="*/ 139 h 266"/>
                <a:gd name="T10" fmla="*/ 720 w 3291"/>
                <a:gd name="T11" fmla="*/ 148 h 266"/>
                <a:gd name="T12" fmla="*/ 108 w 3291"/>
                <a:gd name="T13" fmla="*/ 101 h 266"/>
                <a:gd name="T14" fmla="*/ 0 w 3291"/>
                <a:gd name="T15" fmla="*/ 156 h 266"/>
                <a:gd name="T16" fmla="*/ 0 w 3291"/>
                <a:gd name="T17" fmla="*/ 156 h 266"/>
                <a:gd name="T18" fmla="*/ 0 w 3291"/>
                <a:gd name="T19" fmla="*/ 1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1" h="266">
                  <a:moveTo>
                    <a:pt x="0" y="156"/>
                  </a:moveTo>
                  <a:lnTo>
                    <a:pt x="1051" y="266"/>
                  </a:lnTo>
                  <a:lnTo>
                    <a:pt x="3291" y="64"/>
                  </a:lnTo>
                  <a:lnTo>
                    <a:pt x="2851" y="0"/>
                  </a:lnTo>
                  <a:lnTo>
                    <a:pt x="1745" y="139"/>
                  </a:lnTo>
                  <a:lnTo>
                    <a:pt x="720" y="148"/>
                  </a:lnTo>
                  <a:lnTo>
                    <a:pt x="108" y="10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3" name="Freeform 27"/>
            <p:cNvSpPr>
              <a:spLocks/>
            </p:cNvSpPr>
            <p:nvPr/>
          </p:nvSpPr>
          <p:spPr bwMode="auto">
            <a:xfrm>
              <a:off x="1623" y="2020"/>
              <a:ext cx="2451" cy="646"/>
            </a:xfrm>
            <a:custGeom>
              <a:avLst/>
              <a:gdLst>
                <a:gd name="T0" fmla="*/ 93 w 4903"/>
                <a:gd name="T1" fmla="*/ 322 h 1293"/>
                <a:gd name="T2" fmla="*/ 220 w 4903"/>
                <a:gd name="T3" fmla="*/ 487 h 1293"/>
                <a:gd name="T4" fmla="*/ 0 w 4903"/>
                <a:gd name="T5" fmla="*/ 552 h 1293"/>
                <a:gd name="T6" fmla="*/ 175 w 4903"/>
                <a:gd name="T7" fmla="*/ 698 h 1293"/>
                <a:gd name="T8" fmla="*/ 38 w 4903"/>
                <a:gd name="T9" fmla="*/ 825 h 1293"/>
                <a:gd name="T10" fmla="*/ 165 w 4903"/>
                <a:gd name="T11" fmla="*/ 964 h 1293"/>
                <a:gd name="T12" fmla="*/ 47 w 4903"/>
                <a:gd name="T13" fmla="*/ 1145 h 1293"/>
                <a:gd name="T14" fmla="*/ 642 w 4903"/>
                <a:gd name="T15" fmla="*/ 1183 h 1293"/>
                <a:gd name="T16" fmla="*/ 1572 w 4903"/>
                <a:gd name="T17" fmla="*/ 1137 h 1293"/>
                <a:gd name="T18" fmla="*/ 2743 w 4903"/>
                <a:gd name="T19" fmla="*/ 1173 h 1293"/>
                <a:gd name="T20" fmla="*/ 4089 w 4903"/>
                <a:gd name="T21" fmla="*/ 1265 h 1293"/>
                <a:gd name="T22" fmla="*/ 4711 w 4903"/>
                <a:gd name="T23" fmla="*/ 1293 h 1293"/>
                <a:gd name="T24" fmla="*/ 4620 w 4903"/>
                <a:gd name="T25" fmla="*/ 1109 h 1293"/>
                <a:gd name="T26" fmla="*/ 4821 w 4903"/>
                <a:gd name="T27" fmla="*/ 1000 h 1293"/>
                <a:gd name="T28" fmla="*/ 4711 w 4903"/>
                <a:gd name="T29" fmla="*/ 844 h 1293"/>
                <a:gd name="T30" fmla="*/ 4903 w 4903"/>
                <a:gd name="T31" fmla="*/ 717 h 1293"/>
                <a:gd name="T32" fmla="*/ 4737 w 4903"/>
                <a:gd name="T33" fmla="*/ 497 h 1293"/>
                <a:gd name="T34" fmla="*/ 4774 w 4903"/>
                <a:gd name="T35" fmla="*/ 670 h 1293"/>
                <a:gd name="T36" fmla="*/ 4566 w 4903"/>
                <a:gd name="T37" fmla="*/ 753 h 1293"/>
                <a:gd name="T38" fmla="*/ 4639 w 4903"/>
                <a:gd name="T39" fmla="*/ 964 h 1293"/>
                <a:gd name="T40" fmla="*/ 4410 w 4903"/>
                <a:gd name="T41" fmla="*/ 1027 h 1293"/>
                <a:gd name="T42" fmla="*/ 4418 w 4903"/>
                <a:gd name="T43" fmla="*/ 1164 h 1293"/>
                <a:gd name="T44" fmla="*/ 2817 w 4903"/>
                <a:gd name="T45" fmla="*/ 1092 h 1293"/>
                <a:gd name="T46" fmla="*/ 2817 w 4903"/>
                <a:gd name="T47" fmla="*/ 542 h 1293"/>
                <a:gd name="T48" fmla="*/ 3000 w 4903"/>
                <a:gd name="T49" fmla="*/ 341 h 1293"/>
                <a:gd name="T50" fmla="*/ 2863 w 4903"/>
                <a:gd name="T51" fmla="*/ 331 h 1293"/>
                <a:gd name="T52" fmla="*/ 2690 w 4903"/>
                <a:gd name="T53" fmla="*/ 514 h 1293"/>
                <a:gd name="T54" fmla="*/ 2726 w 4903"/>
                <a:gd name="T55" fmla="*/ 1063 h 1293"/>
                <a:gd name="T56" fmla="*/ 1711 w 4903"/>
                <a:gd name="T57" fmla="*/ 1044 h 1293"/>
                <a:gd name="T58" fmla="*/ 1591 w 4903"/>
                <a:gd name="T59" fmla="*/ 478 h 1293"/>
                <a:gd name="T60" fmla="*/ 1600 w 4903"/>
                <a:gd name="T61" fmla="*/ 1017 h 1293"/>
                <a:gd name="T62" fmla="*/ 220 w 4903"/>
                <a:gd name="T63" fmla="*/ 1092 h 1293"/>
                <a:gd name="T64" fmla="*/ 367 w 4903"/>
                <a:gd name="T65" fmla="*/ 926 h 1293"/>
                <a:gd name="T66" fmla="*/ 211 w 4903"/>
                <a:gd name="T67" fmla="*/ 854 h 1293"/>
                <a:gd name="T68" fmla="*/ 386 w 4903"/>
                <a:gd name="T69" fmla="*/ 725 h 1293"/>
                <a:gd name="T70" fmla="*/ 211 w 4903"/>
                <a:gd name="T71" fmla="*/ 569 h 1293"/>
                <a:gd name="T72" fmla="*/ 477 w 4903"/>
                <a:gd name="T73" fmla="*/ 514 h 1293"/>
                <a:gd name="T74" fmla="*/ 1372 w 4903"/>
                <a:gd name="T75" fmla="*/ 506 h 1293"/>
                <a:gd name="T76" fmla="*/ 201 w 4903"/>
                <a:gd name="T77" fmla="*/ 350 h 1293"/>
                <a:gd name="T78" fmla="*/ 395 w 4903"/>
                <a:gd name="T79" fmla="*/ 0 h 1293"/>
                <a:gd name="T80" fmla="*/ 93 w 4903"/>
                <a:gd name="T81" fmla="*/ 322 h 1293"/>
                <a:gd name="T82" fmla="*/ 93 w 4903"/>
                <a:gd name="T83" fmla="*/ 322 h 1293"/>
                <a:gd name="T84" fmla="*/ 93 w 4903"/>
                <a:gd name="T85" fmla="*/ 322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3" h="1293">
                  <a:moveTo>
                    <a:pt x="93" y="322"/>
                  </a:moveTo>
                  <a:lnTo>
                    <a:pt x="220" y="487"/>
                  </a:lnTo>
                  <a:lnTo>
                    <a:pt x="0" y="552"/>
                  </a:lnTo>
                  <a:lnTo>
                    <a:pt x="175" y="698"/>
                  </a:lnTo>
                  <a:lnTo>
                    <a:pt x="38" y="825"/>
                  </a:lnTo>
                  <a:lnTo>
                    <a:pt x="165" y="964"/>
                  </a:lnTo>
                  <a:lnTo>
                    <a:pt x="47" y="1145"/>
                  </a:lnTo>
                  <a:lnTo>
                    <a:pt x="642" y="1183"/>
                  </a:lnTo>
                  <a:lnTo>
                    <a:pt x="1572" y="1137"/>
                  </a:lnTo>
                  <a:lnTo>
                    <a:pt x="2743" y="1173"/>
                  </a:lnTo>
                  <a:lnTo>
                    <a:pt x="4089" y="1265"/>
                  </a:lnTo>
                  <a:lnTo>
                    <a:pt x="4711" y="1293"/>
                  </a:lnTo>
                  <a:lnTo>
                    <a:pt x="4620" y="1109"/>
                  </a:lnTo>
                  <a:lnTo>
                    <a:pt x="4821" y="1000"/>
                  </a:lnTo>
                  <a:lnTo>
                    <a:pt x="4711" y="844"/>
                  </a:lnTo>
                  <a:lnTo>
                    <a:pt x="4903" y="717"/>
                  </a:lnTo>
                  <a:lnTo>
                    <a:pt x="4737" y="497"/>
                  </a:lnTo>
                  <a:lnTo>
                    <a:pt x="4774" y="670"/>
                  </a:lnTo>
                  <a:lnTo>
                    <a:pt x="4566" y="753"/>
                  </a:lnTo>
                  <a:lnTo>
                    <a:pt x="4639" y="964"/>
                  </a:lnTo>
                  <a:lnTo>
                    <a:pt x="4410" y="1027"/>
                  </a:lnTo>
                  <a:lnTo>
                    <a:pt x="4418" y="1164"/>
                  </a:lnTo>
                  <a:lnTo>
                    <a:pt x="2817" y="1092"/>
                  </a:lnTo>
                  <a:lnTo>
                    <a:pt x="2817" y="542"/>
                  </a:lnTo>
                  <a:lnTo>
                    <a:pt x="3000" y="341"/>
                  </a:lnTo>
                  <a:lnTo>
                    <a:pt x="2863" y="331"/>
                  </a:lnTo>
                  <a:lnTo>
                    <a:pt x="2690" y="514"/>
                  </a:lnTo>
                  <a:lnTo>
                    <a:pt x="2726" y="1063"/>
                  </a:lnTo>
                  <a:lnTo>
                    <a:pt x="1711" y="1044"/>
                  </a:lnTo>
                  <a:lnTo>
                    <a:pt x="1591" y="478"/>
                  </a:lnTo>
                  <a:lnTo>
                    <a:pt x="1600" y="1017"/>
                  </a:lnTo>
                  <a:lnTo>
                    <a:pt x="220" y="1092"/>
                  </a:lnTo>
                  <a:lnTo>
                    <a:pt x="367" y="926"/>
                  </a:lnTo>
                  <a:lnTo>
                    <a:pt x="211" y="854"/>
                  </a:lnTo>
                  <a:lnTo>
                    <a:pt x="386" y="725"/>
                  </a:lnTo>
                  <a:lnTo>
                    <a:pt x="211" y="569"/>
                  </a:lnTo>
                  <a:lnTo>
                    <a:pt x="477" y="514"/>
                  </a:lnTo>
                  <a:lnTo>
                    <a:pt x="1372" y="506"/>
                  </a:lnTo>
                  <a:lnTo>
                    <a:pt x="201" y="350"/>
                  </a:lnTo>
                  <a:lnTo>
                    <a:pt x="395" y="0"/>
                  </a:lnTo>
                  <a:lnTo>
                    <a:pt x="93" y="322"/>
                  </a:lnTo>
                  <a:lnTo>
                    <a:pt x="93" y="322"/>
                  </a:lnTo>
                  <a:lnTo>
                    <a:pt x="93" y="3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4" name="Freeform 28"/>
            <p:cNvSpPr>
              <a:spLocks/>
            </p:cNvSpPr>
            <p:nvPr/>
          </p:nvSpPr>
          <p:spPr bwMode="auto">
            <a:xfrm>
              <a:off x="1747" y="2515"/>
              <a:ext cx="2451" cy="458"/>
            </a:xfrm>
            <a:custGeom>
              <a:avLst/>
              <a:gdLst>
                <a:gd name="T0" fmla="*/ 1855 w 4901"/>
                <a:gd name="T1" fmla="*/ 127 h 916"/>
                <a:gd name="T2" fmla="*/ 1718 w 4901"/>
                <a:gd name="T3" fmla="*/ 237 h 916"/>
                <a:gd name="T4" fmla="*/ 1764 w 4901"/>
                <a:gd name="T5" fmla="*/ 678 h 916"/>
                <a:gd name="T6" fmla="*/ 1005 w 4901"/>
                <a:gd name="T7" fmla="*/ 650 h 916"/>
                <a:gd name="T8" fmla="*/ 192 w 4901"/>
                <a:gd name="T9" fmla="*/ 696 h 916"/>
                <a:gd name="T10" fmla="*/ 329 w 4901"/>
                <a:gd name="T11" fmla="*/ 530 h 916"/>
                <a:gd name="T12" fmla="*/ 163 w 4901"/>
                <a:gd name="T13" fmla="*/ 530 h 916"/>
                <a:gd name="T14" fmla="*/ 310 w 4901"/>
                <a:gd name="T15" fmla="*/ 338 h 916"/>
                <a:gd name="T16" fmla="*/ 127 w 4901"/>
                <a:gd name="T17" fmla="*/ 329 h 916"/>
                <a:gd name="T18" fmla="*/ 329 w 4901"/>
                <a:gd name="T19" fmla="*/ 146 h 916"/>
                <a:gd name="T20" fmla="*/ 199 w 4901"/>
                <a:gd name="T21" fmla="*/ 146 h 916"/>
                <a:gd name="T22" fmla="*/ 17 w 4901"/>
                <a:gd name="T23" fmla="*/ 329 h 916"/>
                <a:gd name="T24" fmla="*/ 137 w 4901"/>
                <a:gd name="T25" fmla="*/ 403 h 916"/>
                <a:gd name="T26" fmla="*/ 0 w 4901"/>
                <a:gd name="T27" fmla="*/ 576 h 916"/>
                <a:gd name="T28" fmla="*/ 127 w 4901"/>
                <a:gd name="T29" fmla="*/ 614 h 916"/>
                <a:gd name="T30" fmla="*/ 63 w 4901"/>
                <a:gd name="T31" fmla="*/ 806 h 916"/>
                <a:gd name="T32" fmla="*/ 1161 w 4901"/>
                <a:gd name="T33" fmla="*/ 760 h 916"/>
                <a:gd name="T34" fmla="*/ 2002 w 4901"/>
                <a:gd name="T35" fmla="*/ 732 h 916"/>
                <a:gd name="T36" fmla="*/ 3055 w 4901"/>
                <a:gd name="T37" fmla="*/ 760 h 916"/>
                <a:gd name="T38" fmla="*/ 4709 w 4901"/>
                <a:gd name="T39" fmla="*/ 916 h 916"/>
                <a:gd name="T40" fmla="*/ 4608 w 4901"/>
                <a:gd name="T41" fmla="*/ 724 h 916"/>
                <a:gd name="T42" fmla="*/ 4810 w 4901"/>
                <a:gd name="T43" fmla="*/ 732 h 916"/>
                <a:gd name="T44" fmla="*/ 4680 w 4901"/>
                <a:gd name="T45" fmla="*/ 530 h 916"/>
                <a:gd name="T46" fmla="*/ 4901 w 4901"/>
                <a:gd name="T47" fmla="*/ 530 h 916"/>
                <a:gd name="T48" fmla="*/ 4699 w 4901"/>
                <a:gd name="T49" fmla="*/ 329 h 916"/>
                <a:gd name="T50" fmla="*/ 4865 w 4901"/>
                <a:gd name="T51" fmla="*/ 283 h 916"/>
                <a:gd name="T52" fmla="*/ 4618 w 4901"/>
                <a:gd name="T53" fmla="*/ 0 h 916"/>
                <a:gd name="T54" fmla="*/ 4690 w 4901"/>
                <a:gd name="T55" fmla="*/ 218 h 916"/>
                <a:gd name="T56" fmla="*/ 4544 w 4901"/>
                <a:gd name="T57" fmla="*/ 310 h 916"/>
                <a:gd name="T58" fmla="*/ 4635 w 4901"/>
                <a:gd name="T59" fmla="*/ 420 h 916"/>
                <a:gd name="T60" fmla="*/ 4416 w 4901"/>
                <a:gd name="T61" fmla="*/ 475 h 916"/>
                <a:gd name="T62" fmla="*/ 4618 w 4901"/>
                <a:gd name="T63" fmla="*/ 640 h 916"/>
                <a:gd name="T64" fmla="*/ 4298 w 4901"/>
                <a:gd name="T65" fmla="*/ 640 h 916"/>
                <a:gd name="T66" fmla="*/ 4507 w 4901"/>
                <a:gd name="T67" fmla="*/ 779 h 916"/>
                <a:gd name="T68" fmla="*/ 3082 w 4901"/>
                <a:gd name="T69" fmla="*/ 696 h 916"/>
                <a:gd name="T70" fmla="*/ 3045 w 4901"/>
                <a:gd name="T71" fmla="*/ 173 h 916"/>
                <a:gd name="T72" fmla="*/ 2945 w 4901"/>
                <a:gd name="T73" fmla="*/ 173 h 916"/>
                <a:gd name="T74" fmla="*/ 2981 w 4901"/>
                <a:gd name="T75" fmla="*/ 696 h 916"/>
                <a:gd name="T76" fmla="*/ 1884 w 4901"/>
                <a:gd name="T77" fmla="*/ 678 h 916"/>
                <a:gd name="T78" fmla="*/ 1855 w 4901"/>
                <a:gd name="T79" fmla="*/ 319 h 916"/>
                <a:gd name="T80" fmla="*/ 2834 w 4901"/>
                <a:gd name="T81" fmla="*/ 201 h 916"/>
                <a:gd name="T82" fmla="*/ 1855 w 4901"/>
                <a:gd name="T83" fmla="*/ 127 h 916"/>
                <a:gd name="T84" fmla="*/ 1855 w 4901"/>
                <a:gd name="T85" fmla="*/ 127 h 916"/>
                <a:gd name="T86" fmla="*/ 1855 w 4901"/>
                <a:gd name="T87" fmla="*/ 1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01" h="916">
                  <a:moveTo>
                    <a:pt x="1855" y="127"/>
                  </a:moveTo>
                  <a:lnTo>
                    <a:pt x="1718" y="237"/>
                  </a:lnTo>
                  <a:lnTo>
                    <a:pt x="1764" y="678"/>
                  </a:lnTo>
                  <a:lnTo>
                    <a:pt x="1005" y="650"/>
                  </a:lnTo>
                  <a:lnTo>
                    <a:pt x="192" y="696"/>
                  </a:lnTo>
                  <a:lnTo>
                    <a:pt x="329" y="530"/>
                  </a:lnTo>
                  <a:lnTo>
                    <a:pt x="163" y="530"/>
                  </a:lnTo>
                  <a:lnTo>
                    <a:pt x="310" y="338"/>
                  </a:lnTo>
                  <a:lnTo>
                    <a:pt x="127" y="329"/>
                  </a:lnTo>
                  <a:lnTo>
                    <a:pt x="329" y="146"/>
                  </a:lnTo>
                  <a:lnTo>
                    <a:pt x="199" y="146"/>
                  </a:lnTo>
                  <a:lnTo>
                    <a:pt x="17" y="329"/>
                  </a:lnTo>
                  <a:lnTo>
                    <a:pt x="137" y="403"/>
                  </a:lnTo>
                  <a:lnTo>
                    <a:pt x="0" y="576"/>
                  </a:lnTo>
                  <a:lnTo>
                    <a:pt x="127" y="614"/>
                  </a:lnTo>
                  <a:lnTo>
                    <a:pt x="63" y="806"/>
                  </a:lnTo>
                  <a:lnTo>
                    <a:pt x="1161" y="760"/>
                  </a:lnTo>
                  <a:lnTo>
                    <a:pt x="2002" y="732"/>
                  </a:lnTo>
                  <a:lnTo>
                    <a:pt x="3055" y="760"/>
                  </a:lnTo>
                  <a:lnTo>
                    <a:pt x="4709" y="916"/>
                  </a:lnTo>
                  <a:lnTo>
                    <a:pt x="4608" y="724"/>
                  </a:lnTo>
                  <a:lnTo>
                    <a:pt x="4810" y="732"/>
                  </a:lnTo>
                  <a:lnTo>
                    <a:pt x="4680" y="530"/>
                  </a:lnTo>
                  <a:lnTo>
                    <a:pt x="4901" y="530"/>
                  </a:lnTo>
                  <a:lnTo>
                    <a:pt x="4699" y="329"/>
                  </a:lnTo>
                  <a:lnTo>
                    <a:pt x="4865" y="283"/>
                  </a:lnTo>
                  <a:lnTo>
                    <a:pt x="4618" y="0"/>
                  </a:lnTo>
                  <a:lnTo>
                    <a:pt x="4690" y="218"/>
                  </a:lnTo>
                  <a:lnTo>
                    <a:pt x="4544" y="310"/>
                  </a:lnTo>
                  <a:lnTo>
                    <a:pt x="4635" y="420"/>
                  </a:lnTo>
                  <a:lnTo>
                    <a:pt x="4416" y="475"/>
                  </a:lnTo>
                  <a:lnTo>
                    <a:pt x="4618" y="640"/>
                  </a:lnTo>
                  <a:lnTo>
                    <a:pt x="4298" y="640"/>
                  </a:lnTo>
                  <a:lnTo>
                    <a:pt x="4507" y="779"/>
                  </a:lnTo>
                  <a:lnTo>
                    <a:pt x="3082" y="696"/>
                  </a:lnTo>
                  <a:lnTo>
                    <a:pt x="3045" y="173"/>
                  </a:lnTo>
                  <a:lnTo>
                    <a:pt x="2945" y="173"/>
                  </a:lnTo>
                  <a:lnTo>
                    <a:pt x="2981" y="696"/>
                  </a:lnTo>
                  <a:lnTo>
                    <a:pt x="1884" y="678"/>
                  </a:lnTo>
                  <a:lnTo>
                    <a:pt x="1855" y="319"/>
                  </a:lnTo>
                  <a:lnTo>
                    <a:pt x="2834" y="201"/>
                  </a:lnTo>
                  <a:lnTo>
                    <a:pt x="1855" y="127"/>
                  </a:lnTo>
                  <a:lnTo>
                    <a:pt x="1855" y="127"/>
                  </a:lnTo>
                  <a:lnTo>
                    <a:pt x="1855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5" name="Freeform 29"/>
            <p:cNvSpPr>
              <a:spLocks/>
            </p:cNvSpPr>
            <p:nvPr/>
          </p:nvSpPr>
          <p:spPr bwMode="auto">
            <a:xfrm>
              <a:off x="1524" y="2702"/>
              <a:ext cx="2528" cy="721"/>
            </a:xfrm>
            <a:custGeom>
              <a:avLst/>
              <a:gdLst>
                <a:gd name="T0" fmla="*/ 399 w 5055"/>
                <a:gd name="T1" fmla="*/ 0 h 1441"/>
                <a:gd name="T2" fmla="*/ 51 w 5055"/>
                <a:gd name="T3" fmla="*/ 175 h 1441"/>
                <a:gd name="T4" fmla="*/ 245 w 5055"/>
                <a:gd name="T5" fmla="*/ 396 h 1441"/>
                <a:gd name="T6" fmla="*/ 0 w 5055"/>
                <a:gd name="T7" fmla="*/ 441 h 1441"/>
                <a:gd name="T8" fmla="*/ 236 w 5055"/>
                <a:gd name="T9" fmla="*/ 662 h 1441"/>
                <a:gd name="T10" fmla="*/ 106 w 5055"/>
                <a:gd name="T11" fmla="*/ 827 h 1441"/>
                <a:gd name="T12" fmla="*/ 317 w 5055"/>
                <a:gd name="T13" fmla="*/ 827 h 1441"/>
                <a:gd name="T14" fmla="*/ 317 w 5055"/>
                <a:gd name="T15" fmla="*/ 1029 h 1441"/>
                <a:gd name="T16" fmla="*/ 1150 w 5055"/>
                <a:gd name="T17" fmla="*/ 882 h 1441"/>
                <a:gd name="T18" fmla="*/ 1779 w 5055"/>
                <a:gd name="T19" fmla="*/ 882 h 1441"/>
                <a:gd name="T20" fmla="*/ 2778 w 5055"/>
                <a:gd name="T21" fmla="*/ 974 h 1441"/>
                <a:gd name="T22" fmla="*/ 3875 w 5055"/>
                <a:gd name="T23" fmla="*/ 1194 h 1441"/>
                <a:gd name="T24" fmla="*/ 4700 w 5055"/>
                <a:gd name="T25" fmla="*/ 1441 h 1441"/>
                <a:gd name="T26" fmla="*/ 5027 w 5055"/>
                <a:gd name="T27" fmla="*/ 844 h 1441"/>
                <a:gd name="T28" fmla="*/ 4890 w 5055"/>
                <a:gd name="T29" fmla="*/ 827 h 1441"/>
                <a:gd name="T30" fmla="*/ 5055 w 5055"/>
                <a:gd name="T31" fmla="*/ 707 h 1441"/>
                <a:gd name="T32" fmla="*/ 4918 w 5055"/>
                <a:gd name="T33" fmla="*/ 633 h 1441"/>
                <a:gd name="T34" fmla="*/ 5000 w 5055"/>
                <a:gd name="T35" fmla="*/ 496 h 1441"/>
                <a:gd name="T36" fmla="*/ 4871 w 5055"/>
                <a:gd name="T37" fmla="*/ 496 h 1441"/>
                <a:gd name="T38" fmla="*/ 4525 w 5055"/>
                <a:gd name="T39" fmla="*/ 1175 h 1441"/>
                <a:gd name="T40" fmla="*/ 4818 w 5055"/>
                <a:gd name="T41" fmla="*/ 899 h 1441"/>
                <a:gd name="T42" fmla="*/ 4635 w 5055"/>
                <a:gd name="T43" fmla="*/ 1321 h 1441"/>
                <a:gd name="T44" fmla="*/ 3764 w 5055"/>
                <a:gd name="T45" fmla="*/ 1074 h 1441"/>
                <a:gd name="T46" fmla="*/ 2833 w 5055"/>
                <a:gd name="T47" fmla="*/ 873 h 1441"/>
                <a:gd name="T48" fmla="*/ 3810 w 5055"/>
                <a:gd name="T49" fmla="*/ 954 h 1441"/>
                <a:gd name="T50" fmla="*/ 4378 w 5055"/>
                <a:gd name="T51" fmla="*/ 1065 h 1441"/>
                <a:gd name="T52" fmla="*/ 3684 w 5055"/>
                <a:gd name="T53" fmla="*/ 835 h 1441"/>
                <a:gd name="T54" fmla="*/ 2669 w 5055"/>
                <a:gd name="T55" fmla="*/ 780 h 1441"/>
                <a:gd name="T56" fmla="*/ 2650 w 5055"/>
                <a:gd name="T57" fmla="*/ 523 h 1441"/>
                <a:gd name="T58" fmla="*/ 2970 w 5055"/>
                <a:gd name="T59" fmla="*/ 367 h 1441"/>
                <a:gd name="T60" fmla="*/ 2823 w 5055"/>
                <a:gd name="T61" fmla="*/ 341 h 1441"/>
                <a:gd name="T62" fmla="*/ 2523 w 5055"/>
                <a:gd name="T63" fmla="*/ 487 h 1441"/>
                <a:gd name="T64" fmla="*/ 2586 w 5055"/>
                <a:gd name="T65" fmla="*/ 890 h 1441"/>
                <a:gd name="T66" fmla="*/ 1671 w 5055"/>
                <a:gd name="T67" fmla="*/ 827 h 1441"/>
                <a:gd name="T68" fmla="*/ 1599 w 5055"/>
                <a:gd name="T69" fmla="*/ 460 h 1441"/>
                <a:gd name="T70" fmla="*/ 1599 w 5055"/>
                <a:gd name="T71" fmla="*/ 799 h 1441"/>
                <a:gd name="T72" fmla="*/ 1112 w 5055"/>
                <a:gd name="T73" fmla="*/ 799 h 1441"/>
                <a:gd name="T74" fmla="*/ 428 w 5055"/>
                <a:gd name="T75" fmla="*/ 945 h 1441"/>
                <a:gd name="T76" fmla="*/ 447 w 5055"/>
                <a:gd name="T77" fmla="*/ 818 h 1441"/>
                <a:gd name="T78" fmla="*/ 327 w 5055"/>
                <a:gd name="T79" fmla="*/ 707 h 1441"/>
                <a:gd name="T80" fmla="*/ 454 w 5055"/>
                <a:gd name="T81" fmla="*/ 633 h 1441"/>
                <a:gd name="T82" fmla="*/ 226 w 5055"/>
                <a:gd name="T83" fmla="*/ 533 h 1441"/>
                <a:gd name="T84" fmla="*/ 392 w 5055"/>
                <a:gd name="T85" fmla="*/ 422 h 1441"/>
                <a:gd name="T86" fmla="*/ 262 w 5055"/>
                <a:gd name="T87" fmla="*/ 211 h 1441"/>
                <a:gd name="T88" fmla="*/ 399 w 5055"/>
                <a:gd name="T89" fmla="*/ 0 h 1441"/>
                <a:gd name="T90" fmla="*/ 399 w 5055"/>
                <a:gd name="T91" fmla="*/ 0 h 1441"/>
                <a:gd name="T92" fmla="*/ 399 w 5055"/>
                <a:gd name="T93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55" h="1441">
                  <a:moveTo>
                    <a:pt x="399" y="0"/>
                  </a:moveTo>
                  <a:lnTo>
                    <a:pt x="51" y="175"/>
                  </a:lnTo>
                  <a:lnTo>
                    <a:pt x="245" y="396"/>
                  </a:lnTo>
                  <a:lnTo>
                    <a:pt x="0" y="441"/>
                  </a:lnTo>
                  <a:lnTo>
                    <a:pt x="236" y="662"/>
                  </a:lnTo>
                  <a:lnTo>
                    <a:pt x="106" y="827"/>
                  </a:lnTo>
                  <a:lnTo>
                    <a:pt x="317" y="827"/>
                  </a:lnTo>
                  <a:lnTo>
                    <a:pt x="317" y="1029"/>
                  </a:lnTo>
                  <a:lnTo>
                    <a:pt x="1150" y="882"/>
                  </a:lnTo>
                  <a:lnTo>
                    <a:pt x="1779" y="882"/>
                  </a:lnTo>
                  <a:lnTo>
                    <a:pt x="2778" y="974"/>
                  </a:lnTo>
                  <a:lnTo>
                    <a:pt x="3875" y="1194"/>
                  </a:lnTo>
                  <a:lnTo>
                    <a:pt x="4700" y="1441"/>
                  </a:lnTo>
                  <a:lnTo>
                    <a:pt x="5027" y="844"/>
                  </a:lnTo>
                  <a:lnTo>
                    <a:pt x="4890" y="827"/>
                  </a:lnTo>
                  <a:lnTo>
                    <a:pt x="5055" y="707"/>
                  </a:lnTo>
                  <a:lnTo>
                    <a:pt x="4918" y="633"/>
                  </a:lnTo>
                  <a:lnTo>
                    <a:pt x="5000" y="496"/>
                  </a:lnTo>
                  <a:lnTo>
                    <a:pt x="4871" y="496"/>
                  </a:lnTo>
                  <a:lnTo>
                    <a:pt x="4525" y="1175"/>
                  </a:lnTo>
                  <a:lnTo>
                    <a:pt x="4818" y="899"/>
                  </a:lnTo>
                  <a:lnTo>
                    <a:pt x="4635" y="1321"/>
                  </a:lnTo>
                  <a:lnTo>
                    <a:pt x="3764" y="1074"/>
                  </a:lnTo>
                  <a:lnTo>
                    <a:pt x="2833" y="873"/>
                  </a:lnTo>
                  <a:lnTo>
                    <a:pt x="3810" y="954"/>
                  </a:lnTo>
                  <a:lnTo>
                    <a:pt x="4378" y="1065"/>
                  </a:lnTo>
                  <a:lnTo>
                    <a:pt x="3684" y="835"/>
                  </a:lnTo>
                  <a:lnTo>
                    <a:pt x="2669" y="780"/>
                  </a:lnTo>
                  <a:lnTo>
                    <a:pt x="2650" y="523"/>
                  </a:lnTo>
                  <a:lnTo>
                    <a:pt x="2970" y="367"/>
                  </a:lnTo>
                  <a:lnTo>
                    <a:pt x="2823" y="341"/>
                  </a:lnTo>
                  <a:lnTo>
                    <a:pt x="2523" y="487"/>
                  </a:lnTo>
                  <a:lnTo>
                    <a:pt x="2586" y="890"/>
                  </a:lnTo>
                  <a:lnTo>
                    <a:pt x="1671" y="827"/>
                  </a:lnTo>
                  <a:lnTo>
                    <a:pt x="1599" y="460"/>
                  </a:lnTo>
                  <a:lnTo>
                    <a:pt x="1599" y="799"/>
                  </a:lnTo>
                  <a:lnTo>
                    <a:pt x="1112" y="799"/>
                  </a:lnTo>
                  <a:lnTo>
                    <a:pt x="428" y="945"/>
                  </a:lnTo>
                  <a:lnTo>
                    <a:pt x="447" y="818"/>
                  </a:lnTo>
                  <a:lnTo>
                    <a:pt x="327" y="707"/>
                  </a:lnTo>
                  <a:lnTo>
                    <a:pt x="454" y="633"/>
                  </a:lnTo>
                  <a:lnTo>
                    <a:pt x="226" y="533"/>
                  </a:lnTo>
                  <a:lnTo>
                    <a:pt x="392" y="422"/>
                  </a:lnTo>
                  <a:lnTo>
                    <a:pt x="262" y="211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6" name="Freeform 30"/>
            <p:cNvSpPr>
              <a:spLocks/>
            </p:cNvSpPr>
            <p:nvPr/>
          </p:nvSpPr>
          <p:spPr bwMode="auto">
            <a:xfrm>
              <a:off x="2826" y="2890"/>
              <a:ext cx="983" cy="184"/>
            </a:xfrm>
            <a:custGeom>
              <a:avLst/>
              <a:gdLst>
                <a:gd name="T0" fmla="*/ 0 w 1965"/>
                <a:gd name="T1" fmla="*/ 119 h 367"/>
                <a:gd name="T2" fmla="*/ 1034 w 1965"/>
                <a:gd name="T3" fmla="*/ 230 h 367"/>
                <a:gd name="T4" fmla="*/ 1965 w 1965"/>
                <a:gd name="T5" fmla="*/ 367 h 367"/>
                <a:gd name="T6" fmla="*/ 1245 w 1965"/>
                <a:gd name="T7" fmla="*/ 146 h 367"/>
                <a:gd name="T8" fmla="*/ 199 w 1965"/>
                <a:gd name="T9" fmla="*/ 0 h 367"/>
                <a:gd name="T10" fmla="*/ 0 w 1965"/>
                <a:gd name="T11" fmla="*/ 119 h 367"/>
                <a:gd name="T12" fmla="*/ 0 w 1965"/>
                <a:gd name="T13" fmla="*/ 119 h 367"/>
                <a:gd name="T14" fmla="*/ 0 w 1965"/>
                <a:gd name="T15" fmla="*/ 1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5" h="367">
                  <a:moveTo>
                    <a:pt x="0" y="119"/>
                  </a:moveTo>
                  <a:lnTo>
                    <a:pt x="1034" y="230"/>
                  </a:lnTo>
                  <a:lnTo>
                    <a:pt x="1965" y="367"/>
                  </a:lnTo>
                  <a:lnTo>
                    <a:pt x="1245" y="146"/>
                  </a:lnTo>
                  <a:lnTo>
                    <a:pt x="199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7" name="Freeform 31"/>
            <p:cNvSpPr>
              <a:spLocks/>
            </p:cNvSpPr>
            <p:nvPr/>
          </p:nvSpPr>
          <p:spPr bwMode="auto">
            <a:xfrm>
              <a:off x="1706" y="3194"/>
              <a:ext cx="2336" cy="316"/>
            </a:xfrm>
            <a:custGeom>
              <a:avLst/>
              <a:gdLst>
                <a:gd name="T0" fmla="*/ 74 w 4673"/>
                <a:gd name="T1" fmla="*/ 0 h 633"/>
                <a:gd name="T2" fmla="*/ 129 w 4673"/>
                <a:gd name="T3" fmla="*/ 110 h 633"/>
                <a:gd name="T4" fmla="*/ 0 w 4673"/>
                <a:gd name="T5" fmla="*/ 228 h 633"/>
                <a:gd name="T6" fmla="*/ 192 w 4673"/>
                <a:gd name="T7" fmla="*/ 283 h 633"/>
                <a:gd name="T8" fmla="*/ 29 w 4673"/>
                <a:gd name="T9" fmla="*/ 374 h 633"/>
                <a:gd name="T10" fmla="*/ 175 w 4673"/>
                <a:gd name="T11" fmla="*/ 468 h 633"/>
                <a:gd name="T12" fmla="*/ 84 w 4673"/>
                <a:gd name="T13" fmla="*/ 595 h 633"/>
                <a:gd name="T14" fmla="*/ 1510 w 4673"/>
                <a:gd name="T15" fmla="*/ 477 h 633"/>
                <a:gd name="T16" fmla="*/ 2607 w 4673"/>
                <a:gd name="T17" fmla="*/ 477 h 633"/>
                <a:gd name="T18" fmla="*/ 4464 w 4673"/>
                <a:gd name="T19" fmla="*/ 633 h 633"/>
                <a:gd name="T20" fmla="*/ 4673 w 4673"/>
                <a:gd name="T21" fmla="*/ 165 h 633"/>
                <a:gd name="T22" fmla="*/ 4373 w 4673"/>
                <a:gd name="T23" fmla="*/ 494 h 633"/>
                <a:gd name="T24" fmla="*/ 3257 w 4673"/>
                <a:gd name="T25" fmla="*/ 374 h 633"/>
                <a:gd name="T26" fmla="*/ 2818 w 4673"/>
                <a:gd name="T27" fmla="*/ 374 h 633"/>
                <a:gd name="T28" fmla="*/ 2717 w 4673"/>
                <a:gd name="T29" fmla="*/ 82 h 633"/>
                <a:gd name="T30" fmla="*/ 2717 w 4673"/>
                <a:gd name="T31" fmla="*/ 374 h 633"/>
                <a:gd name="T32" fmla="*/ 1664 w 4673"/>
                <a:gd name="T33" fmla="*/ 384 h 633"/>
                <a:gd name="T34" fmla="*/ 1647 w 4673"/>
                <a:gd name="T35" fmla="*/ 8 h 633"/>
                <a:gd name="T36" fmla="*/ 1546 w 4673"/>
                <a:gd name="T37" fmla="*/ 367 h 633"/>
                <a:gd name="T38" fmla="*/ 814 w 4673"/>
                <a:gd name="T39" fmla="*/ 431 h 633"/>
                <a:gd name="T40" fmla="*/ 312 w 4673"/>
                <a:gd name="T41" fmla="*/ 485 h 633"/>
                <a:gd name="T42" fmla="*/ 394 w 4673"/>
                <a:gd name="T43" fmla="*/ 393 h 633"/>
                <a:gd name="T44" fmla="*/ 185 w 4673"/>
                <a:gd name="T45" fmla="*/ 357 h 633"/>
                <a:gd name="T46" fmla="*/ 432 w 4673"/>
                <a:gd name="T47" fmla="*/ 201 h 633"/>
                <a:gd name="T48" fmla="*/ 221 w 4673"/>
                <a:gd name="T49" fmla="*/ 173 h 633"/>
                <a:gd name="T50" fmla="*/ 293 w 4673"/>
                <a:gd name="T51" fmla="*/ 82 h 633"/>
                <a:gd name="T52" fmla="*/ 74 w 4673"/>
                <a:gd name="T53" fmla="*/ 0 h 633"/>
                <a:gd name="T54" fmla="*/ 74 w 4673"/>
                <a:gd name="T55" fmla="*/ 0 h 633"/>
                <a:gd name="T56" fmla="*/ 74 w 4673"/>
                <a:gd name="T5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3" h="633">
                  <a:moveTo>
                    <a:pt x="74" y="0"/>
                  </a:moveTo>
                  <a:lnTo>
                    <a:pt x="129" y="110"/>
                  </a:lnTo>
                  <a:lnTo>
                    <a:pt x="0" y="228"/>
                  </a:lnTo>
                  <a:lnTo>
                    <a:pt x="192" y="283"/>
                  </a:lnTo>
                  <a:lnTo>
                    <a:pt x="29" y="374"/>
                  </a:lnTo>
                  <a:lnTo>
                    <a:pt x="175" y="468"/>
                  </a:lnTo>
                  <a:lnTo>
                    <a:pt x="84" y="595"/>
                  </a:lnTo>
                  <a:lnTo>
                    <a:pt x="1510" y="477"/>
                  </a:lnTo>
                  <a:lnTo>
                    <a:pt x="2607" y="477"/>
                  </a:lnTo>
                  <a:lnTo>
                    <a:pt x="4464" y="633"/>
                  </a:lnTo>
                  <a:lnTo>
                    <a:pt x="4673" y="165"/>
                  </a:lnTo>
                  <a:lnTo>
                    <a:pt x="4373" y="494"/>
                  </a:lnTo>
                  <a:lnTo>
                    <a:pt x="3257" y="374"/>
                  </a:lnTo>
                  <a:lnTo>
                    <a:pt x="2818" y="374"/>
                  </a:lnTo>
                  <a:lnTo>
                    <a:pt x="2717" y="82"/>
                  </a:lnTo>
                  <a:lnTo>
                    <a:pt x="2717" y="374"/>
                  </a:lnTo>
                  <a:lnTo>
                    <a:pt x="1664" y="384"/>
                  </a:lnTo>
                  <a:lnTo>
                    <a:pt x="1647" y="8"/>
                  </a:lnTo>
                  <a:lnTo>
                    <a:pt x="1546" y="367"/>
                  </a:lnTo>
                  <a:lnTo>
                    <a:pt x="814" y="431"/>
                  </a:lnTo>
                  <a:lnTo>
                    <a:pt x="312" y="485"/>
                  </a:lnTo>
                  <a:lnTo>
                    <a:pt x="394" y="393"/>
                  </a:lnTo>
                  <a:lnTo>
                    <a:pt x="185" y="357"/>
                  </a:lnTo>
                  <a:lnTo>
                    <a:pt x="432" y="201"/>
                  </a:lnTo>
                  <a:lnTo>
                    <a:pt x="221" y="173"/>
                  </a:lnTo>
                  <a:lnTo>
                    <a:pt x="293" y="8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68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89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1524000" y="3581400"/>
            <a:ext cx="2562225" cy="2546350"/>
            <a:chOff x="720" y="1996"/>
            <a:chExt cx="1758" cy="1604"/>
          </a:xfrm>
        </p:grpSpPr>
        <p:sp>
          <p:nvSpPr>
            <p:cNvPr id="194563" name="Freeform 3"/>
            <p:cNvSpPr>
              <a:spLocks/>
            </p:cNvSpPr>
            <p:nvPr/>
          </p:nvSpPr>
          <p:spPr bwMode="auto">
            <a:xfrm>
              <a:off x="731" y="2677"/>
              <a:ext cx="1730" cy="906"/>
            </a:xfrm>
            <a:custGeom>
              <a:avLst/>
              <a:gdLst>
                <a:gd name="T0" fmla="*/ 863 w 4311"/>
                <a:gd name="T1" fmla="*/ 110 h 2429"/>
                <a:gd name="T2" fmla="*/ 809 w 4311"/>
                <a:gd name="T3" fmla="*/ 247 h 2429"/>
                <a:gd name="T4" fmla="*/ 766 w 4311"/>
                <a:gd name="T5" fmla="*/ 559 h 2429"/>
                <a:gd name="T6" fmla="*/ 644 w 4311"/>
                <a:gd name="T7" fmla="*/ 587 h 2429"/>
                <a:gd name="T8" fmla="*/ 615 w 4311"/>
                <a:gd name="T9" fmla="*/ 656 h 2429"/>
                <a:gd name="T10" fmla="*/ 602 w 4311"/>
                <a:gd name="T11" fmla="*/ 791 h 2429"/>
                <a:gd name="T12" fmla="*/ 576 w 4311"/>
                <a:gd name="T13" fmla="*/ 846 h 2429"/>
                <a:gd name="T14" fmla="*/ 397 w 4311"/>
                <a:gd name="T15" fmla="*/ 983 h 2429"/>
                <a:gd name="T16" fmla="*/ 247 w 4311"/>
                <a:gd name="T17" fmla="*/ 1038 h 2429"/>
                <a:gd name="T18" fmla="*/ 220 w 4311"/>
                <a:gd name="T19" fmla="*/ 1160 h 2429"/>
                <a:gd name="T20" fmla="*/ 110 w 4311"/>
                <a:gd name="T21" fmla="*/ 1243 h 2429"/>
                <a:gd name="T22" fmla="*/ 41 w 4311"/>
                <a:gd name="T23" fmla="*/ 1296 h 2429"/>
                <a:gd name="T24" fmla="*/ 0 w 4311"/>
                <a:gd name="T25" fmla="*/ 1447 h 2429"/>
                <a:gd name="T26" fmla="*/ 0 w 4311"/>
                <a:gd name="T27" fmla="*/ 1652 h 2429"/>
                <a:gd name="T28" fmla="*/ 38 w 4311"/>
                <a:gd name="T29" fmla="*/ 1787 h 2429"/>
                <a:gd name="T30" fmla="*/ 621 w 4311"/>
                <a:gd name="T31" fmla="*/ 1886 h 2429"/>
                <a:gd name="T32" fmla="*/ 1191 w 4311"/>
                <a:gd name="T33" fmla="*/ 1433 h 2429"/>
                <a:gd name="T34" fmla="*/ 2503 w 4311"/>
                <a:gd name="T35" fmla="*/ 2171 h 2429"/>
                <a:gd name="T36" fmla="*/ 4022 w 4311"/>
                <a:gd name="T37" fmla="*/ 2429 h 2429"/>
                <a:gd name="T38" fmla="*/ 4256 w 4311"/>
                <a:gd name="T39" fmla="*/ 2253 h 2429"/>
                <a:gd name="T40" fmla="*/ 4311 w 4311"/>
                <a:gd name="T41" fmla="*/ 1939 h 2429"/>
                <a:gd name="T42" fmla="*/ 4283 w 4311"/>
                <a:gd name="T43" fmla="*/ 1815 h 2429"/>
                <a:gd name="T44" fmla="*/ 4161 w 4311"/>
                <a:gd name="T45" fmla="*/ 1652 h 2429"/>
                <a:gd name="T46" fmla="*/ 4077 w 4311"/>
                <a:gd name="T47" fmla="*/ 1528 h 2429"/>
                <a:gd name="T48" fmla="*/ 4091 w 4311"/>
                <a:gd name="T49" fmla="*/ 1392 h 2429"/>
                <a:gd name="T50" fmla="*/ 4051 w 4311"/>
                <a:gd name="T51" fmla="*/ 1325 h 2429"/>
                <a:gd name="T52" fmla="*/ 3956 w 4311"/>
                <a:gd name="T53" fmla="*/ 1257 h 2429"/>
                <a:gd name="T54" fmla="*/ 3956 w 4311"/>
                <a:gd name="T55" fmla="*/ 1038 h 2429"/>
                <a:gd name="T56" fmla="*/ 3832 w 4311"/>
                <a:gd name="T57" fmla="*/ 846 h 2429"/>
                <a:gd name="T58" fmla="*/ 3777 w 4311"/>
                <a:gd name="T59" fmla="*/ 791 h 2429"/>
                <a:gd name="T60" fmla="*/ 3845 w 4311"/>
                <a:gd name="T61" fmla="*/ 656 h 2429"/>
                <a:gd name="T62" fmla="*/ 3872 w 4311"/>
                <a:gd name="T63" fmla="*/ 479 h 2429"/>
                <a:gd name="T64" fmla="*/ 3845 w 4311"/>
                <a:gd name="T65" fmla="*/ 382 h 2429"/>
                <a:gd name="T66" fmla="*/ 3819 w 4311"/>
                <a:gd name="T67" fmla="*/ 247 h 2429"/>
                <a:gd name="T68" fmla="*/ 3709 w 4311"/>
                <a:gd name="T69" fmla="*/ 137 h 2429"/>
                <a:gd name="T70" fmla="*/ 3585 w 4311"/>
                <a:gd name="T71" fmla="*/ 110 h 2429"/>
                <a:gd name="T72" fmla="*/ 2969 w 4311"/>
                <a:gd name="T73" fmla="*/ 0 h 2429"/>
                <a:gd name="T74" fmla="*/ 1260 w 4311"/>
                <a:gd name="T75" fmla="*/ 29 h 2429"/>
                <a:gd name="T76" fmla="*/ 863 w 4311"/>
                <a:gd name="T77" fmla="*/ 110 h 2429"/>
                <a:gd name="T78" fmla="*/ 863 w 4311"/>
                <a:gd name="T79" fmla="*/ 11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11" h="2429">
                  <a:moveTo>
                    <a:pt x="863" y="110"/>
                  </a:moveTo>
                  <a:lnTo>
                    <a:pt x="809" y="247"/>
                  </a:lnTo>
                  <a:lnTo>
                    <a:pt x="766" y="559"/>
                  </a:lnTo>
                  <a:lnTo>
                    <a:pt x="644" y="587"/>
                  </a:lnTo>
                  <a:lnTo>
                    <a:pt x="615" y="656"/>
                  </a:lnTo>
                  <a:lnTo>
                    <a:pt x="602" y="791"/>
                  </a:lnTo>
                  <a:lnTo>
                    <a:pt x="576" y="846"/>
                  </a:lnTo>
                  <a:lnTo>
                    <a:pt x="397" y="983"/>
                  </a:lnTo>
                  <a:lnTo>
                    <a:pt x="247" y="1038"/>
                  </a:lnTo>
                  <a:lnTo>
                    <a:pt x="220" y="1160"/>
                  </a:lnTo>
                  <a:lnTo>
                    <a:pt x="110" y="1243"/>
                  </a:lnTo>
                  <a:lnTo>
                    <a:pt x="41" y="1296"/>
                  </a:lnTo>
                  <a:lnTo>
                    <a:pt x="0" y="1447"/>
                  </a:lnTo>
                  <a:lnTo>
                    <a:pt x="0" y="1652"/>
                  </a:lnTo>
                  <a:lnTo>
                    <a:pt x="38" y="1787"/>
                  </a:lnTo>
                  <a:lnTo>
                    <a:pt x="621" y="1886"/>
                  </a:lnTo>
                  <a:lnTo>
                    <a:pt x="1191" y="1433"/>
                  </a:lnTo>
                  <a:lnTo>
                    <a:pt x="2503" y="2171"/>
                  </a:lnTo>
                  <a:lnTo>
                    <a:pt x="4022" y="2429"/>
                  </a:lnTo>
                  <a:lnTo>
                    <a:pt x="4256" y="2253"/>
                  </a:lnTo>
                  <a:lnTo>
                    <a:pt x="4311" y="1939"/>
                  </a:lnTo>
                  <a:lnTo>
                    <a:pt x="4283" y="1815"/>
                  </a:lnTo>
                  <a:lnTo>
                    <a:pt x="4161" y="1652"/>
                  </a:lnTo>
                  <a:lnTo>
                    <a:pt x="4077" y="1528"/>
                  </a:lnTo>
                  <a:lnTo>
                    <a:pt x="4091" y="1392"/>
                  </a:lnTo>
                  <a:lnTo>
                    <a:pt x="4051" y="1325"/>
                  </a:lnTo>
                  <a:lnTo>
                    <a:pt x="3956" y="1257"/>
                  </a:lnTo>
                  <a:lnTo>
                    <a:pt x="3956" y="1038"/>
                  </a:lnTo>
                  <a:lnTo>
                    <a:pt x="3832" y="846"/>
                  </a:lnTo>
                  <a:lnTo>
                    <a:pt x="3777" y="791"/>
                  </a:lnTo>
                  <a:lnTo>
                    <a:pt x="3845" y="656"/>
                  </a:lnTo>
                  <a:lnTo>
                    <a:pt x="3872" y="479"/>
                  </a:lnTo>
                  <a:lnTo>
                    <a:pt x="3845" y="382"/>
                  </a:lnTo>
                  <a:lnTo>
                    <a:pt x="3819" y="247"/>
                  </a:lnTo>
                  <a:lnTo>
                    <a:pt x="3709" y="137"/>
                  </a:lnTo>
                  <a:lnTo>
                    <a:pt x="3585" y="110"/>
                  </a:lnTo>
                  <a:lnTo>
                    <a:pt x="2969" y="0"/>
                  </a:lnTo>
                  <a:lnTo>
                    <a:pt x="1260" y="29"/>
                  </a:lnTo>
                  <a:lnTo>
                    <a:pt x="863" y="110"/>
                  </a:lnTo>
                  <a:lnTo>
                    <a:pt x="863" y="11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64" name="Freeform 4"/>
            <p:cNvSpPr>
              <a:spLocks/>
            </p:cNvSpPr>
            <p:nvPr/>
          </p:nvSpPr>
          <p:spPr bwMode="auto">
            <a:xfrm>
              <a:off x="1083" y="2493"/>
              <a:ext cx="1113" cy="994"/>
            </a:xfrm>
            <a:custGeom>
              <a:avLst/>
              <a:gdLst>
                <a:gd name="T0" fmla="*/ 15 w 2774"/>
                <a:gd name="T1" fmla="*/ 585 h 2661"/>
                <a:gd name="T2" fmla="*/ 0 w 2774"/>
                <a:gd name="T3" fmla="*/ 817 h 2661"/>
                <a:gd name="T4" fmla="*/ 0 w 2774"/>
                <a:gd name="T5" fmla="*/ 1091 h 2661"/>
                <a:gd name="T6" fmla="*/ 82 w 2774"/>
                <a:gd name="T7" fmla="*/ 1351 h 2661"/>
                <a:gd name="T8" fmla="*/ 192 w 2774"/>
                <a:gd name="T9" fmla="*/ 1760 h 2661"/>
                <a:gd name="T10" fmla="*/ 329 w 2774"/>
                <a:gd name="T11" fmla="*/ 2334 h 2661"/>
                <a:gd name="T12" fmla="*/ 338 w 2774"/>
                <a:gd name="T13" fmla="*/ 2473 h 2661"/>
                <a:gd name="T14" fmla="*/ 1627 w 2774"/>
                <a:gd name="T15" fmla="*/ 2661 h 2661"/>
                <a:gd name="T16" fmla="*/ 1669 w 2774"/>
                <a:gd name="T17" fmla="*/ 2429 h 2661"/>
                <a:gd name="T18" fmla="*/ 1669 w 2774"/>
                <a:gd name="T19" fmla="*/ 2060 h 2661"/>
                <a:gd name="T20" fmla="*/ 1888 w 2774"/>
                <a:gd name="T21" fmla="*/ 2129 h 2661"/>
                <a:gd name="T22" fmla="*/ 2232 w 2774"/>
                <a:gd name="T23" fmla="*/ 2197 h 2661"/>
                <a:gd name="T24" fmla="*/ 2325 w 2774"/>
                <a:gd name="T25" fmla="*/ 1351 h 2661"/>
                <a:gd name="T26" fmla="*/ 2519 w 2774"/>
                <a:gd name="T27" fmla="*/ 1038 h 2661"/>
                <a:gd name="T28" fmla="*/ 2587 w 2774"/>
                <a:gd name="T29" fmla="*/ 790 h 2661"/>
                <a:gd name="T30" fmla="*/ 2642 w 2774"/>
                <a:gd name="T31" fmla="*/ 682 h 2661"/>
                <a:gd name="T32" fmla="*/ 2774 w 2774"/>
                <a:gd name="T33" fmla="*/ 616 h 2661"/>
                <a:gd name="T34" fmla="*/ 2631 w 2774"/>
                <a:gd name="T35" fmla="*/ 536 h 2661"/>
                <a:gd name="T36" fmla="*/ 2450 w 2774"/>
                <a:gd name="T37" fmla="*/ 492 h 2661"/>
                <a:gd name="T38" fmla="*/ 2256 w 2774"/>
                <a:gd name="T39" fmla="*/ 456 h 2661"/>
                <a:gd name="T40" fmla="*/ 2083 w 2774"/>
                <a:gd name="T41" fmla="*/ 435 h 2661"/>
                <a:gd name="T42" fmla="*/ 1975 w 2774"/>
                <a:gd name="T43" fmla="*/ 370 h 2661"/>
                <a:gd name="T44" fmla="*/ 1880 w 2774"/>
                <a:gd name="T45" fmla="*/ 380 h 2661"/>
                <a:gd name="T46" fmla="*/ 1844 w 2774"/>
                <a:gd name="T47" fmla="*/ 260 h 2661"/>
                <a:gd name="T48" fmla="*/ 1724 w 2774"/>
                <a:gd name="T49" fmla="*/ 230 h 2661"/>
                <a:gd name="T50" fmla="*/ 1464 w 2774"/>
                <a:gd name="T51" fmla="*/ 0 h 2661"/>
                <a:gd name="T52" fmla="*/ 603 w 2774"/>
                <a:gd name="T53" fmla="*/ 273 h 2661"/>
                <a:gd name="T54" fmla="*/ 371 w 2774"/>
                <a:gd name="T55" fmla="*/ 450 h 2661"/>
                <a:gd name="T56" fmla="*/ 179 w 2774"/>
                <a:gd name="T57" fmla="*/ 463 h 2661"/>
                <a:gd name="T58" fmla="*/ 55 w 2774"/>
                <a:gd name="T59" fmla="*/ 530 h 2661"/>
                <a:gd name="T60" fmla="*/ 15 w 2774"/>
                <a:gd name="T61" fmla="*/ 585 h 2661"/>
                <a:gd name="T62" fmla="*/ 15 w 2774"/>
                <a:gd name="T63" fmla="*/ 585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4" h="2661">
                  <a:moveTo>
                    <a:pt x="15" y="585"/>
                  </a:moveTo>
                  <a:lnTo>
                    <a:pt x="0" y="817"/>
                  </a:lnTo>
                  <a:lnTo>
                    <a:pt x="0" y="1091"/>
                  </a:lnTo>
                  <a:lnTo>
                    <a:pt x="82" y="1351"/>
                  </a:lnTo>
                  <a:lnTo>
                    <a:pt x="192" y="1760"/>
                  </a:lnTo>
                  <a:lnTo>
                    <a:pt x="329" y="2334"/>
                  </a:lnTo>
                  <a:lnTo>
                    <a:pt x="338" y="2473"/>
                  </a:lnTo>
                  <a:lnTo>
                    <a:pt x="1627" y="2661"/>
                  </a:lnTo>
                  <a:lnTo>
                    <a:pt x="1669" y="2429"/>
                  </a:lnTo>
                  <a:lnTo>
                    <a:pt x="1669" y="2060"/>
                  </a:lnTo>
                  <a:lnTo>
                    <a:pt x="1888" y="2129"/>
                  </a:lnTo>
                  <a:lnTo>
                    <a:pt x="2232" y="2197"/>
                  </a:lnTo>
                  <a:lnTo>
                    <a:pt x="2325" y="1351"/>
                  </a:lnTo>
                  <a:lnTo>
                    <a:pt x="2519" y="1038"/>
                  </a:lnTo>
                  <a:lnTo>
                    <a:pt x="2587" y="790"/>
                  </a:lnTo>
                  <a:lnTo>
                    <a:pt x="2642" y="682"/>
                  </a:lnTo>
                  <a:lnTo>
                    <a:pt x="2774" y="616"/>
                  </a:lnTo>
                  <a:lnTo>
                    <a:pt x="2631" y="536"/>
                  </a:lnTo>
                  <a:lnTo>
                    <a:pt x="2450" y="492"/>
                  </a:lnTo>
                  <a:lnTo>
                    <a:pt x="2256" y="456"/>
                  </a:lnTo>
                  <a:lnTo>
                    <a:pt x="2083" y="435"/>
                  </a:lnTo>
                  <a:lnTo>
                    <a:pt x="1975" y="370"/>
                  </a:lnTo>
                  <a:lnTo>
                    <a:pt x="1880" y="380"/>
                  </a:lnTo>
                  <a:lnTo>
                    <a:pt x="1844" y="260"/>
                  </a:lnTo>
                  <a:lnTo>
                    <a:pt x="1724" y="230"/>
                  </a:lnTo>
                  <a:lnTo>
                    <a:pt x="1464" y="0"/>
                  </a:lnTo>
                  <a:lnTo>
                    <a:pt x="603" y="273"/>
                  </a:lnTo>
                  <a:lnTo>
                    <a:pt x="371" y="450"/>
                  </a:lnTo>
                  <a:lnTo>
                    <a:pt x="179" y="463"/>
                  </a:lnTo>
                  <a:lnTo>
                    <a:pt x="55" y="530"/>
                  </a:lnTo>
                  <a:lnTo>
                    <a:pt x="15" y="585"/>
                  </a:lnTo>
                  <a:lnTo>
                    <a:pt x="15" y="58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65" name="Freeform 5"/>
            <p:cNvSpPr>
              <a:spLocks/>
            </p:cNvSpPr>
            <p:nvPr/>
          </p:nvSpPr>
          <p:spPr bwMode="auto">
            <a:xfrm>
              <a:off x="1268" y="2080"/>
              <a:ext cx="470" cy="953"/>
            </a:xfrm>
            <a:custGeom>
              <a:avLst/>
              <a:gdLst>
                <a:gd name="T0" fmla="*/ 93 w 1171"/>
                <a:gd name="T1" fmla="*/ 137 h 2553"/>
                <a:gd name="T2" fmla="*/ 0 w 1171"/>
                <a:gd name="T3" fmla="*/ 373 h 2553"/>
                <a:gd name="T4" fmla="*/ 0 w 1171"/>
                <a:gd name="T5" fmla="*/ 873 h 2553"/>
                <a:gd name="T6" fmla="*/ 116 w 1171"/>
                <a:gd name="T7" fmla="*/ 1295 h 2553"/>
                <a:gd name="T8" fmla="*/ 411 w 1171"/>
                <a:gd name="T9" fmla="*/ 1595 h 2553"/>
                <a:gd name="T10" fmla="*/ 473 w 1171"/>
                <a:gd name="T11" fmla="*/ 1787 h 2553"/>
                <a:gd name="T12" fmla="*/ 496 w 1171"/>
                <a:gd name="T13" fmla="*/ 2082 h 2553"/>
                <a:gd name="T14" fmla="*/ 515 w 1171"/>
                <a:gd name="T15" fmla="*/ 2276 h 2553"/>
                <a:gd name="T16" fmla="*/ 553 w 1171"/>
                <a:gd name="T17" fmla="*/ 2530 h 2553"/>
                <a:gd name="T18" fmla="*/ 652 w 1171"/>
                <a:gd name="T19" fmla="*/ 2546 h 2553"/>
                <a:gd name="T20" fmla="*/ 781 w 1171"/>
                <a:gd name="T21" fmla="*/ 2553 h 2553"/>
                <a:gd name="T22" fmla="*/ 825 w 1171"/>
                <a:gd name="T23" fmla="*/ 2540 h 2553"/>
                <a:gd name="T24" fmla="*/ 876 w 1171"/>
                <a:gd name="T25" fmla="*/ 2403 h 2553"/>
                <a:gd name="T26" fmla="*/ 969 w 1171"/>
                <a:gd name="T27" fmla="*/ 2196 h 2553"/>
                <a:gd name="T28" fmla="*/ 1011 w 1171"/>
                <a:gd name="T29" fmla="*/ 2030 h 2553"/>
                <a:gd name="T30" fmla="*/ 1068 w 1171"/>
                <a:gd name="T31" fmla="*/ 1738 h 2553"/>
                <a:gd name="T32" fmla="*/ 1133 w 1171"/>
                <a:gd name="T33" fmla="*/ 1481 h 2553"/>
                <a:gd name="T34" fmla="*/ 1076 w 1171"/>
                <a:gd name="T35" fmla="*/ 1316 h 2553"/>
                <a:gd name="T36" fmla="*/ 1076 w 1171"/>
                <a:gd name="T37" fmla="*/ 1044 h 2553"/>
                <a:gd name="T38" fmla="*/ 1171 w 1171"/>
                <a:gd name="T39" fmla="*/ 666 h 2553"/>
                <a:gd name="T40" fmla="*/ 905 w 1171"/>
                <a:gd name="T41" fmla="*/ 242 h 2553"/>
                <a:gd name="T42" fmla="*/ 618 w 1171"/>
                <a:gd name="T43" fmla="*/ 0 h 2553"/>
                <a:gd name="T44" fmla="*/ 258 w 1171"/>
                <a:gd name="T45" fmla="*/ 21 h 2553"/>
                <a:gd name="T46" fmla="*/ 93 w 1171"/>
                <a:gd name="T47" fmla="*/ 137 h 2553"/>
                <a:gd name="T48" fmla="*/ 93 w 1171"/>
                <a:gd name="T49" fmla="*/ 137 h 2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1" h="2553">
                  <a:moveTo>
                    <a:pt x="93" y="137"/>
                  </a:moveTo>
                  <a:lnTo>
                    <a:pt x="0" y="373"/>
                  </a:lnTo>
                  <a:lnTo>
                    <a:pt x="0" y="873"/>
                  </a:lnTo>
                  <a:lnTo>
                    <a:pt x="116" y="1295"/>
                  </a:lnTo>
                  <a:lnTo>
                    <a:pt x="411" y="1595"/>
                  </a:lnTo>
                  <a:lnTo>
                    <a:pt x="473" y="1787"/>
                  </a:lnTo>
                  <a:lnTo>
                    <a:pt x="496" y="2082"/>
                  </a:lnTo>
                  <a:lnTo>
                    <a:pt x="515" y="2276"/>
                  </a:lnTo>
                  <a:lnTo>
                    <a:pt x="553" y="2530"/>
                  </a:lnTo>
                  <a:lnTo>
                    <a:pt x="652" y="2546"/>
                  </a:lnTo>
                  <a:lnTo>
                    <a:pt x="781" y="2553"/>
                  </a:lnTo>
                  <a:lnTo>
                    <a:pt x="825" y="2540"/>
                  </a:lnTo>
                  <a:lnTo>
                    <a:pt x="876" y="2403"/>
                  </a:lnTo>
                  <a:lnTo>
                    <a:pt x="969" y="2196"/>
                  </a:lnTo>
                  <a:lnTo>
                    <a:pt x="1011" y="2030"/>
                  </a:lnTo>
                  <a:lnTo>
                    <a:pt x="1068" y="1738"/>
                  </a:lnTo>
                  <a:lnTo>
                    <a:pt x="1133" y="1481"/>
                  </a:lnTo>
                  <a:lnTo>
                    <a:pt x="1076" y="1316"/>
                  </a:lnTo>
                  <a:lnTo>
                    <a:pt x="1076" y="1044"/>
                  </a:lnTo>
                  <a:lnTo>
                    <a:pt x="1171" y="666"/>
                  </a:lnTo>
                  <a:lnTo>
                    <a:pt x="905" y="242"/>
                  </a:lnTo>
                  <a:lnTo>
                    <a:pt x="618" y="0"/>
                  </a:lnTo>
                  <a:lnTo>
                    <a:pt x="258" y="21"/>
                  </a:lnTo>
                  <a:lnTo>
                    <a:pt x="93" y="137"/>
                  </a:lnTo>
                  <a:lnTo>
                    <a:pt x="93" y="13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66" name="Freeform 6"/>
            <p:cNvSpPr>
              <a:spLocks/>
            </p:cNvSpPr>
            <p:nvPr/>
          </p:nvSpPr>
          <p:spPr bwMode="auto">
            <a:xfrm>
              <a:off x="1437" y="2657"/>
              <a:ext cx="117" cy="374"/>
            </a:xfrm>
            <a:custGeom>
              <a:avLst/>
              <a:gdLst>
                <a:gd name="T0" fmla="*/ 259 w 295"/>
                <a:gd name="T1" fmla="*/ 17 h 1002"/>
                <a:gd name="T2" fmla="*/ 223 w 295"/>
                <a:gd name="T3" fmla="*/ 65 h 1002"/>
                <a:gd name="T4" fmla="*/ 228 w 295"/>
                <a:gd name="T5" fmla="*/ 142 h 1002"/>
                <a:gd name="T6" fmla="*/ 295 w 295"/>
                <a:gd name="T7" fmla="*/ 243 h 1002"/>
                <a:gd name="T8" fmla="*/ 226 w 295"/>
                <a:gd name="T9" fmla="*/ 230 h 1002"/>
                <a:gd name="T10" fmla="*/ 221 w 295"/>
                <a:gd name="T11" fmla="*/ 285 h 1002"/>
                <a:gd name="T12" fmla="*/ 177 w 295"/>
                <a:gd name="T13" fmla="*/ 300 h 1002"/>
                <a:gd name="T14" fmla="*/ 185 w 295"/>
                <a:gd name="T15" fmla="*/ 346 h 1002"/>
                <a:gd name="T16" fmla="*/ 255 w 295"/>
                <a:gd name="T17" fmla="*/ 390 h 1002"/>
                <a:gd name="T18" fmla="*/ 202 w 295"/>
                <a:gd name="T19" fmla="*/ 414 h 1002"/>
                <a:gd name="T20" fmla="*/ 120 w 295"/>
                <a:gd name="T21" fmla="*/ 399 h 1002"/>
                <a:gd name="T22" fmla="*/ 145 w 295"/>
                <a:gd name="T23" fmla="*/ 983 h 1002"/>
                <a:gd name="T24" fmla="*/ 141 w 295"/>
                <a:gd name="T25" fmla="*/ 1002 h 1002"/>
                <a:gd name="T26" fmla="*/ 120 w 295"/>
                <a:gd name="T27" fmla="*/ 985 h 1002"/>
                <a:gd name="T28" fmla="*/ 80 w 295"/>
                <a:gd name="T29" fmla="*/ 597 h 1002"/>
                <a:gd name="T30" fmla="*/ 42 w 295"/>
                <a:gd name="T31" fmla="*/ 158 h 1002"/>
                <a:gd name="T32" fmla="*/ 0 w 295"/>
                <a:gd name="T33" fmla="*/ 0 h 1002"/>
                <a:gd name="T34" fmla="*/ 259 w 295"/>
                <a:gd name="T35" fmla="*/ 17 h 1002"/>
                <a:gd name="T36" fmla="*/ 259 w 295"/>
                <a:gd name="T37" fmla="*/ 17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5" h="1002">
                  <a:moveTo>
                    <a:pt x="259" y="17"/>
                  </a:moveTo>
                  <a:lnTo>
                    <a:pt x="223" y="65"/>
                  </a:lnTo>
                  <a:lnTo>
                    <a:pt x="228" y="142"/>
                  </a:lnTo>
                  <a:lnTo>
                    <a:pt x="295" y="243"/>
                  </a:lnTo>
                  <a:lnTo>
                    <a:pt x="226" y="230"/>
                  </a:lnTo>
                  <a:lnTo>
                    <a:pt x="221" y="285"/>
                  </a:lnTo>
                  <a:lnTo>
                    <a:pt x="177" y="300"/>
                  </a:lnTo>
                  <a:lnTo>
                    <a:pt x="185" y="346"/>
                  </a:lnTo>
                  <a:lnTo>
                    <a:pt x="255" y="390"/>
                  </a:lnTo>
                  <a:lnTo>
                    <a:pt x="202" y="414"/>
                  </a:lnTo>
                  <a:lnTo>
                    <a:pt x="120" y="399"/>
                  </a:lnTo>
                  <a:lnTo>
                    <a:pt x="145" y="983"/>
                  </a:lnTo>
                  <a:lnTo>
                    <a:pt x="141" y="1002"/>
                  </a:lnTo>
                  <a:lnTo>
                    <a:pt x="120" y="985"/>
                  </a:lnTo>
                  <a:lnTo>
                    <a:pt x="80" y="597"/>
                  </a:lnTo>
                  <a:lnTo>
                    <a:pt x="42" y="158"/>
                  </a:lnTo>
                  <a:lnTo>
                    <a:pt x="0" y="0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67" name="Freeform 7"/>
            <p:cNvSpPr>
              <a:spLocks/>
            </p:cNvSpPr>
            <p:nvPr/>
          </p:nvSpPr>
          <p:spPr bwMode="auto">
            <a:xfrm>
              <a:off x="1475" y="2286"/>
              <a:ext cx="156" cy="88"/>
            </a:xfrm>
            <a:custGeom>
              <a:avLst/>
              <a:gdLst>
                <a:gd name="T0" fmla="*/ 46 w 390"/>
                <a:gd name="T1" fmla="*/ 121 h 235"/>
                <a:gd name="T2" fmla="*/ 59 w 390"/>
                <a:gd name="T3" fmla="*/ 45 h 235"/>
                <a:gd name="T4" fmla="*/ 131 w 390"/>
                <a:gd name="T5" fmla="*/ 15 h 235"/>
                <a:gd name="T6" fmla="*/ 306 w 390"/>
                <a:gd name="T7" fmla="*/ 0 h 235"/>
                <a:gd name="T8" fmla="*/ 287 w 390"/>
                <a:gd name="T9" fmla="*/ 23 h 235"/>
                <a:gd name="T10" fmla="*/ 299 w 390"/>
                <a:gd name="T11" fmla="*/ 40 h 235"/>
                <a:gd name="T12" fmla="*/ 333 w 390"/>
                <a:gd name="T13" fmla="*/ 64 h 235"/>
                <a:gd name="T14" fmla="*/ 367 w 390"/>
                <a:gd name="T15" fmla="*/ 83 h 235"/>
                <a:gd name="T16" fmla="*/ 390 w 390"/>
                <a:gd name="T17" fmla="*/ 116 h 235"/>
                <a:gd name="T18" fmla="*/ 382 w 390"/>
                <a:gd name="T19" fmla="*/ 150 h 235"/>
                <a:gd name="T20" fmla="*/ 337 w 390"/>
                <a:gd name="T21" fmla="*/ 159 h 235"/>
                <a:gd name="T22" fmla="*/ 295 w 390"/>
                <a:gd name="T23" fmla="*/ 121 h 235"/>
                <a:gd name="T24" fmla="*/ 192 w 390"/>
                <a:gd name="T25" fmla="*/ 118 h 235"/>
                <a:gd name="T26" fmla="*/ 131 w 390"/>
                <a:gd name="T27" fmla="*/ 140 h 235"/>
                <a:gd name="T28" fmla="*/ 116 w 390"/>
                <a:gd name="T29" fmla="*/ 178 h 235"/>
                <a:gd name="T30" fmla="*/ 181 w 390"/>
                <a:gd name="T31" fmla="*/ 205 h 235"/>
                <a:gd name="T32" fmla="*/ 158 w 390"/>
                <a:gd name="T33" fmla="*/ 235 h 235"/>
                <a:gd name="T34" fmla="*/ 103 w 390"/>
                <a:gd name="T35" fmla="*/ 218 h 235"/>
                <a:gd name="T36" fmla="*/ 63 w 390"/>
                <a:gd name="T37" fmla="*/ 180 h 235"/>
                <a:gd name="T38" fmla="*/ 21 w 390"/>
                <a:gd name="T39" fmla="*/ 199 h 235"/>
                <a:gd name="T40" fmla="*/ 0 w 390"/>
                <a:gd name="T41" fmla="*/ 165 h 235"/>
                <a:gd name="T42" fmla="*/ 46 w 390"/>
                <a:gd name="T43" fmla="*/ 121 h 235"/>
                <a:gd name="T44" fmla="*/ 46 w 390"/>
                <a:gd name="T45" fmla="*/ 1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0" h="235">
                  <a:moveTo>
                    <a:pt x="46" y="121"/>
                  </a:moveTo>
                  <a:lnTo>
                    <a:pt x="59" y="45"/>
                  </a:lnTo>
                  <a:lnTo>
                    <a:pt x="131" y="15"/>
                  </a:lnTo>
                  <a:lnTo>
                    <a:pt x="306" y="0"/>
                  </a:lnTo>
                  <a:lnTo>
                    <a:pt x="287" y="23"/>
                  </a:lnTo>
                  <a:lnTo>
                    <a:pt x="299" y="40"/>
                  </a:lnTo>
                  <a:lnTo>
                    <a:pt x="333" y="64"/>
                  </a:lnTo>
                  <a:lnTo>
                    <a:pt x="367" y="83"/>
                  </a:lnTo>
                  <a:lnTo>
                    <a:pt x="390" y="116"/>
                  </a:lnTo>
                  <a:lnTo>
                    <a:pt x="382" y="150"/>
                  </a:lnTo>
                  <a:lnTo>
                    <a:pt x="337" y="159"/>
                  </a:lnTo>
                  <a:lnTo>
                    <a:pt x="295" y="121"/>
                  </a:lnTo>
                  <a:lnTo>
                    <a:pt x="192" y="118"/>
                  </a:lnTo>
                  <a:lnTo>
                    <a:pt x="131" y="140"/>
                  </a:lnTo>
                  <a:lnTo>
                    <a:pt x="116" y="178"/>
                  </a:lnTo>
                  <a:lnTo>
                    <a:pt x="181" y="205"/>
                  </a:lnTo>
                  <a:lnTo>
                    <a:pt x="158" y="235"/>
                  </a:lnTo>
                  <a:lnTo>
                    <a:pt x="103" y="218"/>
                  </a:lnTo>
                  <a:lnTo>
                    <a:pt x="63" y="180"/>
                  </a:lnTo>
                  <a:lnTo>
                    <a:pt x="21" y="199"/>
                  </a:lnTo>
                  <a:lnTo>
                    <a:pt x="0" y="165"/>
                  </a:lnTo>
                  <a:lnTo>
                    <a:pt x="46" y="121"/>
                  </a:lnTo>
                  <a:lnTo>
                    <a:pt x="46" y="12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68" name="Freeform 8"/>
            <p:cNvSpPr>
              <a:spLocks/>
            </p:cNvSpPr>
            <p:nvPr/>
          </p:nvSpPr>
          <p:spPr bwMode="auto">
            <a:xfrm>
              <a:off x="1029" y="3113"/>
              <a:ext cx="728" cy="295"/>
            </a:xfrm>
            <a:custGeom>
              <a:avLst/>
              <a:gdLst>
                <a:gd name="T0" fmla="*/ 274 w 1815"/>
                <a:gd name="T1" fmla="*/ 8 h 791"/>
                <a:gd name="T2" fmla="*/ 104 w 1815"/>
                <a:gd name="T3" fmla="*/ 67 h 791"/>
                <a:gd name="T4" fmla="*/ 38 w 1815"/>
                <a:gd name="T5" fmla="*/ 196 h 791"/>
                <a:gd name="T6" fmla="*/ 0 w 1815"/>
                <a:gd name="T7" fmla="*/ 335 h 791"/>
                <a:gd name="T8" fmla="*/ 8 w 1815"/>
                <a:gd name="T9" fmla="*/ 468 h 791"/>
                <a:gd name="T10" fmla="*/ 78 w 1815"/>
                <a:gd name="T11" fmla="*/ 584 h 791"/>
                <a:gd name="T12" fmla="*/ 241 w 1815"/>
                <a:gd name="T13" fmla="*/ 566 h 791"/>
                <a:gd name="T14" fmla="*/ 312 w 1815"/>
                <a:gd name="T15" fmla="*/ 618 h 791"/>
                <a:gd name="T16" fmla="*/ 393 w 1815"/>
                <a:gd name="T17" fmla="*/ 614 h 791"/>
                <a:gd name="T18" fmla="*/ 454 w 1815"/>
                <a:gd name="T19" fmla="*/ 601 h 791"/>
                <a:gd name="T20" fmla="*/ 641 w 1815"/>
                <a:gd name="T21" fmla="*/ 559 h 791"/>
                <a:gd name="T22" fmla="*/ 772 w 1815"/>
                <a:gd name="T23" fmla="*/ 500 h 791"/>
                <a:gd name="T24" fmla="*/ 829 w 1815"/>
                <a:gd name="T25" fmla="*/ 551 h 791"/>
                <a:gd name="T26" fmla="*/ 983 w 1815"/>
                <a:gd name="T27" fmla="*/ 639 h 791"/>
                <a:gd name="T28" fmla="*/ 1110 w 1815"/>
                <a:gd name="T29" fmla="*/ 698 h 791"/>
                <a:gd name="T30" fmla="*/ 1249 w 1815"/>
                <a:gd name="T31" fmla="*/ 755 h 791"/>
                <a:gd name="T32" fmla="*/ 1625 w 1815"/>
                <a:gd name="T33" fmla="*/ 783 h 791"/>
                <a:gd name="T34" fmla="*/ 1777 w 1815"/>
                <a:gd name="T35" fmla="*/ 791 h 791"/>
                <a:gd name="T36" fmla="*/ 1815 w 1815"/>
                <a:gd name="T37" fmla="*/ 660 h 791"/>
                <a:gd name="T38" fmla="*/ 1812 w 1815"/>
                <a:gd name="T39" fmla="*/ 420 h 791"/>
                <a:gd name="T40" fmla="*/ 1656 w 1815"/>
                <a:gd name="T41" fmla="*/ 342 h 791"/>
                <a:gd name="T42" fmla="*/ 1490 w 1815"/>
                <a:gd name="T43" fmla="*/ 236 h 791"/>
                <a:gd name="T44" fmla="*/ 1390 w 1815"/>
                <a:gd name="T45" fmla="*/ 158 h 791"/>
                <a:gd name="T46" fmla="*/ 1272 w 1815"/>
                <a:gd name="T47" fmla="*/ 112 h 791"/>
                <a:gd name="T48" fmla="*/ 739 w 1815"/>
                <a:gd name="T49" fmla="*/ 0 h 791"/>
                <a:gd name="T50" fmla="*/ 274 w 1815"/>
                <a:gd name="T51" fmla="*/ 8 h 791"/>
                <a:gd name="T52" fmla="*/ 274 w 1815"/>
                <a:gd name="T5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5" h="791">
                  <a:moveTo>
                    <a:pt x="274" y="8"/>
                  </a:moveTo>
                  <a:lnTo>
                    <a:pt x="104" y="67"/>
                  </a:lnTo>
                  <a:lnTo>
                    <a:pt x="38" y="196"/>
                  </a:lnTo>
                  <a:lnTo>
                    <a:pt x="0" y="335"/>
                  </a:lnTo>
                  <a:lnTo>
                    <a:pt x="8" y="468"/>
                  </a:lnTo>
                  <a:lnTo>
                    <a:pt x="78" y="584"/>
                  </a:lnTo>
                  <a:lnTo>
                    <a:pt x="241" y="566"/>
                  </a:lnTo>
                  <a:lnTo>
                    <a:pt x="312" y="618"/>
                  </a:lnTo>
                  <a:lnTo>
                    <a:pt x="393" y="614"/>
                  </a:lnTo>
                  <a:lnTo>
                    <a:pt x="454" y="601"/>
                  </a:lnTo>
                  <a:lnTo>
                    <a:pt x="641" y="559"/>
                  </a:lnTo>
                  <a:lnTo>
                    <a:pt x="772" y="500"/>
                  </a:lnTo>
                  <a:lnTo>
                    <a:pt x="829" y="551"/>
                  </a:lnTo>
                  <a:lnTo>
                    <a:pt x="983" y="639"/>
                  </a:lnTo>
                  <a:lnTo>
                    <a:pt x="1110" y="698"/>
                  </a:lnTo>
                  <a:lnTo>
                    <a:pt x="1249" y="755"/>
                  </a:lnTo>
                  <a:lnTo>
                    <a:pt x="1625" y="783"/>
                  </a:lnTo>
                  <a:lnTo>
                    <a:pt x="1777" y="791"/>
                  </a:lnTo>
                  <a:lnTo>
                    <a:pt x="1815" y="660"/>
                  </a:lnTo>
                  <a:lnTo>
                    <a:pt x="1812" y="420"/>
                  </a:lnTo>
                  <a:lnTo>
                    <a:pt x="1656" y="342"/>
                  </a:lnTo>
                  <a:lnTo>
                    <a:pt x="1490" y="236"/>
                  </a:lnTo>
                  <a:lnTo>
                    <a:pt x="1390" y="158"/>
                  </a:lnTo>
                  <a:lnTo>
                    <a:pt x="1272" y="112"/>
                  </a:lnTo>
                  <a:lnTo>
                    <a:pt x="739" y="0"/>
                  </a:lnTo>
                  <a:lnTo>
                    <a:pt x="274" y="8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69" name="Freeform 9"/>
            <p:cNvSpPr>
              <a:spLocks/>
            </p:cNvSpPr>
            <p:nvPr/>
          </p:nvSpPr>
          <p:spPr bwMode="auto">
            <a:xfrm>
              <a:off x="1315" y="3235"/>
              <a:ext cx="430" cy="170"/>
            </a:xfrm>
            <a:custGeom>
              <a:avLst/>
              <a:gdLst>
                <a:gd name="T0" fmla="*/ 0 w 1074"/>
                <a:gd name="T1" fmla="*/ 51 h 454"/>
                <a:gd name="T2" fmla="*/ 127 w 1074"/>
                <a:gd name="T3" fmla="*/ 28 h 454"/>
                <a:gd name="T4" fmla="*/ 148 w 1074"/>
                <a:gd name="T5" fmla="*/ 0 h 454"/>
                <a:gd name="T6" fmla="*/ 201 w 1074"/>
                <a:gd name="T7" fmla="*/ 40 h 454"/>
                <a:gd name="T8" fmla="*/ 274 w 1074"/>
                <a:gd name="T9" fmla="*/ 66 h 454"/>
                <a:gd name="T10" fmla="*/ 378 w 1074"/>
                <a:gd name="T11" fmla="*/ 85 h 454"/>
                <a:gd name="T12" fmla="*/ 492 w 1074"/>
                <a:gd name="T13" fmla="*/ 125 h 454"/>
                <a:gd name="T14" fmla="*/ 555 w 1074"/>
                <a:gd name="T15" fmla="*/ 175 h 454"/>
                <a:gd name="T16" fmla="*/ 464 w 1074"/>
                <a:gd name="T17" fmla="*/ 162 h 454"/>
                <a:gd name="T18" fmla="*/ 264 w 1074"/>
                <a:gd name="T19" fmla="*/ 165 h 454"/>
                <a:gd name="T20" fmla="*/ 251 w 1074"/>
                <a:gd name="T21" fmla="*/ 198 h 454"/>
                <a:gd name="T22" fmla="*/ 298 w 1074"/>
                <a:gd name="T23" fmla="*/ 222 h 454"/>
                <a:gd name="T24" fmla="*/ 372 w 1074"/>
                <a:gd name="T25" fmla="*/ 249 h 454"/>
                <a:gd name="T26" fmla="*/ 563 w 1074"/>
                <a:gd name="T27" fmla="*/ 255 h 454"/>
                <a:gd name="T28" fmla="*/ 551 w 1074"/>
                <a:gd name="T29" fmla="*/ 295 h 454"/>
                <a:gd name="T30" fmla="*/ 620 w 1074"/>
                <a:gd name="T31" fmla="*/ 336 h 454"/>
                <a:gd name="T32" fmla="*/ 720 w 1074"/>
                <a:gd name="T33" fmla="*/ 342 h 454"/>
                <a:gd name="T34" fmla="*/ 846 w 1074"/>
                <a:gd name="T35" fmla="*/ 363 h 454"/>
                <a:gd name="T36" fmla="*/ 943 w 1074"/>
                <a:gd name="T37" fmla="*/ 393 h 454"/>
                <a:gd name="T38" fmla="*/ 1019 w 1074"/>
                <a:gd name="T39" fmla="*/ 409 h 454"/>
                <a:gd name="T40" fmla="*/ 1074 w 1074"/>
                <a:gd name="T41" fmla="*/ 454 h 454"/>
                <a:gd name="T42" fmla="*/ 637 w 1074"/>
                <a:gd name="T43" fmla="*/ 433 h 454"/>
                <a:gd name="T44" fmla="*/ 447 w 1074"/>
                <a:gd name="T45" fmla="*/ 411 h 454"/>
                <a:gd name="T46" fmla="*/ 82 w 1074"/>
                <a:gd name="T47" fmla="*/ 209 h 454"/>
                <a:gd name="T48" fmla="*/ 120 w 1074"/>
                <a:gd name="T49" fmla="*/ 125 h 454"/>
                <a:gd name="T50" fmla="*/ 91 w 1074"/>
                <a:gd name="T51" fmla="*/ 89 h 454"/>
                <a:gd name="T52" fmla="*/ 0 w 1074"/>
                <a:gd name="T53" fmla="*/ 51 h 454"/>
                <a:gd name="T54" fmla="*/ 0 w 1074"/>
                <a:gd name="T55" fmla="*/ 5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4" h="454">
                  <a:moveTo>
                    <a:pt x="0" y="51"/>
                  </a:moveTo>
                  <a:lnTo>
                    <a:pt x="127" y="28"/>
                  </a:lnTo>
                  <a:lnTo>
                    <a:pt x="148" y="0"/>
                  </a:lnTo>
                  <a:lnTo>
                    <a:pt x="201" y="40"/>
                  </a:lnTo>
                  <a:lnTo>
                    <a:pt x="274" y="66"/>
                  </a:lnTo>
                  <a:lnTo>
                    <a:pt x="378" y="85"/>
                  </a:lnTo>
                  <a:lnTo>
                    <a:pt x="492" y="125"/>
                  </a:lnTo>
                  <a:lnTo>
                    <a:pt x="555" y="175"/>
                  </a:lnTo>
                  <a:lnTo>
                    <a:pt x="464" y="162"/>
                  </a:lnTo>
                  <a:lnTo>
                    <a:pt x="264" y="165"/>
                  </a:lnTo>
                  <a:lnTo>
                    <a:pt x="251" y="198"/>
                  </a:lnTo>
                  <a:lnTo>
                    <a:pt x="298" y="222"/>
                  </a:lnTo>
                  <a:lnTo>
                    <a:pt x="372" y="249"/>
                  </a:lnTo>
                  <a:lnTo>
                    <a:pt x="563" y="255"/>
                  </a:lnTo>
                  <a:lnTo>
                    <a:pt x="551" y="295"/>
                  </a:lnTo>
                  <a:lnTo>
                    <a:pt x="620" y="336"/>
                  </a:lnTo>
                  <a:lnTo>
                    <a:pt x="720" y="342"/>
                  </a:lnTo>
                  <a:lnTo>
                    <a:pt x="846" y="363"/>
                  </a:lnTo>
                  <a:lnTo>
                    <a:pt x="943" y="393"/>
                  </a:lnTo>
                  <a:lnTo>
                    <a:pt x="1019" y="409"/>
                  </a:lnTo>
                  <a:lnTo>
                    <a:pt x="1074" y="454"/>
                  </a:lnTo>
                  <a:lnTo>
                    <a:pt x="637" y="433"/>
                  </a:lnTo>
                  <a:lnTo>
                    <a:pt x="447" y="411"/>
                  </a:lnTo>
                  <a:lnTo>
                    <a:pt x="82" y="209"/>
                  </a:lnTo>
                  <a:lnTo>
                    <a:pt x="120" y="125"/>
                  </a:lnTo>
                  <a:lnTo>
                    <a:pt x="91" y="8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0" name="Freeform 10"/>
            <p:cNvSpPr>
              <a:spLocks/>
            </p:cNvSpPr>
            <p:nvPr/>
          </p:nvSpPr>
          <p:spPr bwMode="auto">
            <a:xfrm>
              <a:off x="1021" y="3190"/>
              <a:ext cx="322" cy="155"/>
            </a:xfrm>
            <a:custGeom>
              <a:avLst/>
              <a:gdLst>
                <a:gd name="T0" fmla="*/ 19 w 802"/>
                <a:gd name="T1" fmla="*/ 99 h 417"/>
                <a:gd name="T2" fmla="*/ 44 w 802"/>
                <a:gd name="T3" fmla="*/ 179 h 417"/>
                <a:gd name="T4" fmla="*/ 93 w 802"/>
                <a:gd name="T5" fmla="*/ 242 h 417"/>
                <a:gd name="T6" fmla="*/ 135 w 802"/>
                <a:gd name="T7" fmla="*/ 234 h 417"/>
                <a:gd name="T8" fmla="*/ 156 w 802"/>
                <a:gd name="T9" fmla="*/ 145 h 417"/>
                <a:gd name="T10" fmla="*/ 144 w 802"/>
                <a:gd name="T11" fmla="*/ 52 h 417"/>
                <a:gd name="T12" fmla="*/ 162 w 802"/>
                <a:gd name="T13" fmla="*/ 0 h 417"/>
                <a:gd name="T14" fmla="*/ 173 w 802"/>
                <a:gd name="T15" fmla="*/ 52 h 417"/>
                <a:gd name="T16" fmla="*/ 198 w 802"/>
                <a:gd name="T17" fmla="*/ 92 h 417"/>
                <a:gd name="T18" fmla="*/ 247 w 802"/>
                <a:gd name="T19" fmla="*/ 126 h 417"/>
                <a:gd name="T20" fmla="*/ 298 w 802"/>
                <a:gd name="T21" fmla="*/ 128 h 417"/>
                <a:gd name="T22" fmla="*/ 327 w 802"/>
                <a:gd name="T23" fmla="*/ 154 h 417"/>
                <a:gd name="T24" fmla="*/ 407 w 802"/>
                <a:gd name="T25" fmla="*/ 149 h 417"/>
                <a:gd name="T26" fmla="*/ 566 w 802"/>
                <a:gd name="T27" fmla="*/ 168 h 417"/>
                <a:gd name="T28" fmla="*/ 378 w 802"/>
                <a:gd name="T29" fmla="*/ 185 h 417"/>
                <a:gd name="T30" fmla="*/ 316 w 802"/>
                <a:gd name="T31" fmla="*/ 202 h 417"/>
                <a:gd name="T32" fmla="*/ 264 w 802"/>
                <a:gd name="T33" fmla="*/ 200 h 417"/>
                <a:gd name="T34" fmla="*/ 260 w 802"/>
                <a:gd name="T35" fmla="*/ 242 h 417"/>
                <a:gd name="T36" fmla="*/ 295 w 802"/>
                <a:gd name="T37" fmla="*/ 270 h 417"/>
                <a:gd name="T38" fmla="*/ 367 w 802"/>
                <a:gd name="T39" fmla="*/ 280 h 417"/>
                <a:gd name="T40" fmla="*/ 435 w 802"/>
                <a:gd name="T41" fmla="*/ 268 h 417"/>
                <a:gd name="T42" fmla="*/ 528 w 802"/>
                <a:gd name="T43" fmla="*/ 259 h 417"/>
                <a:gd name="T44" fmla="*/ 625 w 802"/>
                <a:gd name="T45" fmla="*/ 287 h 417"/>
                <a:gd name="T46" fmla="*/ 692 w 802"/>
                <a:gd name="T47" fmla="*/ 287 h 417"/>
                <a:gd name="T48" fmla="*/ 802 w 802"/>
                <a:gd name="T49" fmla="*/ 265 h 417"/>
                <a:gd name="T50" fmla="*/ 800 w 802"/>
                <a:gd name="T51" fmla="*/ 299 h 417"/>
                <a:gd name="T52" fmla="*/ 566 w 802"/>
                <a:gd name="T53" fmla="*/ 382 h 417"/>
                <a:gd name="T54" fmla="*/ 386 w 802"/>
                <a:gd name="T55" fmla="*/ 417 h 417"/>
                <a:gd name="T56" fmla="*/ 327 w 802"/>
                <a:gd name="T57" fmla="*/ 413 h 417"/>
                <a:gd name="T58" fmla="*/ 95 w 802"/>
                <a:gd name="T59" fmla="*/ 367 h 417"/>
                <a:gd name="T60" fmla="*/ 13 w 802"/>
                <a:gd name="T61" fmla="*/ 303 h 417"/>
                <a:gd name="T62" fmla="*/ 0 w 802"/>
                <a:gd name="T63" fmla="*/ 223 h 417"/>
                <a:gd name="T64" fmla="*/ 19 w 802"/>
                <a:gd name="T65" fmla="*/ 99 h 417"/>
                <a:gd name="T66" fmla="*/ 19 w 802"/>
                <a:gd name="T67" fmla="*/ 9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2" h="417">
                  <a:moveTo>
                    <a:pt x="19" y="99"/>
                  </a:moveTo>
                  <a:lnTo>
                    <a:pt x="44" y="179"/>
                  </a:lnTo>
                  <a:lnTo>
                    <a:pt x="93" y="242"/>
                  </a:lnTo>
                  <a:lnTo>
                    <a:pt x="135" y="234"/>
                  </a:lnTo>
                  <a:lnTo>
                    <a:pt x="156" y="145"/>
                  </a:lnTo>
                  <a:lnTo>
                    <a:pt x="144" y="52"/>
                  </a:lnTo>
                  <a:lnTo>
                    <a:pt x="162" y="0"/>
                  </a:lnTo>
                  <a:lnTo>
                    <a:pt x="173" y="52"/>
                  </a:lnTo>
                  <a:lnTo>
                    <a:pt x="198" y="92"/>
                  </a:lnTo>
                  <a:lnTo>
                    <a:pt x="247" y="126"/>
                  </a:lnTo>
                  <a:lnTo>
                    <a:pt x="298" y="128"/>
                  </a:lnTo>
                  <a:lnTo>
                    <a:pt x="327" y="154"/>
                  </a:lnTo>
                  <a:lnTo>
                    <a:pt x="407" y="149"/>
                  </a:lnTo>
                  <a:lnTo>
                    <a:pt x="566" y="168"/>
                  </a:lnTo>
                  <a:lnTo>
                    <a:pt x="378" y="185"/>
                  </a:lnTo>
                  <a:lnTo>
                    <a:pt x="316" y="202"/>
                  </a:lnTo>
                  <a:lnTo>
                    <a:pt x="264" y="200"/>
                  </a:lnTo>
                  <a:lnTo>
                    <a:pt x="260" y="242"/>
                  </a:lnTo>
                  <a:lnTo>
                    <a:pt x="295" y="270"/>
                  </a:lnTo>
                  <a:lnTo>
                    <a:pt x="367" y="280"/>
                  </a:lnTo>
                  <a:lnTo>
                    <a:pt x="435" y="268"/>
                  </a:lnTo>
                  <a:lnTo>
                    <a:pt x="528" y="259"/>
                  </a:lnTo>
                  <a:lnTo>
                    <a:pt x="625" y="287"/>
                  </a:lnTo>
                  <a:lnTo>
                    <a:pt x="692" y="287"/>
                  </a:lnTo>
                  <a:lnTo>
                    <a:pt x="802" y="265"/>
                  </a:lnTo>
                  <a:lnTo>
                    <a:pt x="800" y="299"/>
                  </a:lnTo>
                  <a:lnTo>
                    <a:pt x="566" y="382"/>
                  </a:lnTo>
                  <a:lnTo>
                    <a:pt x="386" y="417"/>
                  </a:lnTo>
                  <a:lnTo>
                    <a:pt x="327" y="413"/>
                  </a:lnTo>
                  <a:lnTo>
                    <a:pt x="95" y="367"/>
                  </a:lnTo>
                  <a:lnTo>
                    <a:pt x="13" y="303"/>
                  </a:lnTo>
                  <a:lnTo>
                    <a:pt x="0" y="223"/>
                  </a:lnTo>
                  <a:lnTo>
                    <a:pt x="19" y="99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1" name="Freeform 11"/>
            <p:cNvSpPr>
              <a:spLocks/>
            </p:cNvSpPr>
            <p:nvPr/>
          </p:nvSpPr>
          <p:spPr bwMode="auto">
            <a:xfrm>
              <a:off x="1262" y="2109"/>
              <a:ext cx="336" cy="554"/>
            </a:xfrm>
            <a:custGeom>
              <a:avLst/>
              <a:gdLst>
                <a:gd name="T0" fmla="*/ 296 w 838"/>
                <a:gd name="T1" fmla="*/ 103 h 1483"/>
                <a:gd name="T2" fmla="*/ 152 w 838"/>
                <a:gd name="T3" fmla="*/ 202 h 1483"/>
                <a:gd name="T4" fmla="*/ 104 w 838"/>
                <a:gd name="T5" fmla="*/ 316 h 1483"/>
                <a:gd name="T6" fmla="*/ 114 w 838"/>
                <a:gd name="T7" fmla="*/ 438 h 1483"/>
                <a:gd name="T8" fmla="*/ 135 w 838"/>
                <a:gd name="T9" fmla="*/ 552 h 1483"/>
                <a:gd name="T10" fmla="*/ 365 w 838"/>
                <a:gd name="T11" fmla="*/ 571 h 1483"/>
                <a:gd name="T12" fmla="*/ 418 w 838"/>
                <a:gd name="T13" fmla="*/ 698 h 1483"/>
                <a:gd name="T14" fmla="*/ 418 w 838"/>
                <a:gd name="T15" fmla="*/ 844 h 1483"/>
                <a:gd name="T16" fmla="*/ 408 w 838"/>
                <a:gd name="T17" fmla="*/ 899 h 1483"/>
                <a:gd name="T18" fmla="*/ 456 w 838"/>
                <a:gd name="T19" fmla="*/ 937 h 1483"/>
                <a:gd name="T20" fmla="*/ 517 w 838"/>
                <a:gd name="T21" fmla="*/ 945 h 1483"/>
                <a:gd name="T22" fmla="*/ 407 w 838"/>
                <a:gd name="T23" fmla="*/ 958 h 1483"/>
                <a:gd name="T24" fmla="*/ 334 w 838"/>
                <a:gd name="T25" fmla="*/ 960 h 1483"/>
                <a:gd name="T26" fmla="*/ 332 w 838"/>
                <a:gd name="T27" fmla="*/ 873 h 1483"/>
                <a:gd name="T28" fmla="*/ 365 w 838"/>
                <a:gd name="T29" fmla="*/ 704 h 1483"/>
                <a:gd name="T30" fmla="*/ 258 w 838"/>
                <a:gd name="T31" fmla="*/ 628 h 1483"/>
                <a:gd name="T32" fmla="*/ 165 w 838"/>
                <a:gd name="T33" fmla="*/ 736 h 1483"/>
                <a:gd name="T34" fmla="*/ 196 w 838"/>
                <a:gd name="T35" fmla="*/ 776 h 1483"/>
                <a:gd name="T36" fmla="*/ 146 w 838"/>
                <a:gd name="T37" fmla="*/ 871 h 1483"/>
                <a:gd name="T38" fmla="*/ 182 w 838"/>
                <a:gd name="T39" fmla="*/ 998 h 1483"/>
                <a:gd name="T40" fmla="*/ 260 w 838"/>
                <a:gd name="T41" fmla="*/ 1126 h 1483"/>
                <a:gd name="T42" fmla="*/ 374 w 838"/>
                <a:gd name="T43" fmla="*/ 1301 h 1483"/>
                <a:gd name="T44" fmla="*/ 467 w 838"/>
                <a:gd name="T45" fmla="*/ 1390 h 1483"/>
                <a:gd name="T46" fmla="*/ 559 w 838"/>
                <a:gd name="T47" fmla="*/ 1409 h 1483"/>
                <a:gd name="T48" fmla="*/ 671 w 838"/>
                <a:gd name="T49" fmla="*/ 1396 h 1483"/>
                <a:gd name="T50" fmla="*/ 766 w 838"/>
                <a:gd name="T51" fmla="*/ 1403 h 1483"/>
                <a:gd name="T52" fmla="*/ 762 w 838"/>
                <a:gd name="T53" fmla="*/ 1460 h 1483"/>
                <a:gd name="T54" fmla="*/ 237 w 838"/>
                <a:gd name="T55" fmla="*/ 1329 h 1483"/>
                <a:gd name="T56" fmla="*/ 0 w 838"/>
                <a:gd name="T57" fmla="*/ 668 h 1483"/>
                <a:gd name="T58" fmla="*/ 4 w 838"/>
                <a:gd name="T59" fmla="*/ 242 h 1483"/>
                <a:gd name="T60" fmla="*/ 294 w 838"/>
                <a:gd name="T61" fmla="*/ 16 h 1483"/>
                <a:gd name="T62" fmla="*/ 384 w 838"/>
                <a:gd name="T63" fmla="*/ 38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8" h="1483">
                  <a:moveTo>
                    <a:pt x="384" y="38"/>
                  </a:moveTo>
                  <a:lnTo>
                    <a:pt x="296" y="103"/>
                  </a:lnTo>
                  <a:lnTo>
                    <a:pt x="178" y="166"/>
                  </a:lnTo>
                  <a:lnTo>
                    <a:pt x="152" y="202"/>
                  </a:lnTo>
                  <a:lnTo>
                    <a:pt x="116" y="257"/>
                  </a:lnTo>
                  <a:lnTo>
                    <a:pt x="104" y="316"/>
                  </a:lnTo>
                  <a:lnTo>
                    <a:pt x="106" y="379"/>
                  </a:lnTo>
                  <a:lnTo>
                    <a:pt x="114" y="438"/>
                  </a:lnTo>
                  <a:lnTo>
                    <a:pt x="127" y="495"/>
                  </a:lnTo>
                  <a:lnTo>
                    <a:pt x="135" y="552"/>
                  </a:lnTo>
                  <a:lnTo>
                    <a:pt x="296" y="536"/>
                  </a:lnTo>
                  <a:lnTo>
                    <a:pt x="365" y="571"/>
                  </a:lnTo>
                  <a:lnTo>
                    <a:pt x="414" y="656"/>
                  </a:lnTo>
                  <a:lnTo>
                    <a:pt x="418" y="698"/>
                  </a:lnTo>
                  <a:lnTo>
                    <a:pt x="418" y="764"/>
                  </a:lnTo>
                  <a:lnTo>
                    <a:pt x="418" y="844"/>
                  </a:lnTo>
                  <a:lnTo>
                    <a:pt x="408" y="875"/>
                  </a:lnTo>
                  <a:lnTo>
                    <a:pt x="408" y="899"/>
                  </a:lnTo>
                  <a:lnTo>
                    <a:pt x="429" y="924"/>
                  </a:lnTo>
                  <a:lnTo>
                    <a:pt x="456" y="937"/>
                  </a:lnTo>
                  <a:lnTo>
                    <a:pt x="496" y="934"/>
                  </a:lnTo>
                  <a:lnTo>
                    <a:pt x="517" y="945"/>
                  </a:lnTo>
                  <a:lnTo>
                    <a:pt x="456" y="989"/>
                  </a:lnTo>
                  <a:lnTo>
                    <a:pt x="407" y="958"/>
                  </a:lnTo>
                  <a:lnTo>
                    <a:pt x="369" y="953"/>
                  </a:lnTo>
                  <a:lnTo>
                    <a:pt x="334" y="960"/>
                  </a:lnTo>
                  <a:lnTo>
                    <a:pt x="313" y="911"/>
                  </a:lnTo>
                  <a:lnTo>
                    <a:pt x="332" y="873"/>
                  </a:lnTo>
                  <a:lnTo>
                    <a:pt x="313" y="797"/>
                  </a:lnTo>
                  <a:lnTo>
                    <a:pt x="365" y="704"/>
                  </a:lnTo>
                  <a:lnTo>
                    <a:pt x="327" y="669"/>
                  </a:lnTo>
                  <a:lnTo>
                    <a:pt x="258" y="628"/>
                  </a:lnTo>
                  <a:lnTo>
                    <a:pt x="173" y="675"/>
                  </a:lnTo>
                  <a:lnTo>
                    <a:pt x="165" y="736"/>
                  </a:lnTo>
                  <a:lnTo>
                    <a:pt x="196" y="755"/>
                  </a:lnTo>
                  <a:lnTo>
                    <a:pt x="196" y="776"/>
                  </a:lnTo>
                  <a:lnTo>
                    <a:pt x="167" y="810"/>
                  </a:lnTo>
                  <a:lnTo>
                    <a:pt x="146" y="871"/>
                  </a:lnTo>
                  <a:lnTo>
                    <a:pt x="156" y="937"/>
                  </a:lnTo>
                  <a:lnTo>
                    <a:pt x="182" y="998"/>
                  </a:lnTo>
                  <a:lnTo>
                    <a:pt x="222" y="1040"/>
                  </a:lnTo>
                  <a:lnTo>
                    <a:pt x="260" y="1126"/>
                  </a:lnTo>
                  <a:lnTo>
                    <a:pt x="312" y="1228"/>
                  </a:lnTo>
                  <a:lnTo>
                    <a:pt x="374" y="1301"/>
                  </a:lnTo>
                  <a:lnTo>
                    <a:pt x="426" y="1352"/>
                  </a:lnTo>
                  <a:lnTo>
                    <a:pt x="467" y="1390"/>
                  </a:lnTo>
                  <a:lnTo>
                    <a:pt x="521" y="1411"/>
                  </a:lnTo>
                  <a:lnTo>
                    <a:pt x="559" y="1409"/>
                  </a:lnTo>
                  <a:lnTo>
                    <a:pt x="620" y="1388"/>
                  </a:lnTo>
                  <a:lnTo>
                    <a:pt x="671" y="1396"/>
                  </a:lnTo>
                  <a:lnTo>
                    <a:pt x="715" y="1409"/>
                  </a:lnTo>
                  <a:lnTo>
                    <a:pt x="766" y="1403"/>
                  </a:lnTo>
                  <a:lnTo>
                    <a:pt x="838" y="1373"/>
                  </a:lnTo>
                  <a:lnTo>
                    <a:pt x="762" y="1460"/>
                  </a:lnTo>
                  <a:lnTo>
                    <a:pt x="456" y="1483"/>
                  </a:lnTo>
                  <a:lnTo>
                    <a:pt x="237" y="1329"/>
                  </a:lnTo>
                  <a:lnTo>
                    <a:pt x="72" y="1078"/>
                  </a:lnTo>
                  <a:lnTo>
                    <a:pt x="0" y="668"/>
                  </a:lnTo>
                  <a:lnTo>
                    <a:pt x="32" y="517"/>
                  </a:lnTo>
                  <a:lnTo>
                    <a:pt x="4" y="242"/>
                  </a:lnTo>
                  <a:lnTo>
                    <a:pt x="152" y="16"/>
                  </a:lnTo>
                  <a:lnTo>
                    <a:pt x="294" y="16"/>
                  </a:lnTo>
                  <a:lnTo>
                    <a:pt x="361" y="0"/>
                  </a:lnTo>
                  <a:lnTo>
                    <a:pt x="384" y="38"/>
                  </a:lnTo>
                  <a:lnTo>
                    <a:pt x="384" y="3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2" name="Freeform 12"/>
            <p:cNvSpPr>
              <a:spLocks/>
            </p:cNvSpPr>
            <p:nvPr/>
          </p:nvSpPr>
          <p:spPr bwMode="auto">
            <a:xfrm>
              <a:off x="1728" y="3348"/>
              <a:ext cx="25" cy="54"/>
            </a:xfrm>
            <a:custGeom>
              <a:avLst/>
              <a:gdLst>
                <a:gd name="T0" fmla="*/ 63 w 63"/>
                <a:gd name="T1" fmla="*/ 0 h 145"/>
                <a:gd name="T2" fmla="*/ 33 w 63"/>
                <a:gd name="T3" fmla="*/ 19 h 145"/>
                <a:gd name="T4" fmla="*/ 2 w 63"/>
                <a:gd name="T5" fmla="*/ 55 h 145"/>
                <a:gd name="T6" fmla="*/ 0 w 63"/>
                <a:gd name="T7" fmla="*/ 95 h 145"/>
                <a:gd name="T8" fmla="*/ 16 w 63"/>
                <a:gd name="T9" fmla="*/ 126 h 145"/>
                <a:gd name="T10" fmla="*/ 46 w 63"/>
                <a:gd name="T11" fmla="*/ 145 h 145"/>
                <a:gd name="T12" fmla="*/ 55 w 63"/>
                <a:gd name="T13" fmla="*/ 139 h 145"/>
                <a:gd name="T14" fmla="*/ 63 w 63"/>
                <a:gd name="T15" fmla="*/ 67 h 145"/>
                <a:gd name="T16" fmla="*/ 63 w 63"/>
                <a:gd name="T17" fmla="*/ 0 h 145"/>
                <a:gd name="T18" fmla="*/ 63 w 63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45">
                  <a:moveTo>
                    <a:pt x="63" y="0"/>
                  </a:moveTo>
                  <a:lnTo>
                    <a:pt x="33" y="19"/>
                  </a:lnTo>
                  <a:lnTo>
                    <a:pt x="2" y="55"/>
                  </a:lnTo>
                  <a:lnTo>
                    <a:pt x="0" y="95"/>
                  </a:lnTo>
                  <a:lnTo>
                    <a:pt x="16" y="126"/>
                  </a:lnTo>
                  <a:lnTo>
                    <a:pt x="46" y="145"/>
                  </a:lnTo>
                  <a:lnTo>
                    <a:pt x="55" y="139"/>
                  </a:lnTo>
                  <a:lnTo>
                    <a:pt x="63" y="67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3" name="Freeform 13"/>
            <p:cNvSpPr>
              <a:spLocks/>
            </p:cNvSpPr>
            <p:nvPr/>
          </p:nvSpPr>
          <p:spPr bwMode="auto">
            <a:xfrm>
              <a:off x="1086" y="2989"/>
              <a:ext cx="525" cy="185"/>
            </a:xfrm>
            <a:custGeom>
              <a:avLst/>
              <a:gdLst>
                <a:gd name="T0" fmla="*/ 0 w 1309"/>
                <a:gd name="T1" fmla="*/ 38 h 497"/>
                <a:gd name="T2" fmla="*/ 123 w 1309"/>
                <a:gd name="T3" fmla="*/ 56 h 497"/>
                <a:gd name="T4" fmla="*/ 279 w 1309"/>
                <a:gd name="T5" fmla="*/ 52 h 497"/>
                <a:gd name="T6" fmla="*/ 349 w 1309"/>
                <a:gd name="T7" fmla="*/ 44 h 497"/>
                <a:gd name="T8" fmla="*/ 439 w 1309"/>
                <a:gd name="T9" fmla="*/ 12 h 497"/>
                <a:gd name="T10" fmla="*/ 463 w 1309"/>
                <a:gd name="T11" fmla="*/ 0 h 497"/>
                <a:gd name="T12" fmla="*/ 541 w 1309"/>
                <a:gd name="T13" fmla="*/ 67 h 497"/>
                <a:gd name="T14" fmla="*/ 634 w 1309"/>
                <a:gd name="T15" fmla="*/ 86 h 497"/>
                <a:gd name="T16" fmla="*/ 663 w 1309"/>
                <a:gd name="T17" fmla="*/ 8 h 497"/>
                <a:gd name="T18" fmla="*/ 859 w 1309"/>
                <a:gd name="T19" fmla="*/ 77 h 497"/>
                <a:gd name="T20" fmla="*/ 882 w 1309"/>
                <a:gd name="T21" fmla="*/ 56 h 497"/>
                <a:gd name="T22" fmla="*/ 1089 w 1309"/>
                <a:gd name="T23" fmla="*/ 139 h 497"/>
                <a:gd name="T24" fmla="*/ 1230 w 1309"/>
                <a:gd name="T25" fmla="*/ 181 h 497"/>
                <a:gd name="T26" fmla="*/ 1292 w 1309"/>
                <a:gd name="T27" fmla="*/ 200 h 497"/>
                <a:gd name="T28" fmla="*/ 1237 w 1309"/>
                <a:gd name="T29" fmla="*/ 287 h 497"/>
                <a:gd name="T30" fmla="*/ 1309 w 1309"/>
                <a:gd name="T31" fmla="*/ 312 h 497"/>
                <a:gd name="T32" fmla="*/ 1237 w 1309"/>
                <a:gd name="T33" fmla="*/ 381 h 497"/>
                <a:gd name="T34" fmla="*/ 1180 w 1309"/>
                <a:gd name="T35" fmla="*/ 430 h 497"/>
                <a:gd name="T36" fmla="*/ 1224 w 1309"/>
                <a:gd name="T37" fmla="*/ 453 h 497"/>
                <a:gd name="T38" fmla="*/ 1153 w 1309"/>
                <a:gd name="T39" fmla="*/ 464 h 497"/>
                <a:gd name="T40" fmla="*/ 1098 w 1309"/>
                <a:gd name="T41" fmla="*/ 485 h 497"/>
                <a:gd name="T42" fmla="*/ 752 w 1309"/>
                <a:gd name="T43" fmla="*/ 460 h 497"/>
                <a:gd name="T44" fmla="*/ 593 w 1309"/>
                <a:gd name="T45" fmla="*/ 457 h 497"/>
                <a:gd name="T46" fmla="*/ 562 w 1309"/>
                <a:gd name="T47" fmla="*/ 468 h 497"/>
                <a:gd name="T48" fmla="*/ 553 w 1309"/>
                <a:gd name="T49" fmla="*/ 497 h 497"/>
                <a:gd name="T50" fmla="*/ 456 w 1309"/>
                <a:gd name="T51" fmla="*/ 468 h 497"/>
                <a:gd name="T52" fmla="*/ 300 w 1309"/>
                <a:gd name="T53" fmla="*/ 436 h 497"/>
                <a:gd name="T54" fmla="*/ 182 w 1309"/>
                <a:gd name="T55" fmla="*/ 405 h 497"/>
                <a:gd name="T56" fmla="*/ 134 w 1309"/>
                <a:gd name="T57" fmla="*/ 343 h 497"/>
                <a:gd name="T58" fmla="*/ 47 w 1309"/>
                <a:gd name="T59" fmla="*/ 173 h 497"/>
                <a:gd name="T60" fmla="*/ 5 w 1309"/>
                <a:gd name="T61" fmla="*/ 59 h 497"/>
                <a:gd name="T62" fmla="*/ 0 w 1309"/>
                <a:gd name="T63" fmla="*/ 38 h 497"/>
                <a:gd name="T64" fmla="*/ 0 w 1309"/>
                <a:gd name="T65" fmla="*/ 3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9" h="497">
                  <a:moveTo>
                    <a:pt x="0" y="38"/>
                  </a:moveTo>
                  <a:lnTo>
                    <a:pt x="123" y="56"/>
                  </a:lnTo>
                  <a:lnTo>
                    <a:pt x="279" y="52"/>
                  </a:lnTo>
                  <a:lnTo>
                    <a:pt x="349" y="44"/>
                  </a:lnTo>
                  <a:lnTo>
                    <a:pt x="439" y="12"/>
                  </a:lnTo>
                  <a:lnTo>
                    <a:pt x="463" y="0"/>
                  </a:lnTo>
                  <a:lnTo>
                    <a:pt x="541" y="67"/>
                  </a:lnTo>
                  <a:lnTo>
                    <a:pt x="634" y="86"/>
                  </a:lnTo>
                  <a:lnTo>
                    <a:pt x="663" y="8"/>
                  </a:lnTo>
                  <a:lnTo>
                    <a:pt x="859" y="77"/>
                  </a:lnTo>
                  <a:lnTo>
                    <a:pt x="882" y="56"/>
                  </a:lnTo>
                  <a:lnTo>
                    <a:pt x="1089" y="139"/>
                  </a:lnTo>
                  <a:lnTo>
                    <a:pt x="1230" y="181"/>
                  </a:lnTo>
                  <a:lnTo>
                    <a:pt x="1292" y="200"/>
                  </a:lnTo>
                  <a:lnTo>
                    <a:pt x="1237" y="287"/>
                  </a:lnTo>
                  <a:lnTo>
                    <a:pt x="1309" y="312"/>
                  </a:lnTo>
                  <a:lnTo>
                    <a:pt x="1237" y="381"/>
                  </a:lnTo>
                  <a:lnTo>
                    <a:pt x="1180" y="430"/>
                  </a:lnTo>
                  <a:lnTo>
                    <a:pt x="1224" y="453"/>
                  </a:lnTo>
                  <a:lnTo>
                    <a:pt x="1153" y="464"/>
                  </a:lnTo>
                  <a:lnTo>
                    <a:pt x="1098" y="485"/>
                  </a:lnTo>
                  <a:lnTo>
                    <a:pt x="752" y="460"/>
                  </a:lnTo>
                  <a:lnTo>
                    <a:pt x="593" y="457"/>
                  </a:lnTo>
                  <a:lnTo>
                    <a:pt x="562" y="468"/>
                  </a:lnTo>
                  <a:lnTo>
                    <a:pt x="553" y="497"/>
                  </a:lnTo>
                  <a:lnTo>
                    <a:pt x="456" y="468"/>
                  </a:lnTo>
                  <a:lnTo>
                    <a:pt x="300" y="436"/>
                  </a:lnTo>
                  <a:lnTo>
                    <a:pt x="182" y="405"/>
                  </a:lnTo>
                  <a:lnTo>
                    <a:pt x="134" y="343"/>
                  </a:lnTo>
                  <a:lnTo>
                    <a:pt x="47" y="173"/>
                  </a:lnTo>
                  <a:lnTo>
                    <a:pt x="5" y="5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A6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4" name="Freeform 14"/>
            <p:cNvSpPr>
              <a:spLocks/>
            </p:cNvSpPr>
            <p:nvPr/>
          </p:nvSpPr>
          <p:spPr bwMode="auto">
            <a:xfrm>
              <a:off x="1197" y="3025"/>
              <a:ext cx="26" cy="127"/>
            </a:xfrm>
            <a:custGeom>
              <a:avLst/>
              <a:gdLst>
                <a:gd name="T0" fmla="*/ 67 w 67"/>
                <a:gd name="T1" fmla="*/ 0 h 343"/>
                <a:gd name="T2" fmla="*/ 15 w 67"/>
                <a:gd name="T3" fmla="*/ 10 h 343"/>
                <a:gd name="T4" fmla="*/ 0 w 67"/>
                <a:gd name="T5" fmla="*/ 219 h 343"/>
                <a:gd name="T6" fmla="*/ 0 w 67"/>
                <a:gd name="T7" fmla="*/ 325 h 343"/>
                <a:gd name="T8" fmla="*/ 29 w 67"/>
                <a:gd name="T9" fmla="*/ 343 h 343"/>
                <a:gd name="T10" fmla="*/ 50 w 67"/>
                <a:gd name="T11" fmla="*/ 139 h 343"/>
                <a:gd name="T12" fmla="*/ 63 w 67"/>
                <a:gd name="T13" fmla="*/ 25 h 343"/>
                <a:gd name="T14" fmla="*/ 67 w 67"/>
                <a:gd name="T15" fmla="*/ 0 h 343"/>
                <a:gd name="T16" fmla="*/ 67 w 67"/>
                <a:gd name="T1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43">
                  <a:moveTo>
                    <a:pt x="67" y="0"/>
                  </a:moveTo>
                  <a:lnTo>
                    <a:pt x="15" y="10"/>
                  </a:lnTo>
                  <a:lnTo>
                    <a:pt x="0" y="219"/>
                  </a:lnTo>
                  <a:lnTo>
                    <a:pt x="0" y="325"/>
                  </a:lnTo>
                  <a:lnTo>
                    <a:pt x="29" y="343"/>
                  </a:lnTo>
                  <a:lnTo>
                    <a:pt x="50" y="139"/>
                  </a:lnTo>
                  <a:lnTo>
                    <a:pt x="63" y="2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5" name="Freeform 15"/>
            <p:cNvSpPr>
              <a:spLocks/>
            </p:cNvSpPr>
            <p:nvPr/>
          </p:nvSpPr>
          <p:spPr bwMode="auto">
            <a:xfrm>
              <a:off x="1234" y="3045"/>
              <a:ext cx="28" cy="114"/>
            </a:xfrm>
            <a:custGeom>
              <a:avLst/>
              <a:gdLst>
                <a:gd name="T0" fmla="*/ 67 w 71"/>
                <a:gd name="T1" fmla="*/ 0 h 304"/>
                <a:gd name="T2" fmla="*/ 21 w 71"/>
                <a:gd name="T3" fmla="*/ 0 h 304"/>
                <a:gd name="T4" fmla="*/ 21 w 71"/>
                <a:gd name="T5" fmla="*/ 131 h 304"/>
                <a:gd name="T6" fmla="*/ 0 w 71"/>
                <a:gd name="T7" fmla="*/ 294 h 304"/>
                <a:gd name="T8" fmla="*/ 40 w 71"/>
                <a:gd name="T9" fmla="*/ 304 h 304"/>
                <a:gd name="T10" fmla="*/ 63 w 71"/>
                <a:gd name="T11" fmla="*/ 155 h 304"/>
                <a:gd name="T12" fmla="*/ 71 w 71"/>
                <a:gd name="T13" fmla="*/ 43 h 304"/>
                <a:gd name="T14" fmla="*/ 67 w 71"/>
                <a:gd name="T15" fmla="*/ 0 h 304"/>
                <a:gd name="T16" fmla="*/ 67 w 71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04">
                  <a:moveTo>
                    <a:pt x="67" y="0"/>
                  </a:moveTo>
                  <a:lnTo>
                    <a:pt x="21" y="0"/>
                  </a:lnTo>
                  <a:lnTo>
                    <a:pt x="21" y="131"/>
                  </a:lnTo>
                  <a:lnTo>
                    <a:pt x="0" y="294"/>
                  </a:lnTo>
                  <a:lnTo>
                    <a:pt x="40" y="304"/>
                  </a:lnTo>
                  <a:lnTo>
                    <a:pt x="63" y="155"/>
                  </a:lnTo>
                  <a:lnTo>
                    <a:pt x="71" y="4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6" name="Freeform 16"/>
            <p:cNvSpPr>
              <a:spLocks/>
            </p:cNvSpPr>
            <p:nvPr/>
          </p:nvSpPr>
          <p:spPr bwMode="auto">
            <a:xfrm>
              <a:off x="1284" y="3027"/>
              <a:ext cx="68" cy="140"/>
            </a:xfrm>
            <a:custGeom>
              <a:avLst/>
              <a:gdLst>
                <a:gd name="T0" fmla="*/ 165 w 169"/>
                <a:gd name="T1" fmla="*/ 8 h 376"/>
                <a:gd name="T2" fmla="*/ 135 w 169"/>
                <a:gd name="T3" fmla="*/ 0 h 376"/>
                <a:gd name="T4" fmla="*/ 114 w 169"/>
                <a:gd name="T5" fmla="*/ 70 h 376"/>
                <a:gd name="T6" fmla="*/ 74 w 169"/>
                <a:gd name="T7" fmla="*/ 74 h 376"/>
                <a:gd name="T8" fmla="*/ 44 w 169"/>
                <a:gd name="T9" fmla="*/ 205 h 376"/>
                <a:gd name="T10" fmla="*/ 0 w 169"/>
                <a:gd name="T11" fmla="*/ 373 h 376"/>
                <a:gd name="T12" fmla="*/ 13 w 169"/>
                <a:gd name="T13" fmla="*/ 376 h 376"/>
                <a:gd name="T14" fmla="*/ 82 w 169"/>
                <a:gd name="T15" fmla="*/ 236 h 376"/>
                <a:gd name="T16" fmla="*/ 169 w 169"/>
                <a:gd name="T17" fmla="*/ 29 h 376"/>
                <a:gd name="T18" fmla="*/ 165 w 169"/>
                <a:gd name="T19" fmla="*/ 8 h 376"/>
                <a:gd name="T20" fmla="*/ 165 w 169"/>
                <a:gd name="T21" fmla="*/ 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376">
                  <a:moveTo>
                    <a:pt x="165" y="8"/>
                  </a:moveTo>
                  <a:lnTo>
                    <a:pt x="135" y="0"/>
                  </a:lnTo>
                  <a:lnTo>
                    <a:pt x="114" y="70"/>
                  </a:lnTo>
                  <a:lnTo>
                    <a:pt x="74" y="74"/>
                  </a:lnTo>
                  <a:lnTo>
                    <a:pt x="44" y="205"/>
                  </a:lnTo>
                  <a:lnTo>
                    <a:pt x="0" y="373"/>
                  </a:lnTo>
                  <a:lnTo>
                    <a:pt x="13" y="376"/>
                  </a:lnTo>
                  <a:lnTo>
                    <a:pt x="82" y="236"/>
                  </a:lnTo>
                  <a:lnTo>
                    <a:pt x="169" y="29"/>
                  </a:lnTo>
                  <a:lnTo>
                    <a:pt x="165" y="8"/>
                  </a:lnTo>
                  <a:lnTo>
                    <a:pt x="165" y="8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7" name="Freeform 17"/>
            <p:cNvSpPr>
              <a:spLocks/>
            </p:cNvSpPr>
            <p:nvPr/>
          </p:nvSpPr>
          <p:spPr bwMode="auto">
            <a:xfrm>
              <a:off x="1331" y="3074"/>
              <a:ext cx="88" cy="83"/>
            </a:xfrm>
            <a:custGeom>
              <a:avLst/>
              <a:gdLst>
                <a:gd name="T0" fmla="*/ 216 w 216"/>
                <a:gd name="T1" fmla="*/ 3 h 224"/>
                <a:gd name="T2" fmla="*/ 173 w 216"/>
                <a:gd name="T3" fmla="*/ 0 h 224"/>
                <a:gd name="T4" fmla="*/ 110 w 216"/>
                <a:gd name="T5" fmla="*/ 62 h 224"/>
                <a:gd name="T6" fmla="*/ 30 w 216"/>
                <a:gd name="T7" fmla="*/ 176 h 224"/>
                <a:gd name="T8" fmla="*/ 0 w 216"/>
                <a:gd name="T9" fmla="*/ 218 h 224"/>
                <a:gd name="T10" fmla="*/ 26 w 216"/>
                <a:gd name="T11" fmla="*/ 224 h 224"/>
                <a:gd name="T12" fmla="*/ 64 w 216"/>
                <a:gd name="T13" fmla="*/ 165 h 224"/>
                <a:gd name="T14" fmla="*/ 144 w 216"/>
                <a:gd name="T15" fmla="*/ 79 h 224"/>
                <a:gd name="T16" fmla="*/ 192 w 216"/>
                <a:gd name="T17" fmla="*/ 32 h 224"/>
                <a:gd name="T18" fmla="*/ 216 w 216"/>
                <a:gd name="T19" fmla="*/ 3 h 224"/>
                <a:gd name="T20" fmla="*/ 216 w 216"/>
                <a:gd name="T21" fmla="*/ 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24">
                  <a:moveTo>
                    <a:pt x="216" y="3"/>
                  </a:moveTo>
                  <a:lnTo>
                    <a:pt x="173" y="0"/>
                  </a:lnTo>
                  <a:lnTo>
                    <a:pt x="110" y="62"/>
                  </a:lnTo>
                  <a:lnTo>
                    <a:pt x="30" y="176"/>
                  </a:lnTo>
                  <a:lnTo>
                    <a:pt x="0" y="218"/>
                  </a:lnTo>
                  <a:lnTo>
                    <a:pt x="26" y="224"/>
                  </a:lnTo>
                  <a:lnTo>
                    <a:pt x="64" y="165"/>
                  </a:lnTo>
                  <a:lnTo>
                    <a:pt x="144" y="79"/>
                  </a:lnTo>
                  <a:lnTo>
                    <a:pt x="192" y="32"/>
                  </a:lnTo>
                  <a:lnTo>
                    <a:pt x="216" y="3"/>
                  </a:lnTo>
                  <a:lnTo>
                    <a:pt x="216" y="3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8" name="Freeform 18"/>
            <p:cNvSpPr>
              <a:spLocks/>
            </p:cNvSpPr>
            <p:nvPr/>
          </p:nvSpPr>
          <p:spPr bwMode="auto">
            <a:xfrm>
              <a:off x="1478" y="3057"/>
              <a:ext cx="109" cy="37"/>
            </a:xfrm>
            <a:custGeom>
              <a:avLst/>
              <a:gdLst>
                <a:gd name="T0" fmla="*/ 270 w 270"/>
                <a:gd name="T1" fmla="*/ 68 h 99"/>
                <a:gd name="T2" fmla="*/ 74 w 270"/>
                <a:gd name="T3" fmla="*/ 25 h 99"/>
                <a:gd name="T4" fmla="*/ 3 w 270"/>
                <a:gd name="T5" fmla="*/ 0 h 99"/>
                <a:gd name="T6" fmla="*/ 0 w 270"/>
                <a:gd name="T7" fmla="*/ 40 h 99"/>
                <a:gd name="T8" fmla="*/ 121 w 270"/>
                <a:gd name="T9" fmla="*/ 72 h 99"/>
                <a:gd name="T10" fmla="*/ 253 w 270"/>
                <a:gd name="T11" fmla="*/ 99 h 99"/>
                <a:gd name="T12" fmla="*/ 270 w 270"/>
                <a:gd name="T13" fmla="*/ 68 h 99"/>
                <a:gd name="T14" fmla="*/ 270 w 270"/>
                <a:gd name="T15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99">
                  <a:moveTo>
                    <a:pt x="270" y="68"/>
                  </a:moveTo>
                  <a:lnTo>
                    <a:pt x="74" y="25"/>
                  </a:lnTo>
                  <a:lnTo>
                    <a:pt x="3" y="0"/>
                  </a:lnTo>
                  <a:lnTo>
                    <a:pt x="0" y="40"/>
                  </a:lnTo>
                  <a:lnTo>
                    <a:pt x="121" y="72"/>
                  </a:lnTo>
                  <a:lnTo>
                    <a:pt x="253" y="99"/>
                  </a:lnTo>
                  <a:lnTo>
                    <a:pt x="270" y="68"/>
                  </a:lnTo>
                  <a:lnTo>
                    <a:pt x="270" y="68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9" name="Freeform 19"/>
            <p:cNvSpPr>
              <a:spLocks/>
            </p:cNvSpPr>
            <p:nvPr/>
          </p:nvSpPr>
          <p:spPr bwMode="auto">
            <a:xfrm>
              <a:off x="1343" y="3107"/>
              <a:ext cx="234" cy="60"/>
            </a:xfrm>
            <a:custGeom>
              <a:avLst/>
              <a:gdLst>
                <a:gd name="T0" fmla="*/ 457 w 586"/>
                <a:gd name="T1" fmla="*/ 159 h 159"/>
                <a:gd name="T2" fmla="*/ 280 w 586"/>
                <a:gd name="T3" fmla="*/ 120 h 159"/>
                <a:gd name="T4" fmla="*/ 105 w 586"/>
                <a:gd name="T5" fmla="*/ 78 h 159"/>
                <a:gd name="T6" fmla="*/ 173 w 586"/>
                <a:gd name="T7" fmla="*/ 51 h 159"/>
                <a:gd name="T8" fmla="*/ 420 w 586"/>
                <a:gd name="T9" fmla="*/ 74 h 159"/>
                <a:gd name="T10" fmla="*/ 550 w 586"/>
                <a:gd name="T11" fmla="*/ 89 h 159"/>
                <a:gd name="T12" fmla="*/ 586 w 586"/>
                <a:gd name="T13" fmla="*/ 63 h 159"/>
                <a:gd name="T14" fmla="*/ 350 w 586"/>
                <a:gd name="T15" fmla="*/ 23 h 159"/>
                <a:gd name="T16" fmla="*/ 169 w 586"/>
                <a:gd name="T17" fmla="*/ 0 h 159"/>
                <a:gd name="T18" fmla="*/ 80 w 586"/>
                <a:gd name="T19" fmla="*/ 51 h 159"/>
                <a:gd name="T20" fmla="*/ 0 w 586"/>
                <a:gd name="T21" fmla="*/ 137 h 159"/>
                <a:gd name="T22" fmla="*/ 457 w 586"/>
                <a:gd name="T23" fmla="*/ 159 h 159"/>
                <a:gd name="T24" fmla="*/ 457 w 586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59">
                  <a:moveTo>
                    <a:pt x="457" y="159"/>
                  </a:moveTo>
                  <a:lnTo>
                    <a:pt x="280" y="120"/>
                  </a:lnTo>
                  <a:lnTo>
                    <a:pt x="105" y="78"/>
                  </a:lnTo>
                  <a:lnTo>
                    <a:pt x="173" y="51"/>
                  </a:lnTo>
                  <a:lnTo>
                    <a:pt x="420" y="74"/>
                  </a:lnTo>
                  <a:lnTo>
                    <a:pt x="550" y="89"/>
                  </a:lnTo>
                  <a:lnTo>
                    <a:pt x="586" y="63"/>
                  </a:lnTo>
                  <a:lnTo>
                    <a:pt x="350" y="23"/>
                  </a:lnTo>
                  <a:lnTo>
                    <a:pt x="169" y="0"/>
                  </a:lnTo>
                  <a:lnTo>
                    <a:pt x="80" y="51"/>
                  </a:lnTo>
                  <a:lnTo>
                    <a:pt x="0" y="137"/>
                  </a:lnTo>
                  <a:lnTo>
                    <a:pt x="457" y="159"/>
                  </a:lnTo>
                  <a:lnTo>
                    <a:pt x="457" y="159"/>
                  </a:lnTo>
                  <a:close/>
                </a:path>
              </a:pathLst>
            </a:custGeom>
            <a:solidFill>
              <a:srgbClr val="64B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0" name="Freeform 20"/>
            <p:cNvSpPr>
              <a:spLocks/>
            </p:cNvSpPr>
            <p:nvPr/>
          </p:nvSpPr>
          <p:spPr bwMode="auto">
            <a:xfrm>
              <a:off x="1121" y="1996"/>
              <a:ext cx="859" cy="701"/>
            </a:xfrm>
            <a:custGeom>
              <a:avLst/>
              <a:gdLst>
                <a:gd name="T0" fmla="*/ 314 w 2141"/>
                <a:gd name="T1" fmla="*/ 1724 h 1878"/>
                <a:gd name="T2" fmla="*/ 222 w 2141"/>
                <a:gd name="T3" fmla="*/ 1656 h 1878"/>
                <a:gd name="T4" fmla="*/ 76 w 2141"/>
                <a:gd name="T5" fmla="*/ 1511 h 1878"/>
                <a:gd name="T6" fmla="*/ 38 w 2141"/>
                <a:gd name="T7" fmla="*/ 1380 h 1878"/>
                <a:gd name="T8" fmla="*/ 21 w 2141"/>
                <a:gd name="T9" fmla="*/ 1129 h 1878"/>
                <a:gd name="T10" fmla="*/ 114 w 2141"/>
                <a:gd name="T11" fmla="*/ 896 h 1878"/>
                <a:gd name="T12" fmla="*/ 122 w 2141"/>
                <a:gd name="T13" fmla="*/ 673 h 1878"/>
                <a:gd name="T14" fmla="*/ 213 w 2141"/>
                <a:gd name="T15" fmla="*/ 456 h 1878"/>
                <a:gd name="T16" fmla="*/ 317 w 2141"/>
                <a:gd name="T17" fmla="*/ 285 h 1878"/>
                <a:gd name="T18" fmla="*/ 430 w 2141"/>
                <a:gd name="T19" fmla="*/ 162 h 1878"/>
                <a:gd name="T20" fmla="*/ 772 w 2141"/>
                <a:gd name="T21" fmla="*/ 50 h 1878"/>
                <a:gd name="T22" fmla="*/ 1023 w 2141"/>
                <a:gd name="T23" fmla="*/ 0 h 1878"/>
                <a:gd name="T24" fmla="*/ 1469 w 2141"/>
                <a:gd name="T25" fmla="*/ 192 h 1878"/>
                <a:gd name="T26" fmla="*/ 1770 w 2141"/>
                <a:gd name="T27" fmla="*/ 572 h 1878"/>
                <a:gd name="T28" fmla="*/ 1964 w 2141"/>
                <a:gd name="T29" fmla="*/ 719 h 1878"/>
                <a:gd name="T30" fmla="*/ 2042 w 2141"/>
                <a:gd name="T31" fmla="*/ 949 h 1878"/>
                <a:gd name="T32" fmla="*/ 1994 w 2141"/>
                <a:gd name="T33" fmla="*/ 1120 h 1878"/>
                <a:gd name="T34" fmla="*/ 2122 w 2141"/>
                <a:gd name="T35" fmla="*/ 1139 h 1878"/>
                <a:gd name="T36" fmla="*/ 2141 w 2141"/>
                <a:gd name="T37" fmla="*/ 1270 h 1878"/>
                <a:gd name="T38" fmla="*/ 2080 w 2141"/>
                <a:gd name="T39" fmla="*/ 1416 h 1878"/>
                <a:gd name="T40" fmla="*/ 1912 w 2141"/>
                <a:gd name="T41" fmla="*/ 1525 h 1878"/>
                <a:gd name="T42" fmla="*/ 1743 w 2141"/>
                <a:gd name="T43" fmla="*/ 1631 h 1878"/>
                <a:gd name="T44" fmla="*/ 1606 w 2141"/>
                <a:gd name="T45" fmla="*/ 1553 h 1878"/>
                <a:gd name="T46" fmla="*/ 1469 w 2141"/>
                <a:gd name="T47" fmla="*/ 1462 h 1878"/>
                <a:gd name="T48" fmla="*/ 1431 w 2141"/>
                <a:gd name="T49" fmla="*/ 1245 h 1878"/>
                <a:gd name="T50" fmla="*/ 1466 w 2141"/>
                <a:gd name="T51" fmla="*/ 838 h 1878"/>
                <a:gd name="T52" fmla="*/ 1264 w 2141"/>
                <a:gd name="T53" fmla="*/ 679 h 1878"/>
                <a:gd name="T54" fmla="*/ 1118 w 2141"/>
                <a:gd name="T55" fmla="*/ 477 h 1878"/>
                <a:gd name="T56" fmla="*/ 1053 w 2141"/>
                <a:gd name="T57" fmla="*/ 291 h 1878"/>
                <a:gd name="T58" fmla="*/ 979 w 2141"/>
                <a:gd name="T59" fmla="*/ 397 h 1878"/>
                <a:gd name="T60" fmla="*/ 806 w 2141"/>
                <a:gd name="T61" fmla="*/ 270 h 1878"/>
                <a:gd name="T62" fmla="*/ 485 w 2141"/>
                <a:gd name="T63" fmla="*/ 342 h 1878"/>
                <a:gd name="T64" fmla="*/ 443 w 2141"/>
                <a:gd name="T65" fmla="*/ 428 h 1878"/>
                <a:gd name="T66" fmla="*/ 390 w 2141"/>
                <a:gd name="T67" fmla="*/ 1177 h 1878"/>
                <a:gd name="T68" fmla="*/ 681 w 2141"/>
                <a:gd name="T69" fmla="*/ 1703 h 1878"/>
                <a:gd name="T70" fmla="*/ 498 w 2141"/>
                <a:gd name="T71" fmla="*/ 1878 h 1878"/>
                <a:gd name="T72" fmla="*/ 412 w 2141"/>
                <a:gd name="T73" fmla="*/ 1844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1" h="1878">
                  <a:moveTo>
                    <a:pt x="412" y="1844"/>
                  </a:moveTo>
                  <a:lnTo>
                    <a:pt x="314" y="1724"/>
                  </a:lnTo>
                  <a:lnTo>
                    <a:pt x="232" y="1698"/>
                  </a:lnTo>
                  <a:lnTo>
                    <a:pt x="222" y="1656"/>
                  </a:lnTo>
                  <a:lnTo>
                    <a:pt x="120" y="1591"/>
                  </a:lnTo>
                  <a:lnTo>
                    <a:pt x="76" y="1511"/>
                  </a:lnTo>
                  <a:lnTo>
                    <a:pt x="89" y="1471"/>
                  </a:lnTo>
                  <a:lnTo>
                    <a:pt x="38" y="1380"/>
                  </a:lnTo>
                  <a:lnTo>
                    <a:pt x="0" y="1205"/>
                  </a:lnTo>
                  <a:lnTo>
                    <a:pt x="21" y="1129"/>
                  </a:lnTo>
                  <a:lnTo>
                    <a:pt x="51" y="1015"/>
                  </a:lnTo>
                  <a:lnTo>
                    <a:pt x="114" y="896"/>
                  </a:lnTo>
                  <a:lnTo>
                    <a:pt x="89" y="768"/>
                  </a:lnTo>
                  <a:lnTo>
                    <a:pt x="122" y="673"/>
                  </a:lnTo>
                  <a:lnTo>
                    <a:pt x="141" y="582"/>
                  </a:lnTo>
                  <a:lnTo>
                    <a:pt x="213" y="456"/>
                  </a:lnTo>
                  <a:lnTo>
                    <a:pt x="243" y="346"/>
                  </a:lnTo>
                  <a:lnTo>
                    <a:pt x="317" y="285"/>
                  </a:lnTo>
                  <a:lnTo>
                    <a:pt x="420" y="264"/>
                  </a:lnTo>
                  <a:lnTo>
                    <a:pt x="430" y="162"/>
                  </a:lnTo>
                  <a:lnTo>
                    <a:pt x="546" y="76"/>
                  </a:lnTo>
                  <a:lnTo>
                    <a:pt x="772" y="50"/>
                  </a:lnTo>
                  <a:lnTo>
                    <a:pt x="871" y="14"/>
                  </a:lnTo>
                  <a:lnTo>
                    <a:pt x="1023" y="0"/>
                  </a:lnTo>
                  <a:lnTo>
                    <a:pt x="1255" y="86"/>
                  </a:lnTo>
                  <a:lnTo>
                    <a:pt x="1469" y="192"/>
                  </a:lnTo>
                  <a:lnTo>
                    <a:pt x="1587" y="437"/>
                  </a:lnTo>
                  <a:lnTo>
                    <a:pt x="1770" y="572"/>
                  </a:lnTo>
                  <a:lnTo>
                    <a:pt x="1844" y="624"/>
                  </a:lnTo>
                  <a:lnTo>
                    <a:pt x="1964" y="719"/>
                  </a:lnTo>
                  <a:lnTo>
                    <a:pt x="2030" y="825"/>
                  </a:lnTo>
                  <a:lnTo>
                    <a:pt x="2042" y="949"/>
                  </a:lnTo>
                  <a:lnTo>
                    <a:pt x="2000" y="1070"/>
                  </a:lnTo>
                  <a:lnTo>
                    <a:pt x="1994" y="1120"/>
                  </a:lnTo>
                  <a:lnTo>
                    <a:pt x="2061" y="1129"/>
                  </a:lnTo>
                  <a:lnTo>
                    <a:pt x="2122" y="1139"/>
                  </a:lnTo>
                  <a:lnTo>
                    <a:pt x="2141" y="1202"/>
                  </a:lnTo>
                  <a:lnTo>
                    <a:pt x="2141" y="1270"/>
                  </a:lnTo>
                  <a:lnTo>
                    <a:pt x="2131" y="1346"/>
                  </a:lnTo>
                  <a:lnTo>
                    <a:pt x="2080" y="1416"/>
                  </a:lnTo>
                  <a:lnTo>
                    <a:pt x="1981" y="1451"/>
                  </a:lnTo>
                  <a:lnTo>
                    <a:pt x="1912" y="1525"/>
                  </a:lnTo>
                  <a:lnTo>
                    <a:pt x="1835" y="1622"/>
                  </a:lnTo>
                  <a:lnTo>
                    <a:pt x="1743" y="1631"/>
                  </a:lnTo>
                  <a:lnTo>
                    <a:pt x="1667" y="1601"/>
                  </a:lnTo>
                  <a:lnTo>
                    <a:pt x="1606" y="1553"/>
                  </a:lnTo>
                  <a:lnTo>
                    <a:pt x="1521" y="1511"/>
                  </a:lnTo>
                  <a:lnTo>
                    <a:pt x="1469" y="1462"/>
                  </a:lnTo>
                  <a:lnTo>
                    <a:pt x="1431" y="1395"/>
                  </a:lnTo>
                  <a:lnTo>
                    <a:pt x="1431" y="1245"/>
                  </a:lnTo>
                  <a:lnTo>
                    <a:pt x="1439" y="1101"/>
                  </a:lnTo>
                  <a:lnTo>
                    <a:pt x="1466" y="838"/>
                  </a:lnTo>
                  <a:lnTo>
                    <a:pt x="1431" y="740"/>
                  </a:lnTo>
                  <a:lnTo>
                    <a:pt x="1264" y="679"/>
                  </a:lnTo>
                  <a:lnTo>
                    <a:pt x="1184" y="608"/>
                  </a:lnTo>
                  <a:lnTo>
                    <a:pt x="1118" y="477"/>
                  </a:lnTo>
                  <a:lnTo>
                    <a:pt x="1108" y="386"/>
                  </a:lnTo>
                  <a:lnTo>
                    <a:pt x="1053" y="291"/>
                  </a:lnTo>
                  <a:lnTo>
                    <a:pt x="1023" y="352"/>
                  </a:lnTo>
                  <a:lnTo>
                    <a:pt x="979" y="397"/>
                  </a:lnTo>
                  <a:lnTo>
                    <a:pt x="958" y="331"/>
                  </a:lnTo>
                  <a:lnTo>
                    <a:pt x="806" y="270"/>
                  </a:lnTo>
                  <a:lnTo>
                    <a:pt x="528" y="312"/>
                  </a:lnTo>
                  <a:lnTo>
                    <a:pt x="485" y="342"/>
                  </a:lnTo>
                  <a:lnTo>
                    <a:pt x="485" y="397"/>
                  </a:lnTo>
                  <a:lnTo>
                    <a:pt x="443" y="428"/>
                  </a:lnTo>
                  <a:lnTo>
                    <a:pt x="390" y="563"/>
                  </a:lnTo>
                  <a:lnTo>
                    <a:pt x="390" y="1177"/>
                  </a:lnTo>
                  <a:lnTo>
                    <a:pt x="485" y="1492"/>
                  </a:lnTo>
                  <a:lnTo>
                    <a:pt x="681" y="1703"/>
                  </a:lnTo>
                  <a:lnTo>
                    <a:pt x="644" y="1844"/>
                  </a:lnTo>
                  <a:lnTo>
                    <a:pt x="498" y="1878"/>
                  </a:lnTo>
                  <a:lnTo>
                    <a:pt x="412" y="1844"/>
                  </a:lnTo>
                  <a:lnTo>
                    <a:pt x="412" y="18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Freeform 21"/>
            <p:cNvSpPr>
              <a:spLocks/>
            </p:cNvSpPr>
            <p:nvPr/>
          </p:nvSpPr>
          <p:spPr bwMode="auto">
            <a:xfrm>
              <a:off x="1519" y="2327"/>
              <a:ext cx="77" cy="32"/>
            </a:xfrm>
            <a:custGeom>
              <a:avLst/>
              <a:gdLst>
                <a:gd name="T0" fmla="*/ 50 w 192"/>
                <a:gd name="T1" fmla="*/ 11 h 87"/>
                <a:gd name="T2" fmla="*/ 31 w 192"/>
                <a:gd name="T3" fmla="*/ 25 h 87"/>
                <a:gd name="T4" fmla="*/ 0 w 192"/>
                <a:gd name="T5" fmla="*/ 59 h 87"/>
                <a:gd name="T6" fmla="*/ 27 w 192"/>
                <a:gd name="T7" fmla="*/ 76 h 87"/>
                <a:gd name="T8" fmla="*/ 78 w 192"/>
                <a:gd name="T9" fmla="*/ 87 h 87"/>
                <a:gd name="T10" fmla="*/ 118 w 192"/>
                <a:gd name="T11" fmla="*/ 84 h 87"/>
                <a:gd name="T12" fmla="*/ 147 w 192"/>
                <a:gd name="T13" fmla="*/ 68 h 87"/>
                <a:gd name="T14" fmla="*/ 170 w 192"/>
                <a:gd name="T15" fmla="*/ 48 h 87"/>
                <a:gd name="T16" fmla="*/ 192 w 192"/>
                <a:gd name="T17" fmla="*/ 21 h 87"/>
                <a:gd name="T18" fmla="*/ 154 w 192"/>
                <a:gd name="T19" fmla="*/ 2 h 87"/>
                <a:gd name="T20" fmla="*/ 103 w 192"/>
                <a:gd name="T21" fmla="*/ 0 h 87"/>
                <a:gd name="T22" fmla="*/ 50 w 192"/>
                <a:gd name="T23" fmla="*/ 11 h 87"/>
                <a:gd name="T24" fmla="*/ 50 w 192"/>
                <a:gd name="T2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87">
                  <a:moveTo>
                    <a:pt x="50" y="11"/>
                  </a:moveTo>
                  <a:lnTo>
                    <a:pt x="31" y="25"/>
                  </a:lnTo>
                  <a:lnTo>
                    <a:pt x="0" y="59"/>
                  </a:lnTo>
                  <a:lnTo>
                    <a:pt x="27" y="76"/>
                  </a:lnTo>
                  <a:lnTo>
                    <a:pt x="78" y="87"/>
                  </a:lnTo>
                  <a:lnTo>
                    <a:pt x="118" y="84"/>
                  </a:lnTo>
                  <a:lnTo>
                    <a:pt x="147" y="68"/>
                  </a:lnTo>
                  <a:lnTo>
                    <a:pt x="170" y="48"/>
                  </a:lnTo>
                  <a:lnTo>
                    <a:pt x="192" y="21"/>
                  </a:lnTo>
                  <a:lnTo>
                    <a:pt x="154" y="2"/>
                  </a:lnTo>
                  <a:lnTo>
                    <a:pt x="103" y="0"/>
                  </a:lnTo>
                  <a:lnTo>
                    <a:pt x="50" y="11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2" name="Freeform 22"/>
            <p:cNvSpPr>
              <a:spLocks/>
            </p:cNvSpPr>
            <p:nvPr/>
          </p:nvSpPr>
          <p:spPr bwMode="auto">
            <a:xfrm>
              <a:off x="1327" y="2350"/>
              <a:ext cx="65" cy="26"/>
            </a:xfrm>
            <a:custGeom>
              <a:avLst/>
              <a:gdLst>
                <a:gd name="T0" fmla="*/ 52 w 166"/>
                <a:gd name="T1" fmla="*/ 4 h 68"/>
                <a:gd name="T2" fmla="*/ 25 w 166"/>
                <a:gd name="T3" fmla="*/ 17 h 68"/>
                <a:gd name="T4" fmla="*/ 0 w 166"/>
                <a:gd name="T5" fmla="*/ 57 h 68"/>
                <a:gd name="T6" fmla="*/ 48 w 166"/>
                <a:gd name="T7" fmla="*/ 68 h 68"/>
                <a:gd name="T8" fmla="*/ 84 w 166"/>
                <a:gd name="T9" fmla="*/ 66 h 68"/>
                <a:gd name="T10" fmla="*/ 118 w 166"/>
                <a:gd name="T11" fmla="*/ 61 h 68"/>
                <a:gd name="T12" fmla="*/ 145 w 166"/>
                <a:gd name="T13" fmla="*/ 45 h 68"/>
                <a:gd name="T14" fmla="*/ 166 w 166"/>
                <a:gd name="T15" fmla="*/ 30 h 68"/>
                <a:gd name="T16" fmla="*/ 151 w 166"/>
                <a:gd name="T17" fmla="*/ 15 h 68"/>
                <a:gd name="T18" fmla="*/ 135 w 166"/>
                <a:gd name="T19" fmla="*/ 2 h 68"/>
                <a:gd name="T20" fmla="*/ 99 w 166"/>
                <a:gd name="T21" fmla="*/ 0 h 68"/>
                <a:gd name="T22" fmla="*/ 52 w 166"/>
                <a:gd name="T23" fmla="*/ 4 h 68"/>
                <a:gd name="T24" fmla="*/ 52 w 166"/>
                <a:gd name="T25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8">
                  <a:moveTo>
                    <a:pt x="52" y="4"/>
                  </a:moveTo>
                  <a:lnTo>
                    <a:pt x="25" y="17"/>
                  </a:lnTo>
                  <a:lnTo>
                    <a:pt x="0" y="57"/>
                  </a:lnTo>
                  <a:lnTo>
                    <a:pt x="48" y="68"/>
                  </a:lnTo>
                  <a:lnTo>
                    <a:pt x="84" y="66"/>
                  </a:lnTo>
                  <a:lnTo>
                    <a:pt x="118" y="61"/>
                  </a:lnTo>
                  <a:lnTo>
                    <a:pt x="145" y="45"/>
                  </a:lnTo>
                  <a:lnTo>
                    <a:pt x="166" y="30"/>
                  </a:lnTo>
                  <a:lnTo>
                    <a:pt x="151" y="15"/>
                  </a:lnTo>
                  <a:lnTo>
                    <a:pt x="135" y="2"/>
                  </a:lnTo>
                  <a:lnTo>
                    <a:pt x="99" y="0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3" name="Freeform 23"/>
            <p:cNvSpPr>
              <a:spLocks/>
            </p:cNvSpPr>
            <p:nvPr/>
          </p:nvSpPr>
          <p:spPr bwMode="auto">
            <a:xfrm>
              <a:off x="1541" y="2324"/>
              <a:ext cx="34" cy="30"/>
            </a:xfrm>
            <a:custGeom>
              <a:avLst/>
              <a:gdLst>
                <a:gd name="T0" fmla="*/ 0 w 85"/>
                <a:gd name="T1" fmla="*/ 25 h 82"/>
                <a:gd name="T2" fmla="*/ 0 w 85"/>
                <a:gd name="T3" fmla="*/ 54 h 82"/>
                <a:gd name="T4" fmla="*/ 13 w 85"/>
                <a:gd name="T5" fmla="*/ 73 h 82"/>
                <a:gd name="T6" fmla="*/ 47 w 85"/>
                <a:gd name="T7" fmla="*/ 82 h 82"/>
                <a:gd name="T8" fmla="*/ 72 w 85"/>
                <a:gd name="T9" fmla="*/ 71 h 82"/>
                <a:gd name="T10" fmla="*/ 85 w 85"/>
                <a:gd name="T11" fmla="*/ 50 h 82"/>
                <a:gd name="T12" fmla="*/ 85 w 85"/>
                <a:gd name="T13" fmla="*/ 16 h 82"/>
                <a:gd name="T14" fmla="*/ 78 w 85"/>
                <a:gd name="T15" fmla="*/ 2 h 82"/>
                <a:gd name="T16" fmla="*/ 43 w 85"/>
                <a:gd name="T17" fmla="*/ 0 h 82"/>
                <a:gd name="T18" fmla="*/ 0 w 85"/>
                <a:gd name="T19" fmla="*/ 25 h 82"/>
                <a:gd name="T20" fmla="*/ 0 w 85"/>
                <a:gd name="T21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0" y="25"/>
                  </a:moveTo>
                  <a:lnTo>
                    <a:pt x="0" y="54"/>
                  </a:lnTo>
                  <a:lnTo>
                    <a:pt x="13" y="73"/>
                  </a:lnTo>
                  <a:lnTo>
                    <a:pt x="47" y="82"/>
                  </a:lnTo>
                  <a:lnTo>
                    <a:pt x="72" y="71"/>
                  </a:lnTo>
                  <a:lnTo>
                    <a:pt x="85" y="50"/>
                  </a:lnTo>
                  <a:lnTo>
                    <a:pt x="85" y="16"/>
                  </a:lnTo>
                  <a:lnTo>
                    <a:pt x="78" y="2"/>
                  </a:lnTo>
                  <a:lnTo>
                    <a:pt x="43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4" name="Freeform 24"/>
            <p:cNvSpPr>
              <a:spLocks/>
            </p:cNvSpPr>
            <p:nvPr/>
          </p:nvSpPr>
          <p:spPr bwMode="auto">
            <a:xfrm>
              <a:off x="1348" y="2348"/>
              <a:ext cx="31" cy="27"/>
            </a:xfrm>
            <a:custGeom>
              <a:avLst/>
              <a:gdLst>
                <a:gd name="T0" fmla="*/ 25 w 77"/>
                <a:gd name="T1" fmla="*/ 0 h 70"/>
                <a:gd name="T2" fmla="*/ 77 w 77"/>
                <a:gd name="T3" fmla="*/ 6 h 70"/>
                <a:gd name="T4" fmla="*/ 73 w 77"/>
                <a:gd name="T5" fmla="*/ 34 h 70"/>
                <a:gd name="T6" fmla="*/ 71 w 77"/>
                <a:gd name="T7" fmla="*/ 55 h 70"/>
                <a:gd name="T8" fmla="*/ 56 w 77"/>
                <a:gd name="T9" fmla="*/ 65 h 70"/>
                <a:gd name="T10" fmla="*/ 29 w 77"/>
                <a:gd name="T11" fmla="*/ 70 h 70"/>
                <a:gd name="T12" fmla="*/ 14 w 77"/>
                <a:gd name="T13" fmla="*/ 61 h 70"/>
                <a:gd name="T14" fmla="*/ 4 w 77"/>
                <a:gd name="T15" fmla="*/ 42 h 70"/>
                <a:gd name="T16" fmla="*/ 0 w 77"/>
                <a:gd name="T17" fmla="*/ 15 h 70"/>
                <a:gd name="T18" fmla="*/ 8 w 77"/>
                <a:gd name="T19" fmla="*/ 8 h 70"/>
                <a:gd name="T20" fmla="*/ 25 w 77"/>
                <a:gd name="T21" fmla="*/ 0 h 70"/>
                <a:gd name="T22" fmla="*/ 25 w 77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0">
                  <a:moveTo>
                    <a:pt x="25" y="0"/>
                  </a:moveTo>
                  <a:lnTo>
                    <a:pt x="77" y="6"/>
                  </a:lnTo>
                  <a:lnTo>
                    <a:pt x="73" y="34"/>
                  </a:lnTo>
                  <a:lnTo>
                    <a:pt x="71" y="55"/>
                  </a:lnTo>
                  <a:lnTo>
                    <a:pt x="56" y="65"/>
                  </a:lnTo>
                  <a:lnTo>
                    <a:pt x="29" y="70"/>
                  </a:lnTo>
                  <a:lnTo>
                    <a:pt x="14" y="61"/>
                  </a:lnTo>
                  <a:lnTo>
                    <a:pt x="4" y="42"/>
                  </a:lnTo>
                  <a:lnTo>
                    <a:pt x="0" y="15"/>
                  </a:lnTo>
                  <a:lnTo>
                    <a:pt x="8" y="8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5" name="Freeform 25"/>
            <p:cNvSpPr>
              <a:spLocks/>
            </p:cNvSpPr>
            <p:nvPr/>
          </p:nvSpPr>
          <p:spPr bwMode="auto">
            <a:xfrm>
              <a:off x="1402" y="2504"/>
              <a:ext cx="170" cy="65"/>
            </a:xfrm>
            <a:custGeom>
              <a:avLst/>
              <a:gdLst>
                <a:gd name="T0" fmla="*/ 0 w 424"/>
                <a:gd name="T1" fmla="*/ 80 h 175"/>
                <a:gd name="T2" fmla="*/ 57 w 424"/>
                <a:gd name="T3" fmla="*/ 154 h 175"/>
                <a:gd name="T4" fmla="*/ 112 w 424"/>
                <a:gd name="T5" fmla="*/ 171 h 175"/>
                <a:gd name="T6" fmla="*/ 155 w 424"/>
                <a:gd name="T7" fmla="*/ 175 h 175"/>
                <a:gd name="T8" fmla="*/ 197 w 424"/>
                <a:gd name="T9" fmla="*/ 175 h 175"/>
                <a:gd name="T10" fmla="*/ 298 w 424"/>
                <a:gd name="T11" fmla="*/ 150 h 175"/>
                <a:gd name="T12" fmla="*/ 353 w 424"/>
                <a:gd name="T13" fmla="*/ 120 h 175"/>
                <a:gd name="T14" fmla="*/ 384 w 424"/>
                <a:gd name="T15" fmla="*/ 95 h 175"/>
                <a:gd name="T16" fmla="*/ 408 w 424"/>
                <a:gd name="T17" fmla="*/ 50 h 175"/>
                <a:gd name="T18" fmla="*/ 424 w 424"/>
                <a:gd name="T19" fmla="*/ 0 h 175"/>
                <a:gd name="T20" fmla="*/ 292 w 424"/>
                <a:gd name="T21" fmla="*/ 10 h 175"/>
                <a:gd name="T22" fmla="*/ 5 w 424"/>
                <a:gd name="T23" fmla="*/ 38 h 175"/>
                <a:gd name="T24" fmla="*/ 0 w 424"/>
                <a:gd name="T25" fmla="*/ 80 h 175"/>
                <a:gd name="T26" fmla="*/ 0 w 424"/>
                <a:gd name="T27" fmla="*/ 8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175">
                  <a:moveTo>
                    <a:pt x="0" y="80"/>
                  </a:moveTo>
                  <a:lnTo>
                    <a:pt x="57" y="154"/>
                  </a:lnTo>
                  <a:lnTo>
                    <a:pt x="112" y="171"/>
                  </a:lnTo>
                  <a:lnTo>
                    <a:pt x="155" y="175"/>
                  </a:lnTo>
                  <a:lnTo>
                    <a:pt x="197" y="175"/>
                  </a:lnTo>
                  <a:lnTo>
                    <a:pt x="298" y="150"/>
                  </a:lnTo>
                  <a:lnTo>
                    <a:pt x="353" y="120"/>
                  </a:lnTo>
                  <a:lnTo>
                    <a:pt x="384" y="95"/>
                  </a:lnTo>
                  <a:lnTo>
                    <a:pt x="408" y="50"/>
                  </a:lnTo>
                  <a:lnTo>
                    <a:pt x="424" y="0"/>
                  </a:lnTo>
                  <a:lnTo>
                    <a:pt x="292" y="10"/>
                  </a:lnTo>
                  <a:lnTo>
                    <a:pt x="5" y="3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6" name="Freeform 26"/>
            <p:cNvSpPr>
              <a:spLocks/>
            </p:cNvSpPr>
            <p:nvPr/>
          </p:nvSpPr>
          <p:spPr bwMode="auto">
            <a:xfrm>
              <a:off x="1402" y="2502"/>
              <a:ext cx="166" cy="46"/>
            </a:xfrm>
            <a:custGeom>
              <a:avLst/>
              <a:gdLst>
                <a:gd name="T0" fmla="*/ 0 w 414"/>
                <a:gd name="T1" fmla="*/ 60 h 125"/>
                <a:gd name="T2" fmla="*/ 47 w 414"/>
                <a:gd name="T3" fmla="*/ 112 h 125"/>
                <a:gd name="T4" fmla="*/ 136 w 414"/>
                <a:gd name="T5" fmla="*/ 125 h 125"/>
                <a:gd name="T6" fmla="*/ 241 w 414"/>
                <a:gd name="T7" fmla="*/ 112 h 125"/>
                <a:gd name="T8" fmla="*/ 309 w 414"/>
                <a:gd name="T9" fmla="*/ 91 h 125"/>
                <a:gd name="T10" fmla="*/ 365 w 414"/>
                <a:gd name="T11" fmla="*/ 55 h 125"/>
                <a:gd name="T12" fmla="*/ 414 w 414"/>
                <a:gd name="T13" fmla="*/ 26 h 125"/>
                <a:gd name="T14" fmla="*/ 404 w 414"/>
                <a:gd name="T15" fmla="*/ 9 h 125"/>
                <a:gd name="T16" fmla="*/ 319 w 414"/>
                <a:gd name="T17" fmla="*/ 0 h 125"/>
                <a:gd name="T18" fmla="*/ 231 w 414"/>
                <a:gd name="T19" fmla="*/ 9 h 125"/>
                <a:gd name="T20" fmla="*/ 136 w 414"/>
                <a:gd name="T21" fmla="*/ 20 h 125"/>
                <a:gd name="T22" fmla="*/ 60 w 414"/>
                <a:gd name="T23" fmla="*/ 30 h 125"/>
                <a:gd name="T24" fmla="*/ 0 w 414"/>
                <a:gd name="T25" fmla="*/ 60 h 125"/>
                <a:gd name="T26" fmla="*/ 0 w 414"/>
                <a:gd name="T27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" h="125">
                  <a:moveTo>
                    <a:pt x="0" y="60"/>
                  </a:moveTo>
                  <a:lnTo>
                    <a:pt x="47" y="112"/>
                  </a:lnTo>
                  <a:lnTo>
                    <a:pt x="136" y="125"/>
                  </a:lnTo>
                  <a:lnTo>
                    <a:pt x="241" y="112"/>
                  </a:lnTo>
                  <a:lnTo>
                    <a:pt x="309" y="91"/>
                  </a:lnTo>
                  <a:lnTo>
                    <a:pt x="365" y="55"/>
                  </a:lnTo>
                  <a:lnTo>
                    <a:pt x="414" y="26"/>
                  </a:lnTo>
                  <a:lnTo>
                    <a:pt x="404" y="9"/>
                  </a:lnTo>
                  <a:lnTo>
                    <a:pt x="319" y="0"/>
                  </a:lnTo>
                  <a:lnTo>
                    <a:pt x="231" y="9"/>
                  </a:lnTo>
                  <a:lnTo>
                    <a:pt x="136" y="20"/>
                  </a:lnTo>
                  <a:lnTo>
                    <a:pt x="60" y="3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7" name="Freeform 27"/>
            <p:cNvSpPr>
              <a:spLocks/>
            </p:cNvSpPr>
            <p:nvPr/>
          </p:nvSpPr>
          <p:spPr bwMode="auto">
            <a:xfrm>
              <a:off x="1375" y="3206"/>
              <a:ext cx="95" cy="27"/>
            </a:xfrm>
            <a:custGeom>
              <a:avLst/>
              <a:gdLst>
                <a:gd name="T0" fmla="*/ 25 w 240"/>
                <a:gd name="T1" fmla="*/ 0 h 72"/>
                <a:gd name="T2" fmla="*/ 0 w 240"/>
                <a:gd name="T3" fmla="*/ 44 h 72"/>
                <a:gd name="T4" fmla="*/ 55 w 240"/>
                <a:gd name="T5" fmla="*/ 72 h 72"/>
                <a:gd name="T6" fmla="*/ 188 w 240"/>
                <a:gd name="T7" fmla="*/ 63 h 72"/>
                <a:gd name="T8" fmla="*/ 240 w 240"/>
                <a:gd name="T9" fmla="*/ 48 h 72"/>
                <a:gd name="T10" fmla="*/ 148 w 240"/>
                <a:gd name="T11" fmla="*/ 29 h 72"/>
                <a:gd name="T12" fmla="*/ 25 w 240"/>
                <a:gd name="T13" fmla="*/ 0 h 72"/>
                <a:gd name="T14" fmla="*/ 25 w 240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72">
                  <a:moveTo>
                    <a:pt x="25" y="0"/>
                  </a:moveTo>
                  <a:lnTo>
                    <a:pt x="0" y="44"/>
                  </a:lnTo>
                  <a:lnTo>
                    <a:pt x="55" y="72"/>
                  </a:lnTo>
                  <a:lnTo>
                    <a:pt x="188" y="63"/>
                  </a:lnTo>
                  <a:lnTo>
                    <a:pt x="240" y="48"/>
                  </a:lnTo>
                  <a:lnTo>
                    <a:pt x="148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8" name="Freeform 28"/>
            <p:cNvSpPr>
              <a:spLocks/>
            </p:cNvSpPr>
            <p:nvPr/>
          </p:nvSpPr>
          <p:spPr bwMode="auto">
            <a:xfrm>
              <a:off x="1488" y="2279"/>
              <a:ext cx="138" cy="36"/>
            </a:xfrm>
            <a:custGeom>
              <a:avLst/>
              <a:gdLst>
                <a:gd name="T0" fmla="*/ 109 w 344"/>
                <a:gd name="T1" fmla="*/ 57 h 95"/>
                <a:gd name="T2" fmla="*/ 75 w 344"/>
                <a:gd name="T3" fmla="*/ 85 h 95"/>
                <a:gd name="T4" fmla="*/ 65 w 344"/>
                <a:gd name="T5" fmla="*/ 76 h 95"/>
                <a:gd name="T6" fmla="*/ 46 w 344"/>
                <a:gd name="T7" fmla="*/ 95 h 95"/>
                <a:gd name="T8" fmla="*/ 33 w 344"/>
                <a:gd name="T9" fmla="*/ 72 h 95"/>
                <a:gd name="T10" fmla="*/ 17 w 344"/>
                <a:gd name="T11" fmla="*/ 91 h 95"/>
                <a:gd name="T12" fmla="*/ 14 w 344"/>
                <a:gd name="T13" fmla="*/ 76 h 95"/>
                <a:gd name="T14" fmla="*/ 0 w 344"/>
                <a:gd name="T15" fmla="*/ 81 h 95"/>
                <a:gd name="T16" fmla="*/ 0 w 344"/>
                <a:gd name="T17" fmla="*/ 57 h 95"/>
                <a:gd name="T18" fmla="*/ 27 w 344"/>
                <a:gd name="T19" fmla="*/ 28 h 95"/>
                <a:gd name="T20" fmla="*/ 94 w 344"/>
                <a:gd name="T21" fmla="*/ 11 h 95"/>
                <a:gd name="T22" fmla="*/ 135 w 344"/>
                <a:gd name="T23" fmla="*/ 11 h 95"/>
                <a:gd name="T24" fmla="*/ 213 w 344"/>
                <a:gd name="T25" fmla="*/ 0 h 95"/>
                <a:gd name="T26" fmla="*/ 255 w 344"/>
                <a:gd name="T27" fmla="*/ 0 h 95"/>
                <a:gd name="T28" fmla="*/ 299 w 344"/>
                <a:gd name="T29" fmla="*/ 15 h 95"/>
                <a:gd name="T30" fmla="*/ 344 w 344"/>
                <a:gd name="T31" fmla="*/ 53 h 95"/>
                <a:gd name="T32" fmla="*/ 284 w 344"/>
                <a:gd name="T33" fmla="*/ 28 h 95"/>
                <a:gd name="T34" fmla="*/ 259 w 344"/>
                <a:gd name="T35" fmla="*/ 28 h 95"/>
                <a:gd name="T36" fmla="*/ 213 w 344"/>
                <a:gd name="T37" fmla="*/ 43 h 95"/>
                <a:gd name="T38" fmla="*/ 166 w 344"/>
                <a:gd name="T39" fmla="*/ 53 h 95"/>
                <a:gd name="T40" fmla="*/ 109 w 344"/>
                <a:gd name="T41" fmla="*/ 57 h 95"/>
                <a:gd name="T42" fmla="*/ 109 w 344"/>
                <a:gd name="T43" fmla="*/ 5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4" h="95">
                  <a:moveTo>
                    <a:pt x="109" y="57"/>
                  </a:moveTo>
                  <a:lnTo>
                    <a:pt x="75" y="85"/>
                  </a:lnTo>
                  <a:lnTo>
                    <a:pt x="65" y="76"/>
                  </a:lnTo>
                  <a:lnTo>
                    <a:pt x="46" y="95"/>
                  </a:lnTo>
                  <a:lnTo>
                    <a:pt x="33" y="72"/>
                  </a:lnTo>
                  <a:lnTo>
                    <a:pt x="17" y="91"/>
                  </a:lnTo>
                  <a:lnTo>
                    <a:pt x="14" y="76"/>
                  </a:lnTo>
                  <a:lnTo>
                    <a:pt x="0" y="81"/>
                  </a:lnTo>
                  <a:lnTo>
                    <a:pt x="0" y="57"/>
                  </a:lnTo>
                  <a:lnTo>
                    <a:pt x="27" y="28"/>
                  </a:lnTo>
                  <a:lnTo>
                    <a:pt x="94" y="11"/>
                  </a:lnTo>
                  <a:lnTo>
                    <a:pt x="135" y="11"/>
                  </a:lnTo>
                  <a:lnTo>
                    <a:pt x="213" y="0"/>
                  </a:lnTo>
                  <a:lnTo>
                    <a:pt x="255" y="0"/>
                  </a:lnTo>
                  <a:lnTo>
                    <a:pt x="299" y="15"/>
                  </a:lnTo>
                  <a:lnTo>
                    <a:pt x="344" y="53"/>
                  </a:lnTo>
                  <a:lnTo>
                    <a:pt x="284" y="28"/>
                  </a:lnTo>
                  <a:lnTo>
                    <a:pt x="259" y="28"/>
                  </a:lnTo>
                  <a:lnTo>
                    <a:pt x="213" y="43"/>
                  </a:lnTo>
                  <a:lnTo>
                    <a:pt x="166" y="53"/>
                  </a:lnTo>
                  <a:lnTo>
                    <a:pt x="109" y="57"/>
                  </a:lnTo>
                  <a:lnTo>
                    <a:pt x="10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9" name="Freeform 29"/>
            <p:cNvSpPr>
              <a:spLocks/>
            </p:cNvSpPr>
            <p:nvPr/>
          </p:nvSpPr>
          <p:spPr bwMode="auto">
            <a:xfrm>
              <a:off x="1299" y="2304"/>
              <a:ext cx="107" cy="32"/>
            </a:xfrm>
            <a:custGeom>
              <a:avLst/>
              <a:gdLst>
                <a:gd name="T0" fmla="*/ 268 w 268"/>
                <a:gd name="T1" fmla="*/ 42 h 88"/>
                <a:gd name="T2" fmla="*/ 253 w 268"/>
                <a:gd name="T3" fmla="*/ 19 h 88"/>
                <a:gd name="T4" fmla="*/ 215 w 268"/>
                <a:gd name="T5" fmla="*/ 0 h 88"/>
                <a:gd name="T6" fmla="*/ 171 w 268"/>
                <a:gd name="T7" fmla="*/ 0 h 88"/>
                <a:gd name="T8" fmla="*/ 135 w 268"/>
                <a:gd name="T9" fmla="*/ 13 h 88"/>
                <a:gd name="T10" fmla="*/ 57 w 268"/>
                <a:gd name="T11" fmla="*/ 13 h 88"/>
                <a:gd name="T12" fmla="*/ 15 w 268"/>
                <a:gd name="T13" fmla="*/ 48 h 88"/>
                <a:gd name="T14" fmla="*/ 0 w 268"/>
                <a:gd name="T15" fmla="*/ 82 h 88"/>
                <a:gd name="T16" fmla="*/ 19 w 268"/>
                <a:gd name="T17" fmla="*/ 88 h 88"/>
                <a:gd name="T18" fmla="*/ 55 w 268"/>
                <a:gd name="T19" fmla="*/ 55 h 88"/>
                <a:gd name="T20" fmla="*/ 78 w 268"/>
                <a:gd name="T21" fmla="*/ 53 h 88"/>
                <a:gd name="T22" fmla="*/ 125 w 268"/>
                <a:gd name="T23" fmla="*/ 53 h 88"/>
                <a:gd name="T24" fmla="*/ 182 w 268"/>
                <a:gd name="T25" fmla="*/ 42 h 88"/>
                <a:gd name="T26" fmla="*/ 205 w 268"/>
                <a:gd name="T27" fmla="*/ 42 h 88"/>
                <a:gd name="T28" fmla="*/ 224 w 268"/>
                <a:gd name="T29" fmla="*/ 57 h 88"/>
                <a:gd name="T30" fmla="*/ 232 w 268"/>
                <a:gd name="T31" fmla="*/ 42 h 88"/>
                <a:gd name="T32" fmla="*/ 253 w 268"/>
                <a:gd name="T33" fmla="*/ 63 h 88"/>
                <a:gd name="T34" fmla="*/ 262 w 268"/>
                <a:gd name="T35" fmla="*/ 53 h 88"/>
                <a:gd name="T36" fmla="*/ 268 w 268"/>
                <a:gd name="T37" fmla="*/ 42 h 88"/>
                <a:gd name="T38" fmla="*/ 268 w 268"/>
                <a:gd name="T3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88">
                  <a:moveTo>
                    <a:pt x="268" y="42"/>
                  </a:moveTo>
                  <a:lnTo>
                    <a:pt x="253" y="19"/>
                  </a:lnTo>
                  <a:lnTo>
                    <a:pt x="215" y="0"/>
                  </a:lnTo>
                  <a:lnTo>
                    <a:pt x="171" y="0"/>
                  </a:lnTo>
                  <a:lnTo>
                    <a:pt x="135" y="13"/>
                  </a:lnTo>
                  <a:lnTo>
                    <a:pt x="57" y="13"/>
                  </a:lnTo>
                  <a:lnTo>
                    <a:pt x="15" y="48"/>
                  </a:lnTo>
                  <a:lnTo>
                    <a:pt x="0" y="82"/>
                  </a:lnTo>
                  <a:lnTo>
                    <a:pt x="19" y="88"/>
                  </a:lnTo>
                  <a:lnTo>
                    <a:pt x="55" y="55"/>
                  </a:lnTo>
                  <a:lnTo>
                    <a:pt x="78" y="53"/>
                  </a:lnTo>
                  <a:lnTo>
                    <a:pt x="125" y="53"/>
                  </a:lnTo>
                  <a:lnTo>
                    <a:pt x="182" y="42"/>
                  </a:lnTo>
                  <a:lnTo>
                    <a:pt x="205" y="42"/>
                  </a:lnTo>
                  <a:lnTo>
                    <a:pt x="224" y="57"/>
                  </a:lnTo>
                  <a:lnTo>
                    <a:pt x="232" y="42"/>
                  </a:lnTo>
                  <a:lnTo>
                    <a:pt x="253" y="63"/>
                  </a:lnTo>
                  <a:lnTo>
                    <a:pt x="262" y="53"/>
                  </a:lnTo>
                  <a:lnTo>
                    <a:pt x="268" y="42"/>
                  </a:lnTo>
                  <a:lnTo>
                    <a:pt x="26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0" name="Freeform 30"/>
            <p:cNvSpPr>
              <a:spLocks/>
            </p:cNvSpPr>
            <p:nvPr/>
          </p:nvSpPr>
          <p:spPr bwMode="auto">
            <a:xfrm>
              <a:off x="1496" y="2315"/>
              <a:ext cx="120" cy="39"/>
            </a:xfrm>
            <a:custGeom>
              <a:avLst/>
              <a:gdLst>
                <a:gd name="T0" fmla="*/ 52 w 301"/>
                <a:gd name="T1" fmla="*/ 45 h 104"/>
                <a:gd name="T2" fmla="*/ 25 w 301"/>
                <a:gd name="T3" fmla="*/ 74 h 104"/>
                <a:gd name="T4" fmla="*/ 6 w 301"/>
                <a:gd name="T5" fmla="*/ 74 h 104"/>
                <a:gd name="T6" fmla="*/ 0 w 301"/>
                <a:gd name="T7" fmla="*/ 64 h 104"/>
                <a:gd name="T8" fmla="*/ 19 w 301"/>
                <a:gd name="T9" fmla="*/ 43 h 104"/>
                <a:gd name="T10" fmla="*/ 50 w 301"/>
                <a:gd name="T11" fmla="*/ 38 h 104"/>
                <a:gd name="T12" fmla="*/ 92 w 301"/>
                <a:gd name="T13" fmla="*/ 7 h 104"/>
                <a:gd name="T14" fmla="*/ 143 w 301"/>
                <a:gd name="T15" fmla="*/ 0 h 104"/>
                <a:gd name="T16" fmla="*/ 200 w 301"/>
                <a:gd name="T17" fmla="*/ 0 h 104"/>
                <a:gd name="T18" fmla="*/ 225 w 301"/>
                <a:gd name="T19" fmla="*/ 5 h 104"/>
                <a:gd name="T20" fmla="*/ 248 w 301"/>
                <a:gd name="T21" fmla="*/ 5 h 104"/>
                <a:gd name="T22" fmla="*/ 259 w 301"/>
                <a:gd name="T23" fmla="*/ 19 h 104"/>
                <a:gd name="T24" fmla="*/ 284 w 301"/>
                <a:gd name="T25" fmla="*/ 21 h 104"/>
                <a:gd name="T26" fmla="*/ 282 w 301"/>
                <a:gd name="T27" fmla="*/ 49 h 104"/>
                <a:gd name="T28" fmla="*/ 301 w 301"/>
                <a:gd name="T29" fmla="*/ 62 h 104"/>
                <a:gd name="T30" fmla="*/ 265 w 301"/>
                <a:gd name="T31" fmla="*/ 72 h 104"/>
                <a:gd name="T32" fmla="*/ 248 w 301"/>
                <a:gd name="T33" fmla="*/ 74 h 104"/>
                <a:gd name="T34" fmla="*/ 229 w 301"/>
                <a:gd name="T35" fmla="*/ 51 h 104"/>
                <a:gd name="T36" fmla="*/ 202 w 301"/>
                <a:gd name="T37" fmla="*/ 42 h 104"/>
                <a:gd name="T38" fmla="*/ 173 w 301"/>
                <a:gd name="T39" fmla="*/ 34 h 104"/>
                <a:gd name="T40" fmla="*/ 139 w 301"/>
                <a:gd name="T41" fmla="*/ 40 h 104"/>
                <a:gd name="T42" fmla="*/ 111 w 301"/>
                <a:gd name="T43" fmla="*/ 47 h 104"/>
                <a:gd name="T44" fmla="*/ 84 w 301"/>
                <a:gd name="T45" fmla="*/ 70 h 104"/>
                <a:gd name="T46" fmla="*/ 67 w 301"/>
                <a:gd name="T47" fmla="*/ 91 h 104"/>
                <a:gd name="T48" fmla="*/ 48 w 301"/>
                <a:gd name="T49" fmla="*/ 104 h 104"/>
                <a:gd name="T50" fmla="*/ 35 w 301"/>
                <a:gd name="T51" fmla="*/ 102 h 104"/>
                <a:gd name="T52" fmla="*/ 25 w 301"/>
                <a:gd name="T53" fmla="*/ 91 h 104"/>
                <a:gd name="T54" fmla="*/ 38 w 301"/>
                <a:gd name="T55" fmla="*/ 91 h 104"/>
                <a:gd name="T56" fmla="*/ 52 w 301"/>
                <a:gd name="T57" fmla="*/ 87 h 104"/>
                <a:gd name="T58" fmla="*/ 63 w 301"/>
                <a:gd name="T59" fmla="*/ 64 h 104"/>
                <a:gd name="T60" fmla="*/ 80 w 301"/>
                <a:gd name="T61" fmla="*/ 43 h 104"/>
                <a:gd name="T62" fmla="*/ 95 w 301"/>
                <a:gd name="T63" fmla="*/ 26 h 104"/>
                <a:gd name="T64" fmla="*/ 80 w 301"/>
                <a:gd name="T65" fmla="*/ 30 h 104"/>
                <a:gd name="T66" fmla="*/ 63 w 301"/>
                <a:gd name="T67" fmla="*/ 40 h 104"/>
                <a:gd name="T68" fmla="*/ 52 w 301"/>
                <a:gd name="T69" fmla="*/ 45 h 104"/>
                <a:gd name="T70" fmla="*/ 52 w 301"/>
                <a:gd name="T71" fmla="*/ 4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1" h="104">
                  <a:moveTo>
                    <a:pt x="52" y="45"/>
                  </a:moveTo>
                  <a:lnTo>
                    <a:pt x="25" y="74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19" y="43"/>
                  </a:lnTo>
                  <a:lnTo>
                    <a:pt x="50" y="38"/>
                  </a:lnTo>
                  <a:lnTo>
                    <a:pt x="92" y="7"/>
                  </a:lnTo>
                  <a:lnTo>
                    <a:pt x="143" y="0"/>
                  </a:lnTo>
                  <a:lnTo>
                    <a:pt x="200" y="0"/>
                  </a:lnTo>
                  <a:lnTo>
                    <a:pt x="225" y="5"/>
                  </a:lnTo>
                  <a:lnTo>
                    <a:pt x="248" y="5"/>
                  </a:lnTo>
                  <a:lnTo>
                    <a:pt x="259" y="19"/>
                  </a:lnTo>
                  <a:lnTo>
                    <a:pt x="284" y="21"/>
                  </a:lnTo>
                  <a:lnTo>
                    <a:pt x="282" y="49"/>
                  </a:lnTo>
                  <a:lnTo>
                    <a:pt x="301" y="62"/>
                  </a:lnTo>
                  <a:lnTo>
                    <a:pt x="265" y="72"/>
                  </a:lnTo>
                  <a:lnTo>
                    <a:pt x="248" y="74"/>
                  </a:lnTo>
                  <a:lnTo>
                    <a:pt x="229" y="51"/>
                  </a:lnTo>
                  <a:lnTo>
                    <a:pt x="202" y="42"/>
                  </a:lnTo>
                  <a:lnTo>
                    <a:pt x="173" y="34"/>
                  </a:lnTo>
                  <a:lnTo>
                    <a:pt x="139" y="40"/>
                  </a:lnTo>
                  <a:lnTo>
                    <a:pt x="111" y="47"/>
                  </a:lnTo>
                  <a:lnTo>
                    <a:pt x="84" y="70"/>
                  </a:lnTo>
                  <a:lnTo>
                    <a:pt x="67" y="91"/>
                  </a:lnTo>
                  <a:lnTo>
                    <a:pt x="48" y="104"/>
                  </a:lnTo>
                  <a:lnTo>
                    <a:pt x="35" y="102"/>
                  </a:lnTo>
                  <a:lnTo>
                    <a:pt x="25" y="91"/>
                  </a:lnTo>
                  <a:lnTo>
                    <a:pt x="38" y="91"/>
                  </a:lnTo>
                  <a:lnTo>
                    <a:pt x="52" y="87"/>
                  </a:lnTo>
                  <a:lnTo>
                    <a:pt x="63" y="64"/>
                  </a:lnTo>
                  <a:lnTo>
                    <a:pt x="80" y="43"/>
                  </a:lnTo>
                  <a:lnTo>
                    <a:pt x="95" y="26"/>
                  </a:lnTo>
                  <a:lnTo>
                    <a:pt x="80" y="30"/>
                  </a:lnTo>
                  <a:lnTo>
                    <a:pt x="63" y="40"/>
                  </a:lnTo>
                  <a:lnTo>
                    <a:pt x="52" y="45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1" name="Freeform 31"/>
            <p:cNvSpPr>
              <a:spLocks/>
            </p:cNvSpPr>
            <p:nvPr/>
          </p:nvSpPr>
          <p:spPr bwMode="auto">
            <a:xfrm>
              <a:off x="1523" y="2336"/>
              <a:ext cx="92" cy="27"/>
            </a:xfrm>
            <a:custGeom>
              <a:avLst/>
              <a:gdLst>
                <a:gd name="T0" fmla="*/ 0 w 230"/>
                <a:gd name="T1" fmla="*/ 40 h 74"/>
                <a:gd name="T2" fmla="*/ 34 w 230"/>
                <a:gd name="T3" fmla="*/ 51 h 74"/>
                <a:gd name="T4" fmla="*/ 68 w 230"/>
                <a:gd name="T5" fmla="*/ 53 h 74"/>
                <a:gd name="T6" fmla="*/ 102 w 230"/>
                <a:gd name="T7" fmla="*/ 51 h 74"/>
                <a:gd name="T8" fmla="*/ 129 w 230"/>
                <a:gd name="T9" fmla="*/ 43 h 74"/>
                <a:gd name="T10" fmla="*/ 152 w 230"/>
                <a:gd name="T11" fmla="*/ 23 h 74"/>
                <a:gd name="T12" fmla="*/ 169 w 230"/>
                <a:gd name="T13" fmla="*/ 0 h 74"/>
                <a:gd name="T14" fmla="*/ 230 w 230"/>
                <a:gd name="T15" fmla="*/ 5 h 74"/>
                <a:gd name="T16" fmla="*/ 158 w 230"/>
                <a:gd name="T17" fmla="*/ 49 h 74"/>
                <a:gd name="T18" fmla="*/ 139 w 230"/>
                <a:gd name="T19" fmla="*/ 51 h 74"/>
                <a:gd name="T20" fmla="*/ 127 w 230"/>
                <a:gd name="T21" fmla="*/ 68 h 74"/>
                <a:gd name="T22" fmla="*/ 104 w 230"/>
                <a:gd name="T23" fmla="*/ 64 h 74"/>
                <a:gd name="T24" fmla="*/ 91 w 230"/>
                <a:gd name="T25" fmla="*/ 74 h 74"/>
                <a:gd name="T26" fmla="*/ 76 w 230"/>
                <a:gd name="T27" fmla="*/ 68 h 74"/>
                <a:gd name="T28" fmla="*/ 53 w 230"/>
                <a:gd name="T29" fmla="*/ 68 h 74"/>
                <a:gd name="T30" fmla="*/ 42 w 230"/>
                <a:gd name="T31" fmla="*/ 62 h 74"/>
                <a:gd name="T32" fmla="*/ 26 w 230"/>
                <a:gd name="T33" fmla="*/ 68 h 74"/>
                <a:gd name="T34" fmla="*/ 13 w 230"/>
                <a:gd name="T35" fmla="*/ 51 h 74"/>
                <a:gd name="T36" fmla="*/ 0 w 230"/>
                <a:gd name="T37" fmla="*/ 53 h 74"/>
                <a:gd name="T38" fmla="*/ 0 w 230"/>
                <a:gd name="T39" fmla="*/ 40 h 74"/>
                <a:gd name="T40" fmla="*/ 0 w 230"/>
                <a:gd name="T41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74">
                  <a:moveTo>
                    <a:pt x="0" y="40"/>
                  </a:moveTo>
                  <a:lnTo>
                    <a:pt x="34" y="51"/>
                  </a:lnTo>
                  <a:lnTo>
                    <a:pt x="68" y="53"/>
                  </a:lnTo>
                  <a:lnTo>
                    <a:pt x="102" y="51"/>
                  </a:lnTo>
                  <a:lnTo>
                    <a:pt x="129" y="43"/>
                  </a:lnTo>
                  <a:lnTo>
                    <a:pt x="152" y="23"/>
                  </a:lnTo>
                  <a:lnTo>
                    <a:pt x="169" y="0"/>
                  </a:lnTo>
                  <a:lnTo>
                    <a:pt x="230" y="5"/>
                  </a:lnTo>
                  <a:lnTo>
                    <a:pt x="158" y="49"/>
                  </a:lnTo>
                  <a:lnTo>
                    <a:pt x="139" y="51"/>
                  </a:lnTo>
                  <a:lnTo>
                    <a:pt x="127" y="68"/>
                  </a:lnTo>
                  <a:lnTo>
                    <a:pt x="104" y="64"/>
                  </a:lnTo>
                  <a:lnTo>
                    <a:pt x="91" y="74"/>
                  </a:lnTo>
                  <a:lnTo>
                    <a:pt x="76" y="68"/>
                  </a:lnTo>
                  <a:lnTo>
                    <a:pt x="53" y="68"/>
                  </a:lnTo>
                  <a:lnTo>
                    <a:pt x="42" y="62"/>
                  </a:lnTo>
                  <a:lnTo>
                    <a:pt x="26" y="68"/>
                  </a:lnTo>
                  <a:lnTo>
                    <a:pt x="13" y="51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2" name="Freeform 32"/>
            <p:cNvSpPr>
              <a:spLocks/>
            </p:cNvSpPr>
            <p:nvPr/>
          </p:nvSpPr>
          <p:spPr bwMode="auto">
            <a:xfrm>
              <a:off x="1538" y="2327"/>
              <a:ext cx="39" cy="28"/>
            </a:xfrm>
            <a:custGeom>
              <a:avLst/>
              <a:gdLst>
                <a:gd name="T0" fmla="*/ 63 w 97"/>
                <a:gd name="T1" fmla="*/ 0 h 74"/>
                <a:gd name="T2" fmla="*/ 59 w 97"/>
                <a:gd name="T3" fmla="*/ 9 h 74"/>
                <a:gd name="T4" fmla="*/ 64 w 97"/>
                <a:gd name="T5" fmla="*/ 23 h 74"/>
                <a:gd name="T6" fmla="*/ 55 w 97"/>
                <a:gd name="T7" fmla="*/ 34 h 74"/>
                <a:gd name="T8" fmla="*/ 42 w 97"/>
                <a:gd name="T9" fmla="*/ 44 h 74"/>
                <a:gd name="T10" fmla="*/ 32 w 97"/>
                <a:gd name="T11" fmla="*/ 30 h 74"/>
                <a:gd name="T12" fmla="*/ 21 w 97"/>
                <a:gd name="T13" fmla="*/ 34 h 74"/>
                <a:gd name="T14" fmla="*/ 11 w 97"/>
                <a:gd name="T15" fmla="*/ 30 h 74"/>
                <a:gd name="T16" fmla="*/ 15 w 97"/>
                <a:gd name="T17" fmla="*/ 47 h 74"/>
                <a:gd name="T18" fmla="*/ 32 w 97"/>
                <a:gd name="T19" fmla="*/ 61 h 74"/>
                <a:gd name="T20" fmla="*/ 63 w 97"/>
                <a:gd name="T21" fmla="*/ 61 h 74"/>
                <a:gd name="T22" fmla="*/ 80 w 97"/>
                <a:gd name="T23" fmla="*/ 47 h 74"/>
                <a:gd name="T24" fmla="*/ 84 w 97"/>
                <a:gd name="T25" fmla="*/ 30 h 74"/>
                <a:gd name="T26" fmla="*/ 72 w 97"/>
                <a:gd name="T27" fmla="*/ 27 h 74"/>
                <a:gd name="T28" fmla="*/ 74 w 97"/>
                <a:gd name="T29" fmla="*/ 0 h 74"/>
                <a:gd name="T30" fmla="*/ 95 w 97"/>
                <a:gd name="T31" fmla="*/ 6 h 74"/>
                <a:gd name="T32" fmla="*/ 97 w 97"/>
                <a:gd name="T33" fmla="*/ 23 h 74"/>
                <a:gd name="T34" fmla="*/ 93 w 97"/>
                <a:gd name="T35" fmla="*/ 49 h 74"/>
                <a:gd name="T36" fmla="*/ 80 w 97"/>
                <a:gd name="T37" fmla="*/ 66 h 74"/>
                <a:gd name="T38" fmla="*/ 64 w 97"/>
                <a:gd name="T39" fmla="*/ 74 h 74"/>
                <a:gd name="T40" fmla="*/ 40 w 97"/>
                <a:gd name="T41" fmla="*/ 74 h 74"/>
                <a:gd name="T42" fmla="*/ 17 w 97"/>
                <a:gd name="T43" fmla="*/ 66 h 74"/>
                <a:gd name="T44" fmla="*/ 4 w 97"/>
                <a:gd name="T45" fmla="*/ 46 h 74"/>
                <a:gd name="T46" fmla="*/ 0 w 97"/>
                <a:gd name="T47" fmla="*/ 28 h 74"/>
                <a:gd name="T48" fmla="*/ 0 w 97"/>
                <a:gd name="T49" fmla="*/ 13 h 74"/>
                <a:gd name="T50" fmla="*/ 13 w 97"/>
                <a:gd name="T51" fmla="*/ 4 h 74"/>
                <a:gd name="T52" fmla="*/ 63 w 97"/>
                <a:gd name="T53" fmla="*/ 0 h 74"/>
                <a:gd name="T54" fmla="*/ 63 w 97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74">
                  <a:moveTo>
                    <a:pt x="63" y="0"/>
                  </a:moveTo>
                  <a:lnTo>
                    <a:pt x="59" y="9"/>
                  </a:lnTo>
                  <a:lnTo>
                    <a:pt x="64" y="23"/>
                  </a:lnTo>
                  <a:lnTo>
                    <a:pt x="55" y="34"/>
                  </a:lnTo>
                  <a:lnTo>
                    <a:pt x="42" y="44"/>
                  </a:lnTo>
                  <a:lnTo>
                    <a:pt x="32" y="30"/>
                  </a:lnTo>
                  <a:lnTo>
                    <a:pt x="21" y="34"/>
                  </a:lnTo>
                  <a:lnTo>
                    <a:pt x="11" y="30"/>
                  </a:lnTo>
                  <a:lnTo>
                    <a:pt x="15" y="47"/>
                  </a:lnTo>
                  <a:lnTo>
                    <a:pt x="32" y="61"/>
                  </a:lnTo>
                  <a:lnTo>
                    <a:pt x="63" y="61"/>
                  </a:lnTo>
                  <a:lnTo>
                    <a:pt x="80" y="47"/>
                  </a:lnTo>
                  <a:lnTo>
                    <a:pt x="84" y="30"/>
                  </a:lnTo>
                  <a:lnTo>
                    <a:pt x="72" y="27"/>
                  </a:lnTo>
                  <a:lnTo>
                    <a:pt x="74" y="0"/>
                  </a:lnTo>
                  <a:lnTo>
                    <a:pt x="95" y="6"/>
                  </a:lnTo>
                  <a:lnTo>
                    <a:pt x="97" y="23"/>
                  </a:lnTo>
                  <a:lnTo>
                    <a:pt x="93" y="49"/>
                  </a:lnTo>
                  <a:lnTo>
                    <a:pt x="80" y="66"/>
                  </a:lnTo>
                  <a:lnTo>
                    <a:pt x="64" y="74"/>
                  </a:lnTo>
                  <a:lnTo>
                    <a:pt x="40" y="74"/>
                  </a:lnTo>
                  <a:lnTo>
                    <a:pt x="17" y="66"/>
                  </a:lnTo>
                  <a:lnTo>
                    <a:pt x="4" y="46"/>
                  </a:lnTo>
                  <a:lnTo>
                    <a:pt x="0" y="28"/>
                  </a:lnTo>
                  <a:lnTo>
                    <a:pt x="0" y="13"/>
                  </a:lnTo>
                  <a:lnTo>
                    <a:pt x="13" y="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3" name="Freeform 33"/>
            <p:cNvSpPr>
              <a:spLocks/>
            </p:cNvSpPr>
            <p:nvPr/>
          </p:nvSpPr>
          <p:spPr bwMode="auto">
            <a:xfrm>
              <a:off x="1394" y="2324"/>
              <a:ext cx="120" cy="160"/>
            </a:xfrm>
            <a:custGeom>
              <a:avLst/>
              <a:gdLst>
                <a:gd name="T0" fmla="*/ 32 w 300"/>
                <a:gd name="T1" fmla="*/ 0 h 430"/>
                <a:gd name="T2" fmla="*/ 70 w 300"/>
                <a:gd name="T3" fmla="*/ 57 h 430"/>
                <a:gd name="T4" fmla="*/ 81 w 300"/>
                <a:gd name="T5" fmla="*/ 95 h 430"/>
                <a:gd name="T6" fmla="*/ 81 w 300"/>
                <a:gd name="T7" fmla="*/ 128 h 430"/>
                <a:gd name="T8" fmla="*/ 76 w 300"/>
                <a:gd name="T9" fmla="*/ 183 h 430"/>
                <a:gd name="T10" fmla="*/ 76 w 300"/>
                <a:gd name="T11" fmla="*/ 240 h 430"/>
                <a:gd name="T12" fmla="*/ 72 w 300"/>
                <a:gd name="T13" fmla="*/ 278 h 430"/>
                <a:gd name="T14" fmla="*/ 64 w 300"/>
                <a:gd name="T15" fmla="*/ 306 h 430"/>
                <a:gd name="T16" fmla="*/ 66 w 300"/>
                <a:gd name="T17" fmla="*/ 331 h 430"/>
                <a:gd name="T18" fmla="*/ 81 w 300"/>
                <a:gd name="T19" fmla="*/ 358 h 430"/>
                <a:gd name="T20" fmla="*/ 106 w 300"/>
                <a:gd name="T21" fmla="*/ 377 h 430"/>
                <a:gd name="T22" fmla="*/ 135 w 300"/>
                <a:gd name="T23" fmla="*/ 384 h 430"/>
                <a:gd name="T24" fmla="*/ 171 w 300"/>
                <a:gd name="T25" fmla="*/ 358 h 430"/>
                <a:gd name="T26" fmla="*/ 207 w 300"/>
                <a:gd name="T27" fmla="*/ 346 h 430"/>
                <a:gd name="T28" fmla="*/ 245 w 300"/>
                <a:gd name="T29" fmla="*/ 352 h 430"/>
                <a:gd name="T30" fmla="*/ 268 w 300"/>
                <a:gd name="T31" fmla="*/ 356 h 430"/>
                <a:gd name="T32" fmla="*/ 283 w 300"/>
                <a:gd name="T33" fmla="*/ 343 h 430"/>
                <a:gd name="T34" fmla="*/ 296 w 300"/>
                <a:gd name="T35" fmla="*/ 318 h 430"/>
                <a:gd name="T36" fmla="*/ 300 w 300"/>
                <a:gd name="T37" fmla="*/ 306 h 430"/>
                <a:gd name="T38" fmla="*/ 300 w 300"/>
                <a:gd name="T39" fmla="*/ 335 h 430"/>
                <a:gd name="T40" fmla="*/ 289 w 300"/>
                <a:gd name="T41" fmla="*/ 360 h 430"/>
                <a:gd name="T42" fmla="*/ 273 w 300"/>
                <a:gd name="T43" fmla="*/ 373 h 430"/>
                <a:gd name="T44" fmla="*/ 239 w 300"/>
                <a:gd name="T45" fmla="*/ 375 h 430"/>
                <a:gd name="T46" fmla="*/ 216 w 300"/>
                <a:gd name="T47" fmla="*/ 384 h 430"/>
                <a:gd name="T48" fmla="*/ 193 w 300"/>
                <a:gd name="T49" fmla="*/ 401 h 430"/>
                <a:gd name="T50" fmla="*/ 167 w 300"/>
                <a:gd name="T51" fmla="*/ 420 h 430"/>
                <a:gd name="T52" fmla="*/ 138 w 300"/>
                <a:gd name="T53" fmla="*/ 430 h 430"/>
                <a:gd name="T54" fmla="*/ 117 w 300"/>
                <a:gd name="T55" fmla="*/ 430 h 430"/>
                <a:gd name="T56" fmla="*/ 93 w 300"/>
                <a:gd name="T57" fmla="*/ 422 h 430"/>
                <a:gd name="T58" fmla="*/ 76 w 300"/>
                <a:gd name="T59" fmla="*/ 407 h 430"/>
                <a:gd name="T60" fmla="*/ 60 w 300"/>
                <a:gd name="T61" fmla="*/ 390 h 430"/>
                <a:gd name="T62" fmla="*/ 45 w 300"/>
                <a:gd name="T63" fmla="*/ 390 h 430"/>
                <a:gd name="T64" fmla="*/ 28 w 300"/>
                <a:gd name="T65" fmla="*/ 396 h 430"/>
                <a:gd name="T66" fmla="*/ 11 w 300"/>
                <a:gd name="T67" fmla="*/ 396 h 430"/>
                <a:gd name="T68" fmla="*/ 5 w 300"/>
                <a:gd name="T69" fmla="*/ 390 h 430"/>
                <a:gd name="T70" fmla="*/ 3 w 300"/>
                <a:gd name="T71" fmla="*/ 377 h 430"/>
                <a:gd name="T72" fmla="*/ 0 w 300"/>
                <a:gd name="T73" fmla="*/ 360 h 430"/>
                <a:gd name="T74" fmla="*/ 13 w 300"/>
                <a:gd name="T75" fmla="*/ 362 h 430"/>
                <a:gd name="T76" fmla="*/ 32 w 300"/>
                <a:gd name="T77" fmla="*/ 358 h 430"/>
                <a:gd name="T78" fmla="*/ 36 w 300"/>
                <a:gd name="T79" fmla="*/ 352 h 430"/>
                <a:gd name="T80" fmla="*/ 32 w 300"/>
                <a:gd name="T81" fmla="*/ 335 h 430"/>
                <a:gd name="T82" fmla="*/ 34 w 300"/>
                <a:gd name="T83" fmla="*/ 312 h 430"/>
                <a:gd name="T84" fmla="*/ 39 w 300"/>
                <a:gd name="T85" fmla="*/ 293 h 430"/>
                <a:gd name="T86" fmla="*/ 47 w 300"/>
                <a:gd name="T87" fmla="*/ 267 h 430"/>
                <a:gd name="T88" fmla="*/ 53 w 300"/>
                <a:gd name="T89" fmla="*/ 227 h 430"/>
                <a:gd name="T90" fmla="*/ 60 w 300"/>
                <a:gd name="T91" fmla="*/ 177 h 430"/>
                <a:gd name="T92" fmla="*/ 60 w 300"/>
                <a:gd name="T93" fmla="*/ 113 h 430"/>
                <a:gd name="T94" fmla="*/ 51 w 300"/>
                <a:gd name="T95" fmla="*/ 84 h 430"/>
                <a:gd name="T96" fmla="*/ 34 w 300"/>
                <a:gd name="T97" fmla="*/ 50 h 430"/>
                <a:gd name="T98" fmla="*/ 47 w 300"/>
                <a:gd name="T99" fmla="*/ 54 h 430"/>
                <a:gd name="T100" fmla="*/ 32 w 300"/>
                <a:gd name="T101" fmla="*/ 0 h 430"/>
                <a:gd name="T102" fmla="*/ 32 w 300"/>
                <a:gd name="T10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430">
                  <a:moveTo>
                    <a:pt x="32" y="0"/>
                  </a:moveTo>
                  <a:lnTo>
                    <a:pt x="70" y="57"/>
                  </a:lnTo>
                  <a:lnTo>
                    <a:pt x="81" y="95"/>
                  </a:lnTo>
                  <a:lnTo>
                    <a:pt x="81" y="128"/>
                  </a:lnTo>
                  <a:lnTo>
                    <a:pt x="76" y="183"/>
                  </a:lnTo>
                  <a:lnTo>
                    <a:pt x="76" y="240"/>
                  </a:lnTo>
                  <a:lnTo>
                    <a:pt x="72" y="278"/>
                  </a:lnTo>
                  <a:lnTo>
                    <a:pt x="64" y="306"/>
                  </a:lnTo>
                  <a:lnTo>
                    <a:pt x="66" y="331"/>
                  </a:lnTo>
                  <a:lnTo>
                    <a:pt x="81" y="358"/>
                  </a:lnTo>
                  <a:lnTo>
                    <a:pt x="106" y="377"/>
                  </a:lnTo>
                  <a:lnTo>
                    <a:pt x="135" y="384"/>
                  </a:lnTo>
                  <a:lnTo>
                    <a:pt x="171" y="358"/>
                  </a:lnTo>
                  <a:lnTo>
                    <a:pt x="207" y="346"/>
                  </a:lnTo>
                  <a:lnTo>
                    <a:pt x="245" y="352"/>
                  </a:lnTo>
                  <a:lnTo>
                    <a:pt x="268" y="356"/>
                  </a:lnTo>
                  <a:lnTo>
                    <a:pt x="283" y="343"/>
                  </a:lnTo>
                  <a:lnTo>
                    <a:pt x="296" y="318"/>
                  </a:lnTo>
                  <a:lnTo>
                    <a:pt x="300" y="306"/>
                  </a:lnTo>
                  <a:lnTo>
                    <a:pt x="300" y="335"/>
                  </a:lnTo>
                  <a:lnTo>
                    <a:pt x="289" y="360"/>
                  </a:lnTo>
                  <a:lnTo>
                    <a:pt x="273" y="373"/>
                  </a:lnTo>
                  <a:lnTo>
                    <a:pt x="239" y="375"/>
                  </a:lnTo>
                  <a:lnTo>
                    <a:pt x="216" y="384"/>
                  </a:lnTo>
                  <a:lnTo>
                    <a:pt x="193" y="401"/>
                  </a:lnTo>
                  <a:lnTo>
                    <a:pt x="167" y="420"/>
                  </a:lnTo>
                  <a:lnTo>
                    <a:pt x="138" y="430"/>
                  </a:lnTo>
                  <a:lnTo>
                    <a:pt x="117" y="430"/>
                  </a:lnTo>
                  <a:lnTo>
                    <a:pt x="93" y="422"/>
                  </a:lnTo>
                  <a:lnTo>
                    <a:pt x="76" y="407"/>
                  </a:lnTo>
                  <a:lnTo>
                    <a:pt x="60" y="390"/>
                  </a:lnTo>
                  <a:lnTo>
                    <a:pt x="45" y="390"/>
                  </a:lnTo>
                  <a:lnTo>
                    <a:pt x="28" y="396"/>
                  </a:lnTo>
                  <a:lnTo>
                    <a:pt x="11" y="396"/>
                  </a:lnTo>
                  <a:lnTo>
                    <a:pt x="5" y="390"/>
                  </a:lnTo>
                  <a:lnTo>
                    <a:pt x="3" y="377"/>
                  </a:lnTo>
                  <a:lnTo>
                    <a:pt x="0" y="360"/>
                  </a:lnTo>
                  <a:lnTo>
                    <a:pt x="13" y="362"/>
                  </a:lnTo>
                  <a:lnTo>
                    <a:pt x="32" y="358"/>
                  </a:lnTo>
                  <a:lnTo>
                    <a:pt x="36" y="352"/>
                  </a:lnTo>
                  <a:lnTo>
                    <a:pt x="32" y="335"/>
                  </a:lnTo>
                  <a:lnTo>
                    <a:pt x="34" y="312"/>
                  </a:lnTo>
                  <a:lnTo>
                    <a:pt x="39" y="293"/>
                  </a:lnTo>
                  <a:lnTo>
                    <a:pt x="47" y="267"/>
                  </a:lnTo>
                  <a:lnTo>
                    <a:pt x="53" y="227"/>
                  </a:lnTo>
                  <a:lnTo>
                    <a:pt x="60" y="177"/>
                  </a:lnTo>
                  <a:lnTo>
                    <a:pt x="60" y="113"/>
                  </a:lnTo>
                  <a:lnTo>
                    <a:pt x="51" y="84"/>
                  </a:lnTo>
                  <a:lnTo>
                    <a:pt x="34" y="50"/>
                  </a:lnTo>
                  <a:lnTo>
                    <a:pt x="47" y="5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4" name="Freeform 34"/>
            <p:cNvSpPr>
              <a:spLocks/>
            </p:cNvSpPr>
            <p:nvPr/>
          </p:nvSpPr>
          <p:spPr bwMode="auto">
            <a:xfrm>
              <a:off x="1300" y="2330"/>
              <a:ext cx="108" cy="50"/>
            </a:xfrm>
            <a:custGeom>
              <a:avLst/>
              <a:gdLst>
                <a:gd name="T0" fmla="*/ 169 w 270"/>
                <a:gd name="T1" fmla="*/ 41 h 133"/>
                <a:gd name="T2" fmla="*/ 196 w 270"/>
                <a:gd name="T3" fmla="*/ 47 h 133"/>
                <a:gd name="T4" fmla="*/ 220 w 270"/>
                <a:gd name="T5" fmla="*/ 66 h 133"/>
                <a:gd name="T6" fmla="*/ 239 w 270"/>
                <a:gd name="T7" fmla="*/ 81 h 133"/>
                <a:gd name="T8" fmla="*/ 228 w 270"/>
                <a:gd name="T9" fmla="*/ 85 h 133"/>
                <a:gd name="T10" fmla="*/ 207 w 270"/>
                <a:gd name="T11" fmla="*/ 68 h 133"/>
                <a:gd name="T12" fmla="*/ 190 w 270"/>
                <a:gd name="T13" fmla="*/ 62 h 133"/>
                <a:gd name="T14" fmla="*/ 163 w 270"/>
                <a:gd name="T15" fmla="*/ 58 h 133"/>
                <a:gd name="T16" fmla="*/ 163 w 270"/>
                <a:gd name="T17" fmla="*/ 68 h 133"/>
                <a:gd name="T18" fmla="*/ 167 w 270"/>
                <a:gd name="T19" fmla="*/ 76 h 133"/>
                <a:gd name="T20" fmla="*/ 171 w 270"/>
                <a:gd name="T21" fmla="*/ 91 h 133"/>
                <a:gd name="T22" fmla="*/ 150 w 270"/>
                <a:gd name="T23" fmla="*/ 95 h 133"/>
                <a:gd name="T24" fmla="*/ 138 w 270"/>
                <a:gd name="T25" fmla="*/ 81 h 133"/>
                <a:gd name="T26" fmla="*/ 127 w 270"/>
                <a:gd name="T27" fmla="*/ 91 h 133"/>
                <a:gd name="T28" fmla="*/ 137 w 270"/>
                <a:gd name="T29" fmla="*/ 106 h 133"/>
                <a:gd name="T30" fmla="*/ 156 w 270"/>
                <a:gd name="T31" fmla="*/ 114 h 133"/>
                <a:gd name="T32" fmla="*/ 177 w 270"/>
                <a:gd name="T33" fmla="*/ 106 h 133"/>
                <a:gd name="T34" fmla="*/ 188 w 270"/>
                <a:gd name="T35" fmla="*/ 89 h 133"/>
                <a:gd name="T36" fmla="*/ 197 w 270"/>
                <a:gd name="T37" fmla="*/ 89 h 133"/>
                <a:gd name="T38" fmla="*/ 196 w 270"/>
                <a:gd name="T39" fmla="*/ 106 h 133"/>
                <a:gd name="T40" fmla="*/ 167 w 270"/>
                <a:gd name="T41" fmla="*/ 121 h 133"/>
                <a:gd name="T42" fmla="*/ 133 w 270"/>
                <a:gd name="T43" fmla="*/ 119 h 133"/>
                <a:gd name="T44" fmla="*/ 116 w 270"/>
                <a:gd name="T45" fmla="*/ 106 h 133"/>
                <a:gd name="T46" fmla="*/ 110 w 270"/>
                <a:gd name="T47" fmla="*/ 81 h 133"/>
                <a:gd name="T48" fmla="*/ 110 w 270"/>
                <a:gd name="T49" fmla="*/ 70 h 133"/>
                <a:gd name="T50" fmla="*/ 89 w 270"/>
                <a:gd name="T51" fmla="*/ 89 h 133"/>
                <a:gd name="T52" fmla="*/ 80 w 270"/>
                <a:gd name="T53" fmla="*/ 104 h 133"/>
                <a:gd name="T54" fmla="*/ 62 w 270"/>
                <a:gd name="T55" fmla="*/ 125 h 133"/>
                <a:gd name="T56" fmla="*/ 49 w 270"/>
                <a:gd name="T57" fmla="*/ 133 h 133"/>
                <a:gd name="T58" fmla="*/ 7 w 270"/>
                <a:gd name="T59" fmla="*/ 108 h 133"/>
                <a:gd name="T60" fmla="*/ 0 w 270"/>
                <a:gd name="T61" fmla="*/ 74 h 133"/>
                <a:gd name="T62" fmla="*/ 17 w 270"/>
                <a:gd name="T63" fmla="*/ 41 h 133"/>
                <a:gd name="T64" fmla="*/ 30 w 270"/>
                <a:gd name="T65" fmla="*/ 64 h 133"/>
                <a:gd name="T66" fmla="*/ 66 w 270"/>
                <a:gd name="T67" fmla="*/ 36 h 133"/>
                <a:gd name="T68" fmla="*/ 114 w 270"/>
                <a:gd name="T69" fmla="*/ 19 h 133"/>
                <a:gd name="T70" fmla="*/ 156 w 270"/>
                <a:gd name="T71" fmla="*/ 11 h 133"/>
                <a:gd name="T72" fmla="*/ 199 w 270"/>
                <a:gd name="T73" fmla="*/ 15 h 133"/>
                <a:gd name="T74" fmla="*/ 203 w 270"/>
                <a:gd name="T75" fmla="*/ 0 h 133"/>
                <a:gd name="T76" fmla="*/ 239 w 270"/>
                <a:gd name="T77" fmla="*/ 19 h 133"/>
                <a:gd name="T78" fmla="*/ 268 w 270"/>
                <a:gd name="T79" fmla="*/ 39 h 133"/>
                <a:gd name="T80" fmla="*/ 270 w 270"/>
                <a:gd name="T81" fmla="*/ 60 h 133"/>
                <a:gd name="T82" fmla="*/ 256 w 270"/>
                <a:gd name="T83" fmla="*/ 57 h 133"/>
                <a:gd name="T84" fmla="*/ 254 w 270"/>
                <a:gd name="T85" fmla="*/ 83 h 133"/>
                <a:gd name="T86" fmla="*/ 235 w 270"/>
                <a:gd name="T87" fmla="*/ 57 h 133"/>
                <a:gd name="T88" fmla="*/ 209 w 270"/>
                <a:gd name="T89" fmla="*/ 39 h 133"/>
                <a:gd name="T90" fmla="*/ 182 w 270"/>
                <a:gd name="T91" fmla="*/ 36 h 133"/>
                <a:gd name="T92" fmla="*/ 169 w 270"/>
                <a:gd name="T93" fmla="*/ 34 h 133"/>
                <a:gd name="T94" fmla="*/ 169 w 270"/>
                <a:gd name="T95" fmla="*/ 41 h 133"/>
                <a:gd name="T96" fmla="*/ 169 w 270"/>
                <a:gd name="T97" fmla="*/ 4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133">
                  <a:moveTo>
                    <a:pt x="169" y="41"/>
                  </a:moveTo>
                  <a:lnTo>
                    <a:pt x="196" y="47"/>
                  </a:lnTo>
                  <a:lnTo>
                    <a:pt x="220" y="66"/>
                  </a:lnTo>
                  <a:lnTo>
                    <a:pt x="239" y="81"/>
                  </a:lnTo>
                  <a:lnTo>
                    <a:pt x="228" y="85"/>
                  </a:lnTo>
                  <a:lnTo>
                    <a:pt x="207" y="68"/>
                  </a:lnTo>
                  <a:lnTo>
                    <a:pt x="190" y="62"/>
                  </a:lnTo>
                  <a:lnTo>
                    <a:pt x="163" y="58"/>
                  </a:lnTo>
                  <a:lnTo>
                    <a:pt x="163" y="68"/>
                  </a:lnTo>
                  <a:lnTo>
                    <a:pt x="167" y="76"/>
                  </a:lnTo>
                  <a:lnTo>
                    <a:pt x="171" y="91"/>
                  </a:lnTo>
                  <a:lnTo>
                    <a:pt x="150" y="95"/>
                  </a:lnTo>
                  <a:lnTo>
                    <a:pt x="138" y="81"/>
                  </a:lnTo>
                  <a:lnTo>
                    <a:pt x="127" y="91"/>
                  </a:lnTo>
                  <a:lnTo>
                    <a:pt x="137" y="106"/>
                  </a:lnTo>
                  <a:lnTo>
                    <a:pt x="156" y="114"/>
                  </a:lnTo>
                  <a:lnTo>
                    <a:pt x="177" y="106"/>
                  </a:lnTo>
                  <a:lnTo>
                    <a:pt x="188" y="89"/>
                  </a:lnTo>
                  <a:lnTo>
                    <a:pt x="197" y="89"/>
                  </a:lnTo>
                  <a:lnTo>
                    <a:pt x="196" y="106"/>
                  </a:lnTo>
                  <a:lnTo>
                    <a:pt x="167" y="121"/>
                  </a:lnTo>
                  <a:lnTo>
                    <a:pt x="133" y="119"/>
                  </a:lnTo>
                  <a:lnTo>
                    <a:pt x="116" y="106"/>
                  </a:lnTo>
                  <a:lnTo>
                    <a:pt x="110" y="81"/>
                  </a:lnTo>
                  <a:lnTo>
                    <a:pt x="110" y="70"/>
                  </a:lnTo>
                  <a:lnTo>
                    <a:pt x="89" y="89"/>
                  </a:lnTo>
                  <a:lnTo>
                    <a:pt x="80" y="104"/>
                  </a:lnTo>
                  <a:lnTo>
                    <a:pt x="62" y="125"/>
                  </a:lnTo>
                  <a:lnTo>
                    <a:pt x="49" y="133"/>
                  </a:lnTo>
                  <a:lnTo>
                    <a:pt x="7" y="108"/>
                  </a:lnTo>
                  <a:lnTo>
                    <a:pt x="0" y="74"/>
                  </a:lnTo>
                  <a:lnTo>
                    <a:pt x="17" y="41"/>
                  </a:lnTo>
                  <a:lnTo>
                    <a:pt x="30" y="64"/>
                  </a:lnTo>
                  <a:lnTo>
                    <a:pt x="66" y="36"/>
                  </a:lnTo>
                  <a:lnTo>
                    <a:pt x="114" y="19"/>
                  </a:lnTo>
                  <a:lnTo>
                    <a:pt x="156" y="11"/>
                  </a:lnTo>
                  <a:lnTo>
                    <a:pt x="199" y="15"/>
                  </a:lnTo>
                  <a:lnTo>
                    <a:pt x="203" y="0"/>
                  </a:lnTo>
                  <a:lnTo>
                    <a:pt x="239" y="19"/>
                  </a:lnTo>
                  <a:lnTo>
                    <a:pt x="268" y="39"/>
                  </a:lnTo>
                  <a:lnTo>
                    <a:pt x="270" y="60"/>
                  </a:lnTo>
                  <a:lnTo>
                    <a:pt x="256" y="57"/>
                  </a:lnTo>
                  <a:lnTo>
                    <a:pt x="254" y="83"/>
                  </a:lnTo>
                  <a:lnTo>
                    <a:pt x="235" y="57"/>
                  </a:lnTo>
                  <a:lnTo>
                    <a:pt x="209" y="39"/>
                  </a:lnTo>
                  <a:lnTo>
                    <a:pt x="182" y="36"/>
                  </a:lnTo>
                  <a:lnTo>
                    <a:pt x="169" y="34"/>
                  </a:lnTo>
                  <a:lnTo>
                    <a:pt x="169" y="41"/>
                  </a:lnTo>
                  <a:lnTo>
                    <a:pt x="169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5" name="Freeform 35"/>
            <p:cNvSpPr>
              <a:spLocks/>
            </p:cNvSpPr>
            <p:nvPr/>
          </p:nvSpPr>
          <p:spPr bwMode="auto">
            <a:xfrm>
              <a:off x="1373" y="2352"/>
              <a:ext cx="7" cy="16"/>
            </a:xfrm>
            <a:custGeom>
              <a:avLst/>
              <a:gdLst>
                <a:gd name="T0" fmla="*/ 0 w 19"/>
                <a:gd name="T1" fmla="*/ 0 h 42"/>
                <a:gd name="T2" fmla="*/ 8 w 19"/>
                <a:gd name="T3" fmla="*/ 12 h 42"/>
                <a:gd name="T4" fmla="*/ 8 w 19"/>
                <a:gd name="T5" fmla="*/ 31 h 42"/>
                <a:gd name="T6" fmla="*/ 2 w 19"/>
                <a:gd name="T7" fmla="*/ 42 h 42"/>
                <a:gd name="T8" fmla="*/ 14 w 19"/>
                <a:gd name="T9" fmla="*/ 37 h 42"/>
                <a:gd name="T10" fmla="*/ 19 w 19"/>
                <a:gd name="T11" fmla="*/ 25 h 42"/>
                <a:gd name="T12" fmla="*/ 19 w 19"/>
                <a:gd name="T13" fmla="*/ 6 h 42"/>
                <a:gd name="T14" fmla="*/ 0 w 19"/>
                <a:gd name="T15" fmla="*/ 0 h 42"/>
                <a:gd name="T16" fmla="*/ 0 w 19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0" y="0"/>
                  </a:moveTo>
                  <a:lnTo>
                    <a:pt x="8" y="12"/>
                  </a:lnTo>
                  <a:lnTo>
                    <a:pt x="8" y="31"/>
                  </a:lnTo>
                  <a:lnTo>
                    <a:pt x="2" y="42"/>
                  </a:lnTo>
                  <a:lnTo>
                    <a:pt x="14" y="37"/>
                  </a:lnTo>
                  <a:lnTo>
                    <a:pt x="19" y="25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6" name="Freeform 36"/>
            <p:cNvSpPr>
              <a:spLocks/>
            </p:cNvSpPr>
            <p:nvPr/>
          </p:nvSpPr>
          <p:spPr bwMode="auto">
            <a:xfrm>
              <a:off x="1323" y="2360"/>
              <a:ext cx="73" cy="22"/>
            </a:xfrm>
            <a:custGeom>
              <a:avLst/>
              <a:gdLst>
                <a:gd name="T0" fmla="*/ 167 w 182"/>
                <a:gd name="T1" fmla="*/ 2 h 59"/>
                <a:gd name="T2" fmla="*/ 152 w 182"/>
                <a:gd name="T3" fmla="*/ 10 h 59"/>
                <a:gd name="T4" fmla="*/ 123 w 182"/>
                <a:gd name="T5" fmla="*/ 33 h 59"/>
                <a:gd name="T6" fmla="*/ 99 w 182"/>
                <a:gd name="T7" fmla="*/ 38 h 59"/>
                <a:gd name="T8" fmla="*/ 64 w 182"/>
                <a:gd name="T9" fmla="*/ 36 h 59"/>
                <a:gd name="T10" fmla="*/ 42 w 182"/>
                <a:gd name="T11" fmla="*/ 33 h 59"/>
                <a:gd name="T12" fmla="*/ 21 w 182"/>
                <a:gd name="T13" fmla="*/ 25 h 59"/>
                <a:gd name="T14" fmla="*/ 0 w 182"/>
                <a:gd name="T15" fmla="*/ 42 h 59"/>
                <a:gd name="T16" fmla="*/ 25 w 182"/>
                <a:gd name="T17" fmla="*/ 59 h 59"/>
                <a:gd name="T18" fmla="*/ 45 w 182"/>
                <a:gd name="T19" fmla="*/ 48 h 59"/>
                <a:gd name="T20" fmla="*/ 82 w 182"/>
                <a:gd name="T21" fmla="*/ 57 h 59"/>
                <a:gd name="T22" fmla="*/ 106 w 182"/>
                <a:gd name="T23" fmla="*/ 50 h 59"/>
                <a:gd name="T24" fmla="*/ 133 w 182"/>
                <a:gd name="T25" fmla="*/ 40 h 59"/>
                <a:gd name="T26" fmla="*/ 152 w 182"/>
                <a:gd name="T27" fmla="*/ 27 h 59"/>
                <a:gd name="T28" fmla="*/ 182 w 182"/>
                <a:gd name="T29" fmla="*/ 0 h 59"/>
                <a:gd name="T30" fmla="*/ 167 w 182"/>
                <a:gd name="T31" fmla="*/ 2 h 59"/>
                <a:gd name="T32" fmla="*/ 167 w 182"/>
                <a:gd name="T3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59">
                  <a:moveTo>
                    <a:pt x="167" y="2"/>
                  </a:moveTo>
                  <a:lnTo>
                    <a:pt x="152" y="10"/>
                  </a:lnTo>
                  <a:lnTo>
                    <a:pt x="123" y="33"/>
                  </a:lnTo>
                  <a:lnTo>
                    <a:pt x="99" y="38"/>
                  </a:lnTo>
                  <a:lnTo>
                    <a:pt x="64" y="36"/>
                  </a:lnTo>
                  <a:lnTo>
                    <a:pt x="42" y="33"/>
                  </a:lnTo>
                  <a:lnTo>
                    <a:pt x="21" y="25"/>
                  </a:lnTo>
                  <a:lnTo>
                    <a:pt x="0" y="42"/>
                  </a:lnTo>
                  <a:lnTo>
                    <a:pt x="25" y="59"/>
                  </a:lnTo>
                  <a:lnTo>
                    <a:pt x="45" y="48"/>
                  </a:lnTo>
                  <a:lnTo>
                    <a:pt x="82" y="57"/>
                  </a:lnTo>
                  <a:lnTo>
                    <a:pt x="106" y="50"/>
                  </a:lnTo>
                  <a:lnTo>
                    <a:pt x="133" y="40"/>
                  </a:lnTo>
                  <a:lnTo>
                    <a:pt x="152" y="27"/>
                  </a:lnTo>
                  <a:lnTo>
                    <a:pt x="182" y="0"/>
                  </a:lnTo>
                  <a:lnTo>
                    <a:pt x="167" y="2"/>
                  </a:lnTo>
                  <a:lnTo>
                    <a:pt x="16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7" name="Freeform 37"/>
            <p:cNvSpPr>
              <a:spLocks/>
            </p:cNvSpPr>
            <p:nvPr/>
          </p:nvSpPr>
          <p:spPr bwMode="auto">
            <a:xfrm>
              <a:off x="1532" y="2430"/>
              <a:ext cx="90" cy="61"/>
            </a:xfrm>
            <a:custGeom>
              <a:avLst/>
              <a:gdLst>
                <a:gd name="T0" fmla="*/ 0 w 222"/>
                <a:gd name="T1" fmla="*/ 0 h 163"/>
                <a:gd name="T2" fmla="*/ 24 w 222"/>
                <a:gd name="T3" fmla="*/ 34 h 163"/>
                <a:gd name="T4" fmla="*/ 51 w 222"/>
                <a:gd name="T5" fmla="*/ 59 h 163"/>
                <a:gd name="T6" fmla="*/ 91 w 222"/>
                <a:gd name="T7" fmla="*/ 89 h 163"/>
                <a:gd name="T8" fmla="*/ 152 w 222"/>
                <a:gd name="T9" fmla="*/ 117 h 163"/>
                <a:gd name="T10" fmla="*/ 190 w 222"/>
                <a:gd name="T11" fmla="*/ 135 h 163"/>
                <a:gd name="T12" fmla="*/ 222 w 222"/>
                <a:gd name="T13" fmla="*/ 163 h 163"/>
                <a:gd name="T14" fmla="*/ 190 w 222"/>
                <a:gd name="T15" fmla="*/ 114 h 163"/>
                <a:gd name="T16" fmla="*/ 169 w 222"/>
                <a:gd name="T17" fmla="*/ 83 h 163"/>
                <a:gd name="T18" fmla="*/ 137 w 222"/>
                <a:gd name="T19" fmla="*/ 57 h 163"/>
                <a:gd name="T20" fmla="*/ 104 w 222"/>
                <a:gd name="T21" fmla="*/ 41 h 163"/>
                <a:gd name="T22" fmla="*/ 53 w 222"/>
                <a:gd name="T23" fmla="*/ 22 h 163"/>
                <a:gd name="T24" fmla="*/ 3 w 222"/>
                <a:gd name="T25" fmla="*/ 3 h 163"/>
                <a:gd name="T26" fmla="*/ 0 w 222"/>
                <a:gd name="T27" fmla="*/ 0 h 163"/>
                <a:gd name="T28" fmla="*/ 0 w 222"/>
                <a:gd name="T2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163">
                  <a:moveTo>
                    <a:pt x="0" y="0"/>
                  </a:moveTo>
                  <a:lnTo>
                    <a:pt x="24" y="34"/>
                  </a:lnTo>
                  <a:lnTo>
                    <a:pt x="51" y="59"/>
                  </a:lnTo>
                  <a:lnTo>
                    <a:pt x="91" y="89"/>
                  </a:lnTo>
                  <a:lnTo>
                    <a:pt x="152" y="117"/>
                  </a:lnTo>
                  <a:lnTo>
                    <a:pt x="190" y="135"/>
                  </a:lnTo>
                  <a:lnTo>
                    <a:pt x="222" y="163"/>
                  </a:lnTo>
                  <a:lnTo>
                    <a:pt x="190" y="114"/>
                  </a:lnTo>
                  <a:lnTo>
                    <a:pt x="169" y="83"/>
                  </a:lnTo>
                  <a:lnTo>
                    <a:pt x="137" y="57"/>
                  </a:lnTo>
                  <a:lnTo>
                    <a:pt x="104" y="41"/>
                  </a:lnTo>
                  <a:lnTo>
                    <a:pt x="53" y="2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8" name="Freeform 38"/>
            <p:cNvSpPr>
              <a:spLocks/>
            </p:cNvSpPr>
            <p:nvPr/>
          </p:nvSpPr>
          <p:spPr bwMode="auto">
            <a:xfrm>
              <a:off x="1191" y="2036"/>
              <a:ext cx="349" cy="729"/>
            </a:xfrm>
            <a:custGeom>
              <a:avLst/>
              <a:gdLst>
                <a:gd name="T0" fmla="*/ 526 w 869"/>
                <a:gd name="T1" fmla="*/ 226 h 1952"/>
                <a:gd name="T2" fmla="*/ 437 w 869"/>
                <a:gd name="T3" fmla="*/ 239 h 1952"/>
                <a:gd name="T4" fmla="*/ 393 w 869"/>
                <a:gd name="T5" fmla="*/ 327 h 1952"/>
                <a:gd name="T6" fmla="*/ 333 w 869"/>
                <a:gd name="T7" fmla="*/ 306 h 1952"/>
                <a:gd name="T8" fmla="*/ 302 w 869"/>
                <a:gd name="T9" fmla="*/ 342 h 1952"/>
                <a:gd name="T10" fmla="*/ 222 w 869"/>
                <a:gd name="T11" fmla="*/ 536 h 1952"/>
                <a:gd name="T12" fmla="*/ 236 w 869"/>
                <a:gd name="T13" fmla="*/ 1047 h 1952"/>
                <a:gd name="T14" fmla="*/ 348 w 869"/>
                <a:gd name="T15" fmla="*/ 1372 h 1952"/>
                <a:gd name="T16" fmla="*/ 458 w 869"/>
                <a:gd name="T17" fmla="*/ 1448 h 1952"/>
                <a:gd name="T18" fmla="*/ 572 w 869"/>
                <a:gd name="T19" fmla="*/ 1743 h 1952"/>
                <a:gd name="T20" fmla="*/ 557 w 869"/>
                <a:gd name="T21" fmla="*/ 1952 h 1952"/>
                <a:gd name="T22" fmla="*/ 458 w 869"/>
                <a:gd name="T23" fmla="*/ 1792 h 1952"/>
                <a:gd name="T24" fmla="*/ 287 w 869"/>
                <a:gd name="T25" fmla="*/ 1798 h 1952"/>
                <a:gd name="T26" fmla="*/ 333 w 869"/>
                <a:gd name="T27" fmla="*/ 1746 h 1952"/>
                <a:gd name="T28" fmla="*/ 468 w 869"/>
                <a:gd name="T29" fmla="*/ 1648 h 1952"/>
                <a:gd name="T30" fmla="*/ 407 w 869"/>
                <a:gd name="T31" fmla="*/ 1672 h 1952"/>
                <a:gd name="T32" fmla="*/ 407 w 869"/>
                <a:gd name="T33" fmla="*/ 1608 h 1952"/>
                <a:gd name="T34" fmla="*/ 312 w 869"/>
                <a:gd name="T35" fmla="*/ 1629 h 1952"/>
                <a:gd name="T36" fmla="*/ 312 w 869"/>
                <a:gd name="T37" fmla="*/ 1497 h 1952"/>
                <a:gd name="T38" fmla="*/ 211 w 869"/>
                <a:gd name="T39" fmla="*/ 1437 h 1952"/>
                <a:gd name="T40" fmla="*/ 196 w 869"/>
                <a:gd name="T41" fmla="*/ 1402 h 1952"/>
                <a:gd name="T42" fmla="*/ 137 w 869"/>
                <a:gd name="T43" fmla="*/ 1397 h 1952"/>
                <a:gd name="T44" fmla="*/ 209 w 869"/>
                <a:gd name="T45" fmla="*/ 1188 h 1952"/>
                <a:gd name="T46" fmla="*/ 70 w 869"/>
                <a:gd name="T47" fmla="*/ 1361 h 1952"/>
                <a:gd name="T48" fmla="*/ 175 w 869"/>
                <a:gd name="T49" fmla="*/ 1132 h 1952"/>
                <a:gd name="T50" fmla="*/ 146 w 869"/>
                <a:gd name="T51" fmla="*/ 1093 h 1952"/>
                <a:gd name="T52" fmla="*/ 85 w 869"/>
                <a:gd name="T53" fmla="*/ 893 h 1952"/>
                <a:gd name="T54" fmla="*/ 116 w 869"/>
                <a:gd name="T55" fmla="*/ 756 h 1952"/>
                <a:gd name="T56" fmla="*/ 152 w 869"/>
                <a:gd name="T57" fmla="*/ 701 h 1952"/>
                <a:gd name="T58" fmla="*/ 55 w 869"/>
                <a:gd name="T59" fmla="*/ 686 h 1952"/>
                <a:gd name="T60" fmla="*/ 40 w 869"/>
                <a:gd name="T61" fmla="*/ 621 h 1952"/>
                <a:gd name="T62" fmla="*/ 131 w 869"/>
                <a:gd name="T63" fmla="*/ 560 h 1952"/>
                <a:gd name="T64" fmla="*/ 127 w 869"/>
                <a:gd name="T65" fmla="*/ 461 h 1952"/>
                <a:gd name="T66" fmla="*/ 127 w 869"/>
                <a:gd name="T67" fmla="*/ 342 h 1952"/>
                <a:gd name="T68" fmla="*/ 182 w 869"/>
                <a:gd name="T69" fmla="*/ 317 h 1952"/>
                <a:gd name="T70" fmla="*/ 247 w 869"/>
                <a:gd name="T71" fmla="*/ 287 h 1952"/>
                <a:gd name="T72" fmla="*/ 287 w 869"/>
                <a:gd name="T73" fmla="*/ 214 h 1952"/>
                <a:gd name="T74" fmla="*/ 352 w 869"/>
                <a:gd name="T75" fmla="*/ 112 h 1952"/>
                <a:gd name="T76" fmla="*/ 471 w 869"/>
                <a:gd name="T77" fmla="*/ 76 h 1952"/>
                <a:gd name="T78" fmla="*/ 561 w 869"/>
                <a:gd name="T79" fmla="*/ 30 h 1952"/>
                <a:gd name="T80" fmla="*/ 703 w 869"/>
                <a:gd name="T81" fmla="*/ 0 h 1952"/>
                <a:gd name="T82" fmla="*/ 629 w 869"/>
                <a:gd name="T83" fmla="*/ 104 h 1952"/>
                <a:gd name="T84" fmla="*/ 814 w 869"/>
                <a:gd name="T85" fmla="*/ 260 h 1952"/>
                <a:gd name="T86" fmla="*/ 869 w 869"/>
                <a:gd name="T87" fmla="*/ 220 h 1952"/>
                <a:gd name="T88" fmla="*/ 787 w 869"/>
                <a:gd name="T89" fmla="*/ 260 h 1952"/>
                <a:gd name="T90" fmla="*/ 658 w 869"/>
                <a:gd name="T91" fmla="*/ 214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" h="1952">
                  <a:moveTo>
                    <a:pt x="587" y="214"/>
                  </a:moveTo>
                  <a:lnTo>
                    <a:pt x="534" y="266"/>
                  </a:lnTo>
                  <a:lnTo>
                    <a:pt x="526" y="226"/>
                  </a:lnTo>
                  <a:lnTo>
                    <a:pt x="502" y="275"/>
                  </a:lnTo>
                  <a:lnTo>
                    <a:pt x="462" y="287"/>
                  </a:lnTo>
                  <a:lnTo>
                    <a:pt x="437" y="239"/>
                  </a:lnTo>
                  <a:lnTo>
                    <a:pt x="437" y="317"/>
                  </a:lnTo>
                  <a:lnTo>
                    <a:pt x="388" y="269"/>
                  </a:lnTo>
                  <a:lnTo>
                    <a:pt x="393" y="327"/>
                  </a:lnTo>
                  <a:lnTo>
                    <a:pt x="346" y="296"/>
                  </a:lnTo>
                  <a:lnTo>
                    <a:pt x="315" y="249"/>
                  </a:lnTo>
                  <a:lnTo>
                    <a:pt x="333" y="306"/>
                  </a:lnTo>
                  <a:lnTo>
                    <a:pt x="363" y="351"/>
                  </a:lnTo>
                  <a:lnTo>
                    <a:pt x="302" y="309"/>
                  </a:lnTo>
                  <a:lnTo>
                    <a:pt x="302" y="342"/>
                  </a:lnTo>
                  <a:lnTo>
                    <a:pt x="262" y="389"/>
                  </a:lnTo>
                  <a:lnTo>
                    <a:pt x="236" y="461"/>
                  </a:lnTo>
                  <a:lnTo>
                    <a:pt x="222" y="536"/>
                  </a:lnTo>
                  <a:lnTo>
                    <a:pt x="222" y="633"/>
                  </a:lnTo>
                  <a:lnTo>
                    <a:pt x="222" y="916"/>
                  </a:lnTo>
                  <a:lnTo>
                    <a:pt x="236" y="1047"/>
                  </a:lnTo>
                  <a:lnTo>
                    <a:pt x="274" y="1201"/>
                  </a:lnTo>
                  <a:lnTo>
                    <a:pt x="312" y="1311"/>
                  </a:lnTo>
                  <a:lnTo>
                    <a:pt x="348" y="1372"/>
                  </a:lnTo>
                  <a:lnTo>
                    <a:pt x="407" y="1452"/>
                  </a:lnTo>
                  <a:lnTo>
                    <a:pt x="502" y="1547"/>
                  </a:lnTo>
                  <a:lnTo>
                    <a:pt x="458" y="1448"/>
                  </a:lnTo>
                  <a:lnTo>
                    <a:pt x="555" y="1553"/>
                  </a:lnTo>
                  <a:lnTo>
                    <a:pt x="629" y="1644"/>
                  </a:lnTo>
                  <a:lnTo>
                    <a:pt x="572" y="1743"/>
                  </a:lnTo>
                  <a:lnTo>
                    <a:pt x="538" y="1788"/>
                  </a:lnTo>
                  <a:lnTo>
                    <a:pt x="538" y="1822"/>
                  </a:lnTo>
                  <a:lnTo>
                    <a:pt x="557" y="1952"/>
                  </a:lnTo>
                  <a:lnTo>
                    <a:pt x="513" y="1802"/>
                  </a:lnTo>
                  <a:lnTo>
                    <a:pt x="479" y="1798"/>
                  </a:lnTo>
                  <a:lnTo>
                    <a:pt x="458" y="1792"/>
                  </a:lnTo>
                  <a:lnTo>
                    <a:pt x="397" y="1819"/>
                  </a:lnTo>
                  <a:lnTo>
                    <a:pt x="333" y="1819"/>
                  </a:lnTo>
                  <a:lnTo>
                    <a:pt x="287" y="1798"/>
                  </a:lnTo>
                  <a:lnTo>
                    <a:pt x="262" y="1767"/>
                  </a:lnTo>
                  <a:lnTo>
                    <a:pt x="243" y="1737"/>
                  </a:lnTo>
                  <a:lnTo>
                    <a:pt x="333" y="1746"/>
                  </a:lnTo>
                  <a:lnTo>
                    <a:pt x="403" y="1727"/>
                  </a:lnTo>
                  <a:lnTo>
                    <a:pt x="447" y="1697"/>
                  </a:lnTo>
                  <a:lnTo>
                    <a:pt x="468" y="1648"/>
                  </a:lnTo>
                  <a:lnTo>
                    <a:pt x="468" y="1592"/>
                  </a:lnTo>
                  <a:lnTo>
                    <a:pt x="452" y="1632"/>
                  </a:lnTo>
                  <a:lnTo>
                    <a:pt x="407" y="1672"/>
                  </a:lnTo>
                  <a:lnTo>
                    <a:pt x="431" y="1619"/>
                  </a:lnTo>
                  <a:lnTo>
                    <a:pt x="431" y="1581"/>
                  </a:lnTo>
                  <a:lnTo>
                    <a:pt x="407" y="1608"/>
                  </a:lnTo>
                  <a:lnTo>
                    <a:pt x="393" y="1568"/>
                  </a:lnTo>
                  <a:lnTo>
                    <a:pt x="363" y="1602"/>
                  </a:lnTo>
                  <a:lnTo>
                    <a:pt x="312" y="1629"/>
                  </a:lnTo>
                  <a:lnTo>
                    <a:pt x="346" y="1581"/>
                  </a:lnTo>
                  <a:lnTo>
                    <a:pt x="291" y="1581"/>
                  </a:lnTo>
                  <a:lnTo>
                    <a:pt x="312" y="1497"/>
                  </a:lnTo>
                  <a:lnTo>
                    <a:pt x="277" y="1492"/>
                  </a:lnTo>
                  <a:lnTo>
                    <a:pt x="287" y="1431"/>
                  </a:lnTo>
                  <a:lnTo>
                    <a:pt x="211" y="1437"/>
                  </a:lnTo>
                  <a:lnTo>
                    <a:pt x="243" y="1372"/>
                  </a:lnTo>
                  <a:lnTo>
                    <a:pt x="257" y="1321"/>
                  </a:lnTo>
                  <a:lnTo>
                    <a:pt x="196" y="1402"/>
                  </a:lnTo>
                  <a:lnTo>
                    <a:pt x="146" y="1423"/>
                  </a:lnTo>
                  <a:lnTo>
                    <a:pt x="80" y="1437"/>
                  </a:lnTo>
                  <a:lnTo>
                    <a:pt x="137" y="1397"/>
                  </a:lnTo>
                  <a:lnTo>
                    <a:pt x="177" y="1349"/>
                  </a:lnTo>
                  <a:lnTo>
                    <a:pt x="201" y="1277"/>
                  </a:lnTo>
                  <a:lnTo>
                    <a:pt x="209" y="1188"/>
                  </a:lnTo>
                  <a:lnTo>
                    <a:pt x="160" y="1283"/>
                  </a:lnTo>
                  <a:lnTo>
                    <a:pt x="131" y="1311"/>
                  </a:lnTo>
                  <a:lnTo>
                    <a:pt x="70" y="1361"/>
                  </a:lnTo>
                  <a:lnTo>
                    <a:pt x="103" y="1283"/>
                  </a:lnTo>
                  <a:lnTo>
                    <a:pt x="144" y="1205"/>
                  </a:lnTo>
                  <a:lnTo>
                    <a:pt x="175" y="1132"/>
                  </a:lnTo>
                  <a:lnTo>
                    <a:pt x="165" y="1056"/>
                  </a:lnTo>
                  <a:lnTo>
                    <a:pt x="146" y="982"/>
                  </a:lnTo>
                  <a:lnTo>
                    <a:pt x="146" y="1093"/>
                  </a:lnTo>
                  <a:lnTo>
                    <a:pt x="127" y="1001"/>
                  </a:lnTo>
                  <a:lnTo>
                    <a:pt x="101" y="952"/>
                  </a:lnTo>
                  <a:lnTo>
                    <a:pt x="85" y="893"/>
                  </a:lnTo>
                  <a:lnTo>
                    <a:pt x="80" y="836"/>
                  </a:lnTo>
                  <a:lnTo>
                    <a:pt x="89" y="790"/>
                  </a:lnTo>
                  <a:lnTo>
                    <a:pt x="116" y="756"/>
                  </a:lnTo>
                  <a:lnTo>
                    <a:pt x="141" y="735"/>
                  </a:lnTo>
                  <a:lnTo>
                    <a:pt x="186" y="731"/>
                  </a:lnTo>
                  <a:lnTo>
                    <a:pt x="152" y="701"/>
                  </a:lnTo>
                  <a:lnTo>
                    <a:pt x="175" y="686"/>
                  </a:lnTo>
                  <a:lnTo>
                    <a:pt x="120" y="680"/>
                  </a:lnTo>
                  <a:lnTo>
                    <a:pt x="55" y="686"/>
                  </a:lnTo>
                  <a:lnTo>
                    <a:pt x="85" y="655"/>
                  </a:lnTo>
                  <a:lnTo>
                    <a:pt x="0" y="676"/>
                  </a:lnTo>
                  <a:lnTo>
                    <a:pt x="40" y="621"/>
                  </a:lnTo>
                  <a:lnTo>
                    <a:pt x="6" y="615"/>
                  </a:lnTo>
                  <a:lnTo>
                    <a:pt x="65" y="570"/>
                  </a:lnTo>
                  <a:lnTo>
                    <a:pt x="131" y="560"/>
                  </a:lnTo>
                  <a:lnTo>
                    <a:pt x="80" y="530"/>
                  </a:lnTo>
                  <a:lnTo>
                    <a:pt x="137" y="499"/>
                  </a:lnTo>
                  <a:lnTo>
                    <a:pt x="127" y="461"/>
                  </a:lnTo>
                  <a:lnTo>
                    <a:pt x="91" y="372"/>
                  </a:lnTo>
                  <a:lnTo>
                    <a:pt x="118" y="366"/>
                  </a:lnTo>
                  <a:lnTo>
                    <a:pt x="127" y="342"/>
                  </a:lnTo>
                  <a:lnTo>
                    <a:pt x="141" y="311"/>
                  </a:lnTo>
                  <a:lnTo>
                    <a:pt x="163" y="279"/>
                  </a:lnTo>
                  <a:lnTo>
                    <a:pt x="182" y="317"/>
                  </a:lnTo>
                  <a:lnTo>
                    <a:pt x="217" y="309"/>
                  </a:lnTo>
                  <a:lnTo>
                    <a:pt x="196" y="226"/>
                  </a:lnTo>
                  <a:lnTo>
                    <a:pt x="247" y="287"/>
                  </a:lnTo>
                  <a:lnTo>
                    <a:pt x="236" y="226"/>
                  </a:lnTo>
                  <a:lnTo>
                    <a:pt x="287" y="269"/>
                  </a:lnTo>
                  <a:lnTo>
                    <a:pt x="287" y="214"/>
                  </a:lnTo>
                  <a:lnTo>
                    <a:pt x="315" y="146"/>
                  </a:lnTo>
                  <a:lnTo>
                    <a:pt x="325" y="176"/>
                  </a:lnTo>
                  <a:lnTo>
                    <a:pt x="352" y="112"/>
                  </a:lnTo>
                  <a:lnTo>
                    <a:pt x="397" y="70"/>
                  </a:lnTo>
                  <a:lnTo>
                    <a:pt x="403" y="150"/>
                  </a:lnTo>
                  <a:lnTo>
                    <a:pt x="471" y="76"/>
                  </a:lnTo>
                  <a:lnTo>
                    <a:pt x="471" y="146"/>
                  </a:lnTo>
                  <a:lnTo>
                    <a:pt x="517" y="76"/>
                  </a:lnTo>
                  <a:lnTo>
                    <a:pt x="561" y="30"/>
                  </a:lnTo>
                  <a:lnTo>
                    <a:pt x="534" y="100"/>
                  </a:lnTo>
                  <a:lnTo>
                    <a:pt x="593" y="45"/>
                  </a:lnTo>
                  <a:lnTo>
                    <a:pt x="703" y="0"/>
                  </a:lnTo>
                  <a:lnTo>
                    <a:pt x="608" y="60"/>
                  </a:lnTo>
                  <a:lnTo>
                    <a:pt x="544" y="150"/>
                  </a:lnTo>
                  <a:lnTo>
                    <a:pt x="629" y="104"/>
                  </a:lnTo>
                  <a:lnTo>
                    <a:pt x="749" y="125"/>
                  </a:lnTo>
                  <a:lnTo>
                    <a:pt x="808" y="211"/>
                  </a:lnTo>
                  <a:lnTo>
                    <a:pt x="814" y="260"/>
                  </a:lnTo>
                  <a:lnTo>
                    <a:pt x="853" y="220"/>
                  </a:lnTo>
                  <a:lnTo>
                    <a:pt x="869" y="140"/>
                  </a:lnTo>
                  <a:lnTo>
                    <a:pt x="869" y="220"/>
                  </a:lnTo>
                  <a:lnTo>
                    <a:pt x="834" y="287"/>
                  </a:lnTo>
                  <a:lnTo>
                    <a:pt x="796" y="336"/>
                  </a:lnTo>
                  <a:lnTo>
                    <a:pt x="787" y="260"/>
                  </a:lnTo>
                  <a:lnTo>
                    <a:pt x="762" y="327"/>
                  </a:lnTo>
                  <a:lnTo>
                    <a:pt x="728" y="245"/>
                  </a:lnTo>
                  <a:lnTo>
                    <a:pt x="658" y="214"/>
                  </a:lnTo>
                  <a:lnTo>
                    <a:pt x="587" y="214"/>
                  </a:lnTo>
                  <a:lnTo>
                    <a:pt x="587" y="2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9" name="Freeform 39"/>
            <p:cNvSpPr>
              <a:spLocks/>
            </p:cNvSpPr>
            <p:nvPr/>
          </p:nvSpPr>
          <p:spPr bwMode="auto">
            <a:xfrm>
              <a:off x="1540" y="2083"/>
              <a:ext cx="221" cy="338"/>
            </a:xfrm>
            <a:custGeom>
              <a:avLst/>
              <a:gdLst>
                <a:gd name="T0" fmla="*/ 0 w 553"/>
                <a:gd name="T1" fmla="*/ 89 h 905"/>
                <a:gd name="T2" fmla="*/ 9 w 553"/>
                <a:gd name="T3" fmla="*/ 217 h 905"/>
                <a:gd name="T4" fmla="*/ 57 w 553"/>
                <a:gd name="T5" fmla="*/ 175 h 905"/>
                <a:gd name="T6" fmla="*/ 66 w 553"/>
                <a:gd name="T7" fmla="*/ 270 h 905"/>
                <a:gd name="T8" fmla="*/ 104 w 553"/>
                <a:gd name="T9" fmla="*/ 384 h 905"/>
                <a:gd name="T10" fmla="*/ 167 w 553"/>
                <a:gd name="T11" fmla="*/ 451 h 905"/>
                <a:gd name="T12" fmla="*/ 262 w 553"/>
                <a:gd name="T13" fmla="*/ 500 h 905"/>
                <a:gd name="T14" fmla="*/ 251 w 553"/>
                <a:gd name="T15" fmla="*/ 470 h 905"/>
                <a:gd name="T16" fmla="*/ 302 w 553"/>
                <a:gd name="T17" fmla="*/ 500 h 905"/>
                <a:gd name="T18" fmla="*/ 361 w 553"/>
                <a:gd name="T19" fmla="*/ 521 h 905"/>
                <a:gd name="T20" fmla="*/ 391 w 553"/>
                <a:gd name="T21" fmla="*/ 616 h 905"/>
                <a:gd name="T22" fmla="*/ 391 w 553"/>
                <a:gd name="T23" fmla="*/ 905 h 905"/>
                <a:gd name="T24" fmla="*/ 412 w 553"/>
                <a:gd name="T25" fmla="*/ 852 h 905"/>
                <a:gd name="T26" fmla="*/ 443 w 553"/>
                <a:gd name="T27" fmla="*/ 787 h 905"/>
                <a:gd name="T28" fmla="*/ 471 w 553"/>
                <a:gd name="T29" fmla="*/ 711 h 905"/>
                <a:gd name="T30" fmla="*/ 477 w 553"/>
                <a:gd name="T31" fmla="*/ 644 h 905"/>
                <a:gd name="T32" fmla="*/ 467 w 553"/>
                <a:gd name="T33" fmla="*/ 597 h 905"/>
                <a:gd name="T34" fmla="*/ 498 w 553"/>
                <a:gd name="T35" fmla="*/ 620 h 905"/>
                <a:gd name="T36" fmla="*/ 471 w 553"/>
                <a:gd name="T37" fmla="*/ 551 h 905"/>
                <a:gd name="T38" fmla="*/ 532 w 553"/>
                <a:gd name="T39" fmla="*/ 610 h 905"/>
                <a:gd name="T40" fmla="*/ 502 w 553"/>
                <a:gd name="T41" fmla="*/ 546 h 905"/>
                <a:gd name="T42" fmla="*/ 462 w 553"/>
                <a:gd name="T43" fmla="*/ 511 h 905"/>
                <a:gd name="T44" fmla="*/ 553 w 553"/>
                <a:gd name="T45" fmla="*/ 542 h 905"/>
                <a:gd name="T46" fmla="*/ 492 w 553"/>
                <a:gd name="T47" fmla="*/ 481 h 905"/>
                <a:gd name="T48" fmla="*/ 425 w 553"/>
                <a:gd name="T49" fmla="*/ 460 h 905"/>
                <a:gd name="T50" fmla="*/ 361 w 553"/>
                <a:gd name="T51" fmla="*/ 456 h 905"/>
                <a:gd name="T52" fmla="*/ 296 w 553"/>
                <a:gd name="T53" fmla="*/ 445 h 905"/>
                <a:gd name="T54" fmla="*/ 256 w 553"/>
                <a:gd name="T55" fmla="*/ 426 h 905"/>
                <a:gd name="T56" fmla="*/ 211 w 553"/>
                <a:gd name="T57" fmla="*/ 374 h 905"/>
                <a:gd name="T58" fmla="*/ 201 w 553"/>
                <a:gd name="T59" fmla="*/ 414 h 905"/>
                <a:gd name="T60" fmla="*/ 156 w 553"/>
                <a:gd name="T61" fmla="*/ 355 h 905"/>
                <a:gd name="T62" fmla="*/ 129 w 553"/>
                <a:gd name="T63" fmla="*/ 295 h 905"/>
                <a:gd name="T64" fmla="*/ 116 w 553"/>
                <a:gd name="T65" fmla="*/ 184 h 905"/>
                <a:gd name="T66" fmla="*/ 89 w 553"/>
                <a:gd name="T67" fmla="*/ 251 h 905"/>
                <a:gd name="T68" fmla="*/ 76 w 553"/>
                <a:gd name="T69" fmla="*/ 150 h 905"/>
                <a:gd name="T70" fmla="*/ 57 w 553"/>
                <a:gd name="T71" fmla="*/ 86 h 905"/>
                <a:gd name="T72" fmla="*/ 0 w 553"/>
                <a:gd name="T73" fmla="*/ 0 h 905"/>
                <a:gd name="T74" fmla="*/ 0 w 553"/>
                <a:gd name="T75" fmla="*/ 89 h 905"/>
                <a:gd name="T76" fmla="*/ 0 w 553"/>
                <a:gd name="T77" fmla="*/ 8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3" h="905">
                  <a:moveTo>
                    <a:pt x="0" y="89"/>
                  </a:moveTo>
                  <a:lnTo>
                    <a:pt x="9" y="217"/>
                  </a:lnTo>
                  <a:lnTo>
                    <a:pt x="57" y="175"/>
                  </a:lnTo>
                  <a:lnTo>
                    <a:pt x="66" y="270"/>
                  </a:lnTo>
                  <a:lnTo>
                    <a:pt x="104" y="384"/>
                  </a:lnTo>
                  <a:lnTo>
                    <a:pt x="167" y="451"/>
                  </a:lnTo>
                  <a:lnTo>
                    <a:pt x="262" y="500"/>
                  </a:lnTo>
                  <a:lnTo>
                    <a:pt x="251" y="470"/>
                  </a:lnTo>
                  <a:lnTo>
                    <a:pt x="302" y="500"/>
                  </a:lnTo>
                  <a:lnTo>
                    <a:pt x="361" y="521"/>
                  </a:lnTo>
                  <a:lnTo>
                    <a:pt x="391" y="616"/>
                  </a:lnTo>
                  <a:lnTo>
                    <a:pt x="391" y="905"/>
                  </a:lnTo>
                  <a:lnTo>
                    <a:pt x="412" y="852"/>
                  </a:lnTo>
                  <a:lnTo>
                    <a:pt x="443" y="787"/>
                  </a:lnTo>
                  <a:lnTo>
                    <a:pt x="471" y="711"/>
                  </a:lnTo>
                  <a:lnTo>
                    <a:pt x="477" y="644"/>
                  </a:lnTo>
                  <a:lnTo>
                    <a:pt x="467" y="597"/>
                  </a:lnTo>
                  <a:lnTo>
                    <a:pt x="498" y="620"/>
                  </a:lnTo>
                  <a:lnTo>
                    <a:pt x="471" y="551"/>
                  </a:lnTo>
                  <a:lnTo>
                    <a:pt x="532" y="610"/>
                  </a:lnTo>
                  <a:lnTo>
                    <a:pt x="502" y="546"/>
                  </a:lnTo>
                  <a:lnTo>
                    <a:pt x="462" y="511"/>
                  </a:lnTo>
                  <a:lnTo>
                    <a:pt x="553" y="542"/>
                  </a:lnTo>
                  <a:lnTo>
                    <a:pt x="492" y="481"/>
                  </a:lnTo>
                  <a:lnTo>
                    <a:pt x="425" y="460"/>
                  </a:lnTo>
                  <a:lnTo>
                    <a:pt x="361" y="456"/>
                  </a:lnTo>
                  <a:lnTo>
                    <a:pt x="296" y="445"/>
                  </a:lnTo>
                  <a:lnTo>
                    <a:pt x="256" y="426"/>
                  </a:lnTo>
                  <a:lnTo>
                    <a:pt x="211" y="374"/>
                  </a:lnTo>
                  <a:lnTo>
                    <a:pt x="201" y="414"/>
                  </a:lnTo>
                  <a:lnTo>
                    <a:pt x="156" y="355"/>
                  </a:lnTo>
                  <a:lnTo>
                    <a:pt x="129" y="295"/>
                  </a:lnTo>
                  <a:lnTo>
                    <a:pt x="116" y="184"/>
                  </a:lnTo>
                  <a:lnTo>
                    <a:pt x="89" y="251"/>
                  </a:lnTo>
                  <a:lnTo>
                    <a:pt x="76" y="150"/>
                  </a:lnTo>
                  <a:lnTo>
                    <a:pt x="57" y="86"/>
                  </a:lnTo>
                  <a:lnTo>
                    <a:pt x="0" y="0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0" name="Freeform 40"/>
            <p:cNvSpPr>
              <a:spLocks/>
            </p:cNvSpPr>
            <p:nvPr/>
          </p:nvSpPr>
          <p:spPr bwMode="auto">
            <a:xfrm>
              <a:off x="1384" y="2494"/>
              <a:ext cx="200" cy="36"/>
            </a:xfrm>
            <a:custGeom>
              <a:avLst/>
              <a:gdLst>
                <a:gd name="T0" fmla="*/ 0 w 500"/>
                <a:gd name="T1" fmla="*/ 72 h 95"/>
                <a:gd name="T2" fmla="*/ 28 w 500"/>
                <a:gd name="T3" fmla="*/ 64 h 95"/>
                <a:gd name="T4" fmla="*/ 82 w 500"/>
                <a:gd name="T5" fmla="*/ 34 h 95"/>
                <a:gd name="T6" fmla="*/ 129 w 500"/>
                <a:gd name="T7" fmla="*/ 21 h 95"/>
                <a:gd name="T8" fmla="*/ 209 w 500"/>
                <a:gd name="T9" fmla="*/ 26 h 95"/>
                <a:gd name="T10" fmla="*/ 300 w 500"/>
                <a:gd name="T11" fmla="*/ 0 h 95"/>
                <a:gd name="T12" fmla="*/ 374 w 500"/>
                <a:gd name="T13" fmla="*/ 5 h 95"/>
                <a:gd name="T14" fmla="*/ 460 w 500"/>
                <a:gd name="T15" fmla="*/ 5 h 95"/>
                <a:gd name="T16" fmla="*/ 500 w 500"/>
                <a:gd name="T17" fmla="*/ 5 h 95"/>
                <a:gd name="T18" fmla="*/ 485 w 500"/>
                <a:gd name="T19" fmla="*/ 41 h 95"/>
                <a:gd name="T20" fmla="*/ 447 w 500"/>
                <a:gd name="T21" fmla="*/ 95 h 95"/>
                <a:gd name="T22" fmla="*/ 456 w 500"/>
                <a:gd name="T23" fmla="*/ 55 h 95"/>
                <a:gd name="T24" fmla="*/ 420 w 500"/>
                <a:gd name="T25" fmla="*/ 72 h 95"/>
                <a:gd name="T26" fmla="*/ 456 w 500"/>
                <a:gd name="T27" fmla="*/ 34 h 95"/>
                <a:gd name="T28" fmla="*/ 411 w 500"/>
                <a:gd name="T29" fmla="*/ 30 h 95"/>
                <a:gd name="T30" fmla="*/ 344 w 500"/>
                <a:gd name="T31" fmla="*/ 30 h 95"/>
                <a:gd name="T32" fmla="*/ 274 w 500"/>
                <a:gd name="T33" fmla="*/ 45 h 95"/>
                <a:gd name="T34" fmla="*/ 219 w 500"/>
                <a:gd name="T35" fmla="*/ 55 h 95"/>
                <a:gd name="T36" fmla="*/ 129 w 500"/>
                <a:gd name="T37" fmla="*/ 55 h 95"/>
                <a:gd name="T38" fmla="*/ 65 w 500"/>
                <a:gd name="T39" fmla="*/ 76 h 95"/>
                <a:gd name="T40" fmla="*/ 23 w 500"/>
                <a:gd name="T41" fmla="*/ 81 h 95"/>
                <a:gd name="T42" fmla="*/ 0 w 500"/>
                <a:gd name="T43" fmla="*/ 72 h 95"/>
                <a:gd name="T44" fmla="*/ 0 w 500"/>
                <a:gd name="T45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0" h="95">
                  <a:moveTo>
                    <a:pt x="0" y="72"/>
                  </a:moveTo>
                  <a:lnTo>
                    <a:pt x="28" y="64"/>
                  </a:lnTo>
                  <a:lnTo>
                    <a:pt x="82" y="34"/>
                  </a:lnTo>
                  <a:lnTo>
                    <a:pt x="129" y="21"/>
                  </a:lnTo>
                  <a:lnTo>
                    <a:pt x="209" y="26"/>
                  </a:lnTo>
                  <a:lnTo>
                    <a:pt x="300" y="0"/>
                  </a:lnTo>
                  <a:lnTo>
                    <a:pt x="374" y="5"/>
                  </a:lnTo>
                  <a:lnTo>
                    <a:pt x="460" y="5"/>
                  </a:lnTo>
                  <a:lnTo>
                    <a:pt x="500" y="5"/>
                  </a:lnTo>
                  <a:lnTo>
                    <a:pt x="485" y="41"/>
                  </a:lnTo>
                  <a:lnTo>
                    <a:pt x="447" y="95"/>
                  </a:lnTo>
                  <a:lnTo>
                    <a:pt x="456" y="55"/>
                  </a:lnTo>
                  <a:lnTo>
                    <a:pt x="420" y="72"/>
                  </a:lnTo>
                  <a:lnTo>
                    <a:pt x="456" y="34"/>
                  </a:lnTo>
                  <a:lnTo>
                    <a:pt x="411" y="30"/>
                  </a:lnTo>
                  <a:lnTo>
                    <a:pt x="344" y="30"/>
                  </a:lnTo>
                  <a:lnTo>
                    <a:pt x="274" y="45"/>
                  </a:lnTo>
                  <a:lnTo>
                    <a:pt x="219" y="55"/>
                  </a:lnTo>
                  <a:lnTo>
                    <a:pt x="129" y="55"/>
                  </a:lnTo>
                  <a:lnTo>
                    <a:pt x="65" y="76"/>
                  </a:lnTo>
                  <a:lnTo>
                    <a:pt x="23" y="81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1" name="Freeform 41"/>
            <p:cNvSpPr>
              <a:spLocks/>
            </p:cNvSpPr>
            <p:nvPr/>
          </p:nvSpPr>
          <p:spPr bwMode="auto">
            <a:xfrm>
              <a:off x="1389" y="2510"/>
              <a:ext cx="178" cy="59"/>
            </a:xfrm>
            <a:custGeom>
              <a:avLst/>
              <a:gdLst>
                <a:gd name="T0" fmla="*/ 0 w 443"/>
                <a:gd name="T1" fmla="*/ 35 h 160"/>
                <a:gd name="T2" fmla="*/ 25 w 443"/>
                <a:gd name="T3" fmla="*/ 61 h 160"/>
                <a:gd name="T4" fmla="*/ 55 w 443"/>
                <a:gd name="T5" fmla="*/ 105 h 160"/>
                <a:gd name="T6" fmla="*/ 86 w 443"/>
                <a:gd name="T7" fmla="*/ 147 h 160"/>
                <a:gd name="T8" fmla="*/ 126 w 443"/>
                <a:gd name="T9" fmla="*/ 160 h 160"/>
                <a:gd name="T10" fmla="*/ 192 w 443"/>
                <a:gd name="T11" fmla="*/ 160 h 160"/>
                <a:gd name="T12" fmla="*/ 126 w 443"/>
                <a:gd name="T13" fmla="*/ 147 h 160"/>
                <a:gd name="T14" fmla="*/ 101 w 443"/>
                <a:gd name="T15" fmla="*/ 130 h 160"/>
                <a:gd name="T16" fmla="*/ 95 w 443"/>
                <a:gd name="T17" fmla="*/ 105 h 160"/>
                <a:gd name="T18" fmla="*/ 137 w 443"/>
                <a:gd name="T19" fmla="*/ 116 h 160"/>
                <a:gd name="T20" fmla="*/ 206 w 443"/>
                <a:gd name="T21" fmla="*/ 116 h 160"/>
                <a:gd name="T22" fmla="*/ 295 w 443"/>
                <a:gd name="T23" fmla="*/ 99 h 160"/>
                <a:gd name="T24" fmla="*/ 346 w 443"/>
                <a:gd name="T25" fmla="*/ 86 h 160"/>
                <a:gd name="T26" fmla="*/ 443 w 443"/>
                <a:gd name="T27" fmla="*/ 0 h 160"/>
                <a:gd name="T28" fmla="*/ 365 w 443"/>
                <a:gd name="T29" fmla="*/ 50 h 160"/>
                <a:gd name="T30" fmla="*/ 346 w 443"/>
                <a:gd name="T31" fmla="*/ 54 h 160"/>
                <a:gd name="T32" fmla="*/ 325 w 443"/>
                <a:gd name="T33" fmla="*/ 71 h 160"/>
                <a:gd name="T34" fmla="*/ 301 w 443"/>
                <a:gd name="T35" fmla="*/ 65 h 160"/>
                <a:gd name="T36" fmla="*/ 270 w 443"/>
                <a:gd name="T37" fmla="*/ 80 h 160"/>
                <a:gd name="T38" fmla="*/ 206 w 443"/>
                <a:gd name="T39" fmla="*/ 92 h 160"/>
                <a:gd name="T40" fmla="*/ 141 w 443"/>
                <a:gd name="T41" fmla="*/ 86 h 160"/>
                <a:gd name="T42" fmla="*/ 116 w 443"/>
                <a:gd name="T43" fmla="*/ 75 h 160"/>
                <a:gd name="T44" fmla="*/ 95 w 443"/>
                <a:gd name="T45" fmla="*/ 80 h 160"/>
                <a:gd name="T46" fmla="*/ 69 w 443"/>
                <a:gd name="T47" fmla="*/ 65 h 160"/>
                <a:gd name="T48" fmla="*/ 61 w 443"/>
                <a:gd name="T49" fmla="*/ 31 h 160"/>
                <a:gd name="T50" fmla="*/ 0 w 443"/>
                <a:gd name="T51" fmla="*/ 35 h 160"/>
                <a:gd name="T52" fmla="*/ 0 w 443"/>
                <a:gd name="T53" fmla="*/ 3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3" h="160">
                  <a:moveTo>
                    <a:pt x="0" y="35"/>
                  </a:moveTo>
                  <a:lnTo>
                    <a:pt x="25" y="61"/>
                  </a:lnTo>
                  <a:lnTo>
                    <a:pt x="55" y="105"/>
                  </a:lnTo>
                  <a:lnTo>
                    <a:pt x="86" y="147"/>
                  </a:lnTo>
                  <a:lnTo>
                    <a:pt x="126" y="160"/>
                  </a:lnTo>
                  <a:lnTo>
                    <a:pt x="192" y="160"/>
                  </a:lnTo>
                  <a:lnTo>
                    <a:pt x="126" y="147"/>
                  </a:lnTo>
                  <a:lnTo>
                    <a:pt x="101" y="130"/>
                  </a:lnTo>
                  <a:lnTo>
                    <a:pt x="95" y="105"/>
                  </a:lnTo>
                  <a:lnTo>
                    <a:pt x="137" y="116"/>
                  </a:lnTo>
                  <a:lnTo>
                    <a:pt x="206" y="116"/>
                  </a:lnTo>
                  <a:lnTo>
                    <a:pt x="295" y="99"/>
                  </a:lnTo>
                  <a:lnTo>
                    <a:pt x="346" y="86"/>
                  </a:lnTo>
                  <a:lnTo>
                    <a:pt x="443" y="0"/>
                  </a:lnTo>
                  <a:lnTo>
                    <a:pt x="365" y="50"/>
                  </a:lnTo>
                  <a:lnTo>
                    <a:pt x="346" y="54"/>
                  </a:lnTo>
                  <a:lnTo>
                    <a:pt x="325" y="71"/>
                  </a:lnTo>
                  <a:lnTo>
                    <a:pt x="301" y="65"/>
                  </a:lnTo>
                  <a:lnTo>
                    <a:pt x="270" y="80"/>
                  </a:lnTo>
                  <a:lnTo>
                    <a:pt x="206" y="92"/>
                  </a:lnTo>
                  <a:lnTo>
                    <a:pt x="141" y="86"/>
                  </a:lnTo>
                  <a:lnTo>
                    <a:pt x="116" y="75"/>
                  </a:lnTo>
                  <a:lnTo>
                    <a:pt x="95" y="80"/>
                  </a:lnTo>
                  <a:lnTo>
                    <a:pt x="69" y="65"/>
                  </a:lnTo>
                  <a:lnTo>
                    <a:pt x="61" y="31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2" name="Freeform 42"/>
            <p:cNvSpPr>
              <a:spLocks/>
            </p:cNvSpPr>
            <p:nvPr/>
          </p:nvSpPr>
          <p:spPr bwMode="auto">
            <a:xfrm>
              <a:off x="1477" y="2537"/>
              <a:ext cx="79" cy="32"/>
            </a:xfrm>
            <a:custGeom>
              <a:avLst/>
              <a:gdLst>
                <a:gd name="T0" fmla="*/ 0 w 196"/>
                <a:gd name="T1" fmla="*/ 85 h 85"/>
                <a:gd name="T2" fmla="*/ 83 w 196"/>
                <a:gd name="T3" fmla="*/ 64 h 85"/>
                <a:gd name="T4" fmla="*/ 144 w 196"/>
                <a:gd name="T5" fmla="*/ 41 h 85"/>
                <a:gd name="T6" fmla="*/ 196 w 196"/>
                <a:gd name="T7" fmla="*/ 0 h 85"/>
                <a:gd name="T8" fmla="*/ 152 w 196"/>
                <a:gd name="T9" fmla="*/ 51 h 85"/>
                <a:gd name="T10" fmla="*/ 83 w 196"/>
                <a:gd name="T11" fmla="*/ 76 h 85"/>
                <a:gd name="T12" fmla="*/ 0 w 196"/>
                <a:gd name="T13" fmla="*/ 85 h 85"/>
                <a:gd name="T14" fmla="*/ 0 w 196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5">
                  <a:moveTo>
                    <a:pt x="0" y="85"/>
                  </a:moveTo>
                  <a:lnTo>
                    <a:pt x="83" y="64"/>
                  </a:lnTo>
                  <a:lnTo>
                    <a:pt x="144" y="41"/>
                  </a:lnTo>
                  <a:lnTo>
                    <a:pt x="196" y="0"/>
                  </a:lnTo>
                  <a:lnTo>
                    <a:pt x="152" y="51"/>
                  </a:lnTo>
                  <a:lnTo>
                    <a:pt x="83" y="76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3" name="Freeform 43"/>
            <p:cNvSpPr>
              <a:spLocks/>
            </p:cNvSpPr>
            <p:nvPr/>
          </p:nvSpPr>
          <p:spPr bwMode="auto">
            <a:xfrm>
              <a:off x="1420" y="2476"/>
              <a:ext cx="273" cy="329"/>
            </a:xfrm>
            <a:custGeom>
              <a:avLst/>
              <a:gdLst>
                <a:gd name="T0" fmla="*/ 14 w 683"/>
                <a:gd name="T1" fmla="*/ 430 h 882"/>
                <a:gd name="T2" fmla="*/ 90 w 683"/>
                <a:gd name="T3" fmla="*/ 472 h 882"/>
                <a:gd name="T4" fmla="*/ 130 w 683"/>
                <a:gd name="T5" fmla="*/ 472 h 882"/>
                <a:gd name="T6" fmla="*/ 352 w 683"/>
                <a:gd name="T7" fmla="*/ 447 h 882"/>
                <a:gd name="T8" fmla="*/ 396 w 683"/>
                <a:gd name="T9" fmla="*/ 426 h 882"/>
                <a:gd name="T10" fmla="*/ 438 w 683"/>
                <a:gd name="T11" fmla="*/ 392 h 882"/>
                <a:gd name="T12" fmla="*/ 563 w 683"/>
                <a:gd name="T13" fmla="*/ 251 h 882"/>
                <a:gd name="T14" fmla="*/ 618 w 683"/>
                <a:gd name="T15" fmla="*/ 177 h 882"/>
                <a:gd name="T16" fmla="*/ 649 w 683"/>
                <a:gd name="T17" fmla="*/ 114 h 882"/>
                <a:gd name="T18" fmla="*/ 662 w 683"/>
                <a:gd name="T19" fmla="*/ 61 h 882"/>
                <a:gd name="T20" fmla="*/ 683 w 683"/>
                <a:gd name="T21" fmla="*/ 0 h 882"/>
                <a:gd name="T22" fmla="*/ 658 w 683"/>
                <a:gd name="T23" fmla="*/ 95 h 882"/>
                <a:gd name="T24" fmla="*/ 631 w 683"/>
                <a:gd name="T25" fmla="*/ 166 h 882"/>
                <a:gd name="T26" fmla="*/ 576 w 683"/>
                <a:gd name="T27" fmla="*/ 272 h 882"/>
                <a:gd name="T28" fmla="*/ 477 w 683"/>
                <a:gd name="T29" fmla="*/ 405 h 882"/>
                <a:gd name="T30" fmla="*/ 420 w 683"/>
                <a:gd name="T31" fmla="*/ 456 h 882"/>
                <a:gd name="T32" fmla="*/ 371 w 683"/>
                <a:gd name="T33" fmla="*/ 496 h 882"/>
                <a:gd name="T34" fmla="*/ 175 w 683"/>
                <a:gd name="T35" fmla="*/ 546 h 882"/>
                <a:gd name="T36" fmla="*/ 276 w 683"/>
                <a:gd name="T37" fmla="*/ 702 h 882"/>
                <a:gd name="T38" fmla="*/ 202 w 683"/>
                <a:gd name="T39" fmla="*/ 673 h 882"/>
                <a:gd name="T40" fmla="*/ 215 w 683"/>
                <a:gd name="T41" fmla="*/ 717 h 882"/>
                <a:gd name="T42" fmla="*/ 116 w 683"/>
                <a:gd name="T43" fmla="*/ 702 h 882"/>
                <a:gd name="T44" fmla="*/ 126 w 683"/>
                <a:gd name="T45" fmla="*/ 766 h 882"/>
                <a:gd name="T46" fmla="*/ 160 w 683"/>
                <a:gd name="T47" fmla="*/ 827 h 882"/>
                <a:gd name="T48" fmla="*/ 202 w 683"/>
                <a:gd name="T49" fmla="*/ 837 h 882"/>
                <a:gd name="T50" fmla="*/ 228 w 683"/>
                <a:gd name="T51" fmla="*/ 882 h 882"/>
                <a:gd name="T52" fmla="*/ 181 w 683"/>
                <a:gd name="T53" fmla="*/ 869 h 882"/>
                <a:gd name="T54" fmla="*/ 99 w 683"/>
                <a:gd name="T55" fmla="*/ 861 h 882"/>
                <a:gd name="T56" fmla="*/ 90 w 683"/>
                <a:gd name="T57" fmla="*/ 753 h 882"/>
                <a:gd name="T58" fmla="*/ 55 w 683"/>
                <a:gd name="T59" fmla="*/ 652 h 882"/>
                <a:gd name="T60" fmla="*/ 0 w 683"/>
                <a:gd name="T61" fmla="*/ 546 h 882"/>
                <a:gd name="T62" fmla="*/ 14 w 683"/>
                <a:gd name="T63" fmla="*/ 430 h 882"/>
                <a:gd name="T64" fmla="*/ 14 w 683"/>
                <a:gd name="T65" fmla="*/ 43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3" h="882">
                  <a:moveTo>
                    <a:pt x="14" y="430"/>
                  </a:moveTo>
                  <a:lnTo>
                    <a:pt x="90" y="472"/>
                  </a:lnTo>
                  <a:lnTo>
                    <a:pt x="130" y="472"/>
                  </a:lnTo>
                  <a:lnTo>
                    <a:pt x="352" y="447"/>
                  </a:lnTo>
                  <a:lnTo>
                    <a:pt x="396" y="426"/>
                  </a:lnTo>
                  <a:lnTo>
                    <a:pt x="438" y="392"/>
                  </a:lnTo>
                  <a:lnTo>
                    <a:pt x="563" y="251"/>
                  </a:lnTo>
                  <a:lnTo>
                    <a:pt x="618" y="177"/>
                  </a:lnTo>
                  <a:lnTo>
                    <a:pt x="649" y="114"/>
                  </a:lnTo>
                  <a:lnTo>
                    <a:pt x="662" y="61"/>
                  </a:lnTo>
                  <a:lnTo>
                    <a:pt x="683" y="0"/>
                  </a:lnTo>
                  <a:lnTo>
                    <a:pt x="658" y="95"/>
                  </a:lnTo>
                  <a:lnTo>
                    <a:pt x="631" y="166"/>
                  </a:lnTo>
                  <a:lnTo>
                    <a:pt x="576" y="272"/>
                  </a:lnTo>
                  <a:lnTo>
                    <a:pt x="477" y="405"/>
                  </a:lnTo>
                  <a:lnTo>
                    <a:pt x="420" y="456"/>
                  </a:lnTo>
                  <a:lnTo>
                    <a:pt x="371" y="496"/>
                  </a:lnTo>
                  <a:lnTo>
                    <a:pt x="175" y="546"/>
                  </a:lnTo>
                  <a:lnTo>
                    <a:pt x="276" y="702"/>
                  </a:lnTo>
                  <a:lnTo>
                    <a:pt x="202" y="673"/>
                  </a:lnTo>
                  <a:lnTo>
                    <a:pt x="215" y="717"/>
                  </a:lnTo>
                  <a:lnTo>
                    <a:pt x="116" y="702"/>
                  </a:lnTo>
                  <a:lnTo>
                    <a:pt x="126" y="766"/>
                  </a:lnTo>
                  <a:lnTo>
                    <a:pt x="160" y="827"/>
                  </a:lnTo>
                  <a:lnTo>
                    <a:pt x="202" y="837"/>
                  </a:lnTo>
                  <a:lnTo>
                    <a:pt x="228" y="882"/>
                  </a:lnTo>
                  <a:lnTo>
                    <a:pt x="181" y="869"/>
                  </a:lnTo>
                  <a:lnTo>
                    <a:pt x="99" y="861"/>
                  </a:lnTo>
                  <a:lnTo>
                    <a:pt x="90" y="753"/>
                  </a:lnTo>
                  <a:lnTo>
                    <a:pt x="55" y="652"/>
                  </a:lnTo>
                  <a:lnTo>
                    <a:pt x="0" y="546"/>
                  </a:lnTo>
                  <a:lnTo>
                    <a:pt x="14" y="430"/>
                  </a:lnTo>
                  <a:lnTo>
                    <a:pt x="14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4" name="Freeform 44"/>
            <p:cNvSpPr>
              <a:spLocks/>
            </p:cNvSpPr>
            <p:nvPr/>
          </p:nvSpPr>
          <p:spPr bwMode="auto">
            <a:xfrm>
              <a:off x="720" y="2648"/>
              <a:ext cx="546" cy="696"/>
            </a:xfrm>
            <a:custGeom>
              <a:avLst/>
              <a:gdLst>
                <a:gd name="T0" fmla="*/ 1298 w 1359"/>
                <a:gd name="T1" fmla="*/ 32 h 1863"/>
                <a:gd name="T2" fmla="*/ 1359 w 1359"/>
                <a:gd name="T3" fmla="*/ 120 h 1863"/>
                <a:gd name="T4" fmla="*/ 1163 w 1359"/>
                <a:gd name="T5" fmla="*/ 72 h 1863"/>
                <a:gd name="T6" fmla="*/ 1027 w 1359"/>
                <a:gd name="T7" fmla="*/ 95 h 1863"/>
                <a:gd name="T8" fmla="*/ 970 w 1359"/>
                <a:gd name="T9" fmla="*/ 120 h 1863"/>
                <a:gd name="T10" fmla="*/ 924 w 1359"/>
                <a:gd name="T11" fmla="*/ 253 h 1863"/>
                <a:gd name="T12" fmla="*/ 909 w 1359"/>
                <a:gd name="T13" fmla="*/ 481 h 1863"/>
                <a:gd name="T14" fmla="*/ 894 w 1359"/>
                <a:gd name="T15" fmla="*/ 373 h 1863"/>
                <a:gd name="T16" fmla="*/ 894 w 1359"/>
                <a:gd name="T17" fmla="*/ 196 h 1863"/>
                <a:gd name="T18" fmla="*/ 842 w 1359"/>
                <a:gd name="T19" fmla="*/ 373 h 1863"/>
                <a:gd name="T20" fmla="*/ 800 w 1359"/>
                <a:gd name="T21" fmla="*/ 646 h 1863"/>
                <a:gd name="T22" fmla="*/ 686 w 1359"/>
                <a:gd name="T23" fmla="*/ 661 h 1863"/>
                <a:gd name="T24" fmla="*/ 644 w 1359"/>
                <a:gd name="T25" fmla="*/ 717 h 1863"/>
                <a:gd name="T26" fmla="*/ 648 w 1359"/>
                <a:gd name="T27" fmla="*/ 884 h 1863"/>
                <a:gd name="T28" fmla="*/ 500 w 1359"/>
                <a:gd name="T29" fmla="*/ 1013 h 1863"/>
                <a:gd name="T30" fmla="*/ 340 w 1359"/>
                <a:gd name="T31" fmla="*/ 1095 h 1863"/>
                <a:gd name="T32" fmla="*/ 278 w 1359"/>
                <a:gd name="T33" fmla="*/ 1167 h 1863"/>
                <a:gd name="T34" fmla="*/ 331 w 1359"/>
                <a:gd name="T35" fmla="*/ 1194 h 1863"/>
                <a:gd name="T36" fmla="*/ 247 w 1359"/>
                <a:gd name="T37" fmla="*/ 1251 h 1863"/>
                <a:gd name="T38" fmla="*/ 236 w 1359"/>
                <a:gd name="T39" fmla="*/ 1277 h 1863"/>
                <a:gd name="T40" fmla="*/ 331 w 1359"/>
                <a:gd name="T41" fmla="*/ 1281 h 1863"/>
                <a:gd name="T42" fmla="*/ 397 w 1359"/>
                <a:gd name="T43" fmla="*/ 1296 h 1863"/>
                <a:gd name="T44" fmla="*/ 278 w 1359"/>
                <a:gd name="T45" fmla="*/ 1300 h 1863"/>
                <a:gd name="T46" fmla="*/ 154 w 1359"/>
                <a:gd name="T47" fmla="*/ 1321 h 1863"/>
                <a:gd name="T48" fmla="*/ 86 w 1359"/>
                <a:gd name="T49" fmla="*/ 1405 h 1863"/>
                <a:gd name="T50" fmla="*/ 40 w 1359"/>
                <a:gd name="T51" fmla="*/ 1559 h 1863"/>
                <a:gd name="T52" fmla="*/ 40 w 1359"/>
                <a:gd name="T53" fmla="*/ 1688 h 1863"/>
                <a:gd name="T54" fmla="*/ 76 w 1359"/>
                <a:gd name="T55" fmla="*/ 1863 h 1863"/>
                <a:gd name="T56" fmla="*/ 46 w 1359"/>
                <a:gd name="T57" fmla="*/ 1853 h 1863"/>
                <a:gd name="T58" fmla="*/ 13 w 1359"/>
                <a:gd name="T59" fmla="*/ 1760 h 1863"/>
                <a:gd name="T60" fmla="*/ 0 w 1359"/>
                <a:gd name="T61" fmla="*/ 1600 h 1863"/>
                <a:gd name="T62" fmla="*/ 23 w 1359"/>
                <a:gd name="T63" fmla="*/ 1447 h 1863"/>
                <a:gd name="T64" fmla="*/ 86 w 1359"/>
                <a:gd name="T65" fmla="*/ 1334 h 1863"/>
                <a:gd name="T66" fmla="*/ 205 w 1359"/>
                <a:gd name="T67" fmla="*/ 1239 h 1863"/>
                <a:gd name="T68" fmla="*/ 241 w 1359"/>
                <a:gd name="T69" fmla="*/ 1177 h 1863"/>
                <a:gd name="T70" fmla="*/ 241 w 1359"/>
                <a:gd name="T71" fmla="*/ 1131 h 1863"/>
                <a:gd name="T72" fmla="*/ 297 w 1359"/>
                <a:gd name="T73" fmla="*/ 1068 h 1863"/>
                <a:gd name="T74" fmla="*/ 407 w 1359"/>
                <a:gd name="T75" fmla="*/ 1028 h 1863"/>
                <a:gd name="T76" fmla="*/ 614 w 1359"/>
                <a:gd name="T77" fmla="*/ 852 h 1863"/>
                <a:gd name="T78" fmla="*/ 629 w 1359"/>
                <a:gd name="T79" fmla="*/ 671 h 1863"/>
                <a:gd name="T80" fmla="*/ 692 w 1359"/>
                <a:gd name="T81" fmla="*/ 631 h 1863"/>
                <a:gd name="T82" fmla="*/ 783 w 1359"/>
                <a:gd name="T83" fmla="*/ 616 h 1863"/>
                <a:gd name="T84" fmla="*/ 812 w 1359"/>
                <a:gd name="T85" fmla="*/ 327 h 1863"/>
                <a:gd name="T86" fmla="*/ 867 w 1359"/>
                <a:gd name="T87" fmla="*/ 156 h 1863"/>
                <a:gd name="T88" fmla="*/ 970 w 1359"/>
                <a:gd name="T89" fmla="*/ 95 h 1863"/>
                <a:gd name="T90" fmla="*/ 1110 w 1359"/>
                <a:gd name="T91" fmla="*/ 38 h 1863"/>
                <a:gd name="T92" fmla="*/ 1272 w 1359"/>
                <a:gd name="T93" fmla="*/ 0 h 1863"/>
                <a:gd name="T94" fmla="*/ 1298 w 1359"/>
                <a:gd name="T95" fmla="*/ 32 h 1863"/>
                <a:gd name="T96" fmla="*/ 1298 w 1359"/>
                <a:gd name="T97" fmla="*/ 32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9" h="1863">
                  <a:moveTo>
                    <a:pt x="1298" y="32"/>
                  </a:moveTo>
                  <a:lnTo>
                    <a:pt x="1359" y="120"/>
                  </a:lnTo>
                  <a:lnTo>
                    <a:pt x="1163" y="72"/>
                  </a:lnTo>
                  <a:lnTo>
                    <a:pt x="1027" y="95"/>
                  </a:lnTo>
                  <a:lnTo>
                    <a:pt x="970" y="120"/>
                  </a:lnTo>
                  <a:lnTo>
                    <a:pt x="924" y="253"/>
                  </a:lnTo>
                  <a:lnTo>
                    <a:pt x="909" y="481"/>
                  </a:lnTo>
                  <a:lnTo>
                    <a:pt x="894" y="373"/>
                  </a:lnTo>
                  <a:lnTo>
                    <a:pt x="894" y="196"/>
                  </a:lnTo>
                  <a:lnTo>
                    <a:pt x="842" y="373"/>
                  </a:lnTo>
                  <a:lnTo>
                    <a:pt x="800" y="646"/>
                  </a:lnTo>
                  <a:lnTo>
                    <a:pt x="686" y="661"/>
                  </a:lnTo>
                  <a:lnTo>
                    <a:pt x="644" y="717"/>
                  </a:lnTo>
                  <a:lnTo>
                    <a:pt x="648" y="884"/>
                  </a:lnTo>
                  <a:lnTo>
                    <a:pt x="500" y="1013"/>
                  </a:lnTo>
                  <a:lnTo>
                    <a:pt x="340" y="1095"/>
                  </a:lnTo>
                  <a:lnTo>
                    <a:pt x="278" y="1167"/>
                  </a:lnTo>
                  <a:lnTo>
                    <a:pt x="331" y="1194"/>
                  </a:lnTo>
                  <a:lnTo>
                    <a:pt x="247" y="1251"/>
                  </a:lnTo>
                  <a:lnTo>
                    <a:pt x="236" y="1277"/>
                  </a:lnTo>
                  <a:lnTo>
                    <a:pt x="331" y="1281"/>
                  </a:lnTo>
                  <a:lnTo>
                    <a:pt x="397" y="1296"/>
                  </a:lnTo>
                  <a:lnTo>
                    <a:pt x="278" y="1300"/>
                  </a:lnTo>
                  <a:lnTo>
                    <a:pt x="154" y="1321"/>
                  </a:lnTo>
                  <a:lnTo>
                    <a:pt x="86" y="1405"/>
                  </a:lnTo>
                  <a:lnTo>
                    <a:pt x="40" y="1559"/>
                  </a:lnTo>
                  <a:lnTo>
                    <a:pt x="40" y="1688"/>
                  </a:lnTo>
                  <a:lnTo>
                    <a:pt x="76" y="1863"/>
                  </a:lnTo>
                  <a:lnTo>
                    <a:pt x="46" y="1853"/>
                  </a:lnTo>
                  <a:lnTo>
                    <a:pt x="13" y="1760"/>
                  </a:lnTo>
                  <a:lnTo>
                    <a:pt x="0" y="1600"/>
                  </a:lnTo>
                  <a:lnTo>
                    <a:pt x="23" y="1447"/>
                  </a:lnTo>
                  <a:lnTo>
                    <a:pt x="86" y="1334"/>
                  </a:lnTo>
                  <a:lnTo>
                    <a:pt x="205" y="1239"/>
                  </a:lnTo>
                  <a:lnTo>
                    <a:pt x="241" y="1177"/>
                  </a:lnTo>
                  <a:lnTo>
                    <a:pt x="241" y="1131"/>
                  </a:lnTo>
                  <a:lnTo>
                    <a:pt x="297" y="1068"/>
                  </a:lnTo>
                  <a:lnTo>
                    <a:pt x="407" y="1028"/>
                  </a:lnTo>
                  <a:lnTo>
                    <a:pt x="614" y="852"/>
                  </a:lnTo>
                  <a:lnTo>
                    <a:pt x="629" y="671"/>
                  </a:lnTo>
                  <a:lnTo>
                    <a:pt x="692" y="631"/>
                  </a:lnTo>
                  <a:lnTo>
                    <a:pt x="783" y="616"/>
                  </a:lnTo>
                  <a:lnTo>
                    <a:pt x="812" y="327"/>
                  </a:lnTo>
                  <a:lnTo>
                    <a:pt x="867" y="156"/>
                  </a:lnTo>
                  <a:lnTo>
                    <a:pt x="970" y="95"/>
                  </a:lnTo>
                  <a:lnTo>
                    <a:pt x="1110" y="38"/>
                  </a:lnTo>
                  <a:lnTo>
                    <a:pt x="1272" y="0"/>
                  </a:lnTo>
                  <a:lnTo>
                    <a:pt x="1298" y="32"/>
                  </a:lnTo>
                  <a:lnTo>
                    <a:pt x="129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5" name="Freeform 45"/>
            <p:cNvSpPr>
              <a:spLocks/>
            </p:cNvSpPr>
            <p:nvPr/>
          </p:nvSpPr>
          <p:spPr bwMode="auto">
            <a:xfrm>
              <a:off x="860" y="2913"/>
              <a:ext cx="407" cy="480"/>
            </a:xfrm>
            <a:custGeom>
              <a:avLst/>
              <a:gdLst>
                <a:gd name="T0" fmla="*/ 890 w 1013"/>
                <a:gd name="T1" fmla="*/ 243 h 1285"/>
                <a:gd name="T2" fmla="*/ 671 w 1013"/>
                <a:gd name="T3" fmla="*/ 221 h 1285"/>
                <a:gd name="T4" fmla="*/ 574 w 1013"/>
                <a:gd name="T5" fmla="*/ 0 h 1285"/>
                <a:gd name="T6" fmla="*/ 492 w 1013"/>
                <a:gd name="T7" fmla="*/ 259 h 1285"/>
                <a:gd name="T8" fmla="*/ 517 w 1013"/>
                <a:gd name="T9" fmla="*/ 433 h 1285"/>
                <a:gd name="T10" fmla="*/ 285 w 1013"/>
                <a:gd name="T11" fmla="*/ 460 h 1285"/>
                <a:gd name="T12" fmla="*/ 125 w 1013"/>
                <a:gd name="T13" fmla="*/ 460 h 1285"/>
                <a:gd name="T14" fmla="*/ 129 w 1013"/>
                <a:gd name="T15" fmla="*/ 490 h 1285"/>
                <a:gd name="T16" fmla="*/ 253 w 1013"/>
                <a:gd name="T17" fmla="*/ 580 h 1285"/>
                <a:gd name="T18" fmla="*/ 118 w 1013"/>
                <a:gd name="T19" fmla="*/ 593 h 1285"/>
                <a:gd name="T20" fmla="*/ 346 w 1013"/>
                <a:gd name="T21" fmla="*/ 627 h 1285"/>
                <a:gd name="T22" fmla="*/ 450 w 1013"/>
                <a:gd name="T23" fmla="*/ 688 h 1285"/>
                <a:gd name="T24" fmla="*/ 289 w 1013"/>
                <a:gd name="T25" fmla="*/ 1095 h 1285"/>
                <a:gd name="T26" fmla="*/ 544 w 1013"/>
                <a:gd name="T27" fmla="*/ 1285 h 1285"/>
                <a:gd name="T28" fmla="*/ 663 w 1013"/>
                <a:gd name="T29" fmla="*/ 1135 h 1285"/>
                <a:gd name="T30" fmla="*/ 766 w 1013"/>
                <a:gd name="T31" fmla="*/ 1156 h 1285"/>
                <a:gd name="T32" fmla="*/ 673 w 1013"/>
                <a:gd name="T33" fmla="*/ 1089 h 1285"/>
                <a:gd name="T34" fmla="*/ 616 w 1013"/>
                <a:gd name="T35" fmla="*/ 990 h 1285"/>
                <a:gd name="T36" fmla="*/ 642 w 1013"/>
                <a:gd name="T37" fmla="*/ 914 h 1285"/>
                <a:gd name="T38" fmla="*/ 549 w 1013"/>
                <a:gd name="T39" fmla="*/ 795 h 1285"/>
                <a:gd name="T40" fmla="*/ 559 w 1013"/>
                <a:gd name="T41" fmla="*/ 909 h 1285"/>
                <a:gd name="T42" fmla="*/ 589 w 1013"/>
                <a:gd name="T43" fmla="*/ 996 h 1285"/>
                <a:gd name="T44" fmla="*/ 532 w 1013"/>
                <a:gd name="T45" fmla="*/ 1084 h 1285"/>
                <a:gd name="T46" fmla="*/ 450 w 1013"/>
                <a:gd name="T47" fmla="*/ 1017 h 1285"/>
                <a:gd name="T48" fmla="*/ 433 w 1013"/>
                <a:gd name="T49" fmla="*/ 833 h 1285"/>
                <a:gd name="T50" fmla="*/ 513 w 1013"/>
                <a:gd name="T51" fmla="*/ 650 h 1285"/>
                <a:gd name="T52" fmla="*/ 597 w 1013"/>
                <a:gd name="T53" fmla="*/ 620 h 1285"/>
                <a:gd name="T54" fmla="*/ 642 w 1013"/>
                <a:gd name="T55" fmla="*/ 593 h 1285"/>
                <a:gd name="T56" fmla="*/ 751 w 1013"/>
                <a:gd name="T57" fmla="*/ 614 h 1285"/>
                <a:gd name="T58" fmla="*/ 601 w 1013"/>
                <a:gd name="T59" fmla="*/ 337 h 1285"/>
                <a:gd name="T60" fmla="*/ 654 w 1013"/>
                <a:gd name="T61" fmla="*/ 268 h 1285"/>
                <a:gd name="T62" fmla="*/ 878 w 1013"/>
                <a:gd name="T63" fmla="*/ 259 h 1285"/>
                <a:gd name="T64" fmla="*/ 1013 w 1013"/>
                <a:gd name="T65" fmla="*/ 213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3" h="1285">
                  <a:moveTo>
                    <a:pt x="1013" y="213"/>
                  </a:moveTo>
                  <a:lnTo>
                    <a:pt x="890" y="243"/>
                  </a:lnTo>
                  <a:lnTo>
                    <a:pt x="745" y="240"/>
                  </a:lnTo>
                  <a:lnTo>
                    <a:pt x="671" y="221"/>
                  </a:lnTo>
                  <a:lnTo>
                    <a:pt x="642" y="129"/>
                  </a:lnTo>
                  <a:lnTo>
                    <a:pt x="574" y="0"/>
                  </a:lnTo>
                  <a:lnTo>
                    <a:pt x="597" y="190"/>
                  </a:lnTo>
                  <a:lnTo>
                    <a:pt x="492" y="259"/>
                  </a:lnTo>
                  <a:lnTo>
                    <a:pt x="475" y="321"/>
                  </a:lnTo>
                  <a:lnTo>
                    <a:pt x="517" y="433"/>
                  </a:lnTo>
                  <a:lnTo>
                    <a:pt x="462" y="487"/>
                  </a:lnTo>
                  <a:lnTo>
                    <a:pt x="285" y="460"/>
                  </a:lnTo>
                  <a:lnTo>
                    <a:pt x="228" y="475"/>
                  </a:lnTo>
                  <a:lnTo>
                    <a:pt x="125" y="460"/>
                  </a:lnTo>
                  <a:lnTo>
                    <a:pt x="0" y="490"/>
                  </a:lnTo>
                  <a:lnTo>
                    <a:pt x="129" y="490"/>
                  </a:lnTo>
                  <a:lnTo>
                    <a:pt x="249" y="538"/>
                  </a:lnTo>
                  <a:lnTo>
                    <a:pt x="253" y="580"/>
                  </a:lnTo>
                  <a:lnTo>
                    <a:pt x="279" y="614"/>
                  </a:lnTo>
                  <a:lnTo>
                    <a:pt x="118" y="593"/>
                  </a:lnTo>
                  <a:lnTo>
                    <a:pt x="243" y="627"/>
                  </a:lnTo>
                  <a:lnTo>
                    <a:pt x="346" y="627"/>
                  </a:lnTo>
                  <a:lnTo>
                    <a:pt x="507" y="601"/>
                  </a:lnTo>
                  <a:lnTo>
                    <a:pt x="450" y="688"/>
                  </a:lnTo>
                  <a:lnTo>
                    <a:pt x="363" y="941"/>
                  </a:lnTo>
                  <a:lnTo>
                    <a:pt x="289" y="1095"/>
                  </a:lnTo>
                  <a:lnTo>
                    <a:pt x="211" y="1236"/>
                  </a:lnTo>
                  <a:lnTo>
                    <a:pt x="544" y="1285"/>
                  </a:lnTo>
                  <a:lnTo>
                    <a:pt x="616" y="1209"/>
                  </a:lnTo>
                  <a:lnTo>
                    <a:pt x="663" y="1135"/>
                  </a:lnTo>
                  <a:lnTo>
                    <a:pt x="724" y="1161"/>
                  </a:lnTo>
                  <a:lnTo>
                    <a:pt x="766" y="1156"/>
                  </a:lnTo>
                  <a:lnTo>
                    <a:pt x="715" y="1141"/>
                  </a:lnTo>
                  <a:lnTo>
                    <a:pt x="673" y="1089"/>
                  </a:lnTo>
                  <a:lnTo>
                    <a:pt x="697" y="1065"/>
                  </a:lnTo>
                  <a:lnTo>
                    <a:pt x="616" y="990"/>
                  </a:lnTo>
                  <a:lnTo>
                    <a:pt x="616" y="920"/>
                  </a:lnTo>
                  <a:lnTo>
                    <a:pt x="642" y="914"/>
                  </a:lnTo>
                  <a:lnTo>
                    <a:pt x="570" y="846"/>
                  </a:lnTo>
                  <a:lnTo>
                    <a:pt x="549" y="795"/>
                  </a:lnTo>
                  <a:lnTo>
                    <a:pt x="540" y="846"/>
                  </a:lnTo>
                  <a:lnTo>
                    <a:pt x="559" y="909"/>
                  </a:lnTo>
                  <a:lnTo>
                    <a:pt x="559" y="954"/>
                  </a:lnTo>
                  <a:lnTo>
                    <a:pt x="589" y="996"/>
                  </a:lnTo>
                  <a:lnTo>
                    <a:pt x="585" y="1053"/>
                  </a:lnTo>
                  <a:lnTo>
                    <a:pt x="532" y="1084"/>
                  </a:lnTo>
                  <a:lnTo>
                    <a:pt x="492" y="1084"/>
                  </a:lnTo>
                  <a:lnTo>
                    <a:pt x="450" y="1017"/>
                  </a:lnTo>
                  <a:lnTo>
                    <a:pt x="429" y="909"/>
                  </a:lnTo>
                  <a:lnTo>
                    <a:pt x="433" y="833"/>
                  </a:lnTo>
                  <a:lnTo>
                    <a:pt x="471" y="724"/>
                  </a:lnTo>
                  <a:lnTo>
                    <a:pt x="513" y="650"/>
                  </a:lnTo>
                  <a:lnTo>
                    <a:pt x="563" y="627"/>
                  </a:lnTo>
                  <a:lnTo>
                    <a:pt x="597" y="620"/>
                  </a:lnTo>
                  <a:lnTo>
                    <a:pt x="601" y="662"/>
                  </a:lnTo>
                  <a:lnTo>
                    <a:pt x="642" y="593"/>
                  </a:lnTo>
                  <a:lnTo>
                    <a:pt x="707" y="570"/>
                  </a:lnTo>
                  <a:lnTo>
                    <a:pt x="751" y="614"/>
                  </a:lnTo>
                  <a:lnTo>
                    <a:pt x="677" y="500"/>
                  </a:lnTo>
                  <a:lnTo>
                    <a:pt x="601" y="337"/>
                  </a:lnTo>
                  <a:lnTo>
                    <a:pt x="570" y="255"/>
                  </a:lnTo>
                  <a:lnTo>
                    <a:pt x="654" y="268"/>
                  </a:lnTo>
                  <a:lnTo>
                    <a:pt x="760" y="268"/>
                  </a:lnTo>
                  <a:lnTo>
                    <a:pt x="878" y="259"/>
                  </a:lnTo>
                  <a:lnTo>
                    <a:pt x="937" y="241"/>
                  </a:lnTo>
                  <a:lnTo>
                    <a:pt x="1013" y="213"/>
                  </a:lnTo>
                  <a:lnTo>
                    <a:pt x="1013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6" name="Freeform 46"/>
            <p:cNvSpPr>
              <a:spLocks/>
            </p:cNvSpPr>
            <p:nvPr/>
          </p:nvSpPr>
          <p:spPr bwMode="auto">
            <a:xfrm>
              <a:off x="1083" y="3162"/>
              <a:ext cx="14" cy="40"/>
            </a:xfrm>
            <a:custGeom>
              <a:avLst/>
              <a:gdLst>
                <a:gd name="T0" fmla="*/ 36 w 36"/>
                <a:gd name="T1" fmla="*/ 0 h 109"/>
                <a:gd name="T2" fmla="*/ 0 w 36"/>
                <a:gd name="T3" fmla="*/ 52 h 109"/>
                <a:gd name="T4" fmla="*/ 0 w 36"/>
                <a:gd name="T5" fmla="*/ 109 h 109"/>
                <a:gd name="T6" fmla="*/ 36 w 36"/>
                <a:gd name="T7" fmla="*/ 0 h 109"/>
                <a:gd name="T8" fmla="*/ 36 w 3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9">
                  <a:moveTo>
                    <a:pt x="36" y="0"/>
                  </a:moveTo>
                  <a:lnTo>
                    <a:pt x="0" y="52"/>
                  </a:lnTo>
                  <a:lnTo>
                    <a:pt x="0" y="109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7" name="Freeform 47"/>
            <p:cNvSpPr>
              <a:spLocks/>
            </p:cNvSpPr>
            <p:nvPr/>
          </p:nvSpPr>
          <p:spPr bwMode="auto">
            <a:xfrm>
              <a:off x="1203" y="2784"/>
              <a:ext cx="408" cy="366"/>
            </a:xfrm>
            <a:custGeom>
              <a:avLst/>
              <a:gdLst>
                <a:gd name="T0" fmla="*/ 299 w 1019"/>
                <a:gd name="T1" fmla="*/ 0 h 981"/>
                <a:gd name="T2" fmla="*/ 246 w 1019"/>
                <a:gd name="T3" fmla="*/ 122 h 981"/>
                <a:gd name="T4" fmla="*/ 71 w 1019"/>
                <a:gd name="T5" fmla="*/ 451 h 981"/>
                <a:gd name="T6" fmla="*/ 78 w 1019"/>
                <a:gd name="T7" fmla="*/ 532 h 981"/>
                <a:gd name="T8" fmla="*/ 139 w 1019"/>
                <a:gd name="T9" fmla="*/ 561 h 981"/>
                <a:gd name="T10" fmla="*/ 175 w 1019"/>
                <a:gd name="T11" fmla="*/ 551 h 981"/>
                <a:gd name="T12" fmla="*/ 213 w 1019"/>
                <a:gd name="T13" fmla="*/ 618 h 981"/>
                <a:gd name="T14" fmla="*/ 52 w 1019"/>
                <a:gd name="T15" fmla="*/ 608 h 981"/>
                <a:gd name="T16" fmla="*/ 25 w 1019"/>
                <a:gd name="T17" fmla="*/ 762 h 981"/>
                <a:gd name="T18" fmla="*/ 0 w 1019"/>
                <a:gd name="T19" fmla="*/ 975 h 981"/>
                <a:gd name="T20" fmla="*/ 31 w 1019"/>
                <a:gd name="T21" fmla="*/ 981 h 981"/>
                <a:gd name="T22" fmla="*/ 48 w 1019"/>
                <a:gd name="T23" fmla="*/ 736 h 981"/>
                <a:gd name="T24" fmla="*/ 61 w 1019"/>
                <a:gd name="T25" fmla="*/ 618 h 981"/>
                <a:gd name="T26" fmla="*/ 333 w 1019"/>
                <a:gd name="T27" fmla="*/ 639 h 981"/>
                <a:gd name="T28" fmla="*/ 280 w 1019"/>
                <a:gd name="T29" fmla="*/ 871 h 981"/>
                <a:gd name="T30" fmla="*/ 379 w 1019"/>
                <a:gd name="T31" fmla="*/ 566 h 981"/>
                <a:gd name="T32" fmla="*/ 565 w 1019"/>
                <a:gd name="T33" fmla="*/ 629 h 981"/>
                <a:gd name="T34" fmla="*/ 544 w 1019"/>
                <a:gd name="T35" fmla="*/ 696 h 981"/>
                <a:gd name="T36" fmla="*/ 554 w 1019"/>
                <a:gd name="T37" fmla="*/ 696 h 981"/>
                <a:gd name="T38" fmla="*/ 586 w 1019"/>
                <a:gd name="T39" fmla="*/ 618 h 981"/>
                <a:gd name="T40" fmla="*/ 757 w 1019"/>
                <a:gd name="T41" fmla="*/ 681 h 981"/>
                <a:gd name="T42" fmla="*/ 989 w 1019"/>
                <a:gd name="T43" fmla="*/ 753 h 981"/>
                <a:gd name="T44" fmla="*/ 938 w 1019"/>
                <a:gd name="T45" fmla="*/ 825 h 981"/>
                <a:gd name="T46" fmla="*/ 959 w 1019"/>
                <a:gd name="T47" fmla="*/ 831 h 981"/>
                <a:gd name="T48" fmla="*/ 1019 w 1019"/>
                <a:gd name="T49" fmla="*/ 736 h 981"/>
                <a:gd name="T50" fmla="*/ 827 w 1019"/>
                <a:gd name="T51" fmla="*/ 696 h 981"/>
                <a:gd name="T52" fmla="*/ 580 w 1019"/>
                <a:gd name="T53" fmla="*/ 585 h 981"/>
                <a:gd name="T54" fmla="*/ 571 w 1019"/>
                <a:gd name="T55" fmla="*/ 618 h 981"/>
                <a:gd name="T56" fmla="*/ 369 w 1019"/>
                <a:gd name="T57" fmla="*/ 542 h 981"/>
                <a:gd name="T58" fmla="*/ 343 w 1019"/>
                <a:gd name="T59" fmla="*/ 612 h 981"/>
                <a:gd name="T60" fmla="*/ 229 w 1019"/>
                <a:gd name="T61" fmla="*/ 557 h 981"/>
                <a:gd name="T62" fmla="*/ 126 w 1019"/>
                <a:gd name="T63" fmla="*/ 521 h 981"/>
                <a:gd name="T64" fmla="*/ 114 w 1019"/>
                <a:gd name="T65" fmla="*/ 500 h 981"/>
                <a:gd name="T66" fmla="*/ 114 w 1019"/>
                <a:gd name="T67" fmla="*/ 479 h 981"/>
                <a:gd name="T68" fmla="*/ 175 w 1019"/>
                <a:gd name="T69" fmla="*/ 329 h 981"/>
                <a:gd name="T70" fmla="*/ 259 w 1019"/>
                <a:gd name="T71" fmla="*/ 139 h 981"/>
                <a:gd name="T72" fmla="*/ 299 w 1019"/>
                <a:gd name="T73" fmla="*/ 0 h 981"/>
                <a:gd name="T74" fmla="*/ 299 w 1019"/>
                <a:gd name="T75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9" h="981">
                  <a:moveTo>
                    <a:pt x="299" y="0"/>
                  </a:moveTo>
                  <a:lnTo>
                    <a:pt x="246" y="122"/>
                  </a:lnTo>
                  <a:lnTo>
                    <a:pt x="71" y="451"/>
                  </a:lnTo>
                  <a:lnTo>
                    <a:pt x="78" y="532"/>
                  </a:lnTo>
                  <a:lnTo>
                    <a:pt x="139" y="561"/>
                  </a:lnTo>
                  <a:lnTo>
                    <a:pt x="175" y="551"/>
                  </a:lnTo>
                  <a:lnTo>
                    <a:pt x="213" y="618"/>
                  </a:lnTo>
                  <a:lnTo>
                    <a:pt x="52" y="608"/>
                  </a:lnTo>
                  <a:lnTo>
                    <a:pt x="25" y="762"/>
                  </a:lnTo>
                  <a:lnTo>
                    <a:pt x="0" y="975"/>
                  </a:lnTo>
                  <a:lnTo>
                    <a:pt x="31" y="981"/>
                  </a:lnTo>
                  <a:lnTo>
                    <a:pt x="48" y="736"/>
                  </a:lnTo>
                  <a:lnTo>
                    <a:pt x="61" y="618"/>
                  </a:lnTo>
                  <a:lnTo>
                    <a:pt x="333" y="639"/>
                  </a:lnTo>
                  <a:lnTo>
                    <a:pt x="280" y="871"/>
                  </a:lnTo>
                  <a:lnTo>
                    <a:pt x="379" y="566"/>
                  </a:lnTo>
                  <a:lnTo>
                    <a:pt x="565" y="629"/>
                  </a:lnTo>
                  <a:lnTo>
                    <a:pt x="544" y="696"/>
                  </a:lnTo>
                  <a:lnTo>
                    <a:pt x="554" y="696"/>
                  </a:lnTo>
                  <a:lnTo>
                    <a:pt x="586" y="618"/>
                  </a:lnTo>
                  <a:lnTo>
                    <a:pt x="757" y="681"/>
                  </a:lnTo>
                  <a:lnTo>
                    <a:pt x="989" y="753"/>
                  </a:lnTo>
                  <a:lnTo>
                    <a:pt x="938" y="825"/>
                  </a:lnTo>
                  <a:lnTo>
                    <a:pt x="959" y="831"/>
                  </a:lnTo>
                  <a:lnTo>
                    <a:pt x="1019" y="736"/>
                  </a:lnTo>
                  <a:lnTo>
                    <a:pt x="827" y="696"/>
                  </a:lnTo>
                  <a:lnTo>
                    <a:pt x="580" y="585"/>
                  </a:lnTo>
                  <a:lnTo>
                    <a:pt x="571" y="618"/>
                  </a:lnTo>
                  <a:lnTo>
                    <a:pt x="369" y="542"/>
                  </a:lnTo>
                  <a:lnTo>
                    <a:pt x="343" y="612"/>
                  </a:lnTo>
                  <a:lnTo>
                    <a:pt x="229" y="557"/>
                  </a:lnTo>
                  <a:lnTo>
                    <a:pt x="126" y="521"/>
                  </a:lnTo>
                  <a:lnTo>
                    <a:pt x="114" y="500"/>
                  </a:lnTo>
                  <a:lnTo>
                    <a:pt x="114" y="479"/>
                  </a:lnTo>
                  <a:lnTo>
                    <a:pt x="175" y="329"/>
                  </a:lnTo>
                  <a:lnTo>
                    <a:pt x="259" y="139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8" name="Freeform 48"/>
            <p:cNvSpPr>
              <a:spLocks/>
            </p:cNvSpPr>
            <p:nvPr/>
          </p:nvSpPr>
          <p:spPr bwMode="auto">
            <a:xfrm>
              <a:off x="1288" y="3029"/>
              <a:ext cx="336" cy="142"/>
            </a:xfrm>
            <a:custGeom>
              <a:avLst/>
              <a:gdLst>
                <a:gd name="T0" fmla="*/ 0 w 839"/>
                <a:gd name="T1" fmla="*/ 369 h 380"/>
                <a:gd name="T2" fmla="*/ 55 w 839"/>
                <a:gd name="T3" fmla="*/ 245 h 380"/>
                <a:gd name="T4" fmla="*/ 156 w 839"/>
                <a:gd name="T5" fmla="*/ 0 h 380"/>
                <a:gd name="T6" fmla="*/ 295 w 839"/>
                <a:gd name="T7" fmla="*/ 34 h 380"/>
                <a:gd name="T8" fmla="*/ 491 w 839"/>
                <a:gd name="T9" fmla="*/ 44 h 380"/>
                <a:gd name="T10" fmla="*/ 476 w 839"/>
                <a:gd name="T11" fmla="*/ 112 h 380"/>
                <a:gd name="T12" fmla="*/ 626 w 839"/>
                <a:gd name="T13" fmla="*/ 154 h 380"/>
                <a:gd name="T14" fmla="*/ 839 w 839"/>
                <a:gd name="T15" fmla="*/ 194 h 380"/>
                <a:gd name="T16" fmla="*/ 688 w 839"/>
                <a:gd name="T17" fmla="*/ 315 h 380"/>
                <a:gd name="T18" fmla="*/ 791 w 839"/>
                <a:gd name="T19" fmla="*/ 350 h 380"/>
                <a:gd name="T20" fmla="*/ 688 w 839"/>
                <a:gd name="T21" fmla="*/ 359 h 380"/>
                <a:gd name="T22" fmla="*/ 614 w 839"/>
                <a:gd name="T23" fmla="*/ 380 h 380"/>
                <a:gd name="T24" fmla="*/ 595 w 839"/>
                <a:gd name="T25" fmla="*/ 369 h 380"/>
                <a:gd name="T26" fmla="*/ 671 w 839"/>
                <a:gd name="T27" fmla="*/ 344 h 380"/>
                <a:gd name="T28" fmla="*/ 709 w 839"/>
                <a:gd name="T29" fmla="*/ 334 h 380"/>
                <a:gd name="T30" fmla="*/ 614 w 839"/>
                <a:gd name="T31" fmla="*/ 315 h 380"/>
                <a:gd name="T32" fmla="*/ 472 w 839"/>
                <a:gd name="T33" fmla="*/ 281 h 380"/>
                <a:gd name="T34" fmla="*/ 304 w 839"/>
                <a:gd name="T35" fmla="*/ 262 h 380"/>
                <a:gd name="T36" fmla="*/ 202 w 839"/>
                <a:gd name="T37" fmla="*/ 308 h 380"/>
                <a:gd name="T38" fmla="*/ 160 w 839"/>
                <a:gd name="T39" fmla="*/ 338 h 380"/>
                <a:gd name="T40" fmla="*/ 130 w 839"/>
                <a:gd name="T41" fmla="*/ 344 h 380"/>
                <a:gd name="T42" fmla="*/ 232 w 839"/>
                <a:gd name="T43" fmla="*/ 268 h 380"/>
                <a:gd name="T44" fmla="*/ 310 w 839"/>
                <a:gd name="T45" fmla="*/ 241 h 380"/>
                <a:gd name="T46" fmla="*/ 652 w 839"/>
                <a:gd name="T47" fmla="*/ 298 h 380"/>
                <a:gd name="T48" fmla="*/ 679 w 839"/>
                <a:gd name="T49" fmla="*/ 302 h 380"/>
                <a:gd name="T50" fmla="*/ 803 w 839"/>
                <a:gd name="T51" fmla="*/ 205 h 380"/>
                <a:gd name="T52" fmla="*/ 614 w 839"/>
                <a:gd name="T53" fmla="*/ 175 h 380"/>
                <a:gd name="T54" fmla="*/ 464 w 839"/>
                <a:gd name="T55" fmla="*/ 133 h 380"/>
                <a:gd name="T56" fmla="*/ 362 w 839"/>
                <a:gd name="T57" fmla="*/ 97 h 380"/>
                <a:gd name="T58" fmla="*/ 460 w 839"/>
                <a:gd name="T59" fmla="*/ 106 h 380"/>
                <a:gd name="T60" fmla="*/ 472 w 839"/>
                <a:gd name="T61" fmla="*/ 57 h 380"/>
                <a:gd name="T62" fmla="*/ 331 w 839"/>
                <a:gd name="T63" fmla="*/ 57 h 380"/>
                <a:gd name="T64" fmla="*/ 166 w 839"/>
                <a:gd name="T65" fmla="*/ 25 h 380"/>
                <a:gd name="T66" fmla="*/ 67 w 839"/>
                <a:gd name="T67" fmla="*/ 268 h 380"/>
                <a:gd name="T68" fmla="*/ 16 w 839"/>
                <a:gd name="T69" fmla="*/ 376 h 380"/>
                <a:gd name="T70" fmla="*/ 0 w 839"/>
                <a:gd name="T71" fmla="*/ 369 h 380"/>
                <a:gd name="T72" fmla="*/ 0 w 839"/>
                <a:gd name="T73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9" h="380">
                  <a:moveTo>
                    <a:pt x="0" y="369"/>
                  </a:moveTo>
                  <a:lnTo>
                    <a:pt x="55" y="245"/>
                  </a:lnTo>
                  <a:lnTo>
                    <a:pt x="156" y="0"/>
                  </a:lnTo>
                  <a:lnTo>
                    <a:pt x="295" y="34"/>
                  </a:lnTo>
                  <a:lnTo>
                    <a:pt x="491" y="44"/>
                  </a:lnTo>
                  <a:lnTo>
                    <a:pt x="476" y="112"/>
                  </a:lnTo>
                  <a:lnTo>
                    <a:pt x="626" y="154"/>
                  </a:lnTo>
                  <a:lnTo>
                    <a:pt x="839" y="194"/>
                  </a:lnTo>
                  <a:lnTo>
                    <a:pt x="688" y="315"/>
                  </a:lnTo>
                  <a:lnTo>
                    <a:pt x="791" y="350"/>
                  </a:lnTo>
                  <a:lnTo>
                    <a:pt x="688" y="359"/>
                  </a:lnTo>
                  <a:lnTo>
                    <a:pt x="614" y="380"/>
                  </a:lnTo>
                  <a:lnTo>
                    <a:pt x="595" y="369"/>
                  </a:lnTo>
                  <a:lnTo>
                    <a:pt x="671" y="344"/>
                  </a:lnTo>
                  <a:lnTo>
                    <a:pt x="709" y="334"/>
                  </a:lnTo>
                  <a:lnTo>
                    <a:pt x="614" y="315"/>
                  </a:lnTo>
                  <a:lnTo>
                    <a:pt x="472" y="281"/>
                  </a:lnTo>
                  <a:lnTo>
                    <a:pt x="304" y="262"/>
                  </a:lnTo>
                  <a:lnTo>
                    <a:pt x="202" y="308"/>
                  </a:lnTo>
                  <a:lnTo>
                    <a:pt x="160" y="338"/>
                  </a:lnTo>
                  <a:lnTo>
                    <a:pt x="130" y="344"/>
                  </a:lnTo>
                  <a:lnTo>
                    <a:pt x="232" y="268"/>
                  </a:lnTo>
                  <a:lnTo>
                    <a:pt x="310" y="241"/>
                  </a:lnTo>
                  <a:lnTo>
                    <a:pt x="652" y="298"/>
                  </a:lnTo>
                  <a:lnTo>
                    <a:pt x="679" y="302"/>
                  </a:lnTo>
                  <a:lnTo>
                    <a:pt x="803" y="205"/>
                  </a:lnTo>
                  <a:lnTo>
                    <a:pt x="614" y="175"/>
                  </a:lnTo>
                  <a:lnTo>
                    <a:pt x="464" y="133"/>
                  </a:lnTo>
                  <a:lnTo>
                    <a:pt x="362" y="97"/>
                  </a:lnTo>
                  <a:lnTo>
                    <a:pt x="460" y="106"/>
                  </a:lnTo>
                  <a:lnTo>
                    <a:pt x="472" y="57"/>
                  </a:lnTo>
                  <a:lnTo>
                    <a:pt x="331" y="57"/>
                  </a:lnTo>
                  <a:lnTo>
                    <a:pt x="166" y="25"/>
                  </a:lnTo>
                  <a:lnTo>
                    <a:pt x="67" y="268"/>
                  </a:lnTo>
                  <a:lnTo>
                    <a:pt x="16" y="376"/>
                  </a:lnTo>
                  <a:lnTo>
                    <a:pt x="0" y="369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9" name="Freeform 49"/>
            <p:cNvSpPr>
              <a:spLocks/>
            </p:cNvSpPr>
            <p:nvPr/>
          </p:nvSpPr>
          <p:spPr bwMode="auto">
            <a:xfrm>
              <a:off x="1245" y="3034"/>
              <a:ext cx="88" cy="123"/>
            </a:xfrm>
            <a:custGeom>
              <a:avLst/>
              <a:gdLst>
                <a:gd name="T0" fmla="*/ 0 w 220"/>
                <a:gd name="T1" fmla="*/ 331 h 331"/>
                <a:gd name="T2" fmla="*/ 25 w 220"/>
                <a:gd name="T3" fmla="*/ 171 h 331"/>
                <a:gd name="T4" fmla="*/ 34 w 220"/>
                <a:gd name="T5" fmla="*/ 0 h 331"/>
                <a:gd name="T6" fmla="*/ 163 w 220"/>
                <a:gd name="T7" fmla="*/ 12 h 331"/>
                <a:gd name="T8" fmla="*/ 220 w 220"/>
                <a:gd name="T9" fmla="*/ 12 h 331"/>
                <a:gd name="T10" fmla="*/ 217 w 220"/>
                <a:gd name="T11" fmla="*/ 31 h 331"/>
                <a:gd name="T12" fmla="*/ 144 w 220"/>
                <a:gd name="T13" fmla="*/ 27 h 331"/>
                <a:gd name="T14" fmla="*/ 51 w 220"/>
                <a:gd name="T15" fmla="*/ 21 h 331"/>
                <a:gd name="T16" fmla="*/ 34 w 220"/>
                <a:gd name="T17" fmla="*/ 207 h 331"/>
                <a:gd name="T18" fmla="*/ 21 w 220"/>
                <a:gd name="T19" fmla="*/ 331 h 331"/>
                <a:gd name="T20" fmla="*/ 0 w 220"/>
                <a:gd name="T21" fmla="*/ 331 h 331"/>
                <a:gd name="T22" fmla="*/ 0 w 220"/>
                <a:gd name="T23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331">
                  <a:moveTo>
                    <a:pt x="0" y="331"/>
                  </a:moveTo>
                  <a:lnTo>
                    <a:pt x="25" y="171"/>
                  </a:lnTo>
                  <a:lnTo>
                    <a:pt x="34" y="0"/>
                  </a:lnTo>
                  <a:lnTo>
                    <a:pt x="163" y="12"/>
                  </a:lnTo>
                  <a:lnTo>
                    <a:pt x="220" y="12"/>
                  </a:lnTo>
                  <a:lnTo>
                    <a:pt x="217" y="31"/>
                  </a:lnTo>
                  <a:lnTo>
                    <a:pt x="144" y="27"/>
                  </a:lnTo>
                  <a:lnTo>
                    <a:pt x="51" y="21"/>
                  </a:lnTo>
                  <a:lnTo>
                    <a:pt x="34" y="207"/>
                  </a:lnTo>
                  <a:lnTo>
                    <a:pt x="21" y="331"/>
                  </a:lnTo>
                  <a:lnTo>
                    <a:pt x="0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0" name="Freeform 50"/>
            <p:cNvSpPr>
              <a:spLocks/>
            </p:cNvSpPr>
            <p:nvPr/>
          </p:nvSpPr>
          <p:spPr bwMode="auto">
            <a:xfrm>
              <a:off x="1340" y="3065"/>
              <a:ext cx="96" cy="89"/>
            </a:xfrm>
            <a:custGeom>
              <a:avLst/>
              <a:gdLst>
                <a:gd name="T0" fmla="*/ 222 w 237"/>
                <a:gd name="T1" fmla="*/ 0 h 237"/>
                <a:gd name="T2" fmla="*/ 117 w 237"/>
                <a:gd name="T3" fmla="*/ 91 h 237"/>
                <a:gd name="T4" fmla="*/ 0 w 237"/>
                <a:gd name="T5" fmla="*/ 232 h 237"/>
                <a:gd name="T6" fmla="*/ 17 w 237"/>
                <a:gd name="T7" fmla="*/ 237 h 237"/>
                <a:gd name="T8" fmla="*/ 117 w 237"/>
                <a:gd name="T9" fmla="*/ 114 h 237"/>
                <a:gd name="T10" fmla="*/ 237 w 237"/>
                <a:gd name="T11" fmla="*/ 0 h 237"/>
                <a:gd name="T12" fmla="*/ 222 w 237"/>
                <a:gd name="T13" fmla="*/ 0 h 237"/>
                <a:gd name="T14" fmla="*/ 222 w 237"/>
                <a:gd name="T1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37">
                  <a:moveTo>
                    <a:pt x="222" y="0"/>
                  </a:moveTo>
                  <a:lnTo>
                    <a:pt x="117" y="91"/>
                  </a:lnTo>
                  <a:lnTo>
                    <a:pt x="0" y="232"/>
                  </a:lnTo>
                  <a:lnTo>
                    <a:pt x="17" y="237"/>
                  </a:lnTo>
                  <a:lnTo>
                    <a:pt x="117" y="114"/>
                  </a:lnTo>
                  <a:lnTo>
                    <a:pt x="237" y="0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1" name="Freeform 51"/>
            <p:cNvSpPr>
              <a:spLocks/>
            </p:cNvSpPr>
            <p:nvPr/>
          </p:nvSpPr>
          <p:spPr bwMode="auto">
            <a:xfrm>
              <a:off x="1151" y="3134"/>
              <a:ext cx="581" cy="276"/>
            </a:xfrm>
            <a:custGeom>
              <a:avLst/>
              <a:gdLst>
                <a:gd name="T0" fmla="*/ 108 w 1449"/>
                <a:gd name="T1" fmla="*/ 27 h 740"/>
                <a:gd name="T2" fmla="*/ 418 w 1449"/>
                <a:gd name="T3" fmla="*/ 114 h 740"/>
                <a:gd name="T4" fmla="*/ 586 w 1449"/>
                <a:gd name="T5" fmla="*/ 177 h 740"/>
                <a:gd name="T6" fmla="*/ 896 w 1449"/>
                <a:gd name="T7" fmla="*/ 253 h 740"/>
                <a:gd name="T8" fmla="*/ 770 w 1449"/>
                <a:gd name="T9" fmla="*/ 243 h 740"/>
                <a:gd name="T10" fmla="*/ 595 w 1449"/>
                <a:gd name="T11" fmla="*/ 219 h 740"/>
                <a:gd name="T12" fmla="*/ 637 w 1449"/>
                <a:gd name="T13" fmla="*/ 259 h 740"/>
                <a:gd name="T14" fmla="*/ 548 w 1449"/>
                <a:gd name="T15" fmla="*/ 300 h 740"/>
                <a:gd name="T16" fmla="*/ 445 w 1449"/>
                <a:gd name="T17" fmla="*/ 327 h 740"/>
                <a:gd name="T18" fmla="*/ 607 w 1449"/>
                <a:gd name="T19" fmla="*/ 378 h 740"/>
                <a:gd name="T20" fmla="*/ 599 w 1449"/>
                <a:gd name="T21" fmla="*/ 415 h 740"/>
                <a:gd name="T22" fmla="*/ 599 w 1449"/>
                <a:gd name="T23" fmla="*/ 472 h 740"/>
                <a:gd name="T24" fmla="*/ 580 w 1449"/>
                <a:gd name="T25" fmla="*/ 475 h 740"/>
                <a:gd name="T26" fmla="*/ 517 w 1449"/>
                <a:gd name="T27" fmla="*/ 472 h 740"/>
                <a:gd name="T28" fmla="*/ 793 w 1449"/>
                <a:gd name="T29" fmla="*/ 635 h 740"/>
                <a:gd name="T30" fmla="*/ 1076 w 1449"/>
                <a:gd name="T31" fmla="*/ 692 h 740"/>
                <a:gd name="T32" fmla="*/ 1449 w 1449"/>
                <a:gd name="T33" fmla="*/ 740 h 740"/>
                <a:gd name="T34" fmla="*/ 1025 w 1449"/>
                <a:gd name="T35" fmla="*/ 713 h 740"/>
                <a:gd name="T36" fmla="*/ 827 w 1449"/>
                <a:gd name="T37" fmla="*/ 673 h 740"/>
                <a:gd name="T38" fmla="*/ 489 w 1449"/>
                <a:gd name="T39" fmla="*/ 487 h 740"/>
                <a:gd name="T40" fmla="*/ 335 w 1449"/>
                <a:gd name="T41" fmla="*/ 506 h 740"/>
                <a:gd name="T42" fmla="*/ 331 w 1449"/>
                <a:gd name="T43" fmla="*/ 496 h 740"/>
                <a:gd name="T44" fmla="*/ 462 w 1449"/>
                <a:gd name="T45" fmla="*/ 424 h 740"/>
                <a:gd name="T46" fmla="*/ 42 w 1449"/>
                <a:gd name="T47" fmla="*/ 460 h 740"/>
                <a:gd name="T48" fmla="*/ 502 w 1449"/>
                <a:gd name="T49" fmla="*/ 397 h 740"/>
                <a:gd name="T50" fmla="*/ 523 w 1449"/>
                <a:gd name="T51" fmla="*/ 357 h 740"/>
                <a:gd name="T52" fmla="*/ 348 w 1449"/>
                <a:gd name="T53" fmla="*/ 337 h 740"/>
                <a:gd name="T54" fmla="*/ 517 w 1449"/>
                <a:gd name="T55" fmla="*/ 300 h 740"/>
                <a:gd name="T56" fmla="*/ 538 w 1449"/>
                <a:gd name="T57" fmla="*/ 240 h 740"/>
                <a:gd name="T58" fmla="*/ 247 w 1449"/>
                <a:gd name="T59" fmla="*/ 223 h 740"/>
                <a:gd name="T60" fmla="*/ 0 w 1449"/>
                <a:gd name="T61" fmla="*/ 171 h 740"/>
                <a:gd name="T62" fmla="*/ 441 w 1449"/>
                <a:gd name="T63" fmla="*/ 196 h 740"/>
                <a:gd name="T64" fmla="*/ 435 w 1449"/>
                <a:gd name="T65" fmla="*/ 141 h 740"/>
                <a:gd name="T66" fmla="*/ 228 w 1449"/>
                <a:gd name="T67" fmla="*/ 74 h 740"/>
                <a:gd name="T68" fmla="*/ 6 w 1449"/>
                <a:gd name="T69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9" h="740">
                  <a:moveTo>
                    <a:pt x="6" y="0"/>
                  </a:moveTo>
                  <a:lnTo>
                    <a:pt x="108" y="27"/>
                  </a:lnTo>
                  <a:lnTo>
                    <a:pt x="316" y="78"/>
                  </a:lnTo>
                  <a:lnTo>
                    <a:pt x="418" y="114"/>
                  </a:lnTo>
                  <a:lnTo>
                    <a:pt x="454" y="141"/>
                  </a:lnTo>
                  <a:lnTo>
                    <a:pt x="586" y="177"/>
                  </a:lnTo>
                  <a:lnTo>
                    <a:pt x="827" y="228"/>
                  </a:lnTo>
                  <a:lnTo>
                    <a:pt x="896" y="253"/>
                  </a:lnTo>
                  <a:lnTo>
                    <a:pt x="749" y="259"/>
                  </a:lnTo>
                  <a:lnTo>
                    <a:pt x="770" y="243"/>
                  </a:lnTo>
                  <a:lnTo>
                    <a:pt x="740" y="228"/>
                  </a:lnTo>
                  <a:lnTo>
                    <a:pt x="595" y="219"/>
                  </a:lnTo>
                  <a:lnTo>
                    <a:pt x="586" y="240"/>
                  </a:lnTo>
                  <a:lnTo>
                    <a:pt x="637" y="259"/>
                  </a:lnTo>
                  <a:lnTo>
                    <a:pt x="553" y="259"/>
                  </a:lnTo>
                  <a:lnTo>
                    <a:pt x="548" y="300"/>
                  </a:lnTo>
                  <a:lnTo>
                    <a:pt x="511" y="316"/>
                  </a:lnTo>
                  <a:lnTo>
                    <a:pt x="445" y="327"/>
                  </a:lnTo>
                  <a:lnTo>
                    <a:pt x="534" y="340"/>
                  </a:lnTo>
                  <a:lnTo>
                    <a:pt x="607" y="378"/>
                  </a:lnTo>
                  <a:lnTo>
                    <a:pt x="806" y="418"/>
                  </a:lnTo>
                  <a:lnTo>
                    <a:pt x="599" y="415"/>
                  </a:lnTo>
                  <a:lnTo>
                    <a:pt x="586" y="434"/>
                  </a:lnTo>
                  <a:lnTo>
                    <a:pt x="599" y="472"/>
                  </a:lnTo>
                  <a:lnTo>
                    <a:pt x="749" y="529"/>
                  </a:lnTo>
                  <a:lnTo>
                    <a:pt x="580" y="475"/>
                  </a:lnTo>
                  <a:lnTo>
                    <a:pt x="534" y="454"/>
                  </a:lnTo>
                  <a:lnTo>
                    <a:pt x="517" y="472"/>
                  </a:lnTo>
                  <a:lnTo>
                    <a:pt x="607" y="532"/>
                  </a:lnTo>
                  <a:lnTo>
                    <a:pt x="793" y="635"/>
                  </a:lnTo>
                  <a:lnTo>
                    <a:pt x="941" y="688"/>
                  </a:lnTo>
                  <a:lnTo>
                    <a:pt x="1076" y="692"/>
                  </a:lnTo>
                  <a:lnTo>
                    <a:pt x="1325" y="719"/>
                  </a:lnTo>
                  <a:lnTo>
                    <a:pt x="1449" y="740"/>
                  </a:lnTo>
                  <a:lnTo>
                    <a:pt x="1295" y="730"/>
                  </a:lnTo>
                  <a:lnTo>
                    <a:pt x="1025" y="713"/>
                  </a:lnTo>
                  <a:lnTo>
                    <a:pt x="930" y="703"/>
                  </a:lnTo>
                  <a:lnTo>
                    <a:pt x="827" y="673"/>
                  </a:lnTo>
                  <a:lnTo>
                    <a:pt x="704" y="605"/>
                  </a:lnTo>
                  <a:lnTo>
                    <a:pt x="489" y="487"/>
                  </a:lnTo>
                  <a:lnTo>
                    <a:pt x="466" y="454"/>
                  </a:lnTo>
                  <a:lnTo>
                    <a:pt x="335" y="506"/>
                  </a:lnTo>
                  <a:lnTo>
                    <a:pt x="108" y="559"/>
                  </a:lnTo>
                  <a:lnTo>
                    <a:pt x="331" y="496"/>
                  </a:lnTo>
                  <a:lnTo>
                    <a:pt x="462" y="441"/>
                  </a:lnTo>
                  <a:lnTo>
                    <a:pt x="462" y="424"/>
                  </a:lnTo>
                  <a:lnTo>
                    <a:pt x="312" y="460"/>
                  </a:lnTo>
                  <a:lnTo>
                    <a:pt x="42" y="460"/>
                  </a:lnTo>
                  <a:lnTo>
                    <a:pt x="335" y="434"/>
                  </a:lnTo>
                  <a:lnTo>
                    <a:pt x="502" y="397"/>
                  </a:lnTo>
                  <a:lnTo>
                    <a:pt x="529" y="373"/>
                  </a:lnTo>
                  <a:lnTo>
                    <a:pt x="523" y="357"/>
                  </a:lnTo>
                  <a:lnTo>
                    <a:pt x="489" y="348"/>
                  </a:lnTo>
                  <a:lnTo>
                    <a:pt x="348" y="337"/>
                  </a:lnTo>
                  <a:lnTo>
                    <a:pt x="89" y="331"/>
                  </a:lnTo>
                  <a:lnTo>
                    <a:pt x="517" y="300"/>
                  </a:lnTo>
                  <a:lnTo>
                    <a:pt x="538" y="270"/>
                  </a:lnTo>
                  <a:lnTo>
                    <a:pt x="538" y="240"/>
                  </a:lnTo>
                  <a:lnTo>
                    <a:pt x="508" y="232"/>
                  </a:lnTo>
                  <a:lnTo>
                    <a:pt x="247" y="223"/>
                  </a:lnTo>
                  <a:lnTo>
                    <a:pt x="129" y="202"/>
                  </a:lnTo>
                  <a:lnTo>
                    <a:pt x="0" y="171"/>
                  </a:lnTo>
                  <a:lnTo>
                    <a:pt x="177" y="188"/>
                  </a:lnTo>
                  <a:lnTo>
                    <a:pt x="441" y="196"/>
                  </a:lnTo>
                  <a:lnTo>
                    <a:pt x="462" y="188"/>
                  </a:lnTo>
                  <a:lnTo>
                    <a:pt x="435" y="141"/>
                  </a:lnTo>
                  <a:lnTo>
                    <a:pt x="375" y="114"/>
                  </a:lnTo>
                  <a:lnTo>
                    <a:pt x="228" y="74"/>
                  </a:lnTo>
                  <a:lnTo>
                    <a:pt x="31" y="2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2" name="Freeform 52"/>
            <p:cNvSpPr>
              <a:spLocks/>
            </p:cNvSpPr>
            <p:nvPr/>
          </p:nvSpPr>
          <p:spPr bwMode="auto">
            <a:xfrm>
              <a:off x="1314" y="3155"/>
              <a:ext cx="266" cy="26"/>
            </a:xfrm>
            <a:custGeom>
              <a:avLst/>
              <a:gdLst>
                <a:gd name="T0" fmla="*/ 0 w 665"/>
                <a:gd name="T1" fmla="*/ 17 h 69"/>
                <a:gd name="T2" fmla="*/ 30 w 665"/>
                <a:gd name="T3" fmla="*/ 0 h 69"/>
                <a:gd name="T4" fmla="*/ 129 w 665"/>
                <a:gd name="T5" fmla="*/ 0 h 69"/>
                <a:gd name="T6" fmla="*/ 264 w 665"/>
                <a:gd name="T7" fmla="*/ 12 h 69"/>
                <a:gd name="T8" fmla="*/ 563 w 665"/>
                <a:gd name="T9" fmla="*/ 38 h 69"/>
                <a:gd name="T10" fmla="*/ 665 w 665"/>
                <a:gd name="T11" fmla="*/ 69 h 69"/>
                <a:gd name="T12" fmla="*/ 494 w 665"/>
                <a:gd name="T13" fmla="*/ 51 h 69"/>
                <a:gd name="T14" fmla="*/ 221 w 665"/>
                <a:gd name="T15" fmla="*/ 21 h 69"/>
                <a:gd name="T16" fmla="*/ 57 w 665"/>
                <a:gd name="T17" fmla="*/ 12 h 69"/>
                <a:gd name="T18" fmla="*/ 0 w 665"/>
                <a:gd name="T19" fmla="*/ 17 h 69"/>
                <a:gd name="T20" fmla="*/ 0 w 665"/>
                <a:gd name="T21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69">
                  <a:moveTo>
                    <a:pt x="0" y="17"/>
                  </a:moveTo>
                  <a:lnTo>
                    <a:pt x="30" y="0"/>
                  </a:lnTo>
                  <a:lnTo>
                    <a:pt x="129" y="0"/>
                  </a:lnTo>
                  <a:lnTo>
                    <a:pt x="264" y="12"/>
                  </a:lnTo>
                  <a:lnTo>
                    <a:pt x="563" y="38"/>
                  </a:lnTo>
                  <a:lnTo>
                    <a:pt x="665" y="69"/>
                  </a:lnTo>
                  <a:lnTo>
                    <a:pt x="494" y="51"/>
                  </a:lnTo>
                  <a:lnTo>
                    <a:pt x="221" y="21"/>
                  </a:lnTo>
                  <a:lnTo>
                    <a:pt x="57" y="1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3" name="Freeform 53"/>
            <p:cNvSpPr>
              <a:spLocks/>
            </p:cNvSpPr>
            <p:nvPr/>
          </p:nvSpPr>
          <p:spPr bwMode="auto">
            <a:xfrm>
              <a:off x="1373" y="3225"/>
              <a:ext cx="135" cy="12"/>
            </a:xfrm>
            <a:custGeom>
              <a:avLst/>
              <a:gdLst>
                <a:gd name="T0" fmla="*/ 0 w 337"/>
                <a:gd name="T1" fmla="*/ 16 h 33"/>
                <a:gd name="T2" fmla="*/ 103 w 337"/>
                <a:gd name="T3" fmla="*/ 33 h 33"/>
                <a:gd name="T4" fmla="*/ 217 w 337"/>
                <a:gd name="T5" fmla="*/ 27 h 33"/>
                <a:gd name="T6" fmla="*/ 337 w 337"/>
                <a:gd name="T7" fmla="*/ 10 h 33"/>
                <a:gd name="T8" fmla="*/ 196 w 337"/>
                <a:gd name="T9" fmla="*/ 6 h 33"/>
                <a:gd name="T10" fmla="*/ 69 w 337"/>
                <a:gd name="T11" fmla="*/ 6 h 33"/>
                <a:gd name="T12" fmla="*/ 16 w 337"/>
                <a:gd name="T13" fmla="*/ 0 h 33"/>
                <a:gd name="T14" fmla="*/ 0 w 337"/>
                <a:gd name="T15" fmla="*/ 16 h 33"/>
                <a:gd name="T16" fmla="*/ 0 w 337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33">
                  <a:moveTo>
                    <a:pt x="0" y="16"/>
                  </a:moveTo>
                  <a:lnTo>
                    <a:pt x="103" y="33"/>
                  </a:lnTo>
                  <a:lnTo>
                    <a:pt x="217" y="27"/>
                  </a:lnTo>
                  <a:lnTo>
                    <a:pt x="337" y="10"/>
                  </a:lnTo>
                  <a:lnTo>
                    <a:pt x="196" y="6"/>
                  </a:lnTo>
                  <a:lnTo>
                    <a:pt x="69" y="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4" name="Freeform 54"/>
            <p:cNvSpPr>
              <a:spLocks/>
            </p:cNvSpPr>
            <p:nvPr/>
          </p:nvSpPr>
          <p:spPr bwMode="auto">
            <a:xfrm>
              <a:off x="1456" y="2753"/>
              <a:ext cx="36" cy="276"/>
            </a:xfrm>
            <a:custGeom>
              <a:avLst/>
              <a:gdLst>
                <a:gd name="T0" fmla="*/ 0 w 89"/>
                <a:gd name="T1" fmla="*/ 0 h 740"/>
                <a:gd name="T2" fmla="*/ 15 w 89"/>
                <a:gd name="T3" fmla="*/ 223 h 740"/>
                <a:gd name="T4" fmla="*/ 19 w 89"/>
                <a:gd name="T5" fmla="*/ 367 h 740"/>
                <a:gd name="T6" fmla="*/ 57 w 89"/>
                <a:gd name="T7" fmla="*/ 584 h 740"/>
                <a:gd name="T8" fmla="*/ 66 w 89"/>
                <a:gd name="T9" fmla="*/ 734 h 740"/>
                <a:gd name="T10" fmla="*/ 89 w 89"/>
                <a:gd name="T11" fmla="*/ 740 h 740"/>
                <a:gd name="T12" fmla="*/ 62 w 89"/>
                <a:gd name="T13" fmla="*/ 538 h 740"/>
                <a:gd name="T14" fmla="*/ 36 w 89"/>
                <a:gd name="T15" fmla="*/ 310 h 740"/>
                <a:gd name="T16" fmla="*/ 19 w 89"/>
                <a:gd name="T17" fmla="*/ 99 h 740"/>
                <a:gd name="T18" fmla="*/ 0 w 89"/>
                <a:gd name="T19" fmla="*/ 0 h 740"/>
                <a:gd name="T20" fmla="*/ 0 w 89"/>
                <a:gd name="T21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40">
                  <a:moveTo>
                    <a:pt x="0" y="0"/>
                  </a:moveTo>
                  <a:lnTo>
                    <a:pt x="15" y="223"/>
                  </a:lnTo>
                  <a:lnTo>
                    <a:pt x="19" y="367"/>
                  </a:lnTo>
                  <a:lnTo>
                    <a:pt x="57" y="584"/>
                  </a:lnTo>
                  <a:lnTo>
                    <a:pt x="66" y="734"/>
                  </a:lnTo>
                  <a:lnTo>
                    <a:pt x="89" y="740"/>
                  </a:lnTo>
                  <a:lnTo>
                    <a:pt x="62" y="538"/>
                  </a:lnTo>
                  <a:lnTo>
                    <a:pt x="36" y="310"/>
                  </a:lnTo>
                  <a:lnTo>
                    <a:pt x="19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5" name="Freeform 55"/>
            <p:cNvSpPr>
              <a:spLocks/>
            </p:cNvSpPr>
            <p:nvPr/>
          </p:nvSpPr>
          <p:spPr bwMode="auto">
            <a:xfrm>
              <a:off x="1588" y="2489"/>
              <a:ext cx="147" cy="572"/>
            </a:xfrm>
            <a:custGeom>
              <a:avLst/>
              <a:gdLst>
                <a:gd name="T0" fmla="*/ 268 w 367"/>
                <a:gd name="T1" fmla="*/ 0 h 1534"/>
                <a:gd name="T2" fmla="*/ 263 w 367"/>
                <a:gd name="T3" fmla="*/ 152 h 1534"/>
                <a:gd name="T4" fmla="*/ 263 w 367"/>
                <a:gd name="T5" fmla="*/ 236 h 1534"/>
                <a:gd name="T6" fmla="*/ 278 w 367"/>
                <a:gd name="T7" fmla="*/ 316 h 1534"/>
                <a:gd name="T8" fmla="*/ 316 w 367"/>
                <a:gd name="T9" fmla="*/ 398 h 1534"/>
                <a:gd name="T10" fmla="*/ 295 w 367"/>
                <a:gd name="T11" fmla="*/ 561 h 1534"/>
                <a:gd name="T12" fmla="*/ 268 w 367"/>
                <a:gd name="T13" fmla="*/ 641 h 1534"/>
                <a:gd name="T14" fmla="*/ 248 w 367"/>
                <a:gd name="T15" fmla="*/ 668 h 1534"/>
                <a:gd name="T16" fmla="*/ 206 w 367"/>
                <a:gd name="T17" fmla="*/ 698 h 1534"/>
                <a:gd name="T18" fmla="*/ 103 w 367"/>
                <a:gd name="T19" fmla="*/ 730 h 1534"/>
                <a:gd name="T20" fmla="*/ 54 w 367"/>
                <a:gd name="T21" fmla="*/ 770 h 1534"/>
                <a:gd name="T22" fmla="*/ 21 w 367"/>
                <a:gd name="T23" fmla="*/ 814 h 1534"/>
                <a:gd name="T24" fmla="*/ 103 w 367"/>
                <a:gd name="T25" fmla="*/ 761 h 1534"/>
                <a:gd name="T26" fmla="*/ 242 w 367"/>
                <a:gd name="T27" fmla="*/ 730 h 1534"/>
                <a:gd name="T28" fmla="*/ 189 w 367"/>
                <a:gd name="T29" fmla="*/ 1019 h 1534"/>
                <a:gd name="T30" fmla="*/ 170 w 367"/>
                <a:gd name="T31" fmla="*/ 1109 h 1534"/>
                <a:gd name="T32" fmla="*/ 57 w 367"/>
                <a:gd name="T33" fmla="*/ 1348 h 1534"/>
                <a:gd name="T34" fmla="*/ 0 w 367"/>
                <a:gd name="T35" fmla="*/ 1521 h 1534"/>
                <a:gd name="T36" fmla="*/ 27 w 367"/>
                <a:gd name="T37" fmla="*/ 1534 h 1534"/>
                <a:gd name="T38" fmla="*/ 90 w 367"/>
                <a:gd name="T39" fmla="*/ 1323 h 1534"/>
                <a:gd name="T40" fmla="*/ 200 w 367"/>
                <a:gd name="T41" fmla="*/ 1071 h 1534"/>
                <a:gd name="T42" fmla="*/ 289 w 367"/>
                <a:gd name="T43" fmla="*/ 656 h 1534"/>
                <a:gd name="T44" fmla="*/ 367 w 367"/>
                <a:gd name="T45" fmla="*/ 346 h 1534"/>
                <a:gd name="T46" fmla="*/ 367 w 367"/>
                <a:gd name="T47" fmla="*/ 305 h 1534"/>
                <a:gd name="T48" fmla="*/ 322 w 367"/>
                <a:gd name="T49" fmla="*/ 242 h 1534"/>
                <a:gd name="T50" fmla="*/ 278 w 367"/>
                <a:gd name="T51" fmla="*/ 109 h 1534"/>
                <a:gd name="T52" fmla="*/ 268 w 367"/>
                <a:gd name="T53" fmla="*/ 0 h 1534"/>
                <a:gd name="T54" fmla="*/ 268 w 367"/>
                <a:gd name="T55" fmla="*/ 0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7" h="1534">
                  <a:moveTo>
                    <a:pt x="268" y="0"/>
                  </a:moveTo>
                  <a:lnTo>
                    <a:pt x="263" y="152"/>
                  </a:lnTo>
                  <a:lnTo>
                    <a:pt x="263" y="236"/>
                  </a:lnTo>
                  <a:lnTo>
                    <a:pt x="278" y="316"/>
                  </a:lnTo>
                  <a:lnTo>
                    <a:pt x="316" y="398"/>
                  </a:lnTo>
                  <a:lnTo>
                    <a:pt x="295" y="561"/>
                  </a:lnTo>
                  <a:lnTo>
                    <a:pt x="268" y="641"/>
                  </a:lnTo>
                  <a:lnTo>
                    <a:pt x="248" y="668"/>
                  </a:lnTo>
                  <a:lnTo>
                    <a:pt x="206" y="698"/>
                  </a:lnTo>
                  <a:lnTo>
                    <a:pt x="103" y="730"/>
                  </a:lnTo>
                  <a:lnTo>
                    <a:pt x="54" y="770"/>
                  </a:lnTo>
                  <a:lnTo>
                    <a:pt x="21" y="814"/>
                  </a:lnTo>
                  <a:lnTo>
                    <a:pt x="103" y="761"/>
                  </a:lnTo>
                  <a:lnTo>
                    <a:pt x="242" y="730"/>
                  </a:lnTo>
                  <a:lnTo>
                    <a:pt x="189" y="1019"/>
                  </a:lnTo>
                  <a:lnTo>
                    <a:pt x="170" y="1109"/>
                  </a:lnTo>
                  <a:lnTo>
                    <a:pt x="57" y="1348"/>
                  </a:lnTo>
                  <a:lnTo>
                    <a:pt x="0" y="1521"/>
                  </a:lnTo>
                  <a:lnTo>
                    <a:pt x="27" y="1534"/>
                  </a:lnTo>
                  <a:lnTo>
                    <a:pt x="90" y="1323"/>
                  </a:lnTo>
                  <a:lnTo>
                    <a:pt x="200" y="1071"/>
                  </a:lnTo>
                  <a:lnTo>
                    <a:pt x="289" y="656"/>
                  </a:lnTo>
                  <a:lnTo>
                    <a:pt x="367" y="346"/>
                  </a:lnTo>
                  <a:lnTo>
                    <a:pt x="367" y="305"/>
                  </a:lnTo>
                  <a:lnTo>
                    <a:pt x="322" y="242"/>
                  </a:lnTo>
                  <a:lnTo>
                    <a:pt x="278" y="109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6" name="Freeform 56"/>
            <p:cNvSpPr>
              <a:spLocks/>
            </p:cNvSpPr>
            <p:nvPr/>
          </p:nvSpPr>
          <p:spPr bwMode="auto">
            <a:xfrm>
              <a:off x="1745" y="2592"/>
              <a:ext cx="153" cy="665"/>
            </a:xfrm>
            <a:custGeom>
              <a:avLst/>
              <a:gdLst>
                <a:gd name="T0" fmla="*/ 84 w 382"/>
                <a:gd name="T1" fmla="*/ 0 h 1781"/>
                <a:gd name="T2" fmla="*/ 152 w 382"/>
                <a:gd name="T3" fmla="*/ 131 h 1781"/>
                <a:gd name="T4" fmla="*/ 213 w 382"/>
                <a:gd name="T5" fmla="*/ 209 h 1781"/>
                <a:gd name="T6" fmla="*/ 213 w 382"/>
                <a:gd name="T7" fmla="*/ 688 h 1781"/>
                <a:gd name="T8" fmla="*/ 266 w 382"/>
                <a:gd name="T9" fmla="*/ 1091 h 1781"/>
                <a:gd name="T10" fmla="*/ 120 w 382"/>
                <a:gd name="T11" fmla="*/ 1159 h 1781"/>
                <a:gd name="T12" fmla="*/ 0 w 382"/>
                <a:gd name="T13" fmla="*/ 1239 h 1781"/>
                <a:gd name="T14" fmla="*/ 205 w 382"/>
                <a:gd name="T15" fmla="*/ 1171 h 1781"/>
                <a:gd name="T16" fmla="*/ 348 w 382"/>
                <a:gd name="T17" fmla="*/ 1123 h 1781"/>
                <a:gd name="T18" fmla="*/ 361 w 382"/>
                <a:gd name="T19" fmla="*/ 1140 h 1781"/>
                <a:gd name="T20" fmla="*/ 358 w 382"/>
                <a:gd name="T21" fmla="*/ 1186 h 1781"/>
                <a:gd name="T22" fmla="*/ 230 w 382"/>
                <a:gd name="T23" fmla="*/ 1460 h 1781"/>
                <a:gd name="T24" fmla="*/ 131 w 382"/>
                <a:gd name="T25" fmla="*/ 1633 h 1781"/>
                <a:gd name="T26" fmla="*/ 51 w 382"/>
                <a:gd name="T27" fmla="*/ 1781 h 1781"/>
                <a:gd name="T28" fmla="*/ 205 w 382"/>
                <a:gd name="T29" fmla="*/ 1541 h 1781"/>
                <a:gd name="T30" fmla="*/ 283 w 382"/>
                <a:gd name="T31" fmla="*/ 1397 h 1781"/>
                <a:gd name="T32" fmla="*/ 382 w 382"/>
                <a:gd name="T33" fmla="*/ 1180 h 1781"/>
                <a:gd name="T34" fmla="*/ 382 w 382"/>
                <a:gd name="T35" fmla="*/ 1123 h 1781"/>
                <a:gd name="T36" fmla="*/ 361 w 382"/>
                <a:gd name="T37" fmla="*/ 1108 h 1781"/>
                <a:gd name="T38" fmla="*/ 306 w 382"/>
                <a:gd name="T39" fmla="*/ 1114 h 1781"/>
                <a:gd name="T40" fmla="*/ 240 w 382"/>
                <a:gd name="T41" fmla="*/ 798 h 1781"/>
                <a:gd name="T42" fmla="*/ 226 w 382"/>
                <a:gd name="T43" fmla="*/ 563 h 1781"/>
                <a:gd name="T44" fmla="*/ 240 w 382"/>
                <a:gd name="T45" fmla="*/ 378 h 1781"/>
                <a:gd name="T46" fmla="*/ 321 w 382"/>
                <a:gd name="T47" fmla="*/ 194 h 1781"/>
                <a:gd name="T48" fmla="*/ 266 w 382"/>
                <a:gd name="T49" fmla="*/ 158 h 1781"/>
                <a:gd name="T50" fmla="*/ 257 w 382"/>
                <a:gd name="T51" fmla="*/ 158 h 1781"/>
                <a:gd name="T52" fmla="*/ 262 w 382"/>
                <a:gd name="T53" fmla="*/ 203 h 1781"/>
                <a:gd name="T54" fmla="*/ 236 w 382"/>
                <a:gd name="T55" fmla="*/ 215 h 1781"/>
                <a:gd name="T56" fmla="*/ 230 w 382"/>
                <a:gd name="T57" fmla="*/ 184 h 1781"/>
                <a:gd name="T58" fmla="*/ 183 w 382"/>
                <a:gd name="T59" fmla="*/ 131 h 1781"/>
                <a:gd name="T60" fmla="*/ 131 w 382"/>
                <a:gd name="T61" fmla="*/ 53 h 1781"/>
                <a:gd name="T62" fmla="*/ 84 w 382"/>
                <a:gd name="T63" fmla="*/ 0 h 1781"/>
                <a:gd name="T64" fmla="*/ 84 w 382"/>
                <a:gd name="T65" fmla="*/ 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2" h="1781">
                  <a:moveTo>
                    <a:pt x="84" y="0"/>
                  </a:moveTo>
                  <a:lnTo>
                    <a:pt x="152" y="131"/>
                  </a:lnTo>
                  <a:lnTo>
                    <a:pt x="213" y="209"/>
                  </a:lnTo>
                  <a:lnTo>
                    <a:pt x="213" y="688"/>
                  </a:lnTo>
                  <a:lnTo>
                    <a:pt x="266" y="1091"/>
                  </a:lnTo>
                  <a:lnTo>
                    <a:pt x="120" y="1159"/>
                  </a:lnTo>
                  <a:lnTo>
                    <a:pt x="0" y="1239"/>
                  </a:lnTo>
                  <a:lnTo>
                    <a:pt x="205" y="1171"/>
                  </a:lnTo>
                  <a:lnTo>
                    <a:pt x="348" y="1123"/>
                  </a:lnTo>
                  <a:lnTo>
                    <a:pt x="361" y="1140"/>
                  </a:lnTo>
                  <a:lnTo>
                    <a:pt x="358" y="1186"/>
                  </a:lnTo>
                  <a:lnTo>
                    <a:pt x="230" y="1460"/>
                  </a:lnTo>
                  <a:lnTo>
                    <a:pt x="131" y="1633"/>
                  </a:lnTo>
                  <a:lnTo>
                    <a:pt x="51" y="1781"/>
                  </a:lnTo>
                  <a:lnTo>
                    <a:pt x="205" y="1541"/>
                  </a:lnTo>
                  <a:lnTo>
                    <a:pt x="283" y="1397"/>
                  </a:lnTo>
                  <a:lnTo>
                    <a:pt x="382" y="1180"/>
                  </a:lnTo>
                  <a:lnTo>
                    <a:pt x="382" y="1123"/>
                  </a:lnTo>
                  <a:lnTo>
                    <a:pt x="361" y="1108"/>
                  </a:lnTo>
                  <a:lnTo>
                    <a:pt x="306" y="1114"/>
                  </a:lnTo>
                  <a:lnTo>
                    <a:pt x="240" y="798"/>
                  </a:lnTo>
                  <a:lnTo>
                    <a:pt x="226" y="563"/>
                  </a:lnTo>
                  <a:lnTo>
                    <a:pt x="240" y="378"/>
                  </a:lnTo>
                  <a:lnTo>
                    <a:pt x="321" y="194"/>
                  </a:lnTo>
                  <a:lnTo>
                    <a:pt x="266" y="158"/>
                  </a:lnTo>
                  <a:lnTo>
                    <a:pt x="257" y="158"/>
                  </a:lnTo>
                  <a:lnTo>
                    <a:pt x="262" y="203"/>
                  </a:lnTo>
                  <a:lnTo>
                    <a:pt x="236" y="215"/>
                  </a:lnTo>
                  <a:lnTo>
                    <a:pt x="230" y="184"/>
                  </a:lnTo>
                  <a:lnTo>
                    <a:pt x="183" y="131"/>
                  </a:lnTo>
                  <a:lnTo>
                    <a:pt x="131" y="53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7" name="Freeform 57"/>
            <p:cNvSpPr>
              <a:spLocks/>
            </p:cNvSpPr>
            <p:nvPr/>
          </p:nvSpPr>
          <p:spPr bwMode="auto">
            <a:xfrm>
              <a:off x="1550" y="3163"/>
              <a:ext cx="204" cy="107"/>
            </a:xfrm>
            <a:custGeom>
              <a:avLst/>
              <a:gdLst>
                <a:gd name="T0" fmla="*/ 42 w 510"/>
                <a:gd name="T1" fmla="*/ 0 h 289"/>
                <a:gd name="T2" fmla="*/ 109 w 510"/>
                <a:gd name="T3" fmla="*/ 31 h 289"/>
                <a:gd name="T4" fmla="*/ 265 w 510"/>
                <a:gd name="T5" fmla="*/ 141 h 289"/>
                <a:gd name="T6" fmla="*/ 394 w 510"/>
                <a:gd name="T7" fmla="*/ 221 h 289"/>
                <a:gd name="T8" fmla="*/ 506 w 510"/>
                <a:gd name="T9" fmla="*/ 272 h 289"/>
                <a:gd name="T10" fmla="*/ 510 w 510"/>
                <a:gd name="T11" fmla="*/ 289 h 289"/>
                <a:gd name="T12" fmla="*/ 373 w 510"/>
                <a:gd name="T13" fmla="*/ 230 h 289"/>
                <a:gd name="T14" fmla="*/ 225 w 510"/>
                <a:gd name="T15" fmla="*/ 141 h 289"/>
                <a:gd name="T16" fmla="*/ 78 w 510"/>
                <a:gd name="T17" fmla="*/ 42 h 289"/>
                <a:gd name="T18" fmla="*/ 0 w 510"/>
                <a:gd name="T19" fmla="*/ 4 h 289"/>
                <a:gd name="T20" fmla="*/ 42 w 510"/>
                <a:gd name="T21" fmla="*/ 0 h 289"/>
                <a:gd name="T22" fmla="*/ 42 w 510"/>
                <a:gd name="T2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0" h="289">
                  <a:moveTo>
                    <a:pt x="42" y="0"/>
                  </a:moveTo>
                  <a:lnTo>
                    <a:pt x="109" y="31"/>
                  </a:lnTo>
                  <a:lnTo>
                    <a:pt x="265" y="141"/>
                  </a:lnTo>
                  <a:lnTo>
                    <a:pt x="394" y="221"/>
                  </a:lnTo>
                  <a:lnTo>
                    <a:pt x="506" y="272"/>
                  </a:lnTo>
                  <a:lnTo>
                    <a:pt x="510" y="289"/>
                  </a:lnTo>
                  <a:lnTo>
                    <a:pt x="373" y="230"/>
                  </a:lnTo>
                  <a:lnTo>
                    <a:pt x="225" y="141"/>
                  </a:lnTo>
                  <a:lnTo>
                    <a:pt x="78" y="42"/>
                  </a:lnTo>
                  <a:lnTo>
                    <a:pt x="0" y="4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8" name="Freeform 58"/>
            <p:cNvSpPr>
              <a:spLocks/>
            </p:cNvSpPr>
            <p:nvPr/>
          </p:nvSpPr>
          <p:spPr bwMode="auto">
            <a:xfrm>
              <a:off x="1884" y="2769"/>
              <a:ext cx="265" cy="544"/>
            </a:xfrm>
            <a:custGeom>
              <a:avLst/>
              <a:gdLst>
                <a:gd name="T0" fmla="*/ 0 w 662"/>
                <a:gd name="T1" fmla="*/ 1327 h 1460"/>
                <a:gd name="T2" fmla="*/ 51 w 662"/>
                <a:gd name="T3" fmla="*/ 873 h 1460"/>
                <a:gd name="T4" fmla="*/ 78 w 662"/>
                <a:gd name="T5" fmla="*/ 734 h 1460"/>
                <a:gd name="T6" fmla="*/ 141 w 662"/>
                <a:gd name="T7" fmla="*/ 557 h 1460"/>
                <a:gd name="T8" fmla="*/ 200 w 662"/>
                <a:gd name="T9" fmla="*/ 382 h 1460"/>
                <a:gd name="T10" fmla="*/ 241 w 662"/>
                <a:gd name="T11" fmla="*/ 219 h 1460"/>
                <a:gd name="T12" fmla="*/ 278 w 662"/>
                <a:gd name="T13" fmla="*/ 59 h 1460"/>
                <a:gd name="T14" fmla="*/ 289 w 662"/>
                <a:gd name="T15" fmla="*/ 52 h 1460"/>
                <a:gd name="T16" fmla="*/ 295 w 662"/>
                <a:gd name="T17" fmla="*/ 72 h 1460"/>
                <a:gd name="T18" fmla="*/ 295 w 662"/>
                <a:gd name="T19" fmla="*/ 200 h 1460"/>
                <a:gd name="T20" fmla="*/ 268 w 662"/>
                <a:gd name="T21" fmla="*/ 441 h 1460"/>
                <a:gd name="T22" fmla="*/ 236 w 662"/>
                <a:gd name="T23" fmla="*/ 656 h 1460"/>
                <a:gd name="T24" fmla="*/ 329 w 662"/>
                <a:gd name="T25" fmla="*/ 504 h 1460"/>
                <a:gd name="T26" fmla="*/ 420 w 662"/>
                <a:gd name="T27" fmla="*/ 394 h 1460"/>
                <a:gd name="T28" fmla="*/ 504 w 662"/>
                <a:gd name="T29" fmla="*/ 299 h 1460"/>
                <a:gd name="T30" fmla="*/ 534 w 662"/>
                <a:gd name="T31" fmla="*/ 147 h 1460"/>
                <a:gd name="T32" fmla="*/ 616 w 662"/>
                <a:gd name="T33" fmla="*/ 0 h 1460"/>
                <a:gd name="T34" fmla="*/ 561 w 662"/>
                <a:gd name="T35" fmla="*/ 179 h 1460"/>
                <a:gd name="T36" fmla="*/ 540 w 662"/>
                <a:gd name="T37" fmla="*/ 282 h 1460"/>
                <a:gd name="T38" fmla="*/ 504 w 662"/>
                <a:gd name="T39" fmla="*/ 358 h 1460"/>
                <a:gd name="T40" fmla="*/ 437 w 662"/>
                <a:gd name="T41" fmla="*/ 456 h 1460"/>
                <a:gd name="T42" fmla="*/ 394 w 662"/>
                <a:gd name="T43" fmla="*/ 546 h 1460"/>
                <a:gd name="T44" fmla="*/ 361 w 662"/>
                <a:gd name="T45" fmla="*/ 641 h 1460"/>
                <a:gd name="T46" fmla="*/ 352 w 662"/>
                <a:gd name="T47" fmla="*/ 734 h 1460"/>
                <a:gd name="T48" fmla="*/ 342 w 662"/>
                <a:gd name="T49" fmla="*/ 856 h 1460"/>
                <a:gd name="T50" fmla="*/ 346 w 662"/>
                <a:gd name="T51" fmla="*/ 918 h 1460"/>
                <a:gd name="T52" fmla="*/ 414 w 662"/>
                <a:gd name="T53" fmla="*/ 823 h 1460"/>
                <a:gd name="T54" fmla="*/ 513 w 662"/>
                <a:gd name="T55" fmla="*/ 740 h 1460"/>
                <a:gd name="T56" fmla="*/ 646 w 662"/>
                <a:gd name="T57" fmla="*/ 681 h 1460"/>
                <a:gd name="T58" fmla="*/ 548 w 662"/>
                <a:gd name="T59" fmla="*/ 776 h 1460"/>
                <a:gd name="T60" fmla="*/ 498 w 662"/>
                <a:gd name="T61" fmla="*/ 882 h 1460"/>
                <a:gd name="T62" fmla="*/ 489 w 662"/>
                <a:gd name="T63" fmla="*/ 987 h 1460"/>
                <a:gd name="T64" fmla="*/ 593 w 662"/>
                <a:gd name="T65" fmla="*/ 1032 h 1460"/>
                <a:gd name="T66" fmla="*/ 662 w 662"/>
                <a:gd name="T67" fmla="*/ 1129 h 1460"/>
                <a:gd name="T68" fmla="*/ 567 w 662"/>
                <a:gd name="T69" fmla="*/ 1097 h 1460"/>
                <a:gd name="T70" fmla="*/ 468 w 662"/>
                <a:gd name="T71" fmla="*/ 1165 h 1460"/>
                <a:gd name="T72" fmla="*/ 468 w 662"/>
                <a:gd name="T73" fmla="*/ 1249 h 1460"/>
                <a:gd name="T74" fmla="*/ 489 w 662"/>
                <a:gd name="T75" fmla="*/ 1361 h 1460"/>
                <a:gd name="T76" fmla="*/ 525 w 662"/>
                <a:gd name="T77" fmla="*/ 1460 h 1460"/>
                <a:gd name="T78" fmla="*/ 295 w 662"/>
                <a:gd name="T79" fmla="*/ 1460 h 1460"/>
                <a:gd name="T80" fmla="*/ 194 w 662"/>
                <a:gd name="T81" fmla="*/ 1451 h 1460"/>
                <a:gd name="T82" fmla="*/ 160 w 662"/>
                <a:gd name="T83" fmla="*/ 1365 h 1460"/>
                <a:gd name="T84" fmla="*/ 141 w 662"/>
                <a:gd name="T85" fmla="*/ 1219 h 1460"/>
                <a:gd name="T86" fmla="*/ 137 w 662"/>
                <a:gd name="T87" fmla="*/ 1025 h 1460"/>
                <a:gd name="T88" fmla="*/ 105 w 662"/>
                <a:gd name="T89" fmla="*/ 859 h 1460"/>
                <a:gd name="T90" fmla="*/ 48 w 662"/>
                <a:gd name="T91" fmla="*/ 1019 h 1460"/>
                <a:gd name="T92" fmla="*/ 0 w 662"/>
                <a:gd name="T93" fmla="*/ 1327 h 1460"/>
                <a:gd name="T94" fmla="*/ 0 w 662"/>
                <a:gd name="T95" fmla="*/ 1327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2" h="1460">
                  <a:moveTo>
                    <a:pt x="0" y="1327"/>
                  </a:moveTo>
                  <a:lnTo>
                    <a:pt x="51" y="873"/>
                  </a:lnTo>
                  <a:lnTo>
                    <a:pt x="78" y="734"/>
                  </a:lnTo>
                  <a:lnTo>
                    <a:pt x="141" y="557"/>
                  </a:lnTo>
                  <a:lnTo>
                    <a:pt x="200" y="382"/>
                  </a:lnTo>
                  <a:lnTo>
                    <a:pt x="241" y="219"/>
                  </a:lnTo>
                  <a:lnTo>
                    <a:pt x="278" y="59"/>
                  </a:lnTo>
                  <a:lnTo>
                    <a:pt x="289" y="52"/>
                  </a:lnTo>
                  <a:lnTo>
                    <a:pt x="295" y="72"/>
                  </a:lnTo>
                  <a:lnTo>
                    <a:pt x="295" y="200"/>
                  </a:lnTo>
                  <a:lnTo>
                    <a:pt x="268" y="441"/>
                  </a:lnTo>
                  <a:lnTo>
                    <a:pt x="236" y="656"/>
                  </a:lnTo>
                  <a:lnTo>
                    <a:pt x="329" y="504"/>
                  </a:lnTo>
                  <a:lnTo>
                    <a:pt x="420" y="394"/>
                  </a:lnTo>
                  <a:lnTo>
                    <a:pt x="504" y="299"/>
                  </a:lnTo>
                  <a:lnTo>
                    <a:pt x="534" y="147"/>
                  </a:lnTo>
                  <a:lnTo>
                    <a:pt x="616" y="0"/>
                  </a:lnTo>
                  <a:lnTo>
                    <a:pt x="561" y="179"/>
                  </a:lnTo>
                  <a:lnTo>
                    <a:pt x="540" y="282"/>
                  </a:lnTo>
                  <a:lnTo>
                    <a:pt x="504" y="358"/>
                  </a:lnTo>
                  <a:lnTo>
                    <a:pt x="437" y="456"/>
                  </a:lnTo>
                  <a:lnTo>
                    <a:pt x="394" y="546"/>
                  </a:lnTo>
                  <a:lnTo>
                    <a:pt x="361" y="641"/>
                  </a:lnTo>
                  <a:lnTo>
                    <a:pt x="352" y="734"/>
                  </a:lnTo>
                  <a:lnTo>
                    <a:pt x="342" y="856"/>
                  </a:lnTo>
                  <a:lnTo>
                    <a:pt x="346" y="918"/>
                  </a:lnTo>
                  <a:lnTo>
                    <a:pt x="414" y="823"/>
                  </a:lnTo>
                  <a:lnTo>
                    <a:pt x="513" y="740"/>
                  </a:lnTo>
                  <a:lnTo>
                    <a:pt x="646" y="681"/>
                  </a:lnTo>
                  <a:lnTo>
                    <a:pt x="548" y="776"/>
                  </a:lnTo>
                  <a:lnTo>
                    <a:pt x="498" y="882"/>
                  </a:lnTo>
                  <a:lnTo>
                    <a:pt x="489" y="987"/>
                  </a:lnTo>
                  <a:lnTo>
                    <a:pt x="593" y="1032"/>
                  </a:lnTo>
                  <a:lnTo>
                    <a:pt x="662" y="1129"/>
                  </a:lnTo>
                  <a:lnTo>
                    <a:pt x="567" y="1097"/>
                  </a:lnTo>
                  <a:lnTo>
                    <a:pt x="468" y="1165"/>
                  </a:lnTo>
                  <a:lnTo>
                    <a:pt x="468" y="1249"/>
                  </a:lnTo>
                  <a:lnTo>
                    <a:pt x="489" y="1361"/>
                  </a:lnTo>
                  <a:lnTo>
                    <a:pt x="525" y="1460"/>
                  </a:lnTo>
                  <a:lnTo>
                    <a:pt x="295" y="1460"/>
                  </a:lnTo>
                  <a:lnTo>
                    <a:pt x="194" y="1451"/>
                  </a:lnTo>
                  <a:lnTo>
                    <a:pt x="160" y="1365"/>
                  </a:lnTo>
                  <a:lnTo>
                    <a:pt x="141" y="1219"/>
                  </a:lnTo>
                  <a:lnTo>
                    <a:pt x="137" y="1025"/>
                  </a:lnTo>
                  <a:lnTo>
                    <a:pt x="105" y="859"/>
                  </a:lnTo>
                  <a:lnTo>
                    <a:pt x="48" y="1019"/>
                  </a:lnTo>
                  <a:lnTo>
                    <a:pt x="0" y="1327"/>
                  </a:lnTo>
                  <a:lnTo>
                    <a:pt x="0" y="1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9" name="Freeform 59"/>
            <p:cNvSpPr>
              <a:spLocks/>
            </p:cNvSpPr>
            <p:nvPr/>
          </p:nvSpPr>
          <p:spPr bwMode="auto">
            <a:xfrm>
              <a:off x="1198" y="3338"/>
              <a:ext cx="34" cy="82"/>
            </a:xfrm>
            <a:custGeom>
              <a:avLst/>
              <a:gdLst>
                <a:gd name="T0" fmla="*/ 0 w 84"/>
                <a:gd name="T1" fmla="*/ 26 h 218"/>
                <a:gd name="T2" fmla="*/ 42 w 84"/>
                <a:gd name="T3" fmla="*/ 207 h 218"/>
                <a:gd name="T4" fmla="*/ 84 w 84"/>
                <a:gd name="T5" fmla="*/ 218 h 218"/>
                <a:gd name="T6" fmla="*/ 28 w 84"/>
                <a:gd name="T7" fmla="*/ 0 h 218"/>
                <a:gd name="T8" fmla="*/ 0 w 84"/>
                <a:gd name="T9" fmla="*/ 26 h 218"/>
                <a:gd name="T10" fmla="*/ 0 w 84"/>
                <a:gd name="T11" fmla="*/ 2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18">
                  <a:moveTo>
                    <a:pt x="0" y="26"/>
                  </a:moveTo>
                  <a:lnTo>
                    <a:pt x="42" y="207"/>
                  </a:lnTo>
                  <a:lnTo>
                    <a:pt x="84" y="218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0" name="Freeform 60"/>
            <p:cNvSpPr>
              <a:spLocks/>
            </p:cNvSpPr>
            <p:nvPr/>
          </p:nvSpPr>
          <p:spPr bwMode="auto">
            <a:xfrm>
              <a:off x="1484" y="3379"/>
              <a:ext cx="38" cy="77"/>
            </a:xfrm>
            <a:custGeom>
              <a:avLst/>
              <a:gdLst>
                <a:gd name="T0" fmla="*/ 0 w 93"/>
                <a:gd name="T1" fmla="*/ 0 h 205"/>
                <a:gd name="T2" fmla="*/ 13 w 93"/>
                <a:gd name="T3" fmla="*/ 192 h 205"/>
                <a:gd name="T4" fmla="*/ 82 w 93"/>
                <a:gd name="T5" fmla="*/ 205 h 205"/>
                <a:gd name="T6" fmla="*/ 93 w 93"/>
                <a:gd name="T7" fmla="*/ 28 h 205"/>
                <a:gd name="T8" fmla="*/ 0 w 93"/>
                <a:gd name="T9" fmla="*/ 0 h 205"/>
                <a:gd name="T10" fmla="*/ 0 w 93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5">
                  <a:moveTo>
                    <a:pt x="0" y="0"/>
                  </a:moveTo>
                  <a:lnTo>
                    <a:pt x="13" y="192"/>
                  </a:lnTo>
                  <a:lnTo>
                    <a:pt x="82" y="205"/>
                  </a:lnTo>
                  <a:lnTo>
                    <a:pt x="9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1" name="Freeform 61"/>
            <p:cNvSpPr>
              <a:spLocks/>
            </p:cNvSpPr>
            <p:nvPr/>
          </p:nvSpPr>
          <p:spPr bwMode="auto">
            <a:xfrm>
              <a:off x="1834" y="2628"/>
              <a:ext cx="559" cy="661"/>
            </a:xfrm>
            <a:custGeom>
              <a:avLst/>
              <a:gdLst>
                <a:gd name="T0" fmla="*/ 0 w 1394"/>
                <a:gd name="T1" fmla="*/ 32 h 1770"/>
                <a:gd name="T2" fmla="*/ 101 w 1394"/>
                <a:gd name="T3" fmla="*/ 0 h 1770"/>
                <a:gd name="T4" fmla="*/ 206 w 1394"/>
                <a:gd name="T5" fmla="*/ 64 h 1770"/>
                <a:gd name="T6" fmla="*/ 495 w 1394"/>
                <a:gd name="T7" fmla="*/ 101 h 1770"/>
                <a:gd name="T8" fmla="*/ 738 w 1394"/>
                <a:gd name="T9" fmla="*/ 160 h 1770"/>
                <a:gd name="T10" fmla="*/ 867 w 1394"/>
                <a:gd name="T11" fmla="*/ 217 h 1770"/>
                <a:gd name="T12" fmla="*/ 875 w 1394"/>
                <a:gd name="T13" fmla="*/ 237 h 1770"/>
                <a:gd name="T14" fmla="*/ 970 w 1394"/>
                <a:gd name="T15" fmla="*/ 262 h 1770"/>
                <a:gd name="T16" fmla="*/ 1092 w 1394"/>
                <a:gd name="T17" fmla="*/ 405 h 1770"/>
                <a:gd name="T18" fmla="*/ 1130 w 1394"/>
                <a:gd name="T19" fmla="*/ 589 h 1770"/>
                <a:gd name="T20" fmla="*/ 1109 w 1394"/>
                <a:gd name="T21" fmla="*/ 705 h 1770"/>
                <a:gd name="T22" fmla="*/ 1109 w 1394"/>
                <a:gd name="T23" fmla="*/ 781 h 1770"/>
                <a:gd name="T24" fmla="*/ 1067 w 1394"/>
                <a:gd name="T25" fmla="*/ 897 h 1770"/>
                <a:gd name="T26" fmla="*/ 1067 w 1394"/>
                <a:gd name="T27" fmla="*/ 943 h 1770"/>
                <a:gd name="T28" fmla="*/ 1151 w 1394"/>
                <a:gd name="T29" fmla="*/ 1036 h 1770"/>
                <a:gd name="T30" fmla="*/ 1202 w 1394"/>
                <a:gd name="T31" fmla="*/ 1129 h 1770"/>
                <a:gd name="T32" fmla="*/ 1225 w 1394"/>
                <a:gd name="T33" fmla="*/ 1262 h 1770"/>
                <a:gd name="T34" fmla="*/ 1240 w 1394"/>
                <a:gd name="T35" fmla="*/ 1372 h 1770"/>
                <a:gd name="T36" fmla="*/ 1329 w 1394"/>
                <a:gd name="T37" fmla="*/ 1441 h 1770"/>
                <a:gd name="T38" fmla="*/ 1362 w 1394"/>
                <a:gd name="T39" fmla="*/ 1557 h 1770"/>
                <a:gd name="T40" fmla="*/ 1362 w 1394"/>
                <a:gd name="T41" fmla="*/ 1673 h 1770"/>
                <a:gd name="T42" fmla="*/ 1394 w 1394"/>
                <a:gd name="T43" fmla="*/ 1770 h 1770"/>
                <a:gd name="T44" fmla="*/ 1324 w 1394"/>
                <a:gd name="T45" fmla="*/ 1730 h 1770"/>
                <a:gd name="T46" fmla="*/ 1278 w 1394"/>
                <a:gd name="T47" fmla="*/ 1633 h 1770"/>
                <a:gd name="T48" fmla="*/ 1335 w 1394"/>
                <a:gd name="T49" fmla="*/ 1640 h 1770"/>
                <a:gd name="T50" fmla="*/ 1341 w 1394"/>
                <a:gd name="T51" fmla="*/ 1524 h 1770"/>
                <a:gd name="T52" fmla="*/ 1265 w 1394"/>
                <a:gd name="T53" fmla="*/ 1448 h 1770"/>
                <a:gd name="T54" fmla="*/ 1029 w 1394"/>
                <a:gd name="T55" fmla="*/ 1424 h 1770"/>
                <a:gd name="T56" fmla="*/ 930 w 1394"/>
                <a:gd name="T57" fmla="*/ 1372 h 1770"/>
                <a:gd name="T58" fmla="*/ 841 w 1394"/>
                <a:gd name="T59" fmla="*/ 1359 h 1770"/>
                <a:gd name="T60" fmla="*/ 808 w 1394"/>
                <a:gd name="T61" fmla="*/ 1313 h 1770"/>
                <a:gd name="T62" fmla="*/ 875 w 1394"/>
                <a:gd name="T63" fmla="*/ 1325 h 1770"/>
                <a:gd name="T64" fmla="*/ 951 w 1394"/>
                <a:gd name="T65" fmla="*/ 1359 h 1770"/>
                <a:gd name="T66" fmla="*/ 1046 w 1394"/>
                <a:gd name="T67" fmla="*/ 1386 h 1770"/>
                <a:gd name="T68" fmla="*/ 1194 w 1394"/>
                <a:gd name="T69" fmla="*/ 1359 h 1770"/>
                <a:gd name="T70" fmla="*/ 1189 w 1394"/>
                <a:gd name="T71" fmla="*/ 1230 h 1770"/>
                <a:gd name="T72" fmla="*/ 1135 w 1394"/>
                <a:gd name="T73" fmla="*/ 1083 h 1770"/>
                <a:gd name="T74" fmla="*/ 1059 w 1394"/>
                <a:gd name="T75" fmla="*/ 973 h 1770"/>
                <a:gd name="T76" fmla="*/ 886 w 1394"/>
                <a:gd name="T77" fmla="*/ 903 h 1770"/>
                <a:gd name="T78" fmla="*/ 943 w 1394"/>
                <a:gd name="T79" fmla="*/ 846 h 1770"/>
                <a:gd name="T80" fmla="*/ 1040 w 1394"/>
                <a:gd name="T81" fmla="*/ 827 h 1770"/>
                <a:gd name="T82" fmla="*/ 1078 w 1394"/>
                <a:gd name="T83" fmla="*/ 735 h 1770"/>
                <a:gd name="T84" fmla="*/ 1103 w 1394"/>
                <a:gd name="T85" fmla="*/ 583 h 1770"/>
                <a:gd name="T86" fmla="*/ 1067 w 1394"/>
                <a:gd name="T87" fmla="*/ 416 h 1770"/>
                <a:gd name="T88" fmla="*/ 951 w 1394"/>
                <a:gd name="T89" fmla="*/ 281 h 1770"/>
                <a:gd name="T90" fmla="*/ 848 w 1394"/>
                <a:gd name="T91" fmla="*/ 262 h 1770"/>
                <a:gd name="T92" fmla="*/ 757 w 1394"/>
                <a:gd name="T93" fmla="*/ 344 h 1770"/>
                <a:gd name="T94" fmla="*/ 822 w 1394"/>
                <a:gd name="T95" fmla="*/ 237 h 1770"/>
                <a:gd name="T96" fmla="*/ 706 w 1394"/>
                <a:gd name="T97" fmla="*/ 179 h 1770"/>
                <a:gd name="T98" fmla="*/ 449 w 1394"/>
                <a:gd name="T99" fmla="*/ 122 h 1770"/>
                <a:gd name="T100" fmla="*/ 173 w 1394"/>
                <a:gd name="T101" fmla="*/ 91 h 1770"/>
                <a:gd name="T102" fmla="*/ 101 w 1394"/>
                <a:gd name="T103" fmla="*/ 32 h 1770"/>
                <a:gd name="T104" fmla="*/ 0 w 1394"/>
                <a:gd name="T105" fmla="*/ 32 h 1770"/>
                <a:gd name="T106" fmla="*/ 0 w 1394"/>
                <a:gd name="T107" fmla="*/ 32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4" h="1770">
                  <a:moveTo>
                    <a:pt x="0" y="32"/>
                  </a:moveTo>
                  <a:lnTo>
                    <a:pt x="101" y="0"/>
                  </a:lnTo>
                  <a:lnTo>
                    <a:pt x="206" y="64"/>
                  </a:lnTo>
                  <a:lnTo>
                    <a:pt x="495" y="101"/>
                  </a:lnTo>
                  <a:lnTo>
                    <a:pt x="738" y="160"/>
                  </a:lnTo>
                  <a:lnTo>
                    <a:pt x="867" y="217"/>
                  </a:lnTo>
                  <a:lnTo>
                    <a:pt x="875" y="237"/>
                  </a:lnTo>
                  <a:lnTo>
                    <a:pt x="970" y="262"/>
                  </a:lnTo>
                  <a:lnTo>
                    <a:pt x="1092" y="405"/>
                  </a:lnTo>
                  <a:lnTo>
                    <a:pt x="1130" y="589"/>
                  </a:lnTo>
                  <a:lnTo>
                    <a:pt x="1109" y="705"/>
                  </a:lnTo>
                  <a:lnTo>
                    <a:pt x="1109" y="781"/>
                  </a:lnTo>
                  <a:lnTo>
                    <a:pt x="1067" y="897"/>
                  </a:lnTo>
                  <a:lnTo>
                    <a:pt x="1067" y="943"/>
                  </a:lnTo>
                  <a:lnTo>
                    <a:pt x="1151" y="1036"/>
                  </a:lnTo>
                  <a:lnTo>
                    <a:pt x="1202" y="1129"/>
                  </a:lnTo>
                  <a:lnTo>
                    <a:pt x="1225" y="1262"/>
                  </a:lnTo>
                  <a:lnTo>
                    <a:pt x="1240" y="1372"/>
                  </a:lnTo>
                  <a:lnTo>
                    <a:pt x="1329" y="1441"/>
                  </a:lnTo>
                  <a:lnTo>
                    <a:pt x="1362" y="1557"/>
                  </a:lnTo>
                  <a:lnTo>
                    <a:pt x="1362" y="1673"/>
                  </a:lnTo>
                  <a:lnTo>
                    <a:pt x="1394" y="1770"/>
                  </a:lnTo>
                  <a:lnTo>
                    <a:pt x="1324" y="1730"/>
                  </a:lnTo>
                  <a:lnTo>
                    <a:pt x="1278" y="1633"/>
                  </a:lnTo>
                  <a:lnTo>
                    <a:pt x="1335" y="1640"/>
                  </a:lnTo>
                  <a:lnTo>
                    <a:pt x="1341" y="1524"/>
                  </a:lnTo>
                  <a:lnTo>
                    <a:pt x="1265" y="1448"/>
                  </a:lnTo>
                  <a:lnTo>
                    <a:pt x="1029" y="1424"/>
                  </a:lnTo>
                  <a:lnTo>
                    <a:pt x="930" y="1372"/>
                  </a:lnTo>
                  <a:lnTo>
                    <a:pt x="841" y="1359"/>
                  </a:lnTo>
                  <a:lnTo>
                    <a:pt x="808" y="1313"/>
                  </a:lnTo>
                  <a:lnTo>
                    <a:pt x="875" y="1325"/>
                  </a:lnTo>
                  <a:lnTo>
                    <a:pt x="951" y="1359"/>
                  </a:lnTo>
                  <a:lnTo>
                    <a:pt x="1046" y="1386"/>
                  </a:lnTo>
                  <a:lnTo>
                    <a:pt x="1194" y="1359"/>
                  </a:lnTo>
                  <a:lnTo>
                    <a:pt x="1189" y="1230"/>
                  </a:lnTo>
                  <a:lnTo>
                    <a:pt x="1135" y="1083"/>
                  </a:lnTo>
                  <a:lnTo>
                    <a:pt x="1059" y="973"/>
                  </a:lnTo>
                  <a:lnTo>
                    <a:pt x="886" y="903"/>
                  </a:lnTo>
                  <a:lnTo>
                    <a:pt x="943" y="846"/>
                  </a:lnTo>
                  <a:lnTo>
                    <a:pt x="1040" y="827"/>
                  </a:lnTo>
                  <a:lnTo>
                    <a:pt x="1078" y="735"/>
                  </a:lnTo>
                  <a:lnTo>
                    <a:pt x="1103" y="583"/>
                  </a:lnTo>
                  <a:lnTo>
                    <a:pt x="1067" y="416"/>
                  </a:lnTo>
                  <a:lnTo>
                    <a:pt x="951" y="281"/>
                  </a:lnTo>
                  <a:lnTo>
                    <a:pt x="848" y="262"/>
                  </a:lnTo>
                  <a:lnTo>
                    <a:pt x="757" y="344"/>
                  </a:lnTo>
                  <a:lnTo>
                    <a:pt x="822" y="237"/>
                  </a:lnTo>
                  <a:lnTo>
                    <a:pt x="706" y="179"/>
                  </a:lnTo>
                  <a:lnTo>
                    <a:pt x="449" y="122"/>
                  </a:lnTo>
                  <a:lnTo>
                    <a:pt x="173" y="91"/>
                  </a:lnTo>
                  <a:lnTo>
                    <a:pt x="101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2" name="Freeform 62"/>
            <p:cNvSpPr>
              <a:spLocks/>
            </p:cNvSpPr>
            <p:nvPr/>
          </p:nvSpPr>
          <p:spPr bwMode="auto">
            <a:xfrm>
              <a:off x="1761" y="3260"/>
              <a:ext cx="439" cy="100"/>
            </a:xfrm>
            <a:custGeom>
              <a:avLst/>
              <a:gdLst>
                <a:gd name="T0" fmla="*/ 0 w 1093"/>
                <a:gd name="T1" fmla="*/ 0 h 268"/>
                <a:gd name="T2" fmla="*/ 222 w 1093"/>
                <a:gd name="T3" fmla="*/ 72 h 268"/>
                <a:gd name="T4" fmla="*/ 507 w 1093"/>
                <a:gd name="T5" fmla="*/ 116 h 268"/>
                <a:gd name="T6" fmla="*/ 829 w 1093"/>
                <a:gd name="T7" fmla="*/ 121 h 268"/>
                <a:gd name="T8" fmla="*/ 956 w 1093"/>
                <a:gd name="T9" fmla="*/ 142 h 268"/>
                <a:gd name="T10" fmla="*/ 1093 w 1093"/>
                <a:gd name="T11" fmla="*/ 268 h 268"/>
                <a:gd name="T12" fmla="*/ 861 w 1093"/>
                <a:gd name="T13" fmla="*/ 178 h 268"/>
                <a:gd name="T14" fmla="*/ 623 w 1093"/>
                <a:gd name="T15" fmla="*/ 161 h 268"/>
                <a:gd name="T16" fmla="*/ 391 w 1093"/>
                <a:gd name="T17" fmla="*/ 142 h 268"/>
                <a:gd name="T18" fmla="*/ 211 w 1093"/>
                <a:gd name="T19" fmla="*/ 104 h 268"/>
                <a:gd name="T20" fmla="*/ 49 w 1093"/>
                <a:gd name="T21" fmla="*/ 38 h 268"/>
                <a:gd name="T22" fmla="*/ 0 w 1093"/>
                <a:gd name="T23" fmla="*/ 0 h 268"/>
                <a:gd name="T24" fmla="*/ 0 w 1093"/>
                <a:gd name="T2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3" h="268">
                  <a:moveTo>
                    <a:pt x="0" y="0"/>
                  </a:moveTo>
                  <a:lnTo>
                    <a:pt x="222" y="72"/>
                  </a:lnTo>
                  <a:lnTo>
                    <a:pt x="507" y="116"/>
                  </a:lnTo>
                  <a:lnTo>
                    <a:pt x="829" y="121"/>
                  </a:lnTo>
                  <a:lnTo>
                    <a:pt x="956" y="142"/>
                  </a:lnTo>
                  <a:lnTo>
                    <a:pt x="1093" y="268"/>
                  </a:lnTo>
                  <a:lnTo>
                    <a:pt x="861" y="178"/>
                  </a:lnTo>
                  <a:lnTo>
                    <a:pt x="623" y="161"/>
                  </a:lnTo>
                  <a:lnTo>
                    <a:pt x="391" y="142"/>
                  </a:lnTo>
                  <a:lnTo>
                    <a:pt x="211" y="104"/>
                  </a:lnTo>
                  <a:lnTo>
                    <a:pt x="49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3" name="Freeform 63"/>
            <p:cNvSpPr>
              <a:spLocks/>
            </p:cNvSpPr>
            <p:nvPr/>
          </p:nvSpPr>
          <p:spPr bwMode="auto">
            <a:xfrm>
              <a:off x="2309" y="3295"/>
              <a:ext cx="169" cy="305"/>
            </a:xfrm>
            <a:custGeom>
              <a:avLst/>
              <a:gdLst>
                <a:gd name="T0" fmla="*/ 243 w 422"/>
                <a:gd name="T1" fmla="*/ 0 h 815"/>
                <a:gd name="T2" fmla="*/ 352 w 422"/>
                <a:gd name="T3" fmla="*/ 153 h 815"/>
                <a:gd name="T4" fmla="*/ 422 w 422"/>
                <a:gd name="T5" fmla="*/ 353 h 815"/>
                <a:gd name="T6" fmla="*/ 422 w 422"/>
                <a:gd name="T7" fmla="*/ 526 h 815"/>
                <a:gd name="T8" fmla="*/ 352 w 422"/>
                <a:gd name="T9" fmla="*/ 815 h 815"/>
                <a:gd name="T10" fmla="*/ 0 w 422"/>
                <a:gd name="T11" fmla="*/ 756 h 815"/>
                <a:gd name="T12" fmla="*/ 68 w 422"/>
                <a:gd name="T13" fmla="*/ 699 h 815"/>
                <a:gd name="T14" fmla="*/ 141 w 422"/>
                <a:gd name="T15" fmla="*/ 667 h 815"/>
                <a:gd name="T16" fmla="*/ 236 w 422"/>
                <a:gd name="T17" fmla="*/ 422 h 815"/>
                <a:gd name="T18" fmla="*/ 333 w 422"/>
                <a:gd name="T19" fmla="*/ 353 h 815"/>
                <a:gd name="T20" fmla="*/ 359 w 422"/>
                <a:gd name="T21" fmla="*/ 254 h 815"/>
                <a:gd name="T22" fmla="*/ 314 w 422"/>
                <a:gd name="T23" fmla="*/ 108 h 815"/>
                <a:gd name="T24" fmla="*/ 243 w 422"/>
                <a:gd name="T25" fmla="*/ 0 h 815"/>
                <a:gd name="T26" fmla="*/ 243 w 422"/>
                <a:gd name="T2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2" h="815">
                  <a:moveTo>
                    <a:pt x="243" y="0"/>
                  </a:moveTo>
                  <a:lnTo>
                    <a:pt x="352" y="153"/>
                  </a:lnTo>
                  <a:lnTo>
                    <a:pt x="422" y="353"/>
                  </a:lnTo>
                  <a:lnTo>
                    <a:pt x="422" y="526"/>
                  </a:lnTo>
                  <a:lnTo>
                    <a:pt x="352" y="815"/>
                  </a:lnTo>
                  <a:lnTo>
                    <a:pt x="0" y="756"/>
                  </a:lnTo>
                  <a:lnTo>
                    <a:pt x="68" y="699"/>
                  </a:lnTo>
                  <a:lnTo>
                    <a:pt x="141" y="667"/>
                  </a:lnTo>
                  <a:lnTo>
                    <a:pt x="236" y="422"/>
                  </a:lnTo>
                  <a:lnTo>
                    <a:pt x="333" y="353"/>
                  </a:lnTo>
                  <a:lnTo>
                    <a:pt x="359" y="254"/>
                  </a:lnTo>
                  <a:lnTo>
                    <a:pt x="314" y="108"/>
                  </a:lnTo>
                  <a:lnTo>
                    <a:pt x="243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4" name="Freeform 64"/>
            <p:cNvSpPr>
              <a:spLocks/>
            </p:cNvSpPr>
            <p:nvPr/>
          </p:nvSpPr>
          <p:spPr bwMode="auto">
            <a:xfrm>
              <a:off x="1726" y="3259"/>
              <a:ext cx="37" cy="234"/>
            </a:xfrm>
            <a:custGeom>
              <a:avLst/>
              <a:gdLst>
                <a:gd name="T0" fmla="*/ 76 w 93"/>
                <a:gd name="T1" fmla="*/ 0 h 627"/>
                <a:gd name="T2" fmla="*/ 62 w 93"/>
                <a:gd name="T3" fmla="*/ 13 h 627"/>
                <a:gd name="T4" fmla="*/ 62 w 93"/>
                <a:gd name="T5" fmla="*/ 62 h 627"/>
                <a:gd name="T6" fmla="*/ 49 w 93"/>
                <a:gd name="T7" fmla="*/ 211 h 627"/>
                <a:gd name="T8" fmla="*/ 47 w 93"/>
                <a:gd name="T9" fmla="*/ 235 h 627"/>
                <a:gd name="T10" fmla="*/ 60 w 93"/>
                <a:gd name="T11" fmla="*/ 252 h 627"/>
                <a:gd name="T12" fmla="*/ 49 w 93"/>
                <a:gd name="T13" fmla="*/ 353 h 627"/>
                <a:gd name="T14" fmla="*/ 39 w 93"/>
                <a:gd name="T15" fmla="*/ 410 h 627"/>
                <a:gd name="T16" fmla="*/ 0 w 93"/>
                <a:gd name="T17" fmla="*/ 621 h 627"/>
                <a:gd name="T18" fmla="*/ 15 w 93"/>
                <a:gd name="T19" fmla="*/ 627 h 627"/>
                <a:gd name="T20" fmla="*/ 43 w 93"/>
                <a:gd name="T21" fmla="*/ 555 h 627"/>
                <a:gd name="T22" fmla="*/ 79 w 93"/>
                <a:gd name="T23" fmla="*/ 406 h 627"/>
                <a:gd name="T24" fmla="*/ 91 w 93"/>
                <a:gd name="T25" fmla="*/ 289 h 627"/>
                <a:gd name="T26" fmla="*/ 93 w 93"/>
                <a:gd name="T27" fmla="*/ 182 h 627"/>
                <a:gd name="T28" fmla="*/ 85 w 93"/>
                <a:gd name="T29" fmla="*/ 47 h 627"/>
                <a:gd name="T30" fmla="*/ 79 w 93"/>
                <a:gd name="T31" fmla="*/ 2 h 627"/>
                <a:gd name="T32" fmla="*/ 76 w 93"/>
                <a:gd name="T33" fmla="*/ 0 h 627"/>
                <a:gd name="T34" fmla="*/ 76 w 93"/>
                <a:gd name="T35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627">
                  <a:moveTo>
                    <a:pt x="76" y="0"/>
                  </a:moveTo>
                  <a:lnTo>
                    <a:pt x="62" y="13"/>
                  </a:lnTo>
                  <a:lnTo>
                    <a:pt x="62" y="62"/>
                  </a:lnTo>
                  <a:lnTo>
                    <a:pt x="49" y="211"/>
                  </a:lnTo>
                  <a:lnTo>
                    <a:pt x="47" y="235"/>
                  </a:lnTo>
                  <a:lnTo>
                    <a:pt x="60" y="252"/>
                  </a:lnTo>
                  <a:lnTo>
                    <a:pt x="49" y="353"/>
                  </a:lnTo>
                  <a:lnTo>
                    <a:pt x="39" y="410"/>
                  </a:lnTo>
                  <a:lnTo>
                    <a:pt x="0" y="621"/>
                  </a:lnTo>
                  <a:lnTo>
                    <a:pt x="15" y="627"/>
                  </a:lnTo>
                  <a:lnTo>
                    <a:pt x="43" y="555"/>
                  </a:lnTo>
                  <a:lnTo>
                    <a:pt x="79" y="406"/>
                  </a:lnTo>
                  <a:lnTo>
                    <a:pt x="91" y="289"/>
                  </a:lnTo>
                  <a:lnTo>
                    <a:pt x="93" y="182"/>
                  </a:lnTo>
                  <a:lnTo>
                    <a:pt x="85" y="47"/>
                  </a:lnTo>
                  <a:lnTo>
                    <a:pt x="79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5" name="Freeform 65"/>
            <p:cNvSpPr>
              <a:spLocks/>
            </p:cNvSpPr>
            <p:nvPr/>
          </p:nvSpPr>
          <p:spPr bwMode="auto">
            <a:xfrm>
              <a:off x="1723" y="3347"/>
              <a:ext cx="27" cy="59"/>
            </a:xfrm>
            <a:custGeom>
              <a:avLst/>
              <a:gdLst>
                <a:gd name="T0" fmla="*/ 68 w 68"/>
                <a:gd name="T1" fmla="*/ 16 h 158"/>
                <a:gd name="T2" fmla="*/ 40 w 68"/>
                <a:gd name="T3" fmla="*/ 35 h 158"/>
                <a:gd name="T4" fmla="*/ 21 w 68"/>
                <a:gd name="T5" fmla="*/ 59 h 158"/>
                <a:gd name="T6" fmla="*/ 21 w 68"/>
                <a:gd name="T7" fmla="*/ 88 h 158"/>
                <a:gd name="T8" fmla="*/ 25 w 68"/>
                <a:gd name="T9" fmla="*/ 114 h 158"/>
                <a:gd name="T10" fmla="*/ 46 w 68"/>
                <a:gd name="T11" fmla="*/ 135 h 158"/>
                <a:gd name="T12" fmla="*/ 63 w 68"/>
                <a:gd name="T13" fmla="*/ 143 h 158"/>
                <a:gd name="T14" fmla="*/ 55 w 68"/>
                <a:gd name="T15" fmla="*/ 158 h 158"/>
                <a:gd name="T16" fmla="*/ 36 w 68"/>
                <a:gd name="T17" fmla="*/ 147 h 158"/>
                <a:gd name="T18" fmla="*/ 13 w 68"/>
                <a:gd name="T19" fmla="*/ 130 h 158"/>
                <a:gd name="T20" fmla="*/ 2 w 68"/>
                <a:gd name="T21" fmla="*/ 103 h 158"/>
                <a:gd name="T22" fmla="*/ 0 w 68"/>
                <a:gd name="T23" fmla="*/ 78 h 158"/>
                <a:gd name="T24" fmla="*/ 6 w 68"/>
                <a:gd name="T25" fmla="*/ 54 h 158"/>
                <a:gd name="T26" fmla="*/ 21 w 68"/>
                <a:gd name="T27" fmla="*/ 27 h 158"/>
                <a:gd name="T28" fmla="*/ 44 w 68"/>
                <a:gd name="T29" fmla="*/ 8 h 158"/>
                <a:gd name="T30" fmla="*/ 63 w 68"/>
                <a:gd name="T31" fmla="*/ 0 h 158"/>
                <a:gd name="T32" fmla="*/ 68 w 68"/>
                <a:gd name="T33" fmla="*/ 16 h 158"/>
                <a:gd name="T34" fmla="*/ 68 w 68"/>
                <a:gd name="T35" fmla="*/ 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158">
                  <a:moveTo>
                    <a:pt x="68" y="16"/>
                  </a:moveTo>
                  <a:lnTo>
                    <a:pt x="40" y="35"/>
                  </a:lnTo>
                  <a:lnTo>
                    <a:pt x="21" y="59"/>
                  </a:lnTo>
                  <a:lnTo>
                    <a:pt x="21" y="88"/>
                  </a:lnTo>
                  <a:lnTo>
                    <a:pt x="25" y="114"/>
                  </a:lnTo>
                  <a:lnTo>
                    <a:pt x="46" y="135"/>
                  </a:lnTo>
                  <a:lnTo>
                    <a:pt x="63" y="143"/>
                  </a:lnTo>
                  <a:lnTo>
                    <a:pt x="55" y="158"/>
                  </a:lnTo>
                  <a:lnTo>
                    <a:pt x="36" y="147"/>
                  </a:lnTo>
                  <a:lnTo>
                    <a:pt x="13" y="130"/>
                  </a:lnTo>
                  <a:lnTo>
                    <a:pt x="2" y="103"/>
                  </a:lnTo>
                  <a:lnTo>
                    <a:pt x="0" y="78"/>
                  </a:lnTo>
                  <a:lnTo>
                    <a:pt x="6" y="54"/>
                  </a:lnTo>
                  <a:lnTo>
                    <a:pt x="21" y="27"/>
                  </a:lnTo>
                  <a:lnTo>
                    <a:pt x="44" y="8"/>
                  </a:lnTo>
                  <a:lnTo>
                    <a:pt x="63" y="0"/>
                  </a:lnTo>
                  <a:lnTo>
                    <a:pt x="68" y="16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6" name="Freeform 66"/>
            <p:cNvSpPr>
              <a:spLocks/>
            </p:cNvSpPr>
            <p:nvPr/>
          </p:nvSpPr>
          <p:spPr bwMode="auto">
            <a:xfrm>
              <a:off x="1738" y="3401"/>
              <a:ext cx="7" cy="9"/>
            </a:xfrm>
            <a:custGeom>
              <a:avLst/>
              <a:gdLst>
                <a:gd name="T0" fmla="*/ 4 w 15"/>
                <a:gd name="T1" fmla="*/ 0 h 24"/>
                <a:gd name="T2" fmla="*/ 0 w 15"/>
                <a:gd name="T3" fmla="*/ 23 h 24"/>
                <a:gd name="T4" fmla="*/ 9 w 15"/>
                <a:gd name="T5" fmla="*/ 24 h 24"/>
                <a:gd name="T6" fmla="*/ 15 w 15"/>
                <a:gd name="T7" fmla="*/ 7 h 24"/>
                <a:gd name="T8" fmla="*/ 4 w 15"/>
                <a:gd name="T9" fmla="*/ 0 h 24"/>
                <a:gd name="T10" fmla="*/ 4 w 15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4">
                  <a:moveTo>
                    <a:pt x="4" y="0"/>
                  </a:moveTo>
                  <a:lnTo>
                    <a:pt x="0" y="23"/>
                  </a:lnTo>
                  <a:lnTo>
                    <a:pt x="9" y="24"/>
                  </a:lnTo>
                  <a:lnTo>
                    <a:pt x="15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7" name="Freeform 67"/>
            <p:cNvSpPr>
              <a:spLocks/>
            </p:cNvSpPr>
            <p:nvPr/>
          </p:nvSpPr>
          <p:spPr bwMode="auto">
            <a:xfrm>
              <a:off x="1786" y="2277"/>
              <a:ext cx="187" cy="195"/>
            </a:xfrm>
            <a:custGeom>
              <a:avLst/>
              <a:gdLst>
                <a:gd name="T0" fmla="*/ 101 w 467"/>
                <a:gd name="T1" fmla="*/ 152 h 521"/>
                <a:gd name="T2" fmla="*/ 97 w 467"/>
                <a:gd name="T3" fmla="*/ 241 h 521"/>
                <a:gd name="T4" fmla="*/ 64 w 467"/>
                <a:gd name="T5" fmla="*/ 293 h 521"/>
                <a:gd name="T6" fmla="*/ 0 w 467"/>
                <a:gd name="T7" fmla="*/ 342 h 521"/>
                <a:gd name="T8" fmla="*/ 104 w 467"/>
                <a:gd name="T9" fmla="*/ 317 h 521"/>
                <a:gd name="T10" fmla="*/ 179 w 467"/>
                <a:gd name="T11" fmla="*/ 321 h 521"/>
                <a:gd name="T12" fmla="*/ 255 w 467"/>
                <a:gd name="T13" fmla="*/ 371 h 521"/>
                <a:gd name="T14" fmla="*/ 296 w 467"/>
                <a:gd name="T15" fmla="*/ 428 h 521"/>
                <a:gd name="T16" fmla="*/ 332 w 467"/>
                <a:gd name="T17" fmla="*/ 496 h 521"/>
                <a:gd name="T18" fmla="*/ 414 w 467"/>
                <a:gd name="T19" fmla="*/ 521 h 521"/>
                <a:gd name="T20" fmla="*/ 454 w 467"/>
                <a:gd name="T21" fmla="*/ 502 h 521"/>
                <a:gd name="T22" fmla="*/ 467 w 467"/>
                <a:gd name="T23" fmla="*/ 448 h 521"/>
                <a:gd name="T24" fmla="*/ 429 w 467"/>
                <a:gd name="T25" fmla="*/ 464 h 521"/>
                <a:gd name="T26" fmla="*/ 439 w 467"/>
                <a:gd name="T27" fmla="*/ 410 h 521"/>
                <a:gd name="T28" fmla="*/ 386 w 467"/>
                <a:gd name="T29" fmla="*/ 424 h 521"/>
                <a:gd name="T30" fmla="*/ 369 w 467"/>
                <a:gd name="T31" fmla="*/ 367 h 521"/>
                <a:gd name="T32" fmla="*/ 296 w 467"/>
                <a:gd name="T33" fmla="*/ 334 h 521"/>
                <a:gd name="T34" fmla="*/ 340 w 467"/>
                <a:gd name="T35" fmla="*/ 256 h 521"/>
                <a:gd name="T36" fmla="*/ 275 w 467"/>
                <a:gd name="T37" fmla="*/ 277 h 521"/>
                <a:gd name="T38" fmla="*/ 264 w 467"/>
                <a:gd name="T39" fmla="*/ 207 h 521"/>
                <a:gd name="T40" fmla="*/ 232 w 467"/>
                <a:gd name="T41" fmla="*/ 241 h 521"/>
                <a:gd name="T42" fmla="*/ 218 w 467"/>
                <a:gd name="T43" fmla="*/ 160 h 521"/>
                <a:gd name="T44" fmla="*/ 154 w 467"/>
                <a:gd name="T45" fmla="*/ 0 h 521"/>
                <a:gd name="T46" fmla="*/ 158 w 467"/>
                <a:gd name="T47" fmla="*/ 152 h 521"/>
                <a:gd name="T48" fmla="*/ 93 w 467"/>
                <a:gd name="T49" fmla="*/ 53 h 521"/>
                <a:gd name="T50" fmla="*/ 101 w 467"/>
                <a:gd name="T51" fmla="*/ 152 h 521"/>
                <a:gd name="T52" fmla="*/ 101 w 467"/>
                <a:gd name="T53" fmla="*/ 15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7" h="521">
                  <a:moveTo>
                    <a:pt x="101" y="152"/>
                  </a:moveTo>
                  <a:lnTo>
                    <a:pt x="97" y="241"/>
                  </a:lnTo>
                  <a:lnTo>
                    <a:pt x="64" y="293"/>
                  </a:lnTo>
                  <a:lnTo>
                    <a:pt x="0" y="342"/>
                  </a:lnTo>
                  <a:lnTo>
                    <a:pt x="104" y="317"/>
                  </a:lnTo>
                  <a:lnTo>
                    <a:pt x="179" y="321"/>
                  </a:lnTo>
                  <a:lnTo>
                    <a:pt x="255" y="371"/>
                  </a:lnTo>
                  <a:lnTo>
                    <a:pt x="296" y="428"/>
                  </a:lnTo>
                  <a:lnTo>
                    <a:pt x="332" y="496"/>
                  </a:lnTo>
                  <a:lnTo>
                    <a:pt x="414" y="521"/>
                  </a:lnTo>
                  <a:lnTo>
                    <a:pt x="454" y="502"/>
                  </a:lnTo>
                  <a:lnTo>
                    <a:pt x="467" y="448"/>
                  </a:lnTo>
                  <a:lnTo>
                    <a:pt x="429" y="464"/>
                  </a:lnTo>
                  <a:lnTo>
                    <a:pt x="439" y="410"/>
                  </a:lnTo>
                  <a:lnTo>
                    <a:pt x="386" y="424"/>
                  </a:lnTo>
                  <a:lnTo>
                    <a:pt x="369" y="367"/>
                  </a:lnTo>
                  <a:lnTo>
                    <a:pt x="296" y="334"/>
                  </a:lnTo>
                  <a:lnTo>
                    <a:pt x="340" y="256"/>
                  </a:lnTo>
                  <a:lnTo>
                    <a:pt x="275" y="277"/>
                  </a:lnTo>
                  <a:lnTo>
                    <a:pt x="264" y="207"/>
                  </a:lnTo>
                  <a:lnTo>
                    <a:pt x="232" y="241"/>
                  </a:lnTo>
                  <a:lnTo>
                    <a:pt x="218" y="160"/>
                  </a:lnTo>
                  <a:lnTo>
                    <a:pt x="154" y="0"/>
                  </a:lnTo>
                  <a:lnTo>
                    <a:pt x="158" y="152"/>
                  </a:lnTo>
                  <a:lnTo>
                    <a:pt x="93" y="53"/>
                  </a:lnTo>
                  <a:lnTo>
                    <a:pt x="101" y="152"/>
                  </a:lnTo>
                  <a:lnTo>
                    <a:pt x="101" y="1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8" name="Freeform 68"/>
            <p:cNvSpPr>
              <a:spLocks/>
            </p:cNvSpPr>
            <p:nvPr/>
          </p:nvSpPr>
          <p:spPr bwMode="auto">
            <a:xfrm>
              <a:off x="1745" y="2316"/>
              <a:ext cx="52" cy="92"/>
            </a:xfrm>
            <a:custGeom>
              <a:avLst/>
              <a:gdLst>
                <a:gd name="T0" fmla="*/ 110 w 131"/>
                <a:gd name="T1" fmla="*/ 21 h 248"/>
                <a:gd name="T2" fmla="*/ 131 w 131"/>
                <a:gd name="T3" fmla="*/ 82 h 248"/>
                <a:gd name="T4" fmla="*/ 110 w 131"/>
                <a:gd name="T5" fmla="*/ 158 h 248"/>
                <a:gd name="T6" fmla="*/ 53 w 131"/>
                <a:gd name="T7" fmla="*/ 225 h 248"/>
                <a:gd name="T8" fmla="*/ 0 w 131"/>
                <a:gd name="T9" fmla="*/ 248 h 248"/>
                <a:gd name="T10" fmla="*/ 25 w 131"/>
                <a:gd name="T11" fmla="*/ 204 h 248"/>
                <a:gd name="T12" fmla="*/ 61 w 131"/>
                <a:gd name="T13" fmla="*/ 147 h 248"/>
                <a:gd name="T14" fmla="*/ 74 w 131"/>
                <a:gd name="T15" fmla="*/ 82 h 248"/>
                <a:gd name="T16" fmla="*/ 65 w 131"/>
                <a:gd name="T17" fmla="*/ 0 h 248"/>
                <a:gd name="T18" fmla="*/ 103 w 131"/>
                <a:gd name="T19" fmla="*/ 54 h 248"/>
                <a:gd name="T20" fmla="*/ 110 w 131"/>
                <a:gd name="T21" fmla="*/ 21 h 248"/>
                <a:gd name="T22" fmla="*/ 110 w 131"/>
                <a:gd name="T23" fmla="*/ 2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48">
                  <a:moveTo>
                    <a:pt x="110" y="21"/>
                  </a:moveTo>
                  <a:lnTo>
                    <a:pt x="131" y="82"/>
                  </a:lnTo>
                  <a:lnTo>
                    <a:pt x="110" y="158"/>
                  </a:lnTo>
                  <a:lnTo>
                    <a:pt x="53" y="225"/>
                  </a:lnTo>
                  <a:lnTo>
                    <a:pt x="0" y="248"/>
                  </a:lnTo>
                  <a:lnTo>
                    <a:pt x="25" y="204"/>
                  </a:lnTo>
                  <a:lnTo>
                    <a:pt x="61" y="147"/>
                  </a:lnTo>
                  <a:lnTo>
                    <a:pt x="74" y="82"/>
                  </a:lnTo>
                  <a:lnTo>
                    <a:pt x="65" y="0"/>
                  </a:lnTo>
                  <a:lnTo>
                    <a:pt x="103" y="54"/>
                  </a:lnTo>
                  <a:lnTo>
                    <a:pt x="110" y="21"/>
                  </a:lnTo>
                  <a:lnTo>
                    <a:pt x="1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9" name="Freeform 69"/>
            <p:cNvSpPr>
              <a:spLocks/>
            </p:cNvSpPr>
            <p:nvPr/>
          </p:nvSpPr>
          <p:spPr bwMode="auto">
            <a:xfrm>
              <a:off x="1122" y="2442"/>
              <a:ext cx="202" cy="268"/>
            </a:xfrm>
            <a:custGeom>
              <a:avLst/>
              <a:gdLst>
                <a:gd name="T0" fmla="*/ 488 w 504"/>
                <a:gd name="T1" fmla="*/ 720 h 720"/>
                <a:gd name="T2" fmla="*/ 276 w 504"/>
                <a:gd name="T3" fmla="*/ 599 h 720"/>
                <a:gd name="T4" fmla="*/ 226 w 504"/>
                <a:gd name="T5" fmla="*/ 542 h 720"/>
                <a:gd name="T6" fmla="*/ 177 w 504"/>
                <a:gd name="T7" fmla="*/ 498 h 720"/>
                <a:gd name="T8" fmla="*/ 186 w 504"/>
                <a:gd name="T9" fmla="*/ 458 h 720"/>
                <a:gd name="T10" fmla="*/ 154 w 504"/>
                <a:gd name="T11" fmla="*/ 439 h 720"/>
                <a:gd name="T12" fmla="*/ 106 w 504"/>
                <a:gd name="T13" fmla="*/ 392 h 720"/>
                <a:gd name="T14" fmla="*/ 85 w 504"/>
                <a:gd name="T15" fmla="*/ 353 h 720"/>
                <a:gd name="T16" fmla="*/ 76 w 504"/>
                <a:gd name="T17" fmla="*/ 315 h 720"/>
                <a:gd name="T18" fmla="*/ 87 w 504"/>
                <a:gd name="T19" fmla="*/ 279 h 720"/>
                <a:gd name="T20" fmla="*/ 45 w 504"/>
                <a:gd name="T21" fmla="*/ 245 h 720"/>
                <a:gd name="T22" fmla="*/ 28 w 504"/>
                <a:gd name="T23" fmla="*/ 196 h 720"/>
                <a:gd name="T24" fmla="*/ 13 w 504"/>
                <a:gd name="T25" fmla="*/ 106 h 720"/>
                <a:gd name="T26" fmla="*/ 0 w 504"/>
                <a:gd name="T27" fmla="*/ 0 h 720"/>
                <a:gd name="T28" fmla="*/ 45 w 504"/>
                <a:gd name="T29" fmla="*/ 162 h 720"/>
                <a:gd name="T30" fmla="*/ 80 w 504"/>
                <a:gd name="T31" fmla="*/ 234 h 720"/>
                <a:gd name="T32" fmla="*/ 112 w 504"/>
                <a:gd name="T33" fmla="*/ 270 h 720"/>
                <a:gd name="T34" fmla="*/ 141 w 504"/>
                <a:gd name="T35" fmla="*/ 298 h 720"/>
                <a:gd name="T36" fmla="*/ 114 w 504"/>
                <a:gd name="T37" fmla="*/ 331 h 720"/>
                <a:gd name="T38" fmla="*/ 123 w 504"/>
                <a:gd name="T39" fmla="*/ 374 h 720"/>
                <a:gd name="T40" fmla="*/ 144 w 504"/>
                <a:gd name="T41" fmla="*/ 403 h 720"/>
                <a:gd name="T42" fmla="*/ 180 w 504"/>
                <a:gd name="T43" fmla="*/ 426 h 720"/>
                <a:gd name="T44" fmla="*/ 218 w 504"/>
                <a:gd name="T45" fmla="*/ 437 h 720"/>
                <a:gd name="T46" fmla="*/ 243 w 504"/>
                <a:gd name="T47" fmla="*/ 439 h 720"/>
                <a:gd name="T48" fmla="*/ 243 w 504"/>
                <a:gd name="T49" fmla="*/ 483 h 720"/>
                <a:gd name="T50" fmla="*/ 274 w 504"/>
                <a:gd name="T51" fmla="*/ 498 h 720"/>
                <a:gd name="T52" fmla="*/ 300 w 504"/>
                <a:gd name="T53" fmla="*/ 506 h 720"/>
                <a:gd name="T54" fmla="*/ 340 w 504"/>
                <a:gd name="T55" fmla="*/ 511 h 720"/>
                <a:gd name="T56" fmla="*/ 420 w 504"/>
                <a:gd name="T57" fmla="*/ 625 h 720"/>
                <a:gd name="T58" fmla="*/ 504 w 504"/>
                <a:gd name="T59" fmla="*/ 663 h 720"/>
                <a:gd name="T60" fmla="*/ 488 w 504"/>
                <a:gd name="T61" fmla="*/ 720 h 720"/>
                <a:gd name="T62" fmla="*/ 488 w 504"/>
                <a:gd name="T6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4" h="720">
                  <a:moveTo>
                    <a:pt x="488" y="720"/>
                  </a:moveTo>
                  <a:lnTo>
                    <a:pt x="276" y="599"/>
                  </a:lnTo>
                  <a:lnTo>
                    <a:pt x="226" y="542"/>
                  </a:lnTo>
                  <a:lnTo>
                    <a:pt x="177" y="498"/>
                  </a:lnTo>
                  <a:lnTo>
                    <a:pt x="186" y="458"/>
                  </a:lnTo>
                  <a:lnTo>
                    <a:pt x="154" y="439"/>
                  </a:lnTo>
                  <a:lnTo>
                    <a:pt x="106" y="392"/>
                  </a:lnTo>
                  <a:lnTo>
                    <a:pt x="85" y="353"/>
                  </a:lnTo>
                  <a:lnTo>
                    <a:pt x="76" y="315"/>
                  </a:lnTo>
                  <a:lnTo>
                    <a:pt x="87" y="279"/>
                  </a:lnTo>
                  <a:lnTo>
                    <a:pt x="45" y="245"/>
                  </a:lnTo>
                  <a:lnTo>
                    <a:pt x="28" y="196"/>
                  </a:lnTo>
                  <a:lnTo>
                    <a:pt x="13" y="106"/>
                  </a:lnTo>
                  <a:lnTo>
                    <a:pt x="0" y="0"/>
                  </a:lnTo>
                  <a:lnTo>
                    <a:pt x="45" y="162"/>
                  </a:lnTo>
                  <a:lnTo>
                    <a:pt x="80" y="234"/>
                  </a:lnTo>
                  <a:lnTo>
                    <a:pt x="112" y="270"/>
                  </a:lnTo>
                  <a:lnTo>
                    <a:pt x="141" y="298"/>
                  </a:lnTo>
                  <a:lnTo>
                    <a:pt x="114" y="331"/>
                  </a:lnTo>
                  <a:lnTo>
                    <a:pt x="123" y="374"/>
                  </a:lnTo>
                  <a:lnTo>
                    <a:pt x="144" y="403"/>
                  </a:lnTo>
                  <a:lnTo>
                    <a:pt x="180" y="426"/>
                  </a:lnTo>
                  <a:lnTo>
                    <a:pt x="218" y="437"/>
                  </a:lnTo>
                  <a:lnTo>
                    <a:pt x="243" y="439"/>
                  </a:lnTo>
                  <a:lnTo>
                    <a:pt x="243" y="483"/>
                  </a:lnTo>
                  <a:lnTo>
                    <a:pt x="274" y="498"/>
                  </a:lnTo>
                  <a:lnTo>
                    <a:pt x="300" y="506"/>
                  </a:lnTo>
                  <a:lnTo>
                    <a:pt x="340" y="511"/>
                  </a:lnTo>
                  <a:lnTo>
                    <a:pt x="420" y="625"/>
                  </a:lnTo>
                  <a:lnTo>
                    <a:pt x="504" y="663"/>
                  </a:lnTo>
                  <a:lnTo>
                    <a:pt x="488" y="720"/>
                  </a:lnTo>
                  <a:lnTo>
                    <a:pt x="488" y="7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0" name="Freeform 70"/>
            <p:cNvSpPr>
              <a:spLocks/>
            </p:cNvSpPr>
            <p:nvPr/>
          </p:nvSpPr>
          <p:spPr bwMode="auto">
            <a:xfrm>
              <a:off x="1691" y="2459"/>
              <a:ext cx="285" cy="152"/>
            </a:xfrm>
            <a:custGeom>
              <a:avLst/>
              <a:gdLst>
                <a:gd name="T0" fmla="*/ 0 w 709"/>
                <a:gd name="T1" fmla="*/ 20 h 408"/>
                <a:gd name="T2" fmla="*/ 76 w 709"/>
                <a:gd name="T3" fmla="*/ 154 h 408"/>
                <a:gd name="T4" fmla="*/ 131 w 709"/>
                <a:gd name="T5" fmla="*/ 201 h 408"/>
                <a:gd name="T6" fmla="*/ 213 w 709"/>
                <a:gd name="T7" fmla="*/ 247 h 408"/>
                <a:gd name="T8" fmla="*/ 316 w 709"/>
                <a:gd name="T9" fmla="*/ 264 h 408"/>
                <a:gd name="T10" fmla="*/ 243 w 709"/>
                <a:gd name="T11" fmla="*/ 216 h 408"/>
                <a:gd name="T12" fmla="*/ 304 w 709"/>
                <a:gd name="T13" fmla="*/ 222 h 408"/>
                <a:gd name="T14" fmla="*/ 240 w 709"/>
                <a:gd name="T15" fmla="*/ 169 h 408"/>
                <a:gd name="T16" fmla="*/ 321 w 709"/>
                <a:gd name="T17" fmla="*/ 180 h 408"/>
                <a:gd name="T18" fmla="*/ 261 w 709"/>
                <a:gd name="T19" fmla="*/ 117 h 408"/>
                <a:gd name="T20" fmla="*/ 340 w 709"/>
                <a:gd name="T21" fmla="*/ 123 h 408"/>
                <a:gd name="T22" fmla="*/ 266 w 709"/>
                <a:gd name="T23" fmla="*/ 47 h 408"/>
                <a:gd name="T24" fmla="*/ 344 w 709"/>
                <a:gd name="T25" fmla="*/ 20 h 408"/>
                <a:gd name="T26" fmla="*/ 458 w 709"/>
                <a:gd name="T27" fmla="*/ 41 h 408"/>
                <a:gd name="T28" fmla="*/ 508 w 709"/>
                <a:gd name="T29" fmla="*/ 98 h 408"/>
                <a:gd name="T30" fmla="*/ 475 w 709"/>
                <a:gd name="T31" fmla="*/ 0 h 408"/>
                <a:gd name="T32" fmla="*/ 548 w 709"/>
                <a:gd name="T33" fmla="*/ 83 h 408"/>
                <a:gd name="T34" fmla="*/ 561 w 709"/>
                <a:gd name="T35" fmla="*/ 51 h 408"/>
                <a:gd name="T36" fmla="*/ 618 w 709"/>
                <a:gd name="T37" fmla="*/ 89 h 408"/>
                <a:gd name="T38" fmla="*/ 709 w 709"/>
                <a:gd name="T39" fmla="*/ 76 h 408"/>
                <a:gd name="T40" fmla="*/ 677 w 709"/>
                <a:gd name="T41" fmla="*/ 159 h 408"/>
                <a:gd name="T42" fmla="*/ 567 w 709"/>
                <a:gd name="T43" fmla="*/ 216 h 408"/>
                <a:gd name="T44" fmla="*/ 445 w 709"/>
                <a:gd name="T45" fmla="*/ 368 h 408"/>
                <a:gd name="T46" fmla="*/ 357 w 709"/>
                <a:gd name="T47" fmla="*/ 408 h 408"/>
                <a:gd name="T48" fmla="*/ 238 w 709"/>
                <a:gd name="T49" fmla="*/ 385 h 408"/>
                <a:gd name="T50" fmla="*/ 146 w 709"/>
                <a:gd name="T51" fmla="*/ 306 h 408"/>
                <a:gd name="T52" fmla="*/ 88 w 709"/>
                <a:gd name="T53" fmla="*/ 273 h 408"/>
                <a:gd name="T54" fmla="*/ 13 w 709"/>
                <a:gd name="T55" fmla="*/ 182 h 408"/>
                <a:gd name="T56" fmla="*/ 0 w 709"/>
                <a:gd name="T57" fmla="*/ 20 h 408"/>
                <a:gd name="T58" fmla="*/ 0 w 709"/>
                <a:gd name="T59" fmla="*/ 2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9" h="408">
                  <a:moveTo>
                    <a:pt x="0" y="20"/>
                  </a:moveTo>
                  <a:lnTo>
                    <a:pt x="76" y="154"/>
                  </a:lnTo>
                  <a:lnTo>
                    <a:pt x="131" y="201"/>
                  </a:lnTo>
                  <a:lnTo>
                    <a:pt x="213" y="247"/>
                  </a:lnTo>
                  <a:lnTo>
                    <a:pt x="316" y="264"/>
                  </a:lnTo>
                  <a:lnTo>
                    <a:pt x="243" y="216"/>
                  </a:lnTo>
                  <a:lnTo>
                    <a:pt x="304" y="222"/>
                  </a:lnTo>
                  <a:lnTo>
                    <a:pt x="240" y="169"/>
                  </a:lnTo>
                  <a:lnTo>
                    <a:pt x="321" y="180"/>
                  </a:lnTo>
                  <a:lnTo>
                    <a:pt x="261" y="117"/>
                  </a:lnTo>
                  <a:lnTo>
                    <a:pt x="340" y="123"/>
                  </a:lnTo>
                  <a:lnTo>
                    <a:pt x="266" y="47"/>
                  </a:lnTo>
                  <a:lnTo>
                    <a:pt x="344" y="20"/>
                  </a:lnTo>
                  <a:lnTo>
                    <a:pt x="458" y="41"/>
                  </a:lnTo>
                  <a:lnTo>
                    <a:pt x="508" y="98"/>
                  </a:lnTo>
                  <a:lnTo>
                    <a:pt x="475" y="0"/>
                  </a:lnTo>
                  <a:lnTo>
                    <a:pt x="548" y="83"/>
                  </a:lnTo>
                  <a:lnTo>
                    <a:pt x="561" y="51"/>
                  </a:lnTo>
                  <a:lnTo>
                    <a:pt x="618" y="89"/>
                  </a:lnTo>
                  <a:lnTo>
                    <a:pt x="709" y="76"/>
                  </a:lnTo>
                  <a:lnTo>
                    <a:pt x="677" y="159"/>
                  </a:lnTo>
                  <a:lnTo>
                    <a:pt x="567" y="216"/>
                  </a:lnTo>
                  <a:lnTo>
                    <a:pt x="445" y="368"/>
                  </a:lnTo>
                  <a:lnTo>
                    <a:pt x="357" y="408"/>
                  </a:lnTo>
                  <a:lnTo>
                    <a:pt x="238" y="385"/>
                  </a:lnTo>
                  <a:lnTo>
                    <a:pt x="146" y="306"/>
                  </a:lnTo>
                  <a:lnTo>
                    <a:pt x="88" y="273"/>
                  </a:lnTo>
                  <a:lnTo>
                    <a:pt x="13" y="182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1" name="Freeform 71"/>
            <p:cNvSpPr>
              <a:spLocks/>
            </p:cNvSpPr>
            <p:nvPr/>
          </p:nvSpPr>
          <p:spPr bwMode="auto">
            <a:xfrm>
              <a:off x="1132" y="2027"/>
              <a:ext cx="209" cy="371"/>
            </a:xfrm>
            <a:custGeom>
              <a:avLst/>
              <a:gdLst>
                <a:gd name="T0" fmla="*/ 459 w 519"/>
                <a:gd name="T1" fmla="*/ 23 h 996"/>
                <a:gd name="T2" fmla="*/ 407 w 519"/>
                <a:gd name="T3" fmla="*/ 57 h 996"/>
                <a:gd name="T4" fmla="*/ 379 w 519"/>
                <a:gd name="T5" fmla="*/ 99 h 996"/>
                <a:gd name="T6" fmla="*/ 373 w 519"/>
                <a:gd name="T7" fmla="*/ 152 h 996"/>
                <a:gd name="T8" fmla="*/ 348 w 519"/>
                <a:gd name="T9" fmla="*/ 179 h 996"/>
                <a:gd name="T10" fmla="*/ 274 w 519"/>
                <a:gd name="T11" fmla="*/ 194 h 996"/>
                <a:gd name="T12" fmla="*/ 221 w 519"/>
                <a:gd name="T13" fmla="*/ 241 h 996"/>
                <a:gd name="T14" fmla="*/ 189 w 519"/>
                <a:gd name="T15" fmla="*/ 296 h 996"/>
                <a:gd name="T16" fmla="*/ 173 w 519"/>
                <a:gd name="T17" fmla="*/ 359 h 996"/>
                <a:gd name="T18" fmla="*/ 111 w 519"/>
                <a:gd name="T19" fmla="*/ 468 h 996"/>
                <a:gd name="T20" fmla="*/ 86 w 519"/>
                <a:gd name="T21" fmla="*/ 526 h 996"/>
                <a:gd name="T22" fmla="*/ 78 w 519"/>
                <a:gd name="T23" fmla="*/ 591 h 996"/>
                <a:gd name="T24" fmla="*/ 50 w 519"/>
                <a:gd name="T25" fmla="*/ 667 h 996"/>
                <a:gd name="T26" fmla="*/ 56 w 519"/>
                <a:gd name="T27" fmla="*/ 720 h 996"/>
                <a:gd name="T28" fmla="*/ 88 w 519"/>
                <a:gd name="T29" fmla="*/ 808 h 996"/>
                <a:gd name="T30" fmla="*/ 40 w 519"/>
                <a:gd name="T31" fmla="*/ 878 h 996"/>
                <a:gd name="T32" fmla="*/ 18 w 519"/>
                <a:gd name="T33" fmla="*/ 931 h 996"/>
                <a:gd name="T34" fmla="*/ 0 w 519"/>
                <a:gd name="T35" fmla="*/ 996 h 996"/>
                <a:gd name="T36" fmla="*/ 48 w 519"/>
                <a:gd name="T37" fmla="*/ 901 h 996"/>
                <a:gd name="T38" fmla="*/ 111 w 519"/>
                <a:gd name="T39" fmla="*/ 829 h 996"/>
                <a:gd name="T40" fmla="*/ 147 w 519"/>
                <a:gd name="T41" fmla="*/ 800 h 996"/>
                <a:gd name="T42" fmla="*/ 126 w 519"/>
                <a:gd name="T43" fmla="*/ 791 h 996"/>
                <a:gd name="T44" fmla="*/ 135 w 519"/>
                <a:gd name="T45" fmla="*/ 762 h 996"/>
                <a:gd name="T46" fmla="*/ 109 w 519"/>
                <a:gd name="T47" fmla="*/ 749 h 996"/>
                <a:gd name="T48" fmla="*/ 115 w 519"/>
                <a:gd name="T49" fmla="*/ 722 h 996"/>
                <a:gd name="T50" fmla="*/ 78 w 519"/>
                <a:gd name="T51" fmla="*/ 707 h 996"/>
                <a:gd name="T52" fmla="*/ 90 w 519"/>
                <a:gd name="T53" fmla="*/ 677 h 996"/>
                <a:gd name="T54" fmla="*/ 82 w 519"/>
                <a:gd name="T55" fmla="*/ 648 h 996"/>
                <a:gd name="T56" fmla="*/ 113 w 519"/>
                <a:gd name="T57" fmla="*/ 576 h 996"/>
                <a:gd name="T58" fmla="*/ 124 w 519"/>
                <a:gd name="T59" fmla="*/ 515 h 996"/>
                <a:gd name="T60" fmla="*/ 158 w 519"/>
                <a:gd name="T61" fmla="*/ 439 h 996"/>
                <a:gd name="T62" fmla="*/ 206 w 519"/>
                <a:gd name="T63" fmla="*/ 373 h 996"/>
                <a:gd name="T64" fmla="*/ 212 w 519"/>
                <a:gd name="T65" fmla="*/ 296 h 996"/>
                <a:gd name="T66" fmla="*/ 236 w 519"/>
                <a:gd name="T67" fmla="*/ 272 h 996"/>
                <a:gd name="T68" fmla="*/ 278 w 519"/>
                <a:gd name="T69" fmla="*/ 236 h 996"/>
                <a:gd name="T70" fmla="*/ 305 w 519"/>
                <a:gd name="T71" fmla="*/ 228 h 996"/>
                <a:gd name="T72" fmla="*/ 341 w 519"/>
                <a:gd name="T73" fmla="*/ 243 h 996"/>
                <a:gd name="T74" fmla="*/ 341 w 519"/>
                <a:gd name="T75" fmla="*/ 215 h 996"/>
                <a:gd name="T76" fmla="*/ 375 w 519"/>
                <a:gd name="T77" fmla="*/ 234 h 996"/>
                <a:gd name="T78" fmla="*/ 375 w 519"/>
                <a:gd name="T79" fmla="*/ 203 h 996"/>
                <a:gd name="T80" fmla="*/ 400 w 519"/>
                <a:gd name="T81" fmla="*/ 205 h 996"/>
                <a:gd name="T82" fmla="*/ 430 w 519"/>
                <a:gd name="T83" fmla="*/ 196 h 996"/>
                <a:gd name="T84" fmla="*/ 404 w 519"/>
                <a:gd name="T85" fmla="*/ 127 h 996"/>
                <a:gd name="T86" fmla="*/ 417 w 519"/>
                <a:gd name="T87" fmla="*/ 82 h 996"/>
                <a:gd name="T88" fmla="*/ 462 w 519"/>
                <a:gd name="T89" fmla="*/ 42 h 996"/>
                <a:gd name="T90" fmla="*/ 519 w 519"/>
                <a:gd name="T91" fmla="*/ 0 h 996"/>
                <a:gd name="T92" fmla="*/ 459 w 519"/>
                <a:gd name="T93" fmla="*/ 23 h 996"/>
                <a:gd name="T94" fmla="*/ 459 w 519"/>
                <a:gd name="T95" fmla="*/ 23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9" h="996">
                  <a:moveTo>
                    <a:pt x="459" y="23"/>
                  </a:moveTo>
                  <a:lnTo>
                    <a:pt x="407" y="57"/>
                  </a:lnTo>
                  <a:lnTo>
                    <a:pt x="379" y="99"/>
                  </a:lnTo>
                  <a:lnTo>
                    <a:pt x="373" y="152"/>
                  </a:lnTo>
                  <a:lnTo>
                    <a:pt x="348" y="179"/>
                  </a:lnTo>
                  <a:lnTo>
                    <a:pt x="274" y="194"/>
                  </a:lnTo>
                  <a:lnTo>
                    <a:pt x="221" y="241"/>
                  </a:lnTo>
                  <a:lnTo>
                    <a:pt x="189" y="296"/>
                  </a:lnTo>
                  <a:lnTo>
                    <a:pt x="173" y="359"/>
                  </a:lnTo>
                  <a:lnTo>
                    <a:pt x="111" y="468"/>
                  </a:lnTo>
                  <a:lnTo>
                    <a:pt x="86" y="526"/>
                  </a:lnTo>
                  <a:lnTo>
                    <a:pt x="78" y="591"/>
                  </a:lnTo>
                  <a:lnTo>
                    <a:pt x="50" y="667"/>
                  </a:lnTo>
                  <a:lnTo>
                    <a:pt x="56" y="720"/>
                  </a:lnTo>
                  <a:lnTo>
                    <a:pt x="88" y="808"/>
                  </a:lnTo>
                  <a:lnTo>
                    <a:pt x="40" y="878"/>
                  </a:lnTo>
                  <a:lnTo>
                    <a:pt x="18" y="931"/>
                  </a:lnTo>
                  <a:lnTo>
                    <a:pt x="0" y="996"/>
                  </a:lnTo>
                  <a:lnTo>
                    <a:pt x="48" y="901"/>
                  </a:lnTo>
                  <a:lnTo>
                    <a:pt x="111" y="829"/>
                  </a:lnTo>
                  <a:lnTo>
                    <a:pt x="147" y="800"/>
                  </a:lnTo>
                  <a:lnTo>
                    <a:pt x="126" y="791"/>
                  </a:lnTo>
                  <a:lnTo>
                    <a:pt x="135" y="762"/>
                  </a:lnTo>
                  <a:lnTo>
                    <a:pt x="109" y="749"/>
                  </a:lnTo>
                  <a:lnTo>
                    <a:pt x="115" y="722"/>
                  </a:lnTo>
                  <a:lnTo>
                    <a:pt x="78" y="707"/>
                  </a:lnTo>
                  <a:lnTo>
                    <a:pt x="90" y="677"/>
                  </a:lnTo>
                  <a:lnTo>
                    <a:pt x="82" y="648"/>
                  </a:lnTo>
                  <a:lnTo>
                    <a:pt x="113" y="576"/>
                  </a:lnTo>
                  <a:lnTo>
                    <a:pt x="124" y="515"/>
                  </a:lnTo>
                  <a:lnTo>
                    <a:pt x="158" y="439"/>
                  </a:lnTo>
                  <a:lnTo>
                    <a:pt x="206" y="373"/>
                  </a:lnTo>
                  <a:lnTo>
                    <a:pt x="212" y="296"/>
                  </a:lnTo>
                  <a:lnTo>
                    <a:pt x="236" y="272"/>
                  </a:lnTo>
                  <a:lnTo>
                    <a:pt x="278" y="236"/>
                  </a:lnTo>
                  <a:lnTo>
                    <a:pt x="305" y="228"/>
                  </a:lnTo>
                  <a:lnTo>
                    <a:pt x="341" y="243"/>
                  </a:lnTo>
                  <a:lnTo>
                    <a:pt x="341" y="215"/>
                  </a:lnTo>
                  <a:lnTo>
                    <a:pt x="375" y="234"/>
                  </a:lnTo>
                  <a:lnTo>
                    <a:pt x="375" y="203"/>
                  </a:lnTo>
                  <a:lnTo>
                    <a:pt x="400" y="205"/>
                  </a:lnTo>
                  <a:lnTo>
                    <a:pt x="430" y="196"/>
                  </a:lnTo>
                  <a:lnTo>
                    <a:pt x="404" y="127"/>
                  </a:lnTo>
                  <a:lnTo>
                    <a:pt x="417" y="82"/>
                  </a:lnTo>
                  <a:lnTo>
                    <a:pt x="462" y="42"/>
                  </a:lnTo>
                  <a:lnTo>
                    <a:pt x="519" y="0"/>
                  </a:lnTo>
                  <a:lnTo>
                    <a:pt x="459" y="23"/>
                  </a:lnTo>
                  <a:lnTo>
                    <a:pt x="45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2" name="Freeform 72"/>
            <p:cNvSpPr>
              <a:spLocks/>
            </p:cNvSpPr>
            <p:nvPr/>
          </p:nvSpPr>
          <p:spPr bwMode="auto">
            <a:xfrm>
              <a:off x="1481" y="1997"/>
              <a:ext cx="456" cy="415"/>
            </a:xfrm>
            <a:custGeom>
              <a:avLst/>
              <a:gdLst>
                <a:gd name="T0" fmla="*/ 0 w 1137"/>
                <a:gd name="T1" fmla="*/ 13 h 1114"/>
                <a:gd name="T2" fmla="*/ 147 w 1137"/>
                <a:gd name="T3" fmla="*/ 0 h 1114"/>
                <a:gd name="T4" fmla="*/ 221 w 1137"/>
                <a:gd name="T5" fmla="*/ 19 h 1114"/>
                <a:gd name="T6" fmla="*/ 301 w 1137"/>
                <a:gd name="T7" fmla="*/ 55 h 1114"/>
                <a:gd name="T8" fmla="*/ 358 w 1137"/>
                <a:gd name="T9" fmla="*/ 67 h 1114"/>
                <a:gd name="T10" fmla="*/ 495 w 1137"/>
                <a:gd name="T11" fmla="*/ 129 h 1114"/>
                <a:gd name="T12" fmla="*/ 571 w 1137"/>
                <a:gd name="T13" fmla="*/ 186 h 1114"/>
                <a:gd name="T14" fmla="*/ 630 w 1137"/>
                <a:gd name="T15" fmla="*/ 262 h 1114"/>
                <a:gd name="T16" fmla="*/ 696 w 1137"/>
                <a:gd name="T17" fmla="*/ 405 h 1114"/>
                <a:gd name="T18" fmla="*/ 736 w 1137"/>
                <a:gd name="T19" fmla="*/ 451 h 1114"/>
                <a:gd name="T20" fmla="*/ 803 w 1137"/>
                <a:gd name="T21" fmla="*/ 492 h 1114"/>
                <a:gd name="T22" fmla="*/ 960 w 1137"/>
                <a:gd name="T23" fmla="*/ 606 h 1114"/>
                <a:gd name="T24" fmla="*/ 1053 w 1137"/>
                <a:gd name="T25" fmla="*/ 698 h 1114"/>
                <a:gd name="T26" fmla="*/ 1116 w 1137"/>
                <a:gd name="T27" fmla="*/ 778 h 1114"/>
                <a:gd name="T28" fmla="*/ 1130 w 1137"/>
                <a:gd name="T29" fmla="*/ 838 h 1114"/>
                <a:gd name="T30" fmla="*/ 1137 w 1137"/>
                <a:gd name="T31" fmla="*/ 960 h 1114"/>
                <a:gd name="T32" fmla="*/ 1105 w 1137"/>
                <a:gd name="T33" fmla="*/ 1070 h 1114"/>
                <a:gd name="T34" fmla="*/ 1069 w 1137"/>
                <a:gd name="T35" fmla="*/ 1114 h 1114"/>
                <a:gd name="T36" fmla="*/ 1057 w 1137"/>
                <a:gd name="T37" fmla="*/ 1089 h 1114"/>
                <a:gd name="T38" fmla="*/ 1111 w 1137"/>
                <a:gd name="T39" fmla="*/ 1017 h 1114"/>
                <a:gd name="T40" fmla="*/ 1116 w 1137"/>
                <a:gd name="T41" fmla="*/ 932 h 1114"/>
                <a:gd name="T42" fmla="*/ 1099 w 1137"/>
                <a:gd name="T43" fmla="*/ 842 h 1114"/>
                <a:gd name="T44" fmla="*/ 1053 w 1137"/>
                <a:gd name="T45" fmla="*/ 738 h 1114"/>
                <a:gd name="T46" fmla="*/ 987 w 1137"/>
                <a:gd name="T47" fmla="*/ 669 h 1114"/>
                <a:gd name="T48" fmla="*/ 841 w 1137"/>
                <a:gd name="T49" fmla="*/ 574 h 1114"/>
                <a:gd name="T50" fmla="*/ 774 w 1137"/>
                <a:gd name="T51" fmla="*/ 523 h 1114"/>
                <a:gd name="T52" fmla="*/ 673 w 1137"/>
                <a:gd name="T53" fmla="*/ 432 h 1114"/>
                <a:gd name="T54" fmla="*/ 633 w 1137"/>
                <a:gd name="T55" fmla="*/ 365 h 1114"/>
                <a:gd name="T56" fmla="*/ 597 w 1137"/>
                <a:gd name="T57" fmla="*/ 285 h 1114"/>
                <a:gd name="T58" fmla="*/ 552 w 1137"/>
                <a:gd name="T59" fmla="*/ 213 h 1114"/>
                <a:gd name="T60" fmla="*/ 491 w 1137"/>
                <a:gd name="T61" fmla="*/ 164 h 1114"/>
                <a:gd name="T62" fmla="*/ 367 w 1137"/>
                <a:gd name="T63" fmla="*/ 101 h 1114"/>
                <a:gd name="T64" fmla="*/ 272 w 1137"/>
                <a:gd name="T65" fmla="*/ 89 h 1114"/>
                <a:gd name="T66" fmla="*/ 242 w 1137"/>
                <a:gd name="T67" fmla="*/ 57 h 1114"/>
                <a:gd name="T68" fmla="*/ 147 w 1137"/>
                <a:gd name="T69" fmla="*/ 19 h 1114"/>
                <a:gd name="T70" fmla="*/ 0 w 1137"/>
                <a:gd name="T71" fmla="*/ 13 h 1114"/>
                <a:gd name="T72" fmla="*/ 0 w 1137"/>
                <a:gd name="T73" fmla="*/ 13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7" h="1114">
                  <a:moveTo>
                    <a:pt x="0" y="13"/>
                  </a:moveTo>
                  <a:lnTo>
                    <a:pt x="147" y="0"/>
                  </a:lnTo>
                  <a:lnTo>
                    <a:pt x="221" y="19"/>
                  </a:lnTo>
                  <a:lnTo>
                    <a:pt x="301" y="55"/>
                  </a:lnTo>
                  <a:lnTo>
                    <a:pt x="358" y="67"/>
                  </a:lnTo>
                  <a:lnTo>
                    <a:pt x="495" y="129"/>
                  </a:lnTo>
                  <a:lnTo>
                    <a:pt x="571" y="186"/>
                  </a:lnTo>
                  <a:lnTo>
                    <a:pt x="630" y="262"/>
                  </a:lnTo>
                  <a:lnTo>
                    <a:pt x="696" y="405"/>
                  </a:lnTo>
                  <a:lnTo>
                    <a:pt x="736" y="451"/>
                  </a:lnTo>
                  <a:lnTo>
                    <a:pt x="803" y="492"/>
                  </a:lnTo>
                  <a:lnTo>
                    <a:pt x="960" y="606"/>
                  </a:lnTo>
                  <a:lnTo>
                    <a:pt x="1053" y="698"/>
                  </a:lnTo>
                  <a:lnTo>
                    <a:pt x="1116" y="778"/>
                  </a:lnTo>
                  <a:lnTo>
                    <a:pt x="1130" y="838"/>
                  </a:lnTo>
                  <a:lnTo>
                    <a:pt x="1137" y="960"/>
                  </a:lnTo>
                  <a:lnTo>
                    <a:pt x="1105" y="1070"/>
                  </a:lnTo>
                  <a:lnTo>
                    <a:pt x="1069" y="1114"/>
                  </a:lnTo>
                  <a:lnTo>
                    <a:pt x="1057" y="1089"/>
                  </a:lnTo>
                  <a:lnTo>
                    <a:pt x="1111" y="1017"/>
                  </a:lnTo>
                  <a:lnTo>
                    <a:pt x="1116" y="932"/>
                  </a:lnTo>
                  <a:lnTo>
                    <a:pt x="1099" y="842"/>
                  </a:lnTo>
                  <a:lnTo>
                    <a:pt x="1053" y="738"/>
                  </a:lnTo>
                  <a:lnTo>
                    <a:pt x="987" y="669"/>
                  </a:lnTo>
                  <a:lnTo>
                    <a:pt x="841" y="574"/>
                  </a:lnTo>
                  <a:lnTo>
                    <a:pt x="774" y="523"/>
                  </a:lnTo>
                  <a:lnTo>
                    <a:pt x="673" y="432"/>
                  </a:lnTo>
                  <a:lnTo>
                    <a:pt x="633" y="365"/>
                  </a:lnTo>
                  <a:lnTo>
                    <a:pt x="597" y="285"/>
                  </a:lnTo>
                  <a:lnTo>
                    <a:pt x="552" y="213"/>
                  </a:lnTo>
                  <a:lnTo>
                    <a:pt x="491" y="164"/>
                  </a:lnTo>
                  <a:lnTo>
                    <a:pt x="367" y="101"/>
                  </a:lnTo>
                  <a:lnTo>
                    <a:pt x="272" y="89"/>
                  </a:lnTo>
                  <a:lnTo>
                    <a:pt x="242" y="57"/>
                  </a:lnTo>
                  <a:lnTo>
                    <a:pt x="147" y="1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3" name="Freeform 73"/>
            <p:cNvSpPr>
              <a:spLocks/>
            </p:cNvSpPr>
            <p:nvPr/>
          </p:nvSpPr>
          <p:spPr bwMode="auto">
            <a:xfrm>
              <a:off x="1526" y="2421"/>
              <a:ext cx="105" cy="80"/>
            </a:xfrm>
            <a:custGeom>
              <a:avLst/>
              <a:gdLst>
                <a:gd name="T0" fmla="*/ 0 w 262"/>
                <a:gd name="T1" fmla="*/ 0 h 213"/>
                <a:gd name="T2" fmla="*/ 102 w 262"/>
                <a:gd name="T3" fmla="*/ 17 h 213"/>
                <a:gd name="T4" fmla="*/ 161 w 262"/>
                <a:gd name="T5" fmla="*/ 44 h 213"/>
                <a:gd name="T6" fmla="*/ 205 w 262"/>
                <a:gd name="T7" fmla="*/ 85 h 213"/>
                <a:gd name="T8" fmla="*/ 245 w 262"/>
                <a:gd name="T9" fmla="*/ 140 h 213"/>
                <a:gd name="T10" fmla="*/ 262 w 262"/>
                <a:gd name="T11" fmla="*/ 213 h 213"/>
                <a:gd name="T12" fmla="*/ 188 w 262"/>
                <a:gd name="T13" fmla="*/ 146 h 213"/>
                <a:gd name="T14" fmla="*/ 95 w 262"/>
                <a:gd name="T15" fmla="*/ 89 h 213"/>
                <a:gd name="T16" fmla="*/ 26 w 262"/>
                <a:gd name="T17" fmla="*/ 34 h 213"/>
                <a:gd name="T18" fmla="*/ 0 w 262"/>
                <a:gd name="T19" fmla="*/ 0 h 213"/>
                <a:gd name="T20" fmla="*/ 0 w 262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13">
                  <a:moveTo>
                    <a:pt x="0" y="0"/>
                  </a:moveTo>
                  <a:lnTo>
                    <a:pt x="102" y="17"/>
                  </a:lnTo>
                  <a:lnTo>
                    <a:pt x="161" y="44"/>
                  </a:lnTo>
                  <a:lnTo>
                    <a:pt x="205" y="85"/>
                  </a:lnTo>
                  <a:lnTo>
                    <a:pt x="245" y="140"/>
                  </a:lnTo>
                  <a:lnTo>
                    <a:pt x="262" y="213"/>
                  </a:lnTo>
                  <a:lnTo>
                    <a:pt x="188" y="146"/>
                  </a:lnTo>
                  <a:lnTo>
                    <a:pt x="95" y="89"/>
                  </a:lnTo>
                  <a:lnTo>
                    <a:pt x="26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4" name="Freeform 74"/>
            <p:cNvSpPr>
              <a:spLocks/>
            </p:cNvSpPr>
            <p:nvPr/>
          </p:nvSpPr>
          <p:spPr bwMode="auto">
            <a:xfrm>
              <a:off x="1331" y="2137"/>
              <a:ext cx="229" cy="158"/>
            </a:xfrm>
            <a:custGeom>
              <a:avLst/>
              <a:gdLst>
                <a:gd name="T0" fmla="*/ 38 w 568"/>
                <a:gd name="T1" fmla="*/ 415 h 422"/>
                <a:gd name="T2" fmla="*/ 0 w 568"/>
                <a:gd name="T3" fmla="*/ 305 h 422"/>
                <a:gd name="T4" fmla="*/ 0 w 568"/>
                <a:gd name="T5" fmla="*/ 221 h 422"/>
                <a:gd name="T6" fmla="*/ 59 w 568"/>
                <a:gd name="T7" fmla="*/ 128 h 422"/>
                <a:gd name="T8" fmla="*/ 137 w 568"/>
                <a:gd name="T9" fmla="*/ 61 h 422"/>
                <a:gd name="T10" fmla="*/ 239 w 568"/>
                <a:gd name="T11" fmla="*/ 12 h 422"/>
                <a:gd name="T12" fmla="*/ 342 w 568"/>
                <a:gd name="T13" fmla="*/ 0 h 422"/>
                <a:gd name="T14" fmla="*/ 405 w 568"/>
                <a:gd name="T15" fmla="*/ 65 h 422"/>
                <a:gd name="T16" fmla="*/ 445 w 568"/>
                <a:gd name="T17" fmla="*/ 71 h 422"/>
                <a:gd name="T18" fmla="*/ 494 w 568"/>
                <a:gd name="T19" fmla="*/ 54 h 422"/>
                <a:gd name="T20" fmla="*/ 547 w 568"/>
                <a:gd name="T21" fmla="*/ 135 h 422"/>
                <a:gd name="T22" fmla="*/ 553 w 568"/>
                <a:gd name="T23" fmla="*/ 217 h 422"/>
                <a:gd name="T24" fmla="*/ 568 w 568"/>
                <a:gd name="T25" fmla="*/ 295 h 422"/>
                <a:gd name="T26" fmla="*/ 551 w 568"/>
                <a:gd name="T27" fmla="*/ 337 h 422"/>
                <a:gd name="T28" fmla="*/ 452 w 568"/>
                <a:gd name="T29" fmla="*/ 362 h 422"/>
                <a:gd name="T30" fmla="*/ 380 w 568"/>
                <a:gd name="T31" fmla="*/ 400 h 422"/>
                <a:gd name="T32" fmla="*/ 302 w 568"/>
                <a:gd name="T33" fmla="*/ 422 h 422"/>
                <a:gd name="T34" fmla="*/ 214 w 568"/>
                <a:gd name="T35" fmla="*/ 411 h 422"/>
                <a:gd name="T36" fmla="*/ 148 w 568"/>
                <a:gd name="T37" fmla="*/ 411 h 422"/>
                <a:gd name="T38" fmla="*/ 38 w 568"/>
                <a:gd name="T39" fmla="*/ 415 h 422"/>
                <a:gd name="T40" fmla="*/ 38 w 568"/>
                <a:gd name="T41" fmla="*/ 41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8" h="422">
                  <a:moveTo>
                    <a:pt x="38" y="415"/>
                  </a:moveTo>
                  <a:lnTo>
                    <a:pt x="0" y="305"/>
                  </a:lnTo>
                  <a:lnTo>
                    <a:pt x="0" y="221"/>
                  </a:lnTo>
                  <a:lnTo>
                    <a:pt x="59" y="128"/>
                  </a:lnTo>
                  <a:lnTo>
                    <a:pt x="137" y="61"/>
                  </a:lnTo>
                  <a:lnTo>
                    <a:pt x="239" y="12"/>
                  </a:lnTo>
                  <a:lnTo>
                    <a:pt x="342" y="0"/>
                  </a:lnTo>
                  <a:lnTo>
                    <a:pt x="405" y="65"/>
                  </a:lnTo>
                  <a:lnTo>
                    <a:pt x="445" y="71"/>
                  </a:lnTo>
                  <a:lnTo>
                    <a:pt x="494" y="54"/>
                  </a:lnTo>
                  <a:lnTo>
                    <a:pt x="547" y="135"/>
                  </a:lnTo>
                  <a:lnTo>
                    <a:pt x="553" y="217"/>
                  </a:lnTo>
                  <a:lnTo>
                    <a:pt x="568" y="295"/>
                  </a:lnTo>
                  <a:lnTo>
                    <a:pt x="551" y="337"/>
                  </a:lnTo>
                  <a:lnTo>
                    <a:pt x="452" y="362"/>
                  </a:lnTo>
                  <a:lnTo>
                    <a:pt x="380" y="400"/>
                  </a:lnTo>
                  <a:lnTo>
                    <a:pt x="302" y="422"/>
                  </a:lnTo>
                  <a:lnTo>
                    <a:pt x="214" y="411"/>
                  </a:lnTo>
                  <a:lnTo>
                    <a:pt x="148" y="411"/>
                  </a:lnTo>
                  <a:lnTo>
                    <a:pt x="38" y="415"/>
                  </a:lnTo>
                  <a:lnTo>
                    <a:pt x="38" y="4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5" name="Freeform 75"/>
            <p:cNvSpPr>
              <a:spLocks/>
            </p:cNvSpPr>
            <p:nvPr/>
          </p:nvSpPr>
          <p:spPr bwMode="auto">
            <a:xfrm>
              <a:off x="1439" y="2357"/>
              <a:ext cx="31" cy="93"/>
            </a:xfrm>
            <a:custGeom>
              <a:avLst/>
              <a:gdLst>
                <a:gd name="T0" fmla="*/ 32 w 78"/>
                <a:gd name="T1" fmla="*/ 0 h 251"/>
                <a:gd name="T2" fmla="*/ 13 w 78"/>
                <a:gd name="T3" fmla="*/ 53 h 251"/>
                <a:gd name="T4" fmla="*/ 7 w 78"/>
                <a:gd name="T5" fmla="*/ 102 h 251"/>
                <a:gd name="T6" fmla="*/ 17 w 78"/>
                <a:gd name="T7" fmla="*/ 180 h 251"/>
                <a:gd name="T8" fmla="*/ 0 w 78"/>
                <a:gd name="T9" fmla="*/ 222 h 251"/>
                <a:gd name="T10" fmla="*/ 21 w 78"/>
                <a:gd name="T11" fmla="*/ 251 h 251"/>
                <a:gd name="T12" fmla="*/ 57 w 78"/>
                <a:gd name="T13" fmla="*/ 241 h 251"/>
                <a:gd name="T14" fmla="*/ 78 w 78"/>
                <a:gd name="T15" fmla="*/ 201 h 251"/>
                <a:gd name="T16" fmla="*/ 70 w 78"/>
                <a:gd name="T17" fmla="*/ 152 h 251"/>
                <a:gd name="T18" fmla="*/ 62 w 78"/>
                <a:gd name="T19" fmla="*/ 64 h 251"/>
                <a:gd name="T20" fmla="*/ 57 w 78"/>
                <a:gd name="T21" fmla="*/ 19 h 251"/>
                <a:gd name="T22" fmla="*/ 32 w 78"/>
                <a:gd name="T23" fmla="*/ 0 h 251"/>
                <a:gd name="T24" fmla="*/ 32 w 78"/>
                <a:gd name="T2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251">
                  <a:moveTo>
                    <a:pt x="32" y="0"/>
                  </a:moveTo>
                  <a:lnTo>
                    <a:pt x="13" y="53"/>
                  </a:lnTo>
                  <a:lnTo>
                    <a:pt x="7" y="102"/>
                  </a:lnTo>
                  <a:lnTo>
                    <a:pt x="17" y="180"/>
                  </a:lnTo>
                  <a:lnTo>
                    <a:pt x="0" y="222"/>
                  </a:lnTo>
                  <a:lnTo>
                    <a:pt x="21" y="251"/>
                  </a:lnTo>
                  <a:lnTo>
                    <a:pt x="57" y="241"/>
                  </a:lnTo>
                  <a:lnTo>
                    <a:pt x="78" y="201"/>
                  </a:lnTo>
                  <a:lnTo>
                    <a:pt x="70" y="152"/>
                  </a:lnTo>
                  <a:lnTo>
                    <a:pt x="62" y="64"/>
                  </a:lnTo>
                  <a:lnTo>
                    <a:pt x="57" y="1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6" name="Freeform 76"/>
            <p:cNvSpPr>
              <a:spLocks/>
            </p:cNvSpPr>
            <p:nvPr/>
          </p:nvSpPr>
          <p:spPr bwMode="auto">
            <a:xfrm>
              <a:off x="1553" y="2341"/>
              <a:ext cx="122" cy="89"/>
            </a:xfrm>
            <a:custGeom>
              <a:avLst/>
              <a:gdLst>
                <a:gd name="T0" fmla="*/ 0 w 304"/>
                <a:gd name="T1" fmla="*/ 116 h 238"/>
                <a:gd name="T2" fmla="*/ 55 w 304"/>
                <a:gd name="T3" fmla="*/ 78 h 238"/>
                <a:gd name="T4" fmla="*/ 127 w 304"/>
                <a:gd name="T5" fmla="*/ 63 h 238"/>
                <a:gd name="T6" fmla="*/ 173 w 304"/>
                <a:gd name="T7" fmla="*/ 42 h 238"/>
                <a:gd name="T8" fmla="*/ 222 w 304"/>
                <a:gd name="T9" fmla="*/ 8 h 238"/>
                <a:gd name="T10" fmla="*/ 264 w 304"/>
                <a:gd name="T11" fmla="*/ 0 h 238"/>
                <a:gd name="T12" fmla="*/ 304 w 304"/>
                <a:gd name="T13" fmla="*/ 34 h 238"/>
                <a:gd name="T14" fmla="*/ 300 w 304"/>
                <a:gd name="T15" fmla="*/ 103 h 238"/>
                <a:gd name="T16" fmla="*/ 264 w 304"/>
                <a:gd name="T17" fmla="*/ 181 h 238"/>
                <a:gd name="T18" fmla="*/ 207 w 304"/>
                <a:gd name="T19" fmla="*/ 230 h 238"/>
                <a:gd name="T20" fmla="*/ 144 w 304"/>
                <a:gd name="T21" fmla="*/ 238 h 238"/>
                <a:gd name="T22" fmla="*/ 78 w 304"/>
                <a:gd name="T23" fmla="*/ 215 h 238"/>
                <a:gd name="T24" fmla="*/ 13 w 304"/>
                <a:gd name="T25" fmla="*/ 177 h 238"/>
                <a:gd name="T26" fmla="*/ 0 w 304"/>
                <a:gd name="T27" fmla="*/ 116 h 238"/>
                <a:gd name="T28" fmla="*/ 0 w 304"/>
                <a:gd name="T29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4" h="238">
                  <a:moveTo>
                    <a:pt x="0" y="116"/>
                  </a:moveTo>
                  <a:lnTo>
                    <a:pt x="55" y="78"/>
                  </a:lnTo>
                  <a:lnTo>
                    <a:pt x="127" y="63"/>
                  </a:lnTo>
                  <a:lnTo>
                    <a:pt x="173" y="42"/>
                  </a:lnTo>
                  <a:lnTo>
                    <a:pt x="222" y="8"/>
                  </a:lnTo>
                  <a:lnTo>
                    <a:pt x="264" y="0"/>
                  </a:lnTo>
                  <a:lnTo>
                    <a:pt x="304" y="34"/>
                  </a:lnTo>
                  <a:lnTo>
                    <a:pt x="300" y="103"/>
                  </a:lnTo>
                  <a:lnTo>
                    <a:pt x="264" y="181"/>
                  </a:lnTo>
                  <a:lnTo>
                    <a:pt x="207" y="230"/>
                  </a:lnTo>
                  <a:lnTo>
                    <a:pt x="144" y="238"/>
                  </a:lnTo>
                  <a:lnTo>
                    <a:pt x="78" y="215"/>
                  </a:lnTo>
                  <a:lnTo>
                    <a:pt x="13" y="17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7" name="Freeform 77"/>
            <p:cNvSpPr>
              <a:spLocks/>
            </p:cNvSpPr>
            <p:nvPr/>
          </p:nvSpPr>
          <p:spPr bwMode="auto">
            <a:xfrm>
              <a:off x="1456" y="2578"/>
              <a:ext cx="131" cy="42"/>
            </a:xfrm>
            <a:custGeom>
              <a:avLst/>
              <a:gdLst>
                <a:gd name="T0" fmla="*/ 0 w 325"/>
                <a:gd name="T1" fmla="*/ 40 h 110"/>
                <a:gd name="T2" fmla="*/ 57 w 325"/>
                <a:gd name="T3" fmla="*/ 17 h 110"/>
                <a:gd name="T4" fmla="*/ 117 w 325"/>
                <a:gd name="T5" fmla="*/ 17 h 110"/>
                <a:gd name="T6" fmla="*/ 173 w 325"/>
                <a:gd name="T7" fmla="*/ 17 h 110"/>
                <a:gd name="T8" fmla="*/ 226 w 325"/>
                <a:gd name="T9" fmla="*/ 36 h 110"/>
                <a:gd name="T10" fmla="*/ 266 w 325"/>
                <a:gd name="T11" fmla="*/ 32 h 110"/>
                <a:gd name="T12" fmla="*/ 321 w 325"/>
                <a:gd name="T13" fmla="*/ 0 h 110"/>
                <a:gd name="T14" fmla="*/ 325 w 325"/>
                <a:gd name="T15" fmla="*/ 40 h 110"/>
                <a:gd name="T16" fmla="*/ 279 w 325"/>
                <a:gd name="T17" fmla="*/ 95 h 110"/>
                <a:gd name="T18" fmla="*/ 233 w 325"/>
                <a:gd name="T19" fmla="*/ 110 h 110"/>
                <a:gd name="T20" fmla="*/ 167 w 325"/>
                <a:gd name="T21" fmla="*/ 99 h 110"/>
                <a:gd name="T22" fmla="*/ 123 w 325"/>
                <a:gd name="T23" fmla="*/ 85 h 110"/>
                <a:gd name="T24" fmla="*/ 81 w 325"/>
                <a:gd name="T25" fmla="*/ 87 h 110"/>
                <a:gd name="T26" fmla="*/ 32 w 325"/>
                <a:gd name="T27" fmla="*/ 102 h 110"/>
                <a:gd name="T28" fmla="*/ 3 w 325"/>
                <a:gd name="T29" fmla="*/ 85 h 110"/>
                <a:gd name="T30" fmla="*/ 0 w 325"/>
                <a:gd name="T31" fmla="*/ 40 h 110"/>
                <a:gd name="T32" fmla="*/ 0 w 325"/>
                <a:gd name="T33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110">
                  <a:moveTo>
                    <a:pt x="0" y="40"/>
                  </a:moveTo>
                  <a:lnTo>
                    <a:pt x="57" y="17"/>
                  </a:lnTo>
                  <a:lnTo>
                    <a:pt x="117" y="17"/>
                  </a:lnTo>
                  <a:lnTo>
                    <a:pt x="173" y="17"/>
                  </a:lnTo>
                  <a:lnTo>
                    <a:pt x="226" y="36"/>
                  </a:lnTo>
                  <a:lnTo>
                    <a:pt x="266" y="32"/>
                  </a:lnTo>
                  <a:lnTo>
                    <a:pt x="321" y="0"/>
                  </a:lnTo>
                  <a:lnTo>
                    <a:pt x="325" y="40"/>
                  </a:lnTo>
                  <a:lnTo>
                    <a:pt x="279" y="95"/>
                  </a:lnTo>
                  <a:lnTo>
                    <a:pt x="233" y="110"/>
                  </a:lnTo>
                  <a:lnTo>
                    <a:pt x="167" y="99"/>
                  </a:lnTo>
                  <a:lnTo>
                    <a:pt x="123" y="85"/>
                  </a:lnTo>
                  <a:lnTo>
                    <a:pt x="81" y="87"/>
                  </a:lnTo>
                  <a:lnTo>
                    <a:pt x="32" y="102"/>
                  </a:lnTo>
                  <a:lnTo>
                    <a:pt x="3" y="8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8" name="Freeform 78"/>
            <p:cNvSpPr>
              <a:spLocks/>
            </p:cNvSpPr>
            <p:nvPr/>
          </p:nvSpPr>
          <p:spPr bwMode="auto">
            <a:xfrm>
              <a:off x="1445" y="2048"/>
              <a:ext cx="85" cy="57"/>
            </a:xfrm>
            <a:custGeom>
              <a:avLst/>
              <a:gdLst>
                <a:gd name="T0" fmla="*/ 0 w 215"/>
                <a:gd name="T1" fmla="*/ 36 h 152"/>
                <a:gd name="T2" fmla="*/ 67 w 215"/>
                <a:gd name="T3" fmla="*/ 0 h 152"/>
                <a:gd name="T4" fmla="*/ 148 w 215"/>
                <a:gd name="T5" fmla="*/ 4 h 152"/>
                <a:gd name="T6" fmla="*/ 215 w 215"/>
                <a:gd name="T7" fmla="*/ 51 h 152"/>
                <a:gd name="T8" fmla="*/ 215 w 215"/>
                <a:gd name="T9" fmla="*/ 137 h 152"/>
                <a:gd name="T10" fmla="*/ 167 w 215"/>
                <a:gd name="T11" fmla="*/ 89 h 152"/>
                <a:gd name="T12" fmla="*/ 190 w 215"/>
                <a:gd name="T13" fmla="*/ 152 h 152"/>
                <a:gd name="T14" fmla="*/ 116 w 215"/>
                <a:gd name="T15" fmla="*/ 78 h 152"/>
                <a:gd name="T16" fmla="*/ 57 w 215"/>
                <a:gd name="T17" fmla="*/ 59 h 152"/>
                <a:gd name="T18" fmla="*/ 0 w 215"/>
                <a:gd name="T19" fmla="*/ 36 h 152"/>
                <a:gd name="T20" fmla="*/ 0 w 215"/>
                <a:gd name="T21" fmla="*/ 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152">
                  <a:moveTo>
                    <a:pt x="0" y="36"/>
                  </a:moveTo>
                  <a:lnTo>
                    <a:pt x="67" y="0"/>
                  </a:lnTo>
                  <a:lnTo>
                    <a:pt x="148" y="4"/>
                  </a:lnTo>
                  <a:lnTo>
                    <a:pt x="215" y="51"/>
                  </a:lnTo>
                  <a:lnTo>
                    <a:pt x="215" y="137"/>
                  </a:lnTo>
                  <a:lnTo>
                    <a:pt x="167" y="89"/>
                  </a:lnTo>
                  <a:lnTo>
                    <a:pt x="190" y="152"/>
                  </a:lnTo>
                  <a:lnTo>
                    <a:pt x="116" y="78"/>
                  </a:lnTo>
                  <a:lnTo>
                    <a:pt x="57" y="5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9" name="Freeform 79"/>
            <p:cNvSpPr>
              <a:spLocks/>
            </p:cNvSpPr>
            <p:nvPr/>
          </p:nvSpPr>
          <p:spPr bwMode="auto">
            <a:xfrm>
              <a:off x="1526" y="2033"/>
              <a:ext cx="244" cy="219"/>
            </a:xfrm>
            <a:custGeom>
              <a:avLst/>
              <a:gdLst>
                <a:gd name="T0" fmla="*/ 0 w 610"/>
                <a:gd name="T1" fmla="*/ 42 h 585"/>
                <a:gd name="T2" fmla="*/ 83 w 610"/>
                <a:gd name="T3" fmla="*/ 101 h 585"/>
                <a:gd name="T4" fmla="*/ 136 w 610"/>
                <a:gd name="T5" fmla="*/ 175 h 585"/>
                <a:gd name="T6" fmla="*/ 144 w 610"/>
                <a:gd name="T7" fmla="*/ 300 h 585"/>
                <a:gd name="T8" fmla="*/ 176 w 610"/>
                <a:gd name="T9" fmla="*/ 222 h 585"/>
                <a:gd name="T10" fmla="*/ 195 w 610"/>
                <a:gd name="T11" fmla="*/ 386 h 585"/>
                <a:gd name="T12" fmla="*/ 214 w 610"/>
                <a:gd name="T13" fmla="*/ 312 h 585"/>
                <a:gd name="T14" fmla="*/ 254 w 610"/>
                <a:gd name="T15" fmla="*/ 481 h 585"/>
                <a:gd name="T16" fmla="*/ 269 w 610"/>
                <a:gd name="T17" fmla="*/ 397 h 585"/>
                <a:gd name="T18" fmla="*/ 313 w 610"/>
                <a:gd name="T19" fmla="*/ 464 h 585"/>
                <a:gd name="T20" fmla="*/ 403 w 610"/>
                <a:gd name="T21" fmla="*/ 551 h 585"/>
                <a:gd name="T22" fmla="*/ 520 w 610"/>
                <a:gd name="T23" fmla="*/ 585 h 585"/>
                <a:gd name="T24" fmla="*/ 610 w 610"/>
                <a:gd name="T25" fmla="*/ 582 h 585"/>
                <a:gd name="T26" fmla="*/ 450 w 610"/>
                <a:gd name="T27" fmla="*/ 507 h 585"/>
                <a:gd name="T28" fmla="*/ 365 w 610"/>
                <a:gd name="T29" fmla="*/ 411 h 585"/>
                <a:gd name="T30" fmla="*/ 328 w 610"/>
                <a:gd name="T31" fmla="*/ 289 h 585"/>
                <a:gd name="T32" fmla="*/ 391 w 610"/>
                <a:gd name="T33" fmla="*/ 348 h 585"/>
                <a:gd name="T34" fmla="*/ 380 w 610"/>
                <a:gd name="T35" fmla="*/ 264 h 585"/>
                <a:gd name="T36" fmla="*/ 433 w 610"/>
                <a:gd name="T37" fmla="*/ 296 h 585"/>
                <a:gd name="T38" fmla="*/ 414 w 610"/>
                <a:gd name="T39" fmla="*/ 234 h 585"/>
                <a:gd name="T40" fmla="*/ 477 w 610"/>
                <a:gd name="T41" fmla="*/ 260 h 585"/>
                <a:gd name="T42" fmla="*/ 431 w 610"/>
                <a:gd name="T43" fmla="*/ 179 h 585"/>
                <a:gd name="T44" fmla="*/ 376 w 610"/>
                <a:gd name="T45" fmla="*/ 105 h 585"/>
                <a:gd name="T46" fmla="*/ 313 w 610"/>
                <a:gd name="T47" fmla="*/ 57 h 585"/>
                <a:gd name="T48" fmla="*/ 228 w 610"/>
                <a:gd name="T49" fmla="*/ 23 h 585"/>
                <a:gd name="T50" fmla="*/ 106 w 610"/>
                <a:gd name="T51" fmla="*/ 0 h 585"/>
                <a:gd name="T52" fmla="*/ 195 w 610"/>
                <a:gd name="T53" fmla="*/ 63 h 585"/>
                <a:gd name="T54" fmla="*/ 62 w 610"/>
                <a:gd name="T55" fmla="*/ 23 h 585"/>
                <a:gd name="T56" fmla="*/ 106 w 610"/>
                <a:gd name="T57" fmla="*/ 70 h 585"/>
                <a:gd name="T58" fmla="*/ 0 w 610"/>
                <a:gd name="T59" fmla="*/ 42 h 585"/>
                <a:gd name="T60" fmla="*/ 0 w 610"/>
                <a:gd name="T61" fmla="*/ 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0" h="585">
                  <a:moveTo>
                    <a:pt x="0" y="42"/>
                  </a:moveTo>
                  <a:lnTo>
                    <a:pt x="83" y="101"/>
                  </a:lnTo>
                  <a:lnTo>
                    <a:pt x="136" y="175"/>
                  </a:lnTo>
                  <a:lnTo>
                    <a:pt x="144" y="300"/>
                  </a:lnTo>
                  <a:lnTo>
                    <a:pt x="176" y="222"/>
                  </a:lnTo>
                  <a:lnTo>
                    <a:pt x="195" y="386"/>
                  </a:lnTo>
                  <a:lnTo>
                    <a:pt x="214" y="312"/>
                  </a:lnTo>
                  <a:lnTo>
                    <a:pt x="254" y="481"/>
                  </a:lnTo>
                  <a:lnTo>
                    <a:pt x="269" y="397"/>
                  </a:lnTo>
                  <a:lnTo>
                    <a:pt x="313" y="464"/>
                  </a:lnTo>
                  <a:lnTo>
                    <a:pt x="403" y="551"/>
                  </a:lnTo>
                  <a:lnTo>
                    <a:pt x="520" y="585"/>
                  </a:lnTo>
                  <a:lnTo>
                    <a:pt x="610" y="582"/>
                  </a:lnTo>
                  <a:lnTo>
                    <a:pt x="450" y="507"/>
                  </a:lnTo>
                  <a:lnTo>
                    <a:pt x="365" y="411"/>
                  </a:lnTo>
                  <a:lnTo>
                    <a:pt x="328" y="289"/>
                  </a:lnTo>
                  <a:lnTo>
                    <a:pt x="391" y="348"/>
                  </a:lnTo>
                  <a:lnTo>
                    <a:pt x="380" y="264"/>
                  </a:lnTo>
                  <a:lnTo>
                    <a:pt x="433" y="296"/>
                  </a:lnTo>
                  <a:lnTo>
                    <a:pt x="414" y="234"/>
                  </a:lnTo>
                  <a:lnTo>
                    <a:pt x="477" y="260"/>
                  </a:lnTo>
                  <a:lnTo>
                    <a:pt x="431" y="179"/>
                  </a:lnTo>
                  <a:lnTo>
                    <a:pt x="376" y="105"/>
                  </a:lnTo>
                  <a:lnTo>
                    <a:pt x="313" y="57"/>
                  </a:lnTo>
                  <a:lnTo>
                    <a:pt x="228" y="23"/>
                  </a:lnTo>
                  <a:lnTo>
                    <a:pt x="106" y="0"/>
                  </a:lnTo>
                  <a:lnTo>
                    <a:pt x="195" y="63"/>
                  </a:lnTo>
                  <a:lnTo>
                    <a:pt x="62" y="23"/>
                  </a:lnTo>
                  <a:lnTo>
                    <a:pt x="106" y="7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0" name="Freeform 80"/>
            <p:cNvSpPr>
              <a:spLocks/>
            </p:cNvSpPr>
            <p:nvPr/>
          </p:nvSpPr>
          <p:spPr bwMode="auto">
            <a:xfrm>
              <a:off x="1144" y="2325"/>
              <a:ext cx="92" cy="210"/>
            </a:xfrm>
            <a:custGeom>
              <a:avLst/>
              <a:gdLst>
                <a:gd name="T0" fmla="*/ 158 w 226"/>
                <a:gd name="T1" fmla="*/ 0 h 563"/>
                <a:gd name="T2" fmla="*/ 91 w 226"/>
                <a:gd name="T3" fmla="*/ 71 h 563"/>
                <a:gd name="T4" fmla="*/ 25 w 226"/>
                <a:gd name="T5" fmla="*/ 175 h 563"/>
                <a:gd name="T6" fmla="*/ 6 w 226"/>
                <a:gd name="T7" fmla="*/ 255 h 563"/>
                <a:gd name="T8" fmla="*/ 0 w 226"/>
                <a:gd name="T9" fmla="*/ 356 h 563"/>
                <a:gd name="T10" fmla="*/ 25 w 226"/>
                <a:gd name="T11" fmla="*/ 470 h 563"/>
                <a:gd name="T12" fmla="*/ 84 w 226"/>
                <a:gd name="T13" fmla="*/ 563 h 563"/>
                <a:gd name="T14" fmla="*/ 114 w 226"/>
                <a:gd name="T15" fmla="*/ 563 h 563"/>
                <a:gd name="T16" fmla="*/ 144 w 226"/>
                <a:gd name="T17" fmla="*/ 536 h 563"/>
                <a:gd name="T18" fmla="*/ 226 w 226"/>
                <a:gd name="T19" fmla="*/ 386 h 563"/>
                <a:gd name="T20" fmla="*/ 144 w 226"/>
                <a:gd name="T21" fmla="*/ 453 h 563"/>
                <a:gd name="T22" fmla="*/ 200 w 226"/>
                <a:gd name="T23" fmla="*/ 356 h 563"/>
                <a:gd name="T24" fmla="*/ 125 w 226"/>
                <a:gd name="T25" fmla="*/ 399 h 563"/>
                <a:gd name="T26" fmla="*/ 181 w 226"/>
                <a:gd name="T27" fmla="*/ 304 h 563"/>
                <a:gd name="T28" fmla="*/ 110 w 226"/>
                <a:gd name="T29" fmla="*/ 333 h 563"/>
                <a:gd name="T30" fmla="*/ 165 w 226"/>
                <a:gd name="T31" fmla="*/ 238 h 563"/>
                <a:gd name="T32" fmla="*/ 110 w 226"/>
                <a:gd name="T33" fmla="*/ 245 h 563"/>
                <a:gd name="T34" fmla="*/ 158 w 226"/>
                <a:gd name="T35" fmla="*/ 152 h 563"/>
                <a:gd name="T36" fmla="*/ 118 w 226"/>
                <a:gd name="T37" fmla="*/ 164 h 563"/>
                <a:gd name="T38" fmla="*/ 161 w 226"/>
                <a:gd name="T39" fmla="*/ 82 h 563"/>
                <a:gd name="T40" fmla="*/ 158 w 226"/>
                <a:gd name="T41" fmla="*/ 0 h 563"/>
                <a:gd name="T42" fmla="*/ 158 w 226"/>
                <a:gd name="T4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563">
                  <a:moveTo>
                    <a:pt x="158" y="0"/>
                  </a:moveTo>
                  <a:lnTo>
                    <a:pt x="91" y="71"/>
                  </a:lnTo>
                  <a:lnTo>
                    <a:pt x="25" y="175"/>
                  </a:lnTo>
                  <a:lnTo>
                    <a:pt x="6" y="255"/>
                  </a:lnTo>
                  <a:lnTo>
                    <a:pt x="0" y="356"/>
                  </a:lnTo>
                  <a:lnTo>
                    <a:pt x="25" y="470"/>
                  </a:lnTo>
                  <a:lnTo>
                    <a:pt x="84" y="563"/>
                  </a:lnTo>
                  <a:lnTo>
                    <a:pt x="114" y="563"/>
                  </a:lnTo>
                  <a:lnTo>
                    <a:pt x="144" y="536"/>
                  </a:lnTo>
                  <a:lnTo>
                    <a:pt x="226" y="386"/>
                  </a:lnTo>
                  <a:lnTo>
                    <a:pt x="144" y="453"/>
                  </a:lnTo>
                  <a:lnTo>
                    <a:pt x="200" y="356"/>
                  </a:lnTo>
                  <a:lnTo>
                    <a:pt x="125" y="399"/>
                  </a:lnTo>
                  <a:lnTo>
                    <a:pt x="181" y="304"/>
                  </a:lnTo>
                  <a:lnTo>
                    <a:pt x="110" y="333"/>
                  </a:lnTo>
                  <a:lnTo>
                    <a:pt x="165" y="238"/>
                  </a:lnTo>
                  <a:lnTo>
                    <a:pt x="110" y="245"/>
                  </a:lnTo>
                  <a:lnTo>
                    <a:pt x="158" y="152"/>
                  </a:lnTo>
                  <a:lnTo>
                    <a:pt x="118" y="164"/>
                  </a:lnTo>
                  <a:lnTo>
                    <a:pt x="161" y="82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1" name="Freeform 81"/>
            <p:cNvSpPr>
              <a:spLocks/>
            </p:cNvSpPr>
            <p:nvPr/>
          </p:nvSpPr>
          <p:spPr bwMode="auto">
            <a:xfrm>
              <a:off x="1181" y="2534"/>
              <a:ext cx="72" cy="49"/>
            </a:xfrm>
            <a:custGeom>
              <a:avLst/>
              <a:gdLst>
                <a:gd name="T0" fmla="*/ 179 w 179"/>
                <a:gd name="T1" fmla="*/ 0 h 133"/>
                <a:gd name="T2" fmla="*/ 105 w 179"/>
                <a:gd name="T3" fmla="*/ 78 h 133"/>
                <a:gd name="T4" fmla="*/ 38 w 179"/>
                <a:gd name="T5" fmla="*/ 133 h 133"/>
                <a:gd name="T6" fmla="*/ 0 w 179"/>
                <a:gd name="T7" fmla="*/ 114 h 133"/>
                <a:gd name="T8" fmla="*/ 31 w 179"/>
                <a:gd name="T9" fmla="*/ 74 h 133"/>
                <a:gd name="T10" fmla="*/ 67 w 179"/>
                <a:gd name="T11" fmla="*/ 70 h 133"/>
                <a:gd name="T12" fmla="*/ 179 w 179"/>
                <a:gd name="T13" fmla="*/ 0 h 133"/>
                <a:gd name="T14" fmla="*/ 179 w 179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33">
                  <a:moveTo>
                    <a:pt x="179" y="0"/>
                  </a:moveTo>
                  <a:lnTo>
                    <a:pt x="105" y="78"/>
                  </a:lnTo>
                  <a:lnTo>
                    <a:pt x="38" y="133"/>
                  </a:lnTo>
                  <a:lnTo>
                    <a:pt x="0" y="114"/>
                  </a:lnTo>
                  <a:lnTo>
                    <a:pt x="31" y="74"/>
                  </a:lnTo>
                  <a:lnTo>
                    <a:pt x="67" y="70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2" name="Freeform 82"/>
            <p:cNvSpPr>
              <a:spLocks/>
            </p:cNvSpPr>
            <p:nvPr/>
          </p:nvSpPr>
          <p:spPr bwMode="auto">
            <a:xfrm>
              <a:off x="1221" y="2575"/>
              <a:ext cx="130" cy="100"/>
            </a:xfrm>
            <a:custGeom>
              <a:avLst/>
              <a:gdLst>
                <a:gd name="T0" fmla="*/ 0 w 323"/>
                <a:gd name="T1" fmla="*/ 50 h 268"/>
                <a:gd name="T2" fmla="*/ 93 w 323"/>
                <a:gd name="T3" fmla="*/ 0 h 268"/>
                <a:gd name="T4" fmla="*/ 74 w 323"/>
                <a:gd name="T5" fmla="*/ 38 h 268"/>
                <a:gd name="T6" fmla="*/ 156 w 323"/>
                <a:gd name="T7" fmla="*/ 19 h 268"/>
                <a:gd name="T8" fmla="*/ 125 w 323"/>
                <a:gd name="T9" fmla="*/ 69 h 268"/>
                <a:gd name="T10" fmla="*/ 188 w 323"/>
                <a:gd name="T11" fmla="*/ 78 h 268"/>
                <a:gd name="T12" fmla="*/ 167 w 323"/>
                <a:gd name="T13" fmla="*/ 141 h 268"/>
                <a:gd name="T14" fmla="*/ 215 w 323"/>
                <a:gd name="T15" fmla="*/ 168 h 268"/>
                <a:gd name="T16" fmla="*/ 222 w 323"/>
                <a:gd name="T17" fmla="*/ 215 h 268"/>
                <a:gd name="T18" fmla="*/ 277 w 323"/>
                <a:gd name="T19" fmla="*/ 194 h 268"/>
                <a:gd name="T20" fmla="*/ 300 w 323"/>
                <a:gd name="T21" fmla="*/ 175 h 268"/>
                <a:gd name="T22" fmla="*/ 293 w 323"/>
                <a:gd name="T23" fmla="*/ 223 h 268"/>
                <a:gd name="T24" fmla="*/ 323 w 323"/>
                <a:gd name="T25" fmla="*/ 207 h 268"/>
                <a:gd name="T26" fmla="*/ 304 w 323"/>
                <a:gd name="T27" fmla="*/ 261 h 268"/>
                <a:gd name="T28" fmla="*/ 241 w 323"/>
                <a:gd name="T29" fmla="*/ 268 h 268"/>
                <a:gd name="T30" fmla="*/ 179 w 323"/>
                <a:gd name="T31" fmla="*/ 238 h 268"/>
                <a:gd name="T32" fmla="*/ 144 w 323"/>
                <a:gd name="T33" fmla="*/ 190 h 268"/>
                <a:gd name="T34" fmla="*/ 104 w 323"/>
                <a:gd name="T35" fmla="*/ 141 h 268"/>
                <a:gd name="T36" fmla="*/ 129 w 323"/>
                <a:gd name="T37" fmla="*/ 105 h 268"/>
                <a:gd name="T38" fmla="*/ 59 w 323"/>
                <a:gd name="T39" fmla="*/ 112 h 268"/>
                <a:gd name="T40" fmla="*/ 78 w 323"/>
                <a:gd name="T41" fmla="*/ 82 h 268"/>
                <a:gd name="T42" fmla="*/ 19 w 323"/>
                <a:gd name="T43" fmla="*/ 86 h 268"/>
                <a:gd name="T44" fmla="*/ 0 w 323"/>
                <a:gd name="T45" fmla="*/ 50 h 268"/>
                <a:gd name="T46" fmla="*/ 0 w 323"/>
                <a:gd name="T47" fmla="*/ 5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268">
                  <a:moveTo>
                    <a:pt x="0" y="50"/>
                  </a:moveTo>
                  <a:lnTo>
                    <a:pt x="93" y="0"/>
                  </a:lnTo>
                  <a:lnTo>
                    <a:pt x="74" y="38"/>
                  </a:lnTo>
                  <a:lnTo>
                    <a:pt x="156" y="19"/>
                  </a:lnTo>
                  <a:lnTo>
                    <a:pt x="125" y="69"/>
                  </a:lnTo>
                  <a:lnTo>
                    <a:pt x="188" y="78"/>
                  </a:lnTo>
                  <a:lnTo>
                    <a:pt x="167" y="141"/>
                  </a:lnTo>
                  <a:lnTo>
                    <a:pt x="215" y="168"/>
                  </a:lnTo>
                  <a:lnTo>
                    <a:pt x="222" y="215"/>
                  </a:lnTo>
                  <a:lnTo>
                    <a:pt x="277" y="194"/>
                  </a:lnTo>
                  <a:lnTo>
                    <a:pt x="300" y="175"/>
                  </a:lnTo>
                  <a:lnTo>
                    <a:pt x="293" y="223"/>
                  </a:lnTo>
                  <a:lnTo>
                    <a:pt x="323" y="207"/>
                  </a:lnTo>
                  <a:lnTo>
                    <a:pt x="304" y="261"/>
                  </a:lnTo>
                  <a:lnTo>
                    <a:pt x="241" y="268"/>
                  </a:lnTo>
                  <a:lnTo>
                    <a:pt x="179" y="238"/>
                  </a:lnTo>
                  <a:lnTo>
                    <a:pt x="144" y="190"/>
                  </a:lnTo>
                  <a:lnTo>
                    <a:pt x="104" y="141"/>
                  </a:lnTo>
                  <a:lnTo>
                    <a:pt x="129" y="105"/>
                  </a:lnTo>
                  <a:lnTo>
                    <a:pt x="59" y="112"/>
                  </a:lnTo>
                  <a:lnTo>
                    <a:pt x="78" y="82"/>
                  </a:lnTo>
                  <a:lnTo>
                    <a:pt x="19" y="8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3" name="Freeform 83"/>
            <p:cNvSpPr>
              <a:spLocks/>
            </p:cNvSpPr>
            <p:nvPr/>
          </p:nvSpPr>
          <p:spPr bwMode="auto">
            <a:xfrm>
              <a:off x="1311" y="2012"/>
              <a:ext cx="213" cy="66"/>
            </a:xfrm>
            <a:custGeom>
              <a:avLst/>
              <a:gdLst>
                <a:gd name="T0" fmla="*/ 0 w 531"/>
                <a:gd name="T1" fmla="*/ 152 h 179"/>
                <a:gd name="T2" fmla="*/ 52 w 531"/>
                <a:gd name="T3" fmla="*/ 89 h 179"/>
                <a:gd name="T4" fmla="*/ 93 w 531"/>
                <a:gd name="T5" fmla="*/ 55 h 179"/>
                <a:gd name="T6" fmla="*/ 156 w 531"/>
                <a:gd name="T7" fmla="*/ 55 h 179"/>
                <a:gd name="T8" fmla="*/ 204 w 531"/>
                <a:gd name="T9" fmla="*/ 82 h 179"/>
                <a:gd name="T10" fmla="*/ 301 w 531"/>
                <a:gd name="T11" fmla="*/ 15 h 179"/>
                <a:gd name="T12" fmla="*/ 363 w 531"/>
                <a:gd name="T13" fmla="*/ 23 h 179"/>
                <a:gd name="T14" fmla="*/ 445 w 531"/>
                <a:gd name="T15" fmla="*/ 0 h 179"/>
                <a:gd name="T16" fmla="*/ 531 w 531"/>
                <a:gd name="T17" fmla="*/ 23 h 179"/>
                <a:gd name="T18" fmla="*/ 430 w 531"/>
                <a:gd name="T19" fmla="*/ 27 h 179"/>
                <a:gd name="T20" fmla="*/ 312 w 531"/>
                <a:gd name="T21" fmla="*/ 82 h 179"/>
                <a:gd name="T22" fmla="*/ 297 w 531"/>
                <a:gd name="T23" fmla="*/ 59 h 179"/>
                <a:gd name="T24" fmla="*/ 192 w 531"/>
                <a:gd name="T25" fmla="*/ 137 h 179"/>
                <a:gd name="T26" fmla="*/ 164 w 531"/>
                <a:gd name="T27" fmla="*/ 93 h 179"/>
                <a:gd name="T28" fmla="*/ 114 w 531"/>
                <a:gd name="T29" fmla="*/ 144 h 179"/>
                <a:gd name="T30" fmla="*/ 101 w 531"/>
                <a:gd name="T31" fmla="*/ 108 h 179"/>
                <a:gd name="T32" fmla="*/ 27 w 531"/>
                <a:gd name="T33" fmla="*/ 179 h 179"/>
                <a:gd name="T34" fmla="*/ 0 w 531"/>
                <a:gd name="T35" fmla="*/ 152 h 179"/>
                <a:gd name="T36" fmla="*/ 0 w 531"/>
                <a:gd name="T37" fmla="*/ 15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1" h="179">
                  <a:moveTo>
                    <a:pt x="0" y="152"/>
                  </a:moveTo>
                  <a:lnTo>
                    <a:pt x="52" y="89"/>
                  </a:lnTo>
                  <a:lnTo>
                    <a:pt x="93" y="55"/>
                  </a:lnTo>
                  <a:lnTo>
                    <a:pt x="156" y="55"/>
                  </a:lnTo>
                  <a:lnTo>
                    <a:pt x="204" y="82"/>
                  </a:lnTo>
                  <a:lnTo>
                    <a:pt x="301" y="15"/>
                  </a:lnTo>
                  <a:lnTo>
                    <a:pt x="363" y="23"/>
                  </a:lnTo>
                  <a:lnTo>
                    <a:pt x="445" y="0"/>
                  </a:lnTo>
                  <a:lnTo>
                    <a:pt x="531" y="23"/>
                  </a:lnTo>
                  <a:lnTo>
                    <a:pt x="430" y="27"/>
                  </a:lnTo>
                  <a:lnTo>
                    <a:pt x="312" y="82"/>
                  </a:lnTo>
                  <a:lnTo>
                    <a:pt x="297" y="59"/>
                  </a:lnTo>
                  <a:lnTo>
                    <a:pt x="192" y="137"/>
                  </a:lnTo>
                  <a:lnTo>
                    <a:pt x="164" y="93"/>
                  </a:lnTo>
                  <a:lnTo>
                    <a:pt x="114" y="144"/>
                  </a:lnTo>
                  <a:lnTo>
                    <a:pt x="101" y="108"/>
                  </a:lnTo>
                  <a:lnTo>
                    <a:pt x="27" y="179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4" name="Freeform 84"/>
            <p:cNvSpPr>
              <a:spLocks/>
            </p:cNvSpPr>
            <p:nvPr/>
          </p:nvSpPr>
          <p:spPr bwMode="auto">
            <a:xfrm>
              <a:off x="1703" y="2353"/>
              <a:ext cx="188" cy="191"/>
            </a:xfrm>
            <a:custGeom>
              <a:avLst/>
              <a:gdLst>
                <a:gd name="T0" fmla="*/ 31 w 468"/>
                <a:gd name="T1" fmla="*/ 168 h 512"/>
                <a:gd name="T2" fmla="*/ 0 w 468"/>
                <a:gd name="T3" fmla="*/ 270 h 512"/>
                <a:gd name="T4" fmla="*/ 23 w 468"/>
                <a:gd name="T5" fmla="*/ 348 h 512"/>
                <a:gd name="T6" fmla="*/ 82 w 468"/>
                <a:gd name="T7" fmla="*/ 430 h 512"/>
                <a:gd name="T8" fmla="*/ 191 w 468"/>
                <a:gd name="T9" fmla="*/ 512 h 512"/>
                <a:gd name="T10" fmla="*/ 153 w 468"/>
                <a:gd name="T11" fmla="*/ 426 h 512"/>
                <a:gd name="T12" fmla="*/ 215 w 468"/>
                <a:gd name="T13" fmla="*/ 426 h 512"/>
                <a:gd name="T14" fmla="*/ 160 w 468"/>
                <a:gd name="T15" fmla="*/ 363 h 512"/>
                <a:gd name="T16" fmla="*/ 242 w 468"/>
                <a:gd name="T17" fmla="*/ 379 h 512"/>
                <a:gd name="T18" fmla="*/ 183 w 468"/>
                <a:gd name="T19" fmla="*/ 318 h 512"/>
                <a:gd name="T20" fmla="*/ 272 w 468"/>
                <a:gd name="T21" fmla="*/ 289 h 512"/>
                <a:gd name="T22" fmla="*/ 223 w 468"/>
                <a:gd name="T23" fmla="*/ 270 h 512"/>
                <a:gd name="T24" fmla="*/ 250 w 468"/>
                <a:gd name="T25" fmla="*/ 223 h 512"/>
                <a:gd name="T26" fmla="*/ 335 w 468"/>
                <a:gd name="T27" fmla="*/ 215 h 512"/>
                <a:gd name="T28" fmla="*/ 398 w 468"/>
                <a:gd name="T29" fmla="*/ 223 h 512"/>
                <a:gd name="T30" fmla="*/ 468 w 468"/>
                <a:gd name="T31" fmla="*/ 282 h 512"/>
                <a:gd name="T32" fmla="*/ 413 w 468"/>
                <a:gd name="T33" fmla="*/ 177 h 512"/>
                <a:gd name="T34" fmla="*/ 346 w 468"/>
                <a:gd name="T35" fmla="*/ 141 h 512"/>
                <a:gd name="T36" fmla="*/ 198 w 468"/>
                <a:gd name="T37" fmla="*/ 149 h 512"/>
                <a:gd name="T38" fmla="*/ 97 w 468"/>
                <a:gd name="T39" fmla="*/ 192 h 512"/>
                <a:gd name="T40" fmla="*/ 65 w 468"/>
                <a:gd name="T41" fmla="*/ 152 h 512"/>
                <a:gd name="T42" fmla="*/ 113 w 468"/>
                <a:gd name="T43" fmla="*/ 0 h 512"/>
                <a:gd name="T44" fmla="*/ 50 w 468"/>
                <a:gd name="T45" fmla="*/ 90 h 512"/>
                <a:gd name="T46" fmla="*/ 31 w 468"/>
                <a:gd name="T47" fmla="*/ 168 h 512"/>
                <a:gd name="T48" fmla="*/ 31 w 468"/>
                <a:gd name="T49" fmla="*/ 1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8" h="512">
                  <a:moveTo>
                    <a:pt x="31" y="168"/>
                  </a:moveTo>
                  <a:lnTo>
                    <a:pt x="0" y="270"/>
                  </a:lnTo>
                  <a:lnTo>
                    <a:pt x="23" y="348"/>
                  </a:lnTo>
                  <a:lnTo>
                    <a:pt x="82" y="430"/>
                  </a:lnTo>
                  <a:lnTo>
                    <a:pt x="191" y="512"/>
                  </a:lnTo>
                  <a:lnTo>
                    <a:pt x="153" y="426"/>
                  </a:lnTo>
                  <a:lnTo>
                    <a:pt x="215" y="426"/>
                  </a:lnTo>
                  <a:lnTo>
                    <a:pt x="160" y="363"/>
                  </a:lnTo>
                  <a:lnTo>
                    <a:pt x="242" y="379"/>
                  </a:lnTo>
                  <a:lnTo>
                    <a:pt x="183" y="318"/>
                  </a:lnTo>
                  <a:lnTo>
                    <a:pt x="272" y="289"/>
                  </a:lnTo>
                  <a:lnTo>
                    <a:pt x="223" y="270"/>
                  </a:lnTo>
                  <a:lnTo>
                    <a:pt x="250" y="223"/>
                  </a:lnTo>
                  <a:lnTo>
                    <a:pt x="335" y="215"/>
                  </a:lnTo>
                  <a:lnTo>
                    <a:pt x="398" y="223"/>
                  </a:lnTo>
                  <a:lnTo>
                    <a:pt x="468" y="282"/>
                  </a:lnTo>
                  <a:lnTo>
                    <a:pt x="413" y="177"/>
                  </a:lnTo>
                  <a:lnTo>
                    <a:pt x="346" y="141"/>
                  </a:lnTo>
                  <a:lnTo>
                    <a:pt x="198" y="149"/>
                  </a:lnTo>
                  <a:lnTo>
                    <a:pt x="97" y="192"/>
                  </a:lnTo>
                  <a:lnTo>
                    <a:pt x="65" y="152"/>
                  </a:lnTo>
                  <a:lnTo>
                    <a:pt x="113" y="0"/>
                  </a:lnTo>
                  <a:lnTo>
                    <a:pt x="50" y="90"/>
                  </a:lnTo>
                  <a:lnTo>
                    <a:pt x="31" y="168"/>
                  </a:lnTo>
                  <a:lnTo>
                    <a:pt x="31" y="1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5" name="Freeform 85"/>
            <p:cNvSpPr>
              <a:spLocks/>
            </p:cNvSpPr>
            <p:nvPr/>
          </p:nvSpPr>
          <p:spPr bwMode="auto">
            <a:xfrm>
              <a:off x="1170" y="2180"/>
              <a:ext cx="63" cy="87"/>
            </a:xfrm>
            <a:custGeom>
              <a:avLst/>
              <a:gdLst>
                <a:gd name="T0" fmla="*/ 121 w 156"/>
                <a:gd name="T1" fmla="*/ 0 h 232"/>
                <a:gd name="T2" fmla="*/ 66 w 156"/>
                <a:gd name="T3" fmla="*/ 67 h 232"/>
                <a:gd name="T4" fmla="*/ 47 w 156"/>
                <a:gd name="T5" fmla="*/ 149 h 232"/>
                <a:gd name="T6" fmla="*/ 0 w 156"/>
                <a:gd name="T7" fmla="*/ 232 h 232"/>
                <a:gd name="T8" fmla="*/ 85 w 156"/>
                <a:gd name="T9" fmla="*/ 181 h 232"/>
                <a:gd name="T10" fmla="*/ 125 w 156"/>
                <a:gd name="T11" fmla="*/ 173 h 232"/>
                <a:gd name="T12" fmla="*/ 98 w 156"/>
                <a:gd name="T13" fmla="*/ 149 h 232"/>
                <a:gd name="T14" fmla="*/ 156 w 156"/>
                <a:gd name="T15" fmla="*/ 107 h 232"/>
                <a:gd name="T16" fmla="*/ 121 w 156"/>
                <a:gd name="T17" fmla="*/ 0 h 232"/>
                <a:gd name="T18" fmla="*/ 121 w 156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32">
                  <a:moveTo>
                    <a:pt x="121" y="0"/>
                  </a:moveTo>
                  <a:lnTo>
                    <a:pt x="66" y="67"/>
                  </a:lnTo>
                  <a:lnTo>
                    <a:pt x="47" y="149"/>
                  </a:lnTo>
                  <a:lnTo>
                    <a:pt x="0" y="232"/>
                  </a:lnTo>
                  <a:lnTo>
                    <a:pt x="85" y="181"/>
                  </a:lnTo>
                  <a:lnTo>
                    <a:pt x="125" y="173"/>
                  </a:lnTo>
                  <a:lnTo>
                    <a:pt x="98" y="149"/>
                  </a:lnTo>
                  <a:lnTo>
                    <a:pt x="156" y="107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46" name="AutoShape 86"/>
          <p:cNvSpPr>
            <a:spLocks noChangeArrowheads="1"/>
          </p:cNvSpPr>
          <p:nvPr/>
        </p:nvSpPr>
        <p:spPr bwMode="auto">
          <a:xfrm>
            <a:off x="2895600" y="1371600"/>
            <a:ext cx="5029200" cy="2057400"/>
          </a:xfrm>
          <a:prstGeom prst="wedgeRoundRectCallout">
            <a:avLst>
              <a:gd name="adj1" fmla="val -43750"/>
              <a:gd name="adj2" fmla="val 6334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All transactions that involve the receipt of cash are recorded in the cash receipts journal.</a:t>
            </a:r>
          </a:p>
        </p:txBody>
      </p:sp>
      <p:sp>
        <p:nvSpPr>
          <p:cNvPr id="194648" name="AutoShape 88"/>
          <p:cNvSpPr>
            <a:spLocks noChangeArrowheads="1"/>
          </p:cNvSpPr>
          <p:nvPr/>
        </p:nvSpPr>
        <p:spPr bwMode="auto">
          <a:xfrm>
            <a:off x="939800" y="349250"/>
            <a:ext cx="7264400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Cash Receipts Journal</a:t>
            </a:r>
          </a:p>
        </p:txBody>
      </p:sp>
      <p:sp>
        <p:nvSpPr>
          <p:cNvPr id="194649" name="AutoShape 8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6" grpId="0" animBg="1" autoUpdateAnimBg="0"/>
      <p:bldP spid="1946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762000" y="2070100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804863" y="2925763"/>
            <a:ext cx="750093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762000" y="1625600"/>
            <a:ext cx="7539038" cy="4318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930275" y="1739900"/>
            <a:ext cx="31877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CASH RECEIPTS JOURNAL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766763" y="28892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4432300" y="2070100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1676400" y="2082800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819150" y="2027238"/>
            <a:ext cx="7486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	Other	Accounts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Post	Accounts 	Receivable	Cash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Date	Account Credited	Ref.	Cr.	Cr.	Dr.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7131050" y="1752600"/>
            <a:ext cx="936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14</a:t>
            </a:r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>
            <a:off x="3810000" y="2070100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7127875" y="2082800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5689600" y="2070100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3922713" y="31956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3922713" y="34877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3922713" y="37671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Line 17"/>
          <p:cNvSpPr>
            <a:spLocks noChangeShapeType="1"/>
          </p:cNvSpPr>
          <p:nvPr/>
        </p:nvSpPr>
        <p:spPr bwMode="auto">
          <a:xfrm>
            <a:off x="762000" y="32448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Line 18"/>
          <p:cNvSpPr>
            <a:spLocks noChangeShapeType="1"/>
          </p:cNvSpPr>
          <p:nvPr/>
        </p:nvSpPr>
        <p:spPr bwMode="auto">
          <a:xfrm>
            <a:off x="762000" y="35496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Line 19"/>
          <p:cNvSpPr>
            <a:spLocks noChangeShapeType="1"/>
          </p:cNvSpPr>
          <p:nvPr/>
        </p:nvSpPr>
        <p:spPr bwMode="auto">
          <a:xfrm>
            <a:off x="762000" y="4465638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Line 20"/>
          <p:cNvSpPr>
            <a:spLocks noChangeShapeType="1"/>
          </p:cNvSpPr>
          <p:nvPr/>
        </p:nvSpPr>
        <p:spPr bwMode="auto">
          <a:xfrm>
            <a:off x="762000" y="38544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>
            <a:off x="762000" y="41592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1676400" y="5334000"/>
            <a:ext cx="5867400" cy="1076325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NetSolutions received $400 cash on March 1 for the month’s rent.</a:t>
            </a:r>
          </a:p>
        </p:txBody>
      </p:sp>
      <p:sp>
        <p:nvSpPr>
          <p:cNvPr id="195608" name="AutoShape 24"/>
          <p:cNvSpPr>
            <a:spLocks noChangeArrowheads="1"/>
          </p:cNvSpPr>
          <p:nvPr/>
        </p:nvSpPr>
        <p:spPr bwMode="auto">
          <a:xfrm>
            <a:off x="939800" y="349250"/>
            <a:ext cx="7264400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Cash Receipts Journal</a:t>
            </a:r>
          </a:p>
        </p:txBody>
      </p: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876300" y="28194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195610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utoUpdateAnimBg="0"/>
      <p:bldP spid="195609" grpId="0" autoUpdateAnimBg="0"/>
      <p:bldP spid="1956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762000" y="2082800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804863" y="2925763"/>
            <a:ext cx="750093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762000" y="1625600"/>
            <a:ext cx="7539038" cy="4318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930275" y="1739900"/>
            <a:ext cx="31877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CASH RECEIPTS JOURNAL</a:t>
            </a: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>
            <a:off x="766763" y="28892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>
            <a:off x="4432300" y="2070100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1676400" y="2082800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819150" y="2027238"/>
            <a:ext cx="7486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	Other	Accounts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Post	Accounts 	Receivable	Cash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Date	Account Credited	Ref.	Cr.	Cr.	Dr.</a:t>
            </a:r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810000" y="2070100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>
            <a:off x="7127875" y="2082800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5689600" y="2070100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922713" y="31956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3922713" y="34877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3922713" y="37671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762000" y="32448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>
            <a:off x="762000" y="35496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62000" y="4465638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7" name="Line 19"/>
          <p:cNvSpPr>
            <a:spLocks noChangeShapeType="1"/>
          </p:cNvSpPr>
          <p:nvPr/>
        </p:nvSpPr>
        <p:spPr bwMode="auto">
          <a:xfrm>
            <a:off x="762000" y="38544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>
            <a:off x="762000" y="415925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1295400" y="5334000"/>
            <a:ext cx="6705600" cy="1076325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During March, NetSolutions collected  cash from three customers.</a:t>
            </a:r>
          </a:p>
        </p:txBody>
      </p:sp>
      <p:sp>
        <p:nvSpPr>
          <p:cNvPr id="196630" name="Rectangle 22"/>
          <p:cNvSpPr>
            <a:spLocks noChangeArrowheads="1"/>
          </p:cNvSpPr>
          <p:nvPr/>
        </p:nvSpPr>
        <p:spPr bwMode="auto">
          <a:xfrm>
            <a:off x="804863" y="3200400"/>
            <a:ext cx="7500937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5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19 	Web Cantina			3,400	3,400</a:t>
            </a:r>
          </a:p>
          <a:p>
            <a:pPr eaLnBrk="0" hangingPunct="0">
              <a:spcBef>
                <a:spcPct val="15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28	MyMusicClub.com			2,200	2,200</a:t>
            </a:r>
          </a:p>
          <a:p>
            <a:pPr eaLnBrk="0" hangingPunct="0">
              <a:spcBef>
                <a:spcPct val="15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30  	RapZone.com	 	 	1,750	1,750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196632" name="AutoShape 24"/>
          <p:cNvSpPr>
            <a:spLocks noChangeArrowheads="1"/>
          </p:cNvSpPr>
          <p:nvPr/>
        </p:nvSpPr>
        <p:spPr bwMode="auto">
          <a:xfrm>
            <a:off x="939800" y="349250"/>
            <a:ext cx="7264400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Cash Receipts Journal</a:t>
            </a:r>
          </a:p>
        </p:txBody>
      </p:sp>
      <p:sp>
        <p:nvSpPr>
          <p:cNvPr id="196633" name="Rectangle 25"/>
          <p:cNvSpPr>
            <a:spLocks noChangeArrowheads="1"/>
          </p:cNvSpPr>
          <p:nvPr/>
        </p:nvSpPr>
        <p:spPr bwMode="auto">
          <a:xfrm>
            <a:off x="7131050" y="1752600"/>
            <a:ext cx="936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14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876300" y="28194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196635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8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0" grpId="0" autoUpdateAnimBg="0"/>
      <p:bldP spid="1966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143000" y="5105400"/>
            <a:ext cx="6934200" cy="156368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Each account under “Accounts Receivable Cr.” is posted to the accounts receivable subsidiary ledger.</a:t>
            </a:r>
          </a:p>
        </p:txBody>
      </p:sp>
      <p:sp>
        <p:nvSpPr>
          <p:cNvPr id="197636" name="AutoShape 4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grpSp>
        <p:nvGrpSpPr>
          <p:cNvPr id="197637" name="Group 5"/>
          <p:cNvGrpSpPr>
            <a:grpSpLocks/>
          </p:cNvGrpSpPr>
          <p:nvPr/>
        </p:nvGrpSpPr>
        <p:grpSpPr bwMode="auto">
          <a:xfrm>
            <a:off x="762000" y="1625600"/>
            <a:ext cx="7543800" cy="3251200"/>
            <a:chOff x="480" y="1024"/>
            <a:chExt cx="4752" cy="2048"/>
          </a:xfrm>
        </p:grpSpPr>
        <p:sp>
          <p:nvSpPr>
            <p:cNvPr id="197638" name="Rectangle 6"/>
            <p:cNvSpPr>
              <a:spLocks noChangeArrowheads="1"/>
            </p:cNvSpPr>
            <p:nvPr/>
          </p:nvSpPr>
          <p:spPr bwMode="auto">
            <a:xfrm>
              <a:off x="480" y="1312"/>
              <a:ext cx="4749" cy="176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Rectangle 7"/>
            <p:cNvSpPr>
              <a:spLocks noChangeArrowheads="1"/>
            </p:cNvSpPr>
            <p:nvPr/>
          </p:nvSpPr>
          <p:spPr bwMode="auto">
            <a:xfrm>
              <a:off x="507" y="1843"/>
              <a:ext cx="4725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Mar.  1   	Rent Revenue		400	 	400</a:t>
              </a:r>
            </a:p>
            <a:p>
              <a:pPr eaLnBrk="0" hangingPunct="0">
                <a:spcBef>
                  <a:spcPct val="2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			   		</a:t>
              </a:r>
            </a:p>
          </p:txBody>
        </p:sp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480" y="1024"/>
              <a:ext cx="4749" cy="27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1" name="Rectangle 9"/>
            <p:cNvSpPr>
              <a:spLocks noChangeArrowheads="1"/>
            </p:cNvSpPr>
            <p:nvPr/>
          </p:nvSpPr>
          <p:spPr bwMode="auto">
            <a:xfrm>
              <a:off x="586" y="1096"/>
              <a:ext cx="200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CASH RECEIPTS JOURNAL</a:t>
              </a:r>
            </a:p>
          </p:txBody>
        </p:sp>
        <p:sp>
          <p:nvSpPr>
            <p:cNvPr id="197642" name="Line 10"/>
            <p:cNvSpPr>
              <a:spLocks noChangeShapeType="1"/>
            </p:cNvSpPr>
            <p:nvPr/>
          </p:nvSpPr>
          <p:spPr bwMode="auto">
            <a:xfrm>
              <a:off x="483" y="1820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3" name="Line 11"/>
            <p:cNvSpPr>
              <a:spLocks noChangeShapeType="1"/>
            </p:cNvSpPr>
            <p:nvPr/>
          </p:nvSpPr>
          <p:spPr bwMode="auto">
            <a:xfrm>
              <a:off x="2792" y="1304"/>
              <a:ext cx="0" cy="1768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4" name="Line 12"/>
            <p:cNvSpPr>
              <a:spLocks noChangeShapeType="1"/>
            </p:cNvSpPr>
            <p:nvPr/>
          </p:nvSpPr>
          <p:spPr bwMode="auto">
            <a:xfrm>
              <a:off x="1056" y="1312"/>
              <a:ext cx="0" cy="175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516" y="1277"/>
              <a:ext cx="471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	Other	Accounts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Post	Accounts 	Receivable	Cash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Cr.	Dr.</a:t>
              </a:r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>
              <a:off x="2400" y="1304"/>
              <a:ext cx="0" cy="176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4490" y="1312"/>
              <a:ext cx="0" cy="1744"/>
            </a:xfrm>
            <a:prstGeom prst="line">
              <a:avLst/>
            </a:prstGeom>
            <a:noFill/>
            <a:ln w="1905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8" name="Line 16"/>
            <p:cNvSpPr>
              <a:spLocks noChangeShapeType="1"/>
            </p:cNvSpPr>
            <p:nvPr/>
          </p:nvSpPr>
          <p:spPr bwMode="auto">
            <a:xfrm>
              <a:off x="3584" y="1304"/>
              <a:ext cx="0" cy="176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9" name="Rectangle 17"/>
            <p:cNvSpPr>
              <a:spLocks noChangeArrowheads="1"/>
            </p:cNvSpPr>
            <p:nvPr/>
          </p:nvSpPr>
          <p:spPr bwMode="auto">
            <a:xfrm>
              <a:off x="2471" y="20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0" name="Rectangle 18"/>
            <p:cNvSpPr>
              <a:spLocks noChangeArrowheads="1"/>
            </p:cNvSpPr>
            <p:nvPr/>
          </p:nvSpPr>
          <p:spPr bwMode="auto">
            <a:xfrm>
              <a:off x="2471" y="219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1" name="Rectangle 19"/>
            <p:cNvSpPr>
              <a:spLocks noChangeArrowheads="1"/>
            </p:cNvSpPr>
            <p:nvPr/>
          </p:nvSpPr>
          <p:spPr bwMode="auto">
            <a:xfrm>
              <a:off x="2471" y="237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2" name="Line 20"/>
            <p:cNvSpPr>
              <a:spLocks noChangeShapeType="1"/>
            </p:cNvSpPr>
            <p:nvPr/>
          </p:nvSpPr>
          <p:spPr bwMode="auto">
            <a:xfrm>
              <a:off x="480" y="2044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3" name="Line 21"/>
            <p:cNvSpPr>
              <a:spLocks noChangeShapeType="1"/>
            </p:cNvSpPr>
            <p:nvPr/>
          </p:nvSpPr>
          <p:spPr bwMode="auto">
            <a:xfrm>
              <a:off x="480" y="2236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4" name="Line 22"/>
            <p:cNvSpPr>
              <a:spLocks noChangeShapeType="1"/>
            </p:cNvSpPr>
            <p:nvPr/>
          </p:nvSpPr>
          <p:spPr bwMode="auto">
            <a:xfrm>
              <a:off x="480" y="2813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5" name="Line 23"/>
            <p:cNvSpPr>
              <a:spLocks noChangeShapeType="1"/>
            </p:cNvSpPr>
            <p:nvPr/>
          </p:nvSpPr>
          <p:spPr bwMode="auto">
            <a:xfrm>
              <a:off x="480" y="2428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480" y="2620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507" y="2016"/>
              <a:ext cx="4725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5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19 	Web Cantina			3,400	3,400</a:t>
              </a:r>
            </a:p>
            <a:p>
              <a:pPr eaLnBrk="0" hangingPunct="0">
                <a:spcBef>
                  <a:spcPct val="15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28	MyMusicClub.com			2,200	2,200</a:t>
              </a:r>
            </a:p>
            <a:p>
              <a:pPr eaLnBrk="0" hangingPunct="0">
                <a:spcBef>
                  <a:spcPct val="15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30  	RapZone.com	 	 	1,750	1,750</a:t>
              </a:r>
            </a:p>
            <a:p>
              <a:pPr eaLnBrk="0" hangingPunct="0">
                <a:spcBef>
                  <a:spcPct val="2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			   		</a:t>
              </a:r>
            </a:p>
          </p:txBody>
        </p:sp>
        <p:sp>
          <p:nvSpPr>
            <p:cNvPr id="197658" name="Rectangle 26"/>
            <p:cNvSpPr>
              <a:spLocks noChangeArrowheads="1"/>
            </p:cNvSpPr>
            <p:nvPr/>
          </p:nvSpPr>
          <p:spPr bwMode="auto">
            <a:xfrm>
              <a:off x="4492" y="1104"/>
              <a:ext cx="59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14</a:t>
              </a:r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552" y="1776"/>
              <a:ext cx="3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197660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2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762000" y="1625600"/>
            <a:ext cx="7543800" cy="3251200"/>
            <a:chOff x="480" y="1024"/>
            <a:chExt cx="4752" cy="2048"/>
          </a:xfrm>
        </p:grpSpPr>
        <p:sp>
          <p:nvSpPr>
            <p:cNvPr id="198659" name="Rectangle 3"/>
            <p:cNvSpPr>
              <a:spLocks noChangeArrowheads="1"/>
            </p:cNvSpPr>
            <p:nvPr/>
          </p:nvSpPr>
          <p:spPr bwMode="auto">
            <a:xfrm>
              <a:off x="480" y="1312"/>
              <a:ext cx="4749" cy="176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0" name="Rectangle 4"/>
            <p:cNvSpPr>
              <a:spLocks noChangeArrowheads="1"/>
            </p:cNvSpPr>
            <p:nvPr/>
          </p:nvSpPr>
          <p:spPr bwMode="auto">
            <a:xfrm>
              <a:off x="507" y="1843"/>
              <a:ext cx="4725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Mar.  1   	Rent Revenue		400	 	400</a:t>
              </a:r>
            </a:p>
            <a:p>
              <a:pPr eaLnBrk="0" hangingPunct="0">
                <a:spcBef>
                  <a:spcPct val="2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			   		</a:t>
              </a:r>
            </a:p>
          </p:txBody>
        </p:sp>
        <p:sp>
          <p:nvSpPr>
            <p:cNvPr id="198661" name="Rectangle 5"/>
            <p:cNvSpPr>
              <a:spLocks noChangeArrowheads="1"/>
            </p:cNvSpPr>
            <p:nvPr/>
          </p:nvSpPr>
          <p:spPr bwMode="auto">
            <a:xfrm>
              <a:off x="480" y="1024"/>
              <a:ext cx="4749" cy="27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2" name="Rectangle 6"/>
            <p:cNvSpPr>
              <a:spLocks noChangeArrowheads="1"/>
            </p:cNvSpPr>
            <p:nvPr/>
          </p:nvSpPr>
          <p:spPr bwMode="auto">
            <a:xfrm>
              <a:off x="586" y="1096"/>
              <a:ext cx="200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CASH RECEIPTS JOURNAL</a:t>
              </a:r>
            </a:p>
          </p:txBody>
        </p:sp>
        <p:sp>
          <p:nvSpPr>
            <p:cNvPr id="198663" name="Line 7"/>
            <p:cNvSpPr>
              <a:spLocks noChangeShapeType="1"/>
            </p:cNvSpPr>
            <p:nvPr/>
          </p:nvSpPr>
          <p:spPr bwMode="auto">
            <a:xfrm>
              <a:off x="483" y="1820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>
              <a:off x="2792" y="1304"/>
              <a:ext cx="0" cy="1768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5" name="Line 9"/>
            <p:cNvSpPr>
              <a:spLocks noChangeShapeType="1"/>
            </p:cNvSpPr>
            <p:nvPr/>
          </p:nvSpPr>
          <p:spPr bwMode="auto">
            <a:xfrm>
              <a:off x="1056" y="1312"/>
              <a:ext cx="0" cy="175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6" name="Rectangle 10"/>
            <p:cNvSpPr>
              <a:spLocks noChangeArrowheads="1"/>
            </p:cNvSpPr>
            <p:nvPr/>
          </p:nvSpPr>
          <p:spPr bwMode="auto">
            <a:xfrm>
              <a:off x="516" y="1277"/>
              <a:ext cx="471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	Other	Accounts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Post	Accounts 	Receivable	Cash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Cr.	Dr.</a:t>
              </a:r>
            </a:p>
          </p:txBody>
        </p:sp>
        <p:sp>
          <p:nvSpPr>
            <p:cNvPr id="198667" name="Rectangle 11"/>
            <p:cNvSpPr>
              <a:spLocks noChangeArrowheads="1"/>
            </p:cNvSpPr>
            <p:nvPr/>
          </p:nvSpPr>
          <p:spPr bwMode="auto">
            <a:xfrm>
              <a:off x="4492" y="1104"/>
              <a:ext cx="59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14</a:t>
              </a:r>
            </a:p>
          </p:txBody>
        </p:sp>
        <p:sp>
          <p:nvSpPr>
            <p:cNvPr id="198668" name="Line 12"/>
            <p:cNvSpPr>
              <a:spLocks noChangeShapeType="1"/>
            </p:cNvSpPr>
            <p:nvPr/>
          </p:nvSpPr>
          <p:spPr bwMode="auto">
            <a:xfrm>
              <a:off x="2400" y="1304"/>
              <a:ext cx="0" cy="176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9" name="Line 13"/>
            <p:cNvSpPr>
              <a:spLocks noChangeShapeType="1"/>
            </p:cNvSpPr>
            <p:nvPr/>
          </p:nvSpPr>
          <p:spPr bwMode="auto">
            <a:xfrm>
              <a:off x="4490" y="1312"/>
              <a:ext cx="0" cy="1744"/>
            </a:xfrm>
            <a:prstGeom prst="line">
              <a:avLst/>
            </a:prstGeom>
            <a:noFill/>
            <a:ln w="1905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0" name="Line 14"/>
            <p:cNvSpPr>
              <a:spLocks noChangeShapeType="1"/>
            </p:cNvSpPr>
            <p:nvPr/>
          </p:nvSpPr>
          <p:spPr bwMode="auto">
            <a:xfrm>
              <a:off x="3584" y="1304"/>
              <a:ext cx="0" cy="176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1" name="Rectangle 15"/>
            <p:cNvSpPr>
              <a:spLocks noChangeArrowheads="1"/>
            </p:cNvSpPr>
            <p:nvPr/>
          </p:nvSpPr>
          <p:spPr bwMode="auto">
            <a:xfrm>
              <a:off x="2471" y="20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2" name="Rectangle 16"/>
            <p:cNvSpPr>
              <a:spLocks noChangeArrowheads="1"/>
            </p:cNvSpPr>
            <p:nvPr/>
          </p:nvSpPr>
          <p:spPr bwMode="auto">
            <a:xfrm>
              <a:off x="2471" y="219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3" name="Rectangle 17"/>
            <p:cNvSpPr>
              <a:spLocks noChangeArrowheads="1"/>
            </p:cNvSpPr>
            <p:nvPr/>
          </p:nvSpPr>
          <p:spPr bwMode="auto">
            <a:xfrm>
              <a:off x="2471" y="237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4" name="Line 18"/>
            <p:cNvSpPr>
              <a:spLocks noChangeShapeType="1"/>
            </p:cNvSpPr>
            <p:nvPr/>
          </p:nvSpPr>
          <p:spPr bwMode="auto">
            <a:xfrm>
              <a:off x="480" y="2044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5" name="Line 19"/>
            <p:cNvSpPr>
              <a:spLocks noChangeShapeType="1"/>
            </p:cNvSpPr>
            <p:nvPr/>
          </p:nvSpPr>
          <p:spPr bwMode="auto">
            <a:xfrm>
              <a:off x="480" y="2236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6" name="Line 20"/>
            <p:cNvSpPr>
              <a:spLocks noChangeShapeType="1"/>
            </p:cNvSpPr>
            <p:nvPr/>
          </p:nvSpPr>
          <p:spPr bwMode="auto">
            <a:xfrm>
              <a:off x="480" y="2813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7" name="Line 21"/>
            <p:cNvSpPr>
              <a:spLocks noChangeShapeType="1"/>
            </p:cNvSpPr>
            <p:nvPr/>
          </p:nvSpPr>
          <p:spPr bwMode="auto">
            <a:xfrm>
              <a:off x="480" y="2428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8" name="Line 22"/>
            <p:cNvSpPr>
              <a:spLocks noChangeShapeType="1"/>
            </p:cNvSpPr>
            <p:nvPr/>
          </p:nvSpPr>
          <p:spPr bwMode="auto">
            <a:xfrm>
              <a:off x="480" y="2620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9" name="Rectangle 23"/>
            <p:cNvSpPr>
              <a:spLocks noChangeArrowheads="1"/>
            </p:cNvSpPr>
            <p:nvPr/>
          </p:nvSpPr>
          <p:spPr bwMode="auto">
            <a:xfrm>
              <a:off x="507" y="2016"/>
              <a:ext cx="4725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19 	Web Cantina			3,400	3,400</a:t>
              </a:r>
            </a:p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28	MyMusicClub.com			2,200	2,200</a:t>
              </a:r>
            </a:p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30  	RapZone.com	 	 	1,750	1,750</a:t>
              </a:r>
            </a:p>
            <a:p>
              <a:pPr eaLnBrk="0" hangingPunct="0">
                <a:spcBef>
                  <a:spcPct val="2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			   		</a:t>
              </a:r>
            </a:p>
          </p:txBody>
        </p:sp>
      </p:grp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2590800" y="4572000"/>
            <a:ext cx="5075238" cy="45085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2693988" y="4610100"/>
            <a:ext cx="4927600" cy="393700"/>
          </a:xfrm>
          <a:prstGeom prst="rect">
            <a:avLst/>
          </a:prstGeom>
          <a:solidFill>
            <a:srgbClr val="F6D7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Accounts Receivable Subsidiary Ledger</a:t>
            </a:r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590800" y="5346700"/>
            <a:ext cx="5075238" cy="128270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5562600" y="5346700"/>
            <a:ext cx="0" cy="1282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>
            <a:off x="3429000" y="5359400"/>
            <a:ext cx="0" cy="1270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2643188" y="5338763"/>
            <a:ext cx="48974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1600200" algn="ctr"/>
                <a:tab pos="2349500" algn="ctr"/>
                <a:tab pos="3200400" algn="ctr"/>
                <a:tab pos="4229100" algn="ctr"/>
                <a:tab pos="6629400" algn="ctr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 Date 	  Item	  P.R. 	 Debit	  Credit	Balance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>
            <a:off x="4038600" y="5359400"/>
            <a:ext cx="0" cy="1270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 flipH="1">
            <a:off x="4648200" y="5334000"/>
            <a:ext cx="0" cy="1295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9" name="Line 33"/>
          <p:cNvSpPr>
            <a:spLocks noChangeShapeType="1"/>
          </p:cNvSpPr>
          <p:nvPr/>
        </p:nvSpPr>
        <p:spPr bwMode="auto">
          <a:xfrm>
            <a:off x="6477000" y="5346700"/>
            <a:ext cx="0" cy="1282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0" name="Rectangle 34"/>
          <p:cNvSpPr>
            <a:spLocks noChangeArrowheads="1"/>
          </p:cNvSpPr>
          <p:nvPr/>
        </p:nvSpPr>
        <p:spPr bwMode="auto">
          <a:xfrm>
            <a:off x="2590800" y="5029200"/>
            <a:ext cx="5075238" cy="304800"/>
          </a:xfrm>
          <a:prstGeom prst="rect">
            <a:avLst/>
          </a:prstGeom>
          <a:solidFill>
            <a:srgbClr val="F6D7B8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2641600" y="5016500"/>
            <a:ext cx="4441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3378200" algn="r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Web Cantina	</a:t>
            </a:r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2590800" y="5657850"/>
            <a:ext cx="507682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3" name="Rectangle 37"/>
          <p:cNvSpPr>
            <a:spLocks noChangeArrowheads="1"/>
          </p:cNvSpPr>
          <p:nvPr/>
        </p:nvSpPr>
        <p:spPr bwMode="auto">
          <a:xfrm>
            <a:off x="2706688" y="5656263"/>
            <a:ext cx="48339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85800" algn="l"/>
                <a:tab pos="1549400" algn="ctr"/>
                <a:tab pos="2628900" algn="dec"/>
                <a:tab pos="3492500" algn="dec"/>
                <a:tab pos="4521200" algn="dec"/>
              </a:tabLst>
            </a:pPr>
            <a:r>
              <a:rPr lang="en-US" b="1">
                <a:latin typeface="Times New Roman" pitchFamily="18" charset="0"/>
              </a:rPr>
              <a:t> </a:t>
            </a:r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>
            <a:off x="1524000" y="3581400"/>
            <a:ext cx="1524000" cy="2895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695" name="Group 39"/>
          <p:cNvGrpSpPr>
            <a:grpSpLocks/>
          </p:cNvGrpSpPr>
          <p:nvPr/>
        </p:nvGrpSpPr>
        <p:grpSpPr bwMode="auto">
          <a:xfrm>
            <a:off x="2590800" y="5638800"/>
            <a:ext cx="5257800" cy="777875"/>
            <a:chOff x="1536" y="3571"/>
            <a:chExt cx="3312" cy="490"/>
          </a:xfrm>
        </p:grpSpPr>
        <p:sp>
          <p:nvSpPr>
            <p:cNvPr id="198696" name="Text Box 40"/>
            <p:cNvSpPr txBox="1">
              <a:spLocks noChangeArrowheads="1"/>
            </p:cNvSpPr>
            <p:nvPr/>
          </p:nvSpPr>
          <p:spPr bwMode="auto">
            <a:xfrm>
              <a:off x="1536" y="3657"/>
              <a:ext cx="33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1828800" algn="r"/>
                  <a:tab pos="2857500" algn="r"/>
                  <a:tab pos="47434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b="1">
                  <a:latin typeface="Times New Roman" pitchFamily="18" charset="0"/>
                </a:rPr>
                <a:t>Mar.  1  Bal.			3,400	18	R35	2,650	6,050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1536" y="357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198698" name="Text Box 42"/>
          <p:cNvSpPr txBox="1">
            <a:spLocks noChangeArrowheads="1"/>
          </p:cNvSpPr>
          <p:nvPr/>
        </p:nvSpPr>
        <p:spPr bwMode="auto">
          <a:xfrm>
            <a:off x="5562600" y="6324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3,400</a:t>
            </a:r>
          </a:p>
        </p:txBody>
      </p:sp>
      <p:sp>
        <p:nvSpPr>
          <p:cNvPr id="198699" name="Text Box 43"/>
          <p:cNvSpPr txBox="1">
            <a:spLocks noChangeArrowheads="1"/>
          </p:cNvSpPr>
          <p:nvPr/>
        </p:nvSpPr>
        <p:spPr bwMode="auto">
          <a:xfrm>
            <a:off x="6629400" y="6324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 2,650       </a:t>
            </a:r>
          </a:p>
        </p:txBody>
      </p:sp>
      <p:sp>
        <p:nvSpPr>
          <p:cNvPr id="198700" name="AutoShape 44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sp>
        <p:nvSpPr>
          <p:cNvPr id="198701" name="Line 45"/>
          <p:cNvSpPr>
            <a:spLocks noChangeShapeType="1"/>
          </p:cNvSpPr>
          <p:nvPr/>
        </p:nvSpPr>
        <p:spPr bwMode="auto">
          <a:xfrm>
            <a:off x="3200400" y="5664200"/>
            <a:ext cx="0" cy="9652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2" name="Text Box 46"/>
          <p:cNvSpPr txBox="1">
            <a:spLocks noChangeArrowheads="1"/>
          </p:cNvSpPr>
          <p:nvPr/>
        </p:nvSpPr>
        <p:spPr bwMode="auto">
          <a:xfrm>
            <a:off x="876300" y="28194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198703" name="Oval 47"/>
          <p:cNvSpPr>
            <a:spLocks noChangeArrowheads="1"/>
          </p:cNvSpPr>
          <p:nvPr/>
        </p:nvSpPr>
        <p:spPr bwMode="auto">
          <a:xfrm>
            <a:off x="1295400" y="3124200"/>
            <a:ext cx="3810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4" name="Text Box 48"/>
          <p:cNvSpPr txBox="1">
            <a:spLocks noChangeArrowheads="1"/>
          </p:cNvSpPr>
          <p:nvPr/>
        </p:nvSpPr>
        <p:spPr bwMode="auto">
          <a:xfrm>
            <a:off x="2819400" y="6324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19</a:t>
            </a:r>
          </a:p>
        </p:txBody>
      </p:sp>
      <p:sp>
        <p:nvSpPr>
          <p:cNvPr id="198705" name="Line 49"/>
          <p:cNvSpPr>
            <a:spLocks noChangeShapeType="1"/>
          </p:cNvSpPr>
          <p:nvPr/>
        </p:nvSpPr>
        <p:spPr bwMode="auto">
          <a:xfrm flipH="1">
            <a:off x="6019800" y="3505200"/>
            <a:ext cx="381000" cy="2819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8706" name="AutoShape 5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4" grpId="0" animBg="1"/>
      <p:bldP spid="198698" grpId="0" autoUpdateAnimBg="0"/>
      <p:bldP spid="198699" grpId="0" autoUpdateAnimBg="0"/>
      <p:bldP spid="198703" grpId="0" animBg="1"/>
      <p:bldP spid="198704" grpId="0" autoUpdateAnimBg="0"/>
      <p:bldP spid="198705" grpId="0" animBg="1"/>
      <p:bldP spid="19870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762000" y="1625600"/>
            <a:ext cx="7543800" cy="3251200"/>
            <a:chOff x="480" y="1024"/>
            <a:chExt cx="4752" cy="2048"/>
          </a:xfrm>
        </p:grpSpPr>
        <p:sp>
          <p:nvSpPr>
            <p:cNvPr id="199683" name="Rectangle 3"/>
            <p:cNvSpPr>
              <a:spLocks noChangeArrowheads="1"/>
            </p:cNvSpPr>
            <p:nvPr/>
          </p:nvSpPr>
          <p:spPr bwMode="auto">
            <a:xfrm>
              <a:off x="480" y="1312"/>
              <a:ext cx="4749" cy="176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4" name="Rectangle 4"/>
            <p:cNvSpPr>
              <a:spLocks noChangeArrowheads="1"/>
            </p:cNvSpPr>
            <p:nvPr/>
          </p:nvSpPr>
          <p:spPr bwMode="auto">
            <a:xfrm>
              <a:off x="507" y="1843"/>
              <a:ext cx="4725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Mar.  1   	Rent Revenue		400	 	400</a:t>
              </a:r>
            </a:p>
            <a:p>
              <a:pPr eaLnBrk="0" hangingPunct="0">
                <a:spcBef>
                  <a:spcPct val="2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			   		</a:t>
              </a:r>
            </a:p>
          </p:txBody>
        </p:sp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480" y="1024"/>
              <a:ext cx="4749" cy="27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6" name="Rectangle 6"/>
            <p:cNvSpPr>
              <a:spLocks noChangeArrowheads="1"/>
            </p:cNvSpPr>
            <p:nvPr/>
          </p:nvSpPr>
          <p:spPr bwMode="auto">
            <a:xfrm>
              <a:off x="586" y="1096"/>
              <a:ext cx="200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CASH RECEIPTS JOURNAL</a:t>
              </a:r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483" y="1820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8" name="Line 8"/>
            <p:cNvSpPr>
              <a:spLocks noChangeShapeType="1"/>
            </p:cNvSpPr>
            <p:nvPr/>
          </p:nvSpPr>
          <p:spPr bwMode="auto">
            <a:xfrm>
              <a:off x="2792" y="1304"/>
              <a:ext cx="0" cy="1768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89" name="Line 9"/>
            <p:cNvSpPr>
              <a:spLocks noChangeShapeType="1"/>
            </p:cNvSpPr>
            <p:nvPr/>
          </p:nvSpPr>
          <p:spPr bwMode="auto">
            <a:xfrm>
              <a:off x="1056" y="1312"/>
              <a:ext cx="0" cy="175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516" y="1277"/>
              <a:ext cx="471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	Other	Accounts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Post	Accounts 	Receivable	Cash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Cr.	Dr.</a:t>
              </a: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4492" y="1104"/>
              <a:ext cx="59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14</a:t>
              </a:r>
            </a:p>
          </p:txBody>
        </p:sp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>
              <a:off x="2400" y="1304"/>
              <a:ext cx="0" cy="176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4490" y="1312"/>
              <a:ext cx="0" cy="1744"/>
            </a:xfrm>
            <a:prstGeom prst="line">
              <a:avLst/>
            </a:prstGeom>
            <a:noFill/>
            <a:ln w="1905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4" name="Line 14"/>
            <p:cNvSpPr>
              <a:spLocks noChangeShapeType="1"/>
            </p:cNvSpPr>
            <p:nvPr/>
          </p:nvSpPr>
          <p:spPr bwMode="auto">
            <a:xfrm>
              <a:off x="3584" y="1304"/>
              <a:ext cx="0" cy="176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471" y="20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6" name="Rectangle 16"/>
            <p:cNvSpPr>
              <a:spLocks noChangeArrowheads="1"/>
            </p:cNvSpPr>
            <p:nvPr/>
          </p:nvSpPr>
          <p:spPr bwMode="auto">
            <a:xfrm>
              <a:off x="2471" y="219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2471" y="237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8" name="Line 18"/>
            <p:cNvSpPr>
              <a:spLocks noChangeShapeType="1"/>
            </p:cNvSpPr>
            <p:nvPr/>
          </p:nvSpPr>
          <p:spPr bwMode="auto">
            <a:xfrm>
              <a:off x="480" y="2044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9" name="Line 19"/>
            <p:cNvSpPr>
              <a:spLocks noChangeShapeType="1"/>
            </p:cNvSpPr>
            <p:nvPr/>
          </p:nvSpPr>
          <p:spPr bwMode="auto">
            <a:xfrm>
              <a:off x="480" y="2236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0" name="Line 20"/>
            <p:cNvSpPr>
              <a:spLocks noChangeShapeType="1"/>
            </p:cNvSpPr>
            <p:nvPr/>
          </p:nvSpPr>
          <p:spPr bwMode="auto">
            <a:xfrm>
              <a:off x="480" y="2813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1" name="Line 21"/>
            <p:cNvSpPr>
              <a:spLocks noChangeShapeType="1"/>
            </p:cNvSpPr>
            <p:nvPr/>
          </p:nvSpPr>
          <p:spPr bwMode="auto">
            <a:xfrm>
              <a:off x="480" y="2428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2" name="Line 22"/>
            <p:cNvSpPr>
              <a:spLocks noChangeShapeType="1"/>
            </p:cNvSpPr>
            <p:nvPr/>
          </p:nvSpPr>
          <p:spPr bwMode="auto">
            <a:xfrm>
              <a:off x="480" y="2620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3" name="Rectangle 23"/>
            <p:cNvSpPr>
              <a:spLocks noChangeArrowheads="1"/>
            </p:cNvSpPr>
            <p:nvPr/>
          </p:nvSpPr>
          <p:spPr bwMode="auto">
            <a:xfrm>
              <a:off x="507" y="2016"/>
              <a:ext cx="4725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19 	Web Cantina			3,400	3,400</a:t>
              </a:r>
            </a:p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28	MyMusicClub.com			2,200	2,200</a:t>
              </a:r>
            </a:p>
            <a:p>
              <a:pPr eaLnBrk="0" hangingPunct="0">
                <a:spcBef>
                  <a:spcPct val="1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         30  	RapZone.com	 	 	1,750	1,750</a:t>
              </a:r>
            </a:p>
            <a:p>
              <a:pPr eaLnBrk="0" hangingPunct="0">
                <a:spcBef>
                  <a:spcPct val="20000"/>
                </a:spcBef>
                <a:tabLst>
                  <a:tab pos="914400" algn="l"/>
                  <a:tab pos="3429000" algn="r"/>
                  <a:tab pos="4629150" algn="r"/>
                  <a:tab pos="5829300" algn="r"/>
                  <a:tab pos="7143750" algn="r"/>
                </a:tabLst>
              </a:pPr>
              <a:r>
                <a:rPr lang="en-US" b="1">
                  <a:latin typeface="Times New Roman" pitchFamily="18" charset="0"/>
                </a:rPr>
                <a:t>			   		</a:t>
              </a:r>
            </a:p>
          </p:txBody>
        </p:sp>
      </p:grp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grpSp>
        <p:nvGrpSpPr>
          <p:cNvPr id="199706" name="Group 26"/>
          <p:cNvGrpSpPr>
            <a:grpSpLocks/>
          </p:cNvGrpSpPr>
          <p:nvPr/>
        </p:nvGrpSpPr>
        <p:grpSpPr bwMode="auto">
          <a:xfrm>
            <a:off x="2590800" y="4572000"/>
            <a:ext cx="5257800" cy="2119313"/>
            <a:chOff x="1632" y="2880"/>
            <a:chExt cx="3312" cy="1335"/>
          </a:xfrm>
        </p:grpSpPr>
        <p:sp>
          <p:nvSpPr>
            <p:cNvPr id="199707" name="Rectangle 27"/>
            <p:cNvSpPr>
              <a:spLocks noChangeArrowheads="1"/>
            </p:cNvSpPr>
            <p:nvPr/>
          </p:nvSpPr>
          <p:spPr bwMode="auto">
            <a:xfrm>
              <a:off x="1632" y="2880"/>
              <a:ext cx="3197" cy="284"/>
            </a:xfrm>
            <a:prstGeom prst="rect">
              <a:avLst/>
            </a:prstGeom>
            <a:solidFill>
              <a:srgbClr val="F6D7B8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8" name="Rectangle 28"/>
            <p:cNvSpPr>
              <a:spLocks noChangeArrowheads="1"/>
            </p:cNvSpPr>
            <p:nvPr/>
          </p:nvSpPr>
          <p:spPr bwMode="auto">
            <a:xfrm>
              <a:off x="1697" y="2904"/>
              <a:ext cx="3104" cy="248"/>
            </a:xfrm>
            <a:prstGeom prst="rect">
              <a:avLst/>
            </a:prstGeom>
            <a:solidFill>
              <a:srgbClr val="F6D7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Accounts Receivable Subsidiary Ledger</a:t>
              </a:r>
            </a:p>
          </p:txBody>
        </p:sp>
        <p:sp>
          <p:nvSpPr>
            <p:cNvPr id="199709" name="Rectangle 29"/>
            <p:cNvSpPr>
              <a:spLocks noChangeArrowheads="1"/>
            </p:cNvSpPr>
            <p:nvPr/>
          </p:nvSpPr>
          <p:spPr bwMode="auto">
            <a:xfrm>
              <a:off x="1632" y="3368"/>
              <a:ext cx="3197" cy="808"/>
            </a:xfrm>
            <a:prstGeom prst="rect">
              <a:avLst/>
            </a:prstGeom>
            <a:solidFill>
              <a:srgbClr val="F6D7B8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0" name="Line 30"/>
            <p:cNvSpPr>
              <a:spLocks noChangeShapeType="1"/>
            </p:cNvSpPr>
            <p:nvPr/>
          </p:nvSpPr>
          <p:spPr bwMode="auto">
            <a:xfrm>
              <a:off x="3504" y="3368"/>
              <a:ext cx="0" cy="80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1" name="Line 31"/>
            <p:cNvSpPr>
              <a:spLocks noChangeShapeType="1"/>
            </p:cNvSpPr>
            <p:nvPr/>
          </p:nvSpPr>
          <p:spPr bwMode="auto">
            <a:xfrm>
              <a:off x="2160" y="3376"/>
              <a:ext cx="0" cy="80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2" name="Rectangle 32"/>
            <p:cNvSpPr>
              <a:spLocks noChangeArrowheads="1"/>
            </p:cNvSpPr>
            <p:nvPr/>
          </p:nvSpPr>
          <p:spPr bwMode="auto">
            <a:xfrm>
              <a:off x="1665" y="3363"/>
              <a:ext cx="308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229100" algn="ctr"/>
                  <a:tab pos="6629400" algn="ctr"/>
                </a:tabLst>
              </a:pPr>
              <a:r>
                <a:rPr lang="en-US" sz="1700" b="1">
                  <a:solidFill>
                    <a:srgbClr val="BC3700"/>
                  </a:solidFill>
                  <a:latin typeface="Times New Roman" pitchFamily="18" charset="0"/>
                </a:rPr>
                <a:t> Date 	  Item	  P.R. 	 Debit	  Credit	Balance</a:t>
              </a:r>
            </a:p>
          </p:txBody>
        </p:sp>
        <p:sp>
          <p:nvSpPr>
            <p:cNvPr id="199713" name="Line 33"/>
            <p:cNvSpPr>
              <a:spLocks noChangeShapeType="1"/>
            </p:cNvSpPr>
            <p:nvPr/>
          </p:nvSpPr>
          <p:spPr bwMode="auto">
            <a:xfrm>
              <a:off x="2544" y="3376"/>
              <a:ext cx="0" cy="80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4" name="Line 34"/>
            <p:cNvSpPr>
              <a:spLocks noChangeShapeType="1"/>
            </p:cNvSpPr>
            <p:nvPr/>
          </p:nvSpPr>
          <p:spPr bwMode="auto">
            <a:xfrm flipH="1">
              <a:off x="2928" y="3360"/>
              <a:ext cx="0" cy="81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5" name="Line 35"/>
            <p:cNvSpPr>
              <a:spLocks noChangeShapeType="1"/>
            </p:cNvSpPr>
            <p:nvPr/>
          </p:nvSpPr>
          <p:spPr bwMode="auto">
            <a:xfrm>
              <a:off x="4080" y="3368"/>
              <a:ext cx="0" cy="80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6" name="Rectangle 36"/>
            <p:cNvSpPr>
              <a:spLocks noChangeArrowheads="1"/>
            </p:cNvSpPr>
            <p:nvPr/>
          </p:nvSpPr>
          <p:spPr bwMode="auto">
            <a:xfrm>
              <a:off x="1632" y="3168"/>
              <a:ext cx="3197" cy="192"/>
            </a:xfrm>
            <a:prstGeom prst="rect">
              <a:avLst/>
            </a:prstGeom>
            <a:solidFill>
              <a:srgbClr val="F6D7B8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7" name="Rectangle 37"/>
            <p:cNvSpPr>
              <a:spLocks noChangeArrowheads="1"/>
            </p:cNvSpPr>
            <p:nvPr/>
          </p:nvSpPr>
          <p:spPr bwMode="auto">
            <a:xfrm>
              <a:off x="1664" y="3160"/>
              <a:ext cx="279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Web Cantina	</a:t>
              </a:r>
            </a:p>
          </p:txBody>
        </p:sp>
        <p:sp>
          <p:nvSpPr>
            <p:cNvPr id="199718" name="Line 38"/>
            <p:cNvSpPr>
              <a:spLocks noChangeShapeType="1"/>
            </p:cNvSpPr>
            <p:nvPr/>
          </p:nvSpPr>
          <p:spPr bwMode="auto">
            <a:xfrm>
              <a:off x="1632" y="3564"/>
              <a:ext cx="319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9" name="Rectangle 39"/>
            <p:cNvSpPr>
              <a:spLocks noChangeArrowheads="1"/>
            </p:cNvSpPr>
            <p:nvPr/>
          </p:nvSpPr>
          <p:spPr bwMode="auto">
            <a:xfrm>
              <a:off x="1705" y="3563"/>
              <a:ext cx="304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1549400" algn="ctr"/>
                  <a:tab pos="2628900" algn="dec"/>
                  <a:tab pos="3492500" algn="dec"/>
                  <a:tab pos="4521200" algn="dec"/>
                </a:tabLst>
              </a:pPr>
              <a:r>
                <a:rPr lang="en-US" b="1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99720" name="Group 40"/>
            <p:cNvGrpSpPr>
              <a:grpSpLocks/>
            </p:cNvGrpSpPr>
            <p:nvPr/>
          </p:nvGrpSpPr>
          <p:grpSpPr bwMode="auto">
            <a:xfrm>
              <a:off x="1632" y="3552"/>
              <a:ext cx="3312" cy="490"/>
              <a:chOff x="1536" y="3571"/>
              <a:chExt cx="3312" cy="490"/>
            </a:xfrm>
          </p:grpSpPr>
          <p:sp>
            <p:nvSpPr>
              <p:cNvPr id="199721" name="Text Box 41"/>
              <p:cNvSpPr txBox="1">
                <a:spLocks noChangeArrowheads="1"/>
              </p:cNvSpPr>
              <p:nvPr/>
            </p:nvSpPr>
            <p:spPr bwMode="auto">
              <a:xfrm>
                <a:off x="1536" y="3657"/>
                <a:ext cx="33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42950" algn="r"/>
                    <a:tab pos="1828800" algn="r"/>
                    <a:tab pos="2857500" algn="r"/>
                    <a:tab pos="47434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5000"/>
                  </a:spcBef>
                </a:pPr>
                <a:r>
                  <a:rPr lang="en-US" b="1">
                    <a:latin typeface="Times New Roman" pitchFamily="18" charset="0"/>
                  </a:rPr>
                  <a:t>Mar.  1  Bal.			3,400	18	R35	2,650	6,050</a:t>
                </a:r>
                <a:endParaRPr lang="en-US" sz="2000" b="1">
                  <a:latin typeface="Times New Roman" pitchFamily="18" charset="0"/>
                </a:endParaRPr>
              </a:p>
            </p:txBody>
          </p:sp>
          <p:sp>
            <p:nvSpPr>
              <p:cNvPr id="199722" name="Text Box 42"/>
              <p:cNvSpPr txBox="1">
                <a:spLocks noChangeArrowheads="1"/>
              </p:cNvSpPr>
              <p:nvPr/>
            </p:nvSpPr>
            <p:spPr bwMode="auto">
              <a:xfrm>
                <a:off x="1536" y="357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latin typeface="Times New Roman" pitchFamily="18" charset="0"/>
                  </a:rPr>
                  <a:t>2006</a:t>
                </a:r>
              </a:p>
            </p:txBody>
          </p:sp>
        </p:grpSp>
        <p:sp>
          <p:nvSpPr>
            <p:cNvPr id="199723" name="Text Box 43"/>
            <p:cNvSpPr txBox="1">
              <a:spLocks noChangeArrowheads="1"/>
            </p:cNvSpPr>
            <p:nvPr/>
          </p:nvSpPr>
          <p:spPr bwMode="auto">
            <a:xfrm>
              <a:off x="3504" y="3984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3,400</a:t>
              </a:r>
            </a:p>
          </p:txBody>
        </p:sp>
        <p:sp>
          <p:nvSpPr>
            <p:cNvPr id="199724" name="Text Box 44"/>
            <p:cNvSpPr txBox="1">
              <a:spLocks noChangeArrowheads="1"/>
            </p:cNvSpPr>
            <p:nvPr/>
          </p:nvSpPr>
          <p:spPr bwMode="auto">
            <a:xfrm>
              <a:off x="1776" y="39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19</a:t>
              </a:r>
            </a:p>
          </p:txBody>
        </p:sp>
        <p:sp>
          <p:nvSpPr>
            <p:cNvPr id="199725" name="Text Box 45"/>
            <p:cNvSpPr txBox="1">
              <a:spLocks noChangeArrowheads="1"/>
            </p:cNvSpPr>
            <p:nvPr/>
          </p:nvSpPr>
          <p:spPr bwMode="auto">
            <a:xfrm>
              <a:off x="2448" y="398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CR14</a:t>
              </a:r>
            </a:p>
          </p:txBody>
        </p:sp>
        <p:sp>
          <p:nvSpPr>
            <p:cNvPr id="199726" name="Text Box 46"/>
            <p:cNvSpPr txBox="1">
              <a:spLocks noChangeArrowheads="1"/>
            </p:cNvSpPr>
            <p:nvPr/>
          </p:nvSpPr>
          <p:spPr bwMode="auto">
            <a:xfrm>
              <a:off x="4176" y="3984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  2,650       </a:t>
              </a:r>
            </a:p>
          </p:txBody>
        </p:sp>
        <p:sp>
          <p:nvSpPr>
            <p:cNvPr id="199727" name="Line 47"/>
            <p:cNvSpPr>
              <a:spLocks noChangeShapeType="1"/>
            </p:cNvSpPr>
            <p:nvPr/>
          </p:nvSpPr>
          <p:spPr bwMode="auto">
            <a:xfrm>
              <a:off x="2016" y="3568"/>
              <a:ext cx="0" cy="60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728" name="Text Box 48"/>
          <p:cNvSpPr txBox="1">
            <a:spLocks noChangeArrowheads="1"/>
          </p:cNvSpPr>
          <p:nvPr/>
        </p:nvSpPr>
        <p:spPr bwMode="auto">
          <a:xfrm>
            <a:off x="876300" y="28194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199729" name="Text Box 49"/>
          <p:cNvSpPr txBox="1">
            <a:spLocks noChangeArrowheads="1"/>
          </p:cNvSpPr>
          <p:nvPr/>
        </p:nvSpPr>
        <p:spPr bwMode="auto">
          <a:xfrm>
            <a:off x="3810000" y="3200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99730" name="AutoShape 50"/>
          <p:cNvSpPr>
            <a:spLocks noChangeArrowheads="1"/>
          </p:cNvSpPr>
          <p:nvPr/>
        </p:nvSpPr>
        <p:spPr bwMode="auto">
          <a:xfrm>
            <a:off x="3771900" y="3581400"/>
            <a:ext cx="6858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1" name="AutoShape 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29" grpId="0" autoUpdateAnimBg="0"/>
      <p:bldP spid="199730" grpId="0" animBg="1"/>
      <p:bldP spid="1997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AutoShape 2"/>
          <p:cNvSpPr>
            <a:spLocks noChangeArrowheads="1"/>
          </p:cNvSpPr>
          <p:nvPr/>
        </p:nvSpPr>
        <p:spPr bwMode="auto">
          <a:xfrm>
            <a:off x="935038" y="349250"/>
            <a:ext cx="72739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Cash Receipts Journal</a:t>
            </a: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5522913" y="3929063"/>
            <a:ext cx="1868487" cy="2395537"/>
            <a:chOff x="3264" y="2256"/>
            <a:chExt cx="1177" cy="1509"/>
          </a:xfrm>
        </p:grpSpPr>
        <p:sp>
          <p:nvSpPr>
            <p:cNvPr id="200708" name="Freeform 4"/>
            <p:cNvSpPr>
              <a:spLocks/>
            </p:cNvSpPr>
            <p:nvPr/>
          </p:nvSpPr>
          <p:spPr bwMode="auto">
            <a:xfrm>
              <a:off x="3267" y="2707"/>
              <a:ext cx="1038" cy="1058"/>
            </a:xfrm>
            <a:custGeom>
              <a:avLst/>
              <a:gdLst>
                <a:gd name="T0" fmla="*/ 648 w 3170"/>
                <a:gd name="T1" fmla="*/ 3015 h 3015"/>
                <a:gd name="T2" fmla="*/ 2595 w 3170"/>
                <a:gd name="T3" fmla="*/ 3015 h 3015"/>
                <a:gd name="T4" fmla="*/ 2582 w 3170"/>
                <a:gd name="T5" fmla="*/ 2690 h 3015"/>
                <a:gd name="T6" fmla="*/ 2671 w 3170"/>
                <a:gd name="T7" fmla="*/ 2758 h 3015"/>
                <a:gd name="T8" fmla="*/ 2863 w 3170"/>
                <a:gd name="T9" fmla="*/ 2758 h 3015"/>
                <a:gd name="T10" fmla="*/ 3147 w 3170"/>
                <a:gd name="T11" fmla="*/ 2608 h 3015"/>
                <a:gd name="T12" fmla="*/ 3170 w 3170"/>
                <a:gd name="T13" fmla="*/ 2327 h 3015"/>
                <a:gd name="T14" fmla="*/ 3154 w 3170"/>
                <a:gd name="T15" fmla="*/ 2144 h 3015"/>
                <a:gd name="T16" fmla="*/ 3059 w 3170"/>
                <a:gd name="T17" fmla="*/ 1924 h 3015"/>
                <a:gd name="T18" fmla="*/ 2513 w 3170"/>
                <a:gd name="T19" fmla="*/ 1139 h 3015"/>
                <a:gd name="T20" fmla="*/ 2396 w 3170"/>
                <a:gd name="T21" fmla="*/ 616 h 3015"/>
                <a:gd name="T22" fmla="*/ 2086 w 3170"/>
                <a:gd name="T23" fmla="*/ 424 h 3015"/>
                <a:gd name="T24" fmla="*/ 2023 w 3170"/>
                <a:gd name="T25" fmla="*/ 164 h 3015"/>
                <a:gd name="T26" fmla="*/ 1314 w 3170"/>
                <a:gd name="T27" fmla="*/ 0 h 3015"/>
                <a:gd name="T28" fmla="*/ 1232 w 3170"/>
                <a:gd name="T29" fmla="*/ 33 h 3015"/>
                <a:gd name="T30" fmla="*/ 1070 w 3170"/>
                <a:gd name="T31" fmla="*/ 295 h 3015"/>
                <a:gd name="T32" fmla="*/ 462 w 3170"/>
                <a:gd name="T33" fmla="*/ 572 h 3015"/>
                <a:gd name="T34" fmla="*/ 357 w 3170"/>
                <a:gd name="T35" fmla="*/ 686 h 3015"/>
                <a:gd name="T36" fmla="*/ 277 w 3170"/>
                <a:gd name="T37" fmla="*/ 878 h 3015"/>
                <a:gd name="T38" fmla="*/ 24 w 3170"/>
                <a:gd name="T39" fmla="*/ 2034 h 3015"/>
                <a:gd name="T40" fmla="*/ 0 w 3170"/>
                <a:gd name="T41" fmla="*/ 2487 h 3015"/>
                <a:gd name="T42" fmla="*/ 60 w 3170"/>
                <a:gd name="T43" fmla="*/ 2637 h 3015"/>
                <a:gd name="T44" fmla="*/ 116 w 3170"/>
                <a:gd name="T45" fmla="*/ 2699 h 3015"/>
                <a:gd name="T46" fmla="*/ 247 w 3170"/>
                <a:gd name="T47" fmla="*/ 2690 h 3015"/>
                <a:gd name="T48" fmla="*/ 648 w 3170"/>
                <a:gd name="T49" fmla="*/ 2745 h 3015"/>
                <a:gd name="T50" fmla="*/ 648 w 3170"/>
                <a:gd name="T51" fmla="*/ 3015 h 3015"/>
                <a:gd name="T52" fmla="*/ 648 w 3170"/>
                <a:gd name="T53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70" h="3015">
                  <a:moveTo>
                    <a:pt x="648" y="3015"/>
                  </a:moveTo>
                  <a:lnTo>
                    <a:pt x="2595" y="3015"/>
                  </a:lnTo>
                  <a:lnTo>
                    <a:pt x="2582" y="2690"/>
                  </a:lnTo>
                  <a:lnTo>
                    <a:pt x="2671" y="2758"/>
                  </a:lnTo>
                  <a:lnTo>
                    <a:pt x="2863" y="2758"/>
                  </a:lnTo>
                  <a:lnTo>
                    <a:pt x="3147" y="2608"/>
                  </a:lnTo>
                  <a:lnTo>
                    <a:pt x="3170" y="2327"/>
                  </a:lnTo>
                  <a:lnTo>
                    <a:pt x="3154" y="2144"/>
                  </a:lnTo>
                  <a:lnTo>
                    <a:pt x="3059" y="1924"/>
                  </a:lnTo>
                  <a:lnTo>
                    <a:pt x="2513" y="1139"/>
                  </a:lnTo>
                  <a:lnTo>
                    <a:pt x="2396" y="616"/>
                  </a:lnTo>
                  <a:lnTo>
                    <a:pt x="2086" y="424"/>
                  </a:lnTo>
                  <a:lnTo>
                    <a:pt x="2023" y="164"/>
                  </a:lnTo>
                  <a:lnTo>
                    <a:pt x="1314" y="0"/>
                  </a:lnTo>
                  <a:lnTo>
                    <a:pt x="1232" y="33"/>
                  </a:lnTo>
                  <a:lnTo>
                    <a:pt x="1070" y="295"/>
                  </a:lnTo>
                  <a:lnTo>
                    <a:pt x="462" y="572"/>
                  </a:lnTo>
                  <a:lnTo>
                    <a:pt x="357" y="686"/>
                  </a:lnTo>
                  <a:lnTo>
                    <a:pt x="277" y="878"/>
                  </a:lnTo>
                  <a:lnTo>
                    <a:pt x="24" y="2034"/>
                  </a:lnTo>
                  <a:lnTo>
                    <a:pt x="0" y="2487"/>
                  </a:lnTo>
                  <a:lnTo>
                    <a:pt x="60" y="2637"/>
                  </a:lnTo>
                  <a:lnTo>
                    <a:pt x="116" y="2699"/>
                  </a:lnTo>
                  <a:lnTo>
                    <a:pt x="247" y="2690"/>
                  </a:lnTo>
                  <a:lnTo>
                    <a:pt x="648" y="2745"/>
                  </a:lnTo>
                  <a:lnTo>
                    <a:pt x="648" y="3015"/>
                  </a:lnTo>
                  <a:lnTo>
                    <a:pt x="648" y="3015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09" name="Freeform 5"/>
            <p:cNvSpPr>
              <a:spLocks/>
            </p:cNvSpPr>
            <p:nvPr/>
          </p:nvSpPr>
          <p:spPr bwMode="auto">
            <a:xfrm>
              <a:off x="3393" y="2929"/>
              <a:ext cx="344" cy="524"/>
            </a:xfrm>
            <a:custGeom>
              <a:avLst/>
              <a:gdLst>
                <a:gd name="T0" fmla="*/ 492 w 1049"/>
                <a:gd name="T1" fmla="*/ 44 h 1492"/>
                <a:gd name="T2" fmla="*/ 589 w 1049"/>
                <a:gd name="T3" fmla="*/ 240 h 1492"/>
                <a:gd name="T4" fmla="*/ 623 w 1049"/>
                <a:gd name="T5" fmla="*/ 536 h 1492"/>
                <a:gd name="T6" fmla="*/ 886 w 1049"/>
                <a:gd name="T7" fmla="*/ 422 h 1492"/>
                <a:gd name="T8" fmla="*/ 635 w 1049"/>
                <a:gd name="T9" fmla="*/ 987 h 1492"/>
                <a:gd name="T10" fmla="*/ 1049 w 1049"/>
                <a:gd name="T11" fmla="*/ 690 h 1492"/>
                <a:gd name="T12" fmla="*/ 589 w 1049"/>
                <a:gd name="T13" fmla="*/ 1411 h 1492"/>
                <a:gd name="T14" fmla="*/ 701 w 1049"/>
                <a:gd name="T15" fmla="*/ 1492 h 1492"/>
                <a:gd name="T16" fmla="*/ 416 w 1049"/>
                <a:gd name="T17" fmla="*/ 1492 h 1492"/>
                <a:gd name="T18" fmla="*/ 273 w 1049"/>
                <a:gd name="T19" fmla="*/ 1397 h 1492"/>
                <a:gd name="T20" fmla="*/ 66 w 1049"/>
                <a:gd name="T21" fmla="*/ 1451 h 1492"/>
                <a:gd name="T22" fmla="*/ 78 w 1049"/>
                <a:gd name="T23" fmla="*/ 1310 h 1492"/>
                <a:gd name="T24" fmla="*/ 11 w 1049"/>
                <a:gd name="T25" fmla="*/ 1114 h 1492"/>
                <a:gd name="T26" fmla="*/ 0 w 1049"/>
                <a:gd name="T27" fmla="*/ 945 h 1492"/>
                <a:gd name="T28" fmla="*/ 0 w 1049"/>
                <a:gd name="T29" fmla="*/ 523 h 1492"/>
                <a:gd name="T30" fmla="*/ 87 w 1049"/>
                <a:gd name="T31" fmla="*/ 198 h 1492"/>
                <a:gd name="T32" fmla="*/ 78 w 1049"/>
                <a:gd name="T33" fmla="*/ 578 h 1492"/>
                <a:gd name="T34" fmla="*/ 163 w 1049"/>
                <a:gd name="T35" fmla="*/ 833 h 1492"/>
                <a:gd name="T36" fmla="*/ 254 w 1049"/>
                <a:gd name="T37" fmla="*/ 903 h 1492"/>
                <a:gd name="T38" fmla="*/ 317 w 1049"/>
                <a:gd name="T39" fmla="*/ 719 h 1492"/>
                <a:gd name="T40" fmla="*/ 382 w 1049"/>
                <a:gd name="T41" fmla="*/ 732 h 1492"/>
                <a:gd name="T42" fmla="*/ 241 w 1049"/>
                <a:gd name="T43" fmla="*/ 145 h 1492"/>
                <a:gd name="T44" fmla="*/ 350 w 1049"/>
                <a:gd name="T45" fmla="*/ 382 h 1492"/>
                <a:gd name="T46" fmla="*/ 350 w 1049"/>
                <a:gd name="T47" fmla="*/ 114 h 1492"/>
                <a:gd name="T48" fmla="*/ 471 w 1049"/>
                <a:gd name="T49" fmla="*/ 593 h 1492"/>
                <a:gd name="T50" fmla="*/ 458 w 1049"/>
                <a:gd name="T51" fmla="*/ 0 h 1492"/>
                <a:gd name="T52" fmla="*/ 492 w 1049"/>
                <a:gd name="T53" fmla="*/ 44 h 1492"/>
                <a:gd name="T54" fmla="*/ 492 w 1049"/>
                <a:gd name="T55" fmla="*/ 4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9" h="1492">
                  <a:moveTo>
                    <a:pt x="492" y="44"/>
                  </a:moveTo>
                  <a:lnTo>
                    <a:pt x="589" y="240"/>
                  </a:lnTo>
                  <a:lnTo>
                    <a:pt x="623" y="536"/>
                  </a:lnTo>
                  <a:lnTo>
                    <a:pt x="886" y="422"/>
                  </a:lnTo>
                  <a:lnTo>
                    <a:pt x="635" y="987"/>
                  </a:lnTo>
                  <a:lnTo>
                    <a:pt x="1049" y="690"/>
                  </a:lnTo>
                  <a:lnTo>
                    <a:pt x="589" y="1411"/>
                  </a:lnTo>
                  <a:lnTo>
                    <a:pt x="701" y="1492"/>
                  </a:lnTo>
                  <a:lnTo>
                    <a:pt x="416" y="1492"/>
                  </a:lnTo>
                  <a:lnTo>
                    <a:pt x="273" y="1397"/>
                  </a:lnTo>
                  <a:lnTo>
                    <a:pt x="66" y="1451"/>
                  </a:lnTo>
                  <a:lnTo>
                    <a:pt x="78" y="1310"/>
                  </a:lnTo>
                  <a:lnTo>
                    <a:pt x="11" y="1114"/>
                  </a:lnTo>
                  <a:lnTo>
                    <a:pt x="0" y="945"/>
                  </a:lnTo>
                  <a:lnTo>
                    <a:pt x="0" y="523"/>
                  </a:lnTo>
                  <a:lnTo>
                    <a:pt x="87" y="198"/>
                  </a:lnTo>
                  <a:lnTo>
                    <a:pt x="78" y="578"/>
                  </a:lnTo>
                  <a:lnTo>
                    <a:pt x="163" y="833"/>
                  </a:lnTo>
                  <a:lnTo>
                    <a:pt x="254" y="903"/>
                  </a:lnTo>
                  <a:lnTo>
                    <a:pt x="317" y="719"/>
                  </a:lnTo>
                  <a:lnTo>
                    <a:pt x="382" y="732"/>
                  </a:lnTo>
                  <a:lnTo>
                    <a:pt x="241" y="145"/>
                  </a:lnTo>
                  <a:lnTo>
                    <a:pt x="350" y="382"/>
                  </a:lnTo>
                  <a:lnTo>
                    <a:pt x="350" y="114"/>
                  </a:lnTo>
                  <a:lnTo>
                    <a:pt x="471" y="593"/>
                  </a:lnTo>
                  <a:lnTo>
                    <a:pt x="458" y="0"/>
                  </a:lnTo>
                  <a:lnTo>
                    <a:pt x="492" y="44"/>
                  </a:lnTo>
                  <a:lnTo>
                    <a:pt x="492" y="4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auto">
            <a:xfrm>
              <a:off x="3268" y="3176"/>
              <a:ext cx="325" cy="480"/>
            </a:xfrm>
            <a:custGeom>
              <a:avLst/>
              <a:gdLst>
                <a:gd name="T0" fmla="*/ 482 w 995"/>
                <a:gd name="T1" fmla="*/ 674 h 1368"/>
                <a:gd name="T2" fmla="*/ 221 w 995"/>
                <a:gd name="T3" fmla="*/ 735 h 1368"/>
                <a:gd name="T4" fmla="*/ 120 w 995"/>
                <a:gd name="T5" fmla="*/ 832 h 1368"/>
                <a:gd name="T6" fmla="*/ 132 w 995"/>
                <a:gd name="T7" fmla="*/ 439 h 1368"/>
                <a:gd name="T8" fmla="*/ 175 w 995"/>
                <a:gd name="T9" fmla="*/ 0 h 1368"/>
                <a:gd name="T10" fmla="*/ 44 w 995"/>
                <a:gd name="T11" fmla="*/ 621 h 1368"/>
                <a:gd name="T12" fmla="*/ 0 w 995"/>
                <a:gd name="T13" fmla="*/ 1172 h 1368"/>
                <a:gd name="T14" fmla="*/ 67 w 995"/>
                <a:gd name="T15" fmla="*/ 1324 h 1368"/>
                <a:gd name="T16" fmla="*/ 143 w 995"/>
                <a:gd name="T17" fmla="*/ 1368 h 1368"/>
                <a:gd name="T18" fmla="*/ 504 w 995"/>
                <a:gd name="T19" fmla="*/ 1157 h 1368"/>
                <a:gd name="T20" fmla="*/ 253 w 995"/>
                <a:gd name="T21" fmla="*/ 1239 h 1368"/>
                <a:gd name="T22" fmla="*/ 428 w 995"/>
                <a:gd name="T23" fmla="*/ 918 h 1368"/>
                <a:gd name="T24" fmla="*/ 822 w 995"/>
                <a:gd name="T25" fmla="*/ 788 h 1368"/>
                <a:gd name="T26" fmla="*/ 637 w 995"/>
                <a:gd name="T27" fmla="*/ 999 h 1368"/>
                <a:gd name="T28" fmla="*/ 601 w 995"/>
                <a:gd name="T29" fmla="*/ 1239 h 1368"/>
                <a:gd name="T30" fmla="*/ 841 w 995"/>
                <a:gd name="T31" fmla="*/ 889 h 1368"/>
                <a:gd name="T32" fmla="*/ 995 w 995"/>
                <a:gd name="T33" fmla="*/ 775 h 1368"/>
                <a:gd name="T34" fmla="*/ 679 w 995"/>
                <a:gd name="T35" fmla="*/ 650 h 1368"/>
                <a:gd name="T36" fmla="*/ 482 w 995"/>
                <a:gd name="T37" fmla="*/ 674 h 1368"/>
                <a:gd name="T38" fmla="*/ 482 w 995"/>
                <a:gd name="T39" fmla="*/ 67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1368">
                  <a:moveTo>
                    <a:pt x="482" y="674"/>
                  </a:moveTo>
                  <a:lnTo>
                    <a:pt x="221" y="735"/>
                  </a:lnTo>
                  <a:lnTo>
                    <a:pt x="120" y="832"/>
                  </a:lnTo>
                  <a:lnTo>
                    <a:pt x="132" y="439"/>
                  </a:lnTo>
                  <a:lnTo>
                    <a:pt x="175" y="0"/>
                  </a:lnTo>
                  <a:lnTo>
                    <a:pt x="44" y="621"/>
                  </a:lnTo>
                  <a:lnTo>
                    <a:pt x="0" y="1172"/>
                  </a:lnTo>
                  <a:lnTo>
                    <a:pt x="67" y="1324"/>
                  </a:lnTo>
                  <a:lnTo>
                    <a:pt x="143" y="1368"/>
                  </a:lnTo>
                  <a:lnTo>
                    <a:pt x="504" y="1157"/>
                  </a:lnTo>
                  <a:lnTo>
                    <a:pt x="253" y="1239"/>
                  </a:lnTo>
                  <a:lnTo>
                    <a:pt x="428" y="918"/>
                  </a:lnTo>
                  <a:lnTo>
                    <a:pt x="822" y="788"/>
                  </a:lnTo>
                  <a:lnTo>
                    <a:pt x="637" y="999"/>
                  </a:lnTo>
                  <a:lnTo>
                    <a:pt x="601" y="1239"/>
                  </a:lnTo>
                  <a:lnTo>
                    <a:pt x="841" y="889"/>
                  </a:lnTo>
                  <a:lnTo>
                    <a:pt x="995" y="775"/>
                  </a:lnTo>
                  <a:lnTo>
                    <a:pt x="679" y="650"/>
                  </a:lnTo>
                  <a:lnTo>
                    <a:pt x="482" y="674"/>
                  </a:lnTo>
                  <a:lnTo>
                    <a:pt x="482" y="67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1" name="Freeform 7"/>
            <p:cNvSpPr>
              <a:spLocks/>
            </p:cNvSpPr>
            <p:nvPr/>
          </p:nvSpPr>
          <p:spPr bwMode="auto">
            <a:xfrm>
              <a:off x="3479" y="3547"/>
              <a:ext cx="480" cy="218"/>
            </a:xfrm>
            <a:custGeom>
              <a:avLst/>
              <a:gdLst>
                <a:gd name="T0" fmla="*/ 1466 w 1466"/>
                <a:gd name="T1" fmla="*/ 580 h 622"/>
                <a:gd name="T2" fmla="*/ 1268 w 1466"/>
                <a:gd name="T3" fmla="*/ 479 h 622"/>
                <a:gd name="T4" fmla="*/ 1192 w 1466"/>
                <a:gd name="T5" fmla="*/ 198 h 622"/>
                <a:gd name="T6" fmla="*/ 962 w 1466"/>
                <a:gd name="T7" fmla="*/ 211 h 622"/>
                <a:gd name="T8" fmla="*/ 624 w 1466"/>
                <a:gd name="T9" fmla="*/ 464 h 622"/>
                <a:gd name="T10" fmla="*/ 262 w 1466"/>
                <a:gd name="T11" fmla="*/ 622 h 622"/>
                <a:gd name="T12" fmla="*/ 0 w 1466"/>
                <a:gd name="T13" fmla="*/ 622 h 622"/>
                <a:gd name="T14" fmla="*/ 0 w 1466"/>
                <a:gd name="T15" fmla="*/ 352 h 622"/>
                <a:gd name="T16" fmla="*/ 196 w 1466"/>
                <a:gd name="T17" fmla="*/ 352 h 622"/>
                <a:gd name="T18" fmla="*/ 776 w 1466"/>
                <a:gd name="T19" fmla="*/ 170 h 622"/>
                <a:gd name="T20" fmla="*/ 1008 w 1466"/>
                <a:gd name="T21" fmla="*/ 0 h 622"/>
                <a:gd name="T22" fmla="*/ 1377 w 1466"/>
                <a:gd name="T23" fmla="*/ 116 h 622"/>
                <a:gd name="T24" fmla="*/ 1466 w 1466"/>
                <a:gd name="T25" fmla="*/ 580 h 622"/>
                <a:gd name="T26" fmla="*/ 1466 w 1466"/>
                <a:gd name="T27" fmla="*/ 58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6" h="622">
                  <a:moveTo>
                    <a:pt x="1466" y="580"/>
                  </a:moveTo>
                  <a:lnTo>
                    <a:pt x="1268" y="479"/>
                  </a:lnTo>
                  <a:lnTo>
                    <a:pt x="1192" y="198"/>
                  </a:lnTo>
                  <a:lnTo>
                    <a:pt x="962" y="211"/>
                  </a:lnTo>
                  <a:lnTo>
                    <a:pt x="624" y="464"/>
                  </a:lnTo>
                  <a:lnTo>
                    <a:pt x="262" y="622"/>
                  </a:lnTo>
                  <a:lnTo>
                    <a:pt x="0" y="622"/>
                  </a:lnTo>
                  <a:lnTo>
                    <a:pt x="0" y="352"/>
                  </a:lnTo>
                  <a:lnTo>
                    <a:pt x="196" y="352"/>
                  </a:lnTo>
                  <a:lnTo>
                    <a:pt x="776" y="170"/>
                  </a:lnTo>
                  <a:lnTo>
                    <a:pt x="1008" y="0"/>
                  </a:lnTo>
                  <a:lnTo>
                    <a:pt x="1377" y="116"/>
                  </a:lnTo>
                  <a:lnTo>
                    <a:pt x="1466" y="580"/>
                  </a:lnTo>
                  <a:lnTo>
                    <a:pt x="1466" y="58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auto">
            <a:xfrm>
              <a:off x="3647" y="2820"/>
              <a:ext cx="294" cy="593"/>
            </a:xfrm>
            <a:custGeom>
              <a:avLst/>
              <a:gdLst>
                <a:gd name="T0" fmla="*/ 0 w 898"/>
                <a:gd name="T1" fmla="*/ 0 h 1688"/>
                <a:gd name="T2" fmla="*/ 263 w 898"/>
                <a:gd name="T3" fmla="*/ 382 h 1688"/>
                <a:gd name="T4" fmla="*/ 426 w 898"/>
                <a:gd name="T5" fmla="*/ 479 h 1688"/>
                <a:gd name="T6" fmla="*/ 449 w 898"/>
                <a:gd name="T7" fmla="*/ 382 h 1688"/>
                <a:gd name="T8" fmla="*/ 495 w 898"/>
                <a:gd name="T9" fmla="*/ 369 h 1688"/>
                <a:gd name="T10" fmla="*/ 546 w 898"/>
                <a:gd name="T11" fmla="*/ 479 h 1688"/>
                <a:gd name="T12" fmla="*/ 624 w 898"/>
                <a:gd name="T13" fmla="*/ 578 h 1688"/>
                <a:gd name="T14" fmla="*/ 636 w 898"/>
                <a:gd name="T15" fmla="*/ 930 h 1688"/>
                <a:gd name="T16" fmla="*/ 702 w 898"/>
                <a:gd name="T17" fmla="*/ 1688 h 1688"/>
                <a:gd name="T18" fmla="*/ 898 w 898"/>
                <a:gd name="T19" fmla="*/ 1620 h 1688"/>
                <a:gd name="T20" fmla="*/ 755 w 898"/>
                <a:gd name="T21" fmla="*/ 369 h 1688"/>
                <a:gd name="T22" fmla="*/ 833 w 898"/>
                <a:gd name="T23" fmla="*/ 354 h 1688"/>
                <a:gd name="T24" fmla="*/ 875 w 898"/>
                <a:gd name="T25" fmla="*/ 200 h 1688"/>
                <a:gd name="T26" fmla="*/ 811 w 898"/>
                <a:gd name="T27" fmla="*/ 141 h 1688"/>
                <a:gd name="T28" fmla="*/ 679 w 898"/>
                <a:gd name="T29" fmla="*/ 185 h 1688"/>
                <a:gd name="T30" fmla="*/ 516 w 898"/>
                <a:gd name="T31" fmla="*/ 128 h 1688"/>
                <a:gd name="T32" fmla="*/ 440 w 898"/>
                <a:gd name="T33" fmla="*/ 213 h 1688"/>
                <a:gd name="T34" fmla="*/ 362 w 898"/>
                <a:gd name="T35" fmla="*/ 369 h 1688"/>
                <a:gd name="T36" fmla="*/ 286 w 898"/>
                <a:gd name="T37" fmla="*/ 339 h 1688"/>
                <a:gd name="T38" fmla="*/ 0 w 898"/>
                <a:gd name="T39" fmla="*/ 0 h 1688"/>
                <a:gd name="T40" fmla="*/ 0 w 898"/>
                <a:gd name="T4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8" h="1688">
                  <a:moveTo>
                    <a:pt x="0" y="0"/>
                  </a:moveTo>
                  <a:lnTo>
                    <a:pt x="263" y="382"/>
                  </a:lnTo>
                  <a:lnTo>
                    <a:pt x="426" y="479"/>
                  </a:lnTo>
                  <a:lnTo>
                    <a:pt x="449" y="382"/>
                  </a:lnTo>
                  <a:lnTo>
                    <a:pt x="495" y="369"/>
                  </a:lnTo>
                  <a:lnTo>
                    <a:pt x="546" y="479"/>
                  </a:lnTo>
                  <a:lnTo>
                    <a:pt x="624" y="578"/>
                  </a:lnTo>
                  <a:lnTo>
                    <a:pt x="636" y="930"/>
                  </a:lnTo>
                  <a:lnTo>
                    <a:pt x="702" y="1688"/>
                  </a:lnTo>
                  <a:lnTo>
                    <a:pt x="898" y="1620"/>
                  </a:lnTo>
                  <a:lnTo>
                    <a:pt x="755" y="369"/>
                  </a:lnTo>
                  <a:lnTo>
                    <a:pt x="833" y="354"/>
                  </a:lnTo>
                  <a:lnTo>
                    <a:pt x="875" y="200"/>
                  </a:lnTo>
                  <a:lnTo>
                    <a:pt x="811" y="141"/>
                  </a:lnTo>
                  <a:lnTo>
                    <a:pt x="679" y="185"/>
                  </a:lnTo>
                  <a:lnTo>
                    <a:pt x="516" y="128"/>
                  </a:lnTo>
                  <a:lnTo>
                    <a:pt x="440" y="213"/>
                  </a:lnTo>
                  <a:lnTo>
                    <a:pt x="362" y="369"/>
                  </a:lnTo>
                  <a:lnTo>
                    <a:pt x="286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3" name="Freeform 9"/>
            <p:cNvSpPr>
              <a:spLocks/>
            </p:cNvSpPr>
            <p:nvPr/>
          </p:nvSpPr>
          <p:spPr bwMode="auto">
            <a:xfrm>
              <a:off x="3913" y="3550"/>
              <a:ext cx="99" cy="207"/>
            </a:xfrm>
            <a:custGeom>
              <a:avLst/>
              <a:gdLst>
                <a:gd name="T0" fmla="*/ 288 w 303"/>
                <a:gd name="T1" fmla="*/ 0 h 589"/>
                <a:gd name="T2" fmla="*/ 303 w 303"/>
                <a:gd name="T3" fmla="*/ 473 h 589"/>
                <a:gd name="T4" fmla="*/ 198 w 303"/>
                <a:gd name="T5" fmla="*/ 589 h 589"/>
                <a:gd name="T6" fmla="*/ 0 w 303"/>
                <a:gd name="T7" fmla="*/ 433 h 589"/>
                <a:gd name="T8" fmla="*/ 0 w 303"/>
                <a:gd name="T9" fmla="*/ 38 h 589"/>
                <a:gd name="T10" fmla="*/ 288 w 303"/>
                <a:gd name="T11" fmla="*/ 0 h 589"/>
                <a:gd name="T12" fmla="*/ 288 w 303"/>
                <a:gd name="T13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589">
                  <a:moveTo>
                    <a:pt x="288" y="0"/>
                  </a:moveTo>
                  <a:lnTo>
                    <a:pt x="303" y="473"/>
                  </a:lnTo>
                  <a:lnTo>
                    <a:pt x="198" y="589"/>
                  </a:lnTo>
                  <a:lnTo>
                    <a:pt x="0" y="433"/>
                  </a:lnTo>
                  <a:lnTo>
                    <a:pt x="0" y="38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auto">
            <a:xfrm>
              <a:off x="3799" y="2865"/>
              <a:ext cx="193" cy="526"/>
            </a:xfrm>
            <a:custGeom>
              <a:avLst/>
              <a:gdLst>
                <a:gd name="T0" fmla="*/ 0 w 588"/>
                <a:gd name="T1" fmla="*/ 61 h 1498"/>
                <a:gd name="T2" fmla="*/ 90 w 588"/>
                <a:gd name="T3" fmla="*/ 211 h 1498"/>
                <a:gd name="T4" fmla="*/ 200 w 588"/>
                <a:gd name="T5" fmla="*/ 388 h 1498"/>
                <a:gd name="T6" fmla="*/ 219 w 588"/>
                <a:gd name="T7" fmla="*/ 650 h 1498"/>
                <a:gd name="T8" fmla="*/ 238 w 588"/>
                <a:gd name="T9" fmla="*/ 802 h 1498"/>
                <a:gd name="T10" fmla="*/ 299 w 588"/>
                <a:gd name="T11" fmla="*/ 1125 h 1498"/>
                <a:gd name="T12" fmla="*/ 335 w 588"/>
                <a:gd name="T13" fmla="*/ 1498 h 1498"/>
                <a:gd name="T14" fmla="*/ 518 w 588"/>
                <a:gd name="T15" fmla="*/ 1452 h 1498"/>
                <a:gd name="T16" fmla="*/ 546 w 588"/>
                <a:gd name="T17" fmla="*/ 1452 h 1498"/>
                <a:gd name="T18" fmla="*/ 588 w 588"/>
                <a:gd name="T19" fmla="*/ 1473 h 1498"/>
                <a:gd name="T20" fmla="*/ 561 w 588"/>
                <a:gd name="T21" fmla="*/ 1119 h 1498"/>
                <a:gd name="T22" fmla="*/ 440 w 588"/>
                <a:gd name="T23" fmla="*/ 536 h 1498"/>
                <a:gd name="T24" fmla="*/ 358 w 588"/>
                <a:gd name="T25" fmla="*/ 351 h 1498"/>
                <a:gd name="T26" fmla="*/ 320 w 588"/>
                <a:gd name="T27" fmla="*/ 312 h 1498"/>
                <a:gd name="T28" fmla="*/ 309 w 588"/>
                <a:gd name="T29" fmla="*/ 215 h 1498"/>
                <a:gd name="T30" fmla="*/ 269 w 588"/>
                <a:gd name="T31" fmla="*/ 163 h 1498"/>
                <a:gd name="T32" fmla="*/ 348 w 588"/>
                <a:gd name="T33" fmla="*/ 74 h 1498"/>
                <a:gd name="T34" fmla="*/ 320 w 588"/>
                <a:gd name="T35" fmla="*/ 0 h 1498"/>
                <a:gd name="T36" fmla="*/ 115 w 588"/>
                <a:gd name="T37" fmla="*/ 135 h 1498"/>
                <a:gd name="T38" fmla="*/ 59 w 588"/>
                <a:gd name="T39" fmla="*/ 4 h 1498"/>
                <a:gd name="T40" fmla="*/ 0 w 588"/>
                <a:gd name="T41" fmla="*/ 61 h 1498"/>
                <a:gd name="T42" fmla="*/ 0 w 588"/>
                <a:gd name="T43" fmla="*/ 6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1498">
                  <a:moveTo>
                    <a:pt x="0" y="61"/>
                  </a:moveTo>
                  <a:lnTo>
                    <a:pt x="90" y="211"/>
                  </a:lnTo>
                  <a:lnTo>
                    <a:pt x="200" y="388"/>
                  </a:lnTo>
                  <a:lnTo>
                    <a:pt x="219" y="650"/>
                  </a:lnTo>
                  <a:lnTo>
                    <a:pt x="238" y="802"/>
                  </a:lnTo>
                  <a:lnTo>
                    <a:pt x="299" y="1125"/>
                  </a:lnTo>
                  <a:lnTo>
                    <a:pt x="335" y="1498"/>
                  </a:lnTo>
                  <a:lnTo>
                    <a:pt x="518" y="1452"/>
                  </a:lnTo>
                  <a:lnTo>
                    <a:pt x="546" y="1452"/>
                  </a:lnTo>
                  <a:lnTo>
                    <a:pt x="588" y="1473"/>
                  </a:lnTo>
                  <a:lnTo>
                    <a:pt x="561" y="1119"/>
                  </a:lnTo>
                  <a:lnTo>
                    <a:pt x="440" y="536"/>
                  </a:lnTo>
                  <a:lnTo>
                    <a:pt x="358" y="351"/>
                  </a:lnTo>
                  <a:lnTo>
                    <a:pt x="320" y="312"/>
                  </a:lnTo>
                  <a:lnTo>
                    <a:pt x="309" y="215"/>
                  </a:lnTo>
                  <a:lnTo>
                    <a:pt x="269" y="163"/>
                  </a:lnTo>
                  <a:lnTo>
                    <a:pt x="348" y="74"/>
                  </a:lnTo>
                  <a:lnTo>
                    <a:pt x="320" y="0"/>
                  </a:lnTo>
                  <a:lnTo>
                    <a:pt x="115" y="135"/>
                  </a:lnTo>
                  <a:lnTo>
                    <a:pt x="59" y="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5" name="Freeform 11"/>
            <p:cNvSpPr>
              <a:spLocks/>
            </p:cNvSpPr>
            <p:nvPr/>
          </p:nvSpPr>
          <p:spPr bwMode="auto">
            <a:xfrm>
              <a:off x="3709" y="3451"/>
              <a:ext cx="110" cy="97"/>
            </a:xfrm>
            <a:custGeom>
              <a:avLst/>
              <a:gdLst>
                <a:gd name="T0" fmla="*/ 184 w 334"/>
                <a:gd name="T1" fmla="*/ 0 h 275"/>
                <a:gd name="T2" fmla="*/ 321 w 334"/>
                <a:gd name="T3" fmla="*/ 59 h 275"/>
                <a:gd name="T4" fmla="*/ 334 w 334"/>
                <a:gd name="T5" fmla="*/ 275 h 275"/>
                <a:gd name="T6" fmla="*/ 102 w 334"/>
                <a:gd name="T7" fmla="*/ 275 h 275"/>
                <a:gd name="T8" fmla="*/ 0 w 334"/>
                <a:gd name="T9" fmla="*/ 98 h 275"/>
                <a:gd name="T10" fmla="*/ 184 w 334"/>
                <a:gd name="T11" fmla="*/ 0 h 275"/>
                <a:gd name="T12" fmla="*/ 184 w 334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275">
                  <a:moveTo>
                    <a:pt x="184" y="0"/>
                  </a:moveTo>
                  <a:lnTo>
                    <a:pt x="321" y="59"/>
                  </a:lnTo>
                  <a:lnTo>
                    <a:pt x="334" y="275"/>
                  </a:lnTo>
                  <a:lnTo>
                    <a:pt x="102" y="275"/>
                  </a:lnTo>
                  <a:lnTo>
                    <a:pt x="0" y="98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3913" y="3375"/>
              <a:ext cx="185" cy="160"/>
            </a:xfrm>
            <a:custGeom>
              <a:avLst/>
              <a:gdLst>
                <a:gd name="T0" fmla="*/ 556 w 565"/>
                <a:gd name="T1" fmla="*/ 331 h 456"/>
                <a:gd name="T2" fmla="*/ 478 w 565"/>
                <a:gd name="T3" fmla="*/ 331 h 456"/>
                <a:gd name="T4" fmla="*/ 316 w 565"/>
                <a:gd name="T5" fmla="*/ 401 h 456"/>
                <a:gd name="T6" fmla="*/ 291 w 565"/>
                <a:gd name="T7" fmla="*/ 456 h 456"/>
                <a:gd name="T8" fmla="*/ 194 w 565"/>
                <a:gd name="T9" fmla="*/ 456 h 456"/>
                <a:gd name="T10" fmla="*/ 57 w 565"/>
                <a:gd name="T11" fmla="*/ 317 h 456"/>
                <a:gd name="T12" fmla="*/ 0 w 565"/>
                <a:gd name="T13" fmla="*/ 40 h 456"/>
                <a:gd name="T14" fmla="*/ 177 w 565"/>
                <a:gd name="T15" fmla="*/ 0 h 456"/>
                <a:gd name="T16" fmla="*/ 210 w 565"/>
                <a:gd name="T17" fmla="*/ 0 h 456"/>
                <a:gd name="T18" fmla="*/ 455 w 565"/>
                <a:gd name="T19" fmla="*/ 89 h 456"/>
                <a:gd name="T20" fmla="*/ 565 w 565"/>
                <a:gd name="T21" fmla="*/ 251 h 456"/>
                <a:gd name="T22" fmla="*/ 556 w 565"/>
                <a:gd name="T23" fmla="*/ 331 h 456"/>
                <a:gd name="T24" fmla="*/ 556 w 565"/>
                <a:gd name="T25" fmla="*/ 33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456">
                  <a:moveTo>
                    <a:pt x="556" y="331"/>
                  </a:moveTo>
                  <a:lnTo>
                    <a:pt x="478" y="331"/>
                  </a:lnTo>
                  <a:lnTo>
                    <a:pt x="316" y="401"/>
                  </a:lnTo>
                  <a:lnTo>
                    <a:pt x="291" y="456"/>
                  </a:lnTo>
                  <a:lnTo>
                    <a:pt x="194" y="456"/>
                  </a:lnTo>
                  <a:lnTo>
                    <a:pt x="57" y="317"/>
                  </a:lnTo>
                  <a:lnTo>
                    <a:pt x="0" y="40"/>
                  </a:lnTo>
                  <a:lnTo>
                    <a:pt x="177" y="0"/>
                  </a:lnTo>
                  <a:lnTo>
                    <a:pt x="210" y="0"/>
                  </a:lnTo>
                  <a:lnTo>
                    <a:pt x="455" y="89"/>
                  </a:lnTo>
                  <a:lnTo>
                    <a:pt x="565" y="251"/>
                  </a:lnTo>
                  <a:lnTo>
                    <a:pt x="556" y="331"/>
                  </a:lnTo>
                  <a:lnTo>
                    <a:pt x="556" y="33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4057" y="2796"/>
              <a:ext cx="197" cy="636"/>
            </a:xfrm>
            <a:custGeom>
              <a:avLst/>
              <a:gdLst>
                <a:gd name="T0" fmla="*/ 180 w 599"/>
                <a:gd name="T1" fmla="*/ 61 h 1811"/>
                <a:gd name="T2" fmla="*/ 277 w 599"/>
                <a:gd name="T3" fmla="*/ 0 h 1811"/>
                <a:gd name="T4" fmla="*/ 446 w 599"/>
                <a:gd name="T5" fmla="*/ 87 h 1811"/>
                <a:gd name="T6" fmla="*/ 465 w 599"/>
                <a:gd name="T7" fmla="*/ 143 h 1811"/>
                <a:gd name="T8" fmla="*/ 465 w 599"/>
                <a:gd name="T9" fmla="*/ 182 h 1811"/>
                <a:gd name="T10" fmla="*/ 422 w 599"/>
                <a:gd name="T11" fmla="*/ 331 h 1811"/>
                <a:gd name="T12" fmla="*/ 462 w 599"/>
                <a:gd name="T13" fmla="*/ 401 h 1811"/>
                <a:gd name="T14" fmla="*/ 462 w 599"/>
                <a:gd name="T15" fmla="*/ 439 h 1811"/>
                <a:gd name="T16" fmla="*/ 334 w 599"/>
                <a:gd name="T17" fmla="*/ 882 h 1811"/>
                <a:gd name="T18" fmla="*/ 334 w 599"/>
                <a:gd name="T19" fmla="*/ 975 h 1811"/>
                <a:gd name="T20" fmla="*/ 599 w 599"/>
                <a:gd name="T21" fmla="*/ 1574 h 1811"/>
                <a:gd name="T22" fmla="*/ 553 w 599"/>
                <a:gd name="T23" fmla="*/ 1737 h 1811"/>
                <a:gd name="T24" fmla="*/ 488 w 599"/>
                <a:gd name="T25" fmla="*/ 1811 h 1811"/>
                <a:gd name="T26" fmla="*/ 349 w 599"/>
                <a:gd name="T27" fmla="*/ 1745 h 1811"/>
                <a:gd name="T28" fmla="*/ 9 w 599"/>
                <a:gd name="T29" fmla="*/ 618 h 1811"/>
                <a:gd name="T30" fmla="*/ 78 w 599"/>
                <a:gd name="T31" fmla="*/ 228 h 1811"/>
                <a:gd name="T32" fmla="*/ 0 w 599"/>
                <a:gd name="T33" fmla="*/ 182 h 1811"/>
                <a:gd name="T34" fmla="*/ 156 w 599"/>
                <a:gd name="T35" fmla="*/ 122 h 1811"/>
                <a:gd name="T36" fmla="*/ 180 w 599"/>
                <a:gd name="T37" fmla="*/ 61 h 1811"/>
                <a:gd name="T38" fmla="*/ 180 w 599"/>
                <a:gd name="T39" fmla="*/ 6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9" h="1811">
                  <a:moveTo>
                    <a:pt x="180" y="61"/>
                  </a:moveTo>
                  <a:lnTo>
                    <a:pt x="277" y="0"/>
                  </a:lnTo>
                  <a:lnTo>
                    <a:pt x="446" y="87"/>
                  </a:lnTo>
                  <a:lnTo>
                    <a:pt x="465" y="143"/>
                  </a:lnTo>
                  <a:lnTo>
                    <a:pt x="465" y="182"/>
                  </a:lnTo>
                  <a:lnTo>
                    <a:pt x="422" y="331"/>
                  </a:lnTo>
                  <a:lnTo>
                    <a:pt x="462" y="401"/>
                  </a:lnTo>
                  <a:lnTo>
                    <a:pt x="462" y="439"/>
                  </a:lnTo>
                  <a:lnTo>
                    <a:pt x="334" y="882"/>
                  </a:lnTo>
                  <a:lnTo>
                    <a:pt x="334" y="975"/>
                  </a:lnTo>
                  <a:lnTo>
                    <a:pt x="599" y="1574"/>
                  </a:lnTo>
                  <a:lnTo>
                    <a:pt x="553" y="1737"/>
                  </a:lnTo>
                  <a:lnTo>
                    <a:pt x="488" y="1811"/>
                  </a:lnTo>
                  <a:lnTo>
                    <a:pt x="349" y="1745"/>
                  </a:lnTo>
                  <a:lnTo>
                    <a:pt x="9" y="618"/>
                  </a:lnTo>
                  <a:lnTo>
                    <a:pt x="78" y="228"/>
                  </a:lnTo>
                  <a:lnTo>
                    <a:pt x="0" y="182"/>
                  </a:lnTo>
                  <a:lnTo>
                    <a:pt x="156" y="122"/>
                  </a:lnTo>
                  <a:lnTo>
                    <a:pt x="180" y="61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4072" y="3018"/>
              <a:ext cx="369" cy="729"/>
            </a:xfrm>
            <a:custGeom>
              <a:avLst/>
              <a:gdLst>
                <a:gd name="T0" fmla="*/ 242 w 1128"/>
                <a:gd name="T1" fmla="*/ 226 h 2080"/>
                <a:gd name="T2" fmla="*/ 392 w 1128"/>
                <a:gd name="T3" fmla="*/ 582 h 2080"/>
                <a:gd name="T4" fmla="*/ 434 w 1128"/>
                <a:gd name="T5" fmla="*/ 601 h 2080"/>
                <a:gd name="T6" fmla="*/ 434 w 1128"/>
                <a:gd name="T7" fmla="*/ 637 h 2080"/>
                <a:gd name="T8" fmla="*/ 407 w 1128"/>
                <a:gd name="T9" fmla="*/ 675 h 2080"/>
                <a:gd name="T10" fmla="*/ 480 w 1128"/>
                <a:gd name="T11" fmla="*/ 688 h 2080"/>
                <a:gd name="T12" fmla="*/ 480 w 1128"/>
                <a:gd name="T13" fmla="*/ 722 h 2080"/>
                <a:gd name="T14" fmla="*/ 453 w 1128"/>
                <a:gd name="T15" fmla="*/ 760 h 2080"/>
                <a:gd name="T16" fmla="*/ 510 w 1128"/>
                <a:gd name="T17" fmla="*/ 776 h 2080"/>
                <a:gd name="T18" fmla="*/ 510 w 1128"/>
                <a:gd name="T19" fmla="*/ 804 h 2080"/>
                <a:gd name="T20" fmla="*/ 491 w 1128"/>
                <a:gd name="T21" fmla="*/ 837 h 2080"/>
                <a:gd name="T22" fmla="*/ 546 w 1128"/>
                <a:gd name="T23" fmla="*/ 848 h 2080"/>
                <a:gd name="T24" fmla="*/ 557 w 1128"/>
                <a:gd name="T25" fmla="*/ 869 h 2080"/>
                <a:gd name="T26" fmla="*/ 538 w 1128"/>
                <a:gd name="T27" fmla="*/ 916 h 2080"/>
                <a:gd name="T28" fmla="*/ 588 w 1128"/>
                <a:gd name="T29" fmla="*/ 930 h 2080"/>
                <a:gd name="T30" fmla="*/ 1128 w 1128"/>
                <a:gd name="T31" fmla="*/ 2019 h 2080"/>
                <a:gd name="T32" fmla="*/ 1101 w 1128"/>
                <a:gd name="T33" fmla="*/ 2080 h 2080"/>
                <a:gd name="T34" fmla="*/ 1063 w 1128"/>
                <a:gd name="T35" fmla="*/ 2026 h 2080"/>
                <a:gd name="T36" fmla="*/ 1077 w 1128"/>
                <a:gd name="T37" fmla="*/ 1981 h 2080"/>
                <a:gd name="T38" fmla="*/ 1012 w 1128"/>
                <a:gd name="T39" fmla="*/ 1954 h 2080"/>
                <a:gd name="T40" fmla="*/ 1035 w 1128"/>
                <a:gd name="T41" fmla="*/ 1907 h 2080"/>
                <a:gd name="T42" fmla="*/ 982 w 1128"/>
                <a:gd name="T43" fmla="*/ 1886 h 2080"/>
                <a:gd name="T44" fmla="*/ 993 w 1128"/>
                <a:gd name="T45" fmla="*/ 1838 h 2080"/>
                <a:gd name="T46" fmla="*/ 945 w 1128"/>
                <a:gd name="T47" fmla="*/ 1798 h 2080"/>
                <a:gd name="T48" fmla="*/ 959 w 1128"/>
                <a:gd name="T49" fmla="*/ 1753 h 2080"/>
                <a:gd name="T50" fmla="*/ 904 w 1128"/>
                <a:gd name="T51" fmla="*/ 1719 h 2080"/>
                <a:gd name="T52" fmla="*/ 921 w 1128"/>
                <a:gd name="T53" fmla="*/ 1686 h 2080"/>
                <a:gd name="T54" fmla="*/ 864 w 1128"/>
                <a:gd name="T55" fmla="*/ 1660 h 2080"/>
                <a:gd name="T56" fmla="*/ 875 w 1128"/>
                <a:gd name="T57" fmla="*/ 1603 h 2080"/>
                <a:gd name="T58" fmla="*/ 833 w 1128"/>
                <a:gd name="T59" fmla="*/ 1585 h 2080"/>
                <a:gd name="T60" fmla="*/ 839 w 1128"/>
                <a:gd name="T61" fmla="*/ 1538 h 2080"/>
                <a:gd name="T62" fmla="*/ 797 w 1128"/>
                <a:gd name="T63" fmla="*/ 1511 h 2080"/>
                <a:gd name="T64" fmla="*/ 797 w 1128"/>
                <a:gd name="T65" fmla="*/ 1492 h 2080"/>
                <a:gd name="T66" fmla="*/ 809 w 1128"/>
                <a:gd name="T67" fmla="*/ 1458 h 2080"/>
                <a:gd name="T68" fmla="*/ 755 w 1128"/>
                <a:gd name="T69" fmla="*/ 1431 h 2080"/>
                <a:gd name="T70" fmla="*/ 776 w 1128"/>
                <a:gd name="T71" fmla="*/ 1386 h 2080"/>
                <a:gd name="T72" fmla="*/ 723 w 1128"/>
                <a:gd name="T73" fmla="*/ 1363 h 2080"/>
                <a:gd name="T74" fmla="*/ 719 w 1128"/>
                <a:gd name="T75" fmla="*/ 1304 h 2080"/>
                <a:gd name="T76" fmla="*/ 662 w 1128"/>
                <a:gd name="T77" fmla="*/ 1270 h 2080"/>
                <a:gd name="T78" fmla="*/ 531 w 1128"/>
                <a:gd name="T79" fmla="*/ 956 h 2080"/>
                <a:gd name="T80" fmla="*/ 538 w 1128"/>
                <a:gd name="T81" fmla="*/ 943 h 2080"/>
                <a:gd name="T82" fmla="*/ 510 w 1128"/>
                <a:gd name="T83" fmla="*/ 922 h 2080"/>
                <a:gd name="T84" fmla="*/ 502 w 1128"/>
                <a:gd name="T85" fmla="*/ 882 h 2080"/>
                <a:gd name="T86" fmla="*/ 502 w 1128"/>
                <a:gd name="T87" fmla="*/ 863 h 2080"/>
                <a:gd name="T88" fmla="*/ 453 w 1128"/>
                <a:gd name="T89" fmla="*/ 831 h 2080"/>
                <a:gd name="T90" fmla="*/ 461 w 1128"/>
                <a:gd name="T91" fmla="*/ 795 h 2080"/>
                <a:gd name="T92" fmla="*/ 419 w 1128"/>
                <a:gd name="T93" fmla="*/ 760 h 2080"/>
                <a:gd name="T94" fmla="*/ 422 w 1128"/>
                <a:gd name="T95" fmla="*/ 722 h 2080"/>
                <a:gd name="T96" fmla="*/ 377 w 1128"/>
                <a:gd name="T97" fmla="*/ 688 h 2080"/>
                <a:gd name="T98" fmla="*/ 392 w 1128"/>
                <a:gd name="T99" fmla="*/ 648 h 2080"/>
                <a:gd name="T100" fmla="*/ 341 w 1128"/>
                <a:gd name="T101" fmla="*/ 616 h 2080"/>
                <a:gd name="T102" fmla="*/ 217 w 1128"/>
                <a:gd name="T103" fmla="*/ 314 h 2080"/>
                <a:gd name="T104" fmla="*/ 145 w 1128"/>
                <a:gd name="T105" fmla="*/ 295 h 2080"/>
                <a:gd name="T106" fmla="*/ 74 w 1128"/>
                <a:gd name="T107" fmla="*/ 105 h 2080"/>
                <a:gd name="T108" fmla="*/ 17 w 1128"/>
                <a:gd name="T109" fmla="*/ 116 h 2080"/>
                <a:gd name="T110" fmla="*/ 0 w 1128"/>
                <a:gd name="T111" fmla="*/ 27 h 2080"/>
                <a:gd name="T112" fmla="*/ 152 w 1128"/>
                <a:gd name="T113" fmla="*/ 0 h 2080"/>
                <a:gd name="T114" fmla="*/ 236 w 1128"/>
                <a:gd name="T115" fmla="*/ 147 h 2080"/>
                <a:gd name="T116" fmla="*/ 242 w 1128"/>
                <a:gd name="T117" fmla="*/ 226 h 2080"/>
                <a:gd name="T118" fmla="*/ 242 w 1128"/>
                <a:gd name="T119" fmla="*/ 226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8" h="2080">
                  <a:moveTo>
                    <a:pt x="242" y="226"/>
                  </a:moveTo>
                  <a:lnTo>
                    <a:pt x="392" y="582"/>
                  </a:lnTo>
                  <a:lnTo>
                    <a:pt x="434" y="601"/>
                  </a:lnTo>
                  <a:lnTo>
                    <a:pt x="434" y="637"/>
                  </a:lnTo>
                  <a:lnTo>
                    <a:pt x="407" y="675"/>
                  </a:lnTo>
                  <a:lnTo>
                    <a:pt x="480" y="688"/>
                  </a:lnTo>
                  <a:lnTo>
                    <a:pt x="480" y="722"/>
                  </a:lnTo>
                  <a:lnTo>
                    <a:pt x="453" y="760"/>
                  </a:lnTo>
                  <a:lnTo>
                    <a:pt x="510" y="776"/>
                  </a:lnTo>
                  <a:lnTo>
                    <a:pt x="510" y="804"/>
                  </a:lnTo>
                  <a:lnTo>
                    <a:pt x="491" y="837"/>
                  </a:lnTo>
                  <a:lnTo>
                    <a:pt x="546" y="848"/>
                  </a:lnTo>
                  <a:lnTo>
                    <a:pt x="557" y="869"/>
                  </a:lnTo>
                  <a:lnTo>
                    <a:pt x="538" y="916"/>
                  </a:lnTo>
                  <a:lnTo>
                    <a:pt x="588" y="930"/>
                  </a:lnTo>
                  <a:lnTo>
                    <a:pt x="1128" y="2019"/>
                  </a:lnTo>
                  <a:lnTo>
                    <a:pt x="1101" y="2080"/>
                  </a:lnTo>
                  <a:lnTo>
                    <a:pt x="1063" y="2026"/>
                  </a:lnTo>
                  <a:lnTo>
                    <a:pt x="1077" y="1981"/>
                  </a:lnTo>
                  <a:lnTo>
                    <a:pt x="1012" y="1954"/>
                  </a:lnTo>
                  <a:lnTo>
                    <a:pt x="1035" y="1907"/>
                  </a:lnTo>
                  <a:lnTo>
                    <a:pt x="982" y="1886"/>
                  </a:lnTo>
                  <a:lnTo>
                    <a:pt x="993" y="1838"/>
                  </a:lnTo>
                  <a:lnTo>
                    <a:pt x="945" y="1798"/>
                  </a:lnTo>
                  <a:lnTo>
                    <a:pt x="959" y="1753"/>
                  </a:lnTo>
                  <a:lnTo>
                    <a:pt x="904" y="1719"/>
                  </a:lnTo>
                  <a:lnTo>
                    <a:pt x="921" y="1686"/>
                  </a:lnTo>
                  <a:lnTo>
                    <a:pt x="864" y="1660"/>
                  </a:lnTo>
                  <a:lnTo>
                    <a:pt x="875" y="1603"/>
                  </a:lnTo>
                  <a:lnTo>
                    <a:pt x="833" y="1585"/>
                  </a:lnTo>
                  <a:lnTo>
                    <a:pt x="839" y="1538"/>
                  </a:lnTo>
                  <a:lnTo>
                    <a:pt x="797" y="1511"/>
                  </a:lnTo>
                  <a:lnTo>
                    <a:pt x="797" y="1492"/>
                  </a:lnTo>
                  <a:lnTo>
                    <a:pt x="809" y="1458"/>
                  </a:lnTo>
                  <a:lnTo>
                    <a:pt x="755" y="1431"/>
                  </a:lnTo>
                  <a:lnTo>
                    <a:pt x="776" y="1386"/>
                  </a:lnTo>
                  <a:lnTo>
                    <a:pt x="723" y="1363"/>
                  </a:lnTo>
                  <a:lnTo>
                    <a:pt x="719" y="1304"/>
                  </a:lnTo>
                  <a:lnTo>
                    <a:pt x="662" y="1270"/>
                  </a:lnTo>
                  <a:lnTo>
                    <a:pt x="531" y="956"/>
                  </a:lnTo>
                  <a:lnTo>
                    <a:pt x="538" y="943"/>
                  </a:lnTo>
                  <a:lnTo>
                    <a:pt x="510" y="922"/>
                  </a:lnTo>
                  <a:lnTo>
                    <a:pt x="502" y="882"/>
                  </a:lnTo>
                  <a:lnTo>
                    <a:pt x="502" y="863"/>
                  </a:lnTo>
                  <a:lnTo>
                    <a:pt x="453" y="831"/>
                  </a:lnTo>
                  <a:lnTo>
                    <a:pt x="461" y="795"/>
                  </a:lnTo>
                  <a:lnTo>
                    <a:pt x="419" y="760"/>
                  </a:lnTo>
                  <a:lnTo>
                    <a:pt x="422" y="722"/>
                  </a:lnTo>
                  <a:lnTo>
                    <a:pt x="377" y="688"/>
                  </a:lnTo>
                  <a:lnTo>
                    <a:pt x="392" y="648"/>
                  </a:lnTo>
                  <a:lnTo>
                    <a:pt x="341" y="616"/>
                  </a:lnTo>
                  <a:lnTo>
                    <a:pt x="217" y="314"/>
                  </a:lnTo>
                  <a:lnTo>
                    <a:pt x="145" y="295"/>
                  </a:lnTo>
                  <a:lnTo>
                    <a:pt x="74" y="105"/>
                  </a:lnTo>
                  <a:lnTo>
                    <a:pt x="17" y="116"/>
                  </a:lnTo>
                  <a:lnTo>
                    <a:pt x="0" y="27"/>
                  </a:lnTo>
                  <a:lnTo>
                    <a:pt x="152" y="0"/>
                  </a:lnTo>
                  <a:lnTo>
                    <a:pt x="236" y="147"/>
                  </a:lnTo>
                  <a:lnTo>
                    <a:pt x="242" y="226"/>
                  </a:lnTo>
                  <a:lnTo>
                    <a:pt x="242" y="22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4127" y="2543"/>
              <a:ext cx="64" cy="267"/>
            </a:xfrm>
            <a:custGeom>
              <a:avLst/>
              <a:gdLst>
                <a:gd name="T0" fmla="*/ 24 w 197"/>
                <a:gd name="T1" fmla="*/ 0 h 760"/>
                <a:gd name="T2" fmla="*/ 197 w 197"/>
                <a:gd name="T3" fmla="*/ 110 h 760"/>
                <a:gd name="T4" fmla="*/ 197 w 197"/>
                <a:gd name="T5" fmla="*/ 526 h 760"/>
                <a:gd name="T6" fmla="*/ 158 w 197"/>
                <a:gd name="T7" fmla="*/ 760 h 760"/>
                <a:gd name="T8" fmla="*/ 85 w 197"/>
                <a:gd name="T9" fmla="*/ 726 h 760"/>
                <a:gd name="T10" fmla="*/ 114 w 197"/>
                <a:gd name="T11" fmla="*/ 500 h 760"/>
                <a:gd name="T12" fmla="*/ 112 w 197"/>
                <a:gd name="T13" fmla="*/ 393 h 760"/>
                <a:gd name="T14" fmla="*/ 0 w 197"/>
                <a:gd name="T15" fmla="*/ 281 h 760"/>
                <a:gd name="T16" fmla="*/ 24 w 197"/>
                <a:gd name="T17" fmla="*/ 0 h 760"/>
                <a:gd name="T18" fmla="*/ 24 w 197"/>
                <a:gd name="T19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760">
                  <a:moveTo>
                    <a:pt x="24" y="0"/>
                  </a:moveTo>
                  <a:lnTo>
                    <a:pt x="197" y="110"/>
                  </a:lnTo>
                  <a:lnTo>
                    <a:pt x="197" y="526"/>
                  </a:lnTo>
                  <a:lnTo>
                    <a:pt x="158" y="760"/>
                  </a:lnTo>
                  <a:lnTo>
                    <a:pt x="85" y="726"/>
                  </a:lnTo>
                  <a:lnTo>
                    <a:pt x="114" y="500"/>
                  </a:lnTo>
                  <a:lnTo>
                    <a:pt x="112" y="393"/>
                  </a:lnTo>
                  <a:lnTo>
                    <a:pt x="0" y="28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0" name="Freeform 16"/>
            <p:cNvSpPr>
              <a:spLocks/>
            </p:cNvSpPr>
            <p:nvPr/>
          </p:nvSpPr>
          <p:spPr bwMode="auto">
            <a:xfrm>
              <a:off x="3670" y="2267"/>
              <a:ext cx="372" cy="644"/>
            </a:xfrm>
            <a:custGeom>
              <a:avLst/>
              <a:gdLst>
                <a:gd name="T0" fmla="*/ 536 w 1135"/>
                <a:gd name="T1" fmla="*/ 1836 h 1836"/>
                <a:gd name="T2" fmla="*/ 654 w 1135"/>
                <a:gd name="T3" fmla="*/ 1748 h 1836"/>
                <a:gd name="T4" fmla="*/ 715 w 1135"/>
                <a:gd name="T5" fmla="*/ 1678 h 1836"/>
                <a:gd name="T6" fmla="*/ 759 w 1135"/>
                <a:gd name="T7" fmla="*/ 1475 h 1836"/>
                <a:gd name="T8" fmla="*/ 817 w 1135"/>
                <a:gd name="T9" fmla="*/ 1410 h 1836"/>
                <a:gd name="T10" fmla="*/ 909 w 1135"/>
                <a:gd name="T11" fmla="*/ 1292 h 1836"/>
                <a:gd name="T12" fmla="*/ 975 w 1135"/>
                <a:gd name="T13" fmla="*/ 1114 h 1836"/>
                <a:gd name="T14" fmla="*/ 1019 w 1135"/>
                <a:gd name="T15" fmla="*/ 1100 h 1836"/>
                <a:gd name="T16" fmla="*/ 1046 w 1135"/>
                <a:gd name="T17" fmla="*/ 1038 h 1836"/>
                <a:gd name="T18" fmla="*/ 1124 w 1135"/>
                <a:gd name="T19" fmla="*/ 962 h 1836"/>
                <a:gd name="T20" fmla="*/ 1133 w 1135"/>
                <a:gd name="T21" fmla="*/ 851 h 1836"/>
                <a:gd name="T22" fmla="*/ 1135 w 1135"/>
                <a:gd name="T23" fmla="*/ 775 h 1836"/>
                <a:gd name="T24" fmla="*/ 1101 w 1135"/>
                <a:gd name="T25" fmla="*/ 766 h 1836"/>
                <a:gd name="T26" fmla="*/ 1107 w 1135"/>
                <a:gd name="T27" fmla="*/ 317 h 1836"/>
                <a:gd name="T28" fmla="*/ 920 w 1135"/>
                <a:gd name="T29" fmla="*/ 85 h 1836"/>
                <a:gd name="T30" fmla="*/ 667 w 1135"/>
                <a:gd name="T31" fmla="*/ 0 h 1836"/>
                <a:gd name="T32" fmla="*/ 452 w 1135"/>
                <a:gd name="T33" fmla="*/ 26 h 1836"/>
                <a:gd name="T34" fmla="*/ 243 w 1135"/>
                <a:gd name="T35" fmla="*/ 138 h 1836"/>
                <a:gd name="T36" fmla="*/ 76 w 1135"/>
                <a:gd name="T37" fmla="*/ 557 h 1836"/>
                <a:gd name="T38" fmla="*/ 34 w 1135"/>
                <a:gd name="T39" fmla="*/ 600 h 1836"/>
                <a:gd name="T40" fmla="*/ 0 w 1135"/>
                <a:gd name="T41" fmla="*/ 724 h 1836"/>
                <a:gd name="T42" fmla="*/ 13 w 1135"/>
                <a:gd name="T43" fmla="*/ 819 h 1836"/>
                <a:gd name="T44" fmla="*/ 57 w 1135"/>
                <a:gd name="T45" fmla="*/ 975 h 1836"/>
                <a:gd name="T46" fmla="*/ 112 w 1135"/>
                <a:gd name="T47" fmla="*/ 1015 h 1836"/>
                <a:gd name="T48" fmla="*/ 135 w 1135"/>
                <a:gd name="T49" fmla="*/ 1039 h 1836"/>
                <a:gd name="T50" fmla="*/ 112 w 1135"/>
                <a:gd name="T51" fmla="*/ 1334 h 1836"/>
                <a:gd name="T52" fmla="*/ 428 w 1135"/>
                <a:gd name="T53" fmla="*/ 1680 h 1836"/>
                <a:gd name="T54" fmla="*/ 536 w 1135"/>
                <a:gd name="T55" fmla="*/ 1836 h 1836"/>
                <a:gd name="T56" fmla="*/ 536 w 1135"/>
                <a:gd name="T57" fmla="*/ 183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5" h="1836">
                  <a:moveTo>
                    <a:pt x="536" y="1836"/>
                  </a:moveTo>
                  <a:lnTo>
                    <a:pt x="654" y="1748"/>
                  </a:lnTo>
                  <a:lnTo>
                    <a:pt x="715" y="1678"/>
                  </a:lnTo>
                  <a:lnTo>
                    <a:pt x="759" y="1475"/>
                  </a:lnTo>
                  <a:lnTo>
                    <a:pt x="817" y="1410"/>
                  </a:lnTo>
                  <a:lnTo>
                    <a:pt x="909" y="1292"/>
                  </a:lnTo>
                  <a:lnTo>
                    <a:pt x="975" y="1114"/>
                  </a:lnTo>
                  <a:lnTo>
                    <a:pt x="1019" y="1100"/>
                  </a:lnTo>
                  <a:lnTo>
                    <a:pt x="1046" y="1038"/>
                  </a:lnTo>
                  <a:lnTo>
                    <a:pt x="1124" y="962"/>
                  </a:lnTo>
                  <a:lnTo>
                    <a:pt x="1133" y="851"/>
                  </a:lnTo>
                  <a:lnTo>
                    <a:pt x="1135" y="775"/>
                  </a:lnTo>
                  <a:lnTo>
                    <a:pt x="1101" y="766"/>
                  </a:lnTo>
                  <a:lnTo>
                    <a:pt x="1107" y="317"/>
                  </a:lnTo>
                  <a:lnTo>
                    <a:pt x="920" y="85"/>
                  </a:lnTo>
                  <a:lnTo>
                    <a:pt x="667" y="0"/>
                  </a:lnTo>
                  <a:lnTo>
                    <a:pt x="452" y="26"/>
                  </a:lnTo>
                  <a:lnTo>
                    <a:pt x="243" y="138"/>
                  </a:lnTo>
                  <a:lnTo>
                    <a:pt x="76" y="557"/>
                  </a:lnTo>
                  <a:lnTo>
                    <a:pt x="34" y="600"/>
                  </a:lnTo>
                  <a:lnTo>
                    <a:pt x="0" y="724"/>
                  </a:lnTo>
                  <a:lnTo>
                    <a:pt x="13" y="819"/>
                  </a:lnTo>
                  <a:lnTo>
                    <a:pt x="57" y="975"/>
                  </a:lnTo>
                  <a:lnTo>
                    <a:pt x="112" y="1015"/>
                  </a:lnTo>
                  <a:lnTo>
                    <a:pt x="135" y="1039"/>
                  </a:lnTo>
                  <a:lnTo>
                    <a:pt x="112" y="1334"/>
                  </a:lnTo>
                  <a:lnTo>
                    <a:pt x="428" y="1680"/>
                  </a:lnTo>
                  <a:lnTo>
                    <a:pt x="536" y="1836"/>
                  </a:lnTo>
                  <a:lnTo>
                    <a:pt x="536" y="1836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1" name="Freeform 17"/>
            <p:cNvSpPr>
              <a:spLocks/>
            </p:cNvSpPr>
            <p:nvPr/>
          </p:nvSpPr>
          <p:spPr bwMode="auto">
            <a:xfrm>
              <a:off x="3803" y="2481"/>
              <a:ext cx="49" cy="21"/>
            </a:xfrm>
            <a:custGeom>
              <a:avLst/>
              <a:gdLst>
                <a:gd name="T0" fmla="*/ 146 w 146"/>
                <a:gd name="T1" fmla="*/ 51 h 57"/>
                <a:gd name="T2" fmla="*/ 99 w 146"/>
                <a:gd name="T3" fmla="*/ 0 h 57"/>
                <a:gd name="T4" fmla="*/ 43 w 146"/>
                <a:gd name="T5" fmla="*/ 0 h 57"/>
                <a:gd name="T6" fmla="*/ 0 w 146"/>
                <a:gd name="T7" fmla="*/ 32 h 57"/>
                <a:gd name="T8" fmla="*/ 36 w 146"/>
                <a:gd name="T9" fmla="*/ 51 h 57"/>
                <a:gd name="T10" fmla="*/ 116 w 146"/>
                <a:gd name="T11" fmla="*/ 57 h 57"/>
                <a:gd name="T12" fmla="*/ 146 w 146"/>
                <a:gd name="T13" fmla="*/ 51 h 57"/>
                <a:gd name="T14" fmla="*/ 146 w 146"/>
                <a:gd name="T15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7">
                  <a:moveTo>
                    <a:pt x="146" y="51"/>
                  </a:moveTo>
                  <a:lnTo>
                    <a:pt x="99" y="0"/>
                  </a:lnTo>
                  <a:lnTo>
                    <a:pt x="43" y="0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116" y="57"/>
                  </a:lnTo>
                  <a:lnTo>
                    <a:pt x="146" y="51"/>
                  </a:lnTo>
                  <a:lnTo>
                    <a:pt x="1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2" name="Freeform 18"/>
            <p:cNvSpPr>
              <a:spLocks/>
            </p:cNvSpPr>
            <p:nvPr/>
          </p:nvSpPr>
          <p:spPr bwMode="auto">
            <a:xfrm>
              <a:off x="3932" y="2506"/>
              <a:ext cx="39" cy="17"/>
            </a:xfrm>
            <a:custGeom>
              <a:avLst/>
              <a:gdLst>
                <a:gd name="T0" fmla="*/ 118 w 118"/>
                <a:gd name="T1" fmla="*/ 44 h 50"/>
                <a:gd name="T2" fmla="*/ 95 w 118"/>
                <a:gd name="T3" fmla="*/ 50 h 50"/>
                <a:gd name="T4" fmla="*/ 31 w 118"/>
                <a:gd name="T5" fmla="*/ 50 h 50"/>
                <a:gd name="T6" fmla="*/ 0 w 118"/>
                <a:gd name="T7" fmla="*/ 38 h 50"/>
                <a:gd name="T8" fmla="*/ 0 w 118"/>
                <a:gd name="T9" fmla="*/ 0 h 50"/>
                <a:gd name="T10" fmla="*/ 80 w 118"/>
                <a:gd name="T11" fmla="*/ 0 h 50"/>
                <a:gd name="T12" fmla="*/ 118 w 118"/>
                <a:gd name="T13" fmla="*/ 44 h 50"/>
                <a:gd name="T14" fmla="*/ 118 w 118"/>
                <a:gd name="T15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50">
                  <a:moveTo>
                    <a:pt x="118" y="44"/>
                  </a:moveTo>
                  <a:lnTo>
                    <a:pt x="95" y="50"/>
                  </a:lnTo>
                  <a:lnTo>
                    <a:pt x="31" y="5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3" name="Freeform 19"/>
            <p:cNvSpPr>
              <a:spLocks/>
            </p:cNvSpPr>
            <p:nvPr/>
          </p:nvSpPr>
          <p:spPr bwMode="auto">
            <a:xfrm>
              <a:off x="4109" y="2544"/>
              <a:ext cx="57" cy="257"/>
            </a:xfrm>
            <a:custGeom>
              <a:avLst/>
              <a:gdLst>
                <a:gd name="T0" fmla="*/ 76 w 173"/>
                <a:gd name="T1" fmla="*/ 0 h 732"/>
                <a:gd name="T2" fmla="*/ 76 w 173"/>
                <a:gd name="T3" fmla="*/ 242 h 732"/>
                <a:gd name="T4" fmla="*/ 173 w 173"/>
                <a:gd name="T5" fmla="*/ 354 h 732"/>
                <a:gd name="T6" fmla="*/ 173 w 173"/>
                <a:gd name="T7" fmla="*/ 523 h 732"/>
                <a:gd name="T8" fmla="*/ 145 w 173"/>
                <a:gd name="T9" fmla="*/ 732 h 732"/>
                <a:gd name="T10" fmla="*/ 120 w 173"/>
                <a:gd name="T11" fmla="*/ 713 h 732"/>
                <a:gd name="T12" fmla="*/ 153 w 173"/>
                <a:gd name="T13" fmla="*/ 516 h 732"/>
                <a:gd name="T14" fmla="*/ 153 w 173"/>
                <a:gd name="T15" fmla="*/ 403 h 732"/>
                <a:gd name="T16" fmla="*/ 12 w 173"/>
                <a:gd name="T17" fmla="*/ 331 h 732"/>
                <a:gd name="T18" fmla="*/ 0 w 173"/>
                <a:gd name="T19" fmla="*/ 291 h 732"/>
                <a:gd name="T20" fmla="*/ 0 w 173"/>
                <a:gd name="T21" fmla="*/ 18 h 732"/>
                <a:gd name="T22" fmla="*/ 76 w 173"/>
                <a:gd name="T23" fmla="*/ 0 h 732"/>
                <a:gd name="T24" fmla="*/ 76 w 173"/>
                <a:gd name="T2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732">
                  <a:moveTo>
                    <a:pt x="76" y="0"/>
                  </a:moveTo>
                  <a:lnTo>
                    <a:pt x="76" y="242"/>
                  </a:lnTo>
                  <a:lnTo>
                    <a:pt x="173" y="354"/>
                  </a:lnTo>
                  <a:lnTo>
                    <a:pt x="173" y="523"/>
                  </a:lnTo>
                  <a:lnTo>
                    <a:pt x="145" y="732"/>
                  </a:lnTo>
                  <a:lnTo>
                    <a:pt x="120" y="713"/>
                  </a:lnTo>
                  <a:lnTo>
                    <a:pt x="153" y="516"/>
                  </a:lnTo>
                  <a:lnTo>
                    <a:pt x="153" y="403"/>
                  </a:lnTo>
                  <a:lnTo>
                    <a:pt x="12" y="331"/>
                  </a:lnTo>
                  <a:lnTo>
                    <a:pt x="0" y="291"/>
                  </a:lnTo>
                  <a:lnTo>
                    <a:pt x="0" y="18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4" name="Freeform 20"/>
            <p:cNvSpPr>
              <a:spLocks/>
            </p:cNvSpPr>
            <p:nvPr/>
          </p:nvSpPr>
          <p:spPr bwMode="auto">
            <a:xfrm>
              <a:off x="4055" y="2813"/>
              <a:ext cx="154" cy="125"/>
            </a:xfrm>
            <a:custGeom>
              <a:avLst/>
              <a:gdLst>
                <a:gd name="T0" fmla="*/ 458 w 472"/>
                <a:gd name="T1" fmla="*/ 355 h 355"/>
                <a:gd name="T2" fmla="*/ 310 w 472"/>
                <a:gd name="T3" fmla="*/ 97 h 355"/>
                <a:gd name="T4" fmla="*/ 285 w 472"/>
                <a:gd name="T5" fmla="*/ 89 h 355"/>
                <a:gd name="T6" fmla="*/ 154 w 472"/>
                <a:gd name="T7" fmla="*/ 89 h 355"/>
                <a:gd name="T8" fmla="*/ 0 w 472"/>
                <a:gd name="T9" fmla="*/ 136 h 355"/>
                <a:gd name="T10" fmla="*/ 160 w 472"/>
                <a:gd name="T11" fmla="*/ 74 h 355"/>
                <a:gd name="T12" fmla="*/ 184 w 472"/>
                <a:gd name="T13" fmla="*/ 17 h 355"/>
                <a:gd name="T14" fmla="*/ 278 w 472"/>
                <a:gd name="T15" fmla="*/ 0 h 355"/>
                <a:gd name="T16" fmla="*/ 458 w 472"/>
                <a:gd name="T17" fmla="*/ 97 h 355"/>
                <a:gd name="T18" fmla="*/ 472 w 472"/>
                <a:gd name="T19" fmla="*/ 136 h 355"/>
                <a:gd name="T20" fmla="*/ 435 w 472"/>
                <a:gd name="T21" fmla="*/ 283 h 355"/>
                <a:gd name="T22" fmla="*/ 458 w 472"/>
                <a:gd name="T23" fmla="*/ 355 h 355"/>
                <a:gd name="T24" fmla="*/ 458 w 472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355">
                  <a:moveTo>
                    <a:pt x="458" y="355"/>
                  </a:moveTo>
                  <a:lnTo>
                    <a:pt x="310" y="97"/>
                  </a:lnTo>
                  <a:lnTo>
                    <a:pt x="285" y="89"/>
                  </a:lnTo>
                  <a:lnTo>
                    <a:pt x="154" y="89"/>
                  </a:lnTo>
                  <a:lnTo>
                    <a:pt x="0" y="136"/>
                  </a:lnTo>
                  <a:lnTo>
                    <a:pt x="160" y="74"/>
                  </a:lnTo>
                  <a:lnTo>
                    <a:pt x="184" y="17"/>
                  </a:lnTo>
                  <a:lnTo>
                    <a:pt x="278" y="0"/>
                  </a:lnTo>
                  <a:lnTo>
                    <a:pt x="458" y="97"/>
                  </a:lnTo>
                  <a:lnTo>
                    <a:pt x="472" y="136"/>
                  </a:lnTo>
                  <a:lnTo>
                    <a:pt x="435" y="283"/>
                  </a:lnTo>
                  <a:lnTo>
                    <a:pt x="458" y="355"/>
                  </a:lnTo>
                  <a:lnTo>
                    <a:pt x="458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5" name="Freeform 21"/>
            <p:cNvSpPr>
              <a:spLocks/>
            </p:cNvSpPr>
            <p:nvPr/>
          </p:nvSpPr>
          <p:spPr bwMode="auto">
            <a:xfrm>
              <a:off x="3998" y="2858"/>
              <a:ext cx="218" cy="576"/>
            </a:xfrm>
            <a:custGeom>
              <a:avLst/>
              <a:gdLst>
                <a:gd name="T0" fmla="*/ 576 w 666"/>
                <a:gd name="T1" fmla="*/ 201 h 1640"/>
                <a:gd name="T2" fmla="*/ 460 w 666"/>
                <a:gd name="T3" fmla="*/ 5 h 1640"/>
                <a:gd name="T4" fmla="*/ 436 w 666"/>
                <a:gd name="T5" fmla="*/ 0 h 1640"/>
                <a:gd name="T6" fmla="*/ 342 w 666"/>
                <a:gd name="T7" fmla="*/ 0 h 1640"/>
                <a:gd name="T8" fmla="*/ 175 w 666"/>
                <a:gd name="T9" fmla="*/ 5 h 1640"/>
                <a:gd name="T10" fmla="*/ 101 w 666"/>
                <a:gd name="T11" fmla="*/ 47 h 1640"/>
                <a:gd name="T12" fmla="*/ 124 w 666"/>
                <a:gd name="T13" fmla="*/ 104 h 1640"/>
                <a:gd name="T14" fmla="*/ 211 w 666"/>
                <a:gd name="T15" fmla="*/ 120 h 1640"/>
                <a:gd name="T16" fmla="*/ 198 w 666"/>
                <a:gd name="T17" fmla="*/ 152 h 1640"/>
                <a:gd name="T18" fmla="*/ 17 w 666"/>
                <a:gd name="T19" fmla="*/ 272 h 1640"/>
                <a:gd name="T20" fmla="*/ 0 w 666"/>
                <a:gd name="T21" fmla="*/ 310 h 1640"/>
                <a:gd name="T22" fmla="*/ 17 w 666"/>
                <a:gd name="T23" fmla="*/ 346 h 1640"/>
                <a:gd name="T24" fmla="*/ 74 w 666"/>
                <a:gd name="T25" fmla="*/ 346 h 1640"/>
                <a:gd name="T26" fmla="*/ 181 w 666"/>
                <a:gd name="T27" fmla="*/ 304 h 1640"/>
                <a:gd name="T28" fmla="*/ 93 w 666"/>
                <a:gd name="T29" fmla="*/ 448 h 1640"/>
                <a:gd name="T30" fmla="*/ 114 w 666"/>
                <a:gd name="T31" fmla="*/ 465 h 1640"/>
                <a:gd name="T32" fmla="*/ 165 w 666"/>
                <a:gd name="T33" fmla="*/ 454 h 1640"/>
                <a:gd name="T34" fmla="*/ 181 w 666"/>
                <a:gd name="T35" fmla="*/ 602 h 1640"/>
                <a:gd name="T36" fmla="*/ 281 w 666"/>
                <a:gd name="T37" fmla="*/ 1001 h 1640"/>
                <a:gd name="T38" fmla="*/ 310 w 666"/>
                <a:gd name="T39" fmla="*/ 1292 h 1640"/>
                <a:gd name="T40" fmla="*/ 449 w 666"/>
                <a:gd name="T41" fmla="*/ 1501 h 1640"/>
                <a:gd name="T42" fmla="*/ 610 w 666"/>
                <a:gd name="T43" fmla="*/ 1631 h 1640"/>
                <a:gd name="T44" fmla="*/ 666 w 666"/>
                <a:gd name="T45" fmla="*/ 1640 h 1640"/>
                <a:gd name="T46" fmla="*/ 597 w 666"/>
                <a:gd name="T47" fmla="*/ 1574 h 1640"/>
                <a:gd name="T48" fmla="*/ 386 w 666"/>
                <a:gd name="T49" fmla="*/ 867 h 1640"/>
                <a:gd name="T50" fmla="*/ 436 w 666"/>
                <a:gd name="T51" fmla="*/ 937 h 1640"/>
                <a:gd name="T52" fmla="*/ 658 w 666"/>
                <a:gd name="T53" fmla="*/ 1437 h 1640"/>
                <a:gd name="T54" fmla="*/ 466 w 666"/>
                <a:gd name="T55" fmla="*/ 874 h 1640"/>
                <a:gd name="T56" fmla="*/ 436 w 666"/>
                <a:gd name="T57" fmla="*/ 810 h 1640"/>
                <a:gd name="T58" fmla="*/ 453 w 666"/>
                <a:gd name="T59" fmla="*/ 768 h 1640"/>
                <a:gd name="T60" fmla="*/ 449 w 666"/>
                <a:gd name="T61" fmla="*/ 747 h 1640"/>
                <a:gd name="T62" fmla="*/ 396 w 666"/>
                <a:gd name="T63" fmla="*/ 747 h 1640"/>
                <a:gd name="T64" fmla="*/ 386 w 666"/>
                <a:gd name="T65" fmla="*/ 722 h 1640"/>
                <a:gd name="T66" fmla="*/ 409 w 666"/>
                <a:gd name="T67" fmla="*/ 692 h 1640"/>
                <a:gd name="T68" fmla="*/ 367 w 666"/>
                <a:gd name="T69" fmla="*/ 680 h 1640"/>
                <a:gd name="T70" fmla="*/ 367 w 666"/>
                <a:gd name="T71" fmla="*/ 650 h 1640"/>
                <a:gd name="T72" fmla="*/ 396 w 666"/>
                <a:gd name="T73" fmla="*/ 623 h 1640"/>
                <a:gd name="T74" fmla="*/ 348 w 666"/>
                <a:gd name="T75" fmla="*/ 616 h 1640"/>
                <a:gd name="T76" fmla="*/ 335 w 666"/>
                <a:gd name="T77" fmla="*/ 593 h 1640"/>
                <a:gd name="T78" fmla="*/ 359 w 666"/>
                <a:gd name="T79" fmla="*/ 528 h 1640"/>
                <a:gd name="T80" fmla="*/ 293 w 666"/>
                <a:gd name="T81" fmla="*/ 528 h 1640"/>
                <a:gd name="T82" fmla="*/ 240 w 666"/>
                <a:gd name="T83" fmla="*/ 568 h 1640"/>
                <a:gd name="T84" fmla="*/ 261 w 666"/>
                <a:gd name="T85" fmla="*/ 503 h 1640"/>
                <a:gd name="T86" fmla="*/ 293 w 666"/>
                <a:gd name="T87" fmla="*/ 481 h 1640"/>
                <a:gd name="T88" fmla="*/ 367 w 666"/>
                <a:gd name="T89" fmla="*/ 481 h 1640"/>
                <a:gd name="T90" fmla="*/ 396 w 666"/>
                <a:gd name="T91" fmla="*/ 545 h 1640"/>
                <a:gd name="T92" fmla="*/ 443 w 666"/>
                <a:gd name="T93" fmla="*/ 576 h 1640"/>
                <a:gd name="T94" fmla="*/ 416 w 666"/>
                <a:gd name="T95" fmla="*/ 640 h 1640"/>
                <a:gd name="T96" fmla="*/ 466 w 666"/>
                <a:gd name="T97" fmla="*/ 680 h 1640"/>
                <a:gd name="T98" fmla="*/ 510 w 666"/>
                <a:gd name="T99" fmla="*/ 779 h 1640"/>
                <a:gd name="T100" fmla="*/ 466 w 666"/>
                <a:gd name="T101" fmla="*/ 503 h 1640"/>
                <a:gd name="T102" fmla="*/ 513 w 666"/>
                <a:gd name="T103" fmla="*/ 448 h 1640"/>
                <a:gd name="T104" fmla="*/ 513 w 666"/>
                <a:gd name="T105" fmla="*/ 374 h 1640"/>
                <a:gd name="T106" fmla="*/ 472 w 666"/>
                <a:gd name="T107" fmla="*/ 346 h 1640"/>
                <a:gd name="T108" fmla="*/ 240 w 666"/>
                <a:gd name="T109" fmla="*/ 279 h 1640"/>
                <a:gd name="T110" fmla="*/ 321 w 666"/>
                <a:gd name="T111" fmla="*/ 262 h 1640"/>
                <a:gd name="T112" fmla="*/ 513 w 666"/>
                <a:gd name="T113" fmla="*/ 310 h 1640"/>
                <a:gd name="T114" fmla="*/ 510 w 666"/>
                <a:gd name="T115" fmla="*/ 272 h 1640"/>
                <a:gd name="T116" fmla="*/ 316 w 666"/>
                <a:gd name="T117" fmla="*/ 167 h 1640"/>
                <a:gd name="T118" fmla="*/ 316 w 666"/>
                <a:gd name="T119" fmla="*/ 127 h 1640"/>
                <a:gd name="T120" fmla="*/ 576 w 666"/>
                <a:gd name="T121" fmla="*/ 201 h 1640"/>
                <a:gd name="T122" fmla="*/ 576 w 666"/>
                <a:gd name="T123" fmla="*/ 201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1640">
                  <a:moveTo>
                    <a:pt x="576" y="201"/>
                  </a:moveTo>
                  <a:lnTo>
                    <a:pt x="460" y="5"/>
                  </a:lnTo>
                  <a:lnTo>
                    <a:pt x="436" y="0"/>
                  </a:lnTo>
                  <a:lnTo>
                    <a:pt x="342" y="0"/>
                  </a:lnTo>
                  <a:lnTo>
                    <a:pt x="175" y="5"/>
                  </a:lnTo>
                  <a:lnTo>
                    <a:pt x="101" y="47"/>
                  </a:lnTo>
                  <a:lnTo>
                    <a:pt x="124" y="104"/>
                  </a:lnTo>
                  <a:lnTo>
                    <a:pt x="211" y="120"/>
                  </a:lnTo>
                  <a:lnTo>
                    <a:pt x="198" y="152"/>
                  </a:lnTo>
                  <a:lnTo>
                    <a:pt x="17" y="272"/>
                  </a:lnTo>
                  <a:lnTo>
                    <a:pt x="0" y="310"/>
                  </a:lnTo>
                  <a:lnTo>
                    <a:pt x="17" y="346"/>
                  </a:lnTo>
                  <a:lnTo>
                    <a:pt x="74" y="346"/>
                  </a:lnTo>
                  <a:lnTo>
                    <a:pt x="181" y="304"/>
                  </a:lnTo>
                  <a:lnTo>
                    <a:pt x="93" y="448"/>
                  </a:lnTo>
                  <a:lnTo>
                    <a:pt x="114" y="465"/>
                  </a:lnTo>
                  <a:lnTo>
                    <a:pt x="165" y="454"/>
                  </a:lnTo>
                  <a:lnTo>
                    <a:pt x="181" y="602"/>
                  </a:lnTo>
                  <a:lnTo>
                    <a:pt x="281" y="1001"/>
                  </a:lnTo>
                  <a:lnTo>
                    <a:pt x="310" y="1292"/>
                  </a:lnTo>
                  <a:lnTo>
                    <a:pt x="449" y="1501"/>
                  </a:lnTo>
                  <a:lnTo>
                    <a:pt x="610" y="1631"/>
                  </a:lnTo>
                  <a:lnTo>
                    <a:pt x="666" y="1640"/>
                  </a:lnTo>
                  <a:lnTo>
                    <a:pt x="597" y="1574"/>
                  </a:lnTo>
                  <a:lnTo>
                    <a:pt x="386" y="867"/>
                  </a:lnTo>
                  <a:lnTo>
                    <a:pt x="436" y="937"/>
                  </a:lnTo>
                  <a:lnTo>
                    <a:pt x="658" y="1437"/>
                  </a:lnTo>
                  <a:lnTo>
                    <a:pt x="466" y="874"/>
                  </a:lnTo>
                  <a:lnTo>
                    <a:pt x="436" y="810"/>
                  </a:lnTo>
                  <a:lnTo>
                    <a:pt x="453" y="768"/>
                  </a:lnTo>
                  <a:lnTo>
                    <a:pt x="449" y="747"/>
                  </a:lnTo>
                  <a:lnTo>
                    <a:pt x="396" y="747"/>
                  </a:lnTo>
                  <a:lnTo>
                    <a:pt x="386" y="722"/>
                  </a:lnTo>
                  <a:lnTo>
                    <a:pt x="409" y="692"/>
                  </a:lnTo>
                  <a:lnTo>
                    <a:pt x="367" y="680"/>
                  </a:lnTo>
                  <a:lnTo>
                    <a:pt x="367" y="650"/>
                  </a:lnTo>
                  <a:lnTo>
                    <a:pt x="396" y="623"/>
                  </a:lnTo>
                  <a:lnTo>
                    <a:pt x="348" y="616"/>
                  </a:lnTo>
                  <a:lnTo>
                    <a:pt x="335" y="593"/>
                  </a:lnTo>
                  <a:lnTo>
                    <a:pt x="359" y="528"/>
                  </a:lnTo>
                  <a:lnTo>
                    <a:pt x="293" y="528"/>
                  </a:lnTo>
                  <a:lnTo>
                    <a:pt x="240" y="568"/>
                  </a:lnTo>
                  <a:lnTo>
                    <a:pt x="261" y="503"/>
                  </a:lnTo>
                  <a:lnTo>
                    <a:pt x="293" y="481"/>
                  </a:lnTo>
                  <a:lnTo>
                    <a:pt x="367" y="481"/>
                  </a:lnTo>
                  <a:lnTo>
                    <a:pt x="396" y="545"/>
                  </a:lnTo>
                  <a:lnTo>
                    <a:pt x="443" y="576"/>
                  </a:lnTo>
                  <a:lnTo>
                    <a:pt x="416" y="640"/>
                  </a:lnTo>
                  <a:lnTo>
                    <a:pt x="466" y="680"/>
                  </a:lnTo>
                  <a:lnTo>
                    <a:pt x="510" y="779"/>
                  </a:lnTo>
                  <a:lnTo>
                    <a:pt x="466" y="503"/>
                  </a:lnTo>
                  <a:lnTo>
                    <a:pt x="513" y="448"/>
                  </a:lnTo>
                  <a:lnTo>
                    <a:pt x="513" y="374"/>
                  </a:lnTo>
                  <a:lnTo>
                    <a:pt x="472" y="346"/>
                  </a:lnTo>
                  <a:lnTo>
                    <a:pt x="240" y="279"/>
                  </a:lnTo>
                  <a:lnTo>
                    <a:pt x="321" y="262"/>
                  </a:lnTo>
                  <a:lnTo>
                    <a:pt x="513" y="310"/>
                  </a:lnTo>
                  <a:lnTo>
                    <a:pt x="510" y="272"/>
                  </a:lnTo>
                  <a:lnTo>
                    <a:pt x="316" y="167"/>
                  </a:lnTo>
                  <a:lnTo>
                    <a:pt x="316" y="127"/>
                  </a:lnTo>
                  <a:lnTo>
                    <a:pt x="576" y="201"/>
                  </a:lnTo>
                  <a:lnTo>
                    <a:pt x="576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6" name="Freeform 22"/>
            <p:cNvSpPr>
              <a:spLocks/>
            </p:cNvSpPr>
            <p:nvPr/>
          </p:nvSpPr>
          <p:spPr bwMode="auto">
            <a:xfrm>
              <a:off x="3625" y="2719"/>
              <a:ext cx="40" cy="95"/>
            </a:xfrm>
            <a:custGeom>
              <a:avLst/>
              <a:gdLst>
                <a:gd name="T0" fmla="*/ 95 w 124"/>
                <a:gd name="T1" fmla="*/ 0 h 270"/>
                <a:gd name="T2" fmla="*/ 0 w 124"/>
                <a:gd name="T3" fmla="*/ 270 h 270"/>
                <a:gd name="T4" fmla="*/ 124 w 124"/>
                <a:gd name="T5" fmla="*/ 99 h 270"/>
                <a:gd name="T6" fmla="*/ 95 w 124"/>
                <a:gd name="T7" fmla="*/ 0 h 270"/>
                <a:gd name="T8" fmla="*/ 95 w 124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0">
                  <a:moveTo>
                    <a:pt x="95" y="0"/>
                  </a:moveTo>
                  <a:lnTo>
                    <a:pt x="0" y="270"/>
                  </a:lnTo>
                  <a:lnTo>
                    <a:pt x="124" y="99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7" name="Freeform 23"/>
            <p:cNvSpPr>
              <a:spLocks/>
            </p:cNvSpPr>
            <p:nvPr/>
          </p:nvSpPr>
          <p:spPr bwMode="auto">
            <a:xfrm>
              <a:off x="3267" y="2954"/>
              <a:ext cx="405" cy="634"/>
            </a:xfrm>
            <a:custGeom>
              <a:avLst/>
              <a:gdLst>
                <a:gd name="T0" fmla="*/ 857 w 1236"/>
                <a:gd name="T1" fmla="*/ 0 h 1806"/>
                <a:gd name="T2" fmla="*/ 916 w 1236"/>
                <a:gd name="T3" fmla="*/ 242 h 1806"/>
                <a:gd name="T4" fmla="*/ 897 w 1236"/>
                <a:gd name="T5" fmla="*/ 599 h 1806"/>
                <a:gd name="T6" fmla="*/ 1089 w 1236"/>
                <a:gd name="T7" fmla="*/ 552 h 1806"/>
                <a:gd name="T8" fmla="*/ 1089 w 1236"/>
                <a:gd name="T9" fmla="*/ 592 h 1806"/>
                <a:gd name="T10" fmla="*/ 829 w 1236"/>
                <a:gd name="T11" fmla="*/ 1012 h 1806"/>
                <a:gd name="T12" fmla="*/ 829 w 1236"/>
                <a:gd name="T13" fmla="*/ 1118 h 1806"/>
                <a:gd name="T14" fmla="*/ 1236 w 1236"/>
                <a:gd name="T15" fmla="*/ 818 h 1806"/>
                <a:gd name="T16" fmla="*/ 996 w 1236"/>
                <a:gd name="T17" fmla="*/ 1198 h 1806"/>
                <a:gd name="T18" fmla="*/ 747 w 1236"/>
                <a:gd name="T19" fmla="*/ 1312 h 1806"/>
                <a:gd name="T20" fmla="*/ 975 w 1236"/>
                <a:gd name="T21" fmla="*/ 1396 h 1806"/>
                <a:gd name="T22" fmla="*/ 1224 w 1236"/>
                <a:gd name="T23" fmla="*/ 1424 h 1806"/>
                <a:gd name="T24" fmla="*/ 878 w 1236"/>
                <a:gd name="T25" fmla="*/ 1417 h 1806"/>
                <a:gd name="T26" fmla="*/ 832 w 1236"/>
                <a:gd name="T27" fmla="*/ 1449 h 1806"/>
                <a:gd name="T28" fmla="*/ 728 w 1236"/>
                <a:gd name="T29" fmla="*/ 1392 h 1806"/>
                <a:gd name="T30" fmla="*/ 540 w 1236"/>
                <a:gd name="T31" fmla="*/ 1401 h 1806"/>
                <a:gd name="T32" fmla="*/ 346 w 1236"/>
                <a:gd name="T33" fmla="*/ 1521 h 1806"/>
                <a:gd name="T34" fmla="*/ 340 w 1236"/>
                <a:gd name="T35" fmla="*/ 1458 h 1806"/>
                <a:gd name="T36" fmla="*/ 184 w 1236"/>
                <a:gd name="T37" fmla="*/ 1578 h 1806"/>
                <a:gd name="T38" fmla="*/ 102 w 1236"/>
                <a:gd name="T39" fmla="*/ 1740 h 1806"/>
                <a:gd name="T40" fmla="*/ 0 w 1236"/>
                <a:gd name="T41" fmla="*/ 1806 h 1806"/>
                <a:gd name="T42" fmla="*/ 7 w 1236"/>
                <a:gd name="T43" fmla="*/ 1723 h 1806"/>
                <a:gd name="T44" fmla="*/ 108 w 1236"/>
                <a:gd name="T45" fmla="*/ 1521 h 1806"/>
                <a:gd name="T46" fmla="*/ 285 w 1236"/>
                <a:gd name="T47" fmla="*/ 1392 h 1806"/>
                <a:gd name="T48" fmla="*/ 469 w 1236"/>
                <a:gd name="T49" fmla="*/ 1344 h 1806"/>
                <a:gd name="T50" fmla="*/ 521 w 1236"/>
                <a:gd name="T51" fmla="*/ 1238 h 1806"/>
                <a:gd name="T52" fmla="*/ 483 w 1236"/>
                <a:gd name="T53" fmla="*/ 1076 h 1806"/>
                <a:gd name="T54" fmla="*/ 627 w 1236"/>
                <a:gd name="T55" fmla="*/ 1244 h 1806"/>
                <a:gd name="T56" fmla="*/ 420 w 1236"/>
                <a:gd name="T57" fmla="*/ 770 h 1806"/>
                <a:gd name="T58" fmla="*/ 420 w 1236"/>
                <a:gd name="T59" fmla="*/ 510 h 1806"/>
                <a:gd name="T60" fmla="*/ 477 w 1236"/>
                <a:gd name="T61" fmla="*/ 204 h 1806"/>
                <a:gd name="T62" fmla="*/ 425 w 1236"/>
                <a:gd name="T63" fmla="*/ 510 h 1806"/>
                <a:gd name="T64" fmla="*/ 469 w 1236"/>
                <a:gd name="T65" fmla="*/ 736 h 1806"/>
                <a:gd name="T66" fmla="*/ 543 w 1236"/>
                <a:gd name="T67" fmla="*/ 803 h 1806"/>
                <a:gd name="T68" fmla="*/ 559 w 1236"/>
                <a:gd name="T69" fmla="*/ 850 h 1806"/>
                <a:gd name="T70" fmla="*/ 673 w 1236"/>
                <a:gd name="T71" fmla="*/ 915 h 1806"/>
                <a:gd name="T72" fmla="*/ 728 w 1236"/>
                <a:gd name="T73" fmla="*/ 704 h 1806"/>
                <a:gd name="T74" fmla="*/ 791 w 1236"/>
                <a:gd name="T75" fmla="*/ 915 h 1806"/>
                <a:gd name="T76" fmla="*/ 791 w 1236"/>
                <a:gd name="T77" fmla="*/ 673 h 1806"/>
                <a:gd name="T78" fmla="*/ 695 w 1236"/>
                <a:gd name="T79" fmla="*/ 242 h 1806"/>
                <a:gd name="T80" fmla="*/ 810 w 1236"/>
                <a:gd name="T81" fmla="*/ 647 h 1806"/>
                <a:gd name="T82" fmla="*/ 739 w 1236"/>
                <a:gd name="T83" fmla="*/ 130 h 1806"/>
                <a:gd name="T84" fmla="*/ 758 w 1236"/>
                <a:gd name="T85" fmla="*/ 105 h 1806"/>
                <a:gd name="T86" fmla="*/ 846 w 1236"/>
                <a:gd name="T87" fmla="*/ 607 h 1806"/>
                <a:gd name="T88" fmla="*/ 846 w 1236"/>
                <a:gd name="T89" fmla="*/ 90 h 1806"/>
                <a:gd name="T90" fmla="*/ 857 w 1236"/>
                <a:gd name="T91" fmla="*/ 0 h 1806"/>
                <a:gd name="T92" fmla="*/ 857 w 1236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6" h="1806">
                  <a:moveTo>
                    <a:pt x="857" y="0"/>
                  </a:moveTo>
                  <a:lnTo>
                    <a:pt x="916" y="242"/>
                  </a:lnTo>
                  <a:lnTo>
                    <a:pt x="897" y="599"/>
                  </a:lnTo>
                  <a:lnTo>
                    <a:pt x="1089" y="552"/>
                  </a:lnTo>
                  <a:lnTo>
                    <a:pt x="1089" y="592"/>
                  </a:lnTo>
                  <a:lnTo>
                    <a:pt x="829" y="1012"/>
                  </a:lnTo>
                  <a:lnTo>
                    <a:pt x="829" y="1118"/>
                  </a:lnTo>
                  <a:lnTo>
                    <a:pt x="1236" y="818"/>
                  </a:lnTo>
                  <a:lnTo>
                    <a:pt x="996" y="1198"/>
                  </a:lnTo>
                  <a:lnTo>
                    <a:pt x="747" y="1312"/>
                  </a:lnTo>
                  <a:lnTo>
                    <a:pt x="975" y="1396"/>
                  </a:lnTo>
                  <a:lnTo>
                    <a:pt x="1224" y="1424"/>
                  </a:lnTo>
                  <a:lnTo>
                    <a:pt x="878" y="1417"/>
                  </a:lnTo>
                  <a:lnTo>
                    <a:pt x="832" y="1449"/>
                  </a:lnTo>
                  <a:lnTo>
                    <a:pt x="728" y="1392"/>
                  </a:lnTo>
                  <a:lnTo>
                    <a:pt x="540" y="1401"/>
                  </a:lnTo>
                  <a:lnTo>
                    <a:pt x="346" y="1521"/>
                  </a:lnTo>
                  <a:lnTo>
                    <a:pt x="340" y="1458"/>
                  </a:lnTo>
                  <a:lnTo>
                    <a:pt x="184" y="1578"/>
                  </a:lnTo>
                  <a:lnTo>
                    <a:pt x="102" y="1740"/>
                  </a:lnTo>
                  <a:lnTo>
                    <a:pt x="0" y="1806"/>
                  </a:lnTo>
                  <a:lnTo>
                    <a:pt x="7" y="1723"/>
                  </a:lnTo>
                  <a:lnTo>
                    <a:pt x="108" y="1521"/>
                  </a:lnTo>
                  <a:lnTo>
                    <a:pt x="285" y="1392"/>
                  </a:lnTo>
                  <a:lnTo>
                    <a:pt x="469" y="1344"/>
                  </a:lnTo>
                  <a:lnTo>
                    <a:pt x="521" y="1238"/>
                  </a:lnTo>
                  <a:lnTo>
                    <a:pt x="483" y="1076"/>
                  </a:lnTo>
                  <a:lnTo>
                    <a:pt x="627" y="1244"/>
                  </a:lnTo>
                  <a:lnTo>
                    <a:pt x="420" y="770"/>
                  </a:lnTo>
                  <a:lnTo>
                    <a:pt x="420" y="510"/>
                  </a:lnTo>
                  <a:lnTo>
                    <a:pt x="477" y="204"/>
                  </a:lnTo>
                  <a:lnTo>
                    <a:pt x="425" y="510"/>
                  </a:lnTo>
                  <a:lnTo>
                    <a:pt x="469" y="736"/>
                  </a:lnTo>
                  <a:lnTo>
                    <a:pt x="543" y="803"/>
                  </a:lnTo>
                  <a:lnTo>
                    <a:pt x="559" y="850"/>
                  </a:lnTo>
                  <a:lnTo>
                    <a:pt x="673" y="915"/>
                  </a:lnTo>
                  <a:lnTo>
                    <a:pt x="728" y="704"/>
                  </a:lnTo>
                  <a:lnTo>
                    <a:pt x="791" y="915"/>
                  </a:lnTo>
                  <a:lnTo>
                    <a:pt x="791" y="673"/>
                  </a:lnTo>
                  <a:lnTo>
                    <a:pt x="695" y="242"/>
                  </a:lnTo>
                  <a:lnTo>
                    <a:pt x="810" y="647"/>
                  </a:lnTo>
                  <a:lnTo>
                    <a:pt x="739" y="130"/>
                  </a:lnTo>
                  <a:lnTo>
                    <a:pt x="758" y="105"/>
                  </a:lnTo>
                  <a:lnTo>
                    <a:pt x="846" y="607"/>
                  </a:lnTo>
                  <a:lnTo>
                    <a:pt x="846" y="90"/>
                  </a:lnTo>
                  <a:lnTo>
                    <a:pt x="857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8" name="Freeform 24"/>
            <p:cNvSpPr>
              <a:spLocks/>
            </p:cNvSpPr>
            <p:nvPr/>
          </p:nvSpPr>
          <p:spPr bwMode="auto">
            <a:xfrm>
              <a:off x="3264" y="2949"/>
              <a:ext cx="121" cy="639"/>
            </a:xfrm>
            <a:custGeom>
              <a:avLst/>
              <a:gdLst>
                <a:gd name="T0" fmla="*/ 369 w 369"/>
                <a:gd name="T1" fmla="*/ 0 h 1821"/>
                <a:gd name="T2" fmla="*/ 281 w 369"/>
                <a:gd name="T3" fmla="*/ 169 h 1821"/>
                <a:gd name="T4" fmla="*/ 32 w 369"/>
                <a:gd name="T5" fmla="*/ 1285 h 1821"/>
                <a:gd name="T6" fmla="*/ 0 w 369"/>
                <a:gd name="T7" fmla="*/ 1821 h 1821"/>
                <a:gd name="T8" fmla="*/ 80 w 369"/>
                <a:gd name="T9" fmla="*/ 1268 h 1821"/>
                <a:gd name="T10" fmla="*/ 308 w 369"/>
                <a:gd name="T11" fmla="*/ 152 h 1821"/>
                <a:gd name="T12" fmla="*/ 369 w 369"/>
                <a:gd name="T13" fmla="*/ 0 h 1821"/>
                <a:gd name="T14" fmla="*/ 369 w 369"/>
                <a:gd name="T15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1821">
                  <a:moveTo>
                    <a:pt x="369" y="0"/>
                  </a:moveTo>
                  <a:lnTo>
                    <a:pt x="281" y="169"/>
                  </a:lnTo>
                  <a:lnTo>
                    <a:pt x="32" y="1285"/>
                  </a:lnTo>
                  <a:lnTo>
                    <a:pt x="0" y="1821"/>
                  </a:lnTo>
                  <a:lnTo>
                    <a:pt x="80" y="1268"/>
                  </a:lnTo>
                  <a:lnTo>
                    <a:pt x="308" y="152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9" name="Freeform 25"/>
            <p:cNvSpPr>
              <a:spLocks/>
            </p:cNvSpPr>
            <p:nvPr/>
          </p:nvSpPr>
          <p:spPr bwMode="auto">
            <a:xfrm>
              <a:off x="3266" y="3477"/>
              <a:ext cx="260" cy="198"/>
            </a:xfrm>
            <a:custGeom>
              <a:avLst/>
              <a:gdLst>
                <a:gd name="T0" fmla="*/ 344 w 795"/>
                <a:gd name="T1" fmla="*/ 89 h 564"/>
                <a:gd name="T2" fmla="*/ 256 w 795"/>
                <a:gd name="T3" fmla="*/ 144 h 564"/>
                <a:gd name="T4" fmla="*/ 154 w 795"/>
                <a:gd name="T5" fmla="*/ 332 h 564"/>
                <a:gd name="T6" fmla="*/ 74 w 795"/>
                <a:gd name="T7" fmla="*/ 380 h 564"/>
                <a:gd name="T8" fmla="*/ 4 w 795"/>
                <a:gd name="T9" fmla="*/ 293 h 564"/>
                <a:gd name="T10" fmla="*/ 0 w 795"/>
                <a:gd name="T11" fmla="*/ 323 h 564"/>
                <a:gd name="T12" fmla="*/ 19 w 795"/>
                <a:gd name="T13" fmla="*/ 405 h 564"/>
                <a:gd name="T14" fmla="*/ 87 w 795"/>
                <a:gd name="T15" fmla="*/ 532 h 564"/>
                <a:gd name="T16" fmla="*/ 148 w 795"/>
                <a:gd name="T17" fmla="*/ 532 h 564"/>
                <a:gd name="T18" fmla="*/ 237 w 795"/>
                <a:gd name="T19" fmla="*/ 517 h 564"/>
                <a:gd name="T20" fmla="*/ 350 w 795"/>
                <a:gd name="T21" fmla="*/ 532 h 564"/>
                <a:gd name="T22" fmla="*/ 680 w 795"/>
                <a:gd name="T23" fmla="*/ 564 h 564"/>
                <a:gd name="T24" fmla="*/ 795 w 795"/>
                <a:gd name="T25" fmla="*/ 564 h 564"/>
                <a:gd name="T26" fmla="*/ 732 w 795"/>
                <a:gd name="T27" fmla="*/ 445 h 564"/>
                <a:gd name="T28" fmla="*/ 610 w 795"/>
                <a:gd name="T29" fmla="*/ 342 h 564"/>
                <a:gd name="T30" fmla="*/ 781 w 795"/>
                <a:gd name="T31" fmla="*/ 0 h 564"/>
                <a:gd name="T32" fmla="*/ 593 w 795"/>
                <a:gd name="T33" fmla="*/ 171 h 564"/>
                <a:gd name="T34" fmla="*/ 464 w 795"/>
                <a:gd name="T35" fmla="*/ 332 h 564"/>
                <a:gd name="T36" fmla="*/ 180 w 795"/>
                <a:gd name="T37" fmla="*/ 479 h 564"/>
                <a:gd name="T38" fmla="*/ 120 w 795"/>
                <a:gd name="T39" fmla="*/ 485 h 564"/>
                <a:gd name="T40" fmla="*/ 344 w 795"/>
                <a:gd name="T41" fmla="*/ 89 h 564"/>
                <a:gd name="T42" fmla="*/ 344 w 795"/>
                <a:gd name="T43" fmla="*/ 8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5" h="564">
                  <a:moveTo>
                    <a:pt x="344" y="89"/>
                  </a:moveTo>
                  <a:lnTo>
                    <a:pt x="256" y="144"/>
                  </a:lnTo>
                  <a:lnTo>
                    <a:pt x="154" y="332"/>
                  </a:lnTo>
                  <a:lnTo>
                    <a:pt x="74" y="380"/>
                  </a:lnTo>
                  <a:lnTo>
                    <a:pt x="4" y="293"/>
                  </a:lnTo>
                  <a:lnTo>
                    <a:pt x="0" y="323"/>
                  </a:lnTo>
                  <a:lnTo>
                    <a:pt x="19" y="405"/>
                  </a:lnTo>
                  <a:lnTo>
                    <a:pt x="87" y="532"/>
                  </a:lnTo>
                  <a:lnTo>
                    <a:pt x="148" y="532"/>
                  </a:lnTo>
                  <a:lnTo>
                    <a:pt x="237" y="517"/>
                  </a:lnTo>
                  <a:lnTo>
                    <a:pt x="350" y="532"/>
                  </a:lnTo>
                  <a:lnTo>
                    <a:pt x="680" y="564"/>
                  </a:lnTo>
                  <a:lnTo>
                    <a:pt x="795" y="564"/>
                  </a:lnTo>
                  <a:lnTo>
                    <a:pt x="732" y="445"/>
                  </a:lnTo>
                  <a:lnTo>
                    <a:pt x="610" y="342"/>
                  </a:lnTo>
                  <a:lnTo>
                    <a:pt x="781" y="0"/>
                  </a:lnTo>
                  <a:lnTo>
                    <a:pt x="593" y="171"/>
                  </a:lnTo>
                  <a:lnTo>
                    <a:pt x="464" y="332"/>
                  </a:lnTo>
                  <a:lnTo>
                    <a:pt x="180" y="479"/>
                  </a:lnTo>
                  <a:lnTo>
                    <a:pt x="120" y="485"/>
                  </a:lnTo>
                  <a:lnTo>
                    <a:pt x="344" y="89"/>
                  </a:lnTo>
                  <a:lnTo>
                    <a:pt x="34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0" name="Freeform 26"/>
            <p:cNvSpPr>
              <a:spLocks/>
            </p:cNvSpPr>
            <p:nvPr/>
          </p:nvSpPr>
          <p:spPr bwMode="auto">
            <a:xfrm>
              <a:off x="3542" y="3375"/>
              <a:ext cx="552" cy="292"/>
            </a:xfrm>
            <a:custGeom>
              <a:avLst/>
              <a:gdLst>
                <a:gd name="T0" fmla="*/ 0 w 1685"/>
                <a:gd name="T1" fmla="*/ 802 h 833"/>
                <a:gd name="T2" fmla="*/ 112 w 1685"/>
                <a:gd name="T3" fmla="*/ 703 h 833"/>
                <a:gd name="T4" fmla="*/ 270 w 1685"/>
                <a:gd name="T5" fmla="*/ 477 h 833"/>
                <a:gd name="T6" fmla="*/ 382 w 1685"/>
                <a:gd name="T7" fmla="*/ 291 h 833"/>
                <a:gd name="T8" fmla="*/ 519 w 1685"/>
                <a:gd name="T9" fmla="*/ 209 h 833"/>
                <a:gd name="T10" fmla="*/ 1272 w 1685"/>
                <a:gd name="T11" fmla="*/ 10 h 833"/>
                <a:gd name="T12" fmla="*/ 1173 w 1685"/>
                <a:gd name="T13" fmla="*/ 46 h 833"/>
                <a:gd name="T14" fmla="*/ 1554 w 1685"/>
                <a:gd name="T15" fmla="*/ 152 h 833"/>
                <a:gd name="T16" fmla="*/ 1573 w 1685"/>
                <a:gd name="T17" fmla="*/ 129 h 833"/>
                <a:gd name="T18" fmla="*/ 1578 w 1685"/>
                <a:gd name="T19" fmla="*/ 97 h 833"/>
                <a:gd name="T20" fmla="*/ 1333 w 1685"/>
                <a:gd name="T21" fmla="*/ 0 h 833"/>
                <a:gd name="T22" fmla="*/ 1590 w 1685"/>
                <a:gd name="T23" fmla="*/ 82 h 833"/>
                <a:gd name="T24" fmla="*/ 1685 w 1685"/>
                <a:gd name="T25" fmla="*/ 234 h 833"/>
                <a:gd name="T26" fmla="*/ 1616 w 1685"/>
                <a:gd name="T27" fmla="*/ 152 h 833"/>
                <a:gd name="T28" fmla="*/ 1616 w 1685"/>
                <a:gd name="T29" fmla="*/ 226 h 833"/>
                <a:gd name="T30" fmla="*/ 1643 w 1685"/>
                <a:gd name="T31" fmla="*/ 266 h 833"/>
                <a:gd name="T32" fmla="*/ 1643 w 1685"/>
                <a:gd name="T33" fmla="*/ 291 h 833"/>
                <a:gd name="T34" fmla="*/ 1603 w 1685"/>
                <a:gd name="T35" fmla="*/ 234 h 833"/>
                <a:gd name="T36" fmla="*/ 1310 w 1685"/>
                <a:gd name="T37" fmla="*/ 152 h 833"/>
                <a:gd name="T38" fmla="*/ 1285 w 1685"/>
                <a:gd name="T39" fmla="*/ 194 h 833"/>
                <a:gd name="T40" fmla="*/ 1327 w 1685"/>
                <a:gd name="T41" fmla="*/ 251 h 833"/>
                <a:gd name="T42" fmla="*/ 1451 w 1685"/>
                <a:gd name="T43" fmla="*/ 260 h 833"/>
                <a:gd name="T44" fmla="*/ 1611 w 1685"/>
                <a:gd name="T45" fmla="*/ 340 h 833"/>
                <a:gd name="T46" fmla="*/ 1527 w 1685"/>
                <a:gd name="T47" fmla="*/ 405 h 833"/>
                <a:gd name="T48" fmla="*/ 1415 w 1685"/>
                <a:gd name="T49" fmla="*/ 405 h 833"/>
                <a:gd name="T50" fmla="*/ 1322 w 1685"/>
                <a:gd name="T51" fmla="*/ 331 h 833"/>
                <a:gd name="T52" fmla="*/ 1272 w 1685"/>
                <a:gd name="T53" fmla="*/ 331 h 833"/>
                <a:gd name="T54" fmla="*/ 787 w 1685"/>
                <a:gd name="T55" fmla="*/ 331 h 833"/>
                <a:gd name="T56" fmla="*/ 759 w 1685"/>
                <a:gd name="T57" fmla="*/ 285 h 833"/>
                <a:gd name="T58" fmla="*/ 709 w 1685"/>
                <a:gd name="T59" fmla="*/ 276 h 833"/>
                <a:gd name="T60" fmla="*/ 658 w 1685"/>
                <a:gd name="T61" fmla="*/ 285 h 833"/>
                <a:gd name="T62" fmla="*/ 620 w 1685"/>
                <a:gd name="T63" fmla="*/ 323 h 833"/>
                <a:gd name="T64" fmla="*/ 612 w 1685"/>
                <a:gd name="T65" fmla="*/ 371 h 833"/>
                <a:gd name="T66" fmla="*/ 631 w 1685"/>
                <a:gd name="T67" fmla="*/ 428 h 833"/>
                <a:gd name="T68" fmla="*/ 677 w 1685"/>
                <a:gd name="T69" fmla="*/ 462 h 833"/>
                <a:gd name="T70" fmla="*/ 327 w 1685"/>
                <a:gd name="T71" fmla="*/ 755 h 833"/>
                <a:gd name="T72" fmla="*/ 67 w 1685"/>
                <a:gd name="T73" fmla="*/ 833 h 833"/>
                <a:gd name="T74" fmla="*/ 0 w 1685"/>
                <a:gd name="T75" fmla="*/ 802 h 833"/>
                <a:gd name="T76" fmla="*/ 0 w 1685"/>
                <a:gd name="T77" fmla="*/ 80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5" h="833">
                  <a:moveTo>
                    <a:pt x="0" y="802"/>
                  </a:moveTo>
                  <a:lnTo>
                    <a:pt x="112" y="703"/>
                  </a:lnTo>
                  <a:lnTo>
                    <a:pt x="270" y="477"/>
                  </a:lnTo>
                  <a:lnTo>
                    <a:pt x="382" y="291"/>
                  </a:lnTo>
                  <a:lnTo>
                    <a:pt x="519" y="209"/>
                  </a:lnTo>
                  <a:lnTo>
                    <a:pt x="1272" y="10"/>
                  </a:lnTo>
                  <a:lnTo>
                    <a:pt x="1173" y="46"/>
                  </a:lnTo>
                  <a:lnTo>
                    <a:pt x="1554" y="152"/>
                  </a:lnTo>
                  <a:lnTo>
                    <a:pt x="1573" y="129"/>
                  </a:lnTo>
                  <a:lnTo>
                    <a:pt x="1578" y="97"/>
                  </a:lnTo>
                  <a:lnTo>
                    <a:pt x="1333" y="0"/>
                  </a:lnTo>
                  <a:lnTo>
                    <a:pt x="1590" y="82"/>
                  </a:lnTo>
                  <a:lnTo>
                    <a:pt x="1685" y="234"/>
                  </a:lnTo>
                  <a:lnTo>
                    <a:pt x="1616" y="152"/>
                  </a:lnTo>
                  <a:lnTo>
                    <a:pt x="1616" y="226"/>
                  </a:lnTo>
                  <a:lnTo>
                    <a:pt x="1643" y="266"/>
                  </a:lnTo>
                  <a:lnTo>
                    <a:pt x="1643" y="291"/>
                  </a:lnTo>
                  <a:lnTo>
                    <a:pt x="1603" y="234"/>
                  </a:lnTo>
                  <a:lnTo>
                    <a:pt x="1310" y="152"/>
                  </a:lnTo>
                  <a:lnTo>
                    <a:pt x="1285" y="194"/>
                  </a:lnTo>
                  <a:lnTo>
                    <a:pt x="1327" y="251"/>
                  </a:lnTo>
                  <a:lnTo>
                    <a:pt x="1451" y="260"/>
                  </a:lnTo>
                  <a:lnTo>
                    <a:pt x="1611" y="340"/>
                  </a:lnTo>
                  <a:lnTo>
                    <a:pt x="1527" y="405"/>
                  </a:lnTo>
                  <a:lnTo>
                    <a:pt x="1415" y="405"/>
                  </a:lnTo>
                  <a:lnTo>
                    <a:pt x="1322" y="331"/>
                  </a:lnTo>
                  <a:lnTo>
                    <a:pt x="1272" y="331"/>
                  </a:lnTo>
                  <a:lnTo>
                    <a:pt x="787" y="331"/>
                  </a:lnTo>
                  <a:lnTo>
                    <a:pt x="759" y="285"/>
                  </a:lnTo>
                  <a:lnTo>
                    <a:pt x="709" y="276"/>
                  </a:lnTo>
                  <a:lnTo>
                    <a:pt x="658" y="285"/>
                  </a:lnTo>
                  <a:lnTo>
                    <a:pt x="620" y="323"/>
                  </a:lnTo>
                  <a:lnTo>
                    <a:pt x="612" y="371"/>
                  </a:lnTo>
                  <a:lnTo>
                    <a:pt x="631" y="428"/>
                  </a:lnTo>
                  <a:lnTo>
                    <a:pt x="677" y="462"/>
                  </a:lnTo>
                  <a:lnTo>
                    <a:pt x="327" y="755"/>
                  </a:lnTo>
                  <a:lnTo>
                    <a:pt x="67" y="833"/>
                  </a:lnTo>
                  <a:lnTo>
                    <a:pt x="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1" name="Freeform 27"/>
            <p:cNvSpPr>
              <a:spLocks/>
            </p:cNvSpPr>
            <p:nvPr/>
          </p:nvSpPr>
          <p:spPr bwMode="auto">
            <a:xfrm>
              <a:off x="4183" y="3228"/>
              <a:ext cx="24" cy="27"/>
            </a:xfrm>
            <a:custGeom>
              <a:avLst/>
              <a:gdLst>
                <a:gd name="T0" fmla="*/ 9 w 70"/>
                <a:gd name="T1" fmla="*/ 28 h 76"/>
                <a:gd name="T2" fmla="*/ 51 w 70"/>
                <a:gd name="T3" fmla="*/ 38 h 76"/>
                <a:gd name="T4" fmla="*/ 36 w 70"/>
                <a:gd name="T5" fmla="*/ 76 h 76"/>
                <a:gd name="T6" fmla="*/ 70 w 70"/>
                <a:gd name="T7" fmla="*/ 38 h 76"/>
                <a:gd name="T8" fmla="*/ 64 w 70"/>
                <a:gd name="T9" fmla="*/ 13 h 76"/>
                <a:gd name="T10" fmla="*/ 0 w 70"/>
                <a:gd name="T11" fmla="*/ 0 h 76"/>
                <a:gd name="T12" fmla="*/ 0 w 70"/>
                <a:gd name="T13" fmla="*/ 17 h 76"/>
                <a:gd name="T14" fmla="*/ 9 w 70"/>
                <a:gd name="T15" fmla="*/ 28 h 76"/>
                <a:gd name="T16" fmla="*/ 9 w 70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6">
                  <a:moveTo>
                    <a:pt x="9" y="28"/>
                  </a:moveTo>
                  <a:lnTo>
                    <a:pt x="51" y="38"/>
                  </a:lnTo>
                  <a:lnTo>
                    <a:pt x="36" y="76"/>
                  </a:lnTo>
                  <a:lnTo>
                    <a:pt x="70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2" name="Freeform 28"/>
            <p:cNvSpPr>
              <a:spLocks/>
            </p:cNvSpPr>
            <p:nvPr/>
          </p:nvSpPr>
          <p:spPr bwMode="auto">
            <a:xfrm>
              <a:off x="4195" y="3254"/>
              <a:ext cx="23" cy="26"/>
            </a:xfrm>
            <a:custGeom>
              <a:avLst/>
              <a:gdLst>
                <a:gd name="T0" fmla="*/ 9 w 70"/>
                <a:gd name="T1" fmla="*/ 28 h 74"/>
                <a:gd name="T2" fmla="*/ 53 w 70"/>
                <a:gd name="T3" fmla="*/ 38 h 74"/>
                <a:gd name="T4" fmla="*/ 34 w 70"/>
                <a:gd name="T5" fmla="*/ 74 h 74"/>
                <a:gd name="T6" fmla="*/ 70 w 70"/>
                <a:gd name="T7" fmla="*/ 38 h 74"/>
                <a:gd name="T8" fmla="*/ 65 w 70"/>
                <a:gd name="T9" fmla="*/ 13 h 74"/>
                <a:gd name="T10" fmla="*/ 0 w 70"/>
                <a:gd name="T11" fmla="*/ 0 h 74"/>
                <a:gd name="T12" fmla="*/ 0 w 70"/>
                <a:gd name="T13" fmla="*/ 19 h 74"/>
                <a:gd name="T14" fmla="*/ 9 w 70"/>
                <a:gd name="T15" fmla="*/ 28 h 74"/>
                <a:gd name="T16" fmla="*/ 9 w 70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4">
                  <a:moveTo>
                    <a:pt x="9" y="28"/>
                  </a:moveTo>
                  <a:lnTo>
                    <a:pt x="53" y="38"/>
                  </a:lnTo>
                  <a:lnTo>
                    <a:pt x="34" y="74"/>
                  </a:lnTo>
                  <a:lnTo>
                    <a:pt x="70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3" name="Freeform 29"/>
            <p:cNvSpPr>
              <a:spLocks/>
            </p:cNvSpPr>
            <p:nvPr/>
          </p:nvSpPr>
          <p:spPr bwMode="auto">
            <a:xfrm>
              <a:off x="4207" y="3280"/>
              <a:ext cx="23" cy="27"/>
            </a:xfrm>
            <a:custGeom>
              <a:avLst/>
              <a:gdLst>
                <a:gd name="T0" fmla="*/ 11 w 72"/>
                <a:gd name="T1" fmla="*/ 30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7 w 72"/>
                <a:gd name="T9" fmla="*/ 13 h 76"/>
                <a:gd name="T10" fmla="*/ 0 w 72"/>
                <a:gd name="T11" fmla="*/ 0 h 76"/>
                <a:gd name="T12" fmla="*/ 4 w 72"/>
                <a:gd name="T13" fmla="*/ 19 h 76"/>
                <a:gd name="T14" fmla="*/ 11 w 72"/>
                <a:gd name="T15" fmla="*/ 30 h 76"/>
                <a:gd name="T16" fmla="*/ 11 w 72"/>
                <a:gd name="T17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30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7" y="13"/>
                  </a:lnTo>
                  <a:lnTo>
                    <a:pt x="0" y="0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4" name="Freeform 30"/>
            <p:cNvSpPr>
              <a:spLocks/>
            </p:cNvSpPr>
            <p:nvPr/>
          </p:nvSpPr>
          <p:spPr bwMode="auto">
            <a:xfrm>
              <a:off x="4220" y="3307"/>
              <a:ext cx="23" cy="26"/>
            </a:xfrm>
            <a:custGeom>
              <a:avLst/>
              <a:gdLst>
                <a:gd name="T0" fmla="*/ 11 w 72"/>
                <a:gd name="T1" fmla="*/ 27 h 74"/>
                <a:gd name="T2" fmla="*/ 51 w 72"/>
                <a:gd name="T3" fmla="*/ 36 h 74"/>
                <a:gd name="T4" fmla="*/ 36 w 72"/>
                <a:gd name="T5" fmla="*/ 74 h 74"/>
                <a:gd name="T6" fmla="*/ 72 w 72"/>
                <a:gd name="T7" fmla="*/ 36 h 74"/>
                <a:gd name="T8" fmla="*/ 68 w 72"/>
                <a:gd name="T9" fmla="*/ 13 h 74"/>
                <a:gd name="T10" fmla="*/ 0 w 72"/>
                <a:gd name="T11" fmla="*/ 0 h 74"/>
                <a:gd name="T12" fmla="*/ 0 w 72"/>
                <a:gd name="T13" fmla="*/ 17 h 74"/>
                <a:gd name="T14" fmla="*/ 11 w 72"/>
                <a:gd name="T15" fmla="*/ 27 h 74"/>
                <a:gd name="T16" fmla="*/ 11 w 72"/>
                <a:gd name="T17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7"/>
                  </a:moveTo>
                  <a:lnTo>
                    <a:pt x="51" y="36"/>
                  </a:lnTo>
                  <a:lnTo>
                    <a:pt x="36" y="74"/>
                  </a:lnTo>
                  <a:lnTo>
                    <a:pt x="72" y="36"/>
                  </a:lnTo>
                  <a:lnTo>
                    <a:pt x="68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5" name="Freeform 31"/>
            <p:cNvSpPr>
              <a:spLocks/>
            </p:cNvSpPr>
            <p:nvPr/>
          </p:nvSpPr>
          <p:spPr bwMode="auto">
            <a:xfrm>
              <a:off x="4231" y="3333"/>
              <a:ext cx="24" cy="26"/>
            </a:xfrm>
            <a:custGeom>
              <a:avLst/>
              <a:gdLst>
                <a:gd name="T0" fmla="*/ 12 w 72"/>
                <a:gd name="T1" fmla="*/ 29 h 74"/>
                <a:gd name="T2" fmla="*/ 55 w 72"/>
                <a:gd name="T3" fmla="*/ 40 h 74"/>
                <a:gd name="T4" fmla="*/ 38 w 72"/>
                <a:gd name="T5" fmla="*/ 74 h 74"/>
                <a:gd name="T6" fmla="*/ 72 w 72"/>
                <a:gd name="T7" fmla="*/ 38 h 74"/>
                <a:gd name="T8" fmla="*/ 67 w 72"/>
                <a:gd name="T9" fmla="*/ 14 h 74"/>
                <a:gd name="T10" fmla="*/ 0 w 72"/>
                <a:gd name="T11" fmla="*/ 0 h 74"/>
                <a:gd name="T12" fmla="*/ 0 w 72"/>
                <a:gd name="T13" fmla="*/ 17 h 74"/>
                <a:gd name="T14" fmla="*/ 12 w 72"/>
                <a:gd name="T15" fmla="*/ 29 h 74"/>
                <a:gd name="T16" fmla="*/ 12 w 72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2" y="29"/>
                  </a:moveTo>
                  <a:lnTo>
                    <a:pt x="55" y="40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7" y="14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6" name="Freeform 32"/>
            <p:cNvSpPr>
              <a:spLocks/>
            </p:cNvSpPr>
            <p:nvPr/>
          </p:nvSpPr>
          <p:spPr bwMode="auto">
            <a:xfrm>
              <a:off x="4244" y="3359"/>
              <a:ext cx="24" cy="26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36 w 74"/>
                <a:gd name="T5" fmla="*/ 76 h 76"/>
                <a:gd name="T6" fmla="*/ 74 w 74"/>
                <a:gd name="T7" fmla="*/ 38 h 76"/>
                <a:gd name="T8" fmla="*/ 65 w 74"/>
                <a:gd name="T9" fmla="*/ 16 h 76"/>
                <a:gd name="T10" fmla="*/ 0 w 74"/>
                <a:gd name="T11" fmla="*/ 0 h 76"/>
                <a:gd name="T12" fmla="*/ 0 w 74"/>
                <a:gd name="T13" fmla="*/ 17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36" y="76"/>
                  </a:lnTo>
                  <a:lnTo>
                    <a:pt x="74" y="38"/>
                  </a:lnTo>
                  <a:lnTo>
                    <a:pt x="65" y="16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7" name="Freeform 33"/>
            <p:cNvSpPr>
              <a:spLocks/>
            </p:cNvSpPr>
            <p:nvPr/>
          </p:nvSpPr>
          <p:spPr bwMode="auto">
            <a:xfrm>
              <a:off x="4256" y="3385"/>
              <a:ext cx="24" cy="26"/>
            </a:xfrm>
            <a:custGeom>
              <a:avLst/>
              <a:gdLst>
                <a:gd name="T0" fmla="*/ 14 w 74"/>
                <a:gd name="T1" fmla="*/ 31 h 75"/>
                <a:gd name="T2" fmla="*/ 55 w 74"/>
                <a:gd name="T3" fmla="*/ 38 h 75"/>
                <a:gd name="T4" fmla="*/ 40 w 74"/>
                <a:gd name="T5" fmla="*/ 75 h 75"/>
                <a:gd name="T6" fmla="*/ 74 w 74"/>
                <a:gd name="T7" fmla="*/ 37 h 75"/>
                <a:gd name="T8" fmla="*/ 67 w 74"/>
                <a:gd name="T9" fmla="*/ 14 h 75"/>
                <a:gd name="T10" fmla="*/ 0 w 74"/>
                <a:gd name="T11" fmla="*/ 0 h 75"/>
                <a:gd name="T12" fmla="*/ 4 w 74"/>
                <a:gd name="T13" fmla="*/ 16 h 75"/>
                <a:gd name="T14" fmla="*/ 14 w 74"/>
                <a:gd name="T15" fmla="*/ 31 h 75"/>
                <a:gd name="T16" fmla="*/ 14 w 74"/>
                <a:gd name="T17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14" y="31"/>
                  </a:moveTo>
                  <a:lnTo>
                    <a:pt x="55" y="38"/>
                  </a:lnTo>
                  <a:lnTo>
                    <a:pt x="40" y="75"/>
                  </a:lnTo>
                  <a:lnTo>
                    <a:pt x="74" y="37"/>
                  </a:lnTo>
                  <a:lnTo>
                    <a:pt x="67" y="14"/>
                  </a:lnTo>
                  <a:lnTo>
                    <a:pt x="0" y="0"/>
                  </a:lnTo>
                  <a:lnTo>
                    <a:pt x="4" y="16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8" name="Freeform 34"/>
            <p:cNvSpPr>
              <a:spLocks/>
            </p:cNvSpPr>
            <p:nvPr/>
          </p:nvSpPr>
          <p:spPr bwMode="auto">
            <a:xfrm>
              <a:off x="4269" y="3411"/>
              <a:ext cx="23" cy="27"/>
            </a:xfrm>
            <a:custGeom>
              <a:avLst/>
              <a:gdLst>
                <a:gd name="T0" fmla="*/ 10 w 72"/>
                <a:gd name="T1" fmla="*/ 28 h 76"/>
                <a:gd name="T2" fmla="*/ 52 w 72"/>
                <a:gd name="T3" fmla="*/ 38 h 76"/>
                <a:gd name="T4" fmla="*/ 36 w 72"/>
                <a:gd name="T5" fmla="*/ 76 h 76"/>
                <a:gd name="T6" fmla="*/ 72 w 72"/>
                <a:gd name="T7" fmla="*/ 38 h 76"/>
                <a:gd name="T8" fmla="*/ 65 w 72"/>
                <a:gd name="T9" fmla="*/ 15 h 76"/>
                <a:gd name="T10" fmla="*/ 0 w 72"/>
                <a:gd name="T11" fmla="*/ 0 h 76"/>
                <a:gd name="T12" fmla="*/ 0 w 72"/>
                <a:gd name="T13" fmla="*/ 17 h 76"/>
                <a:gd name="T14" fmla="*/ 10 w 72"/>
                <a:gd name="T15" fmla="*/ 28 h 76"/>
                <a:gd name="T16" fmla="*/ 10 w 72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28"/>
                  </a:moveTo>
                  <a:lnTo>
                    <a:pt x="52" y="38"/>
                  </a:lnTo>
                  <a:lnTo>
                    <a:pt x="36" y="76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9" name="Freeform 35"/>
            <p:cNvSpPr>
              <a:spLocks/>
            </p:cNvSpPr>
            <p:nvPr/>
          </p:nvSpPr>
          <p:spPr bwMode="auto">
            <a:xfrm>
              <a:off x="4281" y="3438"/>
              <a:ext cx="23" cy="25"/>
            </a:xfrm>
            <a:custGeom>
              <a:avLst/>
              <a:gdLst>
                <a:gd name="T0" fmla="*/ 12 w 73"/>
                <a:gd name="T1" fmla="*/ 28 h 72"/>
                <a:gd name="T2" fmla="*/ 56 w 73"/>
                <a:gd name="T3" fmla="*/ 38 h 72"/>
                <a:gd name="T4" fmla="*/ 38 w 73"/>
                <a:gd name="T5" fmla="*/ 72 h 72"/>
                <a:gd name="T6" fmla="*/ 73 w 73"/>
                <a:gd name="T7" fmla="*/ 36 h 72"/>
                <a:gd name="T8" fmla="*/ 69 w 73"/>
                <a:gd name="T9" fmla="*/ 11 h 72"/>
                <a:gd name="T10" fmla="*/ 0 w 73"/>
                <a:gd name="T11" fmla="*/ 0 h 72"/>
                <a:gd name="T12" fmla="*/ 0 w 73"/>
                <a:gd name="T13" fmla="*/ 15 h 72"/>
                <a:gd name="T14" fmla="*/ 12 w 73"/>
                <a:gd name="T15" fmla="*/ 28 h 72"/>
                <a:gd name="T16" fmla="*/ 12 w 73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12" y="28"/>
                  </a:moveTo>
                  <a:lnTo>
                    <a:pt x="56" y="38"/>
                  </a:lnTo>
                  <a:lnTo>
                    <a:pt x="38" y="72"/>
                  </a:lnTo>
                  <a:lnTo>
                    <a:pt x="73" y="36"/>
                  </a:lnTo>
                  <a:lnTo>
                    <a:pt x="69" y="1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0" name="Freeform 36"/>
            <p:cNvSpPr>
              <a:spLocks/>
            </p:cNvSpPr>
            <p:nvPr/>
          </p:nvSpPr>
          <p:spPr bwMode="auto">
            <a:xfrm>
              <a:off x="4293" y="3463"/>
              <a:ext cx="24" cy="27"/>
            </a:xfrm>
            <a:custGeom>
              <a:avLst/>
              <a:gdLst>
                <a:gd name="T0" fmla="*/ 14 w 73"/>
                <a:gd name="T1" fmla="*/ 32 h 76"/>
                <a:gd name="T2" fmla="*/ 52 w 73"/>
                <a:gd name="T3" fmla="*/ 40 h 76"/>
                <a:gd name="T4" fmla="*/ 40 w 73"/>
                <a:gd name="T5" fmla="*/ 76 h 76"/>
                <a:gd name="T6" fmla="*/ 73 w 73"/>
                <a:gd name="T7" fmla="*/ 38 h 76"/>
                <a:gd name="T8" fmla="*/ 65 w 73"/>
                <a:gd name="T9" fmla="*/ 15 h 76"/>
                <a:gd name="T10" fmla="*/ 0 w 73"/>
                <a:gd name="T11" fmla="*/ 0 h 76"/>
                <a:gd name="T12" fmla="*/ 0 w 73"/>
                <a:gd name="T13" fmla="*/ 19 h 76"/>
                <a:gd name="T14" fmla="*/ 14 w 73"/>
                <a:gd name="T15" fmla="*/ 32 h 76"/>
                <a:gd name="T16" fmla="*/ 14 w 73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6">
                  <a:moveTo>
                    <a:pt x="14" y="32"/>
                  </a:moveTo>
                  <a:lnTo>
                    <a:pt x="52" y="40"/>
                  </a:lnTo>
                  <a:lnTo>
                    <a:pt x="40" y="76"/>
                  </a:lnTo>
                  <a:lnTo>
                    <a:pt x="73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1" name="Freeform 37"/>
            <p:cNvSpPr>
              <a:spLocks/>
            </p:cNvSpPr>
            <p:nvPr/>
          </p:nvSpPr>
          <p:spPr bwMode="auto">
            <a:xfrm>
              <a:off x="4306" y="3490"/>
              <a:ext cx="23" cy="27"/>
            </a:xfrm>
            <a:custGeom>
              <a:avLst/>
              <a:gdLst>
                <a:gd name="T0" fmla="*/ 10 w 71"/>
                <a:gd name="T1" fmla="*/ 28 h 76"/>
                <a:gd name="T2" fmla="*/ 52 w 71"/>
                <a:gd name="T3" fmla="*/ 40 h 76"/>
                <a:gd name="T4" fmla="*/ 35 w 71"/>
                <a:gd name="T5" fmla="*/ 76 h 76"/>
                <a:gd name="T6" fmla="*/ 71 w 71"/>
                <a:gd name="T7" fmla="*/ 38 h 76"/>
                <a:gd name="T8" fmla="*/ 65 w 71"/>
                <a:gd name="T9" fmla="*/ 13 h 76"/>
                <a:gd name="T10" fmla="*/ 0 w 71"/>
                <a:gd name="T11" fmla="*/ 0 h 76"/>
                <a:gd name="T12" fmla="*/ 0 w 71"/>
                <a:gd name="T13" fmla="*/ 17 h 76"/>
                <a:gd name="T14" fmla="*/ 10 w 71"/>
                <a:gd name="T15" fmla="*/ 28 h 76"/>
                <a:gd name="T16" fmla="*/ 10 w 71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6">
                  <a:moveTo>
                    <a:pt x="10" y="28"/>
                  </a:moveTo>
                  <a:lnTo>
                    <a:pt x="52" y="40"/>
                  </a:lnTo>
                  <a:lnTo>
                    <a:pt x="35" y="76"/>
                  </a:lnTo>
                  <a:lnTo>
                    <a:pt x="71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2" name="Freeform 38"/>
            <p:cNvSpPr>
              <a:spLocks/>
            </p:cNvSpPr>
            <p:nvPr/>
          </p:nvSpPr>
          <p:spPr bwMode="auto">
            <a:xfrm>
              <a:off x="4317" y="3517"/>
              <a:ext cx="24" cy="26"/>
            </a:xfrm>
            <a:custGeom>
              <a:avLst/>
              <a:gdLst>
                <a:gd name="T0" fmla="*/ 13 w 72"/>
                <a:gd name="T1" fmla="*/ 28 h 72"/>
                <a:gd name="T2" fmla="*/ 53 w 72"/>
                <a:gd name="T3" fmla="*/ 38 h 72"/>
                <a:gd name="T4" fmla="*/ 36 w 72"/>
                <a:gd name="T5" fmla="*/ 72 h 72"/>
                <a:gd name="T6" fmla="*/ 72 w 72"/>
                <a:gd name="T7" fmla="*/ 38 h 72"/>
                <a:gd name="T8" fmla="*/ 68 w 72"/>
                <a:gd name="T9" fmla="*/ 11 h 72"/>
                <a:gd name="T10" fmla="*/ 0 w 72"/>
                <a:gd name="T11" fmla="*/ 0 h 72"/>
                <a:gd name="T12" fmla="*/ 3 w 72"/>
                <a:gd name="T13" fmla="*/ 19 h 72"/>
                <a:gd name="T14" fmla="*/ 13 w 72"/>
                <a:gd name="T15" fmla="*/ 28 h 72"/>
                <a:gd name="T16" fmla="*/ 13 w 72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>
                  <a:moveTo>
                    <a:pt x="13" y="28"/>
                  </a:moveTo>
                  <a:lnTo>
                    <a:pt x="53" y="38"/>
                  </a:lnTo>
                  <a:lnTo>
                    <a:pt x="36" y="72"/>
                  </a:lnTo>
                  <a:lnTo>
                    <a:pt x="72" y="38"/>
                  </a:lnTo>
                  <a:lnTo>
                    <a:pt x="68" y="11"/>
                  </a:lnTo>
                  <a:lnTo>
                    <a:pt x="0" y="0"/>
                  </a:lnTo>
                  <a:lnTo>
                    <a:pt x="3" y="19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3" name="Freeform 39"/>
            <p:cNvSpPr>
              <a:spLocks/>
            </p:cNvSpPr>
            <p:nvPr/>
          </p:nvSpPr>
          <p:spPr bwMode="auto">
            <a:xfrm>
              <a:off x="4329" y="3543"/>
              <a:ext cx="24" cy="26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40 w 74"/>
                <a:gd name="T5" fmla="*/ 76 h 76"/>
                <a:gd name="T6" fmla="*/ 74 w 74"/>
                <a:gd name="T7" fmla="*/ 38 h 76"/>
                <a:gd name="T8" fmla="*/ 68 w 74"/>
                <a:gd name="T9" fmla="*/ 15 h 76"/>
                <a:gd name="T10" fmla="*/ 0 w 74"/>
                <a:gd name="T11" fmla="*/ 0 h 76"/>
                <a:gd name="T12" fmla="*/ 0 w 74"/>
                <a:gd name="T13" fmla="*/ 19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40" y="76"/>
                  </a:lnTo>
                  <a:lnTo>
                    <a:pt x="74" y="38"/>
                  </a:lnTo>
                  <a:lnTo>
                    <a:pt x="68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4" name="Freeform 40"/>
            <p:cNvSpPr>
              <a:spLocks/>
            </p:cNvSpPr>
            <p:nvPr/>
          </p:nvSpPr>
          <p:spPr bwMode="auto">
            <a:xfrm>
              <a:off x="4342" y="3569"/>
              <a:ext cx="24" cy="26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38 h 74"/>
                <a:gd name="T4" fmla="*/ 38 w 72"/>
                <a:gd name="T5" fmla="*/ 74 h 74"/>
                <a:gd name="T6" fmla="*/ 72 w 72"/>
                <a:gd name="T7" fmla="*/ 38 h 74"/>
                <a:gd name="T8" fmla="*/ 64 w 72"/>
                <a:gd name="T9" fmla="*/ 13 h 74"/>
                <a:gd name="T10" fmla="*/ 0 w 72"/>
                <a:gd name="T11" fmla="*/ 0 h 74"/>
                <a:gd name="T12" fmla="*/ 3 w 72"/>
                <a:gd name="T13" fmla="*/ 17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38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3" y="17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5" name="Freeform 41"/>
            <p:cNvSpPr>
              <a:spLocks/>
            </p:cNvSpPr>
            <p:nvPr/>
          </p:nvSpPr>
          <p:spPr bwMode="auto">
            <a:xfrm>
              <a:off x="4355" y="3595"/>
              <a:ext cx="23" cy="27"/>
            </a:xfrm>
            <a:custGeom>
              <a:avLst/>
              <a:gdLst>
                <a:gd name="T0" fmla="*/ 11 w 72"/>
                <a:gd name="T1" fmla="*/ 29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6 w 72"/>
                <a:gd name="T9" fmla="*/ 14 h 76"/>
                <a:gd name="T10" fmla="*/ 0 w 72"/>
                <a:gd name="T11" fmla="*/ 0 h 76"/>
                <a:gd name="T12" fmla="*/ 0 w 72"/>
                <a:gd name="T13" fmla="*/ 21 h 76"/>
                <a:gd name="T14" fmla="*/ 11 w 72"/>
                <a:gd name="T15" fmla="*/ 29 h 76"/>
                <a:gd name="T16" fmla="*/ 11 w 72"/>
                <a:gd name="T17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29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6" y="1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6" name="Freeform 42"/>
            <p:cNvSpPr>
              <a:spLocks/>
            </p:cNvSpPr>
            <p:nvPr/>
          </p:nvSpPr>
          <p:spPr bwMode="auto">
            <a:xfrm>
              <a:off x="4367" y="3622"/>
              <a:ext cx="24" cy="26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4 w 72"/>
                <a:gd name="T9" fmla="*/ 14 h 74"/>
                <a:gd name="T10" fmla="*/ 0 w 72"/>
                <a:gd name="T11" fmla="*/ 0 h 74"/>
                <a:gd name="T12" fmla="*/ 0 w 72"/>
                <a:gd name="T13" fmla="*/ 16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4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7" name="Freeform 43"/>
            <p:cNvSpPr>
              <a:spLocks/>
            </p:cNvSpPr>
            <p:nvPr/>
          </p:nvSpPr>
          <p:spPr bwMode="auto">
            <a:xfrm>
              <a:off x="4379" y="3648"/>
              <a:ext cx="23" cy="26"/>
            </a:xfrm>
            <a:custGeom>
              <a:avLst/>
              <a:gdLst>
                <a:gd name="T0" fmla="*/ 11 w 72"/>
                <a:gd name="T1" fmla="*/ 29 h 75"/>
                <a:gd name="T2" fmla="*/ 53 w 72"/>
                <a:gd name="T3" fmla="*/ 38 h 75"/>
                <a:gd name="T4" fmla="*/ 36 w 72"/>
                <a:gd name="T5" fmla="*/ 75 h 75"/>
                <a:gd name="T6" fmla="*/ 72 w 72"/>
                <a:gd name="T7" fmla="*/ 38 h 75"/>
                <a:gd name="T8" fmla="*/ 68 w 72"/>
                <a:gd name="T9" fmla="*/ 14 h 75"/>
                <a:gd name="T10" fmla="*/ 0 w 72"/>
                <a:gd name="T11" fmla="*/ 0 h 75"/>
                <a:gd name="T12" fmla="*/ 0 w 72"/>
                <a:gd name="T13" fmla="*/ 19 h 75"/>
                <a:gd name="T14" fmla="*/ 11 w 72"/>
                <a:gd name="T15" fmla="*/ 29 h 75"/>
                <a:gd name="T16" fmla="*/ 11 w 72"/>
                <a:gd name="T1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11" y="29"/>
                  </a:moveTo>
                  <a:lnTo>
                    <a:pt x="53" y="38"/>
                  </a:lnTo>
                  <a:lnTo>
                    <a:pt x="36" y="75"/>
                  </a:lnTo>
                  <a:lnTo>
                    <a:pt x="72" y="38"/>
                  </a:lnTo>
                  <a:lnTo>
                    <a:pt x="68" y="14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8" name="Freeform 44"/>
            <p:cNvSpPr>
              <a:spLocks/>
            </p:cNvSpPr>
            <p:nvPr/>
          </p:nvSpPr>
          <p:spPr bwMode="auto">
            <a:xfrm>
              <a:off x="4391" y="3674"/>
              <a:ext cx="24" cy="26"/>
            </a:xfrm>
            <a:custGeom>
              <a:avLst/>
              <a:gdLst>
                <a:gd name="T0" fmla="*/ 11 w 76"/>
                <a:gd name="T1" fmla="*/ 28 h 76"/>
                <a:gd name="T2" fmla="*/ 55 w 76"/>
                <a:gd name="T3" fmla="*/ 39 h 76"/>
                <a:gd name="T4" fmla="*/ 38 w 76"/>
                <a:gd name="T5" fmla="*/ 76 h 76"/>
                <a:gd name="T6" fmla="*/ 76 w 76"/>
                <a:gd name="T7" fmla="*/ 38 h 76"/>
                <a:gd name="T8" fmla="*/ 66 w 76"/>
                <a:gd name="T9" fmla="*/ 15 h 76"/>
                <a:gd name="T10" fmla="*/ 0 w 76"/>
                <a:gd name="T11" fmla="*/ 0 h 76"/>
                <a:gd name="T12" fmla="*/ 2 w 76"/>
                <a:gd name="T13" fmla="*/ 17 h 76"/>
                <a:gd name="T14" fmla="*/ 11 w 76"/>
                <a:gd name="T15" fmla="*/ 28 h 76"/>
                <a:gd name="T16" fmla="*/ 11 w 76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1" y="28"/>
                  </a:moveTo>
                  <a:lnTo>
                    <a:pt x="55" y="39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66" y="15"/>
                  </a:lnTo>
                  <a:lnTo>
                    <a:pt x="0" y="0"/>
                  </a:lnTo>
                  <a:lnTo>
                    <a:pt x="2" y="17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9" name="Freeform 45"/>
            <p:cNvSpPr>
              <a:spLocks/>
            </p:cNvSpPr>
            <p:nvPr/>
          </p:nvSpPr>
          <p:spPr bwMode="auto">
            <a:xfrm>
              <a:off x="4404" y="3700"/>
              <a:ext cx="23" cy="26"/>
            </a:xfrm>
            <a:custGeom>
              <a:avLst/>
              <a:gdLst>
                <a:gd name="T0" fmla="*/ 9 w 72"/>
                <a:gd name="T1" fmla="*/ 28 h 74"/>
                <a:gd name="T2" fmla="*/ 53 w 72"/>
                <a:gd name="T3" fmla="*/ 36 h 74"/>
                <a:gd name="T4" fmla="*/ 38 w 72"/>
                <a:gd name="T5" fmla="*/ 74 h 74"/>
                <a:gd name="T6" fmla="*/ 72 w 72"/>
                <a:gd name="T7" fmla="*/ 36 h 74"/>
                <a:gd name="T8" fmla="*/ 66 w 72"/>
                <a:gd name="T9" fmla="*/ 13 h 74"/>
                <a:gd name="T10" fmla="*/ 0 w 72"/>
                <a:gd name="T11" fmla="*/ 0 h 74"/>
                <a:gd name="T12" fmla="*/ 0 w 72"/>
                <a:gd name="T13" fmla="*/ 19 h 74"/>
                <a:gd name="T14" fmla="*/ 9 w 72"/>
                <a:gd name="T15" fmla="*/ 28 h 74"/>
                <a:gd name="T16" fmla="*/ 9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9" y="28"/>
                  </a:moveTo>
                  <a:lnTo>
                    <a:pt x="53" y="36"/>
                  </a:lnTo>
                  <a:lnTo>
                    <a:pt x="38" y="74"/>
                  </a:lnTo>
                  <a:lnTo>
                    <a:pt x="72" y="36"/>
                  </a:lnTo>
                  <a:lnTo>
                    <a:pt x="66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0" name="Freeform 46"/>
            <p:cNvSpPr>
              <a:spLocks/>
            </p:cNvSpPr>
            <p:nvPr/>
          </p:nvSpPr>
          <p:spPr bwMode="auto">
            <a:xfrm>
              <a:off x="4416" y="3726"/>
              <a:ext cx="24" cy="26"/>
            </a:xfrm>
            <a:custGeom>
              <a:avLst/>
              <a:gdLst>
                <a:gd name="T0" fmla="*/ 11 w 72"/>
                <a:gd name="T1" fmla="*/ 28 h 74"/>
                <a:gd name="T2" fmla="*/ 53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5 w 72"/>
                <a:gd name="T9" fmla="*/ 15 h 74"/>
                <a:gd name="T10" fmla="*/ 0 w 72"/>
                <a:gd name="T11" fmla="*/ 0 h 74"/>
                <a:gd name="T12" fmla="*/ 0 w 72"/>
                <a:gd name="T13" fmla="*/ 19 h 74"/>
                <a:gd name="T14" fmla="*/ 11 w 72"/>
                <a:gd name="T15" fmla="*/ 28 h 74"/>
                <a:gd name="T16" fmla="*/ 11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8"/>
                  </a:moveTo>
                  <a:lnTo>
                    <a:pt x="53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1" name="Freeform 47"/>
            <p:cNvSpPr>
              <a:spLocks/>
            </p:cNvSpPr>
            <p:nvPr/>
          </p:nvSpPr>
          <p:spPr bwMode="auto">
            <a:xfrm>
              <a:off x="4224" y="3364"/>
              <a:ext cx="49" cy="113"/>
            </a:xfrm>
            <a:custGeom>
              <a:avLst/>
              <a:gdLst>
                <a:gd name="T0" fmla="*/ 57 w 151"/>
                <a:gd name="T1" fmla="*/ 0 h 323"/>
                <a:gd name="T2" fmla="*/ 29 w 151"/>
                <a:gd name="T3" fmla="*/ 114 h 323"/>
                <a:gd name="T4" fmla="*/ 0 w 151"/>
                <a:gd name="T5" fmla="*/ 167 h 323"/>
                <a:gd name="T6" fmla="*/ 74 w 151"/>
                <a:gd name="T7" fmla="*/ 106 h 323"/>
                <a:gd name="T8" fmla="*/ 122 w 151"/>
                <a:gd name="T9" fmla="*/ 192 h 323"/>
                <a:gd name="T10" fmla="*/ 93 w 151"/>
                <a:gd name="T11" fmla="*/ 323 h 323"/>
                <a:gd name="T12" fmla="*/ 151 w 151"/>
                <a:gd name="T13" fmla="*/ 161 h 323"/>
                <a:gd name="T14" fmla="*/ 103 w 151"/>
                <a:gd name="T15" fmla="*/ 57 h 323"/>
                <a:gd name="T16" fmla="*/ 103 w 151"/>
                <a:gd name="T17" fmla="*/ 7 h 323"/>
                <a:gd name="T18" fmla="*/ 57 w 151"/>
                <a:gd name="T19" fmla="*/ 0 h 323"/>
                <a:gd name="T20" fmla="*/ 57 w 151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323">
                  <a:moveTo>
                    <a:pt x="57" y="0"/>
                  </a:moveTo>
                  <a:lnTo>
                    <a:pt x="29" y="114"/>
                  </a:lnTo>
                  <a:lnTo>
                    <a:pt x="0" y="167"/>
                  </a:lnTo>
                  <a:lnTo>
                    <a:pt x="74" y="106"/>
                  </a:lnTo>
                  <a:lnTo>
                    <a:pt x="122" y="192"/>
                  </a:lnTo>
                  <a:lnTo>
                    <a:pt x="93" y="323"/>
                  </a:lnTo>
                  <a:lnTo>
                    <a:pt x="151" y="161"/>
                  </a:lnTo>
                  <a:lnTo>
                    <a:pt x="103" y="57"/>
                  </a:lnTo>
                  <a:lnTo>
                    <a:pt x="103" y="7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2" name="Freeform 48"/>
            <p:cNvSpPr>
              <a:spLocks/>
            </p:cNvSpPr>
            <p:nvPr/>
          </p:nvSpPr>
          <p:spPr bwMode="auto">
            <a:xfrm>
              <a:off x="4286" y="3446"/>
              <a:ext cx="9" cy="132"/>
            </a:xfrm>
            <a:custGeom>
              <a:avLst/>
              <a:gdLst>
                <a:gd name="T0" fmla="*/ 0 w 25"/>
                <a:gd name="T1" fmla="*/ 0 h 377"/>
                <a:gd name="T2" fmla="*/ 0 w 25"/>
                <a:gd name="T3" fmla="*/ 377 h 377"/>
                <a:gd name="T4" fmla="*/ 25 w 25"/>
                <a:gd name="T5" fmla="*/ 253 h 377"/>
                <a:gd name="T6" fmla="*/ 25 w 25"/>
                <a:gd name="T7" fmla="*/ 8 h 377"/>
                <a:gd name="T8" fmla="*/ 0 w 25"/>
                <a:gd name="T9" fmla="*/ 0 h 377"/>
                <a:gd name="T10" fmla="*/ 0 w 25"/>
                <a:gd name="T1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7">
                  <a:moveTo>
                    <a:pt x="0" y="0"/>
                  </a:moveTo>
                  <a:lnTo>
                    <a:pt x="0" y="377"/>
                  </a:lnTo>
                  <a:lnTo>
                    <a:pt x="25" y="253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3" name="Freeform 49"/>
            <p:cNvSpPr>
              <a:spLocks/>
            </p:cNvSpPr>
            <p:nvPr/>
          </p:nvSpPr>
          <p:spPr bwMode="auto">
            <a:xfrm>
              <a:off x="4081" y="3322"/>
              <a:ext cx="216" cy="437"/>
            </a:xfrm>
            <a:custGeom>
              <a:avLst/>
              <a:gdLst>
                <a:gd name="T0" fmla="*/ 589 w 660"/>
                <a:gd name="T1" fmla="*/ 471 h 1247"/>
                <a:gd name="T2" fmla="*/ 479 w 660"/>
                <a:gd name="T3" fmla="*/ 832 h 1247"/>
                <a:gd name="T4" fmla="*/ 473 w 660"/>
                <a:gd name="T5" fmla="*/ 637 h 1247"/>
                <a:gd name="T6" fmla="*/ 508 w 660"/>
                <a:gd name="T7" fmla="*/ 504 h 1247"/>
                <a:gd name="T8" fmla="*/ 413 w 660"/>
                <a:gd name="T9" fmla="*/ 671 h 1247"/>
                <a:gd name="T10" fmla="*/ 348 w 660"/>
                <a:gd name="T11" fmla="*/ 696 h 1247"/>
                <a:gd name="T12" fmla="*/ 123 w 660"/>
                <a:gd name="T13" fmla="*/ 492 h 1247"/>
                <a:gd name="T14" fmla="*/ 74 w 660"/>
                <a:gd name="T15" fmla="*/ 302 h 1247"/>
                <a:gd name="T16" fmla="*/ 45 w 660"/>
                <a:gd name="T17" fmla="*/ 0 h 1247"/>
                <a:gd name="T18" fmla="*/ 38 w 660"/>
                <a:gd name="T19" fmla="*/ 232 h 1247"/>
                <a:gd name="T20" fmla="*/ 84 w 660"/>
                <a:gd name="T21" fmla="*/ 447 h 1247"/>
                <a:gd name="T22" fmla="*/ 45 w 660"/>
                <a:gd name="T23" fmla="*/ 391 h 1247"/>
                <a:gd name="T24" fmla="*/ 45 w 660"/>
                <a:gd name="T25" fmla="*/ 488 h 1247"/>
                <a:gd name="T26" fmla="*/ 0 w 660"/>
                <a:gd name="T27" fmla="*/ 488 h 1247"/>
                <a:gd name="T28" fmla="*/ 45 w 660"/>
                <a:gd name="T29" fmla="*/ 536 h 1247"/>
                <a:gd name="T30" fmla="*/ 63 w 660"/>
                <a:gd name="T31" fmla="*/ 688 h 1247"/>
                <a:gd name="T32" fmla="*/ 11 w 660"/>
                <a:gd name="T33" fmla="*/ 669 h 1247"/>
                <a:gd name="T34" fmla="*/ 108 w 660"/>
                <a:gd name="T35" fmla="*/ 1247 h 1247"/>
                <a:gd name="T36" fmla="*/ 131 w 660"/>
                <a:gd name="T37" fmla="*/ 965 h 1247"/>
                <a:gd name="T38" fmla="*/ 184 w 660"/>
                <a:gd name="T39" fmla="*/ 1022 h 1247"/>
                <a:gd name="T40" fmla="*/ 228 w 660"/>
                <a:gd name="T41" fmla="*/ 1005 h 1247"/>
                <a:gd name="T42" fmla="*/ 123 w 660"/>
                <a:gd name="T43" fmla="*/ 791 h 1247"/>
                <a:gd name="T44" fmla="*/ 135 w 660"/>
                <a:gd name="T45" fmla="*/ 726 h 1247"/>
                <a:gd name="T46" fmla="*/ 175 w 660"/>
                <a:gd name="T47" fmla="*/ 709 h 1247"/>
                <a:gd name="T48" fmla="*/ 243 w 660"/>
                <a:gd name="T49" fmla="*/ 952 h 1247"/>
                <a:gd name="T50" fmla="*/ 355 w 660"/>
                <a:gd name="T51" fmla="*/ 1011 h 1247"/>
                <a:gd name="T52" fmla="*/ 509 w 660"/>
                <a:gd name="T53" fmla="*/ 1011 h 1247"/>
                <a:gd name="T54" fmla="*/ 597 w 660"/>
                <a:gd name="T55" fmla="*/ 964 h 1247"/>
                <a:gd name="T56" fmla="*/ 660 w 660"/>
                <a:gd name="T57" fmla="*/ 855 h 1247"/>
                <a:gd name="T58" fmla="*/ 589 w 660"/>
                <a:gd name="T59" fmla="*/ 802 h 1247"/>
                <a:gd name="T60" fmla="*/ 589 w 660"/>
                <a:gd name="T61" fmla="*/ 471 h 1247"/>
                <a:gd name="T62" fmla="*/ 589 w 660"/>
                <a:gd name="T63" fmla="*/ 471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0" h="1247">
                  <a:moveTo>
                    <a:pt x="589" y="471"/>
                  </a:moveTo>
                  <a:lnTo>
                    <a:pt x="479" y="832"/>
                  </a:lnTo>
                  <a:lnTo>
                    <a:pt x="473" y="637"/>
                  </a:lnTo>
                  <a:lnTo>
                    <a:pt x="508" y="504"/>
                  </a:lnTo>
                  <a:lnTo>
                    <a:pt x="413" y="671"/>
                  </a:lnTo>
                  <a:lnTo>
                    <a:pt x="348" y="696"/>
                  </a:lnTo>
                  <a:lnTo>
                    <a:pt x="123" y="492"/>
                  </a:lnTo>
                  <a:lnTo>
                    <a:pt x="74" y="302"/>
                  </a:lnTo>
                  <a:lnTo>
                    <a:pt x="45" y="0"/>
                  </a:lnTo>
                  <a:lnTo>
                    <a:pt x="38" y="232"/>
                  </a:lnTo>
                  <a:lnTo>
                    <a:pt x="84" y="447"/>
                  </a:lnTo>
                  <a:lnTo>
                    <a:pt x="45" y="391"/>
                  </a:lnTo>
                  <a:lnTo>
                    <a:pt x="45" y="488"/>
                  </a:lnTo>
                  <a:lnTo>
                    <a:pt x="0" y="488"/>
                  </a:lnTo>
                  <a:lnTo>
                    <a:pt x="45" y="536"/>
                  </a:lnTo>
                  <a:lnTo>
                    <a:pt x="63" y="688"/>
                  </a:lnTo>
                  <a:lnTo>
                    <a:pt x="11" y="669"/>
                  </a:lnTo>
                  <a:lnTo>
                    <a:pt x="108" y="1247"/>
                  </a:lnTo>
                  <a:lnTo>
                    <a:pt x="131" y="965"/>
                  </a:lnTo>
                  <a:lnTo>
                    <a:pt x="184" y="1022"/>
                  </a:lnTo>
                  <a:lnTo>
                    <a:pt x="228" y="1005"/>
                  </a:lnTo>
                  <a:lnTo>
                    <a:pt x="123" y="791"/>
                  </a:lnTo>
                  <a:lnTo>
                    <a:pt x="135" y="726"/>
                  </a:lnTo>
                  <a:lnTo>
                    <a:pt x="175" y="709"/>
                  </a:lnTo>
                  <a:lnTo>
                    <a:pt x="243" y="952"/>
                  </a:lnTo>
                  <a:lnTo>
                    <a:pt x="355" y="1011"/>
                  </a:lnTo>
                  <a:lnTo>
                    <a:pt x="509" y="1011"/>
                  </a:lnTo>
                  <a:lnTo>
                    <a:pt x="597" y="964"/>
                  </a:lnTo>
                  <a:lnTo>
                    <a:pt x="660" y="855"/>
                  </a:lnTo>
                  <a:lnTo>
                    <a:pt x="589" y="802"/>
                  </a:lnTo>
                  <a:lnTo>
                    <a:pt x="589" y="471"/>
                  </a:lnTo>
                  <a:lnTo>
                    <a:pt x="589" y="4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4" name="Freeform 50"/>
            <p:cNvSpPr>
              <a:spLocks/>
            </p:cNvSpPr>
            <p:nvPr/>
          </p:nvSpPr>
          <p:spPr bwMode="auto">
            <a:xfrm>
              <a:off x="3778" y="2416"/>
              <a:ext cx="104" cy="42"/>
            </a:xfrm>
            <a:custGeom>
              <a:avLst/>
              <a:gdLst>
                <a:gd name="T0" fmla="*/ 300 w 317"/>
                <a:gd name="T1" fmla="*/ 119 h 119"/>
                <a:gd name="T2" fmla="*/ 317 w 317"/>
                <a:gd name="T3" fmla="*/ 106 h 119"/>
                <a:gd name="T4" fmla="*/ 266 w 317"/>
                <a:gd name="T5" fmla="*/ 38 h 119"/>
                <a:gd name="T6" fmla="*/ 184 w 317"/>
                <a:gd name="T7" fmla="*/ 15 h 119"/>
                <a:gd name="T8" fmla="*/ 121 w 317"/>
                <a:gd name="T9" fmla="*/ 0 h 119"/>
                <a:gd name="T10" fmla="*/ 43 w 317"/>
                <a:gd name="T11" fmla="*/ 20 h 119"/>
                <a:gd name="T12" fmla="*/ 0 w 317"/>
                <a:gd name="T13" fmla="*/ 114 h 119"/>
                <a:gd name="T14" fmla="*/ 93 w 317"/>
                <a:gd name="T15" fmla="*/ 41 h 119"/>
                <a:gd name="T16" fmla="*/ 158 w 317"/>
                <a:gd name="T17" fmla="*/ 60 h 119"/>
                <a:gd name="T18" fmla="*/ 262 w 317"/>
                <a:gd name="T19" fmla="*/ 96 h 119"/>
                <a:gd name="T20" fmla="*/ 300 w 317"/>
                <a:gd name="T21" fmla="*/ 119 h 119"/>
                <a:gd name="T22" fmla="*/ 300 w 317"/>
                <a:gd name="T2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119">
                  <a:moveTo>
                    <a:pt x="300" y="119"/>
                  </a:moveTo>
                  <a:lnTo>
                    <a:pt x="317" y="106"/>
                  </a:lnTo>
                  <a:lnTo>
                    <a:pt x="266" y="38"/>
                  </a:lnTo>
                  <a:lnTo>
                    <a:pt x="184" y="15"/>
                  </a:lnTo>
                  <a:lnTo>
                    <a:pt x="121" y="0"/>
                  </a:lnTo>
                  <a:lnTo>
                    <a:pt x="43" y="20"/>
                  </a:lnTo>
                  <a:lnTo>
                    <a:pt x="0" y="114"/>
                  </a:lnTo>
                  <a:lnTo>
                    <a:pt x="93" y="41"/>
                  </a:lnTo>
                  <a:lnTo>
                    <a:pt x="158" y="60"/>
                  </a:lnTo>
                  <a:lnTo>
                    <a:pt x="262" y="96"/>
                  </a:lnTo>
                  <a:lnTo>
                    <a:pt x="300" y="119"/>
                  </a:lnTo>
                  <a:lnTo>
                    <a:pt x="30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5" name="Freeform 51"/>
            <p:cNvSpPr>
              <a:spLocks/>
            </p:cNvSpPr>
            <p:nvPr/>
          </p:nvSpPr>
          <p:spPr bwMode="auto">
            <a:xfrm>
              <a:off x="3925" y="2453"/>
              <a:ext cx="82" cy="45"/>
            </a:xfrm>
            <a:custGeom>
              <a:avLst/>
              <a:gdLst>
                <a:gd name="T0" fmla="*/ 0 w 252"/>
                <a:gd name="T1" fmla="*/ 78 h 127"/>
                <a:gd name="T2" fmla="*/ 76 w 252"/>
                <a:gd name="T3" fmla="*/ 46 h 127"/>
                <a:gd name="T4" fmla="*/ 211 w 252"/>
                <a:gd name="T5" fmla="*/ 78 h 127"/>
                <a:gd name="T6" fmla="*/ 252 w 252"/>
                <a:gd name="T7" fmla="*/ 127 h 127"/>
                <a:gd name="T8" fmla="*/ 243 w 252"/>
                <a:gd name="T9" fmla="*/ 42 h 127"/>
                <a:gd name="T10" fmla="*/ 136 w 252"/>
                <a:gd name="T11" fmla="*/ 0 h 127"/>
                <a:gd name="T12" fmla="*/ 83 w 252"/>
                <a:gd name="T13" fmla="*/ 23 h 127"/>
                <a:gd name="T14" fmla="*/ 15 w 252"/>
                <a:gd name="T15" fmla="*/ 36 h 127"/>
                <a:gd name="T16" fmla="*/ 0 w 252"/>
                <a:gd name="T17" fmla="*/ 78 h 127"/>
                <a:gd name="T18" fmla="*/ 0 w 252"/>
                <a:gd name="T19" fmla="*/ 7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127">
                  <a:moveTo>
                    <a:pt x="0" y="78"/>
                  </a:moveTo>
                  <a:lnTo>
                    <a:pt x="76" y="46"/>
                  </a:lnTo>
                  <a:lnTo>
                    <a:pt x="211" y="78"/>
                  </a:lnTo>
                  <a:lnTo>
                    <a:pt x="252" y="127"/>
                  </a:lnTo>
                  <a:lnTo>
                    <a:pt x="243" y="42"/>
                  </a:lnTo>
                  <a:lnTo>
                    <a:pt x="136" y="0"/>
                  </a:lnTo>
                  <a:lnTo>
                    <a:pt x="83" y="23"/>
                  </a:lnTo>
                  <a:lnTo>
                    <a:pt x="15" y="3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6" name="Freeform 52"/>
            <p:cNvSpPr>
              <a:spLocks/>
            </p:cNvSpPr>
            <p:nvPr/>
          </p:nvSpPr>
          <p:spPr bwMode="auto">
            <a:xfrm>
              <a:off x="3977" y="2499"/>
              <a:ext cx="9" cy="35"/>
            </a:xfrm>
            <a:custGeom>
              <a:avLst/>
              <a:gdLst>
                <a:gd name="T0" fmla="*/ 0 w 27"/>
                <a:gd name="T1" fmla="*/ 0 h 101"/>
                <a:gd name="T2" fmla="*/ 14 w 27"/>
                <a:gd name="T3" fmla="*/ 72 h 101"/>
                <a:gd name="T4" fmla="*/ 27 w 27"/>
                <a:gd name="T5" fmla="*/ 101 h 101"/>
                <a:gd name="T6" fmla="*/ 27 w 27"/>
                <a:gd name="T7" fmla="*/ 42 h 101"/>
                <a:gd name="T8" fmla="*/ 0 w 27"/>
                <a:gd name="T9" fmla="*/ 0 h 101"/>
                <a:gd name="T10" fmla="*/ 0 w 27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14" y="72"/>
                  </a:lnTo>
                  <a:lnTo>
                    <a:pt x="27" y="101"/>
                  </a:lnTo>
                  <a:lnTo>
                    <a:pt x="2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7" name="Freeform 53"/>
            <p:cNvSpPr>
              <a:spLocks/>
            </p:cNvSpPr>
            <p:nvPr/>
          </p:nvSpPr>
          <p:spPr bwMode="auto">
            <a:xfrm>
              <a:off x="3909" y="2490"/>
              <a:ext cx="70" cy="57"/>
            </a:xfrm>
            <a:custGeom>
              <a:avLst/>
              <a:gdLst>
                <a:gd name="T0" fmla="*/ 215 w 215"/>
                <a:gd name="T1" fmla="*/ 89 h 161"/>
                <a:gd name="T2" fmla="*/ 139 w 215"/>
                <a:gd name="T3" fmla="*/ 32 h 161"/>
                <a:gd name="T4" fmla="*/ 89 w 215"/>
                <a:gd name="T5" fmla="*/ 32 h 161"/>
                <a:gd name="T6" fmla="*/ 118 w 215"/>
                <a:gd name="T7" fmla="*/ 0 h 161"/>
                <a:gd name="T8" fmla="*/ 72 w 215"/>
                <a:gd name="T9" fmla="*/ 19 h 161"/>
                <a:gd name="T10" fmla="*/ 34 w 215"/>
                <a:gd name="T11" fmla="*/ 70 h 161"/>
                <a:gd name="T12" fmla="*/ 21 w 215"/>
                <a:gd name="T13" fmla="*/ 55 h 161"/>
                <a:gd name="T14" fmla="*/ 27 w 215"/>
                <a:gd name="T15" fmla="*/ 1 h 161"/>
                <a:gd name="T16" fmla="*/ 0 w 215"/>
                <a:gd name="T17" fmla="*/ 53 h 161"/>
                <a:gd name="T18" fmla="*/ 38 w 215"/>
                <a:gd name="T19" fmla="*/ 119 h 161"/>
                <a:gd name="T20" fmla="*/ 65 w 215"/>
                <a:gd name="T21" fmla="*/ 161 h 161"/>
                <a:gd name="T22" fmla="*/ 181 w 215"/>
                <a:gd name="T23" fmla="*/ 161 h 161"/>
                <a:gd name="T24" fmla="*/ 89 w 215"/>
                <a:gd name="T25" fmla="*/ 138 h 161"/>
                <a:gd name="T26" fmla="*/ 55 w 215"/>
                <a:gd name="T27" fmla="*/ 108 h 161"/>
                <a:gd name="T28" fmla="*/ 72 w 215"/>
                <a:gd name="T29" fmla="*/ 81 h 161"/>
                <a:gd name="T30" fmla="*/ 91 w 215"/>
                <a:gd name="T31" fmla="*/ 66 h 161"/>
                <a:gd name="T32" fmla="*/ 99 w 215"/>
                <a:gd name="T33" fmla="*/ 89 h 161"/>
                <a:gd name="T34" fmla="*/ 84 w 215"/>
                <a:gd name="T35" fmla="*/ 85 h 161"/>
                <a:gd name="T36" fmla="*/ 105 w 215"/>
                <a:gd name="T37" fmla="*/ 100 h 161"/>
                <a:gd name="T38" fmla="*/ 145 w 215"/>
                <a:gd name="T39" fmla="*/ 96 h 161"/>
                <a:gd name="T40" fmla="*/ 167 w 215"/>
                <a:gd name="T41" fmla="*/ 93 h 161"/>
                <a:gd name="T42" fmla="*/ 135 w 215"/>
                <a:gd name="T43" fmla="*/ 85 h 161"/>
                <a:gd name="T44" fmla="*/ 145 w 215"/>
                <a:gd name="T45" fmla="*/ 76 h 161"/>
                <a:gd name="T46" fmla="*/ 143 w 215"/>
                <a:gd name="T47" fmla="*/ 55 h 161"/>
                <a:gd name="T48" fmla="*/ 181 w 215"/>
                <a:gd name="T49" fmla="*/ 83 h 161"/>
                <a:gd name="T50" fmla="*/ 215 w 215"/>
                <a:gd name="T51" fmla="*/ 89 h 161"/>
                <a:gd name="T52" fmla="*/ 215 w 215"/>
                <a:gd name="T5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1">
                  <a:moveTo>
                    <a:pt x="215" y="89"/>
                  </a:moveTo>
                  <a:lnTo>
                    <a:pt x="139" y="32"/>
                  </a:lnTo>
                  <a:lnTo>
                    <a:pt x="89" y="32"/>
                  </a:lnTo>
                  <a:lnTo>
                    <a:pt x="118" y="0"/>
                  </a:lnTo>
                  <a:lnTo>
                    <a:pt x="72" y="19"/>
                  </a:lnTo>
                  <a:lnTo>
                    <a:pt x="34" y="70"/>
                  </a:lnTo>
                  <a:lnTo>
                    <a:pt x="21" y="55"/>
                  </a:lnTo>
                  <a:lnTo>
                    <a:pt x="27" y="1"/>
                  </a:lnTo>
                  <a:lnTo>
                    <a:pt x="0" y="53"/>
                  </a:lnTo>
                  <a:lnTo>
                    <a:pt x="38" y="119"/>
                  </a:lnTo>
                  <a:lnTo>
                    <a:pt x="65" y="161"/>
                  </a:lnTo>
                  <a:lnTo>
                    <a:pt x="181" y="161"/>
                  </a:lnTo>
                  <a:lnTo>
                    <a:pt x="89" y="138"/>
                  </a:lnTo>
                  <a:lnTo>
                    <a:pt x="55" y="108"/>
                  </a:lnTo>
                  <a:lnTo>
                    <a:pt x="72" y="81"/>
                  </a:lnTo>
                  <a:lnTo>
                    <a:pt x="91" y="66"/>
                  </a:lnTo>
                  <a:lnTo>
                    <a:pt x="99" y="89"/>
                  </a:lnTo>
                  <a:lnTo>
                    <a:pt x="84" y="85"/>
                  </a:lnTo>
                  <a:lnTo>
                    <a:pt x="105" y="100"/>
                  </a:lnTo>
                  <a:lnTo>
                    <a:pt x="145" y="96"/>
                  </a:lnTo>
                  <a:lnTo>
                    <a:pt x="167" y="93"/>
                  </a:lnTo>
                  <a:lnTo>
                    <a:pt x="135" y="85"/>
                  </a:lnTo>
                  <a:lnTo>
                    <a:pt x="145" y="76"/>
                  </a:lnTo>
                  <a:lnTo>
                    <a:pt x="143" y="55"/>
                  </a:lnTo>
                  <a:lnTo>
                    <a:pt x="181" y="83"/>
                  </a:lnTo>
                  <a:lnTo>
                    <a:pt x="215" y="89"/>
                  </a:lnTo>
                  <a:lnTo>
                    <a:pt x="2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8" name="Freeform 54"/>
            <p:cNvSpPr>
              <a:spLocks/>
            </p:cNvSpPr>
            <p:nvPr/>
          </p:nvSpPr>
          <p:spPr bwMode="auto">
            <a:xfrm>
              <a:off x="3798" y="2478"/>
              <a:ext cx="52" cy="20"/>
            </a:xfrm>
            <a:custGeom>
              <a:avLst/>
              <a:gdLst>
                <a:gd name="T0" fmla="*/ 155 w 155"/>
                <a:gd name="T1" fmla="*/ 54 h 57"/>
                <a:gd name="T2" fmla="*/ 123 w 155"/>
                <a:gd name="T3" fmla="*/ 8 h 57"/>
                <a:gd name="T4" fmla="*/ 98 w 155"/>
                <a:gd name="T5" fmla="*/ 0 h 57"/>
                <a:gd name="T6" fmla="*/ 62 w 155"/>
                <a:gd name="T7" fmla="*/ 0 h 57"/>
                <a:gd name="T8" fmla="*/ 0 w 155"/>
                <a:gd name="T9" fmla="*/ 35 h 57"/>
                <a:gd name="T10" fmla="*/ 28 w 155"/>
                <a:gd name="T11" fmla="*/ 42 h 57"/>
                <a:gd name="T12" fmla="*/ 55 w 155"/>
                <a:gd name="T13" fmla="*/ 17 h 57"/>
                <a:gd name="T14" fmla="*/ 60 w 155"/>
                <a:gd name="T15" fmla="*/ 54 h 57"/>
                <a:gd name="T16" fmla="*/ 95 w 155"/>
                <a:gd name="T17" fmla="*/ 57 h 57"/>
                <a:gd name="T18" fmla="*/ 116 w 155"/>
                <a:gd name="T19" fmla="*/ 35 h 57"/>
                <a:gd name="T20" fmla="*/ 116 w 155"/>
                <a:gd name="T21" fmla="*/ 25 h 57"/>
                <a:gd name="T22" fmla="*/ 142 w 155"/>
                <a:gd name="T23" fmla="*/ 42 h 57"/>
                <a:gd name="T24" fmla="*/ 155 w 155"/>
                <a:gd name="T25" fmla="*/ 54 h 57"/>
                <a:gd name="T26" fmla="*/ 155 w 155"/>
                <a:gd name="T2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7">
                  <a:moveTo>
                    <a:pt x="155" y="54"/>
                  </a:moveTo>
                  <a:lnTo>
                    <a:pt x="123" y="8"/>
                  </a:lnTo>
                  <a:lnTo>
                    <a:pt x="98" y="0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28" y="42"/>
                  </a:lnTo>
                  <a:lnTo>
                    <a:pt x="55" y="17"/>
                  </a:lnTo>
                  <a:lnTo>
                    <a:pt x="60" y="54"/>
                  </a:lnTo>
                  <a:lnTo>
                    <a:pt x="95" y="57"/>
                  </a:lnTo>
                  <a:lnTo>
                    <a:pt x="116" y="35"/>
                  </a:lnTo>
                  <a:lnTo>
                    <a:pt x="116" y="25"/>
                  </a:lnTo>
                  <a:lnTo>
                    <a:pt x="142" y="42"/>
                  </a:lnTo>
                  <a:lnTo>
                    <a:pt x="155" y="54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9" name="Freeform 55"/>
            <p:cNvSpPr>
              <a:spLocks/>
            </p:cNvSpPr>
            <p:nvPr/>
          </p:nvSpPr>
          <p:spPr bwMode="auto">
            <a:xfrm>
              <a:off x="3785" y="2467"/>
              <a:ext cx="31" cy="23"/>
            </a:xfrm>
            <a:custGeom>
              <a:avLst/>
              <a:gdLst>
                <a:gd name="T0" fmla="*/ 95 w 95"/>
                <a:gd name="T1" fmla="*/ 0 h 65"/>
                <a:gd name="T2" fmla="*/ 47 w 95"/>
                <a:gd name="T3" fmla="*/ 30 h 65"/>
                <a:gd name="T4" fmla="*/ 21 w 95"/>
                <a:gd name="T5" fmla="*/ 65 h 65"/>
                <a:gd name="T6" fmla="*/ 0 w 95"/>
                <a:gd name="T7" fmla="*/ 65 h 65"/>
                <a:gd name="T8" fmla="*/ 0 w 95"/>
                <a:gd name="T9" fmla="*/ 38 h 65"/>
                <a:gd name="T10" fmla="*/ 47 w 95"/>
                <a:gd name="T11" fmla="*/ 0 h 65"/>
                <a:gd name="T12" fmla="*/ 95 w 95"/>
                <a:gd name="T13" fmla="*/ 0 h 65"/>
                <a:gd name="T14" fmla="*/ 95 w 9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65">
                  <a:moveTo>
                    <a:pt x="95" y="0"/>
                  </a:moveTo>
                  <a:lnTo>
                    <a:pt x="47" y="30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38"/>
                  </a:lnTo>
                  <a:lnTo>
                    <a:pt x="47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0" name="Freeform 56"/>
            <p:cNvSpPr>
              <a:spLocks/>
            </p:cNvSpPr>
            <p:nvPr/>
          </p:nvSpPr>
          <p:spPr bwMode="auto">
            <a:xfrm>
              <a:off x="3845" y="2467"/>
              <a:ext cx="25" cy="40"/>
            </a:xfrm>
            <a:custGeom>
              <a:avLst/>
              <a:gdLst>
                <a:gd name="T0" fmla="*/ 0 w 76"/>
                <a:gd name="T1" fmla="*/ 0 h 114"/>
                <a:gd name="T2" fmla="*/ 27 w 76"/>
                <a:gd name="T3" fmla="*/ 44 h 114"/>
                <a:gd name="T4" fmla="*/ 36 w 76"/>
                <a:gd name="T5" fmla="*/ 89 h 114"/>
                <a:gd name="T6" fmla="*/ 8 w 76"/>
                <a:gd name="T7" fmla="*/ 97 h 114"/>
                <a:gd name="T8" fmla="*/ 40 w 76"/>
                <a:gd name="T9" fmla="*/ 114 h 114"/>
                <a:gd name="T10" fmla="*/ 76 w 76"/>
                <a:gd name="T11" fmla="*/ 97 h 114"/>
                <a:gd name="T12" fmla="*/ 76 w 76"/>
                <a:gd name="T13" fmla="*/ 47 h 114"/>
                <a:gd name="T14" fmla="*/ 40 w 76"/>
                <a:gd name="T15" fmla="*/ 17 h 114"/>
                <a:gd name="T16" fmla="*/ 0 w 76"/>
                <a:gd name="T17" fmla="*/ 0 h 114"/>
                <a:gd name="T18" fmla="*/ 0 w 76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4">
                  <a:moveTo>
                    <a:pt x="0" y="0"/>
                  </a:moveTo>
                  <a:lnTo>
                    <a:pt x="27" y="44"/>
                  </a:lnTo>
                  <a:lnTo>
                    <a:pt x="36" y="89"/>
                  </a:lnTo>
                  <a:lnTo>
                    <a:pt x="8" y="97"/>
                  </a:lnTo>
                  <a:lnTo>
                    <a:pt x="40" y="114"/>
                  </a:lnTo>
                  <a:lnTo>
                    <a:pt x="76" y="97"/>
                  </a:lnTo>
                  <a:lnTo>
                    <a:pt x="76" y="47"/>
                  </a:lnTo>
                  <a:lnTo>
                    <a:pt x="4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1" name="Freeform 57"/>
            <p:cNvSpPr>
              <a:spLocks/>
            </p:cNvSpPr>
            <p:nvPr/>
          </p:nvSpPr>
          <p:spPr bwMode="auto">
            <a:xfrm>
              <a:off x="3815" y="2500"/>
              <a:ext cx="29" cy="5"/>
            </a:xfrm>
            <a:custGeom>
              <a:avLst/>
              <a:gdLst>
                <a:gd name="T0" fmla="*/ 44 w 87"/>
                <a:gd name="T1" fmla="*/ 4 h 15"/>
                <a:gd name="T2" fmla="*/ 87 w 87"/>
                <a:gd name="T3" fmla="*/ 6 h 15"/>
                <a:gd name="T4" fmla="*/ 59 w 87"/>
                <a:gd name="T5" fmla="*/ 15 h 15"/>
                <a:gd name="T6" fmla="*/ 0 w 87"/>
                <a:gd name="T7" fmla="*/ 0 h 15"/>
                <a:gd name="T8" fmla="*/ 44 w 87"/>
                <a:gd name="T9" fmla="*/ 4 h 15"/>
                <a:gd name="T10" fmla="*/ 44 w 8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">
                  <a:moveTo>
                    <a:pt x="44" y="4"/>
                  </a:moveTo>
                  <a:lnTo>
                    <a:pt x="87" y="6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2" name="Freeform 58"/>
            <p:cNvSpPr>
              <a:spLocks/>
            </p:cNvSpPr>
            <p:nvPr/>
          </p:nvSpPr>
          <p:spPr bwMode="auto">
            <a:xfrm>
              <a:off x="3801" y="2514"/>
              <a:ext cx="45" cy="10"/>
            </a:xfrm>
            <a:custGeom>
              <a:avLst/>
              <a:gdLst>
                <a:gd name="T0" fmla="*/ 139 w 139"/>
                <a:gd name="T1" fmla="*/ 4 h 30"/>
                <a:gd name="T2" fmla="*/ 91 w 139"/>
                <a:gd name="T3" fmla="*/ 17 h 30"/>
                <a:gd name="T4" fmla="*/ 55 w 139"/>
                <a:gd name="T5" fmla="*/ 17 h 30"/>
                <a:gd name="T6" fmla="*/ 0 w 139"/>
                <a:gd name="T7" fmla="*/ 0 h 30"/>
                <a:gd name="T8" fmla="*/ 53 w 139"/>
                <a:gd name="T9" fmla="*/ 23 h 30"/>
                <a:gd name="T10" fmla="*/ 74 w 139"/>
                <a:gd name="T11" fmla="*/ 30 h 30"/>
                <a:gd name="T12" fmla="*/ 135 w 139"/>
                <a:gd name="T13" fmla="*/ 17 h 30"/>
                <a:gd name="T14" fmla="*/ 139 w 139"/>
                <a:gd name="T15" fmla="*/ 4 h 30"/>
                <a:gd name="T16" fmla="*/ 139 w 139"/>
                <a:gd name="T1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0">
                  <a:moveTo>
                    <a:pt x="139" y="4"/>
                  </a:moveTo>
                  <a:lnTo>
                    <a:pt x="91" y="17"/>
                  </a:lnTo>
                  <a:lnTo>
                    <a:pt x="55" y="17"/>
                  </a:lnTo>
                  <a:lnTo>
                    <a:pt x="0" y="0"/>
                  </a:lnTo>
                  <a:lnTo>
                    <a:pt x="53" y="23"/>
                  </a:lnTo>
                  <a:lnTo>
                    <a:pt x="74" y="30"/>
                  </a:lnTo>
                  <a:lnTo>
                    <a:pt x="135" y="17"/>
                  </a:lnTo>
                  <a:lnTo>
                    <a:pt x="139" y="4"/>
                  </a:lnTo>
                  <a:lnTo>
                    <a:pt x="1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3" name="Freeform 59"/>
            <p:cNvSpPr>
              <a:spLocks/>
            </p:cNvSpPr>
            <p:nvPr/>
          </p:nvSpPr>
          <p:spPr bwMode="auto">
            <a:xfrm>
              <a:off x="3816" y="2559"/>
              <a:ext cx="37" cy="38"/>
            </a:xfrm>
            <a:custGeom>
              <a:avLst/>
              <a:gdLst>
                <a:gd name="T0" fmla="*/ 114 w 114"/>
                <a:gd name="T1" fmla="*/ 0 h 111"/>
                <a:gd name="T2" fmla="*/ 61 w 114"/>
                <a:gd name="T3" fmla="*/ 73 h 111"/>
                <a:gd name="T4" fmla="*/ 0 w 114"/>
                <a:gd name="T5" fmla="*/ 111 h 111"/>
                <a:gd name="T6" fmla="*/ 68 w 114"/>
                <a:gd name="T7" fmla="*/ 21 h 111"/>
                <a:gd name="T8" fmla="*/ 114 w 114"/>
                <a:gd name="T9" fmla="*/ 0 h 111"/>
                <a:gd name="T10" fmla="*/ 114 w 114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11">
                  <a:moveTo>
                    <a:pt x="114" y="0"/>
                  </a:moveTo>
                  <a:lnTo>
                    <a:pt x="61" y="73"/>
                  </a:lnTo>
                  <a:lnTo>
                    <a:pt x="0" y="111"/>
                  </a:lnTo>
                  <a:lnTo>
                    <a:pt x="68" y="2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4" name="Freeform 60"/>
            <p:cNvSpPr>
              <a:spLocks/>
            </p:cNvSpPr>
            <p:nvPr/>
          </p:nvSpPr>
          <p:spPr bwMode="auto">
            <a:xfrm>
              <a:off x="3686" y="2483"/>
              <a:ext cx="36" cy="83"/>
            </a:xfrm>
            <a:custGeom>
              <a:avLst/>
              <a:gdLst>
                <a:gd name="T0" fmla="*/ 75 w 113"/>
                <a:gd name="T1" fmla="*/ 235 h 235"/>
                <a:gd name="T2" fmla="*/ 82 w 113"/>
                <a:gd name="T3" fmla="*/ 182 h 235"/>
                <a:gd name="T4" fmla="*/ 113 w 113"/>
                <a:gd name="T5" fmla="*/ 159 h 235"/>
                <a:gd name="T6" fmla="*/ 113 w 113"/>
                <a:gd name="T7" fmla="*/ 117 h 235"/>
                <a:gd name="T8" fmla="*/ 78 w 113"/>
                <a:gd name="T9" fmla="*/ 70 h 235"/>
                <a:gd name="T10" fmla="*/ 50 w 113"/>
                <a:gd name="T11" fmla="*/ 11 h 235"/>
                <a:gd name="T12" fmla="*/ 21 w 113"/>
                <a:gd name="T13" fmla="*/ 0 h 235"/>
                <a:gd name="T14" fmla="*/ 8 w 113"/>
                <a:gd name="T15" fmla="*/ 53 h 235"/>
                <a:gd name="T16" fmla="*/ 0 w 113"/>
                <a:gd name="T17" fmla="*/ 133 h 235"/>
                <a:gd name="T18" fmla="*/ 17 w 113"/>
                <a:gd name="T19" fmla="*/ 57 h 235"/>
                <a:gd name="T20" fmla="*/ 36 w 113"/>
                <a:gd name="T21" fmla="*/ 45 h 235"/>
                <a:gd name="T22" fmla="*/ 57 w 113"/>
                <a:gd name="T23" fmla="*/ 57 h 235"/>
                <a:gd name="T24" fmla="*/ 71 w 113"/>
                <a:gd name="T25" fmla="*/ 91 h 235"/>
                <a:gd name="T26" fmla="*/ 42 w 113"/>
                <a:gd name="T27" fmla="*/ 133 h 235"/>
                <a:gd name="T28" fmla="*/ 42 w 113"/>
                <a:gd name="T29" fmla="*/ 193 h 235"/>
                <a:gd name="T30" fmla="*/ 75 w 113"/>
                <a:gd name="T31" fmla="*/ 235 h 235"/>
                <a:gd name="T32" fmla="*/ 75 w 113"/>
                <a:gd name="T3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235">
                  <a:moveTo>
                    <a:pt x="75" y="235"/>
                  </a:moveTo>
                  <a:lnTo>
                    <a:pt x="82" y="182"/>
                  </a:lnTo>
                  <a:lnTo>
                    <a:pt x="113" y="159"/>
                  </a:lnTo>
                  <a:lnTo>
                    <a:pt x="113" y="117"/>
                  </a:lnTo>
                  <a:lnTo>
                    <a:pt x="78" y="70"/>
                  </a:lnTo>
                  <a:lnTo>
                    <a:pt x="50" y="11"/>
                  </a:lnTo>
                  <a:lnTo>
                    <a:pt x="21" y="0"/>
                  </a:lnTo>
                  <a:lnTo>
                    <a:pt x="8" y="53"/>
                  </a:lnTo>
                  <a:lnTo>
                    <a:pt x="0" y="133"/>
                  </a:lnTo>
                  <a:lnTo>
                    <a:pt x="17" y="57"/>
                  </a:lnTo>
                  <a:lnTo>
                    <a:pt x="36" y="45"/>
                  </a:lnTo>
                  <a:lnTo>
                    <a:pt x="57" y="57"/>
                  </a:lnTo>
                  <a:lnTo>
                    <a:pt x="71" y="91"/>
                  </a:lnTo>
                  <a:lnTo>
                    <a:pt x="42" y="133"/>
                  </a:lnTo>
                  <a:lnTo>
                    <a:pt x="42" y="193"/>
                  </a:lnTo>
                  <a:lnTo>
                    <a:pt x="75" y="235"/>
                  </a:lnTo>
                  <a:lnTo>
                    <a:pt x="75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5" name="Freeform 61"/>
            <p:cNvSpPr>
              <a:spLocks/>
            </p:cNvSpPr>
            <p:nvPr/>
          </p:nvSpPr>
          <p:spPr bwMode="auto">
            <a:xfrm>
              <a:off x="3690" y="2566"/>
              <a:ext cx="10" cy="23"/>
            </a:xfrm>
            <a:custGeom>
              <a:avLst/>
              <a:gdLst>
                <a:gd name="T0" fmla="*/ 0 w 28"/>
                <a:gd name="T1" fmla="*/ 0 h 69"/>
                <a:gd name="T2" fmla="*/ 22 w 28"/>
                <a:gd name="T3" fmla="*/ 29 h 69"/>
                <a:gd name="T4" fmla="*/ 28 w 28"/>
                <a:gd name="T5" fmla="*/ 69 h 69"/>
                <a:gd name="T6" fmla="*/ 3 w 28"/>
                <a:gd name="T7" fmla="*/ 42 h 69"/>
                <a:gd name="T8" fmla="*/ 0 w 28"/>
                <a:gd name="T9" fmla="*/ 0 h 69"/>
                <a:gd name="T10" fmla="*/ 0 w 28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9">
                  <a:moveTo>
                    <a:pt x="0" y="0"/>
                  </a:moveTo>
                  <a:lnTo>
                    <a:pt x="22" y="29"/>
                  </a:lnTo>
                  <a:lnTo>
                    <a:pt x="28" y="69"/>
                  </a:lnTo>
                  <a:lnTo>
                    <a:pt x="3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6" name="Freeform 62"/>
            <p:cNvSpPr>
              <a:spLocks/>
            </p:cNvSpPr>
            <p:nvPr/>
          </p:nvSpPr>
          <p:spPr bwMode="auto">
            <a:xfrm>
              <a:off x="4017" y="2547"/>
              <a:ext cx="18" cy="73"/>
            </a:xfrm>
            <a:custGeom>
              <a:avLst/>
              <a:gdLst>
                <a:gd name="T0" fmla="*/ 21 w 57"/>
                <a:gd name="T1" fmla="*/ 11 h 207"/>
                <a:gd name="T2" fmla="*/ 21 w 57"/>
                <a:gd name="T3" fmla="*/ 160 h 207"/>
                <a:gd name="T4" fmla="*/ 0 w 57"/>
                <a:gd name="T5" fmla="*/ 207 h 207"/>
                <a:gd name="T6" fmla="*/ 57 w 57"/>
                <a:gd name="T7" fmla="*/ 122 h 207"/>
                <a:gd name="T8" fmla="*/ 57 w 57"/>
                <a:gd name="T9" fmla="*/ 15 h 207"/>
                <a:gd name="T10" fmla="*/ 34 w 57"/>
                <a:gd name="T11" fmla="*/ 0 h 207"/>
                <a:gd name="T12" fmla="*/ 21 w 57"/>
                <a:gd name="T13" fmla="*/ 11 h 207"/>
                <a:gd name="T14" fmla="*/ 21 w 57"/>
                <a:gd name="T15" fmla="*/ 1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07">
                  <a:moveTo>
                    <a:pt x="21" y="11"/>
                  </a:moveTo>
                  <a:lnTo>
                    <a:pt x="21" y="160"/>
                  </a:lnTo>
                  <a:lnTo>
                    <a:pt x="0" y="207"/>
                  </a:lnTo>
                  <a:lnTo>
                    <a:pt x="57" y="122"/>
                  </a:lnTo>
                  <a:lnTo>
                    <a:pt x="57" y="15"/>
                  </a:lnTo>
                  <a:lnTo>
                    <a:pt x="34" y="0"/>
                  </a:lnTo>
                  <a:lnTo>
                    <a:pt x="21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7" name="Freeform 63"/>
            <p:cNvSpPr>
              <a:spLocks/>
            </p:cNvSpPr>
            <p:nvPr/>
          </p:nvSpPr>
          <p:spPr bwMode="auto">
            <a:xfrm>
              <a:off x="3988" y="2566"/>
              <a:ext cx="29" cy="87"/>
            </a:xfrm>
            <a:custGeom>
              <a:avLst/>
              <a:gdLst>
                <a:gd name="T0" fmla="*/ 62 w 87"/>
                <a:gd name="T1" fmla="*/ 0 h 247"/>
                <a:gd name="T2" fmla="*/ 0 w 87"/>
                <a:gd name="T3" fmla="*/ 247 h 247"/>
                <a:gd name="T4" fmla="*/ 34 w 87"/>
                <a:gd name="T5" fmla="*/ 164 h 247"/>
                <a:gd name="T6" fmla="*/ 70 w 87"/>
                <a:gd name="T7" fmla="*/ 149 h 247"/>
                <a:gd name="T8" fmla="*/ 87 w 87"/>
                <a:gd name="T9" fmla="*/ 90 h 247"/>
                <a:gd name="T10" fmla="*/ 70 w 87"/>
                <a:gd name="T11" fmla="*/ 59 h 247"/>
                <a:gd name="T12" fmla="*/ 62 w 87"/>
                <a:gd name="T13" fmla="*/ 0 h 247"/>
                <a:gd name="T14" fmla="*/ 62 w 87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247">
                  <a:moveTo>
                    <a:pt x="62" y="0"/>
                  </a:moveTo>
                  <a:lnTo>
                    <a:pt x="0" y="247"/>
                  </a:lnTo>
                  <a:lnTo>
                    <a:pt x="34" y="164"/>
                  </a:lnTo>
                  <a:lnTo>
                    <a:pt x="70" y="149"/>
                  </a:lnTo>
                  <a:lnTo>
                    <a:pt x="87" y="90"/>
                  </a:lnTo>
                  <a:lnTo>
                    <a:pt x="70" y="5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8" name="Freeform 64"/>
            <p:cNvSpPr>
              <a:spLocks/>
            </p:cNvSpPr>
            <p:nvPr/>
          </p:nvSpPr>
          <p:spPr bwMode="auto">
            <a:xfrm>
              <a:off x="3829" y="2372"/>
              <a:ext cx="87" cy="33"/>
            </a:xfrm>
            <a:custGeom>
              <a:avLst/>
              <a:gdLst>
                <a:gd name="T0" fmla="*/ 266 w 266"/>
                <a:gd name="T1" fmla="*/ 97 h 97"/>
                <a:gd name="T2" fmla="*/ 146 w 266"/>
                <a:gd name="T3" fmla="*/ 36 h 97"/>
                <a:gd name="T4" fmla="*/ 0 w 266"/>
                <a:gd name="T5" fmla="*/ 0 h 97"/>
                <a:gd name="T6" fmla="*/ 266 w 266"/>
                <a:gd name="T7" fmla="*/ 97 h 97"/>
                <a:gd name="T8" fmla="*/ 266 w 26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97">
                  <a:moveTo>
                    <a:pt x="266" y="97"/>
                  </a:moveTo>
                  <a:lnTo>
                    <a:pt x="146" y="36"/>
                  </a:lnTo>
                  <a:lnTo>
                    <a:pt x="0" y="0"/>
                  </a:lnTo>
                  <a:lnTo>
                    <a:pt x="266" y="97"/>
                  </a:lnTo>
                  <a:lnTo>
                    <a:pt x="26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9" name="Freeform 65"/>
            <p:cNvSpPr>
              <a:spLocks/>
            </p:cNvSpPr>
            <p:nvPr/>
          </p:nvSpPr>
          <p:spPr bwMode="auto">
            <a:xfrm>
              <a:off x="3479" y="3670"/>
              <a:ext cx="25" cy="95"/>
            </a:xfrm>
            <a:custGeom>
              <a:avLst/>
              <a:gdLst>
                <a:gd name="T0" fmla="*/ 11 w 78"/>
                <a:gd name="T1" fmla="*/ 0 h 270"/>
                <a:gd name="T2" fmla="*/ 0 w 78"/>
                <a:gd name="T3" fmla="*/ 270 h 270"/>
                <a:gd name="T4" fmla="*/ 55 w 78"/>
                <a:gd name="T5" fmla="*/ 270 h 270"/>
                <a:gd name="T6" fmla="*/ 78 w 78"/>
                <a:gd name="T7" fmla="*/ 0 h 270"/>
                <a:gd name="T8" fmla="*/ 11 w 78"/>
                <a:gd name="T9" fmla="*/ 0 h 270"/>
                <a:gd name="T10" fmla="*/ 11 w 78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70">
                  <a:moveTo>
                    <a:pt x="11" y="0"/>
                  </a:moveTo>
                  <a:lnTo>
                    <a:pt x="0" y="270"/>
                  </a:lnTo>
                  <a:lnTo>
                    <a:pt x="55" y="27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0" name="Freeform 66"/>
            <p:cNvSpPr>
              <a:spLocks/>
            </p:cNvSpPr>
            <p:nvPr/>
          </p:nvSpPr>
          <p:spPr bwMode="auto">
            <a:xfrm>
              <a:off x="3850" y="2860"/>
              <a:ext cx="70" cy="63"/>
            </a:xfrm>
            <a:custGeom>
              <a:avLst/>
              <a:gdLst>
                <a:gd name="T0" fmla="*/ 0 w 215"/>
                <a:gd name="T1" fmla="*/ 151 h 177"/>
                <a:gd name="T2" fmla="*/ 113 w 215"/>
                <a:gd name="T3" fmla="*/ 177 h 177"/>
                <a:gd name="T4" fmla="*/ 215 w 215"/>
                <a:gd name="T5" fmla="*/ 80 h 177"/>
                <a:gd name="T6" fmla="*/ 153 w 215"/>
                <a:gd name="T7" fmla="*/ 0 h 177"/>
                <a:gd name="T8" fmla="*/ 0 w 215"/>
                <a:gd name="T9" fmla="*/ 151 h 177"/>
                <a:gd name="T10" fmla="*/ 0 w 215"/>
                <a:gd name="T11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77">
                  <a:moveTo>
                    <a:pt x="0" y="151"/>
                  </a:moveTo>
                  <a:lnTo>
                    <a:pt x="113" y="177"/>
                  </a:lnTo>
                  <a:lnTo>
                    <a:pt x="215" y="80"/>
                  </a:lnTo>
                  <a:lnTo>
                    <a:pt x="153" y="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1" name="Freeform 67"/>
            <p:cNvSpPr>
              <a:spLocks/>
            </p:cNvSpPr>
            <p:nvPr/>
          </p:nvSpPr>
          <p:spPr bwMode="auto">
            <a:xfrm>
              <a:off x="3802" y="2903"/>
              <a:ext cx="132" cy="496"/>
            </a:xfrm>
            <a:custGeom>
              <a:avLst/>
              <a:gdLst>
                <a:gd name="T0" fmla="*/ 0 w 403"/>
                <a:gd name="T1" fmla="*/ 6 h 1412"/>
                <a:gd name="T2" fmla="*/ 105 w 403"/>
                <a:gd name="T3" fmla="*/ 0 h 1412"/>
                <a:gd name="T4" fmla="*/ 162 w 403"/>
                <a:gd name="T5" fmla="*/ 97 h 1412"/>
                <a:gd name="T6" fmla="*/ 266 w 403"/>
                <a:gd name="T7" fmla="*/ 156 h 1412"/>
                <a:gd name="T8" fmla="*/ 304 w 403"/>
                <a:gd name="T9" fmla="*/ 219 h 1412"/>
                <a:gd name="T10" fmla="*/ 222 w 403"/>
                <a:gd name="T11" fmla="*/ 236 h 1412"/>
                <a:gd name="T12" fmla="*/ 238 w 403"/>
                <a:gd name="T13" fmla="*/ 365 h 1412"/>
                <a:gd name="T14" fmla="*/ 361 w 403"/>
                <a:gd name="T15" fmla="*/ 698 h 1412"/>
                <a:gd name="T16" fmla="*/ 356 w 403"/>
                <a:gd name="T17" fmla="*/ 1085 h 1412"/>
                <a:gd name="T18" fmla="*/ 403 w 403"/>
                <a:gd name="T19" fmla="*/ 1361 h 1412"/>
                <a:gd name="T20" fmla="*/ 323 w 403"/>
                <a:gd name="T21" fmla="*/ 1412 h 1412"/>
                <a:gd name="T22" fmla="*/ 297 w 403"/>
                <a:gd name="T23" fmla="*/ 981 h 1412"/>
                <a:gd name="T24" fmla="*/ 205 w 403"/>
                <a:gd name="T25" fmla="*/ 667 h 1412"/>
                <a:gd name="T26" fmla="*/ 175 w 403"/>
                <a:gd name="T27" fmla="*/ 242 h 1412"/>
                <a:gd name="T28" fmla="*/ 0 w 403"/>
                <a:gd name="T29" fmla="*/ 6 h 1412"/>
                <a:gd name="T30" fmla="*/ 0 w 403"/>
                <a:gd name="T31" fmla="*/ 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3" h="1412">
                  <a:moveTo>
                    <a:pt x="0" y="6"/>
                  </a:moveTo>
                  <a:lnTo>
                    <a:pt x="105" y="0"/>
                  </a:lnTo>
                  <a:lnTo>
                    <a:pt x="162" y="97"/>
                  </a:lnTo>
                  <a:lnTo>
                    <a:pt x="266" y="156"/>
                  </a:lnTo>
                  <a:lnTo>
                    <a:pt x="304" y="219"/>
                  </a:lnTo>
                  <a:lnTo>
                    <a:pt x="222" y="236"/>
                  </a:lnTo>
                  <a:lnTo>
                    <a:pt x="238" y="365"/>
                  </a:lnTo>
                  <a:lnTo>
                    <a:pt x="361" y="698"/>
                  </a:lnTo>
                  <a:lnTo>
                    <a:pt x="356" y="1085"/>
                  </a:lnTo>
                  <a:lnTo>
                    <a:pt x="403" y="1361"/>
                  </a:lnTo>
                  <a:lnTo>
                    <a:pt x="323" y="1412"/>
                  </a:lnTo>
                  <a:lnTo>
                    <a:pt x="297" y="981"/>
                  </a:lnTo>
                  <a:lnTo>
                    <a:pt x="205" y="667"/>
                  </a:lnTo>
                  <a:lnTo>
                    <a:pt x="175" y="24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2" name="Freeform 68"/>
            <p:cNvSpPr>
              <a:spLocks/>
            </p:cNvSpPr>
            <p:nvPr/>
          </p:nvSpPr>
          <p:spPr bwMode="auto">
            <a:xfrm>
              <a:off x="3909" y="3557"/>
              <a:ext cx="76" cy="195"/>
            </a:xfrm>
            <a:custGeom>
              <a:avLst/>
              <a:gdLst>
                <a:gd name="T0" fmla="*/ 114 w 232"/>
                <a:gd name="T1" fmla="*/ 70 h 555"/>
                <a:gd name="T2" fmla="*/ 57 w 232"/>
                <a:gd name="T3" fmla="*/ 293 h 555"/>
                <a:gd name="T4" fmla="*/ 114 w 232"/>
                <a:gd name="T5" fmla="*/ 460 h 555"/>
                <a:gd name="T6" fmla="*/ 232 w 232"/>
                <a:gd name="T7" fmla="*/ 521 h 555"/>
                <a:gd name="T8" fmla="*/ 207 w 232"/>
                <a:gd name="T9" fmla="*/ 555 h 555"/>
                <a:gd name="T10" fmla="*/ 0 w 232"/>
                <a:gd name="T11" fmla="*/ 420 h 555"/>
                <a:gd name="T12" fmla="*/ 10 w 232"/>
                <a:gd name="T13" fmla="*/ 0 h 555"/>
                <a:gd name="T14" fmla="*/ 114 w 232"/>
                <a:gd name="T15" fmla="*/ 70 h 555"/>
                <a:gd name="T16" fmla="*/ 114 w 232"/>
                <a:gd name="T17" fmla="*/ 7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555">
                  <a:moveTo>
                    <a:pt x="114" y="70"/>
                  </a:moveTo>
                  <a:lnTo>
                    <a:pt x="57" y="293"/>
                  </a:lnTo>
                  <a:lnTo>
                    <a:pt x="114" y="460"/>
                  </a:lnTo>
                  <a:lnTo>
                    <a:pt x="232" y="521"/>
                  </a:lnTo>
                  <a:lnTo>
                    <a:pt x="207" y="555"/>
                  </a:lnTo>
                  <a:lnTo>
                    <a:pt x="0" y="420"/>
                  </a:lnTo>
                  <a:lnTo>
                    <a:pt x="10" y="0"/>
                  </a:lnTo>
                  <a:lnTo>
                    <a:pt x="114" y="70"/>
                  </a:lnTo>
                  <a:lnTo>
                    <a:pt x="114" y="7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3" name="Freeform 69"/>
            <p:cNvSpPr>
              <a:spLocks/>
            </p:cNvSpPr>
            <p:nvPr/>
          </p:nvSpPr>
          <p:spPr bwMode="auto">
            <a:xfrm>
              <a:off x="3814" y="2788"/>
              <a:ext cx="138" cy="160"/>
            </a:xfrm>
            <a:custGeom>
              <a:avLst/>
              <a:gdLst>
                <a:gd name="T0" fmla="*/ 318 w 420"/>
                <a:gd name="T1" fmla="*/ 0 h 456"/>
                <a:gd name="T2" fmla="*/ 247 w 420"/>
                <a:gd name="T3" fmla="*/ 213 h 456"/>
                <a:gd name="T4" fmla="*/ 107 w 420"/>
                <a:gd name="T5" fmla="*/ 333 h 456"/>
                <a:gd name="T6" fmla="*/ 0 w 420"/>
                <a:gd name="T7" fmla="*/ 202 h 456"/>
                <a:gd name="T8" fmla="*/ 57 w 420"/>
                <a:gd name="T9" fmla="*/ 360 h 456"/>
                <a:gd name="T10" fmla="*/ 32 w 420"/>
                <a:gd name="T11" fmla="*/ 447 h 456"/>
                <a:gd name="T12" fmla="*/ 80 w 420"/>
                <a:gd name="T13" fmla="*/ 369 h 456"/>
                <a:gd name="T14" fmla="*/ 131 w 420"/>
                <a:gd name="T15" fmla="*/ 369 h 456"/>
                <a:gd name="T16" fmla="*/ 280 w 420"/>
                <a:gd name="T17" fmla="*/ 240 h 456"/>
                <a:gd name="T18" fmla="*/ 280 w 420"/>
                <a:gd name="T19" fmla="*/ 295 h 456"/>
                <a:gd name="T20" fmla="*/ 192 w 420"/>
                <a:gd name="T21" fmla="*/ 377 h 456"/>
                <a:gd name="T22" fmla="*/ 255 w 420"/>
                <a:gd name="T23" fmla="*/ 432 h 456"/>
                <a:gd name="T24" fmla="*/ 247 w 420"/>
                <a:gd name="T25" fmla="*/ 377 h 456"/>
                <a:gd name="T26" fmla="*/ 291 w 420"/>
                <a:gd name="T27" fmla="*/ 360 h 456"/>
                <a:gd name="T28" fmla="*/ 348 w 420"/>
                <a:gd name="T29" fmla="*/ 282 h 456"/>
                <a:gd name="T30" fmla="*/ 354 w 420"/>
                <a:gd name="T31" fmla="*/ 329 h 456"/>
                <a:gd name="T32" fmla="*/ 323 w 420"/>
                <a:gd name="T33" fmla="*/ 456 h 456"/>
                <a:gd name="T34" fmla="*/ 377 w 420"/>
                <a:gd name="T35" fmla="*/ 377 h 456"/>
                <a:gd name="T36" fmla="*/ 420 w 420"/>
                <a:gd name="T37" fmla="*/ 341 h 456"/>
                <a:gd name="T38" fmla="*/ 407 w 420"/>
                <a:gd name="T39" fmla="*/ 255 h 456"/>
                <a:gd name="T40" fmla="*/ 291 w 420"/>
                <a:gd name="T41" fmla="*/ 202 h 456"/>
                <a:gd name="T42" fmla="*/ 356 w 420"/>
                <a:gd name="T43" fmla="*/ 55 h 456"/>
                <a:gd name="T44" fmla="*/ 318 w 420"/>
                <a:gd name="T45" fmla="*/ 0 h 456"/>
                <a:gd name="T46" fmla="*/ 318 w 420"/>
                <a:gd name="T4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456">
                  <a:moveTo>
                    <a:pt x="318" y="0"/>
                  </a:moveTo>
                  <a:lnTo>
                    <a:pt x="247" y="213"/>
                  </a:lnTo>
                  <a:lnTo>
                    <a:pt x="107" y="333"/>
                  </a:lnTo>
                  <a:lnTo>
                    <a:pt x="0" y="202"/>
                  </a:lnTo>
                  <a:lnTo>
                    <a:pt x="57" y="360"/>
                  </a:lnTo>
                  <a:lnTo>
                    <a:pt x="32" y="447"/>
                  </a:lnTo>
                  <a:lnTo>
                    <a:pt x="80" y="369"/>
                  </a:lnTo>
                  <a:lnTo>
                    <a:pt x="131" y="369"/>
                  </a:lnTo>
                  <a:lnTo>
                    <a:pt x="280" y="240"/>
                  </a:lnTo>
                  <a:lnTo>
                    <a:pt x="280" y="295"/>
                  </a:lnTo>
                  <a:lnTo>
                    <a:pt x="192" y="377"/>
                  </a:lnTo>
                  <a:lnTo>
                    <a:pt x="255" y="432"/>
                  </a:lnTo>
                  <a:lnTo>
                    <a:pt x="247" y="377"/>
                  </a:lnTo>
                  <a:lnTo>
                    <a:pt x="291" y="360"/>
                  </a:lnTo>
                  <a:lnTo>
                    <a:pt x="348" y="282"/>
                  </a:lnTo>
                  <a:lnTo>
                    <a:pt x="354" y="329"/>
                  </a:lnTo>
                  <a:lnTo>
                    <a:pt x="323" y="456"/>
                  </a:lnTo>
                  <a:lnTo>
                    <a:pt x="377" y="377"/>
                  </a:lnTo>
                  <a:lnTo>
                    <a:pt x="420" y="341"/>
                  </a:lnTo>
                  <a:lnTo>
                    <a:pt x="407" y="255"/>
                  </a:lnTo>
                  <a:lnTo>
                    <a:pt x="291" y="202"/>
                  </a:lnTo>
                  <a:lnTo>
                    <a:pt x="356" y="55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4" name="Freeform 70"/>
            <p:cNvSpPr>
              <a:spLocks/>
            </p:cNvSpPr>
            <p:nvPr/>
          </p:nvSpPr>
          <p:spPr bwMode="auto">
            <a:xfrm>
              <a:off x="3650" y="2820"/>
              <a:ext cx="178" cy="145"/>
            </a:xfrm>
            <a:custGeom>
              <a:avLst/>
              <a:gdLst>
                <a:gd name="T0" fmla="*/ 502 w 546"/>
                <a:gd name="T1" fmla="*/ 114 h 413"/>
                <a:gd name="T2" fmla="*/ 447 w 546"/>
                <a:gd name="T3" fmla="*/ 162 h 413"/>
                <a:gd name="T4" fmla="*/ 339 w 546"/>
                <a:gd name="T5" fmla="*/ 363 h 413"/>
                <a:gd name="T6" fmla="*/ 0 w 546"/>
                <a:gd name="T7" fmla="*/ 0 h 413"/>
                <a:gd name="T8" fmla="*/ 253 w 546"/>
                <a:gd name="T9" fmla="*/ 333 h 413"/>
                <a:gd name="T10" fmla="*/ 388 w 546"/>
                <a:gd name="T11" fmla="*/ 413 h 413"/>
                <a:gd name="T12" fmla="*/ 430 w 546"/>
                <a:gd name="T13" fmla="*/ 295 h 413"/>
                <a:gd name="T14" fmla="*/ 546 w 546"/>
                <a:gd name="T15" fmla="*/ 333 h 413"/>
                <a:gd name="T16" fmla="*/ 460 w 546"/>
                <a:gd name="T17" fmla="*/ 194 h 413"/>
                <a:gd name="T18" fmla="*/ 515 w 546"/>
                <a:gd name="T19" fmla="*/ 139 h 413"/>
                <a:gd name="T20" fmla="*/ 502 w 546"/>
                <a:gd name="T21" fmla="*/ 114 h 413"/>
                <a:gd name="T22" fmla="*/ 502 w 546"/>
                <a:gd name="T23" fmla="*/ 11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413">
                  <a:moveTo>
                    <a:pt x="502" y="114"/>
                  </a:moveTo>
                  <a:lnTo>
                    <a:pt x="447" y="162"/>
                  </a:lnTo>
                  <a:lnTo>
                    <a:pt x="339" y="363"/>
                  </a:lnTo>
                  <a:lnTo>
                    <a:pt x="0" y="0"/>
                  </a:lnTo>
                  <a:lnTo>
                    <a:pt x="253" y="333"/>
                  </a:lnTo>
                  <a:lnTo>
                    <a:pt x="388" y="413"/>
                  </a:lnTo>
                  <a:lnTo>
                    <a:pt x="430" y="295"/>
                  </a:lnTo>
                  <a:lnTo>
                    <a:pt x="546" y="333"/>
                  </a:lnTo>
                  <a:lnTo>
                    <a:pt x="460" y="194"/>
                  </a:lnTo>
                  <a:lnTo>
                    <a:pt x="515" y="139"/>
                  </a:lnTo>
                  <a:lnTo>
                    <a:pt x="502" y="114"/>
                  </a:lnTo>
                  <a:lnTo>
                    <a:pt x="502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5" name="Freeform 71"/>
            <p:cNvSpPr>
              <a:spLocks/>
            </p:cNvSpPr>
            <p:nvPr/>
          </p:nvSpPr>
          <p:spPr bwMode="auto">
            <a:xfrm>
              <a:off x="3825" y="2938"/>
              <a:ext cx="65" cy="66"/>
            </a:xfrm>
            <a:custGeom>
              <a:avLst/>
              <a:gdLst>
                <a:gd name="T0" fmla="*/ 12 w 198"/>
                <a:gd name="T1" fmla="*/ 0 h 190"/>
                <a:gd name="T2" fmla="*/ 94 w 198"/>
                <a:gd name="T3" fmla="*/ 0 h 190"/>
                <a:gd name="T4" fmla="*/ 154 w 198"/>
                <a:gd name="T5" fmla="*/ 95 h 190"/>
                <a:gd name="T6" fmla="*/ 198 w 198"/>
                <a:gd name="T7" fmla="*/ 122 h 190"/>
                <a:gd name="T8" fmla="*/ 154 w 198"/>
                <a:gd name="T9" fmla="*/ 139 h 190"/>
                <a:gd name="T10" fmla="*/ 132 w 198"/>
                <a:gd name="T11" fmla="*/ 160 h 190"/>
                <a:gd name="T12" fmla="*/ 122 w 198"/>
                <a:gd name="T13" fmla="*/ 190 h 190"/>
                <a:gd name="T14" fmla="*/ 18 w 198"/>
                <a:gd name="T15" fmla="*/ 70 h 190"/>
                <a:gd name="T16" fmla="*/ 0 w 198"/>
                <a:gd name="T17" fmla="*/ 21 h 190"/>
                <a:gd name="T18" fmla="*/ 12 w 198"/>
                <a:gd name="T19" fmla="*/ 0 h 190"/>
                <a:gd name="T20" fmla="*/ 12 w 198"/>
                <a:gd name="T2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90">
                  <a:moveTo>
                    <a:pt x="12" y="0"/>
                  </a:moveTo>
                  <a:lnTo>
                    <a:pt x="94" y="0"/>
                  </a:lnTo>
                  <a:lnTo>
                    <a:pt x="154" y="95"/>
                  </a:lnTo>
                  <a:lnTo>
                    <a:pt x="198" y="122"/>
                  </a:lnTo>
                  <a:lnTo>
                    <a:pt x="154" y="139"/>
                  </a:lnTo>
                  <a:lnTo>
                    <a:pt x="132" y="160"/>
                  </a:lnTo>
                  <a:lnTo>
                    <a:pt x="122" y="190"/>
                  </a:lnTo>
                  <a:lnTo>
                    <a:pt x="18" y="70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6" name="Freeform 72"/>
            <p:cNvSpPr>
              <a:spLocks/>
            </p:cNvSpPr>
            <p:nvPr/>
          </p:nvSpPr>
          <p:spPr bwMode="auto">
            <a:xfrm>
              <a:off x="3863" y="3022"/>
              <a:ext cx="45" cy="363"/>
            </a:xfrm>
            <a:custGeom>
              <a:avLst/>
              <a:gdLst>
                <a:gd name="T0" fmla="*/ 16 w 139"/>
                <a:gd name="T1" fmla="*/ 0 h 1036"/>
                <a:gd name="T2" fmla="*/ 44 w 139"/>
                <a:gd name="T3" fmla="*/ 329 h 1036"/>
                <a:gd name="T4" fmla="*/ 113 w 139"/>
                <a:gd name="T5" fmla="*/ 643 h 1036"/>
                <a:gd name="T6" fmla="*/ 139 w 139"/>
                <a:gd name="T7" fmla="*/ 1036 h 1036"/>
                <a:gd name="T8" fmla="*/ 82 w 139"/>
                <a:gd name="T9" fmla="*/ 616 h 1036"/>
                <a:gd name="T10" fmla="*/ 21 w 139"/>
                <a:gd name="T11" fmla="*/ 329 h 1036"/>
                <a:gd name="T12" fmla="*/ 0 w 139"/>
                <a:gd name="T13" fmla="*/ 128 h 1036"/>
                <a:gd name="T14" fmla="*/ 16 w 139"/>
                <a:gd name="T15" fmla="*/ 0 h 1036"/>
                <a:gd name="T16" fmla="*/ 16 w 139"/>
                <a:gd name="T17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036">
                  <a:moveTo>
                    <a:pt x="16" y="0"/>
                  </a:moveTo>
                  <a:lnTo>
                    <a:pt x="44" y="329"/>
                  </a:lnTo>
                  <a:lnTo>
                    <a:pt x="113" y="643"/>
                  </a:lnTo>
                  <a:lnTo>
                    <a:pt x="139" y="1036"/>
                  </a:lnTo>
                  <a:lnTo>
                    <a:pt x="82" y="616"/>
                  </a:lnTo>
                  <a:lnTo>
                    <a:pt x="21" y="329"/>
                  </a:lnTo>
                  <a:lnTo>
                    <a:pt x="0" y="12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7" name="Freeform 73"/>
            <p:cNvSpPr>
              <a:spLocks/>
            </p:cNvSpPr>
            <p:nvPr/>
          </p:nvSpPr>
          <p:spPr bwMode="auto">
            <a:xfrm>
              <a:off x="3902" y="2945"/>
              <a:ext cx="90" cy="421"/>
            </a:xfrm>
            <a:custGeom>
              <a:avLst/>
              <a:gdLst>
                <a:gd name="T0" fmla="*/ 274 w 274"/>
                <a:gd name="T1" fmla="*/ 1201 h 1201"/>
                <a:gd name="T2" fmla="*/ 244 w 274"/>
                <a:gd name="T3" fmla="*/ 920 h 1201"/>
                <a:gd name="T4" fmla="*/ 124 w 274"/>
                <a:gd name="T5" fmla="*/ 323 h 1201"/>
                <a:gd name="T6" fmla="*/ 36 w 274"/>
                <a:gd name="T7" fmla="*/ 124 h 1201"/>
                <a:gd name="T8" fmla="*/ 0 w 274"/>
                <a:gd name="T9" fmla="*/ 101 h 1201"/>
                <a:gd name="T10" fmla="*/ 0 w 274"/>
                <a:gd name="T11" fmla="*/ 84 h 1201"/>
                <a:gd name="T12" fmla="*/ 0 w 274"/>
                <a:gd name="T13" fmla="*/ 0 h 1201"/>
                <a:gd name="T14" fmla="*/ 19 w 274"/>
                <a:gd name="T15" fmla="*/ 101 h 1201"/>
                <a:gd name="T16" fmla="*/ 67 w 274"/>
                <a:gd name="T17" fmla="*/ 124 h 1201"/>
                <a:gd name="T18" fmla="*/ 143 w 274"/>
                <a:gd name="T19" fmla="*/ 323 h 1201"/>
                <a:gd name="T20" fmla="*/ 255 w 274"/>
                <a:gd name="T21" fmla="*/ 910 h 1201"/>
                <a:gd name="T22" fmla="*/ 274 w 274"/>
                <a:gd name="T23" fmla="*/ 1201 h 1201"/>
                <a:gd name="T24" fmla="*/ 274 w 274"/>
                <a:gd name="T25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201">
                  <a:moveTo>
                    <a:pt x="274" y="1201"/>
                  </a:moveTo>
                  <a:lnTo>
                    <a:pt x="244" y="920"/>
                  </a:lnTo>
                  <a:lnTo>
                    <a:pt x="124" y="323"/>
                  </a:lnTo>
                  <a:lnTo>
                    <a:pt x="36" y="124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9" y="101"/>
                  </a:lnTo>
                  <a:lnTo>
                    <a:pt x="67" y="124"/>
                  </a:lnTo>
                  <a:lnTo>
                    <a:pt x="143" y="323"/>
                  </a:lnTo>
                  <a:lnTo>
                    <a:pt x="255" y="910"/>
                  </a:lnTo>
                  <a:lnTo>
                    <a:pt x="274" y="1201"/>
                  </a:lnTo>
                  <a:lnTo>
                    <a:pt x="274" y="1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8" name="Freeform 74"/>
            <p:cNvSpPr>
              <a:spLocks/>
            </p:cNvSpPr>
            <p:nvPr/>
          </p:nvSpPr>
          <p:spPr bwMode="auto">
            <a:xfrm>
              <a:off x="3639" y="3475"/>
              <a:ext cx="387" cy="166"/>
            </a:xfrm>
            <a:custGeom>
              <a:avLst/>
              <a:gdLst>
                <a:gd name="T0" fmla="*/ 1002 w 1183"/>
                <a:gd name="T1" fmla="*/ 38 h 475"/>
                <a:gd name="T2" fmla="*/ 977 w 1183"/>
                <a:gd name="T3" fmla="*/ 82 h 475"/>
                <a:gd name="T4" fmla="*/ 1051 w 1183"/>
                <a:gd name="T5" fmla="*/ 150 h 475"/>
                <a:gd name="T6" fmla="*/ 1103 w 1183"/>
                <a:gd name="T7" fmla="*/ 150 h 475"/>
                <a:gd name="T8" fmla="*/ 1144 w 1183"/>
                <a:gd name="T9" fmla="*/ 112 h 475"/>
                <a:gd name="T10" fmla="*/ 1183 w 1183"/>
                <a:gd name="T11" fmla="*/ 120 h 475"/>
                <a:gd name="T12" fmla="*/ 1169 w 1183"/>
                <a:gd name="T13" fmla="*/ 202 h 475"/>
                <a:gd name="T14" fmla="*/ 1112 w 1183"/>
                <a:gd name="T15" fmla="*/ 240 h 475"/>
                <a:gd name="T16" fmla="*/ 1103 w 1183"/>
                <a:gd name="T17" fmla="*/ 299 h 475"/>
                <a:gd name="T18" fmla="*/ 1059 w 1183"/>
                <a:gd name="T19" fmla="*/ 329 h 475"/>
                <a:gd name="T20" fmla="*/ 958 w 1183"/>
                <a:gd name="T21" fmla="*/ 329 h 475"/>
                <a:gd name="T22" fmla="*/ 597 w 1183"/>
                <a:gd name="T23" fmla="*/ 274 h 475"/>
                <a:gd name="T24" fmla="*/ 515 w 1183"/>
                <a:gd name="T25" fmla="*/ 247 h 475"/>
                <a:gd name="T26" fmla="*/ 426 w 1183"/>
                <a:gd name="T27" fmla="*/ 306 h 475"/>
                <a:gd name="T28" fmla="*/ 268 w 1183"/>
                <a:gd name="T29" fmla="*/ 386 h 475"/>
                <a:gd name="T30" fmla="*/ 0 w 1183"/>
                <a:gd name="T31" fmla="*/ 475 h 475"/>
                <a:gd name="T32" fmla="*/ 382 w 1183"/>
                <a:gd name="T33" fmla="*/ 177 h 475"/>
                <a:gd name="T34" fmla="*/ 447 w 1183"/>
                <a:gd name="T35" fmla="*/ 169 h 475"/>
                <a:gd name="T36" fmla="*/ 488 w 1183"/>
                <a:gd name="T37" fmla="*/ 127 h 475"/>
                <a:gd name="T38" fmla="*/ 488 w 1183"/>
                <a:gd name="T39" fmla="*/ 70 h 475"/>
                <a:gd name="T40" fmla="*/ 481 w 1183"/>
                <a:gd name="T41" fmla="*/ 0 h 475"/>
                <a:gd name="T42" fmla="*/ 964 w 1183"/>
                <a:gd name="T43" fmla="*/ 0 h 475"/>
                <a:gd name="T44" fmla="*/ 1002 w 1183"/>
                <a:gd name="T45" fmla="*/ 38 h 475"/>
                <a:gd name="T46" fmla="*/ 1002 w 1183"/>
                <a:gd name="T47" fmla="*/ 3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3" h="475">
                  <a:moveTo>
                    <a:pt x="1002" y="38"/>
                  </a:moveTo>
                  <a:lnTo>
                    <a:pt x="977" y="82"/>
                  </a:lnTo>
                  <a:lnTo>
                    <a:pt x="1051" y="150"/>
                  </a:lnTo>
                  <a:lnTo>
                    <a:pt x="1103" y="150"/>
                  </a:lnTo>
                  <a:lnTo>
                    <a:pt x="1144" y="112"/>
                  </a:lnTo>
                  <a:lnTo>
                    <a:pt x="1183" y="120"/>
                  </a:lnTo>
                  <a:lnTo>
                    <a:pt x="1169" y="202"/>
                  </a:lnTo>
                  <a:lnTo>
                    <a:pt x="1112" y="240"/>
                  </a:lnTo>
                  <a:lnTo>
                    <a:pt x="1103" y="299"/>
                  </a:lnTo>
                  <a:lnTo>
                    <a:pt x="1059" y="329"/>
                  </a:lnTo>
                  <a:lnTo>
                    <a:pt x="958" y="329"/>
                  </a:lnTo>
                  <a:lnTo>
                    <a:pt x="597" y="274"/>
                  </a:lnTo>
                  <a:lnTo>
                    <a:pt x="515" y="247"/>
                  </a:lnTo>
                  <a:lnTo>
                    <a:pt x="426" y="306"/>
                  </a:lnTo>
                  <a:lnTo>
                    <a:pt x="268" y="386"/>
                  </a:lnTo>
                  <a:lnTo>
                    <a:pt x="0" y="475"/>
                  </a:lnTo>
                  <a:lnTo>
                    <a:pt x="382" y="177"/>
                  </a:lnTo>
                  <a:lnTo>
                    <a:pt x="447" y="169"/>
                  </a:lnTo>
                  <a:lnTo>
                    <a:pt x="488" y="127"/>
                  </a:lnTo>
                  <a:lnTo>
                    <a:pt x="488" y="70"/>
                  </a:lnTo>
                  <a:lnTo>
                    <a:pt x="481" y="0"/>
                  </a:lnTo>
                  <a:lnTo>
                    <a:pt x="964" y="0"/>
                  </a:lnTo>
                  <a:lnTo>
                    <a:pt x="1002" y="38"/>
                  </a:lnTo>
                  <a:lnTo>
                    <a:pt x="100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9" name="Freeform 75"/>
            <p:cNvSpPr>
              <a:spLocks/>
            </p:cNvSpPr>
            <p:nvPr/>
          </p:nvSpPr>
          <p:spPr bwMode="auto">
            <a:xfrm>
              <a:off x="3909" y="3557"/>
              <a:ext cx="108" cy="207"/>
            </a:xfrm>
            <a:custGeom>
              <a:avLst/>
              <a:gdLst>
                <a:gd name="T0" fmla="*/ 295 w 327"/>
                <a:gd name="T1" fmla="*/ 0 h 591"/>
                <a:gd name="T2" fmla="*/ 295 w 327"/>
                <a:gd name="T3" fmla="*/ 462 h 591"/>
                <a:gd name="T4" fmla="*/ 207 w 327"/>
                <a:gd name="T5" fmla="*/ 557 h 591"/>
                <a:gd name="T6" fmla="*/ 13 w 327"/>
                <a:gd name="T7" fmla="*/ 413 h 591"/>
                <a:gd name="T8" fmla="*/ 13 w 327"/>
                <a:gd name="T9" fmla="*/ 67 h 591"/>
                <a:gd name="T10" fmla="*/ 0 w 327"/>
                <a:gd name="T11" fmla="*/ 422 h 591"/>
                <a:gd name="T12" fmla="*/ 202 w 327"/>
                <a:gd name="T13" fmla="*/ 591 h 591"/>
                <a:gd name="T14" fmla="*/ 327 w 327"/>
                <a:gd name="T15" fmla="*/ 454 h 591"/>
                <a:gd name="T16" fmla="*/ 295 w 327"/>
                <a:gd name="T17" fmla="*/ 0 h 591"/>
                <a:gd name="T18" fmla="*/ 295 w 327"/>
                <a:gd name="T1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91">
                  <a:moveTo>
                    <a:pt x="295" y="0"/>
                  </a:moveTo>
                  <a:lnTo>
                    <a:pt x="295" y="462"/>
                  </a:lnTo>
                  <a:lnTo>
                    <a:pt x="207" y="557"/>
                  </a:lnTo>
                  <a:lnTo>
                    <a:pt x="13" y="413"/>
                  </a:lnTo>
                  <a:lnTo>
                    <a:pt x="13" y="67"/>
                  </a:lnTo>
                  <a:lnTo>
                    <a:pt x="0" y="422"/>
                  </a:lnTo>
                  <a:lnTo>
                    <a:pt x="202" y="591"/>
                  </a:lnTo>
                  <a:lnTo>
                    <a:pt x="327" y="454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0" name="Freeform 76"/>
            <p:cNvSpPr>
              <a:spLocks/>
            </p:cNvSpPr>
            <p:nvPr/>
          </p:nvSpPr>
          <p:spPr bwMode="auto">
            <a:xfrm>
              <a:off x="3916" y="2386"/>
              <a:ext cx="68" cy="19"/>
            </a:xfrm>
            <a:custGeom>
              <a:avLst/>
              <a:gdLst>
                <a:gd name="T0" fmla="*/ 0 w 207"/>
                <a:gd name="T1" fmla="*/ 6 h 57"/>
                <a:gd name="T2" fmla="*/ 68 w 207"/>
                <a:gd name="T3" fmla="*/ 0 h 57"/>
                <a:gd name="T4" fmla="*/ 182 w 207"/>
                <a:gd name="T5" fmla="*/ 42 h 57"/>
                <a:gd name="T6" fmla="*/ 207 w 207"/>
                <a:gd name="T7" fmla="*/ 57 h 57"/>
                <a:gd name="T8" fmla="*/ 87 w 207"/>
                <a:gd name="T9" fmla="*/ 17 h 57"/>
                <a:gd name="T10" fmla="*/ 0 w 207"/>
                <a:gd name="T11" fmla="*/ 6 h 57"/>
                <a:gd name="T12" fmla="*/ 0 w 207"/>
                <a:gd name="T1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57">
                  <a:moveTo>
                    <a:pt x="0" y="6"/>
                  </a:moveTo>
                  <a:lnTo>
                    <a:pt x="68" y="0"/>
                  </a:lnTo>
                  <a:lnTo>
                    <a:pt x="182" y="42"/>
                  </a:lnTo>
                  <a:lnTo>
                    <a:pt x="207" y="57"/>
                  </a:lnTo>
                  <a:lnTo>
                    <a:pt x="87" y="1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1" name="Freeform 77"/>
            <p:cNvSpPr>
              <a:spLocks/>
            </p:cNvSpPr>
            <p:nvPr/>
          </p:nvSpPr>
          <p:spPr bwMode="auto">
            <a:xfrm>
              <a:off x="3935" y="2406"/>
              <a:ext cx="33" cy="8"/>
            </a:xfrm>
            <a:custGeom>
              <a:avLst/>
              <a:gdLst>
                <a:gd name="T0" fmla="*/ 0 w 103"/>
                <a:gd name="T1" fmla="*/ 11 h 23"/>
                <a:gd name="T2" fmla="*/ 59 w 103"/>
                <a:gd name="T3" fmla="*/ 11 h 23"/>
                <a:gd name="T4" fmla="*/ 103 w 103"/>
                <a:gd name="T5" fmla="*/ 23 h 23"/>
                <a:gd name="T6" fmla="*/ 40 w 103"/>
                <a:gd name="T7" fmla="*/ 0 h 23"/>
                <a:gd name="T8" fmla="*/ 0 w 103"/>
                <a:gd name="T9" fmla="*/ 11 h 23"/>
                <a:gd name="T10" fmla="*/ 0 w 103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3">
                  <a:moveTo>
                    <a:pt x="0" y="11"/>
                  </a:moveTo>
                  <a:lnTo>
                    <a:pt x="59" y="11"/>
                  </a:lnTo>
                  <a:lnTo>
                    <a:pt x="103" y="23"/>
                  </a:lnTo>
                  <a:lnTo>
                    <a:pt x="4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2" name="Freeform 78"/>
            <p:cNvSpPr>
              <a:spLocks/>
            </p:cNvSpPr>
            <p:nvPr/>
          </p:nvSpPr>
          <p:spPr bwMode="auto">
            <a:xfrm>
              <a:off x="3797" y="2366"/>
              <a:ext cx="26" cy="10"/>
            </a:xfrm>
            <a:custGeom>
              <a:avLst/>
              <a:gdLst>
                <a:gd name="T0" fmla="*/ 0 w 78"/>
                <a:gd name="T1" fmla="*/ 28 h 28"/>
                <a:gd name="T2" fmla="*/ 47 w 78"/>
                <a:gd name="T3" fmla="*/ 0 h 28"/>
                <a:gd name="T4" fmla="*/ 78 w 78"/>
                <a:gd name="T5" fmla="*/ 9 h 28"/>
                <a:gd name="T6" fmla="*/ 0 w 78"/>
                <a:gd name="T7" fmla="*/ 28 h 28"/>
                <a:gd name="T8" fmla="*/ 0 w 7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8">
                  <a:moveTo>
                    <a:pt x="0" y="28"/>
                  </a:moveTo>
                  <a:lnTo>
                    <a:pt x="47" y="0"/>
                  </a:lnTo>
                  <a:lnTo>
                    <a:pt x="78" y="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3" name="Freeform 79"/>
            <p:cNvSpPr>
              <a:spLocks/>
            </p:cNvSpPr>
            <p:nvPr/>
          </p:nvSpPr>
          <p:spPr bwMode="auto">
            <a:xfrm>
              <a:off x="3668" y="2486"/>
              <a:ext cx="39" cy="137"/>
            </a:xfrm>
            <a:custGeom>
              <a:avLst/>
              <a:gdLst>
                <a:gd name="T0" fmla="*/ 32 w 118"/>
                <a:gd name="T1" fmla="*/ 0 h 390"/>
                <a:gd name="T2" fmla="*/ 27 w 118"/>
                <a:gd name="T3" fmla="*/ 89 h 390"/>
                <a:gd name="T4" fmla="*/ 8 w 118"/>
                <a:gd name="T5" fmla="*/ 129 h 390"/>
                <a:gd name="T6" fmla="*/ 31 w 118"/>
                <a:gd name="T7" fmla="*/ 211 h 390"/>
                <a:gd name="T8" fmla="*/ 61 w 118"/>
                <a:gd name="T9" fmla="*/ 300 h 390"/>
                <a:gd name="T10" fmla="*/ 63 w 118"/>
                <a:gd name="T11" fmla="*/ 350 h 390"/>
                <a:gd name="T12" fmla="*/ 118 w 118"/>
                <a:gd name="T13" fmla="*/ 390 h 390"/>
                <a:gd name="T14" fmla="*/ 72 w 118"/>
                <a:gd name="T15" fmla="*/ 376 h 390"/>
                <a:gd name="T16" fmla="*/ 50 w 118"/>
                <a:gd name="T17" fmla="*/ 352 h 390"/>
                <a:gd name="T18" fmla="*/ 44 w 118"/>
                <a:gd name="T19" fmla="*/ 297 h 390"/>
                <a:gd name="T20" fmla="*/ 10 w 118"/>
                <a:gd name="T21" fmla="*/ 240 h 390"/>
                <a:gd name="T22" fmla="*/ 0 w 118"/>
                <a:gd name="T23" fmla="*/ 110 h 390"/>
                <a:gd name="T24" fmla="*/ 13 w 118"/>
                <a:gd name="T25" fmla="*/ 51 h 390"/>
                <a:gd name="T26" fmla="*/ 32 w 118"/>
                <a:gd name="T27" fmla="*/ 0 h 390"/>
                <a:gd name="T28" fmla="*/ 32 w 118"/>
                <a:gd name="T2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90">
                  <a:moveTo>
                    <a:pt x="32" y="0"/>
                  </a:moveTo>
                  <a:lnTo>
                    <a:pt x="27" y="89"/>
                  </a:lnTo>
                  <a:lnTo>
                    <a:pt x="8" y="129"/>
                  </a:lnTo>
                  <a:lnTo>
                    <a:pt x="31" y="211"/>
                  </a:lnTo>
                  <a:lnTo>
                    <a:pt x="61" y="300"/>
                  </a:lnTo>
                  <a:lnTo>
                    <a:pt x="63" y="350"/>
                  </a:lnTo>
                  <a:lnTo>
                    <a:pt x="118" y="390"/>
                  </a:lnTo>
                  <a:lnTo>
                    <a:pt x="72" y="376"/>
                  </a:lnTo>
                  <a:lnTo>
                    <a:pt x="50" y="352"/>
                  </a:lnTo>
                  <a:lnTo>
                    <a:pt x="44" y="297"/>
                  </a:lnTo>
                  <a:lnTo>
                    <a:pt x="10" y="240"/>
                  </a:lnTo>
                  <a:lnTo>
                    <a:pt x="0" y="110"/>
                  </a:lnTo>
                  <a:lnTo>
                    <a:pt x="13" y="51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4" name="Freeform 80"/>
            <p:cNvSpPr>
              <a:spLocks/>
            </p:cNvSpPr>
            <p:nvPr/>
          </p:nvSpPr>
          <p:spPr bwMode="auto">
            <a:xfrm>
              <a:off x="3390" y="2809"/>
              <a:ext cx="230" cy="125"/>
            </a:xfrm>
            <a:custGeom>
              <a:avLst/>
              <a:gdLst>
                <a:gd name="T0" fmla="*/ 702 w 702"/>
                <a:gd name="T1" fmla="*/ 0 h 356"/>
                <a:gd name="T2" fmla="*/ 479 w 702"/>
                <a:gd name="T3" fmla="*/ 80 h 356"/>
                <a:gd name="T4" fmla="*/ 321 w 702"/>
                <a:gd name="T5" fmla="*/ 165 h 356"/>
                <a:gd name="T6" fmla="*/ 91 w 702"/>
                <a:gd name="T7" fmla="*/ 245 h 356"/>
                <a:gd name="T8" fmla="*/ 0 w 702"/>
                <a:gd name="T9" fmla="*/ 329 h 356"/>
                <a:gd name="T10" fmla="*/ 84 w 702"/>
                <a:gd name="T11" fmla="*/ 293 h 356"/>
                <a:gd name="T12" fmla="*/ 154 w 702"/>
                <a:gd name="T13" fmla="*/ 356 h 356"/>
                <a:gd name="T14" fmla="*/ 165 w 702"/>
                <a:gd name="T15" fmla="*/ 274 h 356"/>
                <a:gd name="T16" fmla="*/ 405 w 702"/>
                <a:gd name="T17" fmla="*/ 194 h 356"/>
                <a:gd name="T18" fmla="*/ 534 w 702"/>
                <a:gd name="T19" fmla="*/ 80 h 356"/>
                <a:gd name="T20" fmla="*/ 702 w 702"/>
                <a:gd name="T21" fmla="*/ 0 h 356"/>
                <a:gd name="T22" fmla="*/ 702 w 702"/>
                <a:gd name="T2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2" h="356">
                  <a:moveTo>
                    <a:pt x="702" y="0"/>
                  </a:moveTo>
                  <a:lnTo>
                    <a:pt x="479" y="80"/>
                  </a:lnTo>
                  <a:lnTo>
                    <a:pt x="321" y="165"/>
                  </a:lnTo>
                  <a:lnTo>
                    <a:pt x="91" y="245"/>
                  </a:lnTo>
                  <a:lnTo>
                    <a:pt x="0" y="329"/>
                  </a:lnTo>
                  <a:lnTo>
                    <a:pt x="84" y="293"/>
                  </a:lnTo>
                  <a:lnTo>
                    <a:pt x="154" y="356"/>
                  </a:lnTo>
                  <a:lnTo>
                    <a:pt x="165" y="274"/>
                  </a:lnTo>
                  <a:lnTo>
                    <a:pt x="405" y="194"/>
                  </a:lnTo>
                  <a:lnTo>
                    <a:pt x="534" y="80"/>
                  </a:lnTo>
                  <a:lnTo>
                    <a:pt x="702" y="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5" name="Freeform 81"/>
            <p:cNvSpPr>
              <a:spLocks/>
            </p:cNvSpPr>
            <p:nvPr/>
          </p:nvSpPr>
          <p:spPr bwMode="auto">
            <a:xfrm>
              <a:off x="3914" y="2771"/>
              <a:ext cx="107" cy="134"/>
            </a:xfrm>
            <a:custGeom>
              <a:avLst/>
              <a:gdLst>
                <a:gd name="T0" fmla="*/ 0 w 329"/>
                <a:gd name="T1" fmla="*/ 30 h 380"/>
                <a:gd name="T2" fmla="*/ 61 w 329"/>
                <a:gd name="T3" fmla="*/ 0 h 380"/>
                <a:gd name="T4" fmla="*/ 111 w 329"/>
                <a:gd name="T5" fmla="*/ 241 h 380"/>
                <a:gd name="T6" fmla="*/ 329 w 329"/>
                <a:gd name="T7" fmla="*/ 380 h 380"/>
                <a:gd name="T8" fmla="*/ 92 w 329"/>
                <a:gd name="T9" fmla="*/ 268 h 380"/>
                <a:gd name="T10" fmla="*/ 65 w 329"/>
                <a:gd name="T11" fmla="*/ 135 h 380"/>
                <a:gd name="T12" fmla="*/ 0 w 329"/>
                <a:gd name="T13" fmla="*/ 30 h 380"/>
                <a:gd name="T14" fmla="*/ 0 w 329"/>
                <a:gd name="T15" fmla="*/ 3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80">
                  <a:moveTo>
                    <a:pt x="0" y="30"/>
                  </a:moveTo>
                  <a:lnTo>
                    <a:pt x="61" y="0"/>
                  </a:lnTo>
                  <a:lnTo>
                    <a:pt x="111" y="241"/>
                  </a:lnTo>
                  <a:lnTo>
                    <a:pt x="329" y="380"/>
                  </a:lnTo>
                  <a:lnTo>
                    <a:pt x="92" y="268"/>
                  </a:lnTo>
                  <a:lnTo>
                    <a:pt x="65" y="1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6" name="Freeform 82"/>
            <p:cNvSpPr>
              <a:spLocks/>
            </p:cNvSpPr>
            <p:nvPr/>
          </p:nvSpPr>
          <p:spPr bwMode="auto">
            <a:xfrm>
              <a:off x="4140" y="2549"/>
              <a:ext cx="53" cy="261"/>
            </a:xfrm>
            <a:custGeom>
              <a:avLst/>
              <a:gdLst>
                <a:gd name="T0" fmla="*/ 0 w 161"/>
                <a:gd name="T1" fmla="*/ 0 h 743"/>
                <a:gd name="T2" fmla="*/ 157 w 161"/>
                <a:gd name="T3" fmla="*/ 93 h 743"/>
                <a:gd name="T4" fmla="*/ 161 w 161"/>
                <a:gd name="T5" fmla="*/ 542 h 743"/>
                <a:gd name="T6" fmla="*/ 118 w 161"/>
                <a:gd name="T7" fmla="*/ 743 h 743"/>
                <a:gd name="T8" fmla="*/ 79 w 161"/>
                <a:gd name="T9" fmla="*/ 728 h 743"/>
                <a:gd name="T10" fmla="*/ 127 w 161"/>
                <a:gd name="T11" fmla="*/ 521 h 743"/>
                <a:gd name="T12" fmla="*/ 138 w 161"/>
                <a:gd name="T13" fmla="*/ 146 h 743"/>
                <a:gd name="T14" fmla="*/ 102 w 161"/>
                <a:gd name="T15" fmla="*/ 78 h 743"/>
                <a:gd name="T16" fmla="*/ 0 w 161"/>
                <a:gd name="T17" fmla="*/ 0 h 743"/>
                <a:gd name="T18" fmla="*/ 0 w 161"/>
                <a:gd name="T1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743">
                  <a:moveTo>
                    <a:pt x="0" y="0"/>
                  </a:moveTo>
                  <a:lnTo>
                    <a:pt x="157" y="93"/>
                  </a:lnTo>
                  <a:lnTo>
                    <a:pt x="161" y="542"/>
                  </a:lnTo>
                  <a:lnTo>
                    <a:pt x="118" y="743"/>
                  </a:lnTo>
                  <a:lnTo>
                    <a:pt x="79" y="728"/>
                  </a:lnTo>
                  <a:lnTo>
                    <a:pt x="127" y="521"/>
                  </a:lnTo>
                  <a:lnTo>
                    <a:pt x="138" y="146"/>
                  </a:lnTo>
                  <a:lnTo>
                    <a:pt x="10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7" name="Freeform 83"/>
            <p:cNvSpPr>
              <a:spLocks/>
            </p:cNvSpPr>
            <p:nvPr/>
          </p:nvSpPr>
          <p:spPr bwMode="auto">
            <a:xfrm>
              <a:off x="4153" y="2957"/>
              <a:ext cx="53" cy="196"/>
            </a:xfrm>
            <a:custGeom>
              <a:avLst/>
              <a:gdLst>
                <a:gd name="T0" fmla="*/ 161 w 161"/>
                <a:gd name="T1" fmla="*/ 0 h 557"/>
                <a:gd name="T2" fmla="*/ 98 w 161"/>
                <a:gd name="T3" fmla="*/ 238 h 557"/>
                <a:gd name="T4" fmla="*/ 43 w 161"/>
                <a:gd name="T5" fmla="*/ 424 h 557"/>
                <a:gd name="T6" fmla="*/ 58 w 161"/>
                <a:gd name="T7" fmla="*/ 557 h 557"/>
                <a:gd name="T8" fmla="*/ 0 w 161"/>
                <a:gd name="T9" fmla="*/ 414 h 557"/>
                <a:gd name="T10" fmla="*/ 47 w 161"/>
                <a:gd name="T11" fmla="*/ 340 h 557"/>
                <a:gd name="T12" fmla="*/ 98 w 161"/>
                <a:gd name="T13" fmla="*/ 150 h 557"/>
                <a:gd name="T14" fmla="*/ 102 w 161"/>
                <a:gd name="T15" fmla="*/ 67 h 557"/>
                <a:gd name="T16" fmla="*/ 161 w 161"/>
                <a:gd name="T17" fmla="*/ 0 h 557"/>
                <a:gd name="T18" fmla="*/ 161 w 161"/>
                <a:gd name="T1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557">
                  <a:moveTo>
                    <a:pt x="161" y="0"/>
                  </a:moveTo>
                  <a:lnTo>
                    <a:pt x="98" y="238"/>
                  </a:lnTo>
                  <a:lnTo>
                    <a:pt x="43" y="424"/>
                  </a:lnTo>
                  <a:lnTo>
                    <a:pt x="58" y="557"/>
                  </a:lnTo>
                  <a:lnTo>
                    <a:pt x="0" y="414"/>
                  </a:lnTo>
                  <a:lnTo>
                    <a:pt x="47" y="340"/>
                  </a:lnTo>
                  <a:lnTo>
                    <a:pt x="98" y="150"/>
                  </a:lnTo>
                  <a:lnTo>
                    <a:pt x="102" y="67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8" name="Freeform 84"/>
            <p:cNvSpPr>
              <a:spLocks/>
            </p:cNvSpPr>
            <p:nvPr/>
          </p:nvSpPr>
          <p:spPr bwMode="auto">
            <a:xfrm>
              <a:off x="3986" y="2531"/>
              <a:ext cx="60" cy="134"/>
            </a:xfrm>
            <a:custGeom>
              <a:avLst/>
              <a:gdLst>
                <a:gd name="T0" fmla="*/ 123 w 182"/>
                <a:gd name="T1" fmla="*/ 0 h 383"/>
                <a:gd name="T2" fmla="*/ 171 w 182"/>
                <a:gd name="T3" fmla="*/ 4 h 383"/>
                <a:gd name="T4" fmla="*/ 182 w 182"/>
                <a:gd name="T5" fmla="*/ 103 h 383"/>
                <a:gd name="T6" fmla="*/ 158 w 182"/>
                <a:gd name="T7" fmla="*/ 210 h 383"/>
                <a:gd name="T8" fmla="*/ 103 w 182"/>
                <a:gd name="T9" fmla="*/ 280 h 383"/>
                <a:gd name="T10" fmla="*/ 64 w 182"/>
                <a:gd name="T11" fmla="*/ 356 h 383"/>
                <a:gd name="T12" fmla="*/ 0 w 182"/>
                <a:gd name="T13" fmla="*/ 383 h 383"/>
                <a:gd name="T14" fmla="*/ 11 w 182"/>
                <a:gd name="T15" fmla="*/ 354 h 383"/>
                <a:gd name="T16" fmla="*/ 49 w 182"/>
                <a:gd name="T17" fmla="*/ 343 h 383"/>
                <a:gd name="T18" fmla="*/ 80 w 182"/>
                <a:gd name="T19" fmla="*/ 286 h 383"/>
                <a:gd name="T20" fmla="*/ 148 w 182"/>
                <a:gd name="T21" fmla="*/ 210 h 383"/>
                <a:gd name="T22" fmla="*/ 169 w 182"/>
                <a:gd name="T23" fmla="*/ 73 h 383"/>
                <a:gd name="T24" fmla="*/ 169 w 182"/>
                <a:gd name="T25" fmla="*/ 23 h 383"/>
                <a:gd name="T26" fmla="*/ 116 w 182"/>
                <a:gd name="T27" fmla="*/ 14 h 383"/>
                <a:gd name="T28" fmla="*/ 123 w 182"/>
                <a:gd name="T29" fmla="*/ 0 h 383"/>
                <a:gd name="T30" fmla="*/ 123 w 182"/>
                <a:gd name="T3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383">
                  <a:moveTo>
                    <a:pt x="123" y="0"/>
                  </a:moveTo>
                  <a:lnTo>
                    <a:pt x="171" y="4"/>
                  </a:lnTo>
                  <a:lnTo>
                    <a:pt x="182" y="103"/>
                  </a:lnTo>
                  <a:lnTo>
                    <a:pt x="158" y="210"/>
                  </a:lnTo>
                  <a:lnTo>
                    <a:pt x="103" y="280"/>
                  </a:lnTo>
                  <a:lnTo>
                    <a:pt x="64" y="356"/>
                  </a:lnTo>
                  <a:lnTo>
                    <a:pt x="0" y="383"/>
                  </a:lnTo>
                  <a:lnTo>
                    <a:pt x="11" y="354"/>
                  </a:lnTo>
                  <a:lnTo>
                    <a:pt x="49" y="343"/>
                  </a:lnTo>
                  <a:lnTo>
                    <a:pt x="80" y="286"/>
                  </a:lnTo>
                  <a:lnTo>
                    <a:pt x="148" y="210"/>
                  </a:lnTo>
                  <a:lnTo>
                    <a:pt x="169" y="73"/>
                  </a:lnTo>
                  <a:lnTo>
                    <a:pt x="169" y="23"/>
                  </a:lnTo>
                  <a:lnTo>
                    <a:pt x="116" y="14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9" name="Freeform 85"/>
            <p:cNvSpPr>
              <a:spLocks/>
            </p:cNvSpPr>
            <p:nvPr/>
          </p:nvSpPr>
          <p:spPr bwMode="auto">
            <a:xfrm>
              <a:off x="3684" y="2256"/>
              <a:ext cx="361" cy="301"/>
            </a:xfrm>
            <a:custGeom>
              <a:avLst/>
              <a:gdLst>
                <a:gd name="T0" fmla="*/ 173 w 1102"/>
                <a:gd name="T1" fmla="*/ 160 h 858"/>
                <a:gd name="T2" fmla="*/ 336 w 1102"/>
                <a:gd name="T3" fmla="*/ 57 h 858"/>
                <a:gd name="T4" fmla="*/ 604 w 1102"/>
                <a:gd name="T5" fmla="*/ 0 h 858"/>
                <a:gd name="T6" fmla="*/ 893 w 1102"/>
                <a:gd name="T7" fmla="*/ 95 h 858"/>
                <a:gd name="T8" fmla="*/ 1080 w 1102"/>
                <a:gd name="T9" fmla="*/ 344 h 858"/>
                <a:gd name="T10" fmla="*/ 1102 w 1102"/>
                <a:gd name="T11" fmla="*/ 614 h 858"/>
                <a:gd name="T12" fmla="*/ 1076 w 1102"/>
                <a:gd name="T13" fmla="*/ 787 h 858"/>
                <a:gd name="T14" fmla="*/ 981 w 1102"/>
                <a:gd name="T15" fmla="*/ 858 h 858"/>
                <a:gd name="T16" fmla="*/ 1021 w 1102"/>
                <a:gd name="T17" fmla="*/ 675 h 858"/>
                <a:gd name="T18" fmla="*/ 1038 w 1102"/>
                <a:gd name="T19" fmla="*/ 405 h 858"/>
                <a:gd name="T20" fmla="*/ 998 w 1102"/>
                <a:gd name="T21" fmla="*/ 284 h 858"/>
                <a:gd name="T22" fmla="*/ 853 w 1102"/>
                <a:gd name="T23" fmla="*/ 126 h 858"/>
                <a:gd name="T24" fmla="*/ 627 w 1102"/>
                <a:gd name="T25" fmla="*/ 52 h 858"/>
                <a:gd name="T26" fmla="*/ 401 w 1102"/>
                <a:gd name="T27" fmla="*/ 88 h 858"/>
                <a:gd name="T28" fmla="*/ 283 w 1102"/>
                <a:gd name="T29" fmla="*/ 169 h 858"/>
                <a:gd name="T30" fmla="*/ 233 w 1102"/>
                <a:gd name="T31" fmla="*/ 270 h 858"/>
                <a:gd name="T32" fmla="*/ 209 w 1102"/>
                <a:gd name="T33" fmla="*/ 457 h 858"/>
                <a:gd name="T34" fmla="*/ 157 w 1102"/>
                <a:gd name="T35" fmla="*/ 553 h 858"/>
                <a:gd name="T36" fmla="*/ 142 w 1102"/>
                <a:gd name="T37" fmla="*/ 744 h 858"/>
                <a:gd name="T38" fmla="*/ 74 w 1102"/>
                <a:gd name="T39" fmla="*/ 626 h 858"/>
                <a:gd name="T40" fmla="*/ 0 w 1102"/>
                <a:gd name="T41" fmla="*/ 624 h 858"/>
                <a:gd name="T42" fmla="*/ 26 w 1102"/>
                <a:gd name="T43" fmla="*/ 369 h 858"/>
                <a:gd name="T44" fmla="*/ 100 w 1102"/>
                <a:gd name="T45" fmla="*/ 270 h 858"/>
                <a:gd name="T46" fmla="*/ 173 w 1102"/>
                <a:gd name="T47" fmla="*/ 160 h 858"/>
                <a:gd name="T48" fmla="*/ 173 w 1102"/>
                <a:gd name="T49" fmla="*/ 16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2" h="858">
                  <a:moveTo>
                    <a:pt x="173" y="160"/>
                  </a:moveTo>
                  <a:lnTo>
                    <a:pt x="336" y="57"/>
                  </a:lnTo>
                  <a:lnTo>
                    <a:pt x="604" y="0"/>
                  </a:lnTo>
                  <a:lnTo>
                    <a:pt x="893" y="95"/>
                  </a:lnTo>
                  <a:lnTo>
                    <a:pt x="1080" y="344"/>
                  </a:lnTo>
                  <a:lnTo>
                    <a:pt x="1102" y="614"/>
                  </a:lnTo>
                  <a:lnTo>
                    <a:pt x="1076" y="787"/>
                  </a:lnTo>
                  <a:lnTo>
                    <a:pt x="981" y="858"/>
                  </a:lnTo>
                  <a:lnTo>
                    <a:pt x="1021" y="675"/>
                  </a:lnTo>
                  <a:lnTo>
                    <a:pt x="1038" y="405"/>
                  </a:lnTo>
                  <a:lnTo>
                    <a:pt x="998" y="284"/>
                  </a:lnTo>
                  <a:lnTo>
                    <a:pt x="853" y="126"/>
                  </a:lnTo>
                  <a:lnTo>
                    <a:pt x="627" y="52"/>
                  </a:lnTo>
                  <a:lnTo>
                    <a:pt x="401" y="88"/>
                  </a:lnTo>
                  <a:lnTo>
                    <a:pt x="283" y="169"/>
                  </a:lnTo>
                  <a:lnTo>
                    <a:pt x="233" y="270"/>
                  </a:lnTo>
                  <a:lnTo>
                    <a:pt x="209" y="457"/>
                  </a:lnTo>
                  <a:lnTo>
                    <a:pt x="157" y="553"/>
                  </a:lnTo>
                  <a:lnTo>
                    <a:pt x="142" y="744"/>
                  </a:lnTo>
                  <a:lnTo>
                    <a:pt x="74" y="626"/>
                  </a:lnTo>
                  <a:lnTo>
                    <a:pt x="0" y="624"/>
                  </a:lnTo>
                  <a:lnTo>
                    <a:pt x="26" y="369"/>
                  </a:lnTo>
                  <a:lnTo>
                    <a:pt x="100" y="270"/>
                  </a:lnTo>
                  <a:lnTo>
                    <a:pt x="173" y="160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0" name="Freeform 86"/>
            <p:cNvSpPr>
              <a:spLocks/>
            </p:cNvSpPr>
            <p:nvPr/>
          </p:nvSpPr>
          <p:spPr bwMode="auto">
            <a:xfrm>
              <a:off x="3718" y="2589"/>
              <a:ext cx="267" cy="218"/>
            </a:xfrm>
            <a:custGeom>
              <a:avLst/>
              <a:gdLst>
                <a:gd name="T0" fmla="*/ 0 w 816"/>
                <a:gd name="T1" fmla="*/ 0 h 621"/>
                <a:gd name="T2" fmla="*/ 10 w 816"/>
                <a:gd name="T3" fmla="*/ 327 h 621"/>
                <a:gd name="T4" fmla="*/ 320 w 816"/>
                <a:gd name="T5" fmla="*/ 574 h 621"/>
                <a:gd name="T6" fmla="*/ 455 w 816"/>
                <a:gd name="T7" fmla="*/ 621 h 621"/>
                <a:gd name="T8" fmla="*/ 630 w 816"/>
                <a:gd name="T9" fmla="*/ 581 h 621"/>
                <a:gd name="T10" fmla="*/ 761 w 816"/>
                <a:gd name="T11" fmla="*/ 384 h 621"/>
                <a:gd name="T12" fmla="*/ 816 w 816"/>
                <a:gd name="T13" fmla="*/ 226 h 621"/>
                <a:gd name="T14" fmla="*/ 721 w 816"/>
                <a:gd name="T15" fmla="*/ 409 h 621"/>
                <a:gd name="T16" fmla="*/ 584 w 816"/>
                <a:gd name="T17" fmla="*/ 528 h 621"/>
                <a:gd name="T18" fmla="*/ 512 w 816"/>
                <a:gd name="T19" fmla="*/ 564 h 621"/>
                <a:gd name="T20" fmla="*/ 293 w 816"/>
                <a:gd name="T21" fmla="*/ 509 h 621"/>
                <a:gd name="T22" fmla="*/ 53 w 816"/>
                <a:gd name="T23" fmla="*/ 300 h 621"/>
                <a:gd name="T24" fmla="*/ 0 w 816"/>
                <a:gd name="T25" fmla="*/ 0 h 621"/>
                <a:gd name="T26" fmla="*/ 0 w 816"/>
                <a:gd name="T2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6" h="621">
                  <a:moveTo>
                    <a:pt x="0" y="0"/>
                  </a:moveTo>
                  <a:lnTo>
                    <a:pt x="10" y="327"/>
                  </a:lnTo>
                  <a:lnTo>
                    <a:pt x="320" y="574"/>
                  </a:lnTo>
                  <a:lnTo>
                    <a:pt x="455" y="621"/>
                  </a:lnTo>
                  <a:lnTo>
                    <a:pt x="630" y="581"/>
                  </a:lnTo>
                  <a:lnTo>
                    <a:pt x="761" y="384"/>
                  </a:lnTo>
                  <a:lnTo>
                    <a:pt x="816" y="226"/>
                  </a:lnTo>
                  <a:lnTo>
                    <a:pt x="721" y="409"/>
                  </a:lnTo>
                  <a:lnTo>
                    <a:pt x="584" y="528"/>
                  </a:lnTo>
                  <a:lnTo>
                    <a:pt x="512" y="564"/>
                  </a:lnTo>
                  <a:lnTo>
                    <a:pt x="293" y="509"/>
                  </a:lnTo>
                  <a:lnTo>
                    <a:pt x="53" y="3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1" name="Freeform 87"/>
            <p:cNvSpPr>
              <a:spLocks/>
            </p:cNvSpPr>
            <p:nvPr/>
          </p:nvSpPr>
          <p:spPr bwMode="auto">
            <a:xfrm>
              <a:off x="3677" y="2620"/>
              <a:ext cx="140" cy="247"/>
            </a:xfrm>
            <a:custGeom>
              <a:avLst/>
              <a:gdLst>
                <a:gd name="T0" fmla="*/ 106 w 428"/>
                <a:gd name="T1" fmla="*/ 21 h 704"/>
                <a:gd name="T2" fmla="*/ 53 w 428"/>
                <a:gd name="T3" fmla="*/ 228 h 704"/>
                <a:gd name="T4" fmla="*/ 0 w 428"/>
                <a:gd name="T5" fmla="*/ 304 h 704"/>
                <a:gd name="T6" fmla="*/ 144 w 428"/>
                <a:gd name="T7" fmla="*/ 430 h 704"/>
                <a:gd name="T8" fmla="*/ 323 w 428"/>
                <a:gd name="T9" fmla="*/ 639 h 704"/>
                <a:gd name="T10" fmla="*/ 428 w 428"/>
                <a:gd name="T11" fmla="*/ 704 h 704"/>
                <a:gd name="T12" fmla="*/ 302 w 428"/>
                <a:gd name="T13" fmla="*/ 500 h 704"/>
                <a:gd name="T14" fmla="*/ 104 w 428"/>
                <a:gd name="T15" fmla="*/ 312 h 704"/>
                <a:gd name="T16" fmla="*/ 146 w 428"/>
                <a:gd name="T17" fmla="*/ 215 h 704"/>
                <a:gd name="T18" fmla="*/ 135 w 428"/>
                <a:gd name="T19" fmla="*/ 0 h 704"/>
                <a:gd name="T20" fmla="*/ 106 w 428"/>
                <a:gd name="T21" fmla="*/ 21 h 704"/>
                <a:gd name="T22" fmla="*/ 106 w 428"/>
                <a:gd name="T23" fmla="*/ 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704">
                  <a:moveTo>
                    <a:pt x="106" y="21"/>
                  </a:moveTo>
                  <a:lnTo>
                    <a:pt x="53" y="228"/>
                  </a:lnTo>
                  <a:lnTo>
                    <a:pt x="0" y="304"/>
                  </a:lnTo>
                  <a:lnTo>
                    <a:pt x="144" y="430"/>
                  </a:lnTo>
                  <a:lnTo>
                    <a:pt x="323" y="639"/>
                  </a:lnTo>
                  <a:lnTo>
                    <a:pt x="428" y="704"/>
                  </a:lnTo>
                  <a:lnTo>
                    <a:pt x="302" y="500"/>
                  </a:lnTo>
                  <a:lnTo>
                    <a:pt x="104" y="312"/>
                  </a:lnTo>
                  <a:lnTo>
                    <a:pt x="146" y="215"/>
                  </a:lnTo>
                  <a:lnTo>
                    <a:pt x="135" y="0"/>
                  </a:lnTo>
                  <a:lnTo>
                    <a:pt x="106" y="21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2" name="Freeform 88"/>
            <p:cNvSpPr>
              <a:spLocks/>
            </p:cNvSpPr>
            <p:nvPr/>
          </p:nvSpPr>
          <p:spPr bwMode="auto">
            <a:xfrm>
              <a:off x="3806" y="2643"/>
              <a:ext cx="129" cy="26"/>
            </a:xfrm>
            <a:custGeom>
              <a:avLst/>
              <a:gdLst>
                <a:gd name="T0" fmla="*/ 0 w 396"/>
                <a:gd name="T1" fmla="*/ 5 h 70"/>
                <a:gd name="T2" fmla="*/ 101 w 396"/>
                <a:gd name="T3" fmla="*/ 0 h 70"/>
                <a:gd name="T4" fmla="*/ 219 w 396"/>
                <a:gd name="T5" fmla="*/ 26 h 70"/>
                <a:gd name="T6" fmla="*/ 335 w 396"/>
                <a:gd name="T7" fmla="*/ 34 h 70"/>
                <a:gd name="T8" fmla="*/ 396 w 396"/>
                <a:gd name="T9" fmla="*/ 70 h 70"/>
                <a:gd name="T10" fmla="*/ 324 w 396"/>
                <a:gd name="T11" fmla="*/ 64 h 70"/>
                <a:gd name="T12" fmla="*/ 230 w 396"/>
                <a:gd name="T13" fmla="*/ 64 h 70"/>
                <a:gd name="T14" fmla="*/ 105 w 396"/>
                <a:gd name="T15" fmla="*/ 23 h 70"/>
                <a:gd name="T16" fmla="*/ 0 w 396"/>
                <a:gd name="T17" fmla="*/ 5 h 70"/>
                <a:gd name="T18" fmla="*/ 0 w 396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70">
                  <a:moveTo>
                    <a:pt x="0" y="5"/>
                  </a:moveTo>
                  <a:lnTo>
                    <a:pt x="101" y="0"/>
                  </a:lnTo>
                  <a:lnTo>
                    <a:pt x="219" y="26"/>
                  </a:lnTo>
                  <a:lnTo>
                    <a:pt x="335" y="34"/>
                  </a:lnTo>
                  <a:lnTo>
                    <a:pt x="396" y="70"/>
                  </a:lnTo>
                  <a:lnTo>
                    <a:pt x="324" y="64"/>
                  </a:lnTo>
                  <a:lnTo>
                    <a:pt x="230" y="64"/>
                  </a:lnTo>
                  <a:lnTo>
                    <a:pt x="105" y="2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3" name="Freeform 89"/>
            <p:cNvSpPr>
              <a:spLocks/>
            </p:cNvSpPr>
            <p:nvPr/>
          </p:nvSpPr>
          <p:spPr bwMode="auto">
            <a:xfrm>
              <a:off x="3828" y="2678"/>
              <a:ext cx="88" cy="33"/>
            </a:xfrm>
            <a:custGeom>
              <a:avLst/>
              <a:gdLst>
                <a:gd name="T0" fmla="*/ 0 w 270"/>
                <a:gd name="T1" fmla="*/ 0 h 95"/>
                <a:gd name="T2" fmla="*/ 53 w 270"/>
                <a:gd name="T3" fmla="*/ 60 h 95"/>
                <a:gd name="T4" fmla="*/ 219 w 270"/>
                <a:gd name="T5" fmla="*/ 95 h 95"/>
                <a:gd name="T6" fmla="*/ 270 w 270"/>
                <a:gd name="T7" fmla="*/ 41 h 95"/>
                <a:gd name="T8" fmla="*/ 154 w 270"/>
                <a:gd name="T9" fmla="*/ 47 h 95"/>
                <a:gd name="T10" fmla="*/ 0 w 270"/>
                <a:gd name="T11" fmla="*/ 0 h 95"/>
                <a:gd name="T12" fmla="*/ 0 w 270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95">
                  <a:moveTo>
                    <a:pt x="0" y="0"/>
                  </a:moveTo>
                  <a:lnTo>
                    <a:pt x="53" y="60"/>
                  </a:lnTo>
                  <a:lnTo>
                    <a:pt x="219" y="95"/>
                  </a:lnTo>
                  <a:lnTo>
                    <a:pt x="270" y="41"/>
                  </a:lnTo>
                  <a:lnTo>
                    <a:pt x="15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4" name="Freeform 90"/>
            <p:cNvSpPr>
              <a:spLocks/>
            </p:cNvSpPr>
            <p:nvPr/>
          </p:nvSpPr>
          <p:spPr bwMode="auto">
            <a:xfrm>
              <a:off x="3881" y="2508"/>
              <a:ext cx="46" cy="110"/>
            </a:xfrm>
            <a:custGeom>
              <a:avLst/>
              <a:gdLst>
                <a:gd name="T0" fmla="*/ 92 w 141"/>
                <a:gd name="T1" fmla="*/ 0 h 313"/>
                <a:gd name="T2" fmla="*/ 92 w 141"/>
                <a:gd name="T3" fmla="*/ 68 h 313"/>
                <a:gd name="T4" fmla="*/ 88 w 141"/>
                <a:gd name="T5" fmla="*/ 213 h 313"/>
                <a:gd name="T6" fmla="*/ 97 w 141"/>
                <a:gd name="T7" fmla="*/ 268 h 313"/>
                <a:gd name="T8" fmla="*/ 0 w 141"/>
                <a:gd name="T9" fmla="*/ 313 h 313"/>
                <a:gd name="T10" fmla="*/ 88 w 141"/>
                <a:gd name="T11" fmla="*/ 300 h 313"/>
                <a:gd name="T12" fmla="*/ 139 w 141"/>
                <a:gd name="T13" fmla="*/ 313 h 313"/>
                <a:gd name="T14" fmla="*/ 141 w 141"/>
                <a:gd name="T15" fmla="*/ 281 h 313"/>
                <a:gd name="T16" fmla="*/ 118 w 141"/>
                <a:gd name="T17" fmla="*/ 199 h 313"/>
                <a:gd name="T18" fmla="*/ 101 w 141"/>
                <a:gd name="T19" fmla="*/ 82 h 313"/>
                <a:gd name="T20" fmla="*/ 118 w 141"/>
                <a:gd name="T21" fmla="*/ 42 h 313"/>
                <a:gd name="T22" fmla="*/ 92 w 141"/>
                <a:gd name="T23" fmla="*/ 0 h 313"/>
                <a:gd name="T24" fmla="*/ 92 w 141"/>
                <a:gd name="T2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313">
                  <a:moveTo>
                    <a:pt x="92" y="0"/>
                  </a:moveTo>
                  <a:lnTo>
                    <a:pt x="92" y="68"/>
                  </a:lnTo>
                  <a:lnTo>
                    <a:pt x="88" y="213"/>
                  </a:lnTo>
                  <a:lnTo>
                    <a:pt x="97" y="268"/>
                  </a:lnTo>
                  <a:lnTo>
                    <a:pt x="0" y="313"/>
                  </a:lnTo>
                  <a:lnTo>
                    <a:pt x="88" y="300"/>
                  </a:lnTo>
                  <a:lnTo>
                    <a:pt x="139" y="313"/>
                  </a:lnTo>
                  <a:lnTo>
                    <a:pt x="141" y="281"/>
                  </a:lnTo>
                  <a:lnTo>
                    <a:pt x="118" y="199"/>
                  </a:lnTo>
                  <a:lnTo>
                    <a:pt x="101" y="82"/>
                  </a:lnTo>
                  <a:lnTo>
                    <a:pt x="118" y="4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5" name="Freeform 91"/>
            <p:cNvSpPr>
              <a:spLocks/>
            </p:cNvSpPr>
            <p:nvPr/>
          </p:nvSpPr>
          <p:spPr bwMode="auto">
            <a:xfrm>
              <a:off x="3834" y="2580"/>
              <a:ext cx="44" cy="32"/>
            </a:xfrm>
            <a:custGeom>
              <a:avLst/>
              <a:gdLst>
                <a:gd name="T0" fmla="*/ 131 w 131"/>
                <a:gd name="T1" fmla="*/ 91 h 91"/>
                <a:gd name="T2" fmla="*/ 103 w 131"/>
                <a:gd name="T3" fmla="*/ 40 h 91"/>
                <a:gd name="T4" fmla="*/ 30 w 131"/>
                <a:gd name="T5" fmla="*/ 23 h 91"/>
                <a:gd name="T6" fmla="*/ 0 w 131"/>
                <a:gd name="T7" fmla="*/ 0 h 91"/>
                <a:gd name="T8" fmla="*/ 0 w 131"/>
                <a:gd name="T9" fmla="*/ 40 h 91"/>
                <a:gd name="T10" fmla="*/ 131 w 131"/>
                <a:gd name="T11" fmla="*/ 91 h 91"/>
                <a:gd name="T12" fmla="*/ 131 w 131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03" y="40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31" y="91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6" name="Freeform 92"/>
            <p:cNvSpPr>
              <a:spLocks/>
            </p:cNvSpPr>
            <p:nvPr/>
          </p:nvSpPr>
          <p:spPr bwMode="auto">
            <a:xfrm>
              <a:off x="3798" y="2630"/>
              <a:ext cx="16" cy="25"/>
            </a:xfrm>
            <a:custGeom>
              <a:avLst/>
              <a:gdLst>
                <a:gd name="T0" fmla="*/ 49 w 49"/>
                <a:gd name="T1" fmla="*/ 47 h 68"/>
                <a:gd name="T2" fmla="*/ 30 w 49"/>
                <a:gd name="T3" fmla="*/ 0 h 68"/>
                <a:gd name="T4" fmla="*/ 0 w 49"/>
                <a:gd name="T5" fmla="*/ 68 h 68"/>
                <a:gd name="T6" fmla="*/ 49 w 49"/>
                <a:gd name="T7" fmla="*/ 47 h 68"/>
                <a:gd name="T8" fmla="*/ 49 w 49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49" y="47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49" y="47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97" name="AutoShape 93"/>
          <p:cNvSpPr>
            <a:spLocks noChangeArrowheads="1"/>
          </p:cNvSpPr>
          <p:nvPr/>
        </p:nvSpPr>
        <p:spPr bwMode="auto">
          <a:xfrm flipH="1">
            <a:off x="304800" y="1447800"/>
            <a:ext cx="5822950" cy="2514600"/>
          </a:xfrm>
          <a:prstGeom prst="wedgeRoundRectCallout">
            <a:avLst>
              <a:gd name="adj1" fmla="val -46347"/>
              <a:gd name="adj2" fmla="val 60037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After all journalizing and posting to the accounts receivable subsidiary ledger for the month is complete, the columns are totaled.</a:t>
            </a:r>
          </a:p>
        </p:txBody>
      </p:sp>
      <p:sp>
        <p:nvSpPr>
          <p:cNvPr id="200799" name="AutoShape 9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59076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59077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8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9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0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1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2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3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4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5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6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7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8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9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0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1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2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3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4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5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6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7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8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9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0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1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2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3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4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5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6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7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8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9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0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1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2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3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4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5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6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7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8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9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0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1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2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3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4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5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6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7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8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9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0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1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2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3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4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5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6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7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8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9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0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1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2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3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4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5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6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7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8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49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0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1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2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3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4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5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6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7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8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9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0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1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2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3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4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5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6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7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8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9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0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1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2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3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4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5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6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7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8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9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0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1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2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83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59184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85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86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59187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561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84" grpId="0" animBg="1"/>
      <p:bldP spid="259186" grpId="0" animBg="1" autoUpdateAnimBg="0"/>
      <p:bldP spid="25918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935038" y="349250"/>
            <a:ext cx="72739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Cash Receipts Journal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0" y="1871663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804863" y="2727325"/>
            <a:ext cx="7500937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19 	Web Cantina 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3,400	3,400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28	MyMusicClub.com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2,200	2,200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30  	RapZone.com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 	 	1,750	1,750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31			400	7,350	7,750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4432300" y="1871663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1676400" y="1884363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38100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7127875" y="1884363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56896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38" name="Group 10"/>
          <p:cNvGrpSpPr>
            <a:grpSpLocks/>
          </p:cNvGrpSpPr>
          <p:nvPr/>
        </p:nvGrpSpPr>
        <p:grpSpPr bwMode="auto">
          <a:xfrm>
            <a:off x="762000" y="1427163"/>
            <a:ext cx="7543800" cy="2840037"/>
            <a:chOff x="480" y="899"/>
            <a:chExt cx="4752" cy="1789"/>
          </a:xfrm>
        </p:grpSpPr>
        <p:sp>
          <p:nvSpPr>
            <p:cNvPr id="201739" name="Rectangle 11"/>
            <p:cNvSpPr>
              <a:spLocks noChangeArrowheads="1"/>
            </p:cNvSpPr>
            <p:nvPr/>
          </p:nvSpPr>
          <p:spPr bwMode="auto">
            <a:xfrm>
              <a:off x="480" y="899"/>
              <a:ext cx="4749" cy="27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0" name="Rectangle 12"/>
            <p:cNvSpPr>
              <a:spLocks noChangeArrowheads="1"/>
            </p:cNvSpPr>
            <p:nvPr/>
          </p:nvSpPr>
          <p:spPr bwMode="auto">
            <a:xfrm>
              <a:off x="586" y="971"/>
              <a:ext cx="200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CASH RECEIPTS JOURNAL</a:t>
              </a:r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3" y="1695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2" name="Rectangle 14"/>
            <p:cNvSpPr>
              <a:spLocks noChangeArrowheads="1"/>
            </p:cNvSpPr>
            <p:nvPr/>
          </p:nvSpPr>
          <p:spPr bwMode="auto">
            <a:xfrm>
              <a:off x="516" y="1152"/>
              <a:ext cx="471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	Other	Accounts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		Post	Accounts 	Receivable	Cash</a:t>
              </a:r>
            </a:p>
            <a:p>
              <a:pPr eaLnBrk="0" hangingPunct="0">
                <a:tabLst>
                  <a:tab pos="1828800" algn="ctr"/>
                  <a:tab pos="3200400" algn="ctr"/>
                  <a:tab pos="4171950" algn="ctr"/>
                  <a:tab pos="5429250" algn="ctr"/>
                  <a:tab pos="6800850" algn="ctr"/>
                </a:tabLst>
              </a:pPr>
              <a:r>
                <a:rPr lang="en-US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Cr.	Dr.</a:t>
              </a:r>
            </a:p>
          </p:txBody>
        </p:sp>
        <p:sp>
          <p:nvSpPr>
            <p:cNvPr id="201743" name="Rectangle 15"/>
            <p:cNvSpPr>
              <a:spLocks noChangeArrowheads="1"/>
            </p:cNvSpPr>
            <p:nvPr/>
          </p:nvSpPr>
          <p:spPr bwMode="auto">
            <a:xfrm>
              <a:off x="4492" y="971"/>
              <a:ext cx="59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279F"/>
                  </a:solidFill>
                  <a:latin typeface="Times New Roman" pitchFamily="18" charset="0"/>
                </a:rPr>
                <a:t>Page 14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>
              <a:off x="480" y="1919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480" y="2111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6" name="Line 18"/>
            <p:cNvSpPr>
              <a:spLocks noChangeShapeType="1"/>
            </p:cNvSpPr>
            <p:nvPr/>
          </p:nvSpPr>
          <p:spPr bwMode="auto">
            <a:xfrm>
              <a:off x="480" y="2688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480" y="2303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8" name="Line 20"/>
            <p:cNvSpPr>
              <a:spLocks noChangeShapeType="1"/>
            </p:cNvSpPr>
            <p:nvPr/>
          </p:nvSpPr>
          <p:spPr bwMode="auto">
            <a:xfrm>
              <a:off x="480" y="2495"/>
              <a:ext cx="474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9" name="Line 21"/>
            <p:cNvSpPr>
              <a:spLocks noChangeShapeType="1"/>
            </p:cNvSpPr>
            <p:nvPr/>
          </p:nvSpPr>
          <p:spPr bwMode="auto">
            <a:xfrm>
              <a:off x="2791" y="2495"/>
              <a:ext cx="24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50" name="Text Box 22"/>
            <p:cNvSpPr txBox="1">
              <a:spLocks noChangeArrowheads="1"/>
            </p:cNvSpPr>
            <p:nvPr/>
          </p:nvSpPr>
          <p:spPr bwMode="auto">
            <a:xfrm>
              <a:off x="552" y="1660"/>
              <a:ext cx="3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01751" name="Line 23"/>
            <p:cNvSpPr>
              <a:spLocks noChangeShapeType="1"/>
            </p:cNvSpPr>
            <p:nvPr/>
          </p:nvSpPr>
          <p:spPr bwMode="auto">
            <a:xfrm>
              <a:off x="2784" y="2688"/>
              <a:ext cx="2448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1752" name="Group 24"/>
          <p:cNvGrpSpPr>
            <a:grpSpLocks/>
          </p:cNvGrpSpPr>
          <p:nvPr/>
        </p:nvGrpSpPr>
        <p:grpSpPr bwMode="auto">
          <a:xfrm>
            <a:off x="3200400" y="4241800"/>
            <a:ext cx="5175250" cy="2122488"/>
            <a:chOff x="2016" y="2672"/>
            <a:chExt cx="3260" cy="1337"/>
          </a:xfrm>
        </p:grpSpPr>
        <p:sp>
          <p:nvSpPr>
            <p:cNvPr id="201753" name="Rectangle 25"/>
            <p:cNvSpPr>
              <a:spLocks noChangeArrowheads="1"/>
            </p:cNvSpPr>
            <p:nvPr/>
          </p:nvSpPr>
          <p:spPr bwMode="auto">
            <a:xfrm>
              <a:off x="3115" y="2672"/>
              <a:ext cx="220" cy="231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1754" name="AutoShape 26"/>
            <p:cNvSpPr>
              <a:spLocks noChangeArrowheads="1"/>
            </p:cNvSpPr>
            <p:nvPr/>
          </p:nvSpPr>
          <p:spPr bwMode="auto">
            <a:xfrm rot="16200000">
              <a:off x="3824" y="2848"/>
              <a:ext cx="504" cy="280"/>
            </a:xfrm>
            <a:prstGeom prst="rightArrow">
              <a:avLst>
                <a:gd name="adj1" fmla="val 50000"/>
                <a:gd name="adj2" fmla="val 5274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1755" name="AutoShape 27"/>
            <p:cNvSpPr>
              <a:spLocks noChangeArrowheads="1"/>
            </p:cNvSpPr>
            <p:nvPr/>
          </p:nvSpPr>
          <p:spPr bwMode="auto">
            <a:xfrm rot="16200000">
              <a:off x="3112" y="2848"/>
              <a:ext cx="504" cy="280"/>
            </a:xfrm>
            <a:prstGeom prst="rightArrow">
              <a:avLst>
                <a:gd name="adj1" fmla="val 50000"/>
                <a:gd name="adj2" fmla="val 5274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1756" name="Group 28"/>
            <p:cNvGrpSpPr>
              <a:grpSpLocks/>
            </p:cNvGrpSpPr>
            <p:nvPr/>
          </p:nvGrpSpPr>
          <p:grpSpPr bwMode="auto">
            <a:xfrm>
              <a:off x="2016" y="2736"/>
              <a:ext cx="3260" cy="1273"/>
              <a:chOff x="384" y="2880"/>
              <a:chExt cx="2780" cy="1273"/>
            </a:xfrm>
          </p:grpSpPr>
          <p:sp>
            <p:nvSpPr>
              <p:cNvPr id="201757" name="AutoShape 29"/>
              <p:cNvSpPr>
                <a:spLocks noChangeArrowheads="1"/>
              </p:cNvSpPr>
              <p:nvPr/>
            </p:nvSpPr>
            <p:spPr bwMode="auto">
              <a:xfrm rot="16200000">
                <a:off x="2528" y="2992"/>
                <a:ext cx="504" cy="280"/>
              </a:xfrm>
              <a:prstGeom prst="rightArrow">
                <a:avLst>
                  <a:gd name="adj1" fmla="val 50000"/>
                  <a:gd name="adj2" fmla="val 52742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758" name="Rectangle 30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2780" cy="985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The total “Cash Dr.” column equals the total of the two credit columns.</a:t>
                </a:r>
              </a:p>
            </p:txBody>
          </p:sp>
        </p:grpSp>
      </p:grpSp>
      <p:sp>
        <p:nvSpPr>
          <p:cNvPr id="201760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91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762000" y="1871663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804863" y="2727325"/>
            <a:ext cx="7500937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19 	Web Cantina 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3,400	3,400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28	MyMusicClub.com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2,200	2,200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30  	RapZone.com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 	 	1,750	1,750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31			400	7,350	7,750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762000" y="1427163"/>
            <a:ext cx="7539038" cy="4318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930275" y="1541463"/>
            <a:ext cx="3187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CASH RECEIPTS JOURNAL</a:t>
            </a:r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766763" y="269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4432300" y="1871663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676400" y="1884363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819150" y="1828800"/>
            <a:ext cx="74866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	Other	Accounts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Post	Accounts 	Receivable	Cash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Date	Account Credited	Ref.	Cr.	Cr.	Dr.</a:t>
            </a: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7131050" y="1541463"/>
            <a:ext cx="936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14</a:t>
            </a:r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38100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7127875" y="1884363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56896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762000" y="30464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762000" y="33512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762000" y="426720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762000" y="36560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762000" y="396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4430713" y="3960813"/>
            <a:ext cx="3870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AutoShape 21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1828800" y="4876800"/>
            <a:ext cx="5486400" cy="156368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three circled items are posted to the general ledger.  Let’s post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02775" name="Oval 23"/>
          <p:cNvSpPr>
            <a:spLocks noChangeArrowheads="1"/>
          </p:cNvSpPr>
          <p:nvPr/>
        </p:nvSpPr>
        <p:spPr bwMode="auto">
          <a:xfrm>
            <a:off x="4953000" y="2743200"/>
            <a:ext cx="7620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6096000" y="3886200"/>
            <a:ext cx="7620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7" name="Oval 25"/>
          <p:cNvSpPr>
            <a:spLocks noChangeArrowheads="1"/>
          </p:cNvSpPr>
          <p:nvPr/>
        </p:nvSpPr>
        <p:spPr bwMode="auto">
          <a:xfrm>
            <a:off x="7391400" y="3886200"/>
            <a:ext cx="7620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8" name="Text Box 26"/>
          <p:cNvSpPr txBox="1">
            <a:spLocks noChangeArrowheads="1"/>
          </p:cNvSpPr>
          <p:nvPr/>
        </p:nvSpPr>
        <p:spPr bwMode="auto">
          <a:xfrm>
            <a:off x="876300" y="26352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4457700" y="4265613"/>
            <a:ext cx="3843338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80" name="Group 28"/>
          <p:cNvGrpSpPr>
            <a:grpSpLocks/>
          </p:cNvGrpSpPr>
          <p:nvPr/>
        </p:nvGrpSpPr>
        <p:grpSpPr bwMode="auto">
          <a:xfrm>
            <a:off x="2895600" y="4381500"/>
            <a:ext cx="5410200" cy="2105025"/>
            <a:chOff x="1824" y="2760"/>
            <a:chExt cx="3408" cy="1326"/>
          </a:xfrm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1824" y="3040"/>
              <a:ext cx="3408" cy="2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Account:  Accounts Receivable           No. 12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1824" y="2760"/>
              <a:ext cx="3408" cy="2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000" b="1">
                  <a:solidFill>
                    <a:srgbClr val="003399"/>
                  </a:solidFill>
                  <a:latin typeface="Times New Roman" pitchFamily="18" charset="0"/>
                </a:rPr>
                <a:t>GENERAL LEDGER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1824" y="3248"/>
              <a:ext cx="3408" cy="8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4" name="Line 32"/>
            <p:cNvSpPr>
              <a:spLocks noChangeShapeType="1"/>
            </p:cNvSpPr>
            <p:nvPr/>
          </p:nvSpPr>
          <p:spPr bwMode="auto">
            <a:xfrm flipV="1">
              <a:off x="1824" y="3444"/>
              <a:ext cx="3392" cy="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5" name="Line 33"/>
            <p:cNvSpPr>
              <a:spLocks noChangeShapeType="1"/>
            </p:cNvSpPr>
            <p:nvPr/>
          </p:nvSpPr>
          <p:spPr bwMode="auto">
            <a:xfrm>
              <a:off x="3859" y="3248"/>
              <a:ext cx="0" cy="83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6" name="Line 34"/>
            <p:cNvSpPr>
              <a:spLocks noChangeShapeType="1"/>
            </p:cNvSpPr>
            <p:nvPr/>
          </p:nvSpPr>
          <p:spPr bwMode="auto">
            <a:xfrm>
              <a:off x="2437" y="3256"/>
              <a:ext cx="0" cy="82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48" y="3243"/>
              <a:ext cx="30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229100" algn="ctr"/>
                  <a:tab pos="66294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Item	P.R. 	Debit	Credit	Balance</a:t>
              </a:r>
            </a:p>
          </p:txBody>
        </p:sp>
        <p:sp>
          <p:nvSpPr>
            <p:cNvPr id="202788" name="Line 36"/>
            <p:cNvSpPr>
              <a:spLocks noChangeShapeType="1"/>
            </p:cNvSpPr>
            <p:nvPr/>
          </p:nvSpPr>
          <p:spPr bwMode="auto">
            <a:xfrm>
              <a:off x="2869" y="3256"/>
              <a:ext cx="0" cy="82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Line 37"/>
            <p:cNvSpPr>
              <a:spLocks noChangeShapeType="1"/>
            </p:cNvSpPr>
            <p:nvPr/>
          </p:nvSpPr>
          <p:spPr bwMode="auto">
            <a:xfrm>
              <a:off x="3291" y="3248"/>
              <a:ext cx="0" cy="83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427" y="3248"/>
              <a:ext cx="0" cy="83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Rectangle 39"/>
            <p:cNvSpPr>
              <a:spLocks noChangeArrowheads="1"/>
            </p:cNvSpPr>
            <p:nvPr/>
          </p:nvSpPr>
          <p:spPr bwMode="auto">
            <a:xfrm>
              <a:off x="1875" y="3472"/>
              <a:ext cx="321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Mar. 1		Bal        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</a:t>
              </a:r>
              <a:r>
                <a:rPr lang="en-US" sz="2000" b="1">
                  <a:latin typeface="Times New Roman" pitchFamily="18" charset="0"/>
                </a:rPr>
                <a:t>			3,400</a:t>
              </a:r>
            </a:p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	31		R35	9,600		13,000</a:t>
              </a:r>
            </a:p>
          </p:txBody>
        </p:sp>
        <p:sp>
          <p:nvSpPr>
            <p:cNvPr id="202792" name="Text Box 40"/>
            <p:cNvSpPr txBox="1">
              <a:spLocks noChangeArrowheads="1"/>
            </p:cNvSpPr>
            <p:nvPr/>
          </p:nvSpPr>
          <p:spPr bwMode="auto">
            <a:xfrm>
              <a:off x="1892" y="3408"/>
              <a:ext cx="3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202793" name="Line 41"/>
          <p:cNvSpPr>
            <a:spLocks noChangeShapeType="1"/>
          </p:cNvSpPr>
          <p:nvPr/>
        </p:nvSpPr>
        <p:spPr bwMode="auto">
          <a:xfrm>
            <a:off x="4419600" y="4267200"/>
            <a:ext cx="3886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0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4" grpId="0" animBg="1" autoUpdateAnimBg="0"/>
      <p:bldP spid="20279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762000" y="1871663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804863" y="2727325"/>
            <a:ext cx="7500937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19 	Web Cantina 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3,400	3,400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28	MyMusicClub.com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2,200	2,200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30  	RapZone.com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 	 	1,750	1,750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31			400	7,350	7,750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62000" y="1427163"/>
            <a:ext cx="7539038" cy="4318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930275" y="1541463"/>
            <a:ext cx="3187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CASH RECEIPTS JOURNAL</a:t>
            </a:r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766763" y="269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4432300" y="1871663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676400" y="1884363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819150" y="1828800"/>
            <a:ext cx="74866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	Other	Accounts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Post	Accounts 	Receivable	Cash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Date	Account Credited	Ref.	Cr.	Cr.	Dr.</a:t>
            </a:r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7131050" y="1541463"/>
            <a:ext cx="936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14</a:t>
            </a: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38100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7127875" y="1884363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>
            <a:off x="56896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>
            <a:off x="762000" y="30464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762000" y="33512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>
            <a:off x="762000" y="426720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762000" y="36560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762000" y="396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4430713" y="3960813"/>
            <a:ext cx="3870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AutoShape 21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sp>
        <p:nvSpPr>
          <p:cNvPr id="203798" name="Oval 22"/>
          <p:cNvSpPr>
            <a:spLocks noChangeArrowheads="1"/>
          </p:cNvSpPr>
          <p:nvPr/>
        </p:nvSpPr>
        <p:spPr bwMode="auto">
          <a:xfrm>
            <a:off x="4953000" y="2743200"/>
            <a:ext cx="7620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Oval 23"/>
          <p:cNvSpPr>
            <a:spLocks noChangeArrowheads="1"/>
          </p:cNvSpPr>
          <p:nvPr/>
        </p:nvSpPr>
        <p:spPr bwMode="auto">
          <a:xfrm>
            <a:off x="6096000" y="3886200"/>
            <a:ext cx="7620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0" name="Oval 24"/>
          <p:cNvSpPr>
            <a:spLocks noChangeArrowheads="1"/>
          </p:cNvSpPr>
          <p:nvPr/>
        </p:nvSpPr>
        <p:spPr bwMode="auto">
          <a:xfrm>
            <a:off x="7391400" y="3886200"/>
            <a:ext cx="7620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876300" y="26352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>
            <a:off x="4457700" y="4265613"/>
            <a:ext cx="3843338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803" name="Group 27"/>
          <p:cNvGrpSpPr>
            <a:grpSpLocks/>
          </p:cNvGrpSpPr>
          <p:nvPr/>
        </p:nvGrpSpPr>
        <p:grpSpPr bwMode="auto">
          <a:xfrm>
            <a:off x="2895600" y="4381500"/>
            <a:ext cx="5410200" cy="2105025"/>
            <a:chOff x="1824" y="2760"/>
            <a:chExt cx="3408" cy="1326"/>
          </a:xfrm>
        </p:grpSpPr>
        <p:sp>
          <p:nvSpPr>
            <p:cNvPr id="203804" name="Rectangle 28"/>
            <p:cNvSpPr>
              <a:spLocks noChangeArrowheads="1"/>
            </p:cNvSpPr>
            <p:nvPr/>
          </p:nvSpPr>
          <p:spPr bwMode="auto">
            <a:xfrm>
              <a:off x="1824" y="3040"/>
              <a:ext cx="3408" cy="2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Account:  Accounts Receivable           No. 12</a:t>
              </a:r>
            </a:p>
          </p:txBody>
        </p:sp>
        <p:sp>
          <p:nvSpPr>
            <p:cNvPr id="203805" name="Rectangle 29"/>
            <p:cNvSpPr>
              <a:spLocks noChangeArrowheads="1"/>
            </p:cNvSpPr>
            <p:nvPr/>
          </p:nvSpPr>
          <p:spPr bwMode="auto">
            <a:xfrm>
              <a:off x="1824" y="2760"/>
              <a:ext cx="3408" cy="28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000" b="1">
                  <a:solidFill>
                    <a:srgbClr val="003399"/>
                  </a:solidFill>
                  <a:latin typeface="Times New Roman" pitchFamily="18" charset="0"/>
                </a:rPr>
                <a:t>GENERAL LEDGER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1824" y="3248"/>
              <a:ext cx="3408" cy="82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7" name="Line 31"/>
            <p:cNvSpPr>
              <a:spLocks noChangeShapeType="1"/>
            </p:cNvSpPr>
            <p:nvPr/>
          </p:nvSpPr>
          <p:spPr bwMode="auto">
            <a:xfrm flipV="1">
              <a:off x="1824" y="3444"/>
              <a:ext cx="3392" cy="12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8" name="Line 32"/>
            <p:cNvSpPr>
              <a:spLocks noChangeShapeType="1"/>
            </p:cNvSpPr>
            <p:nvPr/>
          </p:nvSpPr>
          <p:spPr bwMode="auto">
            <a:xfrm>
              <a:off x="3859" y="3248"/>
              <a:ext cx="0" cy="83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9" name="Line 33"/>
            <p:cNvSpPr>
              <a:spLocks noChangeShapeType="1"/>
            </p:cNvSpPr>
            <p:nvPr/>
          </p:nvSpPr>
          <p:spPr bwMode="auto">
            <a:xfrm>
              <a:off x="2437" y="3256"/>
              <a:ext cx="0" cy="82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2048" y="3243"/>
              <a:ext cx="30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229100" algn="ctr"/>
                  <a:tab pos="66294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Item	P.R. 	Debit	Credit	Balance</a:t>
              </a:r>
            </a:p>
          </p:txBody>
        </p:sp>
        <p:sp>
          <p:nvSpPr>
            <p:cNvPr id="203811" name="Line 35"/>
            <p:cNvSpPr>
              <a:spLocks noChangeShapeType="1"/>
            </p:cNvSpPr>
            <p:nvPr/>
          </p:nvSpPr>
          <p:spPr bwMode="auto">
            <a:xfrm>
              <a:off x="2869" y="3256"/>
              <a:ext cx="0" cy="82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2" name="Line 36"/>
            <p:cNvSpPr>
              <a:spLocks noChangeShapeType="1"/>
            </p:cNvSpPr>
            <p:nvPr/>
          </p:nvSpPr>
          <p:spPr bwMode="auto">
            <a:xfrm>
              <a:off x="3291" y="3248"/>
              <a:ext cx="0" cy="83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3" name="Line 37"/>
            <p:cNvSpPr>
              <a:spLocks noChangeShapeType="1"/>
            </p:cNvSpPr>
            <p:nvPr/>
          </p:nvSpPr>
          <p:spPr bwMode="auto">
            <a:xfrm>
              <a:off x="4427" y="3248"/>
              <a:ext cx="0" cy="83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4" name="Rectangle 38"/>
            <p:cNvSpPr>
              <a:spLocks noChangeArrowheads="1"/>
            </p:cNvSpPr>
            <p:nvPr/>
          </p:nvSpPr>
          <p:spPr bwMode="auto">
            <a:xfrm>
              <a:off x="1875" y="3472"/>
              <a:ext cx="321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Mar. 1		Bal        </a:t>
              </a: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</a:t>
              </a:r>
              <a:r>
                <a:rPr lang="en-US" sz="2000" b="1">
                  <a:latin typeface="Times New Roman" pitchFamily="18" charset="0"/>
                </a:rPr>
                <a:t>			3,400</a:t>
              </a:r>
            </a:p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	31		R35	9,600		13,000</a:t>
              </a:r>
            </a:p>
          </p:txBody>
        </p:sp>
        <p:sp>
          <p:nvSpPr>
            <p:cNvPr id="203815" name="Text Box 39"/>
            <p:cNvSpPr txBox="1">
              <a:spLocks noChangeArrowheads="1"/>
            </p:cNvSpPr>
            <p:nvPr/>
          </p:nvSpPr>
          <p:spPr bwMode="auto">
            <a:xfrm>
              <a:off x="1892" y="3408"/>
              <a:ext cx="3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203816" name="Line 40"/>
          <p:cNvSpPr>
            <a:spLocks noChangeShapeType="1"/>
          </p:cNvSpPr>
          <p:nvPr/>
        </p:nvSpPr>
        <p:spPr bwMode="auto">
          <a:xfrm>
            <a:off x="4419600" y="4267200"/>
            <a:ext cx="3886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3817" name="Line 41"/>
          <p:cNvSpPr>
            <a:spLocks noChangeShapeType="1"/>
          </p:cNvSpPr>
          <p:nvPr/>
        </p:nvSpPr>
        <p:spPr bwMode="auto">
          <a:xfrm>
            <a:off x="6477000" y="4267200"/>
            <a:ext cx="0" cy="1828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8" name="Text Box 42"/>
          <p:cNvSpPr txBox="1">
            <a:spLocks noChangeArrowheads="1"/>
          </p:cNvSpPr>
          <p:nvPr/>
        </p:nvSpPr>
        <p:spPr bwMode="auto">
          <a:xfrm>
            <a:off x="6019800" y="6080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7,350</a:t>
            </a:r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>
            <a:off x="7010400" y="6096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5,650</a:t>
            </a:r>
          </a:p>
        </p:txBody>
      </p:sp>
      <p:sp>
        <p:nvSpPr>
          <p:cNvPr id="203820" name="Line 44"/>
          <p:cNvSpPr>
            <a:spLocks noChangeShapeType="1"/>
          </p:cNvSpPr>
          <p:nvPr/>
        </p:nvSpPr>
        <p:spPr bwMode="auto">
          <a:xfrm>
            <a:off x="1600200" y="4267200"/>
            <a:ext cx="1828800" cy="2057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1" name="Text Box 45"/>
          <p:cNvSpPr txBox="1">
            <a:spLocks noChangeArrowheads="1"/>
          </p:cNvSpPr>
          <p:nvPr/>
        </p:nvSpPr>
        <p:spPr bwMode="auto">
          <a:xfrm>
            <a:off x="3124200" y="6080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31</a:t>
            </a:r>
          </a:p>
        </p:txBody>
      </p:sp>
      <p:sp>
        <p:nvSpPr>
          <p:cNvPr id="203822" name="Line 46"/>
          <p:cNvSpPr>
            <a:spLocks noChangeShapeType="1"/>
          </p:cNvSpPr>
          <p:nvPr/>
        </p:nvSpPr>
        <p:spPr bwMode="auto">
          <a:xfrm flipH="1">
            <a:off x="5257800" y="1905000"/>
            <a:ext cx="2514600" cy="434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4343400" y="6096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CR14</a:t>
            </a:r>
          </a:p>
        </p:txBody>
      </p:sp>
      <p:sp>
        <p:nvSpPr>
          <p:cNvPr id="203824" name="AutoShape 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7" grpId="0" animBg="1"/>
      <p:bldP spid="203818" grpId="0" autoUpdateAnimBg="0"/>
      <p:bldP spid="203819" grpId="0" autoUpdateAnimBg="0"/>
      <p:bldP spid="203820" grpId="0" animBg="1"/>
      <p:bldP spid="203821" grpId="0" autoUpdateAnimBg="0"/>
      <p:bldP spid="203822" grpId="0" animBg="1"/>
      <p:bldP spid="203823" grpId="0" autoUpdateAnimBg="0"/>
      <p:bldP spid="2038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762000" y="1871663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804863" y="2727325"/>
            <a:ext cx="7500937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19 	Web Cantina 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3,400	3,400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28	MyMusicClub.com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2,200	2,200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30  	RapZone.com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 	 	1,750	1,750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31			400	7,350	7,750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		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762000" y="1427163"/>
            <a:ext cx="7539038" cy="4318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930275" y="1541463"/>
            <a:ext cx="3187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CASH RECEIPTS JOURNAL</a:t>
            </a:r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766763" y="269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4432300" y="1871663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1676400" y="1884363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819150" y="1828800"/>
            <a:ext cx="74866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	Other	Accounts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Post	Accounts 	Receivable	Cash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Date	Account Credited	Ref.	Cr.	Cr.	Dr.</a:t>
            </a: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7131050" y="1541463"/>
            <a:ext cx="936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14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38100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7127875" y="1884363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56896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62000" y="30464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762000" y="33512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762000" y="426720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762000" y="36560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762000" y="396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4430713" y="3960813"/>
            <a:ext cx="3870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1" name="AutoShape 21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876300" y="26352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4457700" y="4265613"/>
            <a:ext cx="3843338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4" name="Text Box 24"/>
          <p:cNvSpPr txBox="1">
            <a:spLocks noChangeArrowheads="1"/>
          </p:cNvSpPr>
          <p:nvPr/>
        </p:nvSpPr>
        <p:spPr bwMode="auto">
          <a:xfrm>
            <a:off x="47244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  (   ) 	(12)	    </a:t>
            </a:r>
          </a:p>
        </p:txBody>
      </p:sp>
      <p:sp>
        <p:nvSpPr>
          <p:cNvPr id="204825" name="Text Box 25"/>
          <p:cNvSpPr txBox="1">
            <a:spLocks noChangeArrowheads="1"/>
          </p:cNvSpPr>
          <p:nvPr/>
        </p:nvSpPr>
        <p:spPr bwMode="auto">
          <a:xfrm>
            <a:off x="5067300" y="42894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04826" name="AutoShape 26"/>
          <p:cNvSpPr>
            <a:spLocks noChangeArrowheads="1"/>
          </p:cNvSpPr>
          <p:nvPr/>
        </p:nvSpPr>
        <p:spPr bwMode="auto">
          <a:xfrm>
            <a:off x="5753100" y="4724400"/>
            <a:ext cx="14478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27" name="Oval 27"/>
          <p:cNvSpPr>
            <a:spLocks noChangeArrowheads="1"/>
          </p:cNvSpPr>
          <p:nvPr/>
        </p:nvSpPr>
        <p:spPr bwMode="auto">
          <a:xfrm>
            <a:off x="6096000" y="4286250"/>
            <a:ext cx="762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8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AutoShape 2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grpSp>
        <p:nvGrpSpPr>
          <p:cNvPr id="205827" name="Group 3"/>
          <p:cNvGrpSpPr>
            <a:grpSpLocks/>
          </p:cNvGrpSpPr>
          <p:nvPr/>
        </p:nvGrpSpPr>
        <p:grpSpPr bwMode="auto">
          <a:xfrm flipH="1">
            <a:off x="1371600" y="3505200"/>
            <a:ext cx="2181225" cy="2743200"/>
            <a:chOff x="1943" y="1083"/>
            <a:chExt cx="1854" cy="2150"/>
          </a:xfrm>
        </p:grpSpPr>
        <p:sp>
          <p:nvSpPr>
            <p:cNvPr id="205828" name="Freeform 4"/>
            <p:cNvSpPr>
              <a:spLocks/>
            </p:cNvSpPr>
            <p:nvPr/>
          </p:nvSpPr>
          <p:spPr bwMode="auto">
            <a:xfrm>
              <a:off x="1958" y="1894"/>
              <a:ext cx="1819" cy="1338"/>
            </a:xfrm>
            <a:custGeom>
              <a:avLst/>
              <a:gdLst>
                <a:gd name="T0" fmla="*/ 23 w 3638"/>
                <a:gd name="T1" fmla="*/ 2676 h 2676"/>
                <a:gd name="T2" fmla="*/ 3600 w 3638"/>
                <a:gd name="T3" fmla="*/ 2676 h 2676"/>
                <a:gd name="T4" fmla="*/ 3638 w 3638"/>
                <a:gd name="T5" fmla="*/ 2264 h 2676"/>
                <a:gd name="T6" fmla="*/ 3579 w 3638"/>
                <a:gd name="T7" fmla="*/ 1912 h 2676"/>
                <a:gd name="T8" fmla="*/ 3465 w 3638"/>
                <a:gd name="T9" fmla="*/ 1064 h 2676"/>
                <a:gd name="T10" fmla="*/ 3349 w 3638"/>
                <a:gd name="T11" fmla="*/ 705 h 2676"/>
                <a:gd name="T12" fmla="*/ 3273 w 3638"/>
                <a:gd name="T13" fmla="*/ 581 h 2676"/>
                <a:gd name="T14" fmla="*/ 3159 w 3638"/>
                <a:gd name="T15" fmla="*/ 505 h 2676"/>
                <a:gd name="T16" fmla="*/ 3052 w 3638"/>
                <a:gd name="T17" fmla="*/ 467 h 2676"/>
                <a:gd name="T18" fmla="*/ 2670 w 3638"/>
                <a:gd name="T19" fmla="*/ 384 h 2676"/>
                <a:gd name="T20" fmla="*/ 2394 w 3638"/>
                <a:gd name="T21" fmla="*/ 298 h 2676"/>
                <a:gd name="T22" fmla="*/ 2221 w 3638"/>
                <a:gd name="T23" fmla="*/ 78 h 2676"/>
                <a:gd name="T24" fmla="*/ 2138 w 3638"/>
                <a:gd name="T25" fmla="*/ 0 h 2676"/>
                <a:gd name="T26" fmla="*/ 1396 w 3638"/>
                <a:gd name="T27" fmla="*/ 260 h 2676"/>
                <a:gd name="T28" fmla="*/ 1250 w 3638"/>
                <a:gd name="T29" fmla="*/ 460 h 2676"/>
                <a:gd name="T30" fmla="*/ 925 w 3638"/>
                <a:gd name="T31" fmla="*/ 574 h 2676"/>
                <a:gd name="T32" fmla="*/ 649 w 3638"/>
                <a:gd name="T33" fmla="*/ 690 h 2676"/>
                <a:gd name="T34" fmla="*/ 550 w 3638"/>
                <a:gd name="T35" fmla="*/ 773 h 2676"/>
                <a:gd name="T36" fmla="*/ 466 w 3638"/>
                <a:gd name="T37" fmla="*/ 887 h 2676"/>
                <a:gd name="T38" fmla="*/ 390 w 3638"/>
                <a:gd name="T39" fmla="*/ 1009 h 2676"/>
                <a:gd name="T40" fmla="*/ 244 w 3638"/>
                <a:gd name="T41" fmla="*/ 1338 h 2676"/>
                <a:gd name="T42" fmla="*/ 160 w 3638"/>
                <a:gd name="T43" fmla="*/ 1636 h 2676"/>
                <a:gd name="T44" fmla="*/ 46 w 3638"/>
                <a:gd name="T45" fmla="*/ 1904 h 2676"/>
                <a:gd name="T46" fmla="*/ 46 w 3638"/>
                <a:gd name="T47" fmla="*/ 1996 h 2676"/>
                <a:gd name="T48" fmla="*/ 145 w 3638"/>
                <a:gd name="T49" fmla="*/ 2142 h 2676"/>
                <a:gd name="T50" fmla="*/ 130 w 3638"/>
                <a:gd name="T51" fmla="*/ 2286 h 2676"/>
                <a:gd name="T52" fmla="*/ 0 w 3638"/>
                <a:gd name="T53" fmla="*/ 2418 h 2676"/>
                <a:gd name="T54" fmla="*/ 31 w 3638"/>
                <a:gd name="T55" fmla="*/ 2570 h 2676"/>
                <a:gd name="T56" fmla="*/ 23 w 3638"/>
                <a:gd name="T57" fmla="*/ 2676 h 2676"/>
                <a:gd name="T58" fmla="*/ 23 w 3638"/>
                <a:gd name="T59" fmla="*/ 2676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38" h="2676">
                  <a:moveTo>
                    <a:pt x="23" y="2676"/>
                  </a:moveTo>
                  <a:lnTo>
                    <a:pt x="3600" y="2676"/>
                  </a:lnTo>
                  <a:lnTo>
                    <a:pt x="3638" y="2264"/>
                  </a:lnTo>
                  <a:lnTo>
                    <a:pt x="3579" y="1912"/>
                  </a:lnTo>
                  <a:lnTo>
                    <a:pt x="3465" y="1064"/>
                  </a:lnTo>
                  <a:lnTo>
                    <a:pt x="3349" y="705"/>
                  </a:lnTo>
                  <a:lnTo>
                    <a:pt x="3273" y="581"/>
                  </a:lnTo>
                  <a:lnTo>
                    <a:pt x="3159" y="505"/>
                  </a:lnTo>
                  <a:lnTo>
                    <a:pt x="3052" y="467"/>
                  </a:lnTo>
                  <a:lnTo>
                    <a:pt x="2670" y="384"/>
                  </a:lnTo>
                  <a:lnTo>
                    <a:pt x="2394" y="298"/>
                  </a:lnTo>
                  <a:lnTo>
                    <a:pt x="2221" y="78"/>
                  </a:lnTo>
                  <a:lnTo>
                    <a:pt x="2138" y="0"/>
                  </a:lnTo>
                  <a:lnTo>
                    <a:pt x="1396" y="260"/>
                  </a:lnTo>
                  <a:lnTo>
                    <a:pt x="1250" y="460"/>
                  </a:lnTo>
                  <a:lnTo>
                    <a:pt x="925" y="574"/>
                  </a:lnTo>
                  <a:lnTo>
                    <a:pt x="649" y="690"/>
                  </a:lnTo>
                  <a:lnTo>
                    <a:pt x="550" y="773"/>
                  </a:lnTo>
                  <a:lnTo>
                    <a:pt x="466" y="887"/>
                  </a:lnTo>
                  <a:lnTo>
                    <a:pt x="390" y="1009"/>
                  </a:lnTo>
                  <a:lnTo>
                    <a:pt x="244" y="1338"/>
                  </a:lnTo>
                  <a:lnTo>
                    <a:pt x="160" y="1636"/>
                  </a:lnTo>
                  <a:lnTo>
                    <a:pt x="46" y="1904"/>
                  </a:lnTo>
                  <a:lnTo>
                    <a:pt x="46" y="1996"/>
                  </a:lnTo>
                  <a:lnTo>
                    <a:pt x="145" y="2142"/>
                  </a:lnTo>
                  <a:lnTo>
                    <a:pt x="130" y="2286"/>
                  </a:lnTo>
                  <a:lnTo>
                    <a:pt x="0" y="2418"/>
                  </a:lnTo>
                  <a:lnTo>
                    <a:pt x="31" y="2570"/>
                  </a:lnTo>
                  <a:lnTo>
                    <a:pt x="23" y="2676"/>
                  </a:lnTo>
                  <a:lnTo>
                    <a:pt x="23" y="267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9" name="Freeform 5"/>
            <p:cNvSpPr>
              <a:spLocks/>
            </p:cNvSpPr>
            <p:nvPr/>
          </p:nvSpPr>
          <p:spPr bwMode="auto">
            <a:xfrm>
              <a:off x="2510" y="2047"/>
              <a:ext cx="468" cy="945"/>
            </a:xfrm>
            <a:custGeom>
              <a:avLst/>
              <a:gdLst>
                <a:gd name="T0" fmla="*/ 305 w 938"/>
                <a:gd name="T1" fmla="*/ 13 h 1889"/>
                <a:gd name="T2" fmla="*/ 265 w 938"/>
                <a:gd name="T3" fmla="*/ 146 h 1889"/>
                <a:gd name="T4" fmla="*/ 215 w 938"/>
                <a:gd name="T5" fmla="*/ 359 h 1889"/>
                <a:gd name="T6" fmla="*/ 118 w 938"/>
                <a:gd name="T7" fmla="*/ 901 h 1889"/>
                <a:gd name="T8" fmla="*/ 48 w 938"/>
                <a:gd name="T9" fmla="*/ 1203 h 1889"/>
                <a:gd name="T10" fmla="*/ 12 w 938"/>
                <a:gd name="T11" fmla="*/ 1437 h 1889"/>
                <a:gd name="T12" fmla="*/ 0 w 938"/>
                <a:gd name="T13" fmla="*/ 1695 h 1889"/>
                <a:gd name="T14" fmla="*/ 38 w 938"/>
                <a:gd name="T15" fmla="*/ 1889 h 1889"/>
                <a:gd name="T16" fmla="*/ 88 w 938"/>
                <a:gd name="T17" fmla="*/ 1756 h 1889"/>
                <a:gd name="T18" fmla="*/ 158 w 938"/>
                <a:gd name="T19" fmla="*/ 1446 h 1889"/>
                <a:gd name="T20" fmla="*/ 232 w 938"/>
                <a:gd name="T21" fmla="*/ 1287 h 1889"/>
                <a:gd name="T22" fmla="*/ 371 w 938"/>
                <a:gd name="T23" fmla="*/ 1087 h 1889"/>
                <a:gd name="T24" fmla="*/ 531 w 938"/>
                <a:gd name="T25" fmla="*/ 834 h 1889"/>
                <a:gd name="T26" fmla="*/ 618 w 938"/>
                <a:gd name="T27" fmla="*/ 692 h 1889"/>
                <a:gd name="T28" fmla="*/ 748 w 938"/>
                <a:gd name="T29" fmla="*/ 465 h 1889"/>
                <a:gd name="T30" fmla="*/ 938 w 938"/>
                <a:gd name="T31" fmla="*/ 137 h 1889"/>
                <a:gd name="T32" fmla="*/ 691 w 938"/>
                <a:gd name="T33" fmla="*/ 0 h 1889"/>
                <a:gd name="T34" fmla="*/ 305 w 938"/>
                <a:gd name="T35" fmla="*/ 13 h 1889"/>
                <a:gd name="T36" fmla="*/ 305 w 938"/>
                <a:gd name="T37" fmla="*/ 13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8" h="1889">
                  <a:moveTo>
                    <a:pt x="305" y="13"/>
                  </a:moveTo>
                  <a:lnTo>
                    <a:pt x="265" y="146"/>
                  </a:lnTo>
                  <a:lnTo>
                    <a:pt x="215" y="359"/>
                  </a:lnTo>
                  <a:lnTo>
                    <a:pt x="118" y="901"/>
                  </a:lnTo>
                  <a:lnTo>
                    <a:pt x="48" y="1203"/>
                  </a:lnTo>
                  <a:lnTo>
                    <a:pt x="12" y="1437"/>
                  </a:lnTo>
                  <a:lnTo>
                    <a:pt x="0" y="1695"/>
                  </a:lnTo>
                  <a:lnTo>
                    <a:pt x="38" y="1889"/>
                  </a:lnTo>
                  <a:lnTo>
                    <a:pt x="88" y="1756"/>
                  </a:lnTo>
                  <a:lnTo>
                    <a:pt x="158" y="1446"/>
                  </a:lnTo>
                  <a:lnTo>
                    <a:pt x="232" y="1287"/>
                  </a:lnTo>
                  <a:lnTo>
                    <a:pt x="371" y="1087"/>
                  </a:lnTo>
                  <a:lnTo>
                    <a:pt x="531" y="834"/>
                  </a:lnTo>
                  <a:lnTo>
                    <a:pt x="618" y="692"/>
                  </a:lnTo>
                  <a:lnTo>
                    <a:pt x="748" y="465"/>
                  </a:lnTo>
                  <a:lnTo>
                    <a:pt x="938" y="137"/>
                  </a:lnTo>
                  <a:lnTo>
                    <a:pt x="691" y="0"/>
                  </a:lnTo>
                  <a:lnTo>
                    <a:pt x="305" y="13"/>
                  </a:lnTo>
                  <a:lnTo>
                    <a:pt x="305" y="1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0" name="Freeform 6"/>
            <p:cNvSpPr>
              <a:spLocks/>
            </p:cNvSpPr>
            <p:nvPr/>
          </p:nvSpPr>
          <p:spPr bwMode="auto">
            <a:xfrm>
              <a:off x="2602" y="1091"/>
              <a:ext cx="622" cy="463"/>
            </a:xfrm>
            <a:custGeom>
              <a:avLst/>
              <a:gdLst>
                <a:gd name="T0" fmla="*/ 146 w 1243"/>
                <a:gd name="T1" fmla="*/ 26 h 925"/>
                <a:gd name="T2" fmla="*/ 264 w 1243"/>
                <a:gd name="T3" fmla="*/ 0 h 925"/>
                <a:gd name="T4" fmla="*/ 363 w 1243"/>
                <a:gd name="T5" fmla="*/ 9 h 925"/>
                <a:gd name="T6" fmla="*/ 498 w 1243"/>
                <a:gd name="T7" fmla="*/ 76 h 925"/>
                <a:gd name="T8" fmla="*/ 597 w 1243"/>
                <a:gd name="T9" fmla="*/ 96 h 925"/>
                <a:gd name="T10" fmla="*/ 677 w 1243"/>
                <a:gd name="T11" fmla="*/ 144 h 925"/>
                <a:gd name="T12" fmla="*/ 777 w 1243"/>
                <a:gd name="T13" fmla="*/ 159 h 925"/>
                <a:gd name="T14" fmla="*/ 840 w 1243"/>
                <a:gd name="T15" fmla="*/ 203 h 925"/>
                <a:gd name="T16" fmla="*/ 871 w 1243"/>
                <a:gd name="T17" fmla="*/ 250 h 925"/>
                <a:gd name="T18" fmla="*/ 987 w 1243"/>
                <a:gd name="T19" fmla="*/ 294 h 925"/>
                <a:gd name="T20" fmla="*/ 1057 w 1243"/>
                <a:gd name="T21" fmla="*/ 372 h 925"/>
                <a:gd name="T22" fmla="*/ 1122 w 1243"/>
                <a:gd name="T23" fmla="*/ 420 h 925"/>
                <a:gd name="T24" fmla="*/ 1144 w 1243"/>
                <a:gd name="T25" fmla="*/ 480 h 925"/>
                <a:gd name="T26" fmla="*/ 1156 w 1243"/>
                <a:gd name="T27" fmla="*/ 526 h 925"/>
                <a:gd name="T28" fmla="*/ 1222 w 1243"/>
                <a:gd name="T29" fmla="*/ 598 h 925"/>
                <a:gd name="T30" fmla="*/ 1236 w 1243"/>
                <a:gd name="T31" fmla="*/ 686 h 925"/>
                <a:gd name="T32" fmla="*/ 1243 w 1243"/>
                <a:gd name="T33" fmla="*/ 766 h 925"/>
                <a:gd name="T34" fmla="*/ 1243 w 1243"/>
                <a:gd name="T35" fmla="*/ 859 h 925"/>
                <a:gd name="T36" fmla="*/ 1215 w 1243"/>
                <a:gd name="T37" fmla="*/ 925 h 925"/>
                <a:gd name="T38" fmla="*/ 0 w 1243"/>
                <a:gd name="T39" fmla="*/ 207 h 925"/>
                <a:gd name="T40" fmla="*/ 146 w 1243"/>
                <a:gd name="T41" fmla="*/ 26 h 925"/>
                <a:gd name="T42" fmla="*/ 146 w 1243"/>
                <a:gd name="T43" fmla="*/ 26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3" h="925">
                  <a:moveTo>
                    <a:pt x="146" y="26"/>
                  </a:moveTo>
                  <a:lnTo>
                    <a:pt x="264" y="0"/>
                  </a:lnTo>
                  <a:lnTo>
                    <a:pt x="363" y="9"/>
                  </a:lnTo>
                  <a:lnTo>
                    <a:pt x="498" y="76"/>
                  </a:lnTo>
                  <a:lnTo>
                    <a:pt x="597" y="96"/>
                  </a:lnTo>
                  <a:lnTo>
                    <a:pt x="677" y="144"/>
                  </a:lnTo>
                  <a:lnTo>
                    <a:pt x="777" y="159"/>
                  </a:lnTo>
                  <a:lnTo>
                    <a:pt x="840" y="203"/>
                  </a:lnTo>
                  <a:lnTo>
                    <a:pt x="871" y="250"/>
                  </a:lnTo>
                  <a:lnTo>
                    <a:pt x="987" y="294"/>
                  </a:lnTo>
                  <a:lnTo>
                    <a:pt x="1057" y="372"/>
                  </a:lnTo>
                  <a:lnTo>
                    <a:pt x="1122" y="420"/>
                  </a:lnTo>
                  <a:lnTo>
                    <a:pt x="1144" y="480"/>
                  </a:lnTo>
                  <a:lnTo>
                    <a:pt x="1156" y="526"/>
                  </a:lnTo>
                  <a:lnTo>
                    <a:pt x="1222" y="598"/>
                  </a:lnTo>
                  <a:lnTo>
                    <a:pt x="1236" y="686"/>
                  </a:lnTo>
                  <a:lnTo>
                    <a:pt x="1243" y="766"/>
                  </a:lnTo>
                  <a:lnTo>
                    <a:pt x="1243" y="859"/>
                  </a:lnTo>
                  <a:lnTo>
                    <a:pt x="1215" y="925"/>
                  </a:lnTo>
                  <a:lnTo>
                    <a:pt x="0" y="207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1" name="Freeform 7"/>
            <p:cNvSpPr>
              <a:spLocks/>
            </p:cNvSpPr>
            <p:nvPr/>
          </p:nvSpPr>
          <p:spPr bwMode="auto">
            <a:xfrm>
              <a:off x="2440" y="1334"/>
              <a:ext cx="712" cy="870"/>
            </a:xfrm>
            <a:custGeom>
              <a:avLst/>
              <a:gdLst>
                <a:gd name="T0" fmla="*/ 423 w 1425"/>
                <a:gd name="T1" fmla="*/ 6 h 1739"/>
                <a:gd name="T2" fmla="*/ 0 w 1425"/>
                <a:gd name="T3" fmla="*/ 447 h 1739"/>
                <a:gd name="T4" fmla="*/ 175 w 1425"/>
                <a:gd name="T5" fmla="*/ 1017 h 1739"/>
                <a:gd name="T6" fmla="*/ 301 w 1425"/>
                <a:gd name="T7" fmla="*/ 1162 h 1739"/>
                <a:gd name="T8" fmla="*/ 445 w 1425"/>
                <a:gd name="T9" fmla="*/ 1390 h 1739"/>
                <a:gd name="T10" fmla="*/ 455 w 1425"/>
                <a:gd name="T11" fmla="*/ 1625 h 1739"/>
                <a:gd name="T12" fmla="*/ 489 w 1425"/>
                <a:gd name="T13" fmla="*/ 1699 h 1739"/>
                <a:gd name="T14" fmla="*/ 577 w 1425"/>
                <a:gd name="T15" fmla="*/ 1739 h 1739"/>
                <a:gd name="T16" fmla="*/ 727 w 1425"/>
                <a:gd name="T17" fmla="*/ 1732 h 1739"/>
                <a:gd name="T18" fmla="*/ 864 w 1425"/>
                <a:gd name="T19" fmla="*/ 1671 h 1739"/>
                <a:gd name="T20" fmla="*/ 970 w 1425"/>
                <a:gd name="T21" fmla="*/ 1616 h 1739"/>
                <a:gd name="T22" fmla="*/ 1174 w 1425"/>
                <a:gd name="T23" fmla="*/ 1335 h 1739"/>
                <a:gd name="T24" fmla="*/ 1229 w 1425"/>
                <a:gd name="T25" fmla="*/ 1087 h 1739"/>
                <a:gd name="T26" fmla="*/ 1244 w 1425"/>
                <a:gd name="T27" fmla="*/ 981 h 1739"/>
                <a:gd name="T28" fmla="*/ 1305 w 1425"/>
                <a:gd name="T29" fmla="*/ 911 h 1739"/>
                <a:gd name="T30" fmla="*/ 1373 w 1425"/>
                <a:gd name="T31" fmla="*/ 764 h 1739"/>
                <a:gd name="T32" fmla="*/ 1425 w 1425"/>
                <a:gd name="T33" fmla="*/ 548 h 1739"/>
                <a:gd name="T34" fmla="*/ 769 w 1425"/>
                <a:gd name="T35" fmla="*/ 0 h 1739"/>
                <a:gd name="T36" fmla="*/ 423 w 1425"/>
                <a:gd name="T37" fmla="*/ 6 h 1739"/>
                <a:gd name="T38" fmla="*/ 423 w 1425"/>
                <a:gd name="T39" fmla="*/ 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5" h="1739">
                  <a:moveTo>
                    <a:pt x="423" y="6"/>
                  </a:moveTo>
                  <a:lnTo>
                    <a:pt x="0" y="447"/>
                  </a:lnTo>
                  <a:lnTo>
                    <a:pt x="175" y="1017"/>
                  </a:lnTo>
                  <a:lnTo>
                    <a:pt x="301" y="1162"/>
                  </a:lnTo>
                  <a:lnTo>
                    <a:pt x="445" y="1390"/>
                  </a:lnTo>
                  <a:lnTo>
                    <a:pt x="455" y="1625"/>
                  </a:lnTo>
                  <a:lnTo>
                    <a:pt x="489" y="1699"/>
                  </a:lnTo>
                  <a:lnTo>
                    <a:pt x="577" y="1739"/>
                  </a:lnTo>
                  <a:lnTo>
                    <a:pt x="727" y="1732"/>
                  </a:lnTo>
                  <a:lnTo>
                    <a:pt x="864" y="1671"/>
                  </a:lnTo>
                  <a:lnTo>
                    <a:pt x="970" y="1616"/>
                  </a:lnTo>
                  <a:lnTo>
                    <a:pt x="1174" y="1335"/>
                  </a:lnTo>
                  <a:lnTo>
                    <a:pt x="1229" y="1087"/>
                  </a:lnTo>
                  <a:lnTo>
                    <a:pt x="1244" y="981"/>
                  </a:lnTo>
                  <a:lnTo>
                    <a:pt x="1305" y="911"/>
                  </a:lnTo>
                  <a:lnTo>
                    <a:pt x="1373" y="764"/>
                  </a:lnTo>
                  <a:lnTo>
                    <a:pt x="1425" y="548"/>
                  </a:lnTo>
                  <a:lnTo>
                    <a:pt x="769" y="0"/>
                  </a:lnTo>
                  <a:lnTo>
                    <a:pt x="423" y="6"/>
                  </a:lnTo>
                  <a:lnTo>
                    <a:pt x="423" y="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2" name="Freeform 8"/>
            <p:cNvSpPr>
              <a:spLocks/>
            </p:cNvSpPr>
            <p:nvPr/>
          </p:nvSpPr>
          <p:spPr bwMode="auto">
            <a:xfrm>
              <a:off x="3056" y="1764"/>
              <a:ext cx="37" cy="76"/>
            </a:xfrm>
            <a:custGeom>
              <a:avLst/>
              <a:gdLst>
                <a:gd name="T0" fmla="*/ 0 w 74"/>
                <a:gd name="T1" fmla="*/ 0 h 152"/>
                <a:gd name="T2" fmla="*/ 26 w 74"/>
                <a:gd name="T3" fmla="*/ 0 h 152"/>
                <a:gd name="T4" fmla="*/ 61 w 74"/>
                <a:gd name="T5" fmla="*/ 27 h 152"/>
                <a:gd name="T6" fmla="*/ 72 w 74"/>
                <a:gd name="T7" fmla="*/ 57 h 152"/>
                <a:gd name="T8" fmla="*/ 74 w 74"/>
                <a:gd name="T9" fmla="*/ 101 h 152"/>
                <a:gd name="T10" fmla="*/ 53 w 74"/>
                <a:gd name="T11" fmla="*/ 133 h 152"/>
                <a:gd name="T12" fmla="*/ 28 w 74"/>
                <a:gd name="T13" fmla="*/ 152 h 152"/>
                <a:gd name="T14" fmla="*/ 5 w 74"/>
                <a:gd name="T15" fmla="*/ 152 h 152"/>
                <a:gd name="T16" fmla="*/ 5 w 74"/>
                <a:gd name="T17" fmla="*/ 88 h 152"/>
                <a:gd name="T18" fmla="*/ 0 w 74"/>
                <a:gd name="T19" fmla="*/ 0 h 152"/>
                <a:gd name="T20" fmla="*/ 0 w 74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52">
                  <a:moveTo>
                    <a:pt x="0" y="0"/>
                  </a:moveTo>
                  <a:lnTo>
                    <a:pt x="26" y="0"/>
                  </a:lnTo>
                  <a:lnTo>
                    <a:pt x="61" y="27"/>
                  </a:lnTo>
                  <a:lnTo>
                    <a:pt x="72" y="57"/>
                  </a:lnTo>
                  <a:lnTo>
                    <a:pt x="74" y="101"/>
                  </a:lnTo>
                  <a:lnTo>
                    <a:pt x="53" y="133"/>
                  </a:lnTo>
                  <a:lnTo>
                    <a:pt x="28" y="152"/>
                  </a:lnTo>
                  <a:lnTo>
                    <a:pt x="5" y="152"/>
                  </a:lnTo>
                  <a:lnTo>
                    <a:pt x="5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3" name="Freeform 9"/>
            <p:cNvSpPr>
              <a:spLocks/>
            </p:cNvSpPr>
            <p:nvPr/>
          </p:nvSpPr>
          <p:spPr bwMode="auto">
            <a:xfrm>
              <a:off x="2538" y="1830"/>
              <a:ext cx="52" cy="88"/>
            </a:xfrm>
            <a:custGeom>
              <a:avLst/>
              <a:gdLst>
                <a:gd name="T0" fmla="*/ 65 w 105"/>
                <a:gd name="T1" fmla="*/ 0 h 175"/>
                <a:gd name="T2" fmla="*/ 86 w 105"/>
                <a:gd name="T3" fmla="*/ 130 h 175"/>
                <a:gd name="T4" fmla="*/ 105 w 105"/>
                <a:gd name="T5" fmla="*/ 170 h 175"/>
                <a:gd name="T6" fmla="*/ 67 w 105"/>
                <a:gd name="T7" fmla="*/ 175 h 175"/>
                <a:gd name="T8" fmla="*/ 35 w 105"/>
                <a:gd name="T9" fmla="*/ 170 h 175"/>
                <a:gd name="T10" fmla="*/ 6 w 105"/>
                <a:gd name="T11" fmla="*/ 124 h 175"/>
                <a:gd name="T12" fmla="*/ 0 w 105"/>
                <a:gd name="T13" fmla="*/ 69 h 175"/>
                <a:gd name="T14" fmla="*/ 25 w 105"/>
                <a:gd name="T15" fmla="*/ 19 h 175"/>
                <a:gd name="T16" fmla="*/ 42 w 105"/>
                <a:gd name="T17" fmla="*/ 8 h 175"/>
                <a:gd name="T18" fmla="*/ 65 w 105"/>
                <a:gd name="T19" fmla="*/ 0 h 175"/>
                <a:gd name="T20" fmla="*/ 65 w 10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75">
                  <a:moveTo>
                    <a:pt x="65" y="0"/>
                  </a:moveTo>
                  <a:lnTo>
                    <a:pt x="86" y="130"/>
                  </a:lnTo>
                  <a:lnTo>
                    <a:pt x="105" y="170"/>
                  </a:lnTo>
                  <a:lnTo>
                    <a:pt x="67" y="175"/>
                  </a:lnTo>
                  <a:lnTo>
                    <a:pt x="35" y="170"/>
                  </a:lnTo>
                  <a:lnTo>
                    <a:pt x="6" y="124"/>
                  </a:lnTo>
                  <a:lnTo>
                    <a:pt x="0" y="69"/>
                  </a:lnTo>
                  <a:lnTo>
                    <a:pt x="25" y="19"/>
                  </a:lnTo>
                  <a:lnTo>
                    <a:pt x="42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4" name="Freeform 10"/>
            <p:cNvSpPr>
              <a:spLocks/>
            </p:cNvSpPr>
            <p:nvPr/>
          </p:nvSpPr>
          <p:spPr bwMode="auto">
            <a:xfrm>
              <a:off x="2867" y="1623"/>
              <a:ext cx="89" cy="28"/>
            </a:xfrm>
            <a:custGeom>
              <a:avLst/>
              <a:gdLst>
                <a:gd name="T0" fmla="*/ 0 w 177"/>
                <a:gd name="T1" fmla="*/ 55 h 55"/>
                <a:gd name="T2" fmla="*/ 40 w 177"/>
                <a:gd name="T3" fmla="*/ 55 h 55"/>
                <a:gd name="T4" fmla="*/ 82 w 177"/>
                <a:gd name="T5" fmla="*/ 49 h 55"/>
                <a:gd name="T6" fmla="*/ 143 w 177"/>
                <a:gd name="T7" fmla="*/ 49 h 55"/>
                <a:gd name="T8" fmla="*/ 177 w 177"/>
                <a:gd name="T9" fmla="*/ 28 h 55"/>
                <a:gd name="T10" fmla="*/ 133 w 177"/>
                <a:gd name="T11" fmla="*/ 0 h 55"/>
                <a:gd name="T12" fmla="*/ 86 w 177"/>
                <a:gd name="T13" fmla="*/ 0 h 55"/>
                <a:gd name="T14" fmla="*/ 31 w 177"/>
                <a:gd name="T15" fmla="*/ 19 h 55"/>
                <a:gd name="T16" fmla="*/ 0 w 177"/>
                <a:gd name="T17" fmla="*/ 55 h 55"/>
                <a:gd name="T18" fmla="*/ 0 w 177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55">
                  <a:moveTo>
                    <a:pt x="0" y="55"/>
                  </a:moveTo>
                  <a:lnTo>
                    <a:pt x="40" y="55"/>
                  </a:lnTo>
                  <a:lnTo>
                    <a:pt x="82" y="49"/>
                  </a:lnTo>
                  <a:lnTo>
                    <a:pt x="143" y="49"/>
                  </a:lnTo>
                  <a:lnTo>
                    <a:pt x="177" y="28"/>
                  </a:lnTo>
                  <a:lnTo>
                    <a:pt x="133" y="0"/>
                  </a:lnTo>
                  <a:lnTo>
                    <a:pt x="86" y="0"/>
                  </a:lnTo>
                  <a:lnTo>
                    <a:pt x="31" y="1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5" name="Freeform 11"/>
            <p:cNvSpPr>
              <a:spLocks/>
            </p:cNvSpPr>
            <p:nvPr/>
          </p:nvSpPr>
          <p:spPr bwMode="auto">
            <a:xfrm>
              <a:off x="2634" y="1655"/>
              <a:ext cx="87" cy="33"/>
            </a:xfrm>
            <a:custGeom>
              <a:avLst/>
              <a:gdLst>
                <a:gd name="T0" fmla="*/ 0 w 173"/>
                <a:gd name="T1" fmla="*/ 64 h 64"/>
                <a:gd name="T2" fmla="*/ 61 w 173"/>
                <a:gd name="T3" fmla="*/ 55 h 64"/>
                <a:gd name="T4" fmla="*/ 173 w 173"/>
                <a:gd name="T5" fmla="*/ 30 h 64"/>
                <a:gd name="T6" fmla="*/ 132 w 173"/>
                <a:gd name="T7" fmla="*/ 0 h 64"/>
                <a:gd name="T8" fmla="*/ 92 w 173"/>
                <a:gd name="T9" fmla="*/ 0 h 64"/>
                <a:gd name="T10" fmla="*/ 46 w 173"/>
                <a:gd name="T11" fmla="*/ 11 h 64"/>
                <a:gd name="T12" fmla="*/ 2 w 173"/>
                <a:gd name="T13" fmla="*/ 45 h 64"/>
                <a:gd name="T14" fmla="*/ 0 w 173"/>
                <a:gd name="T15" fmla="*/ 64 h 64"/>
                <a:gd name="T16" fmla="*/ 0 w 17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64">
                  <a:moveTo>
                    <a:pt x="0" y="64"/>
                  </a:moveTo>
                  <a:lnTo>
                    <a:pt x="61" y="55"/>
                  </a:lnTo>
                  <a:lnTo>
                    <a:pt x="173" y="30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46" y="11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6" name="Freeform 12"/>
            <p:cNvSpPr>
              <a:spLocks/>
            </p:cNvSpPr>
            <p:nvPr/>
          </p:nvSpPr>
          <p:spPr bwMode="auto">
            <a:xfrm>
              <a:off x="2715" y="1859"/>
              <a:ext cx="212" cy="57"/>
            </a:xfrm>
            <a:custGeom>
              <a:avLst/>
              <a:gdLst>
                <a:gd name="T0" fmla="*/ 4 w 424"/>
                <a:gd name="T1" fmla="*/ 33 h 114"/>
                <a:gd name="T2" fmla="*/ 82 w 424"/>
                <a:gd name="T3" fmla="*/ 21 h 114"/>
                <a:gd name="T4" fmla="*/ 232 w 424"/>
                <a:gd name="T5" fmla="*/ 12 h 114"/>
                <a:gd name="T6" fmla="*/ 394 w 424"/>
                <a:gd name="T7" fmla="*/ 0 h 114"/>
                <a:gd name="T8" fmla="*/ 424 w 424"/>
                <a:gd name="T9" fmla="*/ 8 h 114"/>
                <a:gd name="T10" fmla="*/ 396 w 424"/>
                <a:gd name="T11" fmla="*/ 54 h 114"/>
                <a:gd name="T12" fmla="*/ 314 w 424"/>
                <a:gd name="T13" fmla="*/ 97 h 114"/>
                <a:gd name="T14" fmla="*/ 131 w 424"/>
                <a:gd name="T15" fmla="*/ 114 h 114"/>
                <a:gd name="T16" fmla="*/ 29 w 424"/>
                <a:gd name="T17" fmla="*/ 92 h 114"/>
                <a:gd name="T18" fmla="*/ 0 w 424"/>
                <a:gd name="T19" fmla="*/ 57 h 114"/>
                <a:gd name="T20" fmla="*/ 4 w 424"/>
                <a:gd name="T21" fmla="*/ 33 h 114"/>
                <a:gd name="T22" fmla="*/ 4 w 424"/>
                <a:gd name="T23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4">
                  <a:moveTo>
                    <a:pt x="4" y="33"/>
                  </a:moveTo>
                  <a:lnTo>
                    <a:pt x="82" y="21"/>
                  </a:lnTo>
                  <a:lnTo>
                    <a:pt x="232" y="12"/>
                  </a:lnTo>
                  <a:lnTo>
                    <a:pt x="394" y="0"/>
                  </a:lnTo>
                  <a:lnTo>
                    <a:pt x="424" y="8"/>
                  </a:lnTo>
                  <a:lnTo>
                    <a:pt x="396" y="54"/>
                  </a:lnTo>
                  <a:lnTo>
                    <a:pt x="314" y="97"/>
                  </a:lnTo>
                  <a:lnTo>
                    <a:pt x="131" y="114"/>
                  </a:lnTo>
                  <a:lnTo>
                    <a:pt x="29" y="92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7" name="Freeform 13"/>
            <p:cNvSpPr>
              <a:spLocks/>
            </p:cNvSpPr>
            <p:nvPr/>
          </p:nvSpPr>
          <p:spPr bwMode="auto">
            <a:xfrm>
              <a:off x="2715" y="1870"/>
              <a:ext cx="222" cy="73"/>
            </a:xfrm>
            <a:custGeom>
              <a:avLst/>
              <a:gdLst>
                <a:gd name="T0" fmla="*/ 0 w 445"/>
                <a:gd name="T1" fmla="*/ 57 h 147"/>
                <a:gd name="T2" fmla="*/ 48 w 445"/>
                <a:gd name="T3" fmla="*/ 110 h 147"/>
                <a:gd name="T4" fmla="*/ 116 w 445"/>
                <a:gd name="T5" fmla="*/ 139 h 147"/>
                <a:gd name="T6" fmla="*/ 205 w 445"/>
                <a:gd name="T7" fmla="*/ 147 h 147"/>
                <a:gd name="T8" fmla="*/ 293 w 445"/>
                <a:gd name="T9" fmla="*/ 137 h 147"/>
                <a:gd name="T10" fmla="*/ 352 w 445"/>
                <a:gd name="T11" fmla="*/ 118 h 147"/>
                <a:gd name="T12" fmla="*/ 397 w 445"/>
                <a:gd name="T13" fmla="*/ 76 h 147"/>
                <a:gd name="T14" fmla="*/ 445 w 445"/>
                <a:gd name="T15" fmla="*/ 0 h 147"/>
                <a:gd name="T16" fmla="*/ 358 w 445"/>
                <a:gd name="T17" fmla="*/ 42 h 147"/>
                <a:gd name="T18" fmla="*/ 299 w 445"/>
                <a:gd name="T19" fmla="*/ 59 h 147"/>
                <a:gd name="T20" fmla="*/ 171 w 445"/>
                <a:gd name="T21" fmla="*/ 71 h 147"/>
                <a:gd name="T22" fmla="*/ 93 w 445"/>
                <a:gd name="T23" fmla="*/ 72 h 147"/>
                <a:gd name="T24" fmla="*/ 36 w 445"/>
                <a:gd name="T25" fmla="*/ 63 h 147"/>
                <a:gd name="T26" fmla="*/ 0 w 445"/>
                <a:gd name="T27" fmla="*/ 57 h 147"/>
                <a:gd name="T28" fmla="*/ 0 w 445"/>
                <a:gd name="T29" fmla="*/ 5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147">
                  <a:moveTo>
                    <a:pt x="0" y="57"/>
                  </a:moveTo>
                  <a:lnTo>
                    <a:pt x="48" y="110"/>
                  </a:lnTo>
                  <a:lnTo>
                    <a:pt x="116" y="139"/>
                  </a:lnTo>
                  <a:lnTo>
                    <a:pt x="205" y="147"/>
                  </a:lnTo>
                  <a:lnTo>
                    <a:pt x="293" y="137"/>
                  </a:lnTo>
                  <a:lnTo>
                    <a:pt x="352" y="118"/>
                  </a:lnTo>
                  <a:lnTo>
                    <a:pt x="397" y="76"/>
                  </a:lnTo>
                  <a:lnTo>
                    <a:pt x="445" y="0"/>
                  </a:lnTo>
                  <a:lnTo>
                    <a:pt x="358" y="42"/>
                  </a:lnTo>
                  <a:lnTo>
                    <a:pt x="299" y="59"/>
                  </a:lnTo>
                  <a:lnTo>
                    <a:pt x="171" y="71"/>
                  </a:lnTo>
                  <a:lnTo>
                    <a:pt x="93" y="72"/>
                  </a:lnTo>
                  <a:lnTo>
                    <a:pt x="36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8" name="Freeform 14"/>
            <p:cNvSpPr>
              <a:spLocks/>
            </p:cNvSpPr>
            <p:nvPr/>
          </p:nvSpPr>
          <p:spPr bwMode="auto">
            <a:xfrm>
              <a:off x="2750" y="1902"/>
              <a:ext cx="151" cy="23"/>
            </a:xfrm>
            <a:custGeom>
              <a:avLst/>
              <a:gdLst>
                <a:gd name="T0" fmla="*/ 0 w 303"/>
                <a:gd name="T1" fmla="*/ 21 h 45"/>
                <a:gd name="T2" fmla="*/ 56 w 303"/>
                <a:gd name="T3" fmla="*/ 19 h 45"/>
                <a:gd name="T4" fmla="*/ 183 w 303"/>
                <a:gd name="T5" fmla="*/ 11 h 45"/>
                <a:gd name="T6" fmla="*/ 303 w 303"/>
                <a:gd name="T7" fmla="*/ 0 h 45"/>
                <a:gd name="T8" fmla="*/ 274 w 303"/>
                <a:gd name="T9" fmla="*/ 23 h 45"/>
                <a:gd name="T10" fmla="*/ 210 w 303"/>
                <a:gd name="T11" fmla="*/ 44 h 45"/>
                <a:gd name="T12" fmla="*/ 126 w 303"/>
                <a:gd name="T13" fmla="*/ 45 h 45"/>
                <a:gd name="T14" fmla="*/ 40 w 303"/>
                <a:gd name="T15" fmla="*/ 44 h 45"/>
                <a:gd name="T16" fmla="*/ 0 w 303"/>
                <a:gd name="T17" fmla="*/ 21 h 45"/>
                <a:gd name="T18" fmla="*/ 0 w 303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45">
                  <a:moveTo>
                    <a:pt x="0" y="21"/>
                  </a:moveTo>
                  <a:lnTo>
                    <a:pt x="56" y="19"/>
                  </a:lnTo>
                  <a:lnTo>
                    <a:pt x="183" y="11"/>
                  </a:lnTo>
                  <a:lnTo>
                    <a:pt x="303" y="0"/>
                  </a:lnTo>
                  <a:lnTo>
                    <a:pt x="274" y="23"/>
                  </a:lnTo>
                  <a:lnTo>
                    <a:pt x="210" y="44"/>
                  </a:lnTo>
                  <a:lnTo>
                    <a:pt x="126" y="45"/>
                  </a:lnTo>
                  <a:lnTo>
                    <a:pt x="40" y="4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9" name="Freeform 15"/>
            <p:cNvSpPr>
              <a:spLocks/>
            </p:cNvSpPr>
            <p:nvPr/>
          </p:nvSpPr>
          <p:spPr bwMode="auto">
            <a:xfrm>
              <a:off x="2583" y="1563"/>
              <a:ext cx="149" cy="52"/>
            </a:xfrm>
            <a:custGeom>
              <a:avLst/>
              <a:gdLst>
                <a:gd name="T0" fmla="*/ 272 w 298"/>
                <a:gd name="T1" fmla="*/ 46 h 105"/>
                <a:gd name="T2" fmla="*/ 241 w 298"/>
                <a:gd name="T3" fmla="*/ 48 h 105"/>
                <a:gd name="T4" fmla="*/ 121 w 298"/>
                <a:gd name="T5" fmla="*/ 53 h 105"/>
                <a:gd name="T6" fmla="*/ 64 w 298"/>
                <a:gd name="T7" fmla="*/ 69 h 105"/>
                <a:gd name="T8" fmla="*/ 0 w 298"/>
                <a:gd name="T9" fmla="*/ 105 h 105"/>
                <a:gd name="T10" fmla="*/ 40 w 298"/>
                <a:gd name="T11" fmla="*/ 55 h 105"/>
                <a:gd name="T12" fmla="*/ 72 w 298"/>
                <a:gd name="T13" fmla="*/ 29 h 105"/>
                <a:gd name="T14" fmla="*/ 108 w 298"/>
                <a:gd name="T15" fmla="*/ 10 h 105"/>
                <a:gd name="T16" fmla="*/ 158 w 298"/>
                <a:gd name="T17" fmla="*/ 6 h 105"/>
                <a:gd name="T18" fmla="*/ 230 w 298"/>
                <a:gd name="T19" fmla="*/ 0 h 105"/>
                <a:gd name="T20" fmla="*/ 281 w 298"/>
                <a:gd name="T21" fmla="*/ 12 h 105"/>
                <a:gd name="T22" fmla="*/ 298 w 298"/>
                <a:gd name="T23" fmla="*/ 29 h 105"/>
                <a:gd name="T24" fmla="*/ 287 w 298"/>
                <a:gd name="T25" fmla="*/ 40 h 105"/>
                <a:gd name="T26" fmla="*/ 272 w 298"/>
                <a:gd name="T27" fmla="*/ 46 h 105"/>
                <a:gd name="T28" fmla="*/ 272 w 298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105">
                  <a:moveTo>
                    <a:pt x="272" y="46"/>
                  </a:moveTo>
                  <a:lnTo>
                    <a:pt x="241" y="48"/>
                  </a:lnTo>
                  <a:lnTo>
                    <a:pt x="121" y="53"/>
                  </a:lnTo>
                  <a:lnTo>
                    <a:pt x="64" y="69"/>
                  </a:lnTo>
                  <a:lnTo>
                    <a:pt x="0" y="105"/>
                  </a:lnTo>
                  <a:lnTo>
                    <a:pt x="40" y="55"/>
                  </a:lnTo>
                  <a:lnTo>
                    <a:pt x="72" y="29"/>
                  </a:lnTo>
                  <a:lnTo>
                    <a:pt x="108" y="10"/>
                  </a:lnTo>
                  <a:lnTo>
                    <a:pt x="158" y="6"/>
                  </a:lnTo>
                  <a:lnTo>
                    <a:pt x="230" y="0"/>
                  </a:lnTo>
                  <a:lnTo>
                    <a:pt x="281" y="12"/>
                  </a:lnTo>
                  <a:lnTo>
                    <a:pt x="298" y="29"/>
                  </a:lnTo>
                  <a:lnTo>
                    <a:pt x="287" y="40"/>
                  </a:lnTo>
                  <a:lnTo>
                    <a:pt x="272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0" name="Freeform 16"/>
            <p:cNvSpPr>
              <a:spLocks/>
            </p:cNvSpPr>
            <p:nvPr/>
          </p:nvSpPr>
          <p:spPr bwMode="auto">
            <a:xfrm>
              <a:off x="2853" y="1537"/>
              <a:ext cx="144" cy="32"/>
            </a:xfrm>
            <a:custGeom>
              <a:avLst/>
              <a:gdLst>
                <a:gd name="T0" fmla="*/ 0 w 289"/>
                <a:gd name="T1" fmla="*/ 59 h 63"/>
                <a:gd name="T2" fmla="*/ 36 w 289"/>
                <a:gd name="T3" fmla="*/ 63 h 63"/>
                <a:gd name="T4" fmla="*/ 102 w 289"/>
                <a:gd name="T5" fmla="*/ 53 h 63"/>
                <a:gd name="T6" fmla="*/ 179 w 289"/>
                <a:gd name="T7" fmla="*/ 47 h 63"/>
                <a:gd name="T8" fmla="*/ 226 w 289"/>
                <a:gd name="T9" fmla="*/ 51 h 63"/>
                <a:gd name="T10" fmla="*/ 289 w 289"/>
                <a:gd name="T11" fmla="*/ 63 h 63"/>
                <a:gd name="T12" fmla="*/ 236 w 289"/>
                <a:gd name="T13" fmla="*/ 21 h 63"/>
                <a:gd name="T14" fmla="*/ 207 w 289"/>
                <a:gd name="T15" fmla="*/ 11 h 63"/>
                <a:gd name="T16" fmla="*/ 169 w 289"/>
                <a:gd name="T17" fmla="*/ 0 h 63"/>
                <a:gd name="T18" fmla="*/ 127 w 289"/>
                <a:gd name="T19" fmla="*/ 4 h 63"/>
                <a:gd name="T20" fmla="*/ 93 w 289"/>
                <a:gd name="T21" fmla="*/ 11 h 63"/>
                <a:gd name="T22" fmla="*/ 55 w 289"/>
                <a:gd name="T23" fmla="*/ 15 h 63"/>
                <a:gd name="T24" fmla="*/ 23 w 289"/>
                <a:gd name="T25" fmla="*/ 28 h 63"/>
                <a:gd name="T26" fmla="*/ 5 w 289"/>
                <a:gd name="T27" fmla="*/ 44 h 63"/>
                <a:gd name="T28" fmla="*/ 0 w 289"/>
                <a:gd name="T29" fmla="*/ 59 h 63"/>
                <a:gd name="T30" fmla="*/ 0 w 289"/>
                <a:gd name="T31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63">
                  <a:moveTo>
                    <a:pt x="0" y="59"/>
                  </a:moveTo>
                  <a:lnTo>
                    <a:pt x="36" y="63"/>
                  </a:lnTo>
                  <a:lnTo>
                    <a:pt x="102" y="53"/>
                  </a:lnTo>
                  <a:lnTo>
                    <a:pt x="179" y="47"/>
                  </a:lnTo>
                  <a:lnTo>
                    <a:pt x="226" y="51"/>
                  </a:lnTo>
                  <a:lnTo>
                    <a:pt x="289" y="63"/>
                  </a:lnTo>
                  <a:lnTo>
                    <a:pt x="236" y="21"/>
                  </a:lnTo>
                  <a:lnTo>
                    <a:pt x="207" y="11"/>
                  </a:lnTo>
                  <a:lnTo>
                    <a:pt x="169" y="0"/>
                  </a:lnTo>
                  <a:lnTo>
                    <a:pt x="127" y="4"/>
                  </a:lnTo>
                  <a:lnTo>
                    <a:pt x="93" y="11"/>
                  </a:lnTo>
                  <a:lnTo>
                    <a:pt x="55" y="15"/>
                  </a:lnTo>
                  <a:lnTo>
                    <a:pt x="23" y="28"/>
                  </a:lnTo>
                  <a:lnTo>
                    <a:pt x="5" y="4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1" name="Freeform 17"/>
            <p:cNvSpPr>
              <a:spLocks/>
            </p:cNvSpPr>
            <p:nvPr/>
          </p:nvSpPr>
          <p:spPr bwMode="auto">
            <a:xfrm>
              <a:off x="2823" y="1579"/>
              <a:ext cx="41" cy="105"/>
            </a:xfrm>
            <a:custGeom>
              <a:avLst/>
              <a:gdLst>
                <a:gd name="T0" fmla="*/ 21 w 82"/>
                <a:gd name="T1" fmla="*/ 15 h 209"/>
                <a:gd name="T2" fmla="*/ 4 w 82"/>
                <a:gd name="T3" fmla="*/ 49 h 209"/>
                <a:gd name="T4" fmla="*/ 0 w 82"/>
                <a:gd name="T5" fmla="*/ 70 h 209"/>
                <a:gd name="T6" fmla="*/ 0 w 82"/>
                <a:gd name="T7" fmla="*/ 91 h 209"/>
                <a:gd name="T8" fmla="*/ 6 w 82"/>
                <a:gd name="T9" fmla="*/ 125 h 209"/>
                <a:gd name="T10" fmla="*/ 25 w 82"/>
                <a:gd name="T11" fmla="*/ 169 h 209"/>
                <a:gd name="T12" fmla="*/ 82 w 82"/>
                <a:gd name="T13" fmla="*/ 209 h 209"/>
                <a:gd name="T14" fmla="*/ 57 w 82"/>
                <a:gd name="T15" fmla="*/ 171 h 209"/>
                <a:gd name="T16" fmla="*/ 53 w 82"/>
                <a:gd name="T17" fmla="*/ 144 h 209"/>
                <a:gd name="T18" fmla="*/ 63 w 82"/>
                <a:gd name="T19" fmla="*/ 115 h 209"/>
                <a:gd name="T20" fmla="*/ 78 w 82"/>
                <a:gd name="T21" fmla="*/ 87 h 209"/>
                <a:gd name="T22" fmla="*/ 51 w 82"/>
                <a:gd name="T23" fmla="*/ 106 h 209"/>
                <a:gd name="T24" fmla="*/ 34 w 82"/>
                <a:gd name="T25" fmla="*/ 123 h 209"/>
                <a:gd name="T26" fmla="*/ 23 w 82"/>
                <a:gd name="T27" fmla="*/ 85 h 209"/>
                <a:gd name="T28" fmla="*/ 23 w 82"/>
                <a:gd name="T29" fmla="*/ 49 h 209"/>
                <a:gd name="T30" fmla="*/ 38 w 82"/>
                <a:gd name="T31" fmla="*/ 0 h 209"/>
                <a:gd name="T32" fmla="*/ 21 w 82"/>
                <a:gd name="T33" fmla="*/ 15 h 209"/>
                <a:gd name="T34" fmla="*/ 21 w 82"/>
                <a:gd name="T35" fmla="*/ 1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209">
                  <a:moveTo>
                    <a:pt x="21" y="15"/>
                  </a:moveTo>
                  <a:lnTo>
                    <a:pt x="4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125"/>
                  </a:lnTo>
                  <a:lnTo>
                    <a:pt x="25" y="169"/>
                  </a:lnTo>
                  <a:lnTo>
                    <a:pt x="82" y="209"/>
                  </a:lnTo>
                  <a:lnTo>
                    <a:pt x="57" y="171"/>
                  </a:lnTo>
                  <a:lnTo>
                    <a:pt x="53" y="144"/>
                  </a:lnTo>
                  <a:lnTo>
                    <a:pt x="63" y="115"/>
                  </a:lnTo>
                  <a:lnTo>
                    <a:pt x="78" y="87"/>
                  </a:lnTo>
                  <a:lnTo>
                    <a:pt x="51" y="106"/>
                  </a:lnTo>
                  <a:lnTo>
                    <a:pt x="34" y="123"/>
                  </a:lnTo>
                  <a:lnTo>
                    <a:pt x="23" y="85"/>
                  </a:lnTo>
                  <a:lnTo>
                    <a:pt x="23" y="49"/>
                  </a:lnTo>
                  <a:lnTo>
                    <a:pt x="38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2" name="Freeform 18"/>
            <p:cNvSpPr>
              <a:spLocks/>
            </p:cNvSpPr>
            <p:nvPr/>
          </p:nvSpPr>
          <p:spPr bwMode="auto">
            <a:xfrm>
              <a:off x="2863" y="1586"/>
              <a:ext cx="85" cy="20"/>
            </a:xfrm>
            <a:custGeom>
              <a:avLst/>
              <a:gdLst>
                <a:gd name="T0" fmla="*/ 0 w 169"/>
                <a:gd name="T1" fmla="*/ 28 h 40"/>
                <a:gd name="T2" fmla="*/ 42 w 169"/>
                <a:gd name="T3" fmla="*/ 19 h 40"/>
                <a:gd name="T4" fmla="*/ 78 w 169"/>
                <a:gd name="T5" fmla="*/ 17 h 40"/>
                <a:gd name="T6" fmla="*/ 114 w 169"/>
                <a:gd name="T7" fmla="*/ 19 h 40"/>
                <a:gd name="T8" fmla="*/ 140 w 169"/>
                <a:gd name="T9" fmla="*/ 28 h 40"/>
                <a:gd name="T10" fmla="*/ 169 w 169"/>
                <a:gd name="T11" fmla="*/ 40 h 40"/>
                <a:gd name="T12" fmla="*/ 138 w 169"/>
                <a:gd name="T13" fmla="*/ 15 h 40"/>
                <a:gd name="T14" fmla="*/ 104 w 169"/>
                <a:gd name="T15" fmla="*/ 0 h 40"/>
                <a:gd name="T16" fmla="*/ 61 w 169"/>
                <a:gd name="T17" fmla="*/ 2 h 40"/>
                <a:gd name="T18" fmla="*/ 26 w 169"/>
                <a:gd name="T19" fmla="*/ 11 h 40"/>
                <a:gd name="T20" fmla="*/ 0 w 169"/>
                <a:gd name="T21" fmla="*/ 28 h 40"/>
                <a:gd name="T22" fmla="*/ 0 w 169"/>
                <a:gd name="T2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40">
                  <a:moveTo>
                    <a:pt x="0" y="28"/>
                  </a:moveTo>
                  <a:lnTo>
                    <a:pt x="42" y="19"/>
                  </a:lnTo>
                  <a:lnTo>
                    <a:pt x="78" y="17"/>
                  </a:lnTo>
                  <a:lnTo>
                    <a:pt x="114" y="19"/>
                  </a:lnTo>
                  <a:lnTo>
                    <a:pt x="140" y="28"/>
                  </a:lnTo>
                  <a:lnTo>
                    <a:pt x="169" y="40"/>
                  </a:lnTo>
                  <a:lnTo>
                    <a:pt x="138" y="15"/>
                  </a:lnTo>
                  <a:lnTo>
                    <a:pt x="104" y="0"/>
                  </a:lnTo>
                  <a:lnTo>
                    <a:pt x="61" y="2"/>
                  </a:lnTo>
                  <a:lnTo>
                    <a:pt x="26" y="1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3" name="Freeform 19"/>
            <p:cNvSpPr>
              <a:spLocks/>
            </p:cNvSpPr>
            <p:nvPr/>
          </p:nvSpPr>
          <p:spPr bwMode="auto">
            <a:xfrm>
              <a:off x="2859" y="1618"/>
              <a:ext cx="114" cy="36"/>
            </a:xfrm>
            <a:custGeom>
              <a:avLst/>
              <a:gdLst>
                <a:gd name="T0" fmla="*/ 0 w 228"/>
                <a:gd name="T1" fmla="*/ 61 h 73"/>
                <a:gd name="T2" fmla="*/ 50 w 228"/>
                <a:gd name="T3" fmla="*/ 16 h 73"/>
                <a:gd name="T4" fmla="*/ 112 w 228"/>
                <a:gd name="T5" fmla="*/ 0 h 73"/>
                <a:gd name="T6" fmla="*/ 183 w 228"/>
                <a:gd name="T7" fmla="*/ 12 h 73"/>
                <a:gd name="T8" fmla="*/ 228 w 228"/>
                <a:gd name="T9" fmla="*/ 42 h 73"/>
                <a:gd name="T10" fmla="*/ 202 w 228"/>
                <a:gd name="T11" fmla="*/ 52 h 73"/>
                <a:gd name="T12" fmla="*/ 169 w 228"/>
                <a:gd name="T13" fmla="*/ 65 h 73"/>
                <a:gd name="T14" fmla="*/ 145 w 228"/>
                <a:gd name="T15" fmla="*/ 67 h 73"/>
                <a:gd name="T16" fmla="*/ 175 w 228"/>
                <a:gd name="T17" fmla="*/ 48 h 73"/>
                <a:gd name="T18" fmla="*/ 158 w 228"/>
                <a:gd name="T19" fmla="*/ 23 h 73"/>
                <a:gd name="T20" fmla="*/ 107 w 228"/>
                <a:gd name="T21" fmla="*/ 12 h 73"/>
                <a:gd name="T22" fmla="*/ 84 w 228"/>
                <a:gd name="T23" fmla="*/ 25 h 73"/>
                <a:gd name="T24" fmla="*/ 90 w 228"/>
                <a:gd name="T25" fmla="*/ 52 h 73"/>
                <a:gd name="T26" fmla="*/ 52 w 228"/>
                <a:gd name="T27" fmla="*/ 33 h 73"/>
                <a:gd name="T28" fmla="*/ 17 w 228"/>
                <a:gd name="T29" fmla="*/ 71 h 73"/>
                <a:gd name="T30" fmla="*/ 6 w 228"/>
                <a:gd name="T31" fmla="*/ 73 h 73"/>
                <a:gd name="T32" fmla="*/ 0 w 228"/>
                <a:gd name="T33" fmla="*/ 61 h 73"/>
                <a:gd name="T34" fmla="*/ 0 w 228"/>
                <a:gd name="T35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3">
                  <a:moveTo>
                    <a:pt x="0" y="61"/>
                  </a:moveTo>
                  <a:lnTo>
                    <a:pt x="50" y="16"/>
                  </a:lnTo>
                  <a:lnTo>
                    <a:pt x="112" y="0"/>
                  </a:lnTo>
                  <a:lnTo>
                    <a:pt x="183" y="12"/>
                  </a:lnTo>
                  <a:lnTo>
                    <a:pt x="228" y="42"/>
                  </a:lnTo>
                  <a:lnTo>
                    <a:pt x="202" y="52"/>
                  </a:lnTo>
                  <a:lnTo>
                    <a:pt x="169" y="65"/>
                  </a:lnTo>
                  <a:lnTo>
                    <a:pt x="145" y="67"/>
                  </a:lnTo>
                  <a:lnTo>
                    <a:pt x="175" y="48"/>
                  </a:lnTo>
                  <a:lnTo>
                    <a:pt x="158" y="23"/>
                  </a:lnTo>
                  <a:lnTo>
                    <a:pt x="107" y="12"/>
                  </a:lnTo>
                  <a:lnTo>
                    <a:pt x="84" y="25"/>
                  </a:lnTo>
                  <a:lnTo>
                    <a:pt x="90" y="52"/>
                  </a:lnTo>
                  <a:lnTo>
                    <a:pt x="52" y="33"/>
                  </a:lnTo>
                  <a:lnTo>
                    <a:pt x="17" y="71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4" name="Freeform 20"/>
            <p:cNvSpPr>
              <a:spLocks/>
            </p:cNvSpPr>
            <p:nvPr/>
          </p:nvSpPr>
          <p:spPr bwMode="auto">
            <a:xfrm>
              <a:off x="2889" y="1620"/>
              <a:ext cx="43" cy="31"/>
            </a:xfrm>
            <a:custGeom>
              <a:avLst/>
              <a:gdLst>
                <a:gd name="T0" fmla="*/ 48 w 86"/>
                <a:gd name="T1" fmla="*/ 0 h 61"/>
                <a:gd name="T2" fmla="*/ 59 w 86"/>
                <a:gd name="T3" fmla="*/ 31 h 61"/>
                <a:gd name="T4" fmla="*/ 34 w 86"/>
                <a:gd name="T5" fmla="*/ 34 h 61"/>
                <a:gd name="T6" fmla="*/ 0 w 86"/>
                <a:gd name="T7" fmla="*/ 25 h 61"/>
                <a:gd name="T8" fmla="*/ 23 w 86"/>
                <a:gd name="T9" fmla="*/ 61 h 61"/>
                <a:gd name="T10" fmla="*/ 61 w 86"/>
                <a:gd name="T11" fmla="*/ 55 h 61"/>
                <a:gd name="T12" fmla="*/ 74 w 86"/>
                <a:gd name="T13" fmla="*/ 34 h 61"/>
                <a:gd name="T14" fmla="*/ 86 w 86"/>
                <a:gd name="T15" fmla="*/ 4 h 61"/>
                <a:gd name="T16" fmla="*/ 48 w 86"/>
                <a:gd name="T17" fmla="*/ 0 h 61"/>
                <a:gd name="T18" fmla="*/ 48 w 86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1">
                  <a:moveTo>
                    <a:pt x="48" y="0"/>
                  </a:moveTo>
                  <a:lnTo>
                    <a:pt x="59" y="31"/>
                  </a:lnTo>
                  <a:lnTo>
                    <a:pt x="34" y="34"/>
                  </a:lnTo>
                  <a:lnTo>
                    <a:pt x="0" y="25"/>
                  </a:lnTo>
                  <a:lnTo>
                    <a:pt x="23" y="61"/>
                  </a:lnTo>
                  <a:lnTo>
                    <a:pt x="61" y="55"/>
                  </a:lnTo>
                  <a:lnTo>
                    <a:pt x="74" y="34"/>
                  </a:lnTo>
                  <a:lnTo>
                    <a:pt x="86" y="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5" name="Freeform 21"/>
            <p:cNvSpPr>
              <a:spLocks/>
            </p:cNvSpPr>
            <p:nvPr/>
          </p:nvSpPr>
          <p:spPr bwMode="auto">
            <a:xfrm>
              <a:off x="2618" y="1652"/>
              <a:ext cx="111" cy="41"/>
            </a:xfrm>
            <a:custGeom>
              <a:avLst/>
              <a:gdLst>
                <a:gd name="T0" fmla="*/ 221 w 223"/>
                <a:gd name="T1" fmla="*/ 21 h 84"/>
                <a:gd name="T2" fmla="*/ 166 w 223"/>
                <a:gd name="T3" fmla="*/ 0 h 84"/>
                <a:gd name="T4" fmla="*/ 127 w 223"/>
                <a:gd name="T5" fmla="*/ 0 h 84"/>
                <a:gd name="T6" fmla="*/ 74 w 223"/>
                <a:gd name="T7" fmla="*/ 13 h 84"/>
                <a:gd name="T8" fmla="*/ 38 w 223"/>
                <a:gd name="T9" fmla="*/ 38 h 84"/>
                <a:gd name="T10" fmla="*/ 0 w 223"/>
                <a:gd name="T11" fmla="*/ 57 h 84"/>
                <a:gd name="T12" fmla="*/ 0 w 223"/>
                <a:gd name="T13" fmla="*/ 74 h 84"/>
                <a:gd name="T14" fmla="*/ 40 w 223"/>
                <a:gd name="T15" fmla="*/ 84 h 84"/>
                <a:gd name="T16" fmla="*/ 69 w 223"/>
                <a:gd name="T17" fmla="*/ 72 h 84"/>
                <a:gd name="T18" fmla="*/ 55 w 223"/>
                <a:gd name="T19" fmla="*/ 61 h 84"/>
                <a:gd name="T20" fmla="*/ 72 w 223"/>
                <a:gd name="T21" fmla="*/ 34 h 84"/>
                <a:gd name="T22" fmla="*/ 105 w 223"/>
                <a:gd name="T23" fmla="*/ 15 h 84"/>
                <a:gd name="T24" fmla="*/ 135 w 223"/>
                <a:gd name="T25" fmla="*/ 11 h 84"/>
                <a:gd name="T26" fmla="*/ 164 w 223"/>
                <a:gd name="T27" fmla="*/ 13 h 84"/>
                <a:gd name="T28" fmla="*/ 198 w 223"/>
                <a:gd name="T29" fmla="*/ 40 h 84"/>
                <a:gd name="T30" fmla="*/ 223 w 223"/>
                <a:gd name="T31" fmla="*/ 44 h 84"/>
                <a:gd name="T32" fmla="*/ 221 w 223"/>
                <a:gd name="T33" fmla="*/ 21 h 84"/>
                <a:gd name="T34" fmla="*/ 221 w 223"/>
                <a:gd name="T3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84">
                  <a:moveTo>
                    <a:pt x="221" y="21"/>
                  </a:moveTo>
                  <a:lnTo>
                    <a:pt x="166" y="0"/>
                  </a:lnTo>
                  <a:lnTo>
                    <a:pt x="127" y="0"/>
                  </a:lnTo>
                  <a:lnTo>
                    <a:pt x="74" y="13"/>
                  </a:lnTo>
                  <a:lnTo>
                    <a:pt x="38" y="38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40" y="84"/>
                  </a:lnTo>
                  <a:lnTo>
                    <a:pt x="69" y="72"/>
                  </a:lnTo>
                  <a:lnTo>
                    <a:pt x="55" y="61"/>
                  </a:lnTo>
                  <a:lnTo>
                    <a:pt x="72" y="34"/>
                  </a:lnTo>
                  <a:lnTo>
                    <a:pt x="105" y="15"/>
                  </a:lnTo>
                  <a:lnTo>
                    <a:pt x="135" y="11"/>
                  </a:lnTo>
                  <a:lnTo>
                    <a:pt x="164" y="13"/>
                  </a:lnTo>
                  <a:lnTo>
                    <a:pt x="198" y="40"/>
                  </a:lnTo>
                  <a:lnTo>
                    <a:pt x="223" y="44"/>
                  </a:lnTo>
                  <a:lnTo>
                    <a:pt x="221" y="21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6" name="Freeform 22"/>
            <p:cNvSpPr>
              <a:spLocks/>
            </p:cNvSpPr>
            <p:nvPr/>
          </p:nvSpPr>
          <p:spPr bwMode="auto">
            <a:xfrm>
              <a:off x="2658" y="1654"/>
              <a:ext cx="47" cy="29"/>
            </a:xfrm>
            <a:custGeom>
              <a:avLst/>
              <a:gdLst>
                <a:gd name="T0" fmla="*/ 11 w 93"/>
                <a:gd name="T1" fmla="*/ 5 h 57"/>
                <a:gd name="T2" fmla="*/ 23 w 93"/>
                <a:gd name="T3" fmla="*/ 30 h 57"/>
                <a:gd name="T4" fmla="*/ 42 w 93"/>
                <a:gd name="T5" fmla="*/ 30 h 57"/>
                <a:gd name="T6" fmla="*/ 47 w 93"/>
                <a:gd name="T7" fmla="*/ 0 h 57"/>
                <a:gd name="T8" fmla="*/ 87 w 93"/>
                <a:gd name="T9" fmla="*/ 2 h 57"/>
                <a:gd name="T10" fmla="*/ 84 w 93"/>
                <a:gd name="T11" fmla="*/ 32 h 57"/>
                <a:gd name="T12" fmla="*/ 93 w 93"/>
                <a:gd name="T13" fmla="*/ 40 h 57"/>
                <a:gd name="T14" fmla="*/ 55 w 93"/>
                <a:gd name="T15" fmla="*/ 55 h 57"/>
                <a:gd name="T16" fmla="*/ 17 w 93"/>
                <a:gd name="T17" fmla="*/ 57 h 57"/>
                <a:gd name="T18" fmla="*/ 2 w 93"/>
                <a:gd name="T19" fmla="*/ 36 h 57"/>
                <a:gd name="T20" fmla="*/ 0 w 93"/>
                <a:gd name="T21" fmla="*/ 15 h 57"/>
                <a:gd name="T22" fmla="*/ 11 w 93"/>
                <a:gd name="T23" fmla="*/ 5 h 57"/>
                <a:gd name="T24" fmla="*/ 11 w 93"/>
                <a:gd name="T2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57">
                  <a:moveTo>
                    <a:pt x="11" y="5"/>
                  </a:moveTo>
                  <a:lnTo>
                    <a:pt x="23" y="30"/>
                  </a:lnTo>
                  <a:lnTo>
                    <a:pt x="42" y="30"/>
                  </a:lnTo>
                  <a:lnTo>
                    <a:pt x="47" y="0"/>
                  </a:lnTo>
                  <a:lnTo>
                    <a:pt x="87" y="2"/>
                  </a:lnTo>
                  <a:lnTo>
                    <a:pt x="84" y="32"/>
                  </a:lnTo>
                  <a:lnTo>
                    <a:pt x="93" y="40"/>
                  </a:lnTo>
                  <a:lnTo>
                    <a:pt x="55" y="55"/>
                  </a:lnTo>
                  <a:lnTo>
                    <a:pt x="17" y="57"/>
                  </a:lnTo>
                  <a:lnTo>
                    <a:pt x="2" y="36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7" name="Freeform 23"/>
            <p:cNvSpPr>
              <a:spLocks/>
            </p:cNvSpPr>
            <p:nvPr/>
          </p:nvSpPr>
          <p:spPr bwMode="auto">
            <a:xfrm>
              <a:off x="2636" y="1613"/>
              <a:ext cx="67" cy="26"/>
            </a:xfrm>
            <a:custGeom>
              <a:avLst/>
              <a:gdLst>
                <a:gd name="T0" fmla="*/ 0 w 133"/>
                <a:gd name="T1" fmla="*/ 53 h 53"/>
                <a:gd name="T2" fmla="*/ 63 w 133"/>
                <a:gd name="T3" fmla="*/ 21 h 53"/>
                <a:gd name="T4" fmla="*/ 133 w 133"/>
                <a:gd name="T5" fmla="*/ 15 h 53"/>
                <a:gd name="T6" fmla="*/ 101 w 133"/>
                <a:gd name="T7" fmla="*/ 0 h 53"/>
                <a:gd name="T8" fmla="*/ 59 w 133"/>
                <a:gd name="T9" fmla="*/ 8 h 53"/>
                <a:gd name="T10" fmla="*/ 19 w 133"/>
                <a:gd name="T11" fmla="*/ 32 h 53"/>
                <a:gd name="T12" fmla="*/ 0 w 133"/>
                <a:gd name="T13" fmla="*/ 53 h 53"/>
                <a:gd name="T14" fmla="*/ 0 w 13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3">
                  <a:moveTo>
                    <a:pt x="0" y="53"/>
                  </a:moveTo>
                  <a:lnTo>
                    <a:pt x="63" y="21"/>
                  </a:lnTo>
                  <a:lnTo>
                    <a:pt x="133" y="15"/>
                  </a:lnTo>
                  <a:lnTo>
                    <a:pt x="101" y="0"/>
                  </a:lnTo>
                  <a:lnTo>
                    <a:pt x="59" y="8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8" name="Freeform 24"/>
            <p:cNvSpPr>
              <a:spLocks/>
            </p:cNvSpPr>
            <p:nvPr/>
          </p:nvSpPr>
          <p:spPr bwMode="auto">
            <a:xfrm>
              <a:off x="2687" y="1594"/>
              <a:ext cx="84" cy="153"/>
            </a:xfrm>
            <a:custGeom>
              <a:avLst/>
              <a:gdLst>
                <a:gd name="T0" fmla="*/ 118 w 167"/>
                <a:gd name="T1" fmla="*/ 15 h 306"/>
                <a:gd name="T2" fmla="*/ 152 w 167"/>
                <a:gd name="T3" fmla="*/ 70 h 306"/>
                <a:gd name="T4" fmla="*/ 163 w 167"/>
                <a:gd name="T5" fmla="*/ 110 h 306"/>
                <a:gd name="T6" fmla="*/ 167 w 167"/>
                <a:gd name="T7" fmla="*/ 148 h 306"/>
                <a:gd name="T8" fmla="*/ 167 w 167"/>
                <a:gd name="T9" fmla="*/ 181 h 306"/>
                <a:gd name="T10" fmla="*/ 163 w 167"/>
                <a:gd name="T11" fmla="*/ 220 h 306"/>
                <a:gd name="T12" fmla="*/ 146 w 167"/>
                <a:gd name="T13" fmla="*/ 260 h 306"/>
                <a:gd name="T14" fmla="*/ 144 w 167"/>
                <a:gd name="T15" fmla="*/ 283 h 306"/>
                <a:gd name="T16" fmla="*/ 146 w 167"/>
                <a:gd name="T17" fmla="*/ 306 h 306"/>
                <a:gd name="T18" fmla="*/ 127 w 167"/>
                <a:gd name="T19" fmla="*/ 295 h 306"/>
                <a:gd name="T20" fmla="*/ 103 w 167"/>
                <a:gd name="T21" fmla="*/ 289 h 306"/>
                <a:gd name="T22" fmla="*/ 118 w 167"/>
                <a:gd name="T23" fmla="*/ 258 h 306"/>
                <a:gd name="T24" fmla="*/ 122 w 167"/>
                <a:gd name="T25" fmla="*/ 230 h 306"/>
                <a:gd name="T26" fmla="*/ 112 w 167"/>
                <a:gd name="T27" fmla="*/ 184 h 306"/>
                <a:gd name="T28" fmla="*/ 99 w 167"/>
                <a:gd name="T29" fmla="*/ 160 h 306"/>
                <a:gd name="T30" fmla="*/ 110 w 167"/>
                <a:gd name="T31" fmla="*/ 139 h 306"/>
                <a:gd name="T32" fmla="*/ 112 w 167"/>
                <a:gd name="T33" fmla="*/ 114 h 306"/>
                <a:gd name="T34" fmla="*/ 106 w 167"/>
                <a:gd name="T35" fmla="*/ 80 h 306"/>
                <a:gd name="T36" fmla="*/ 82 w 167"/>
                <a:gd name="T37" fmla="*/ 51 h 306"/>
                <a:gd name="T38" fmla="*/ 46 w 167"/>
                <a:gd name="T39" fmla="*/ 23 h 306"/>
                <a:gd name="T40" fmla="*/ 0 w 167"/>
                <a:gd name="T41" fmla="*/ 0 h 306"/>
                <a:gd name="T42" fmla="*/ 70 w 167"/>
                <a:gd name="T43" fmla="*/ 13 h 306"/>
                <a:gd name="T44" fmla="*/ 103 w 167"/>
                <a:gd name="T45" fmla="*/ 21 h 306"/>
                <a:gd name="T46" fmla="*/ 118 w 167"/>
                <a:gd name="T47" fmla="*/ 15 h 306"/>
                <a:gd name="T48" fmla="*/ 118 w 167"/>
                <a:gd name="T49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306">
                  <a:moveTo>
                    <a:pt x="118" y="15"/>
                  </a:moveTo>
                  <a:lnTo>
                    <a:pt x="152" y="70"/>
                  </a:lnTo>
                  <a:lnTo>
                    <a:pt x="163" y="110"/>
                  </a:lnTo>
                  <a:lnTo>
                    <a:pt x="167" y="148"/>
                  </a:lnTo>
                  <a:lnTo>
                    <a:pt x="167" y="181"/>
                  </a:lnTo>
                  <a:lnTo>
                    <a:pt x="163" y="220"/>
                  </a:lnTo>
                  <a:lnTo>
                    <a:pt x="146" y="260"/>
                  </a:lnTo>
                  <a:lnTo>
                    <a:pt x="144" y="283"/>
                  </a:lnTo>
                  <a:lnTo>
                    <a:pt x="146" y="306"/>
                  </a:lnTo>
                  <a:lnTo>
                    <a:pt x="127" y="295"/>
                  </a:lnTo>
                  <a:lnTo>
                    <a:pt x="103" y="289"/>
                  </a:lnTo>
                  <a:lnTo>
                    <a:pt x="118" y="258"/>
                  </a:lnTo>
                  <a:lnTo>
                    <a:pt x="122" y="230"/>
                  </a:lnTo>
                  <a:lnTo>
                    <a:pt x="112" y="184"/>
                  </a:lnTo>
                  <a:lnTo>
                    <a:pt x="99" y="160"/>
                  </a:lnTo>
                  <a:lnTo>
                    <a:pt x="110" y="139"/>
                  </a:lnTo>
                  <a:lnTo>
                    <a:pt x="112" y="114"/>
                  </a:lnTo>
                  <a:lnTo>
                    <a:pt x="106" y="80"/>
                  </a:lnTo>
                  <a:lnTo>
                    <a:pt x="82" y="51"/>
                  </a:lnTo>
                  <a:lnTo>
                    <a:pt x="46" y="23"/>
                  </a:lnTo>
                  <a:lnTo>
                    <a:pt x="0" y="0"/>
                  </a:lnTo>
                  <a:lnTo>
                    <a:pt x="70" y="13"/>
                  </a:lnTo>
                  <a:lnTo>
                    <a:pt x="103" y="21"/>
                  </a:lnTo>
                  <a:lnTo>
                    <a:pt x="118" y="15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9" name="Freeform 25"/>
            <p:cNvSpPr>
              <a:spLocks/>
            </p:cNvSpPr>
            <p:nvPr/>
          </p:nvSpPr>
          <p:spPr bwMode="auto">
            <a:xfrm>
              <a:off x="2731" y="1754"/>
              <a:ext cx="184" cy="59"/>
            </a:xfrm>
            <a:custGeom>
              <a:avLst/>
              <a:gdLst>
                <a:gd name="T0" fmla="*/ 8 w 367"/>
                <a:gd name="T1" fmla="*/ 61 h 118"/>
                <a:gd name="T2" fmla="*/ 31 w 367"/>
                <a:gd name="T3" fmla="*/ 42 h 118"/>
                <a:gd name="T4" fmla="*/ 57 w 367"/>
                <a:gd name="T5" fmla="*/ 40 h 118"/>
                <a:gd name="T6" fmla="*/ 86 w 367"/>
                <a:gd name="T7" fmla="*/ 40 h 118"/>
                <a:gd name="T8" fmla="*/ 109 w 367"/>
                <a:gd name="T9" fmla="*/ 50 h 118"/>
                <a:gd name="T10" fmla="*/ 149 w 367"/>
                <a:gd name="T11" fmla="*/ 74 h 118"/>
                <a:gd name="T12" fmla="*/ 171 w 367"/>
                <a:gd name="T13" fmla="*/ 80 h 118"/>
                <a:gd name="T14" fmla="*/ 191 w 367"/>
                <a:gd name="T15" fmla="*/ 74 h 118"/>
                <a:gd name="T16" fmla="*/ 208 w 367"/>
                <a:gd name="T17" fmla="*/ 61 h 118"/>
                <a:gd name="T18" fmla="*/ 227 w 367"/>
                <a:gd name="T19" fmla="*/ 44 h 118"/>
                <a:gd name="T20" fmla="*/ 248 w 367"/>
                <a:gd name="T21" fmla="*/ 35 h 118"/>
                <a:gd name="T22" fmla="*/ 268 w 367"/>
                <a:gd name="T23" fmla="*/ 33 h 118"/>
                <a:gd name="T24" fmla="*/ 301 w 367"/>
                <a:gd name="T25" fmla="*/ 35 h 118"/>
                <a:gd name="T26" fmla="*/ 326 w 367"/>
                <a:gd name="T27" fmla="*/ 40 h 118"/>
                <a:gd name="T28" fmla="*/ 343 w 367"/>
                <a:gd name="T29" fmla="*/ 33 h 118"/>
                <a:gd name="T30" fmla="*/ 343 w 367"/>
                <a:gd name="T31" fmla="*/ 0 h 118"/>
                <a:gd name="T32" fmla="*/ 367 w 367"/>
                <a:gd name="T33" fmla="*/ 23 h 118"/>
                <a:gd name="T34" fmla="*/ 367 w 367"/>
                <a:gd name="T35" fmla="*/ 50 h 118"/>
                <a:gd name="T36" fmla="*/ 356 w 367"/>
                <a:gd name="T37" fmla="*/ 67 h 118"/>
                <a:gd name="T38" fmla="*/ 343 w 367"/>
                <a:gd name="T39" fmla="*/ 78 h 118"/>
                <a:gd name="T40" fmla="*/ 327 w 367"/>
                <a:gd name="T41" fmla="*/ 74 h 118"/>
                <a:gd name="T42" fmla="*/ 308 w 367"/>
                <a:gd name="T43" fmla="*/ 65 h 118"/>
                <a:gd name="T44" fmla="*/ 280 w 367"/>
                <a:gd name="T45" fmla="*/ 65 h 118"/>
                <a:gd name="T46" fmla="*/ 265 w 367"/>
                <a:gd name="T47" fmla="*/ 78 h 118"/>
                <a:gd name="T48" fmla="*/ 240 w 367"/>
                <a:gd name="T49" fmla="*/ 105 h 118"/>
                <a:gd name="T50" fmla="*/ 215 w 367"/>
                <a:gd name="T51" fmla="*/ 112 h 118"/>
                <a:gd name="T52" fmla="*/ 192 w 367"/>
                <a:gd name="T53" fmla="*/ 118 h 118"/>
                <a:gd name="T54" fmla="*/ 168 w 367"/>
                <a:gd name="T55" fmla="*/ 112 h 118"/>
                <a:gd name="T56" fmla="*/ 145 w 367"/>
                <a:gd name="T57" fmla="*/ 92 h 118"/>
                <a:gd name="T58" fmla="*/ 116 w 367"/>
                <a:gd name="T59" fmla="*/ 74 h 118"/>
                <a:gd name="T60" fmla="*/ 88 w 367"/>
                <a:gd name="T61" fmla="*/ 69 h 118"/>
                <a:gd name="T62" fmla="*/ 69 w 367"/>
                <a:gd name="T63" fmla="*/ 71 h 118"/>
                <a:gd name="T64" fmla="*/ 48 w 367"/>
                <a:gd name="T65" fmla="*/ 80 h 118"/>
                <a:gd name="T66" fmla="*/ 27 w 367"/>
                <a:gd name="T67" fmla="*/ 95 h 118"/>
                <a:gd name="T68" fmla="*/ 8 w 367"/>
                <a:gd name="T69" fmla="*/ 92 h 118"/>
                <a:gd name="T70" fmla="*/ 0 w 367"/>
                <a:gd name="T71" fmla="*/ 80 h 118"/>
                <a:gd name="T72" fmla="*/ 8 w 367"/>
                <a:gd name="T73" fmla="*/ 61 h 118"/>
                <a:gd name="T74" fmla="*/ 8 w 367"/>
                <a:gd name="T7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18">
                  <a:moveTo>
                    <a:pt x="8" y="61"/>
                  </a:moveTo>
                  <a:lnTo>
                    <a:pt x="31" y="42"/>
                  </a:lnTo>
                  <a:lnTo>
                    <a:pt x="57" y="40"/>
                  </a:lnTo>
                  <a:lnTo>
                    <a:pt x="86" y="40"/>
                  </a:lnTo>
                  <a:lnTo>
                    <a:pt x="109" y="50"/>
                  </a:lnTo>
                  <a:lnTo>
                    <a:pt x="149" y="74"/>
                  </a:lnTo>
                  <a:lnTo>
                    <a:pt x="171" y="80"/>
                  </a:lnTo>
                  <a:lnTo>
                    <a:pt x="191" y="74"/>
                  </a:lnTo>
                  <a:lnTo>
                    <a:pt x="208" y="61"/>
                  </a:lnTo>
                  <a:lnTo>
                    <a:pt x="227" y="44"/>
                  </a:lnTo>
                  <a:lnTo>
                    <a:pt x="248" y="35"/>
                  </a:lnTo>
                  <a:lnTo>
                    <a:pt x="268" y="33"/>
                  </a:lnTo>
                  <a:lnTo>
                    <a:pt x="301" y="35"/>
                  </a:lnTo>
                  <a:lnTo>
                    <a:pt x="326" y="40"/>
                  </a:lnTo>
                  <a:lnTo>
                    <a:pt x="343" y="33"/>
                  </a:lnTo>
                  <a:lnTo>
                    <a:pt x="343" y="0"/>
                  </a:lnTo>
                  <a:lnTo>
                    <a:pt x="367" y="23"/>
                  </a:lnTo>
                  <a:lnTo>
                    <a:pt x="367" y="50"/>
                  </a:lnTo>
                  <a:lnTo>
                    <a:pt x="356" y="67"/>
                  </a:lnTo>
                  <a:lnTo>
                    <a:pt x="343" y="78"/>
                  </a:lnTo>
                  <a:lnTo>
                    <a:pt x="327" y="74"/>
                  </a:lnTo>
                  <a:lnTo>
                    <a:pt x="308" y="65"/>
                  </a:lnTo>
                  <a:lnTo>
                    <a:pt x="280" y="65"/>
                  </a:lnTo>
                  <a:lnTo>
                    <a:pt x="265" y="78"/>
                  </a:lnTo>
                  <a:lnTo>
                    <a:pt x="240" y="105"/>
                  </a:lnTo>
                  <a:lnTo>
                    <a:pt x="215" y="112"/>
                  </a:lnTo>
                  <a:lnTo>
                    <a:pt x="192" y="118"/>
                  </a:lnTo>
                  <a:lnTo>
                    <a:pt x="168" y="112"/>
                  </a:lnTo>
                  <a:lnTo>
                    <a:pt x="145" y="92"/>
                  </a:lnTo>
                  <a:lnTo>
                    <a:pt x="116" y="74"/>
                  </a:lnTo>
                  <a:lnTo>
                    <a:pt x="88" y="69"/>
                  </a:lnTo>
                  <a:lnTo>
                    <a:pt x="69" y="71"/>
                  </a:lnTo>
                  <a:lnTo>
                    <a:pt x="48" y="80"/>
                  </a:lnTo>
                  <a:lnTo>
                    <a:pt x="27" y="95"/>
                  </a:lnTo>
                  <a:lnTo>
                    <a:pt x="8" y="92"/>
                  </a:lnTo>
                  <a:lnTo>
                    <a:pt x="0" y="8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Freeform 26"/>
            <p:cNvSpPr>
              <a:spLocks/>
            </p:cNvSpPr>
            <p:nvPr/>
          </p:nvSpPr>
          <p:spPr bwMode="auto">
            <a:xfrm>
              <a:off x="2848" y="1708"/>
              <a:ext cx="28" cy="36"/>
            </a:xfrm>
            <a:custGeom>
              <a:avLst/>
              <a:gdLst>
                <a:gd name="T0" fmla="*/ 0 w 55"/>
                <a:gd name="T1" fmla="*/ 0 h 72"/>
                <a:gd name="T2" fmla="*/ 4 w 55"/>
                <a:gd name="T3" fmla="*/ 23 h 72"/>
                <a:gd name="T4" fmla="*/ 4 w 55"/>
                <a:gd name="T5" fmla="*/ 72 h 72"/>
                <a:gd name="T6" fmla="*/ 29 w 55"/>
                <a:gd name="T7" fmla="*/ 53 h 72"/>
                <a:gd name="T8" fmla="*/ 55 w 55"/>
                <a:gd name="T9" fmla="*/ 48 h 72"/>
                <a:gd name="T10" fmla="*/ 42 w 55"/>
                <a:gd name="T11" fmla="*/ 27 h 72"/>
                <a:gd name="T12" fmla="*/ 21 w 55"/>
                <a:gd name="T13" fmla="*/ 4 h 72"/>
                <a:gd name="T14" fmla="*/ 0 w 55"/>
                <a:gd name="T15" fmla="*/ 0 h 72"/>
                <a:gd name="T16" fmla="*/ 0 w 5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2">
                  <a:moveTo>
                    <a:pt x="0" y="0"/>
                  </a:moveTo>
                  <a:lnTo>
                    <a:pt x="4" y="23"/>
                  </a:lnTo>
                  <a:lnTo>
                    <a:pt x="4" y="72"/>
                  </a:lnTo>
                  <a:lnTo>
                    <a:pt x="29" y="53"/>
                  </a:lnTo>
                  <a:lnTo>
                    <a:pt x="55" y="48"/>
                  </a:lnTo>
                  <a:lnTo>
                    <a:pt x="42" y="27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1" name="Freeform 27"/>
            <p:cNvSpPr>
              <a:spLocks/>
            </p:cNvSpPr>
            <p:nvPr/>
          </p:nvSpPr>
          <p:spPr bwMode="auto">
            <a:xfrm>
              <a:off x="2642" y="1751"/>
              <a:ext cx="86" cy="149"/>
            </a:xfrm>
            <a:custGeom>
              <a:avLst/>
              <a:gdLst>
                <a:gd name="T0" fmla="*/ 173 w 173"/>
                <a:gd name="T1" fmla="*/ 0 h 296"/>
                <a:gd name="T2" fmla="*/ 146 w 173"/>
                <a:gd name="T3" fmla="*/ 47 h 296"/>
                <a:gd name="T4" fmla="*/ 106 w 173"/>
                <a:gd name="T5" fmla="*/ 127 h 296"/>
                <a:gd name="T6" fmla="*/ 57 w 173"/>
                <a:gd name="T7" fmla="*/ 214 h 296"/>
                <a:gd name="T8" fmla="*/ 57 w 173"/>
                <a:gd name="T9" fmla="*/ 296 h 296"/>
                <a:gd name="T10" fmla="*/ 26 w 173"/>
                <a:gd name="T11" fmla="*/ 254 h 296"/>
                <a:gd name="T12" fmla="*/ 26 w 173"/>
                <a:gd name="T13" fmla="*/ 216 h 296"/>
                <a:gd name="T14" fmla="*/ 0 w 173"/>
                <a:gd name="T15" fmla="*/ 205 h 296"/>
                <a:gd name="T16" fmla="*/ 55 w 173"/>
                <a:gd name="T17" fmla="*/ 154 h 296"/>
                <a:gd name="T18" fmla="*/ 104 w 173"/>
                <a:gd name="T19" fmla="*/ 87 h 296"/>
                <a:gd name="T20" fmla="*/ 173 w 173"/>
                <a:gd name="T21" fmla="*/ 0 h 296"/>
                <a:gd name="T22" fmla="*/ 173 w 17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96">
                  <a:moveTo>
                    <a:pt x="173" y="0"/>
                  </a:moveTo>
                  <a:lnTo>
                    <a:pt x="146" y="47"/>
                  </a:lnTo>
                  <a:lnTo>
                    <a:pt x="106" y="127"/>
                  </a:lnTo>
                  <a:lnTo>
                    <a:pt x="57" y="214"/>
                  </a:lnTo>
                  <a:lnTo>
                    <a:pt x="57" y="296"/>
                  </a:lnTo>
                  <a:lnTo>
                    <a:pt x="26" y="254"/>
                  </a:lnTo>
                  <a:lnTo>
                    <a:pt x="26" y="216"/>
                  </a:lnTo>
                  <a:lnTo>
                    <a:pt x="0" y="205"/>
                  </a:lnTo>
                  <a:lnTo>
                    <a:pt x="55" y="154"/>
                  </a:lnTo>
                  <a:lnTo>
                    <a:pt x="104" y="87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2" name="Freeform 28"/>
            <p:cNvSpPr>
              <a:spLocks/>
            </p:cNvSpPr>
            <p:nvPr/>
          </p:nvSpPr>
          <p:spPr bwMode="auto">
            <a:xfrm>
              <a:off x="2935" y="1774"/>
              <a:ext cx="68" cy="89"/>
            </a:xfrm>
            <a:custGeom>
              <a:avLst/>
              <a:gdLst>
                <a:gd name="T0" fmla="*/ 0 w 137"/>
                <a:gd name="T1" fmla="*/ 0 h 179"/>
                <a:gd name="T2" fmla="*/ 59 w 137"/>
                <a:gd name="T3" fmla="*/ 55 h 179"/>
                <a:gd name="T4" fmla="*/ 92 w 137"/>
                <a:gd name="T5" fmla="*/ 91 h 179"/>
                <a:gd name="T6" fmla="*/ 137 w 137"/>
                <a:gd name="T7" fmla="*/ 110 h 179"/>
                <a:gd name="T8" fmla="*/ 99 w 137"/>
                <a:gd name="T9" fmla="*/ 135 h 179"/>
                <a:gd name="T10" fmla="*/ 69 w 137"/>
                <a:gd name="T11" fmla="*/ 179 h 179"/>
                <a:gd name="T12" fmla="*/ 50 w 137"/>
                <a:gd name="T13" fmla="*/ 107 h 179"/>
                <a:gd name="T14" fmla="*/ 21 w 137"/>
                <a:gd name="T15" fmla="*/ 57 h 179"/>
                <a:gd name="T16" fmla="*/ 0 w 137"/>
                <a:gd name="T17" fmla="*/ 0 h 179"/>
                <a:gd name="T18" fmla="*/ 0 w 137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79">
                  <a:moveTo>
                    <a:pt x="0" y="0"/>
                  </a:moveTo>
                  <a:lnTo>
                    <a:pt x="59" y="55"/>
                  </a:lnTo>
                  <a:lnTo>
                    <a:pt x="92" y="91"/>
                  </a:lnTo>
                  <a:lnTo>
                    <a:pt x="137" y="110"/>
                  </a:lnTo>
                  <a:lnTo>
                    <a:pt x="99" y="135"/>
                  </a:lnTo>
                  <a:lnTo>
                    <a:pt x="69" y="179"/>
                  </a:lnTo>
                  <a:lnTo>
                    <a:pt x="50" y="107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3" name="Freeform 29"/>
            <p:cNvSpPr>
              <a:spLocks/>
            </p:cNvSpPr>
            <p:nvPr/>
          </p:nvSpPr>
          <p:spPr bwMode="auto">
            <a:xfrm>
              <a:off x="2686" y="1844"/>
              <a:ext cx="272" cy="63"/>
            </a:xfrm>
            <a:custGeom>
              <a:avLst/>
              <a:gdLst>
                <a:gd name="T0" fmla="*/ 0 w 546"/>
                <a:gd name="T1" fmla="*/ 51 h 125"/>
                <a:gd name="T2" fmla="*/ 48 w 546"/>
                <a:gd name="T3" fmla="*/ 55 h 125"/>
                <a:gd name="T4" fmla="*/ 147 w 546"/>
                <a:gd name="T5" fmla="*/ 40 h 125"/>
                <a:gd name="T6" fmla="*/ 240 w 546"/>
                <a:gd name="T7" fmla="*/ 34 h 125"/>
                <a:gd name="T8" fmla="*/ 337 w 546"/>
                <a:gd name="T9" fmla="*/ 30 h 125"/>
                <a:gd name="T10" fmla="*/ 430 w 546"/>
                <a:gd name="T11" fmla="*/ 23 h 125"/>
                <a:gd name="T12" fmla="*/ 468 w 546"/>
                <a:gd name="T13" fmla="*/ 19 h 125"/>
                <a:gd name="T14" fmla="*/ 546 w 546"/>
                <a:gd name="T15" fmla="*/ 0 h 125"/>
                <a:gd name="T16" fmla="*/ 494 w 546"/>
                <a:gd name="T17" fmla="*/ 72 h 125"/>
                <a:gd name="T18" fmla="*/ 436 w 546"/>
                <a:gd name="T19" fmla="*/ 99 h 125"/>
                <a:gd name="T20" fmla="*/ 354 w 546"/>
                <a:gd name="T21" fmla="*/ 110 h 125"/>
                <a:gd name="T22" fmla="*/ 417 w 546"/>
                <a:gd name="T23" fmla="*/ 89 h 125"/>
                <a:gd name="T24" fmla="*/ 455 w 546"/>
                <a:gd name="T25" fmla="*/ 65 h 125"/>
                <a:gd name="T26" fmla="*/ 458 w 546"/>
                <a:gd name="T27" fmla="*/ 40 h 125"/>
                <a:gd name="T28" fmla="*/ 418 w 546"/>
                <a:gd name="T29" fmla="*/ 38 h 125"/>
                <a:gd name="T30" fmla="*/ 301 w 546"/>
                <a:gd name="T31" fmla="*/ 53 h 125"/>
                <a:gd name="T32" fmla="*/ 253 w 546"/>
                <a:gd name="T33" fmla="*/ 61 h 125"/>
                <a:gd name="T34" fmla="*/ 126 w 546"/>
                <a:gd name="T35" fmla="*/ 61 h 125"/>
                <a:gd name="T36" fmla="*/ 84 w 546"/>
                <a:gd name="T37" fmla="*/ 76 h 125"/>
                <a:gd name="T38" fmla="*/ 93 w 546"/>
                <a:gd name="T39" fmla="*/ 110 h 125"/>
                <a:gd name="T40" fmla="*/ 164 w 546"/>
                <a:gd name="T41" fmla="*/ 125 h 125"/>
                <a:gd name="T42" fmla="*/ 103 w 546"/>
                <a:gd name="T43" fmla="*/ 122 h 125"/>
                <a:gd name="T44" fmla="*/ 61 w 546"/>
                <a:gd name="T45" fmla="*/ 108 h 125"/>
                <a:gd name="T46" fmla="*/ 10 w 546"/>
                <a:gd name="T47" fmla="*/ 68 h 125"/>
                <a:gd name="T48" fmla="*/ 0 w 546"/>
                <a:gd name="T49" fmla="*/ 51 h 125"/>
                <a:gd name="T50" fmla="*/ 0 w 546"/>
                <a:gd name="T51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6" h="125">
                  <a:moveTo>
                    <a:pt x="0" y="51"/>
                  </a:moveTo>
                  <a:lnTo>
                    <a:pt x="48" y="55"/>
                  </a:lnTo>
                  <a:lnTo>
                    <a:pt x="147" y="40"/>
                  </a:lnTo>
                  <a:lnTo>
                    <a:pt x="240" y="34"/>
                  </a:lnTo>
                  <a:lnTo>
                    <a:pt x="337" y="30"/>
                  </a:lnTo>
                  <a:lnTo>
                    <a:pt x="430" y="23"/>
                  </a:lnTo>
                  <a:lnTo>
                    <a:pt x="468" y="19"/>
                  </a:lnTo>
                  <a:lnTo>
                    <a:pt x="546" y="0"/>
                  </a:lnTo>
                  <a:lnTo>
                    <a:pt x="494" y="72"/>
                  </a:lnTo>
                  <a:lnTo>
                    <a:pt x="436" y="99"/>
                  </a:lnTo>
                  <a:lnTo>
                    <a:pt x="354" y="110"/>
                  </a:lnTo>
                  <a:lnTo>
                    <a:pt x="417" y="89"/>
                  </a:lnTo>
                  <a:lnTo>
                    <a:pt x="455" y="65"/>
                  </a:lnTo>
                  <a:lnTo>
                    <a:pt x="458" y="40"/>
                  </a:lnTo>
                  <a:lnTo>
                    <a:pt x="418" y="38"/>
                  </a:lnTo>
                  <a:lnTo>
                    <a:pt x="301" y="53"/>
                  </a:lnTo>
                  <a:lnTo>
                    <a:pt x="253" y="61"/>
                  </a:lnTo>
                  <a:lnTo>
                    <a:pt x="126" y="61"/>
                  </a:lnTo>
                  <a:lnTo>
                    <a:pt x="84" y="76"/>
                  </a:lnTo>
                  <a:lnTo>
                    <a:pt x="93" y="110"/>
                  </a:lnTo>
                  <a:lnTo>
                    <a:pt x="164" y="125"/>
                  </a:lnTo>
                  <a:lnTo>
                    <a:pt x="103" y="122"/>
                  </a:lnTo>
                  <a:lnTo>
                    <a:pt x="61" y="108"/>
                  </a:lnTo>
                  <a:lnTo>
                    <a:pt x="10" y="6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4" name="Freeform 30"/>
            <p:cNvSpPr>
              <a:spLocks/>
            </p:cNvSpPr>
            <p:nvPr/>
          </p:nvSpPr>
          <p:spPr bwMode="auto">
            <a:xfrm>
              <a:off x="2735" y="1909"/>
              <a:ext cx="181" cy="42"/>
            </a:xfrm>
            <a:custGeom>
              <a:avLst/>
              <a:gdLst>
                <a:gd name="T0" fmla="*/ 0 w 361"/>
                <a:gd name="T1" fmla="*/ 23 h 84"/>
                <a:gd name="T2" fmla="*/ 72 w 361"/>
                <a:gd name="T3" fmla="*/ 50 h 84"/>
                <a:gd name="T4" fmla="*/ 141 w 361"/>
                <a:gd name="T5" fmla="*/ 59 h 84"/>
                <a:gd name="T6" fmla="*/ 247 w 361"/>
                <a:gd name="T7" fmla="*/ 50 h 84"/>
                <a:gd name="T8" fmla="*/ 302 w 361"/>
                <a:gd name="T9" fmla="*/ 32 h 84"/>
                <a:gd name="T10" fmla="*/ 361 w 361"/>
                <a:gd name="T11" fmla="*/ 0 h 84"/>
                <a:gd name="T12" fmla="*/ 308 w 361"/>
                <a:gd name="T13" fmla="*/ 55 h 84"/>
                <a:gd name="T14" fmla="*/ 247 w 361"/>
                <a:gd name="T15" fmla="*/ 78 h 84"/>
                <a:gd name="T16" fmla="*/ 165 w 361"/>
                <a:gd name="T17" fmla="*/ 84 h 84"/>
                <a:gd name="T18" fmla="*/ 99 w 361"/>
                <a:gd name="T19" fmla="*/ 78 h 84"/>
                <a:gd name="T20" fmla="*/ 30 w 361"/>
                <a:gd name="T21" fmla="*/ 50 h 84"/>
                <a:gd name="T22" fmla="*/ 0 w 361"/>
                <a:gd name="T23" fmla="*/ 23 h 84"/>
                <a:gd name="T24" fmla="*/ 0 w 361"/>
                <a:gd name="T25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4">
                  <a:moveTo>
                    <a:pt x="0" y="23"/>
                  </a:moveTo>
                  <a:lnTo>
                    <a:pt x="72" y="50"/>
                  </a:lnTo>
                  <a:lnTo>
                    <a:pt x="141" y="59"/>
                  </a:lnTo>
                  <a:lnTo>
                    <a:pt x="247" y="50"/>
                  </a:lnTo>
                  <a:lnTo>
                    <a:pt x="302" y="32"/>
                  </a:lnTo>
                  <a:lnTo>
                    <a:pt x="361" y="0"/>
                  </a:lnTo>
                  <a:lnTo>
                    <a:pt x="308" y="55"/>
                  </a:lnTo>
                  <a:lnTo>
                    <a:pt x="247" y="78"/>
                  </a:lnTo>
                  <a:lnTo>
                    <a:pt x="165" y="84"/>
                  </a:lnTo>
                  <a:lnTo>
                    <a:pt x="99" y="78"/>
                  </a:lnTo>
                  <a:lnTo>
                    <a:pt x="30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5" name="Freeform 31"/>
            <p:cNvSpPr>
              <a:spLocks/>
            </p:cNvSpPr>
            <p:nvPr/>
          </p:nvSpPr>
          <p:spPr bwMode="auto">
            <a:xfrm>
              <a:off x="2702" y="1649"/>
              <a:ext cx="368" cy="524"/>
            </a:xfrm>
            <a:custGeom>
              <a:avLst/>
              <a:gdLst>
                <a:gd name="T0" fmla="*/ 647 w 736"/>
                <a:gd name="T1" fmla="*/ 466 h 1050"/>
                <a:gd name="T2" fmla="*/ 550 w 736"/>
                <a:gd name="T3" fmla="*/ 647 h 1050"/>
                <a:gd name="T4" fmla="*/ 495 w 736"/>
                <a:gd name="T5" fmla="*/ 734 h 1050"/>
                <a:gd name="T6" fmla="*/ 415 w 736"/>
                <a:gd name="T7" fmla="*/ 783 h 1050"/>
                <a:gd name="T8" fmla="*/ 274 w 736"/>
                <a:gd name="T9" fmla="*/ 802 h 1050"/>
                <a:gd name="T10" fmla="*/ 147 w 736"/>
                <a:gd name="T11" fmla="*/ 797 h 1050"/>
                <a:gd name="T12" fmla="*/ 69 w 736"/>
                <a:gd name="T13" fmla="*/ 742 h 1050"/>
                <a:gd name="T14" fmla="*/ 122 w 736"/>
                <a:gd name="T15" fmla="*/ 821 h 1050"/>
                <a:gd name="T16" fmla="*/ 204 w 736"/>
                <a:gd name="T17" fmla="*/ 867 h 1050"/>
                <a:gd name="T18" fmla="*/ 86 w 736"/>
                <a:gd name="T19" fmla="*/ 852 h 1050"/>
                <a:gd name="T20" fmla="*/ 0 w 736"/>
                <a:gd name="T21" fmla="*/ 808 h 1050"/>
                <a:gd name="T22" fmla="*/ 90 w 736"/>
                <a:gd name="T23" fmla="*/ 930 h 1050"/>
                <a:gd name="T24" fmla="*/ 204 w 736"/>
                <a:gd name="T25" fmla="*/ 977 h 1050"/>
                <a:gd name="T26" fmla="*/ 404 w 736"/>
                <a:gd name="T27" fmla="*/ 1004 h 1050"/>
                <a:gd name="T28" fmla="*/ 508 w 736"/>
                <a:gd name="T29" fmla="*/ 979 h 1050"/>
                <a:gd name="T30" fmla="*/ 501 w 736"/>
                <a:gd name="T31" fmla="*/ 1050 h 1050"/>
                <a:gd name="T32" fmla="*/ 582 w 736"/>
                <a:gd name="T33" fmla="*/ 901 h 1050"/>
                <a:gd name="T34" fmla="*/ 693 w 736"/>
                <a:gd name="T35" fmla="*/ 717 h 1050"/>
                <a:gd name="T36" fmla="*/ 715 w 736"/>
                <a:gd name="T37" fmla="*/ 552 h 1050"/>
                <a:gd name="T38" fmla="*/ 704 w 736"/>
                <a:gd name="T39" fmla="*/ 515 h 1050"/>
                <a:gd name="T40" fmla="*/ 727 w 736"/>
                <a:gd name="T41" fmla="*/ 339 h 1050"/>
                <a:gd name="T42" fmla="*/ 721 w 736"/>
                <a:gd name="T43" fmla="*/ 263 h 1050"/>
                <a:gd name="T44" fmla="*/ 736 w 736"/>
                <a:gd name="T45" fmla="*/ 209 h 1050"/>
                <a:gd name="T46" fmla="*/ 736 w 736"/>
                <a:gd name="T47" fmla="*/ 135 h 1050"/>
                <a:gd name="T48" fmla="*/ 698 w 736"/>
                <a:gd name="T49" fmla="*/ 69 h 1050"/>
                <a:gd name="T50" fmla="*/ 675 w 736"/>
                <a:gd name="T51" fmla="*/ 0 h 1050"/>
                <a:gd name="T52" fmla="*/ 683 w 736"/>
                <a:gd name="T53" fmla="*/ 105 h 1050"/>
                <a:gd name="T54" fmla="*/ 706 w 736"/>
                <a:gd name="T55" fmla="*/ 303 h 1050"/>
                <a:gd name="T56" fmla="*/ 706 w 736"/>
                <a:gd name="T57" fmla="*/ 363 h 1050"/>
                <a:gd name="T58" fmla="*/ 691 w 736"/>
                <a:gd name="T59" fmla="*/ 502 h 1050"/>
                <a:gd name="T60" fmla="*/ 641 w 736"/>
                <a:gd name="T61" fmla="*/ 687 h 1050"/>
                <a:gd name="T62" fmla="*/ 611 w 736"/>
                <a:gd name="T63" fmla="*/ 711 h 1050"/>
                <a:gd name="T64" fmla="*/ 580 w 736"/>
                <a:gd name="T65" fmla="*/ 723 h 1050"/>
                <a:gd name="T66" fmla="*/ 626 w 736"/>
                <a:gd name="T67" fmla="*/ 571 h 1050"/>
                <a:gd name="T68" fmla="*/ 647 w 736"/>
                <a:gd name="T69" fmla="*/ 466 h 1050"/>
                <a:gd name="T70" fmla="*/ 647 w 736"/>
                <a:gd name="T71" fmla="*/ 46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6" h="1050">
                  <a:moveTo>
                    <a:pt x="647" y="466"/>
                  </a:moveTo>
                  <a:lnTo>
                    <a:pt x="550" y="647"/>
                  </a:lnTo>
                  <a:lnTo>
                    <a:pt x="495" y="734"/>
                  </a:lnTo>
                  <a:lnTo>
                    <a:pt x="415" y="783"/>
                  </a:lnTo>
                  <a:lnTo>
                    <a:pt x="274" y="802"/>
                  </a:lnTo>
                  <a:lnTo>
                    <a:pt x="147" y="797"/>
                  </a:lnTo>
                  <a:lnTo>
                    <a:pt x="69" y="742"/>
                  </a:lnTo>
                  <a:lnTo>
                    <a:pt x="122" y="821"/>
                  </a:lnTo>
                  <a:lnTo>
                    <a:pt x="204" y="867"/>
                  </a:lnTo>
                  <a:lnTo>
                    <a:pt x="86" y="852"/>
                  </a:lnTo>
                  <a:lnTo>
                    <a:pt x="0" y="808"/>
                  </a:lnTo>
                  <a:lnTo>
                    <a:pt x="90" y="930"/>
                  </a:lnTo>
                  <a:lnTo>
                    <a:pt x="204" y="977"/>
                  </a:lnTo>
                  <a:lnTo>
                    <a:pt x="404" y="1004"/>
                  </a:lnTo>
                  <a:lnTo>
                    <a:pt x="508" y="979"/>
                  </a:lnTo>
                  <a:lnTo>
                    <a:pt x="501" y="1050"/>
                  </a:lnTo>
                  <a:lnTo>
                    <a:pt x="582" y="901"/>
                  </a:lnTo>
                  <a:lnTo>
                    <a:pt x="693" y="717"/>
                  </a:lnTo>
                  <a:lnTo>
                    <a:pt x="715" y="552"/>
                  </a:lnTo>
                  <a:lnTo>
                    <a:pt x="704" y="515"/>
                  </a:lnTo>
                  <a:lnTo>
                    <a:pt x="727" y="339"/>
                  </a:lnTo>
                  <a:lnTo>
                    <a:pt x="721" y="263"/>
                  </a:lnTo>
                  <a:lnTo>
                    <a:pt x="736" y="209"/>
                  </a:lnTo>
                  <a:lnTo>
                    <a:pt x="736" y="135"/>
                  </a:lnTo>
                  <a:lnTo>
                    <a:pt x="698" y="69"/>
                  </a:lnTo>
                  <a:lnTo>
                    <a:pt x="675" y="0"/>
                  </a:lnTo>
                  <a:lnTo>
                    <a:pt x="683" y="105"/>
                  </a:lnTo>
                  <a:lnTo>
                    <a:pt x="706" y="303"/>
                  </a:lnTo>
                  <a:lnTo>
                    <a:pt x="706" y="363"/>
                  </a:lnTo>
                  <a:lnTo>
                    <a:pt x="691" y="502"/>
                  </a:lnTo>
                  <a:lnTo>
                    <a:pt x="641" y="687"/>
                  </a:lnTo>
                  <a:lnTo>
                    <a:pt x="611" y="711"/>
                  </a:lnTo>
                  <a:lnTo>
                    <a:pt x="580" y="723"/>
                  </a:lnTo>
                  <a:lnTo>
                    <a:pt x="626" y="571"/>
                  </a:lnTo>
                  <a:lnTo>
                    <a:pt x="647" y="466"/>
                  </a:lnTo>
                  <a:lnTo>
                    <a:pt x="64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6" name="Freeform 32"/>
            <p:cNvSpPr>
              <a:spLocks/>
            </p:cNvSpPr>
            <p:nvPr/>
          </p:nvSpPr>
          <p:spPr bwMode="auto">
            <a:xfrm>
              <a:off x="2899" y="1662"/>
              <a:ext cx="77" cy="18"/>
            </a:xfrm>
            <a:custGeom>
              <a:avLst/>
              <a:gdLst>
                <a:gd name="T0" fmla="*/ 0 w 154"/>
                <a:gd name="T1" fmla="*/ 28 h 36"/>
                <a:gd name="T2" fmla="*/ 44 w 154"/>
                <a:gd name="T3" fmla="*/ 13 h 36"/>
                <a:gd name="T4" fmla="*/ 106 w 154"/>
                <a:gd name="T5" fmla="*/ 6 h 36"/>
                <a:gd name="T6" fmla="*/ 154 w 154"/>
                <a:gd name="T7" fmla="*/ 0 h 36"/>
                <a:gd name="T8" fmla="*/ 89 w 154"/>
                <a:gd name="T9" fmla="*/ 30 h 36"/>
                <a:gd name="T10" fmla="*/ 55 w 154"/>
                <a:gd name="T11" fmla="*/ 36 h 36"/>
                <a:gd name="T12" fmla="*/ 0 w 154"/>
                <a:gd name="T13" fmla="*/ 28 h 36"/>
                <a:gd name="T14" fmla="*/ 0 w 154"/>
                <a:gd name="T1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6">
                  <a:moveTo>
                    <a:pt x="0" y="28"/>
                  </a:moveTo>
                  <a:lnTo>
                    <a:pt x="44" y="13"/>
                  </a:lnTo>
                  <a:lnTo>
                    <a:pt x="106" y="6"/>
                  </a:lnTo>
                  <a:lnTo>
                    <a:pt x="154" y="0"/>
                  </a:lnTo>
                  <a:lnTo>
                    <a:pt x="89" y="30"/>
                  </a:lnTo>
                  <a:lnTo>
                    <a:pt x="55" y="3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7" name="Freeform 33"/>
            <p:cNvSpPr>
              <a:spLocks/>
            </p:cNvSpPr>
            <p:nvPr/>
          </p:nvSpPr>
          <p:spPr bwMode="auto">
            <a:xfrm>
              <a:off x="2643" y="1699"/>
              <a:ext cx="56" cy="14"/>
            </a:xfrm>
            <a:custGeom>
              <a:avLst/>
              <a:gdLst>
                <a:gd name="T0" fmla="*/ 112 w 112"/>
                <a:gd name="T1" fmla="*/ 6 h 29"/>
                <a:gd name="T2" fmla="*/ 49 w 112"/>
                <a:gd name="T3" fmla="*/ 0 h 29"/>
                <a:gd name="T4" fmla="*/ 0 w 112"/>
                <a:gd name="T5" fmla="*/ 17 h 29"/>
                <a:gd name="T6" fmla="*/ 41 w 112"/>
                <a:gd name="T7" fmla="*/ 29 h 29"/>
                <a:gd name="T8" fmla="*/ 79 w 112"/>
                <a:gd name="T9" fmla="*/ 19 h 29"/>
                <a:gd name="T10" fmla="*/ 112 w 112"/>
                <a:gd name="T11" fmla="*/ 6 h 29"/>
                <a:gd name="T12" fmla="*/ 112 w 112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9">
                  <a:moveTo>
                    <a:pt x="112" y="6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41" y="29"/>
                  </a:lnTo>
                  <a:lnTo>
                    <a:pt x="79" y="19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8" name="Freeform 34"/>
            <p:cNvSpPr>
              <a:spLocks/>
            </p:cNvSpPr>
            <p:nvPr/>
          </p:nvSpPr>
          <p:spPr bwMode="auto">
            <a:xfrm>
              <a:off x="3059" y="1763"/>
              <a:ext cx="38" cy="85"/>
            </a:xfrm>
            <a:custGeom>
              <a:avLst/>
              <a:gdLst>
                <a:gd name="T0" fmla="*/ 21 w 76"/>
                <a:gd name="T1" fmla="*/ 0 h 171"/>
                <a:gd name="T2" fmla="*/ 67 w 76"/>
                <a:gd name="T3" fmla="*/ 23 h 171"/>
                <a:gd name="T4" fmla="*/ 76 w 76"/>
                <a:gd name="T5" fmla="*/ 67 h 171"/>
                <a:gd name="T6" fmla="*/ 73 w 76"/>
                <a:gd name="T7" fmla="*/ 114 h 171"/>
                <a:gd name="T8" fmla="*/ 56 w 76"/>
                <a:gd name="T9" fmla="*/ 147 h 171"/>
                <a:gd name="T10" fmla="*/ 31 w 76"/>
                <a:gd name="T11" fmla="*/ 164 h 171"/>
                <a:gd name="T12" fmla="*/ 0 w 76"/>
                <a:gd name="T13" fmla="*/ 171 h 171"/>
                <a:gd name="T14" fmla="*/ 0 w 76"/>
                <a:gd name="T15" fmla="*/ 151 h 171"/>
                <a:gd name="T16" fmla="*/ 23 w 76"/>
                <a:gd name="T17" fmla="*/ 147 h 171"/>
                <a:gd name="T18" fmla="*/ 48 w 76"/>
                <a:gd name="T19" fmla="*/ 128 h 171"/>
                <a:gd name="T20" fmla="*/ 59 w 76"/>
                <a:gd name="T21" fmla="*/ 99 h 171"/>
                <a:gd name="T22" fmla="*/ 59 w 76"/>
                <a:gd name="T23" fmla="*/ 67 h 171"/>
                <a:gd name="T24" fmla="*/ 52 w 76"/>
                <a:gd name="T25" fmla="*/ 40 h 171"/>
                <a:gd name="T26" fmla="*/ 31 w 76"/>
                <a:gd name="T27" fmla="*/ 18 h 171"/>
                <a:gd name="T28" fmla="*/ 2 w 76"/>
                <a:gd name="T29" fmla="*/ 14 h 171"/>
                <a:gd name="T30" fmla="*/ 21 w 76"/>
                <a:gd name="T31" fmla="*/ 0 h 171"/>
                <a:gd name="T32" fmla="*/ 21 w 76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1">
                  <a:moveTo>
                    <a:pt x="21" y="0"/>
                  </a:moveTo>
                  <a:lnTo>
                    <a:pt x="67" y="23"/>
                  </a:lnTo>
                  <a:lnTo>
                    <a:pt x="76" y="67"/>
                  </a:lnTo>
                  <a:lnTo>
                    <a:pt x="73" y="114"/>
                  </a:lnTo>
                  <a:lnTo>
                    <a:pt x="56" y="147"/>
                  </a:lnTo>
                  <a:lnTo>
                    <a:pt x="31" y="164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23" y="147"/>
                  </a:lnTo>
                  <a:lnTo>
                    <a:pt x="48" y="128"/>
                  </a:lnTo>
                  <a:lnTo>
                    <a:pt x="59" y="99"/>
                  </a:lnTo>
                  <a:lnTo>
                    <a:pt x="59" y="67"/>
                  </a:lnTo>
                  <a:lnTo>
                    <a:pt x="52" y="40"/>
                  </a:lnTo>
                  <a:lnTo>
                    <a:pt x="31" y="18"/>
                  </a:lnTo>
                  <a:lnTo>
                    <a:pt x="2" y="1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9" name="Freeform 35"/>
            <p:cNvSpPr>
              <a:spLocks/>
            </p:cNvSpPr>
            <p:nvPr/>
          </p:nvSpPr>
          <p:spPr bwMode="auto">
            <a:xfrm>
              <a:off x="2532" y="1824"/>
              <a:ext cx="65" cy="100"/>
            </a:xfrm>
            <a:custGeom>
              <a:avLst/>
              <a:gdLst>
                <a:gd name="T0" fmla="*/ 82 w 129"/>
                <a:gd name="T1" fmla="*/ 23 h 200"/>
                <a:gd name="T2" fmla="*/ 46 w 129"/>
                <a:gd name="T3" fmla="*/ 34 h 200"/>
                <a:gd name="T4" fmla="*/ 19 w 129"/>
                <a:gd name="T5" fmla="*/ 72 h 200"/>
                <a:gd name="T6" fmla="*/ 25 w 129"/>
                <a:gd name="T7" fmla="*/ 122 h 200"/>
                <a:gd name="T8" fmla="*/ 51 w 129"/>
                <a:gd name="T9" fmla="*/ 169 h 200"/>
                <a:gd name="T10" fmla="*/ 87 w 129"/>
                <a:gd name="T11" fmla="*/ 179 h 200"/>
                <a:gd name="T12" fmla="*/ 118 w 129"/>
                <a:gd name="T13" fmla="*/ 169 h 200"/>
                <a:gd name="T14" fmla="*/ 129 w 129"/>
                <a:gd name="T15" fmla="*/ 192 h 200"/>
                <a:gd name="T16" fmla="*/ 95 w 129"/>
                <a:gd name="T17" fmla="*/ 200 h 200"/>
                <a:gd name="T18" fmla="*/ 46 w 129"/>
                <a:gd name="T19" fmla="*/ 192 h 200"/>
                <a:gd name="T20" fmla="*/ 13 w 129"/>
                <a:gd name="T21" fmla="*/ 146 h 200"/>
                <a:gd name="T22" fmla="*/ 0 w 129"/>
                <a:gd name="T23" fmla="*/ 85 h 200"/>
                <a:gd name="T24" fmla="*/ 9 w 129"/>
                <a:gd name="T25" fmla="*/ 40 h 200"/>
                <a:gd name="T26" fmla="*/ 55 w 129"/>
                <a:gd name="T27" fmla="*/ 4 h 200"/>
                <a:gd name="T28" fmla="*/ 86 w 129"/>
                <a:gd name="T29" fmla="*/ 0 h 200"/>
                <a:gd name="T30" fmla="*/ 82 w 129"/>
                <a:gd name="T31" fmla="*/ 23 h 200"/>
                <a:gd name="T32" fmla="*/ 82 w 129"/>
                <a:gd name="T33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200">
                  <a:moveTo>
                    <a:pt x="82" y="23"/>
                  </a:moveTo>
                  <a:lnTo>
                    <a:pt x="46" y="34"/>
                  </a:lnTo>
                  <a:lnTo>
                    <a:pt x="19" y="72"/>
                  </a:lnTo>
                  <a:lnTo>
                    <a:pt x="25" y="122"/>
                  </a:lnTo>
                  <a:lnTo>
                    <a:pt x="51" y="169"/>
                  </a:lnTo>
                  <a:lnTo>
                    <a:pt x="87" y="179"/>
                  </a:lnTo>
                  <a:lnTo>
                    <a:pt x="118" y="169"/>
                  </a:lnTo>
                  <a:lnTo>
                    <a:pt x="129" y="192"/>
                  </a:lnTo>
                  <a:lnTo>
                    <a:pt x="95" y="200"/>
                  </a:lnTo>
                  <a:lnTo>
                    <a:pt x="46" y="192"/>
                  </a:lnTo>
                  <a:lnTo>
                    <a:pt x="13" y="146"/>
                  </a:lnTo>
                  <a:lnTo>
                    <a:pt x="0" y="85"/>
                  </a:lnTo>
                  <a:lnTo>
                    <a:pt x="9" y="40"/>
                  </a:lnTo>
                  <a:lnTo>
                    <a:pt x="55" y="4"/>
                  </a:lnTo>
                  <a:lnTo>
                    <a:pt x="86" y="0"/>
                  </a:lnTo>
                  <a:lnTo>
                    <a:pt x="82" y="23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0" name="Freeform 36"/>
            <p:cNvSpPr>
              <a:spLocks/>
            </p:cNvSpPr>
            <p:nvPr/>
          </p:nvSpPr>
          <p:spPr bwMode="auto">
            <a:xfrm>
              <a:off x="2310" y="1083"/>
              <a:ext cx="927" cy="768"/>
            </a:xfrm>
            <a:custGeom>
              <a:avLst/>
              <a:gdLst>
                <a:gd name="T0" fmla="*/ 704 w 1854"/>
                <a:gd name="T1" fmla="*/ 609 h 1536"/>
                <a:gd name="T2" fmla="*/ 793 w 1854"/>
                <a:gd name="T3" fmla="*/ 544 h 1536"/>
                <a:gd name="T4" fmla="*/ 930 w 1854"/>
                <a:gd name="T5" fmla="*/ 675 h 1536"/>
                <a:gd name="T6" fmla="*/ 1173 w 1854"/>
                <a:gd name="T7" fmla="*/ 801 h 1536"/>
                <a:gd name="T8" fmla="*/ 1386 w 1854"/>
                <a:gd name="T9" fmla="*/ 981 h 1536"/>
                <a:gd name="T10" fmla="*/ 1514 w 1854"/>
                <a:gd name="T11" fmla="*/ 1129 h 1536"/>
                <a:gd name="T12" fmla="*/ 1546 w 1854"/>
                <a:gd name="T13" fmla="*/ 1316 h 1536"/>
                <a:gd name="T14" fmla="*/ 1630 w 1854"/>
                <a:gd name="T15" fmla="*/ 1202 h 1536"/>
                <a:gd name="T16" fmla="*/ 1574 w 1854"/>
                <a:gd name="T17" fmla="*/ 1384 h 1536"/>
                <a:gd name="T18" fmla="*/ 1641 w 1854"/>
                <a:gd name="T19" fmla="*/ 1289 h 1536"/>
                <a:gd name="T20" fmla="*/ 1810 w 1854"/>
                <a:gd name="T21" fmla="*/ 1120 h 1536"/>
                <a:gd name="T22" fmla="*/ 1854 w 1854"/>
                <a:gd name="T23" fmla="*/ 880 h 1536"/>
                <a:gd name="T24" fmla="*/ 1805 w 1854"/>
                <a:gd name="T25" fmla="*/ 877 h 1536"/>
                <a:gd name="T26" fmla="*/ 1822 w 1854"/>
                <a:gd name="T27" fmla="*/ 749 h 1536"/>
                <a:gd name="T28" fmla="*/ 1789 w 1854"/>
                <a:gd name="T29" fmla="*/ 572 h 1536"/>
                <a:gd name="T30" fmla="*/ 1658 w 1854"/>
                <a:gd name="T31" fmla="*/ 377 h 1536"/>
                <a:gd name="T32" fmla="*/ 1704 w 1854"/>
                <a:gd name="T33" fmla="*/ 445 h 1536"/>
                <a:gd name="T34" fmla="*/ 1765 w 1854"/>
                <a:gd name="T35" fmla="*/ 595 h 1536"/>
                <a:gd name="T36" fmla="*/ 1753 w 1854"/>
                <a:gd name="T37" fmla="*/ 728 h 1536"/>
                <a:gd name="T38" fmla="*/ 1742 w 1854"/>
                <a:gd name="T39" fmla="*/ 660 h 1536"/>
                <a:gd name="T40" fmla="*/ 1645 w 1854"/>
                <a:gd name="T41" fmla="*/ 523 h 1536"/>
                <a:gd name="T42" fmla="*/ 1536 w 1854"/>
                <a:gd name="T43" fmla="*/ 388 h 1536"/>
                <a:gd name="T44" fmla="*/ 1358 w 1854"/>
                <a:gd name="T45" fmla="*/ 284 h 1536"/>
                <a:gd name="T46" fmla="*/ 1050 w 1854"/>
                <a:gd name="T47" fmla="*/ 204 h 1536"/>
                <a:gd name="T48" fmla="*/ 818 w 1854"/>
                <a:gd name="T49" fmla="*/ 36 h 1536"/>
                <a:gd name="T50" fmla="*/ 1093 w 1854"/>
                <a:gd name="T51" fmla="*/ 124 h 1536"/>
                <a:gd name="T52" fmla="*/ 1335 w 1854"/>
                <a:gd name="T53" fmla="*/ 181 h 1536"/>
                <a:gd name="T54" fmla="*/ 1529 w 1854"/>
                <a:gd name="T55" fmla="*/ 301 h 1536"/>
                <a:gd name="T56" fmla="*/ 1458 w 1854"/>
                <a:gd name="T57" fmla="*/ 251 h 1536"/>
                <a:gd name="T58" fmla="*/ 1249 w 1854"/>
                <a:gd name="T59" fmla="*/ 128 h 1536"/>
                <a:gd name="T60" fmla="*/ 1013 w 1854"/>
                <a:gd name="T61" fmla="*/ 31 h 1536"/>
                <a:gd name="T62" fmla="*/ 753 w 1854"/>
                <a:gd name="T63" fmla="*/ 27 h 1536"/>
                <a:gd name="T64" fmla="*/ 492 w 1854"/>
                <a:gd name="T65" fmla="*/ 124 h 1536"/>
                <a:gd name="T66" fmla="*/ 291 w 1854"/>
                <a:gd name="T67" fmla="*/ 280 h 1536"/>
                <a:gd name="T68" fmla="*/ 120 w 1854"/>
                <a:gd name="T69" fmla="*/ 479 h 1536"/>
                <a:gd name="T70" fmla="*/ 42 w 1854"/>
                <a:gd name="T71" fmla="*/ 648 h 1536"/>
                <a:gd name="T72" fmla="*/ 13 w 1854"/>
                <a:gd name="T73" fmla="*/ 913 h 1536"/>
                <a:gd name="T74" fmla="*/ 55 w 1854"/>
                <a:gd name="T75" fmla="*/ 1133 h 1536"/>
                <a:gd name="T76" fmla="*/ 124 w 1854"/>
                <a:gd name="T77" fmla="*/ 1247 h 1536"/>
                <a:gd name="T78" fmla="*/ 253 w 1854"/>
                <a:gd name="T79" fmla="*/ 1394 h 1536"/>
                <a:gd name="T80" fmla="*/ 435 w 1854"/>
                <a:gd name="T81" fmla="*/ 1536 h 1536"/>
                <a:gd name="T82" fmla="*/ 371 w 1854"/>
                <a:gd name="T83" fmla="*/ 1280 h 1536"/>
                <a:gd name="T84" fmla="*/ 504 w 1854"/>
                <a:gd name="T85" fmla="*/ 1405 h 1536"/>
                <a:gd name="T86" fmla="*/ 481 w 1854"/>
                <a:gd name="T87" fmla="*/ 1025 h 1536"/>
                <a:gd name="T88" fmla="*/ 540 w 1854"/>
                <a:gd name="T89" fmla="*/ 899 h 1536"/>
                <a:gd name="T90" fmla="*/ 565 w 1854"/>
                <a:gd name="T91" fmla="*/ 711 h 1536"/>
                <a:gd name="T92" fmla="*/ 648 w 1854"/>
                <a:gd name="T93" fmla="*/ 63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4" h="1536">
                  <a:moveTo>
                    <a:pt x="666" y="635"/>
                  </a:moveTo>
                  <a:lnTo>
                    <a:pt x="664" y="588"/>
                  </a:lnTo>
                  <a:lnTo>
                    <a:pt x="704" y="609"/>
                  </a:lnTo>
                  <a:lnTo>
                    <a:pt x="709" y="555"/>
                  </a:lnTo>
                  <a:lnTo>
                    <a:pt x="749" y="595"/>
                  </a:lnTo>
                  <a:lnTo>
                    <a:pt x="793" y="544"/>
                  </a:lnTo>
                  <a:lnTo>
                    <a:pt x="818" y="591"/>
                  </a:lnTo>
                  <a:lnTo>
                    <a:pt x="858" y="588"/>
                  </a:lnTo>
                  <a:lnTo>
                    <a:pt x="930" y="675"/>
                  </a:lnTo>
                  <a:lnTo>
                    <a:pt x="993" y="717"/>
                  </a:lnTo>
                  <a:lnTo>
                    <a:pt x="1071" y="764"/>
                  </a:lnTo>
                  <a:lnTo>
                    <a:pt x="1173" y="801"/>
                  </a:lnTo>
                  <a:lnTo>
                    <a:pt x="1274" y="829"/>
                  </a:lnTo>
                  <a:lnTo>
                    <a:pt x="1329" y="848"/>
                  </a:lnTo>
                  <a:lnTo>
                    <a:pt x="1386" y="981"/>
                  </a:lnTo>
                  <a:lnTo>
                    <a:pt x="1439" y="1057"/>
                  </a:lnTo>
                  <a:lnTo>
                    <a:pt x="1470" y="1166"/>
                  </a:lnTo>
                  <a:lnTo>
                    <a:pt x="1514" y="1129"/>
                  </a:lnTo>
                  <a:lnTo>
                    <a:pt x="1535" y="1200"/>
                  </a:lnTo>
                  <a:lnTo>
                    <a:pt x="1554" y="1253"/>
                  </a:lnTo>
                  <a:lnTo>
                    <a:pt x="1546" y="1316"/>
                  </a:lnTo>
                  <a:lnTo>
                    <a:pt x="1582" y="1261"/>
                  </a:lnTo>
                  <a:lnTo>
                    <a:pt x="1588" y="1173"/>
                  </a:lnTo>
                  <a:lnTo>
                    <a:pt x="1630" y="1202"/>
                  </a:lnTo>
                  <a:lnTo>
                    <a:pt x="1616" y="1281"/>
                  </a:lnTo>
                  <a:lnTo>
                    <a:pt x="1588" y="1337"/>
                  </a:lnTo>
                  <a:lnTo>
                    <a:pt x="1574" y="1384"/>
                  </a:lnTo>
                  <a:lnTo>
                    <a:pt x="1571" y="1420"/>
                  </a:lnTo>
                  <a:lnTo>
                    <a:pt x="1595" y="1369"/>
                  </a:lnTo>
                  <a:lnTo>
                    <a:pt x="1641" y="1289"/>
                  </a:lnTo>
                  <a:lnTo>
                    <a:pt x="1709" y="1228"/>
                  </a:lnTo>
                  <a:lnTo>
                    <a:pt x="1738" y="1160"/>
                  </a:lnTo>
                  <a:lnTo>
                    <a:pt x="1810" y="1120"/>
                  </a:lnTo>
                  <a:lnTo>
                    <a:pt x="1841" y="1044"/>
                  </a:lnTo>
                  <a:lnTo>
                    <a:pt x="1841" y="960"/>
                  </a:lnTo>
                  <a:lnTo>
                    <a:pt x="1854" y="880"/>
                  </a:lnTo>
                  <a:lnTo>
                    <a:pt x="1825" y="808"/>
                  </a:lnTo>
                  <a:lnTo>
                    <a:pt x="1818" y="848"/>
                  </a:lnTo>
                  <a:lnTo>
                    <a:pt x="1805" y="877"/>
                  </a:lnTo>
                  <a:lnTo>
                    <a:pt x="1797" y="833"/>
                  </a:lnTo>
                  <a:lnTo>
                    <a:pt x="1768" y="789"/>
                  </a:lnTo>
                  <a:lnTo>
                    <a:pt x="1822" y="749"/>
                  </a:lnTo>
                  <a:lnTo>
                    <a:pt x="1841" y="696"/>
                  </a:lnTo>
                  <a:lnTo>
                    <a:pt x="1837" y="624"/>
                  </a:lnTo>
                  <a:lnTo>
                    <a:pt x="1789" y="572"/>
                  </a:lnTo>
                  <a:lnTo>
                    <a:pt x="1749" y="540"/>
                  </a:lnTo>
                  <a:lnTo>
                    <a:pt x="1728" y="436"/>
                  </a:lnTo>
                  <a:lnTo>
                    <a:pt x="1658" y="377"/>
                  </a:lnTo>
                  <a:lnTo>
                    <a:pt x="1603" y="371"/>
                  </a:lnTo>
                  <a:lnTo>
                    <a:pt x="1652" y="409"/>
                  </a:lnTo>
                  <a:lnTo>
                    <a:pt x="1704" y="445"/>
                  </a:lnTo>
                  <a:lnTo>
                    <a:pt x="1709" y="481"/>
                  </a:lnTo>
                  <a:lnTo>
                    <a:pt x="1706" y="540"/>
                  </a:lnTo>
                  <a:lnTo>
                    <a:pt x="1765" y="595"/>
                  </a:lnTo>
                  <a:lnTo>
                    <a:pt x="1793" y="639"/>
                  </a:lnTo>
                  <a:lnTo>
                    <a:pt x="1782" y="681"/>
                  </a:lnTo>
                  <a:lnTo>
                    <a:pt x="1753" y="728"/>
                  </a:lnTo>
                  <a:lnTo>
                    <a:pt x="1749" y="783"/>
                  </a:lnTo>
                  <a:lnTo>
                    <a:pt x="1730" y="707"/>
                  </a:lnTo>
                  <a:lnTo>
                    <a:pt x="1742" y="660"/>
                  </a:lnTo>
                  <a:lnTo>
                    <a:pt x="1717" y="609"/>
                  </a:lnTo>
                  <a:lnTo>
                    <a:pt x="1658" y="580"/>
                  </a:lnTo>
                  <a:lnTo>
                    <a:pt x="1645" y="523"/>
                  </a:lnTo>
                  <a:lnTo>
                    <a:pt x="1588" y="481"/>
                  </a:lnTo>
                  <a:lnTo>
                    <a:pt x="1582" y="432"/>
                  </a:lnTo>
                  <a:lnTo>
                    <a:pt x="1536" y="388"/>
                  </a:lnTo>
                  <a:lnTo>
                    <a:pt x="1458" y="352"/>
                  </a:lnTo>
                  <a:lnTo>
                    <a:pt x="1403" y="356"/>
                  </a:lnTo>
                  <a:lnTo>
                    <a:pt x="1358" y="284"/>
                  </a:lnTo>
                  <a:lnTo>
                    <a:pt x="1263" y="261"/>
                  </a:lnTo>
                  <a:lnTo>
                    <a:pt x="1194" y="192"/>
                  </a:lnTo>
                  <a:lnTo>
                    <a:pt x="1050" y="204"/>
                  </a:lnTo>
                  <a:lnTo>
                    <a:pt x="998" y="149"/>
                  </a:lnTo>
                  <a:lnTo>
                    <a:pt x="922" y="71"/>
                  </a:lnTo>
                  <a:lnTo>
                    <a:pt x="818" y="36"/>
                  </a:lnTo>
                  <a:lnTo>
                    <a:pt x="922" y="31"/>
                  </a:lnTo>
                  <a:lnTo>
                    <a:pt x="1025" y="71"/>
                  </a:lnTo>
                  <a:lnTo>
                    <a:pt x="1093" y="124"/>
                  </a:lnTo>
                  <a:lnTo>
                    <a:pt x="1190" y="128"/>
                  </a:lnTo>
                  <a:lnTo>
                    <a:pt x="1259" y="175"/>
                  </a:lnTo>
                  <a:lnTo>
                    <a:pt x="1335" y="181"/>
                  </a:lnTo>
                  <a:lnTo>
                    <a:pt x="1403" y="225"/>
                  </a:lnTo>
                  <a:lnTo>
                    <a:pt x="1439" y="284"/>
                  </a:lnTo>
                  <a:lnTo>
                    <a:pt x="1529" y="301"/>
                  </a:lnTo>
                  <a:lnTo>
                    <a:pt x="1582" y="323"/>
                  </a:lnTo>
                  <a:lnTo>
                    <a:pt x="1542" y="268"/>
                  </a:lnTo>
                  <a:lnTo>
                    <a:pt x="1458" y="251"/>
                  </a:lnTo>
                  <a:lnTo>
                    <a:pt x="1407" y="175"/>
                  </a:lnTo>
                  <a:lnTo>
                    <a:pt x="1335" y="131"/>
                  </a:lnTo>
                  <a:lnTo>
                    <a:pt x="1249" y="128"/>
                  </a:lnTo>
                  <a:lnTo>
                    <a:pt x="1173" y="76"/>
                  </a:lnTo>
                  <a:lnTo>
                    <a:pt x="1097" y="73"/>
                  </a:lnTo>
                  <a:lnTo>
                    <a:pt x="1013" y="31"/>
                  </a:lnTo>
                  <a:lnTo>
                    <a:pt x="949" y="8"/>
                  </a:lnTo>
                  <a:lnTo>
                    <a:pt x="850" y="0"/>
                  </a:lnTo>
                  <a:lnTo>
                    <a:pt x="753" y="27"/>
                  </a:lnTo>
                  <a:lnTo>
                    <a:pt x="645" y="44"/>
                  </a:lnTo>
                  <a:lnTo>
                    <a:pt x="559" y="69"/>
                  </a:lnTo>
                  <a:lnTo>
                    <a:pt x="492" y="124"/>
                  </a:lnTo>
                  <a:lnTo>
                    <a:pt x="392" y="181"/>
                  </a:lnTo>
                  <a:lnTo>
                    <a:pt x="386" y="230"/>
                  </a:lnTo>
                  <a:lnTo>
                    <a:pt x="291" y="280"/>
                  </a:lnTo>
                  <a:lnTo>
                    <a:pt x="213" y="352"/>
                  </a:lnTo>
                  <a:lnTo>
                    <a:pt x="141" y="436"/>
                  </a:lnTo>
                  <a:lnTo>
                    <a:pt x="120" y="479"/>
                  </a:lnTo>
                  <a:lnTo>
                    <a:pt x="120" y="529"/>
                  </a:lnTo>
                  <a:lnTo>
                    <a:pt x="114" y="591"/>
                  </a:lnTo>
                  <a:lnTo>
                    <a:pt x="42" y="648"/>
                  </a:lnTo>
                  <a:lnTo>
                    <a:pt x="6" y="717"/>
                  </a:lnTo>
                  <a:lnTo>
                    <a:pt x="0" y="797"/>
                  </a:lnTo>
                  <a:lnTo>
                    <a:pt x="13" y="913"/>
                  </a:lnTo>
                  <a:lnTo>
                    <a:pt x="2" y="1029"/>
                  </a:lnTo>
                  <a:lnTo>
                    <a:pt x="34" y="1097"/>
                  </a:lnTo>
                  <a:lnTo>
                    <a:pt x="55" y="1133"/>
                  </a:lnTo>
                  <a:lnTo>
                    <a:pt x="97" y="1192"/>
                  </a:lnTo>
                  <a:lnTo>
                    <a:pt x="114" y="1238"/>
                  </a:lnTo>
                  <a:lnTo>
                    <a:pt x="124" y="1247"/>
                  </a:lnTo>
                  <a:lnTo>
                    <a:pt x="154" y="1281"/>
                  </a:lnTo>
                  <a:lnTo>
                    <a:pt x="186" y="1335"/>
                  </a:lnTo>
                  <a:lnTo>
                    <a:pt x="253" y="1394"/>
                  </a:lnTo>
                  <a:lnTo>
                    <a:pt x="262" y="1460"/>
                  </a:lnTo>
                  <a:lnTo>
                    <a:pt x="346" y="1525"/>
                  </a:lnTo>
                  <a:lnTo>
                    <a:pt x="435" y="1536"/>
                  </a:lnTo>
                  <a:lnTo>
                    <a:pt x="435" y="1477"/>
                  </a:lnTo>
                  <a:lnTo>
                    <a:pt x="396" y="1369"/>
                  </a:lnTo>
                  <a:lnTo>
                    <a:pt x="371" y="1280"/>
                  </a:lnTo>
                  <a:lnTo>
                    <a:pt x="416" y="1236"/>
                  </a:lnTo>
                  <a:lnTo>
                    <a:pt x="472" y="1280"/>
                  </a:lnTo>
                  <a:lnTo>
                    <a:pt x="504" y="1405"/>
                  </a:lnTo>
                  <a:lnTo>
                    <a:pt x="492" y="1253"/>
                  </a:lnTo>
                  <a:lnTo>
                    <a:pt x="456" y="1097"/>
                  </a:lnTo>
                  <a:lnTo>
                    <a:pt x="481" y="1025"/>
                  </a:lnTo>
                  <a:lnTo>
                    <a:pt x="525" y="985"/>
                  </a:lnTo>
                  <a:lnTo>
                    <a:pt x="511" y="945"/>
                  </a:lnTo>
                  <a:lnTo>
                    <a:pt x="540" y="899"/>
                  </a:lnTo>
                  <a:lnTo>
                    <a:pt x="540" y="825"/>
                  </a:lnTo>
                  <a:lnTo>
                    <a:pt x="584" y="780"/>
                  </a:lnTo>
                  <a:lnTo>
                    <a:pt x="565" y="711"/>
                  </a:lnTo>
                  <a:lnTo>
                    <a:pt x="620" y="707"/>
                  </a:lnTo>
                  <a:lnTo>
                    <a:pt x="605" y="639"/>
                  </a:lnTo>
                  <a:lnTo>
                    <a:pt x="648" y="639"/>
                  </a:lnTo>
                  <a:lnTo>
                    <a:pt x="666" y="635"/>
                  </a:lnTo>
                  <a:lnTo>
                    <a:pt x="666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1" name="Freeform 37"/>
            <p:cNvSpPr>
              <a:spLocks/>
            </p:cNvSpPr>
            <p:nvPr/>
          </p:nvSpPr>
          <p:spPr bwMode="auto">
            <a:xfrm>
              <a:off x="2496" y="1721"/>
              <a:ext cx="52" cy="103"/>
            </a:xfrm>
            <a:custGeom>
              <a:avLst/>
              <a:gdLst>
                <a:gd name="T0" fmla="*/ 99 w 102"/>
                <a:gd name="T1" fmla="*/ 5 h 205"/>
                <a:gd name="T2" fmla="*/ 30 w 102"/>
                <a:gd name="T3" fmla="*/ 0 h 205"/>
                <a:gd name="T4" fmla="*/ 0 w 102"/>
                <a:gd name="T5" fmla="*/ 68 h 205"/>
                <a:gd name="T6" fmla="*/ 102 w 102"/>
                <a:gd name="T7" fmla="*/ 205 h 205"/>
                <a:gd name="T8" fmla="*/ 66 w 102"/>
                <a:gd name="T9" fmla="*/ 72 h 205"/>
                <a:gd name="T10" fmla="*/ 72 w 102"/>
                <a:gd name="T11" fmla="*/ 36 h 205"/>
                <a:gd name="T12" fmla="*/ 99 w 102"/>
                <a:gd name="T13" fmla="*/ 5 h 205"/>
                <a:gd name="T14" fmla="*/ 99 w 102"/>
                <a:gd name="T15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5">
                  <a:moveTo>
                    <a:pt x="99" y="5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102" y="205"/>
                  </a:lnTo>
                  <a:lnTo>
                    <a:pt x="66" y="72"/>
                  </a:lnTo>
                  <a:lnTo>
                    <a:pt x="72" y="36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2" name="Freeform 38"/>
            <p:cNvSpPr>
              <a:spLocks/>
            </p:cNvSpPr>
            <p:nvPr/>
          </p:nvSpPr>
          <p:spPr bwMode="auto">
            <a:xfrm>
              <a:off x="2567" y="1801"/>
              <a:ext cx="102" cy="310"/>
            </a:xfrm>
            <a:custGeom>
              <a:avLst/>
              <a:gdLst>
                <a:gd name="T0" fmla="*/ 0 w 206"/>
                <a:gd name="T1" fmla="*/ 0 h 620"/>
                <a:gd name="T2" fmla="*/ 46 w 206"/>
                <a:gd name="T3" fmla="*/ 200 h 620"/>
                <a:gd name="T4" fmla="*/ 206 w 206"/>
                <a:gd name="T5" fmla="*/ 457 h 620"/>
                <a:gd name="T6" fmla="*/ 206 w 206"/>
                <a:gd name="T7" fmla="*/ 620 h 620"/>
                <a:gd name="T8" fmla="*/ 181 w 206"/>
                <a:gd name="T9" fmla="*/ 449 h 620"/>
                <a:gd name="T10" fmla="*/ 90 w 206"/>
                <a:gd name="T11" fmla="*/ 335 h 620"/>
                <a:gd name="T12" fmla="*/ 25 w 206"/>
                <a:gd name="T13" fmla="*/ 194 h 620"/>
                <a:gd name="T14" fmla="*/ 0 w 206"/>
                <a:gd name="T15" fmla="*/ 0 h 620"/>
                <a:gd name="T16" fmla="*/ 0 w 206"/>
                <a:gd name="T1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620">
                  <a:moveTo>
                    <a:pt x="0" y="0"/>
                  </a:moveTo>
                  <a:lnTo>
                    <a:pt x="46" y="200"/>
                  </a:lnTo>
                  <a:lnTo>
                    <a:pt x="206" y="457"/>
                  </a:lnTo>
                  <a:lnTo>
                    <a:pt x="206" y="620"/>
                  </a:lnTo>
                  <a:lnTo>
                    <a:pt x="181" y="449"/>
                  </a:lnTo>
                  <a:lnTo>
                    <a:pt x="90" y="335"/>
                  </a:lnTo>
                  <a:lnTo>
                    <a:pt x="25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3" name="Freeform 39"/>
            <p:cNvSpPr>
              <a:spLocks/>
            </p:cNvSpPr>
            <p:nvPr/>
          </p:nvSpPr>
          <p:spPr bwMode="auto">
            <a:xfrm>
              <a:off x="2968" y="1938"/>
              <a:ext cx="829" cy="1295"/>
            </a:xfrm>
            <a:custGeom>
              <a:avLst/>
              <a:gdLst>
                <a:gd name="T0" fmla="*/ 373 w 1658"/>
                <a:gd name="T1" fmla="*/ 185 h 2591"/>
                <a:gd name="T2" fmla="*/ 648 w 1658"/>
                <a:gd name="T3" fmla="*/ 266 h 2591"/>
                <a:gd name="T4" fmla="*/ 1226 w 1658"/>
                <a:gd name="T5" fmla="*/ 441 h 2591"/>
                <a:gd name="T6" fmla="*/ 1375 w 1658"/>
                <a:gd name="T7" fmla="*/ 665 h 2591"/>
                <a:gd name="T8" fmla="*/ 1559 w 1658"/>
                <a:gd name="T9" fmla="*/ 1219 h 2591"/>
                <a:gd name="T10" fmla="*/ 1588 w 1658"/>
                <a:gd name="T11" fmla="*/ 1612 h 2591"/>
                <a:gd name="T12" fmla="*/ 1622 w 1658"/>
                <a:gd name="T13" fmla="*/ 1926 h 2591"/>
                <a:gd name="T14" fmla="*/ 1658 w 1658"/>
                <a:gd name="T15" fmla="*/ 2228 h 2591"/>
                <a:gd name="T16" fmla="*/ 1603 w 1658"/>
                <a:gd name="T17" fmla="*/ 2591 h 2591"/>
                <a:gd name="T18" fmla="*/ 1148 w 1658"/>
                <a:gd name="T19" fmla="*/ 2462 h 2591"/>
                <a:gd name="T20" fmla="*/ 1399 w 1658"/>
                <a:gd name="T21" fmla="*/ 2549 h 2591"/>
                <a:gd name="T22" fmla="*/ 1145 w 1658"/>
                <a:gd name="T23" fmla="*/ 2365 h 2591"/>
                <a:gd name="T24" fmla="*/ 945 w 1658"/>
                <a:gd name="T25" fmla="*/ 2355 h 2591"/>
                <a:gd name="T26" fmla="*/ 1242 w 1658"/>
                <a:gd name="T27" fmla="*/ 2313 h 2591"/>
                <a:gd name="T28" fmla="*/ 1475 w 1658"/>
                <a:gd name="T29" fmla="*/ 2310 h 2591"/>
                <a:gd name="T30" fmla="*/ 1445 w 1658"/>
                <a:gd name="T31" fmla="*/ 2268 h 2591"/>
                <a:gd name="T32" fmla="*/ 1179 w 1658"/>
                <a:gd name="T33" fmla="*/ 2217 h 2591"/>
                <a:gd name="T34" fmla="*/ 924 w 1658"/>
                <a:gd name="T35" fmla="*/ 2304 h 2591"/>
                <a:gd name="T36" fmla="*/ 817 w 1658"/>
                <a:gd name="T37" fmla="*/ 2591 h 2591"/>
                <a:gd name="T38" fmla="*/ 279 w 1658"/>
                <a:gd name="T39" fmla="*/ 2507 h 2591"/>
                <a:gd name="T40" fmla="*/ 388 w 1658"/>
                <a:gd name="T41" fmla="*/ 2344 h 2591"/>
                <a:gd name="T42" fmla="*/ 612 w 1658"/>
                <a:gd name="T43" fmla="*/ 2458 h 2591"/>
                <a:gd name="T44" fmla="*/ 473 w 1658"/>
                <a:gd name="T45" fmla="*/ 2175 h 2591"/>
                <a:gd name="T46" fmla="*/ 327 w 1658"/>
                <a:gd name="T47" fmla="*/ 1987 h 2591"/>
                <a:gd name="T48" fmla="*/ 428 w 1658"/>
                <a:gd name="T49" fmla="*/ 1884 h 2591"/>
                <a:gd name="T50" fmla="*/ 673 w 1658"/>
                <a:gd name="T51" fmla="*/ 1449 h 2591"/>
                <a:gd name="T52" fmla="*/ 812 w 1658"/>
                <a:gd name="T53" fmla="*/ 1198 h 2591"/>
                <a:gd name="T54" fmla="*/ 817 w 1658"/>
                <a:gd name="T55" fmla="*/ 1270 h 2591"/>
                <a:gd name="T56" fmla="*/ 755 w 1658"/>
                <a:gd name="T57" fmla="*/ 1684 h 2591"/>
                <a:gd name="T58" fmla="*/ 703 w 1658"/>
                <a:gd name="T59" fmla="*/ 1905 h 2591"/>
                <a:gd name="T60" fmla="*/ 730 w 1658"/>
                <a:gd name="T61" fmla="*/ 2165 h 2591"/>
                <a:gd name="T62" fmla="*/ 817 w 1658"/>
                <a:gd name="T63" fmla="*/ 2293 h 2591"/>
                <a:gd name="T64" fmla="*/ 930 w 1658"/>
                <a:gd name="T65" fmla="*/ 2165 h 2591"/>
                <a:gd name="T66" fmla="*/ 1375 w 1658"/>
                <a:gd name="T67" fmla="*/ 2083 h 2591"/>
                <a:gd name="T68" fmla="*/ 1405 w 1658"/>
                <a:gd name="T69" fmla="*/ 1966 h 2591"/>
                <a:gd name="T70" fmla="*/ 1124 w 1658"/>
                <a:gd name="T71" fmla="*/ 1950 h 2591"/>
                <a:gd name="T72" fmla="*/ 1302 w 1658"/>
                <a:gd name="T73" fmla="*/ 1777 h 2591"/>
                <a:gd name="T74" fmla="*/ 1221 w 1658"/>
                <a:gd name="T75" fmla="*/ 1694 h 2591"/>
                <a:gd name="T76" fmla="*/ 949 w 1658"/>
                <a:gd name="T77" fmla="*/ 1859 h 2591"/>
                <a:gd name="T78" fmla="*/ 975 w 1658"/>
                <a:gd name="T79" fmla="*/ 1793 h 2591"/>
                <a:gd name="T80" fmla="*/ 1200 w 1658"/>
                <a:gd name="T81" fmla="*/ 1500 h 2591"/>
                <a:gd name="T82" fmla="*/ 1318 w 1658"/>
                <a:gd name="T83" fmla="*/ 1228 h 2591"/>
                <a:gd name="T84" fmla="*/ 1375 w 1658"/>
                <a:gd name="T85" fmla="*/ 907 h 2591"/>
                <a:gd name="T86" fmla="*/ 1281 w 1658"/>
                <a:gd name="T87" fmla="*/ 553 h 2591"/>
                <a:gd name="T88" fmla="*/ 1129 w 1658"/>
                <a:gd name="T89" fmla="*/ 426 h 2591"/>
                <a:gd name="T90" fmla="*/ 1072 w 1658"/>
                <a:gd name="T91" fmla="*/ 411 h 2591"/>
                <a:gd name="T92" fmla="*/ 639 w 1658"/>
                <a:gd name="T93" fmla="*/ 308 h 2591"/>
                <a:gd name="T94" fmla="*/ 407 w 1658"/>
                <a:gd name="T95" fmla="*/ 230 h 2591"/>
                <a:gd name="T96" fmla="*/ 361 w 1658"/>
                <a:gd name="T97" fmla="*/ 595 h 2591"/>
                <a:gd name="T98" fmla="*/ 129 w 1658"/>
                <a:gd name="T99" fmla="*/ 886 h 2591"/>
                <a:gd name="T100" fmla="*/ 108 w 1658"/>
                <a:gd name="T101" fmla="*/ 968 h 2591"/>
                <a:gd name="T102" fmla="*/ 0 w 1658"/>
                <a:gd name="T103" fmla="*/ 861 h 2591"/>
                <a:gd name="T104" fmla="*/ 306 w 1658"/>
                <a:gd name="T105" fmla="*/ 779 h 2591"/>
                <a:gd name="T106" fmla="*/ 373 w 1658"/>
                <a:gd name="T107" fmla="*/ 245 h 2591"/>
                <a:gd name="T108" fmla="*/ 205 w 1658"/>
                <a:gd name="T109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8" h="2591">
                  <a:moveTo>
                    <a:pt x="205" y="0"/>
                  </a:moveTo>
                  <a:lnTo>
                    <a:pt x="373" y="185"/>
                  </a:lnTo>
                  <a:lnTo>
                    <a:pt x="454" y="196"/>
                  </a:lnTo>
                  <a:lnTo>
                    <a:pt x="648" y="266"/>
                  </a:lnTo>
                  <a:lnTo>
                    <a:pt x="1133" y="390"/>
                  </a:lnTo>
                  <a:lnTo>
                    <a:pt x="1226" y="441"/>
                  </a:lnTo>
                  <a:lnTo>
                    <a:pt x="1302" y="529"/>
                  </a:lnTo>
                  <a:lnTo>
                    <a:pt x="1375" y="665"/>
                  </a:lnTo>
                  <a:lnTo>
                    <a:pt x="1494" y="968"/>
                  </a:lnTo>
                  <a:lnTo>
                    <a:pt x="1559" y="1219"/>
                  </a:lnTo>
                  <a:lnTo>
                    <a:pt x="1584" y="1433"/>
                  </a:lnTo>
                  <a:lnTo>
                    <a:pt x="1588" y="1612"/>
                  </a:lnTo>
                  <a:lnTo>
                    <a:pt x="1597" y="1781"/>
                  </a:lnTo>
                  <a:lnTo>
                    <a:pt x="1622" y="1926"/>
                  </a:lnTo>
                  <a:lnTo>
                    <a:pt x="1648" y="2026"/>
                  </a:lnTo>
                  <a:lnTo>
                    <a:pt x="1658" y="2228"/>
                  </a:lnTo>
                  <a:lnTo>
                    <a:pt x="1633" y="2437"/>
                  </a:lnTo>
                  <a:lnTo>
                    <a:pt x="1603" y="2591"/>
                  </a:lnTo>
                  <a:lnTo>
                    <a:pt x="1221" y="2591"/>
                  </a:lnTo>
                  <a:lnTo>
                    <a:pt x="1148" y="2462"/>
                  </a:lnTo>
                  <a:lnTo>
                    <a:pt x="1272" y="2534"/>
                  </a:lnTo>
                  <a:lnTo>
                    <a:pt x="1399" y="2549"/>
                  </a:lnTo>
                  <a:lnTo>
                    <a:pt x="1308" y="2462"/>
                  </a:lnTo>
                  <a:lnTo>
                    <a:pt x="1145" y="2365"/>
                  </a:lnTo>
                  <a:lnTo>
                    <a:pt x="1042" y="2344"/>
                  </a:lnTo>
                  <a:lnTo>
                    <a:pt x="945" y="2355"/>
                  </a:lnTo>
                  <a:lnTo>
                    <a:pt x="1048" y="2319"/>
                  </a:lnTo>
                  <a:lnTo>
                    <a:pt x="1242" y="2313"/>
                  </a:lnTo>
                  <a:lnTo>
                    <a:pt x="1378" y="2329"/>
                  </a:lnTo>
                  <a:lnTo>
                    <a:pt x="1475" y="2310"/>
                  </a:lnTo>
                  <a:lnTo>
                    <a:pt x="1540" y="2283"/>
                  </a:lnTo>
                  <a:lnTo>
                    <a:pt x="1445" y="2268"/>
                  </a:lnTo>
                  <a:lnTo>
                    <a:pt x="1302" y="2232"/>
                  </a:lnTo>
                  <a:lnTo>
                    <a:pt x="1179" y="2217"/>
                  </a:lnTo>
                  <a:lnTo>
                    <a:pt x="1021" y="2228"/>
                  </a:lnTo>
                  <a:lnTo>
                    <a:pt x="924" y="2304"/>
                  </a:lnTo>
                  <a:lnTo>
                    <a:pt x="878" y="2370"/>
                  </a:lnTo>
                  <a:lnTo>
                    <a:pt x="817" y="2591"/>
                  </a:lnTo>
                  <a:lnTo>
                    <a:pt x="342" y="2591"/>
                  </a:lnTo>
                  <a:lnTo>
                    <a:pt x="279" y="2507"/>
                  </a:lnTo>
                  <a:lnTo>
                    <a:pt x="175" y="2277"/>
                  </a:lnTo>
                  <a:lnTo>
                    <a:pt x="388" y="2344"/>
                  </a:lnTo>
                  <a:lnTo>
                    <a:pt x="521" y="2410"/>
                  </a:lnTo>
                  <a:lnTo>
                    <a:pt x="612" y="2458"/>
                  </a:lnTo>
                  <a:lnTo>
                    <a:pt x="582" y="2359"/>
                  </a:lnTo>
                  <a:lnTo>
                    <a:pt x="473" y="2175"/>
                  </a:lnTo>
                  <a:lnTo>
                    <a:pt x="169" y="2047"/>
                  </a:lnTo>
                  <a:lnTo>
                    <a:pt x="327" y="1987"/>
                  </a:lnTo>
                  <a:lnTo>
                    <a:pt x="382" y="1945"/>
                  </a:lnTo>
                  <a:lnTo>
                    <a:pt x="428" y="1884"/>
                  </a:lnTo>
                  <a:lnTo>
                    <a:pt x="587" y="1597"/>
                  </a:lnTo>
                  <a:lnTo>
                    <a:pt x="673" y="1449"/>
                  </a:lnTo>
                  <a:lnTo>
                    <a:pt x="755" y="1321"/>
                  </a:lnTo>
                  <a:lnTo>
                    <a:pt x="812" y="1198"/>
                  </a:lnTo>
                  <a:lnTo>
                    <a:pt x="894" y="768"/>
                  </a:lnTo>
                  <a:lnTo>
                    <a:pt x="817" y="1270"/>
                  </a:lnTo>
                  <a:lnTo>
                    <a:pt x="791" y="1511"/>
                  </a:lnTo>
                  <a:lnTo>
                    <a:pt x="755" y="1684"/>
                  </a:lnTo>
                  <a:lnTo>
                    <a:pt x="721" y="1808"/>
                  </a:lnTo>
                  <a:lnTo>
                    <a:pt x="703" y="1905"/>
                  </a:lnTo>
                  <a:lnTo>
                    <a:pt x="703" y="1977"/>
                  </a:lnTo>
                  <a:lnTo>
                    <a:pt x="730" y="2165"/>
                  </a:lnTo>
                  <a:lnTo>
                    <a:pt x="760" y="2247"/>
                  </a:lnTo>
                  <a:lnTo>
                    <a:pt x="817" y="2293"/>
                  </a:lnTo>
                  <a:lnTo>
                    <a:pt x="817" y="2228"/>
                  </a:lnTo>
                  <a:lnTo>
                    <a:pt x="930" y="2165"/>
                  </a:lnTo>
                  <a:lnTo>
                    <a:pt x="1114" y="2110"/>
                  </a:lnTo>
                  <a:lnTo>
                    <a:pt x="1375" y="2083"/>
                  </a:lnTo>
                  <a:lnTo>
                    <a:pt x="1525" y="2011"/>
                  </a:lnTo>
                  <a:lnTo>
                    <a:pt x="1405" y="1966"/>
                  </a:lnTo>
                  <a:lnTo>
                    <a:pt x="1257" y="1941"/>
                  </a:lnTo>
                  <a:lnTo>
                    <a:pt x="1124" y="1950"/>
                  </a:lnTo>
                  <a:lnTo>
                    <a:pt x="1230" y="1869"/>
                  </a:lnTo>
                  <a:lnTo>
                    <a:pt x="1302" y="1777"/>
                  </a:lnTo>
                  <a:lnTo>
                    <a:pt x="1375" y="1669"/>
                  </a:lnTo>
                  <a:lnTo>
                    <a:pt x="1221" y="1694"/>
                  </a:lnTo>
                  <a:lnTo>
                    <a:pt x="1084" y="1757"/>
                  </a:lnTo>
                  <a:lnTo>
                    <a:pt x="949" y="1859"/>
                  </a:lnTo>
                  <a:lnTo>
                    <a:pt x="821" y="1977"/>
                  </a:lnTo>
                  <a:lnTo>
                    <a:pt x="975" y="1793"/>
                  </a:lnTo>
                  <a:lnTo>
                    <a:pt x="1093" y="1648"/>
                  </a:lnTo>
                  <a:lnTo>
                    <a:pt x="1200" y="1500"/>
                  </a:lnTo>
                  <a:lnTo>
                    <a:pt x="1272" y="1367"/>
                  </a:lnTo>
                  <a:lnTo>
                    <a:pt x="1318" y="1228"/>
                  </a:lnTo>
                  <a:lnTo>
                    <a:pt x="1359" y="1065"/>
                  </a:lnTo>
                  <a:lnTo>
                    <a:pt x="1375" y="907"/>
                  </a:lnTo>
                  <a:lnTo>
                    <a:pt x="1359" y="759"/>
                  </a:lnTo>
                  <a:lnTo>
                    <a:pt x="1281" y="553"/>
                  </a:lnTo>
                  <a:lnTo>
                    <a:pt x="1215" y="477"/>
                  </a:lnTo>
                  <a:lnTo>
                    <a:pt x="1129" y="426"/>
                  </a:lnTo>
                  <a:lnTo>
                    <a:pt x="1027" y="481"/>
                  </a:lnTo>
                  <a:lnTo>
                    <a:pt x="1072" y="411"/>
                  </a:lnTo>
                  <a:lnTo>
                    <a:pt x="837" y="359"/>
                  </a:lnTo>
                  <a:lnTo>
                    <a:pt x="639" y="308"/>
                  </a:lnTo>
                  <a:lnTo>
                    <a:pt x="515" y="262"/>
                  </a:lnTo>
                  <a:lnTo>
                    <a:pt x="407" y="230"/>
                  </a:lnTo>
                  <a:lnTo>
                    <a:pt x="407" y="359"/>
                  </a:lnTo>
                  <a:lnTo>
                    <a:pt x="361" y="595"/>
                  </a:lnTo>
                  <a:lnTo>
                    <a:pt x="331" y="795"/>
                  </a:lnTo>
                  <a:lnTo>
                    <a:pt x="129" y="886"/>
                  </a:lnTo>
                  <a:lnTo>
                    <a:pt x="78" y="901"/>
                  </a:lnTo>
                  <a:lnTo>
                    <a:pt x="108" y="968"/>
                  </a:lnTo>
                  <a:lnTo>
                    <a:pt x="36" y="911"/>
                  </a:lnTo>
                  <a:lnTo>
                    <a:pt x="0" y="861"/>
                  </a:lnTo>
                  <a:lnTo>
                    <a:pt x="133" y="835"/>
                  </a:lnTo>
                  <a:lnTo>
                    <a:pt x="306" y="779"/>
                  </a:lnTo>
                  <a:lnTo>
                    <a:pt x="361" y="411"/>
                  </a:lnTo>
                  <a:lnTo>
                    <a:pt x="373" y="245"/>
                  </a:lnTo>
                  <a:lnTo>
                    <a:pt x="342" y="18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4" name="Freeform 40"/>
            <p:cNvSpPr>
              <a:spLocks/>
            </p:cNvSpPr>
            <p:nvPr/>
          </p:nvSpPr>
          <p:spPr bwMode="auto">
            <a:xfrm>
              <a:off x="2493" y="2037"/>
              <a:ext cx="606" cy="1196"/>
            </a:xfrm>
            <a:custGeom>
              <a:avLst/>
              <a:gdLst>
                <a:gd name="T0" fmla="*/ 1213 w 1213"/>
                <a:gd name="T1" fmla="*/ 886 h 2391"/>
                <a:gd name="T2" fmla="*/ 1059 w 1213"/>
                <a:gd name="T3" fmla="*/ 1079 h 2391"/>
                <a:gd name="T4" fmla="*/ 920 w 1213"/>
                <a:gd name="T5" fmla="*/ 1224 h 2391"/>
                <a:gd name="T6" fmla="*/ 803 w 1213"/>
                <a:gd name="T7" fmla="*/ 1330 h 2391"/>
                <a:gd name="T8" fmla="*/ 654 w 1213"/>
                <a:gd name="T9" fmla="*/ 1469 h 2391"/>
                <a:gd name="T10" fmla="*/ 548 w 1213"/>
                <a:gd name="T11" fmla="*/ 1581 h 2391"/>
                <a:gd name="T12" fmla="*/ 441 w 1213"/>
                <a:gd name="T13" fmla="*/ 1726 h 2391"/>
                <a:gd name="T14" fmla="*/ 358 w 1213"/>
                <a:gd name="T15" fmla="*/ 1853 h 2391"/>
                <a:gd name="T16" fmla="*/ 261 w 1213"/>
                <a:gd name="T17" fmla="*/ 2028 h 2391"/>
                <a:gd name="T18" fmla="*/ 190 w 1213"/>
                <a:gd name="T19" fmla="*/ 2150 h 2391"/>
                <a:gd name="T20" fmla="*/ 103 w 1213"/>
                <a:gd name="T21" fmla="*/ 1920 h 2391"/>
                <a:gd name="T22" fmla="*/ 148 w 1213"/>
                <a:gd name="T23" fmla="*/ 1705 h 2391"/>
                <a:gd name="T24" fmla="*/ 215 w 1213"/>
                <a:gd name="T25" fmla="*/ 1448 h 2391"/>
                <a:gd name="T26" fmla="*/ 266 w 1213"/>
                <a:gd name="T27" fmla="*/ 1336 h 2391"/>
                <a:gd name="T28" fmla="*/ 354 w 1213"/>
                <a:gd name="T29" fmla="*/ 1218 h 2391"/>
                <a:gd name="T30" fmla="*/ 548 w 1213"/>
                <a:gd name="T31" fmla="*/ 912 h 2391"/>
                <a:gd name="T32" fmla="*/ 880 w 1213"/>
                <a:gd name="T33" fmla="*/ 329 h 2391"/>
                <a:gd name="T34" fmla="*/ 614 w 1213"/>
                <a:gd name="T35" fmla="*/ 773 h 2391"/>
                <a:gd name="T36" fmla="*/ 424 w 1213"/>
                <a:gd name="T37" fmla="*/ 1049 h 2391"/>
                <a:gd name="T38" fmla="*/ 230 w 1213"/>
                <a:gd name="T39" fmla="*/ 1327 h 2391"/>
                <a:gd name="T40" fmla="*/ 169 w 1213"/>
                <a:gd name="T41" fmla="*/ 1454 h 2391"/>
                <a:gd name="T42" fmla="*/ 82 w 1213"/>
                <a:gd name="T43" fmla="*/ 1847 h 2391"/>
                <a:gd name="T44" fmla="*/ 67 w 1213"/>
                <a:gd name="T45" fmla="*/ 1572 h 2391"/>
                <a:gd name="T46" fmla="*/ 88 w 1213"/>
                <a:gd name="T47" fmla="*/ 1300 h 2391"/>
                <a:gd name="T48" fmla="*/ 190 w 1213"/>
                <a:gd name="T49" fmla="*/ 809 h 2391"/>
                <a:gd name="T50" fmla="*/ 257 w 1213"/>
                <a:gd name="T51" fmla="*/ 441 h 2391"/>
                <a:gd name="T52" fmla="*/ 308 w 1213"/>
                <a:gd name="T53" fmla="*/ 139 h 2391"/>
                <a:gd name="T54" fmla="*/ 348 w 1213"/>
                <a:gd name="T55" fmla="*/ 36 h 2391"/>
                <a:gd name="T56" fmla="*/ 333 w 1213"/>
                <a:gd name="T57" fmla="*/ 0 h 2391"/>
                <a:gd name="T58" fmla="*/ 302 w 1213"/>
                <a:gd name="T59" fmla="*/ 102 h 2391"/>
                <a:gd name="T60" fmla="*/ 245 w 1213"/>
                <a:gd name="T61" fmla="*/ 292 h 2391"/>
                <a:gd name="T62" fmla="*/ 154 w 1213"/>
                <a:gd name="T63" fmla="*/ 825 h 2391"/>
                <a:gd name="T64" fmla="*/ 67 w 1213"/>
                <a:gd name="T65" fmla="*/ 1197 h 2391"/>
                <a:gd name="T66" fmla="*/ 0 w 1213"/>
                <a:gd name="T67" fmla="*/ 1659 h 2391"/>
                <a:gd name="T68" fmla="*/ 6 w 1213"/>
                <a:gd name="T69" fmla="*/ 1842 h 2391"/>
                <a:gd name="T70" fmla="*/ 160 w 1213"/>
                <a:gd name="T71" fmla="*/ 2180 h 2391"/>
                <a:gd name="T72" fmla="*/ 276 w 1213"/>
                <a:gd name="T73" fmla="*/ 2391 h 2391"/>
                <a:gd name="T74" fmla="*/ 323 w 1213"/>
                <a:gd name="T75" fmla="*/ 2391 h 2391"/>
                <a:gd name="T76" fmla="*/ 226 w 1213"/>
                <a:gd name="T77" fmla="*/ 2195 h 2391"/>
                <a:gd name="T78" fmla="*/ 323 w 1213"/>
                <a:gd name="T79" fmla="*/ 2068 h 2391"/>
                <a:gd name="T80" fmla="*/ 455 w 1213"/>
                <a:gd name="T81" fmla="*/ 1756 h 2391"/>
                <a:gd name="T82" fmla="*/ 639 w 1213"/>
                <a:gd name="T83" fmla="*/ 1515 h 2391"/>
                <a:gd name="T84" fmla="*/ 865 w 1213"/>
                <a:gd name="T85" fmla="*/ 1327 h 2391"/>
                <a:gd name="T86" fmla="*/ 1014 w 1213"/>
                <a:gd name="T87" fmla="*/ 1193 h 2391"/>
                <a:gd name="T88" fmla="*/ 1131 w 1213"/>
                <a:gd name="T89" fmla="*/ 1045 h 2391"/>
                <a:gd name="T90" fmla="*/ 1213 w 1213"/>
                <a:gd name="T91" fmla="*/ 886 h 2391"/>
                <a:gd name="T92" fmla="*/ 1213 w 1213"/>
                <a:gd name="T93" fmla="*/ 886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3" h="2391">
                  <a:moveTo>
                    <a:pt x="1213" y="886"/>
                  </a:moveTo>
                  <a:lnTo>
                    <a:pt x="1059" y="1079"/>
                  </a:lnTo>
                  <a:lnTo>
                    <a:pt x="920" y="1224"/>
                  </a:lnTo>
                  <a:lnTo>
                    <a:pt x="803" y="1330"/>
                  </a:lnTo>
                  <a:lnTo>
                    <a:pt x="654" y="1469"/>
                  </a:lnTo>
                  <a:lnTo>
                    <a:pt x="548" y="1581"/>
                  </a:lnTo>
                  <a:lnTo>
                    <a:pt x="441" y="1726"/>
                  </a:lnTo>
                  <a:lnTo>
                    <a:pt x="358" y="1853"/>
                  </a:lnTo>
                  <a:lnTo>
                    <a:pt x="261" y="2028"/>
                  </a:lnTo>
                  <a:lnTo>
                    <a:pt x="190" y="2150"/>
                  </a:lnTo>
                  <a:lnTo>
                    <a:pt x="103" y="1920"/>
                  </a:lnTo>
                  <a:lnTo>
                    <a:pt x="148" y="1705"/>
                  </a:lnTo>
                  <a:lnTo>
                    <a:pt x="215" y="1448"/>
                  </a:lnTo>
                  <a:lnTo>
                    <a:pt x="266" y="1336"/>
                  </a:lnTo>
                  <a:lnTo>
                    <a:pt x="354" y="1218"/>
                  </a:lnTo>
                  <a:lnTo>
                    <a:pt x="548" y="912"/>
                  </a:lnTo>
                  <a:lnTo>
                    <a:pt x="880" y="329"/>
                  </a:lnTo>
                  <a:lnTo>
                    <a:pt x="614" y="773"/>
                  </a:lnTo>
                  <a:lnTo>
                    <a:pt x="424" y="1049"/>
                  </a:lnTo>
                  <a:lnTo>
                    <a:pt x="230" y="1327"/>
                  </a:lnTo>
                  <a:lnTo>
                    <a:pt x="169" y="1454"/>
                  </a:lnTo>
                  <a:lnTo>
                    <a:pt x="82" y="1847"/>
                  </a:lnTo>
                  <a:lnTo>
                    <a:pt x="67" y="1572"/>
                  </a:lnTo>
                  <a:lnTo>
                    <a:pt x="88" y="1300"/>
                  </a:lnTo>
                  <a:lnTo>
                    <a:pt x="190" y="809"/>
                  </a:lnTo>
                  <a:lnTo>
                    <a:pt x="257" y="441"/>
                  </a:lnTo>
                  <a:lnTo>
                    <a:pt x="308" y="139"/>
                  </a:lnTo>
                  <a:lnTo>
                    <a:pt x="348" y="36"/>
                  </a:lnTo>
                  <a:lnTo>
                    <a:pt x="333" y="0"/>
                  </a:lnTo>
                  <a:lnTo>
                    <a:pt x="302" y="102"/>
                  </a:lnTo>
                  <a:lnTo>
                    <a:pt x="245" y="292"/>
                  </a:lnTo>
                  <a:lnTo>
                    <a:pt x="154" y="825"/>
                  </a:lnTo>
                  <a:lnTo>
                    <a:pt x="67" y="1197"/>
                  </a:lnTo>
                  <a:lnTo>
                    <a:pt x="0" y="1659"/>
                  </a:lnTo>
                  <a:lnTo>
                    <a:pt x="6" y="1842"/>
                  </a:lnTo>
                  <a:lnTo>
                    <a:pt x="160" y="2180"/>
                  </a:lnTo>
                  <a:lnTo>
                    <a:pt x="276" y="2391"/>
                  </a:lnTo>
                  <a:lnTo>
                    <a:pt x="323" y="2391"/>
                  </a:lnTo>
                  <a:lnTo>
                    <a:pt x="226" y="2195"/>
                  </a:lnTo>
                  <a:lnTo>
                    <a:pt x="323" y="2068"/>
                  </a:lnTo>
                  <a:lnTo>
                    <a:pt x="455" y="1756"/>
                  </a:lnTo>
                  <a:lnTo>
                    <a:pt x="639" y="1515"/>
                  </a:lnTo>
                  <a:lnTo>
                    <a:pt x="865" y="1327"/>
                  </a:lnTo>
                  <a:lnTo>
                    <a:pt x="1014" y="1193"/>
                  </a:lnTo>
                  <a:lnTo>
                    <a:pt x="1131" y="1045"/>
                  </a:lnTo>
                  <a:lnTo>
                    <a:pt x="1213" y="886"/>
                  </a:lnTo>
                  <a:lnTo>
                    <a:pt x="121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5" name="Freeform 41"/>
            <p:cNvSpPr>
              <a:spLocks/>
            </p:cNvSpPr>
            <p:nvPr/>
          </p:nvSpPr>
          <p:spPr bwMode="auto">
            <a:xfrm>
              <a:off x="2664" y="2128"/>
              <a:ext cx="213" cy="86"/>
            </a:xfrm>
            <a:custGeom>
              <a:avLst/>
              <a:gdLst>
                <a:gd name="T0" fmla="*/ 0 w 426"/>
                <a:gd name="T1" fmla="*/ 0 h 173"/>
                <a:gd name="T2" fmla="*/ 46 w 426"/>
                <a:gd name="T3" fmla="*/ 92 h 173"/>
                <a:gd name="T4" fmla="*/ 113 w 426"/>
                <a:gd name="T5" fmla="*/ 128 h 173"/>
                <a:gd name="T6" fmla="*/ 170 w 426"/>
                <a:gd name="T7" fmla="*/ 137 h 173"/>
                <a:gd name="T8" fmla="*/ 278 w 426"/>
                <a:gd name="T9" fmla="*/ 133 h 173"/>
                <a:gd name="T10" fmla="*/ 426 w 426"/>
                <a:gd name="T11" fmla="*/ 82 h 173"/>
                <a:gd name="T12" fmla="*/ 278 w 426"/>
                <a:gd name="T13" fmla="*/ 152 h 173"/>
                <a:gd name="T14" fmla="*/ 175 w 426"/>
                <a:gd name="T15" fmla="*/ 173 h 173"/>
                <a:gd name="T16" fmla="*/ 78 w 426"/>
                <a:gd name="T17" fmla="*/ 164 h 173"/>
                <a:gd name="T18" fmla="*/ 33 w 426"/>
                <a:gd name="T19" fmla="*/ 122 h 173"/>
                <a:gd name="T20" fmla="*/ 0 w 426"/>
                <a:gd name="T21" fmla="*/ 50 h 173"/>
                <a:gd name="T22" fmla="*/ 0 w 426"/>
                <a:gd name="T23" fmla="*/ 0 h 173"/>
                <a:gd name="T24" fmla="*/ 0 w 426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73">
                  <a:moveTo>
                    <a:pt x="0" y="0"/>
                  </a:moveTo>
                  <a:lnTo>
                    <a:pt x="46" y="92"/>
                  </a:lnTo>
                  <a:lnTo>
                    <a:pt x="113" y="128"/>
                  </a:lnTo>
                  <a:lnTo>
                    <a:pt x="170" y="137"/>
                  </a:lnTo>
                  <a:lnTo>
                    <a:pt x="278" y="133"/>
                  </a:lnTo>
                  <a:lnTo>
                    <a:pt x="426" y="82"/>
                  </a:lnTo>
                  <a:lnTo>
                    <a:pt x="278" y="152"/>
                  </a:lnTo>
                  <a:lnTo>
                    <a:pt x="175" y="173"/>
                  </a:lnTo>
                  <a:lnTo>
                    <a:pt x="78" y="164"/>
                  </a:lnTo>
                  <a:lnTo>
                    <a:pt x="33" y="122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6" name="Freeform 42"/>
            <p:cNvSpPr>
              <a:spLocks/>
            </p:cNvSpPr>
            <p:nvPr/>
          </p:nvSpPr>
          <p:spPr bwMode="auto">
            <a:xfrm>
              <a:off x="3415" y="3138"/>
              <a:ext cx="112" cy="46"/>
            </a:xfrm>
            <a:custGeom>
              <a:avLst/>
              <a:gdLst>
                <a:gd name="T0" fmla="*/ 0 w 224"/>
                <a:gd name="T1" fmla="*/ 91 h 91"/>
                <a:gd name="T2" fmla="*/ 45 w 224"/>
                <a:gd name="T3" fmla="*/ 25 h 91"/>
                <a:gd name="T4" fmla="*/ 148 w 224"/>
                <a:gd name="T5" fmla="*/ 0 h 91"/>
                <a:gd name="T6" fmla="*/ 224 w 224"/>
                <a:gd name="T7" fmla="*/ 36 h 91"/>
                <a:gd name="T8" fmla="*/ 76 w 224"/>
                <a:gd name="T9" fmla="*/ 61 h 91"/>
                <a:gd name="T10" fmla="*/ 0 w 224"/>
                <a:gd name="T11" fmla="*/ 91 h 91"/>
                <a:gd name="T12" fmla="*/ 0 w 224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91">
                  <a:moveTo>
                    <a:pt x="0" y="91"/>
                  </a:moveTo>
                  <a:lnTo>
                    <a:pt x="45" y="25"/>
                  </a:lnTo>
                  <a:lnTo>
                    <a:pt x="148" y="0"/>
                  </a:lnTo>
                  <a:lnTo>
                    <a:pt x="224" y="36"/>
                  </a:lnTo>
                  <a:lnTo>
                    <a:pt x="76" y="6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7" name="Freeform 43"/>
            <p:cNvSpPr>
              <a:spLocks/>
            </p:cNvSpPr>
            <p:nvPr/>
          </p:nvSpPr>
          <p:spPr bwMode="auto">
            <a:xfrm>
              <a:off x="2377" y="2337"/>
              <a:ext cx="106" cy="143"/>
            </a:xfrm>
            <a:custGeom>
              <a:avLst/>
              <a:gdLst>
                <a:gd name="T0" fmla="*/ 61 w 213"/>
                <a:gd name="T1" fmla="*/ 0 h 287"/>
                <a:gd name="T2" fmla="*/ 213 w 213"/>
                <a:gd name="T3" fmla="*/ 102 h 287"/>
                <a:gd name="T4" fmla="*/ 0 w 213"/>
                <a:gd name="T5" fmla="*/ 287 h 287"/>
                <a:gd name="T6" fmla="*/ 167 w 213"/>
                <a:gd name="T7" fmla="*/ 112 h 287"/>
                <a:gd name="T8" fmla="*/ 61 w 213"/>
                <a:gd name="T9" fmla="*/ 0 h 287"/>
                <a:gd name="T10" fmla="*/ 61 w 213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87">
                  <a:moveTo>
                    <a:pt x="61" y="0"/>
                  </a:moveTo>
                  <a:lnTo>
                    <a:pt x="213" y="102"/>
                  </a:lnTo>
                  <a:lnTo>
                    <a:pt x="0" y="287"/>
                  </a:lnTo>
                  <a:lnTo>
                    <a:pt x="167" y="1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8" name="Freeform 44"/>
            <p:cNvSpPr>
              <a:spLocks/>
            </p:cNvSpPr>
            <p:nvPr/>
          </p:nvSpPr>
          <p:spPr bwMode="auto">
            <a:xfrm>
              <a:off x="2304" y="2618"/>
              <a:ext cx="179" cy="548"/>
            </a:xfrm>
            <a:custGeom>
              <a:avLst/>
              <a:gdLst>
                <a:gd name="T0" fmla="*/ 41 w 357"/>
                <a:gd name="T1" fmla="*/ 0 h 1097"/>
                <a:gd name="T2" fmla="*/ 36 w 357"/>
                <a:gd name="T3" fmla="*/ 441 h 1097"/>
                <a:gd name="T4" fmla="*/ 51 w 357"/>
                <a:gd name="T5" fmla="*/ 544 h 1097"/>
                <a:gd name="T6" fmla="*/ 93 w 357"/>
                <a:gd name="T7" fmla="*/ 646 h 1097"/>
                <a:gd name="T8" fmla="*/ 194 w 357"/>
                <a:gd name="T9" fmla="*/ 856 h 1097"/>
                <a:gd name="T10" fmla="*/ 357 w 357"/>
                <a:gd name="T11" fmla="*/ 1097 h 1097"/>
                <a:gd name="T12" fmla="*/ 184 w 357"/>
                <a:gd name="T13" fmla="*/ 856 h 1097"/>
                <a:gd name="T14" fmla="*/ 45 w 357"/>
                <a:gd name="T15" fmla="*/ 595 h 1097"/>
                <a:gd name="T16" fmla="*/ 0 w 357"/>
                <a:gd name="T17" fmla="*/ 441 h 1097"/>
                <a:gd name="T18" fmla="*/ 15 w 357"/>
                <a:gd name="T19" fmla="*/ 272 h 1097"/>
                <a:gd name="T20" fmla="*/ 41 w 357"/>
                <a:gd name="T21" fmla="*/ 0 h 1097"/>
                <a:gd name="T22" fmla="*/ 41 w 357"/>
                <a:gd name="T2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97">
                  <a:moveTo>
                    <a:pt x="41" y="0"/>
                  </a:moveTo>
                  <a:lnTo>
                    <a:pt x="36" y="441"/>
                  </a:lnTo>
                  <a:lnTo>
                    <a:pt x="51" y="544"/>
                  </a:lnTo>
                  <a:lnTo>
                    <a:pt x="93" y="646"/>
                  </a:lnTo>
                  <a:lnTo>
                    <a:pt x="194" y="856"/>
                  </a:lnTo>
                  <a:lnTo>
                    <a:pt x="357" y="1097"/>
                  </a:lnTo>
                  <a:lnTo>
                    <a:pt x="184" y="856"/>
                  </a:lnTo>
                  <a:lnTo>
                    <a:pt x="45" y="595"/>
                  </a:lnTo>
                  <a:lnTo>
                    <a:pt x="0" y="441"/>
                  </a:lnTo>
                  <a:lnTo>
                    <a:pt x="15" y="27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9" name="Freeform 45"/>
            <p:cNvSpPr>
              <a:spLocks/>
            </p:cNvSpPr>
            <p:nvPr/>
          </p:nvSpPr>
          <p:spPr bwMode="auto">
            <a:xfrm>
              <a:off x="1943" y="2017"/>
              <a:ext cx="719" cy="1216"/>
            </a:xfrm>
            <a:custGeom>
              <a:avLst/>
              <a:gdLst>
                <a:gd name="T0" fmla="*/ 1438 w 1438"/>
                <a:gd name="T1" fmla="*/ 25 h 2431"/>
                <a:gd name="T2" fmla="*/ 1401 w 1438"/>
                <a:gd name="T3" fmla="*/ 55 h 2431"/>
                <a:gd name="T4" fmla="*/ 1304 w 1438"/>
                <a:gd name="T5" fmla="*/ 230 h 2431"/>
                <a:gd name="T6" fmla="*/ 1126 w 1438"/>
                <a:gd name="T7" fmla="*/ 414 h 2431"/>
                <a:gd name="T8" fmla="*/ 1259 w 1438"/>
                <a:gd name="T9" fmla="*/ 236 h 2431"/>
                <a:gd name="T10" fmla="*/ 1050 w 1438"/>
                <a:gd name="T11" fmla="*/ 317 h 2431"/>
                <a:gd name="T12" fmla="*/ 719 w 1438"/>
                <a:gd name="T13" fmla="*/ 439 h 2431"/>
                <a:gd name="T14" fmla="*/ 616 w 1438"/>
                <a:gd name="T15" fmla="*/ 511 h 2431"/>
                <a:gd name="T16" fmla="*/ 462 w 1438"/>
                <a:gd name="T17" fmla="*/ 720 h 2431"/>
                <a:gd name="T18" fmla="*/ 416 w 1438"/>
                <a:gd name="T19" fmla="*/ 849 h 2431"/>
                <a:gd name="T20" fmla="*/ 338 w 1438"/>
                <a:gd name="T21" fmla="*/ 977 h 2431"/>
                <a:gd name="T22" fmla="*/ 278 w 1438"/>
                <a:gd name="T23" fmla="*/ 1131 h 2431"/>
                <a:gd name="T24" fmla="*/ 232 w 1438"/>
                <a:gd name="T25" fmla="*/ 1330 h 2431"/>
                <a:gd name="T26" fmla="*/ 105 w 1438"/>
                <a:gd name="T27" fmla="*/ 1669 h 2431"/>
                <a:gd name="T28" fmla="*/ 120 w 1438"/>
                <a:gd name="T29" fmla="*/ 1760 h 2431"/>
                <a:gd name="T30" fmla="*/ 202 w 1438"/>
                <a:gd name="T31" fmla="*/ 1887 h 2431"/>
                <a:gd name="T32" fmla="*/ 202 w 1438"/>
                <a:gd name="T33" fmla="*/ 1975 h 2431"/>
                <a:gd name="T34" fmla="*/ 177 w 1438"/>
                <a:gd name="T35" fmla="*/ 2057 h 2431"/>
                <a:gd name="T36" fmla="*/ 289 w 1438"/>
                <a:gd name="T37" fmla="*/ 2068 h 2431"/>
                <a:gd name="T38" fmla="*/ 401 w 1438"/>
                <a:gd name="T39" fmla="*/ 2144 h 2431"/>
                <a:gd name="T40" fmla="*/ 243 w 1438"/>
                <a:gd name="T41" fmla="*/ 2133 h 2431"/>
                <a:gd name="T42" fmla="*/ 135 w 1438"/>
                <a:gd name="T43" fmla="*/ 2159 h 2431"/>
                <a:gd name="T44" fmla="*/ 84 w 1438"/>
                <a:gd name="T45" fmla="*/ 2184 h 2431"/>
                <a:gd name="T46" fmla="*/ 59 w 1438"/>
                <a:gd name="T47" fmla="*/ 2247 h 2431"/>
                <a:gd name="T48" fmla="*/ 84 w 1438"/>
                <a:gd name="T49" fmla="*/ 2307 h 2431"/>
                <a:gd name="T50" fmla="*/ 120 w 1438"/>
                <a:gd name="T51" fmla="*/ 2431 h 2431"/>
                <a:gd name="T52" fmla="*/ 38 w 1438"/>
                <a:gd name="T53" fmla="*/ 2431 h 2431"/>
                <a:gd name="T54" fmla="*/ 38 w 1438"/>
                <a:gd name="T55" fmla="*/ 2344 h 2431"/>
                <a:gd name="T56" fmla="*/ 11 w 1438"/>
                <a:gd name="T57" fmla="*/ 2241 h 2431"/>
                <a:gd name="T58" fmla="*/ 0 w 1438"/>
                <a:gd name="T59" fmla="*/ 2180 h 2431"/>
                <a:gd name="T60" fmla="*/ 23 w 1438"/>
                <a:gd name="T61" fmla="*/ 2123 h 2431"/>
                <a:gd name="T62" fmla="*/ 93 w 1438"/>
                <a:gd name="T63" fmla="*/ 2057 h 2431"/>
                <a:gd name="T64" fmla="*/ 129 w 1438"/>
                <a:gd name="T65" fmla="*/ 2005 h 2431"/>
                <a:gd name="T66" fmla="*/ 145 w 1438"/>
                <a:gd name="T67" fmla="*/ 1969 h 2431"/>
                <a:gd name="T68" fmla="*/ 145 w 1438"/>
                <a:gd name="T69" fmla="*/ 1929 h 2431"/>
                <a:gd name="T70" fmla="*/ 135 w 1438"/>
                <a:gd name="T71" fmla="*/ 1893 h 2431"/>
                <a:gd name="T72" fmla="*/ 110 w 1438"/>
                <a:gd name="T73" fmla="*/ 1857 h 2431"/>
                <a:gd name="T74" fmla="*/ 63 w 1438"/>
                <a:gd name="T75" fmla="*/ 1806 h 2431"/>
                <a:gd name="T76" fmla="*/ 48 w 1438"/>
                <a:gd name="T77" fmla="*/ 1739 h 2431"/>
                <a:gd name="T78" fmla="*/ 48 w 1438"/>
                <a:gd name="T79" fmla="*/ 1678 h 2431"/>
                <a:gd name="T80" fmla="*/ 74 w 1438"/>
                <a:gd name="T81" fmla="*/ 1600 h 2431"/>
                <a:gd name="T82" fmla="*/ 177 w 1438"/>
                <a:gd name="T83" fmla="*/ 1382 h 2431"/>
                <a:gd name="T84" fmla="*/ 211 w 1438"/>
                <a:gd name="T85" fmla="*/ 1243 h 2431"/>
                <a:gd name="T86" fmla="*/ 262 w 1438"/>
                <a:gd name="T87" fmla="*/ 1059 h 2431"/>
                <a:gd name="T88" fmla="*/ 335 w 1438"/>
                <a:gd name="T89" fmla="*/ 901 h 2431"/>
                <a:gd name="T90" fmla="*/ 405 w 1438"/>
                <a:gd name="T91" fmla="*/ 751 h 2431"/>
                <a:gd name="T92" fmla="*/ 513 w 1438"/>
                <a:gd name="T93" fmla="*/ 572 h 2431"/>
                <a:gd name="T94" fmla="*/ 616 w 1438"/>
                <a:gd name="T95" fmla="*/ 466 h 2431"/>
                <a:gd name="T96" fmla="*/ 698 w 1438"/>
                <a:gd name="T97" fmla="*/ 409 h 2431"/>
                <a:gd name="T98" fmla="*/ 943 w 1438"/>
                <a:gd name="T99" fmla="*/ 312 h 2431"/>
                <a:gd name="T100" fmla="*/ 1177 w 1438"/>
                <a:gd name="T101" fmla="*/ 230 h 2431"/>
                <a:gd name="T102" fmla="*/ 1284 w 1438"/>
                <a:gd name="T103" fmla="*/ 188 h 2431"/>
                <a:gd name="T104" fmla="*/ 1386 w 1438"/>
                <a:gd name="T105" fmla="*/ 36 h 2431"/>
                <a:gd name="T106" fmla="*/ 1417 w 1438"/>
                <a:gd name="T107" fmla="*/ 0 h 2431"/>
                <a:gd name="T108" fmla="*/ 1438 w 1438"/>
                <a:gd name="T109" fmla="*/ 25 h 2431"/>
                <a:gd name="T110" fmla="*/ 1438 w 1438"/>
                <a:gd name="T111" fmla="*/ 25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8" h="2431">
                  <a:moveTo>
                    <a:pt x="1438" y="25"/>
                  </a:moveTo>
                  <a:lnTo>
                    <a:pt x="1401" y="55"/>
                  </a:lnTo>
                  <a:lnTo>
                    <a:pt x="1304" y="230"/>
                  </a:lnTo>
                  <a:lnTo>
                    <a:pt x="1126" y="414"/>
                  </a:lnTo>
                  <a:lnTo>
                    <a:pt x="1259" y="236"/>
                  </a:lnTo>
                  <a:lnTo>
                    <a:pt x="1050" y="317"/>
                  </a:lnTo>
                  <a:lnTo>
                    <a:pt x="719" y="439"/>
                  </a:lnTo>
                  <a:lnTo>
                    <a:pt x="616" y="511"/>
                  </a:lnTo>
                  <a:lnTo>
                    <a:pt x="462" y="720"/>
                  </a:lnTo>
                  <a:lnTo>
                    <a:pt x="416" y="849"/>
                  </a:lnTo>
                  <a:lnTo>
                    <a:pt x="338" y="977"/>
                  </a:lnTo>
                  <a:lnTo>
                    <a:pt x="278" y="1131"/>
                  </a:lnTo>
                  <a:lnTo>
                    <a:pt x="232" y="1330"/>
                  </a:lnTo>
                  <a:lnTo>
                    <a:pt x="105" y="1669"/>
                  </a:lnTo>
                  <a:lnTo>
                    <a:pt x="120" y="1760"/>
                  </a:lnTo>
                  <a:lnTo>
                    <a:pt x="202" y="1887"/>
                  </a:lnTo>
                  <a:lnTo>
                    <a:pt x="202" y="1975"/>
                  </a:lnTo>
                  <a:lnTo>
                    <a:pt x="177" y="2057"/>
                  </a:lnTo>
                  <a:lnTo>
                    <a:pt x="289" y="2068"/>
                  </a:lnTo>
                  <a:lnTo>
                    <a:pt x="401" y="2144"/>
                  </a:lnTo>
                  <a:lnTo>
                    <a:pt x="243" y="2133"/>
                  </a:lnTo>
                  <a:lnTo>
                    <a:pt x="135" y="2159"/>
                  </a:lnTo>
                  <a:lnTo>
                    <a:pt x="84" y="2184"/>
                  </a:lnTo>
                  <a:lnTo>
                    <a:pt x="59" y="2247"/>
                  </a:lnTo>
                  <a:lnTo>
                    <a:pt x="84" y="2307"/>
                  </a:lnTo>
                  <a:lnTo>
                    <a:pt x="120" y="2431"/>
                  </a:lnTo>
                  <a:lnTo>
                    <a:pt x="38" y="2431"/>
                  </a:lnTo>
                  <a:lnTo>
                    <a:pt x="38" y="2344"/>
                  </a:lnTo>
                  <a:lnTo>
                    <a:pt x="11" y="2241"/>
                  </a:lnTo>
                  <a:lnTo>
                    <a:pt x="0" y="2180"/>
                  </a:lnTo>
                  <a:lnTo>
                    <a:pt x="23" y="2123"/>
                  </a:lnTo>
                  <a:lnTo>
                    <a:pt x="93" y="2057"/>
                  </a:lnTo>
                  <a:lnTo>
                    <a:pt x="129" y="2005"/>
                  </a:lnTo>
                  <a:lnTo>
                    <a:pt x="145" y="1969"/>
                  </a:lnTo>
                  <a:lnTo>
                    <a:pt x="145" y="1929"/>
                  </a:lnTo>
                  <a:lnTo>
                    <a:pt x="135" y="1893"/>
                  </a:lnTo>
                  <a:lnTo>
                    <a:pt x="110" y="1857"/>
                  </a:lnTo>
                  <a:lnTo>
                    <a:pt x="63" y="1806"/>
                  </a:lnTo>
                  <a:lnTo>
                    <a:pt x="48" y="1739"/>
                  </a:lnTo>
                  <a:lnTo>
                    <a:pt x="48" y="1678"/>
                  </a:lnTo>
                  <a:lnTo>
                    <a:pt x="74" y="1600"/>
                  </a:lnTo>
                  <a:lnTo>
                    <a:pt x="177" y="1382"/>
                  </a:lnTo>
                  <a:lnTo>
                    <a:pt x="211" y="1243"/>
                  </a:lnTo>
                  <a:lnTo>
                    <a:pt x="262" y="1059"/>
                  </a:lnTo>
                  <a:lnTo>
                    <a:pt x="335" y="901"/>
                  </a:lnTo>
                  <a:lnTo>
                    <a:pt x="405" y="751"/>
                  </a:lnTo>
                  <a:lnTo>
                    <a:pt x="513" y="572"/>
                  </a:lnTo>
                  <a:lnTo>
                    <a:pt x="616" y="466"/>
                  </a:lnTo>
                  <a:lnTo>
                    <a:pt x="698" y="409"/>
                  </a:lnTo>
                  <a:lnTo>
                    <a:pt x="943" y="312"/>
                  </a:lnTo>
                  <a:lnTo>
                    <a:pt x="1177" y="230"/>
                  </a:lnTo>
                  <a:lnTo>
                    <a:pt x="1284" y="188"/>
                  </a:lnTo>
                  <a:lnTo>
                    <a:pt x="1386" y="36"/>
                  </a:lnTo>
                  <a:lnTo>
                    <a:pt x="1417" y="0"/>
                  </a:lnTo>
                  <a:lnTo>
                    <a:pt x="1438" y="25"/>
                  </a:lnTo>
                  <a:lnTo>
                    <a:pt x="14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0" name="Freeform 46"/>
            <p:cNvSpPr>
              <a:spLocks/>
            </p:cNvSpPr>
            <p:nvPr/>
          </p:nvSpPr>
          <p:spPr bwMode="auto">
            <a:xfrm>
              <a:off x="2110" y="2524"/>
              <a:ext cx="174" cy="635"/>
            </a:xfrm>
            <a:custGeom>
              <a:avLst/>
              <a:gdLst>
                <a:gd name="T0" fmla="*/ 137 w 348"/>
                <a:gd name="T1" fmla="*/ 0 h 1270"/>
                <a:gd name="T2" fmla="*/ 137 w 348"/>
                <a:gd name="T3" fmla="*/ 435 h 1270"/>
                <a:gd name="T4" fmla="*/ 142 w 348"/>
                <a:gd name="T5" fmla="*/ 711 h 1270"/>
                <a:gd name="T6" fmla="*/ 157 w 348"/>
                <a:gd name="T7" fmla="*/ 890 h 1270"/>
                <a:gd name="T8" fmla="*/ 184 w 348"/>
                <a:gd name="T9" fmla="*/ 1007 h 1270"/>
                <a:gd name="T10" fmla="*/ 239 w 348"/>
                <a:gd name="T11" fmla="*/ 1110 h 1270"/>
                <a:gd name="T12" fmla="*/ 348 w 348"/>
                <a:gd name="T13" fmla="*/ 1270 h 1270"/>
                <a:gd name="T14" fmla="*/ 251 w 348"/>
                <a:gd name="T15" fmla="*/ 1186 h 1270"/>
                <a:gd name="T16" fmla="*/ 127 w 348"/>
                <a:gd name="T17" fmla="*/ 1146 h 1270"/>
                <a:gd name="T18" fmla="*/ 169 w 348"/>
                <a:gd name="T19" fmla="*/ 1070 h 1270"/>
                <a:gd name="T20" fmla="*/ 0 w 348"/>
                <a:gd name="T21" fmla="*/ 977 h 1270"/>
                <a:gd name="T22" fmla="*/ 66 w 348"/>
                <a:gd name="T23" fmla="*/ 983 h 1270"/>
                <a:gd name="T24" fmla="*/ 76 w 348"/>
                <a:gd name="T25" fmla="*/ 838 h 1270"/>
                <a:gd name="T26" fmla="*/ 112 w 348"/>
                <a:gd name="T27" fmla="*/ 542 h 1270"/>
                <a:gd name="T28" fmla="*/ 137 w 348"/>
                <a:gd name="T29" fmla="*/ 0 h 1270"/>
                <a:gd name="T30" fmla="*/ 137 w 348"/>
                <a:gd name="T31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1270">
                  <a:moveTo>
                    <a:pt x="137" y="0"/>
                  </a:moveTo>
                  <a:lnTo>
                    <a:pt x="137" y="435"/>
                  </a:lnTo>
                  <a:lnTo>
                    <a:pt x="142" y="711"/>
                  </a:lnTo>
                  <a:lnTo>
                    <a:pt x="157" y="890"/>
                  </a:lnTo>
                  <a:lnTo>
                    <a:pt x="184" y="1007"/>
                  </a:lnTo>
                  <a:lnTo>
                    <a:pt x="239" y="1110"/>
                  </a:lnTo>
                  <a:lnTo>
                    <a:pt x="348" y="1270"/>
                  </a:lnTo>
                  <a:lnTo>
                    <a:pt x="251" y="1186"/>
                  </a:lnTo>
                  <a:lnTo>
                    <a:pt x="127" y="1146"/>
                  </a:lnTo>
                  <a:lnTo>
                    <a:pt x="169" y="1070"/>
                  </a:lnTo>
                  <a:lnTo>
                    <a:pt x="0" y="977"/>
                  </a:lnTo>
                  <a:lnTo>
                    <a:pt x="66" y="983"/>
                  </a:lnTo>
                  <a:lnTo>
                    <a:pt x="76" y="838"/>
                  </a:lnTo>
                  <a:lnTo>
                    <a:pt x="112" y="54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1" name="Freeform 47"/>
            <p:cNvSpPr>
              <a:spLocks/>
            </p:cNvSpPr>
            <p:nvPr/>
          </p:nvSpPr>
          <p:spPr bwMode="auto">
            <a:xfrm>
              <a:off x="2312" y="3184"/>
              <a:ext cx="56" cy="49"/>
            </a:xfrm>
            <a:custGeom>
              <a:avLst/>
              <a:gdLst>
                <a:gd name="T0" fmla="*/ 0 w 112"/>
                <a:gd name="T1" fmla="*/ 0 h 99"/>
                <a:gd name="T2" fmla="*/ 112 w 112"/>
                <a:gd name="T3" fmla="*/ 99 h 99"/>
                <a:gd name="T4" fmla="*/ 51 w 112"/>
                <a:gd name="T5" fmla="*/ 99 h 99"/>
                <a:gd name="T6" fmla="*/ 0 w 112"/>
                <a:gd name="T7" fmla="*/ 0 h 99"/>
                <a:gd name="T8" fmla="*/ 0 w 11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9">
                  <a:moveTo>
                    <a:pt x="0" y="0"/>
                  </a:moveTo>
                  <a:lnTo>
                    <a:pt x="112" y="99"/>
                  </a:lnTo>
                  <a:lnTo>
                    <a:pt x="51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2" name="Freeform 48"/>
            <p:cNvSpPr>
              <a:spLocks/>
            </p:cNvSpPr>
            <p:nvPr/>
          </p:nvSpPr>
          <p:spPr bwMode="auto">
            <a:xfrm>
              <a:off x="2621" y="1430"/>
              <a:ext cx="334" cy="138"/>
            </a:xfrm>
            <a:custGeom>
              <a:avLst/>
              <a:gdLst>
                <a:gd name="T0" fmla="*/ 32 w 667"/>
                <a:gd name="T1" fmla="*/ 86 h 276"/>
                <a:gd name="T2" fmla="*/ 93 w 667"/>
                <a:gd name="T3" fmla="*/ 12 h 276"/>
                <a:gd name="T4" fmla="*/ 194 w 667"/>
                <a:gd name="T5" fmla="*/ 0 h 276"/>
                <a:gd name="T6" fmla="*/ 258 w 667"/>
                <a:gd name="T7" fmla="*/ 57 h 276"/>
                <a:gd name="T8" fmla="*/ 437 w 667"/>
                <a:gd name="T9" fmla="*/ 82 h 276"/>
                <a:gd name="T10" fmla="*/ 604 w 667"/>
                <a:gd name="T11" fmla="*/ 143 h 276"/>
                <a:gd name="T12" fmla="*/ 667 w 667"/>
                <a:gd name="T13" fmla="*/ 202 h 276"/>
                <a:gd name="T14" fmla="*/ 498 w 667"/>
                <a:gd name="T15" fmla="*/ 192 h 276"/>
                <a:gd name="T16" fmla="*/ 441 w 667"/>
                <a:gd name="T17" fmla="*/ 242 h 276"/>
                <a:gd name="T18" fmla="*/ 357 w 667"/>
                <a:gd name="T19" fmla="*/ 276 h 276"/>
                <a:gd name="T20" fmla="*/ 234 w 667"/>
                <a:gd name="T21" fmla="*/ 255 h 276"/>
                <a:gd name="T22" fmla="*/ 140 w 667"/>
                <a:gd name="T23" fmla="*/ 230 h 276"/>
                <a:gd name="T24" fmla="*/ 4 w 667"/>
                <a:gd name="T25" fmla="*/ 242 h 276"/>
                <a:gd name="T26" fmla="*/ 0 w 667"/>
                <a:gd name="T27" fmla="*/ 146 h 276"/>
                <a:gd name="T28" fmla="*/ 32 w 667"/>
                <a:gd name="T29" fmla="*/ 86 h 276"/>
                <a:gd name="T30" fmla="*/ 32 w 667"/>
                <a:gd name="T31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7" h="276">
                  <a:moveTo>
                    <a:pt x="32" y="86"/>
                  </a:moveTo>
                  <a:lnTo>
                    <a:pt x="93" y="12"/>
                  </a:lnTo>
                  <a:lnTo>
                    <a:pt x="194" y="0"/>
                  </a:lnTo>
                  <a:lnTo>
                    <a:pt x="258" y="57"/>
                  </a:lnTo>
                  <a:lnTo>
                    <a:pt x="437" y="82"/>
                  </a:lnTo>
                  <a:lnTo>
                    <a:pt x="604" y="143"/>
                  </a:lnTo>
                  <a:lnTo>
                    <a:pt x="667" y="202"/>
                  </a:lnTo>
                  <a:lnTo>
                    <a:pt x="498" y="192"/>
                  </a:lnTo>
                  <a:lnTo>
                    <a:pt x="441" y="242"/>
                  </a:lnTo>
                  <a:lnTo>
                    <a:pt x="357" y="276"/>
                  </a:lnTo>
                  <a:lnTo>
                    <a:pt x="234" y="255"/>
                  </a:lnTo>
                  <a:lnTo>
                    <a:pt x="140" y="230"/>
                  </a:lnTo>
                  <a:lnTo>
                    <a:pt x="4" y="242"/>
                  </a:lnTo>
                  <a:lnTo>
                    <a:pt x="0" y="146"/>
                  </a:lnTo>
                  <a:lnTo>
                    <a:pt x="32" y="86"/>
                  </a:lnTo>
                  <a:lnTo>
                    <a:pt x="32" y="86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3" name="Freeform 49"/>
            <p:cNvSpPr>
              <a:spLocks/>
            </p:cNvSpPr>
            <p:nvPr/>
          </p:nvSpPr>
          <p:spPr bwMode="auto">
            <a:xfrm>
              <a:off x="2774" y="1629"/>
              <a:ext cx="64" cy="137"/>
            </a:xfrm>
            <a:custGeom>
              <a:avLst/>
              <a:gdLst>
                <a:gd name="T0" fmla="*/ 40 w 127"/>
                <a:gd name="T1" fmla="*/ 274 h 274"/>
                <a:gd name="T2" fmla="*/ 0 w 127"/>
                <a:gd name="T3" fmla="*/ 202 h 274"/>
                <a:gd name="T4" fmla="*/ 17 w 127"/>
                <a:gd name="T5" fmla="*/ 149 h 274"/>
                <a:gd name="T6" fmla="*/ 28 w 127"/>
                <a:gd name="T7" fmla="*/ 99 h 274"/>
                <a:gd name="T8" fmla="*/ 19 w 127"/>
                <a:gd name="T9" fmla="*/ 21 h 274"/>
                <a:gd name="T10" fmla="*/ 44 w 127"/>
                <a:gd name="T11" fmla="*/ 0 h 274"/>
                <a:gd name="T12" fmla="*/ 84 w 127"/>
                <a:gd name="T13" fmla="*/ 27 h 274"/>
                <a:gd name="T14" fmla="*/ 103 w 127"/>
                <a:gd name="T15" fmla="*/ 101 h 274"/>
                <a:gd name="T16" fmla="*/ 127 w 127"/>
                <a:gd name="T17" fmla="*/ 175 h 274"/>
                <a:gd name="T18" fmla="*/ 108 w 127"/>
                <a:gd name="T19" fmla="*/ 246 h 274"/>
                <a:gd name="T20" fmla="*/ 89 w 127"/>
                <a:gd name="T21" fmla="*/ 268 h 274"/>
                <a:gd name="T22" fmla="*/ 66 w 127"/>
                <a:gd name="T23" fmla="*/ 274 h 274"/>
                <a:gd name="T24" fmla="*/ 40 w 127"/>
                <a:gd name="T25" fmla="*/ 274 h 274"/>
                <a:gd name="T26" fmla="*/ 40 w 127"/>
                <a:gd name="T2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74">
                  <a:moveTo>
                    <a:pt x="40" y="274"/>
                  </a:moveTo>
                  <a:lnTo>
                    <a:pt x="0" y="202"/>
                  </a:lnTo>
                  <a:lnTo>
                    <a:pt x="17" y="149"/>
                  </a:lnTo>
                  <a:lnTo>
                    <a:pt x="28" y="99"/>
                  </a:lnTo>
                  <a:lnTo>
                    <a:pt x="19" y="21"/>
                  </a:lnTo>
                  <a:lnTo>
                    <a:pt x="44" y="0"/>
                  </a:lnTo>
                  <a:lnTo>
                    <a:pt x="84" y="27"/>
                  </a:lnTo>
                  <a:lnTo>
                    <a:pt x="103" y="101"/>
                  </a:lnTo>
                  <a:lnTo>
                    <a:pt x="127" y="175"/>
                  </a:lnTo>
                  <a:lnTo>
                    <a:pt x="108" y="246"/>
                  </a:lnTo>
                  <a:lnTo>
                    <a:pt x="89" y="268"/>
                  </a:lnTo>
                  <a:lnTo>
                    <a:pt x="66" y="274"/>
                  </a:lnTo>
                  <a:lnTo>
                    <a:pt x="40" y="274"/>
                  </a:lnTo>
                  <a:lnTo>
                    <a:pt x="40" y="274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4" name="Freeform 50"/>
            <p:cNvSpPr>
              <a:spLocks/>
            </p:cNvSpPr>
            <p:nvPr/>
          </p:nvSpPr>
          <p:spPr bwMode="auto">
            <a:xfrm>
              <a:off x="2857" y="1735"/>
              <a:ext cx="38" cy="24"/>
            </a:xfrm>
            <a:custGeom>
              <a:avLst/>
              <a:gdLst>
                <a:gd name="T0" fmla="*/ 0 w 76"/>
                <a:gd name="T1" fmla="*/ 27 h 48"/>
                <a:gd name="T2" fmla="*/ 27 w 76"/>
                <a:gd name="T3" fmla="*/ 2 h 48"/>
                <a:gd name="T4" fmla="*/ 52 w 76"/>
                <a:gd name="T5" fmla="*/ 0 h 48"/>
                <a:gd name="T6" fmla="*/ 67 w 76"/>
                <a:gd name="T7" fmla="*/ 17 h 48"/>
                <a:gd name="T8" fmla="*/ 76 w 76"/>
                <a:gd name="T9" fmla="*/ 48 h 48"/>
                <a:gd name="T10" fmla="*/ 46 w 76"/>
                <a:gd name="T11" fmla="*/ 48 h 48"/>
                <a:gd name="T12" fmla="*/ 8 w 76"/>
                <a:gd name="T13" fmla="*/ 44 h 48"/>
                <a:gd name="T14" fmla="*/ 0 w 76"/>
                <a:gd name="T15" fmla="*/ 27 h 48"/>
                <a:gd name="T16" fmla="*/ 0 w 76"/>
                <a:gd name="T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8">
                  <a:moveTo>
                    <a:pt x="0" y="27"/>
                  </a:moveTo>
                  <a:lnTo>
                    <a:pt x="27" y="2"/>
                  </a:lnTo>
                  <a:lnTo>
                    <a:pt x="52" y="0"/>
                  </a:lnTo>
                  <a:lnTo>
                    <a:pt x="67" y="17"/>
                  </a:lnTo>
                  <a:lnTo>
                    <a:pt x="76" y="48"/>
                  </a:lnTo>
                  <a:lnTo>
                    <a:pt x="46" y="48"/>
                  </a:lnTo>
                  <a:lnTo>
                    <a:pt x="8" y="4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5" name="Freeform 51"/>
            <p:cNvSpPr>
              <a:spLocks/>
            </p:cNvSpPr>
            <p:nvPr/>
          </p:nvSpPr>
          <p:spPr bwMode="auto">
            <a:xfrm>
              <a:off x="2584" y="1711"/>
              <a:ext cx="150" cy="103"/>
            </a:xfrm>
            <a:custGeom>
              <a:avLst/>
              <a:gdLst>
                <a:gd name="T0" fmla="*/ 30 w 300"/>
                <a:gd name="T1" fmla="*/ 9 h 205"/>
                <a:gd name="T2" fmla="*/ 78 w 300"/>
                <a:gd name="T3" fmla="*/ 24 h 205"/>
                <a:gd name="T4" fmla="*/ 154 w 300"/>
                <a:gd name="T5" fmla="*/ 38 h 205"/>
                <a:gd name="T6" fmla="*/ 239 w 300"/>
                <a:gd name="T7" fmla="*/ 23 h 205"/>
                <a:gd name="T8" fmla="*/ 300 w 300"/>
                <a:gd name="T9" fmla="*/ 0 h 205"/>
                <a:gd name="T10" fmla="*/ 300 w 300"/>
                <a:gd name="T11" fmla="*/ 30 h 205"/>
                <a:gd name="T12" fmla="*/ 256 w 300"/>
                <a:gd name="T13" fmla="*/ 80 h 205"/>
                <a:gd name="T14" fmla="*/ 194 w 300"/>
                <a:gd name="T15" fmla="*/ 146 h 205"/>
                <a:gd name="T16" fmla="*/ 127 w 300"/>
                <a:gd name="T17" fmla="*/ 203 h 205"/>
                <a:gd name="T18" fmla="*/ 81 w 300"/>
                <a:gd name="T19" fmla="*/ 205 h 205"/>
                <a:gd name="T20" fmla="*/ 11 w 300"/>
                <a:gd name="T21" fmla="*/ 158 h 205"/>
                <a:gd name="T22" fmla="*/ 0 w 300"/>
                <a:gd name="T23" fmla="*/ 95 h 205"/>
                <a:gd name="T24" fmla="*/ 17 w 300"/>
                <a:gd name="T25" fmla="*/ 36 h 205"/>
                <a:gd name="T26" fmla="*/ 30 w 300"/>
                <a:gd name="T27" fmla="*/ 9 h 205"/>
                <a:gd name="T28" fmla="*/ 30 w 300"/>
                <a:gd name="T29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205">
                  <a:moveTo>
                    <a:pt x="30" y="9"/>
                  </a:moveTo>
                  <a:lnTo>
                    <a:pt x="78" y="24"/>
                  </a:lnTo>
                  <a:lnTo>
                    <a:pt x="154" y="38"/>
                  </a:lnTo>
                  <a:lnTo>
                    <a:pt x="239" y="23"/>
                  </a:lnTo>
                  <a:lnTo>
                    <a:pt x="300" y="0"/>
                  </a:lnTo>
                  <a:lnTo>
                    <a:pt x="300" y="30"/>
                  </a:lnTo>
                  <a:lnTo>
                    <a:pt x="256" y="80"/>
                  </a:lnTo>
                  <a:lnTo>
                    <a:pt x="194" y="146"/>
                  </a:lnTo>
                  <a:lnTo>
                    <a:pt x="127" y="203"/>
                  </a:lnTo>
                  <a:lnTo>
                    <a:pt x="81" y="205"/>
                  </a:lnTo>
                  <a:lnTo>
                    <a:pt x="11" y="158"/>
                  </a:lnTo>
                  <a:lnTo>
                    <a:pt x="0" y="95"/>
                  </a:lnTo>
                  <a:lnTo>
                    <a:pt x="17" y="36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6" name="Freeform 52"/>
            <p:cNvSpPr>
              <a:spLocks/>
            </p:cNvSpPr>
            <p:nvPr/>
          </p:nvSpPr>
          <p:spPr bwMode="auto">
            <a:xfrm>
              <a:off x="2862" y="1662"/>
              <a:ext cx="165" cy="104"/>
            </a:xfrm>
            <a:custGeom>
              <a:avLst/>
              <a:gdLst>
                <a:gd name="T0" fmla="*/ 0 w 329"/>
                <a:gd name="T1" fmla="*/ 59 h 207"/>
                <a:gd name="T2" fmla="*/ 76 w 329"/>
                <a:gd name="T3" fmla="*/ 63 h 207"/>
                <a:gd name="T4" fmla="*/ 156 w 329"/>
                <a:gd name="T5" fmla="*/ 59 h 207"/>
                <a:gd name="T6" fmla="*/ 232 w 329"/>
                <a:gd name="T7" fmla="*/ 36 h 207"/>
                <a:gd name="T8" fmla="*/ 302 w 329"/>
                <a:gd name="T9" fmla="*/ 0 h 207"/>
                <a:gd name="T10" fmla="*/ 329 w 329"/>
                <a:gd name="T11" fmla="*/ 34 h 207"/>
                <a:gd name="T12" fmla="*/ 327 w 329"/>
                <a:gd name="T13" fmla="*/ 122 h 207"/>
                <a:gd name="T14" fmla="*/ 296 w 329"/>
                <a:gd name="T15" fmla="*/ 184 h 207"/>
                <a:gd name="T16" fmla="*/ 251 w 329"/>
                <a:gd name="T17" fmla="*/ 207 h 207"/>
                <a:gd name="T18" fmla="*/ 175 w 329"/>
                <a:gd name="T19" fmla="*/ 200 h 207"/>
                <a:gd name="T20" fmla="*/ 112 w 329"/>
                <a:gd name="T21" fmla="*/ 160 h 207"/>
                <a:gd name="T22" fmla="*/ 42 w 329"/>
                <a:gd name="T23" fmla="*/ 108 h 207"/>
                <a:gd name="T24" fmla="*/ 0 w 329"/>
                <a:gd name="T25" fmla="*/ 59 h 207"/>
                <a:gd name="T26" fmla="*/ 0 w 329"/>
                <a:gd name="T27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207">
                  <a:moveTo>
                    <a:pt x="0" y="59"/>
                  </a:moveTo>
                  <a:lnTo>
                    <a:pt x="76" y="63"/>
                  </a:lnTo>
                  <a:lnTo>
                    <a:pt x="156" y="59"/>
                  </a:lnTo>
                  <a:lnTo>
                    <a:pt x="232" y="36"/>
                  </a:lnTo>
                  <a:lnTo>
                    <a:pt x="302" y="0"/>
                  </a:lnTo>
                  <a:lnTo>
                    <a:pt x="329" y="34"/>
                  </a:lnTo>
                  <a:lnTo>
                    <a:pt x="327" y="122"/>
                  </a:lnTo>
                  <a:lnTo>
                    <a:pt x="296" y="184"/>
                  </a:lnTo>
                  <a:lnTo>
                    <a:pt x="251" y="207"/>
                  </a:lnTo>
                  <a:lnTo>
                    <a:pt x="175" y="200"/>
                  </a:lnTo>
                  <a:lnTo>
                    <a:pt x="112" y="160"/>
                  </a:lnTo>
                  <a:lnTo>
                    <a:pt x="42" y="108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7" name="Freeform 53"/>
            <p:cNvSpPr>
              <a:spLocks/>
            </p:cNvSpPr>
            <p:nvPr/>
          </p:nvSpPr>
          <p:spPr bwMode="auto">
            <a:xfrm>
              <a:off x="2696" y="1796"/>
              <a:ext cx="242" cy="61"/>
            </a:xfrm>
            <a:custGeom>
              <a:avLst/>
              <a:gdLst>
                <a:gd name="T0" fmla="*/ 0 w 485"/>
                <a:gd name="T1" fmla="*/ 122 h 122"/>
                <a:gd name="T2" fmla="*/ 21 w 485"/>
                <a:gd name="T3" fmla="*/ 70 h 122"/>
                <a:gd name="T4" fmla="*/ 118 w 485"/>
                <a:gd name="T5" fmla="*/ 23 h 122"/>
                <a:gd name="T6" fmla="*/ 158 w 485"/>
                <a:gd name="T7" fmla="*/ 13 h 122"/>
                <a:gd name="T8" fmla="*/ 196 w 485"/>
                <a:gd name="T9" fmla="*/ 28 h 122"/>
                <a:gd name="T10" fmla="*/ 243 w 485"/>
                <a:gd name="T11" fmla="*/ 61 h 122"/>
                <a:gd name="T12" fmla="*/ 293 w 485"/>
                <a:gd name="T13" fmla="*/ 51 h 122"/>
                <a:gd name="T14" fmla="*/ 340 w 485"/>
                <a:gd name="T15" fmla="*/ 21 h 122"/>
                <a:gd name="T16" fmla="*/ 377 w 485"/>
                <a:gd name="T17" fmla="*/ 0 h 122"/>
                <a:gd name="T18" fmla="*/ 418 w 485"/>
                <a:gd name="T19" fmla="*/ 23 h 122"/>
                <a:gd name="T20" fmla="*/ 454 w 485"/>
                <a:gd name="T21" fmla="*/ 23 h 122"/>
                <a:gd name="T22" fmla="*/ 485 w 485"/>
                <a:gd name="T23" fmla="*/ 68 h 122"/>
                <a:gd name="T24" fmla="*/ 434 w 485"/>
                <a:gd name="T25" fmla="*/ 93 h 122"/>
                <a:gd name="T26" fmla="*/ 373 w 485"/>
                <a:gd name="T27" fmla="*/ 101 h 122"/>
                <a:gd name="T28" fmla="*/ 293 w 485"/>
                <a:gd name="T29" fmla="*/ 101 h 122"/>
                <a:gd name="T30" fmla="*/ 213 w 485"/>
                <a:gd name="T31" fmla="*/ 106 h 122"/>
                <a:gd name="T32" fmla="*/ 99 w 485"/>
                <a:gd name="T33" fmla="*/ 118 h 122"/>
                <a:gd name="T34" fmla="*/ 0 w 485"/>
                <a:gd name="T35" fmla="*/ 122 h 122"/>
                <a:gd name="T36" fmla="*/ 0 w 485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122">
                  <a:moveTo>
                    <a:pt x="0" y="122"/>
                  </a:moveTo>
                  <a:lnTo>
                    <a:pt x="21" y="70"/>
                  </a:lnTo>
                  <a:lnTo>
                    <a:pt x="118" y="23"/>
                  </a:lnTo>
                  <a:lnTo>
                    <a:pt x="158" y="13"/>
                  </a:lnTo>
                  <a:lnTo>
                    <a:pt x="196" y="28"/>
                  </a:lnTo>
                  <a:lnTo>
                    <a:pt x="243" y="61"/>
                  </a:lnTo>
                  <a:lnTo>
                    <a:pt x="293" y="51"/>
                  </a:lnTo>
                  <a:lnTo>
                    <a:pt x="340" y="21"/>
                  </a:lnTo>
                  <a:lnTo>
                    <a:pt x="377" y="0"/>
                  </a:lnTo>
                  <a:lnTo>
                    <a:pt x="418" y="23"/>
                  </a:lnTo>
                  <a:lnTo>
                    <a:pt x="454" y="23"/>
                  </a:lnTo>
                  <a:lnTo>
                    <a:pt x="485" y="68"/>
                  </a:lnTo>
                  <a:lnTo>
                    <a:pt x="434" y="93"/>
                  </a:lnTo>
                  <a:lnTo>
                    <a:pt x="373" y="101"/>
                  </a:lnTo>
                  <a:lnTo>
                    <a:pt x="293" y="101"/>
                  </a:lnTo>
                  <a:lnTo>
                    <a:pt x="213" y="106"/>
                  </a:lnTo>
                  <a:lnTo>
                    <a:pt x="99" y="11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8" name="Freeform 54"/>
            <p:cNvSpPr>
              <a:spLocks/>
            </p:cNvSpPr>
            <p:nvPr/>
          </p:nvSpPr>
          <p:spPr bwMode="auto">
            <a:xfrm>
              <a:off x="2662" y="1916"/>
              <a:ext cx="274" cy="137"/>
            </a:xfrm>
            <a:custGeom>
              <a:avLst/>
              <a:gdLst>
                <a:gd name="T0" fmla="*/ 0 w 547"/>
                <a:gd name="T1" fmla="*/ 71 h 274"/>
                <a:gd name="T2" fmla="*/ 41 w 547"/>
                <a:gd name="T3" fmla="*/ 173 h 274"/>
                <a:gd name="T4" fmla="*/ 81 w 547"/>
                <a:gd name="T5" fmla="*/ 221 h 274"/>
                <a:gd name="T6" fmla="*/ 146 w 547"/>
                <a:gd name="T7" fmla="*/ 270 h 274"/>
                <a:gd name="T8" fmla="*/ 167 w 547"/>
                <a:gd name="T9" fmla="*/ 274 h 274"/>
                <a:gd name="T10" fmla="*/ 110 w 547"/>
                <a:gd name="T11" fmla="*/ 194 h 274"/>
                <a:gd name="T12" fmla="*/ 98 w 547"/>
                <a:gd name="T13" fmla="*/ 156 h 274"/>
                <a:gd name="T14" fmla="*/ 161 w 547"/>
                <a:gd name="T15" fmla="*/ 194 h 274"/>
                <a:gd name="T16" fmla="*/ 218 w 547"/>
                <a:gd name="T17" fmla="*/ 213 h 274"/>
                <a:gd name="T18" fmla="*/ 321 w 547"/>
                <a:gd name="T19" fmla="*/ 217 h 274"/>
                <a:gd name="T20" fmla="*/ 399 w 547"/>
                <a:gd name="T21" fmla="*/ 206 h 274"/>
                <a:gd name="T22" fmla="*/ 465 w 547"/>
                <a:gd name="T23" fmla="*/ 194 h 274"/>
                <a:gd name="T24" fmla="*/ 532 w 547"/>
                <a:gd name="T25" fmla="*/ 137 h 274"/>
                <a:gd name="T26" fmla="*/ 547 w 547"/>
                <a:gd name="T27" fmla="*/ 63 h 274"/>
                <a:gd name="T28" fmla="*/ 530 w 547"/>
                <a:gd name="T29" fmla="*/ 4 h 274"/>
                <a:gd name="T30" fmla="*/ 467 w 547"/>
                <a:gd name="T31" fmla="*/ 67 h 274"/>
                <a:gd name="T32" fmla="*/ 424 w 547"/>
                <a:gd name="T33" fmla="*/ 95 h 274"/>
                <a:gd name="T34" fmla="*/ 317 w 547"/>
                <a:gd name="T35" fmla="*/ 99 h 274"/>
                <a:gd name="T36" fmla="*/ 214 w 547"/>
                <a:gd name="T37" fmla="*/ 97 h 274"/>
                <a:gd name="T38" fmla="*/ 140 w 547"/>
                <a:gd name="T39" fmla="*/ 78 h 274"/>
                <a:gd name="T40" fmla="*/ 76 w 547"/>
                <a:gd name="T41" fmla="*/ 52 h 274"/>
                <a:gd name="T42" fmla="*/ 39 w 547"/>
                <a:gd name="T43" fmla="*/ 0 h 274"/>
                <a:gd name="T44" fmla="*/ 11 w 547"/>
                <a:gd name="T45" fmla="*/ 23 h 274"/>
                <a:gd name="T46" fmla="*/ 0 w 547"/>
                <a:gd name="T47" fmla="*/ 71 h 274"/>
                <a:gd name="T48" fmla="*/ 0 w 547"/>
                <a:gd name="T49" fmla="*/ 7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274">
                  <a:moveTo>
                    <a:pt x="0" y="71"/>
                  </a:moveTo>
                  <a:lnTo>
                    <a:pt x="41" y="173"/>
                  </a:lnTo>
                  <a:lnTo>
                    <a:pt x="81" y="221"/>
                  </a:lnTo>
                  <a:lnTo>
                    <a:pt x="146" y="270"/>
                  </a:lnTo>
                  <a:lnTo>
                    <a:pt x="167" y="274"/>
                  </a:lnTo>
                  <a:lnTo>
                    <a:pt x="110" y="194"/>
                  </a:lnTo>
                  <a:lnTo>
                    <a:pt x="98" y="156"/>
                  </a:lnTo>
                  <a:lnTo>
                    <a:pt x="161" y="194"/>
                  </a:lnTo>
                  <a:lnTo>
                    <a:pt x="218" y="213"/>
                  </a:lnTo>
                  <a:lnTo>
                    <a:pt x="321" y="217"/>
                  </a:lnTo>
                  <a:lnTo>
                    <a:pt x="399" y="206"/>
                  </a:lnTo>
                  <a:lnTo>
                    <a:pt x="465" y="194"/>
                  </a:lnTo>
                  <a:lnTo>
                    <a:pt x="532" y="137"/>
                  </a:lnTo>
                  <a:lnTo>
                    <a:pt x="547" y="63"/>
                  </a:lnTo>
                  <a:lnTo>
                    <a:pt x="530" y="4"/>
                  </a:lnTo>
                  <a:lnTo>
                    <a:pt x="467" y="67"/>
                  </a:lnTo>
                  <a:lnTo>
                    <a:pt x="424" y="95"/>
                  </a:lnTo>
                  <a:lnTo>
                    <a:pt x="317" y="99"/>
                  </a:lnTo>
                  <a:lnTo>
                    <a:pt x="214" y="97"/>
                  </a:lnTo>
                  <a:lnTo>
                    <a:pt x="140" y="78"/>
                  </a:lnTo>
                  <a:lnTo>
                    <a:pt x="76" y="52"/>
                  </a:lnTo>
                  <a:lnTo>
                    <a:pt x="39" y="0"/>
                  </a:lnTo>
                  <a:lnTo>
                    <a:pt x="11" y="23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9" name="Freeform 55"/>
            <p:cNvSpPr>
              <a:spLocks/>
            </p:cNvSpPr>
            <p:nvPr/>
          </p:nvSpPr>
          <p:spPr bwMode="auto">
            <a:xfrm>
              <a:off x="2563" y="1967"/>
              <a:ext cx="571" cy="1083"/>
            </a:xfrm>
            <a:custGeom>
              <a:avLst/>
              <a:gdLst>
                <a:gd name="T0" fmla="*/ 977 w 1143"/>
                <a:gd name="T1" fmla="*/ 120 h 2165"/>
                <a:gd name="T2" fmla="*/ 759 w 1143"/>
                <a:gd name="T3" fmla="*/ 506 h 2165"/>
                <a:gd name="T4" fmla="*/ 416 w 1143"/>
                <a:gd name="T5" fmla="*/ 1046 h 2165"/>
                <a:gd name="T6" fmla="*/ 222 w 1143"/>
                <a:gd name="T7" fmla="*/ 1382 h 2165"/>
                <a:gd name="T8" fmla="*/ 102 w 1143"/>
                <a:gd name="T9" fmla="*/ 1534 h 2165"/>
                <a:gd name="T10" fmla="*/ 59 w 1143"/>
                <a:gd name="T11" fmla="*/ 1690 h 2165"/>
                <a:gd name="T12" fmla="*/ 0 w 1143"/>
                <a:gd name="T13" fmla="*/ 2045 h 2165"/>
                <a:gd name="T14" fmla="*/ 66 w 1143"/>
                <a:gd name="T15" fmla="*/ 2165 h 2165"/>
                <a:gd name="T16" fmla="*/ 289 w 1143"/>
                <a:gd name="T17" fmla="*/ 1760 h 2165"/>
                <a:gd name="T18" fmla="*/ 549 w 1143"/>
                <a:gd name="T19" fmla="*/ 1498 h 2165"/>
                <a:gd name="T20" fmla="*/ 1010 w 1143"/>
                <a:gd name="T21" fmla="*/ 1068 h 2165"/>
                <a:gd name="T22" fmla="*/ 821 w 1143"/>
                <a:gd name="T23" fmla="*/ 848 h 2165"/>
                <a:gd name="T24" fmla="*/ 755 w 1143"/>
                <a:gd name="T25" fmla="*/ 732 h 2165"/>
                <a:gd name="T26" fmla="*/ 1055 w 1143"/>
                <a:gd name="T27" fmla="*/ 658 h 2165"/>
                <a:gd name="T28" fmla="*/ 1108 w 1143"/>
                <a:gd name="T29" fmla="*/ 456 h 2165"/>
                <a:gd name="T30" fmla="*/ 1143 w 1143"/>
                <a:gd name="T31" fmla="*/ 272 h 2165"/>
                <a:gd name="T32" fmla="*/ 1133 w 1143"/>
                <a:gd name="T33" fmla="*/ 164 h 2165"/>
                <a:gd name="T34" fmla="*/ 1059 w 1143"/>
                <a:gd name="T35" fmla="*/ 61 h 2165"/>
                <a:gd name="T36" fmla="*/ 1027 w 1143"/>
                <a:gd name="T37" fmla="*/ 0 h 2165"/>
                <a:gd name="T38" fmla="*/ 977 w 1143"/>
                <a:gd name="T39" fmla="*/ 120 h 2165"/>
                <a:gd name="T40" fmla="*/ 977 w 1143"/>
                <a:gd name="T41" fmla="*/ 12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3" h="2165">
                  <a:moveTo>
                    <a:pt x="977" y="120"/>
                  </a:moveTo>
                  <a:lnTo>
                    <a:pt x="759" y="506"/>
                  </a:lnTo>
                  <a:lnTo>
                    <a:pt x="416" y="1046"/>
                  </a:lnTo>
                  <a:lnTo>
                    <a:pt x="222" y="1382"/>
                  </a:lnTo>
                  <a:lnTo>
                    <a:pt x="102" y="1534"/>
                  </a:lnTo>
                  <a:lnTo>
                    <a:pt x="59" y="1690"/>
                  </a:lnTo>
                  <a:lnTo>
                    <a:pt x="0" y="2045"/>
                  </a:lnTo>
                  <a:lnTo>
                    <a:pt x="66" y="2165"/>
                  </a:lnTo>
                  <a:lnTo>
                    <a:pt x="289" y="1760"/>
                  </a:lnTo>
                  <a:lnTo>
                    <a:pt x="549" y="1498"/>
                  </a:lnTo>
                  <a:lnTo>
                    <a:pt x="1010" y="1068"/>
                  </a:lnTo>
                  <a:lnTo>
                    <a:pt x="821" y="848"/>
                  </a:lnTo>
                  <a:lnTo>
                    <a:pt x="755" y="732"/>
                  </a:lnTo>
                  <a:lnTo>
                    <a:pt x="1055" y="658"/>
                  </a:lnTo>
                  <a:lnTo>
                    <a:pt x="1108" y="456"/>
                  </a:lnTo>
                  <a:lnTo>
                    <a:pt x="1143" y="272"/>
                  </a:lnTo>
                  <a:lnTo>
                    <a:pt x="1133" y="164"/>
                  </a:lnTo>
                  <a:lnTo>
                    <a:pt x="1059" y="61"/>
                  </a:lnTo>
                  <a:lnTo>
                    <a:pt x="1027" y="0"/>
                  </a:lnTo>
                  <a:lnTo>
                    <a:pt x="977" y="120"/>
                  </a:lnTo>
                  <a:lnTo>
                    <a:pt x="977" y="12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0" name="Freeform 56"/>
            <p:cNvSpPr>
              <a:spLocks/>
            </p:cNvSpPr>
            <p:nvPr/>
          </p:nvSpPr>
          <p:spPr bwMode="auto">
            <a:xfrm>
              <a:off x="2744" y="2096"/>
              <a:ext cx="699" cy="1115"/>
            </a:xfrm>
            <a:custGeom>
              <a:avLst/>
              <a:gdLst>
                <a:gd name="T0" fmla="*/ 890 w 1398"/>
                <a:gd name="T1" fmla="*/ 0 h 2229"/>
                <a:gd name="T2" fmla="*/ 869 w 1398"/>
                <a:gd name="T3" fmla="*/ 275 h 2229"/>
                <a:gd name="T4" fmla="*/ 829 w 1398"/>
                <a:gd name="T5" fmla="*/ 526 h 2229"/>
                <a:gd name="T6" fmla="*/ 787 w 1398"/>
                <a:gd name="T7" fmla="*/ 589 h 2229"/>
                <a:gd name="T8" fmla="*/ 726 w 1398"/>
                <a:gd name="T9" fmla="*/ 631 h 2229"/>
                <a:gd name="T10" fmla="*/ 766 w 1398"/>
                <a:gd name="T11" fmla="*/ 737 h 2229"/>
                <a:gd name="T12" fmla="*/ 675 w 1398"/>
                <a:gd name="T13" fmla="*/ 979 h 2229"/>
                <a:gd name="T14" fmla="*/ 557 w 1398"/>
                <a:gd name="T15" fmla="*/ 1131 h 2229"/>
                <a:gd name="T16" fmla="*/ 382 w 1398"/>
                <a:gd name="T17" fmla="*/ 1296 h 2229"/>
                <a:gd name="T18" fmla="*/ 230 w 1398"/>
                <a:gd name="T19" fmla="*/ 1494 h 2229"/>
                <a:gd name="T20" fmla="*/ 148 w 1398"/>
                <a:gd name="T21" fmla="*/ 1625 h 2229"/>
                <a:gd name="T22" fmla="*/ 82 w 1398"/>
                <a:gd name="T23" fmla="*/ 1790 h 2229"/>
                <a:gd name="T24" fmla="*/ 11 w 1398"/>
                <a:gd name="T25" fmla="*/ 2003 h 2229"/>
                <a:gd name="T26" fmla="*/ 0 w 1398"/>
                <a:gd name="T27" fmla="*/ 2157 h 2229"/>
                <a:gd name="T28" fmla="*/ 67 w 1398"/>
                <a:gd name="T29" fmla="*/ 2225 h 2229"/>
                <a:gd name="T30" fmla="*/ 578 w 1398"/>
                <a:gd name="T31" fmla="*/ 2229 h 2229"/>
                <a:gd name="T32" fmla="*/ 453 w 1398"/>
                <a:gd name="T33" fmla="*/ 1984 h 2229"/>
                <a:gd name="T34" fmla="*/ 477 w 1398"/>
                <a:gd name="T35" fmla="*/ 1748 h 2229"/>
                <a:gd name="T36" fmla="*/ 660 w 1398"/>
                <a:gd name="T37" fmla="*/ 1522 h 2229"/>
                <a:gd name="T38" fmla="*/ 840 w 1398"/>
                <a:gd name="T39" fmla="*/ 1328 h 2229"/>
                <a:gd name="T40" fmla="*/ 996 w 1398"/>
                <a:gd name="T41" fmla="*/ 1155 h 2229"/>
                <a:gd name="T42" fmla="*/ 1118 w 1398"/>
                <a:gd name="T43" fmla="*/ 883 h 2229"/>
                <a:gd name="T44" fmla="*/ 1261 w 1398"/>
                <a:gd name="T45" fmla="*/ 536 h 2229"/>
                <a:gd name="T46" fmla="*/ 1323 w 1398"/>
                <a:gd name="T47" fmla="*/ 308 h 2229"/>
                <a:gd name="T48" fmla="*/ 1398 w 1398"/>
                <a:gd name="T49" fmla="*/ 112 h 2229"/>
                <a:gd name="T50" fmla="*/ 1168 w 1398"/>
                <a:gd name="T51" fmla="*/ 62 h 2229"/>
                <a:gd name="T52" fmla="*/ 1006 w 1398"/>
                <a:gd name="T53" fmla="*/ 24 h 2229"/>
                <a:gd name="T54" fmla="*/ 890 w 1398"/>
                <a:gd name="T55" fmla="*/ 0 h 2229"/>
                <a:gd name="T56" fmla="*/ 890 w 1398"/>
                <a:gd name="T57" fmla="*/ 0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8" h="2229">
                  <a:moveTo>
                    <a:pt x="890" y="0"/>
                  </a:moveTo>
                  <a:lnTo>
                    <a:pt x="869" y="275"/>
                  </a:lnTo>
                  <a:lnTo>
                    <a:pt x="829" y="526"/>
                  </a:lnTo>
                  <a:lnTo>
                    <a:pt x="787" y="589"/>
                  </a:lnTo>
                  <a:lnTo>
                    <a:pt x="726" y="631"/>
                  </a:lnTo>
                  <a:lnTo>
                    <a:pt x="766" y="737"/>
                  </a:lnTo>
                  <a:lnTo>
                    <a:pt x="675" y="979"/>
                  </a:lnTo>
                  <a:lnTo>
                    <a:pt x="557" y="1131"/>
                  </a:lnTo>
                  <a:lnTo>
                    <a:pt x="382" y="1296"/>
                  </a:lnTo>
                  <a:lnTo>
                    <a:pt x="230" y="1494"/>
                  </a:lnTo>
                  <a:lnTo>
                    <a:pt x="148" y="1625"/>
                  </a:lnTo>
                  <a:lnTo>
                    <a:pt x="82" y="1790"/>
                  </a:lnTo>
                  <a:lnTo>
                    <a:pt x="11" y="2003"/>
                  </a:lnTo>
                  <a:lnTo>
                    <a:pt x="0" y="2157"/>
                  </a:lnTo>
                  <a:lnTo>
                    <a:pt x="67" y="2225"/>
                  </a:lnTo>
                  <a:lnTo>
                    <a:pt x="578" y="2229"/>
                  </a:lnTo>
                  <a:lnTo>
                    <a:pt x="453" y="1984"/>
                  </a:lnTo>
                  <a:lnTo>
                    <a:pt x="477" y="1748"/>
                  </a:lnTo>
                  <a:lnTo>
                    <a:pt x="660" y="1522"/>
                  </a:lnTo>
                  <a:lnTo>
                    <a:pt x="840" y="1328"/>
                  </a:lnTo>
                  <a:lnTo>
                    <a:pt x="996" y="1155"/>
                  </a:lnTo>
                  <a:lnTo>
                    <a:pt x="1118" y="883"/>
                  </a:lnTo>
                  <a:lnTo>
                    <a:pt x="1261" y="536"/>
                  </a:lnTo>
                  <a:lnTo>
                    <a:pt x="1323" y="308"/>
                  </a:lnTo>
                  <a:lnTo>
                    <a:pt x="1398" y="112"/>
                  </a:lnTo>
                  <a:lnTo>
                    <a:pt x="1168" y="62"/>
                  </a:lnTo>
                  <a:lnTo>
                    <a:pt x="1006" y="24"/>
                  </a:lnTo>
                  <a:lnTo>
                    <a:pt x="890" y="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1" name="Freeform 57"/>
            <p:cNvSpPr>
              <a:spLocks/>
            </p:cNvSpPr>
            <p:nvPr/>
          </p:nvSpPr>
          <p:spPr bwMode="auto">
            <a:xfrm>
              <a:off x="3332" y="2170"/>
              <a:ext cx="243" cy="770"/>
            </a:xfrm>
            <a:custGeom>
              <a:avLst/>
              <a:gdLst>
                <a:gd name="T0" fmla="*/ 424 w 487"/>
                <a:gd name="T1" fmla="*/ 0 h 1540"/>
                <a:gd name="T2" fmla="*/ 312 w 487"/>
                <a:gd name="T3" fmla="*/ 99 h 1540"/>
                <a:gd name="T4" fmla="*/ 251 w 487"/>
                <a:gd name="T5" fmla="*/ 190 h 1540"/>
                <a:gd name="T6" fmla="*/ 190 w 487"/>
                <a:gd name="T7" fmla="*/ 359 h 1540"/>
                <a:gd name="T8" fmla="*/ 185 w 487"/>
                <a:gd name="T9" fmla="*/ 523 h 1540"/>
                <a:gd name="T10" fmla="*/ 139 w 487"/>
                <a:gd name="T11" fmla="*/ 707 h 1540"/>
                <a:gd name="T12" fmla="*/ 86 w 487"/>
                <a:gd name="T13" fmla="*/ 1119 h 1540"/>
                <a:gd name="T14" fmla="*/ 8 w 487"/>
                <a:gd name="T15" fmla="*/ 1308 h 1540"/>
                <a:gd name="T16" fmla="*/ 0 w 487"/>
                <a:gd name="T17" fmla="*/ 1448 h 1540"/>
                <a:gd name="T18" fmla="*/ 36 w 487"/>
                <a:gd name="T19" fmla="*/ 1540 h 1540"/>
                <a:gd name="T20" fmla="*/ 131 w 487"/>
                <a:gd name="T21" fmla="*/ 1353 h 1540"/>
                <a:gd name="T22" fmla="*/ 308 w 487"/>
                <a:gd name="T23" fmla="*/ 1085 h 1540"/>
                <a:gd name="T24" fmla="*/ 399 w 487"/>
                <a:gd name="T25" fmla="*/ 865 h 1540"/>
                <a:gd name="T26" fmla="*/ 308 w 487"/>
                <a:gd name="T27" fmla="*/ 918 h 1540"/>
                <a:gd name="T28" fmla="*/ 297 w 487"/>
                <a:gd name="T29" fmla="*/ 650 h 1540"/>
                <a:gd name="T30" fmla="*/ 358 w 487"/>
                <a:gd name="T31" fmla="*/ 403 h 1540"/>
                <a:gd name="T32" fmla="*/ 342 w 487"/>
                <a:gd name="T33" fmla="*/ 239 h 1540"/>
                <a:gd name="T34" fmla="*/ 367 w 487"/>
                <a:gd name="T35" fmla="*/ 141 h 1540"/>
                <a:gd name="T36" fmla="*/ 428 w 487"/>
                <a:gd name="T37" fmla="*/ 70 h 1540"/>
                <a:gd name="T38" fmla="*/ 487 w 487"/>
                <a:gd name="T39" fmla="*/ 45 h 1540"/>
                <a:gd name="T40" fmla="*/ 424 w 487"/>
                <a:gd name="T41" fmla="*/ 0 h 1540"/>
                <a:gd name="T42" fmla="*/ 424 w 487"/>
                <a:gd name="T43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7" h="1540">
                  <a:moveTo>
                    <a:pt x="424" y="0"/>
                  </a:moveTo>
                  <a:lnTo>
                    <a:pt x="312" y="99"/>
                  </a:lnTo>
                  <a:lnTo>
                    <a:pt x="251" y="190"/>
                  </a:lnTo>
                  <a:lnTo>
                    <a:pt x="190" y="359"/>
                  </a:lnTo>
                  <a:lnTo>
                    <a:pt x="185" y="523"/>
                  </a:lnTo>
                  <a:lnTo>
                    <a:pt x="139" y="707"/>
                  </a:lnTo>
                  <a:lnTo>
                    <a:pt x="86" y="1119"/>
                  </a:lnTo>
                  <a:lnTo>
                    <a:pt x="8" y="1308"/>
                  </a:lnTo>
                  <a:lnTo>
                    <a:pt x="0" y="1448"/>
                  </a:lnTo>
                  <a:lnTo>
                    <a:pt x="36" y="1540"/>
                  </a:lnTo>
                  <a:lnTo>
                    <a:pt x="131" y="1353"/>
                  </a:lnTo>
                  <a:lnTo>
                    <a:pt x="308" y="1085"/>
                  </a:lnTo>
                  <a:lnTo>
                    <a:pt x="399" y="865"/>
                  </a:lnTo>
                  <a:lnTo>
                    <a:pt x="308" y="918"/>
                  </a:lnTo>
                  <a:lnTo>
                    <a:pt x="297" y="650"/>
                  </a:lnTo>
                  <a:lnTo>
                    <a:pt x="358" y="403"/>
                  </a:lnTo>
                  <a:lnTo>
                    <a:pt x="342" y="239"/>
                  </a:lnTo>
                  <a:lnTo>
                    <a:pt x="367" y="141"/>
                  </a:lnTo>
                  <a:lnTo>
                    <a:pt x="428" y="70"/>
                  </a:lnTo>
                  <a:lnTo>
                    <a:pt x="487" y="45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2" name="Freeform 58"/>
            <p:cNvSpPr>
              <a:spLocks/>
            </p:cNvSpPr>
            <p:nvPr/>
          </p:nvSpPr>
          <p:spPr bwMode="auto">
            <a:xfrm>
              <a:off x="3348" y="2812"/>
              <a:ext cx="258" cy="217"/>
            </a:xfrm>
            <a:custGeom>
              <a:avLst/>
              <a:gdLst>
                <a:gd name="T0" fmla="*/ 38 w 516"/>
                <a:gd name="T1" fmla="*/ 433 h 433"/>
                <a:gd name="T2" fmla="*/ 0 w 516"/>
                <a:gd name="T3" fmla="*/ 346 h 433"/>
                <a:gd name="T4" fmla="*/ 153 w 516"/>
                <a:gd name="T5" fmla="*/ 182 h 433"/>
                <a:gd name="T6" fmla="*/ 297 w 516"/>
                <a:gd name="T7" fmla="*/ 95 h 433"/>
                <a:gd name="T8" fmla="*/ 466 w 516"/>
                <a:gd name="T9" fmla="*/ 0 h 433"/>
                <a:gd name="T10" fmla="*/ 392 w 516"/>
                <a:gd name="T11" fmla="*/ 125 h 433"/>
                <a:gd name="T12" fmla="*/ 269 w 516"/>
                <a:gd name="T13" fmla="*/ 203 h 433"/>
                <a:gd name="T14" fmla="*/ 215 w 516"/>
                <a:gd name="T15" fmla="*/ 285 h 433"/>
                <a:gd name="T16" fmla="*/ 364 w 516"/>
                <a:gd name="T17" fmla="*/ 243 h 433"/>
                <a:gd name="T18" fmla="*/ 499 w 516"/>
                <a:gd name="T19" fmla="*/ 247 h 433"/>
                <a:gd name="T20" fmla="*/ 516 w 516"/>
                <a:gd name="T21" fmla="*/ 289 h 433"/>
                <a:gd name="T22" fmla="*/ 371 w 516"/>
                <a:gd name="T23" fmla="*/ 300 h 433"/>
                <a:gd name="T24" fmla="*/ 219 w 516"/>
                <a:gd name="T25" fmla="*/ 338 h 433"/>
                <a:gd name="T26" fmla="*/ 38 w 516"/>
                <a:gd name="T27" fmla="*/ 433 h 433"/>
                <a:gd name="T28" fmla="*/ 38 w 516"/>
                <a:gd name="T2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6" h="433">
                  <a:moveTo>
                    <a:pt x="38" y="433"/>
                  </a:moveTo>
                  <a:lnTo>
                    <a:pt x="0" y="346"/>
                  </a:lnTo>
                  <a:lnTo>
                    <a:pt x="153" y="182"/>
                  </a:lnTo>
                  <a:lnTo>
                    <a:pt x="297" y="95"/>
                  </a:lnTo>
                  <a:lnTo>
                    <a:pt x="466" y="0"/>
                  </a:lnTo>
                  <a:lnTo>
                    <a:pt x="392" y="125"/>
                  </a:lnTo>
                  <a:lnTo>
                    <a:pt x="269" y="203"/>
                  </a:lnTo>
                  <a:lnTo>
                    <a:pt x="215" y="285"/>
                  </a:lnTo>
                  <a:lnTo>
                    <a:pt x="364" y="243"/>
                  </a:lnTo>
                  <a:lnTo>
                    <a:pt x="499" y="247"/>
                  </a:lnTo>
                  <a:lnTo>
                    <a:pt x="516" y="289"/>
                  </a:lnTo>
                  <a:lnTo>
                    <a:pt x="371" y="300"/>
                  </a:lnTo>
                  <a:lnTo>
                    <a:pt x="219" y="338"/>
                  </a:lnTo>
                  <a:lnTo>
                    <a:pt x="38" y="433"/>
                  </a:lnTo>
                  <a:lnTo>
                    <a:pt x="38" y="4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3" name="Freeform 59"/>
            <p:cNvSpPr>
              <a:spLocks/>
            </p:cNvSpPr>
            <p:nvPr/>
          </p:nvSpPr>
          <p:spPr bwMode="auto">
            <a:xfrm>
              <a:off x="2199" y="2167"/>
              <a:ext cx="339" cy="1047"/>
            </a:xfrm>
            <a:custGeom>
              <a:avLst/>
              <a:gdLst>
                <a:gd name="T0" fmla="*/ 540 w 678"/>
                <a:gd name="T1" fmla="*/ 53 h 2095"/>
                <a:gd name="T2" fmla="*/ 258 w 678"/>
                <a:gd name="T3" fmla="*/ 169 h 2095"/>
                <a:gd name="T4" fmla="*/ 36 w 678"/>
                <a:gd name="T5" fmla="*/ 358 h 2095"/>
                <a:gd name="T6" fmla="*/ 0 w 678"/>
                <a:gd name="T7" fmla="*/ 523 h 2095"/>
                <a:gd name="T8" fmla="*/ 0 w 678"/>
                <a:gd name="T9" fmla="*/ 1209 h 2095"/>
                <a:gd name="T10" fmla="*/ 0 w 678"/>
                <a:gd name="T11" fmla="*/ 1443 h 2095"/>
                <a:gd name="T12" fmla="*/ 26 w 678"/>
                <a:gd name="T13" fmla="*/ 1622 h 2095"/>
                <a:gd name="T14" fmla="*/ 77 w 678"/>
                <a:gd name="T15" fmla="*/ 1766 h 2095"/>
                <a:gd name="T16" fmla="*/ 224 w 678"/>
                <a:gd name="T17" fmla="*/ 1930 h 2095"/>
                <a:gd name="T18" fmla="*/ 328 w 678"/>
                <a:gd name="T19" fmla="*/ 2042 h 2095"/>
                <a:gd name="T20" fmla="*/ 551 w 678"/>
                <a:gd name="T21" fmla="*/ 2095 h 2095"/>
                <a:gd name="T22" fmla="*/ 347 w 678"/>
                <a:gd name="T23" fmla="*/ 1798 h 2095"/>
                <a:gd name="T24" fmla="*/ 247 w 678"/>
                <a:gd name="T25" fmla="*/ 1555 h 2095"/>
                <a:gd name="T26" fmla="*/ 163 w 678"/>
                <a:gd name="T27" fmla="*/ 1312 h 2095"/>
                <a:gd name="T28" fmla="*/ 192 w 678"/>
                <a:gd name="T29" fmla="*/ 905 h 2095"/>
                <a:gd name="T30" fmla="*/ 254 w 678"/>
                <a:gd name="T31" fmla="*/ 597 h 2095"/>
                <a:gd name="T32" fmla="*/ 431 w 678"/>
                <a:gd name="T33" fmla="*/ 449 h 2095"/>
                <a:gd name="T34" fmla="*/ 357 w 678"/>
                <a:gd name="T35" fmla="*/ 325 h 2095"/>
                <a:gd name="T36" fmla="*/ 526 w 678"/>
                <a:gd name="T37" fmla="*/ 259 h 2095"/>
                <a:gd name="T38" fmla="*/ 678 w 678"/>
                <a:gd name="T39" fmla="*/ 0 h 2095"/>
                <a:gd name="T40" fmla="*/ 540 w 678"/>
                <a:gd name="T41" fmla="*/ 53 h 2095"/>
                <a:gd name="T42" fmla="*/ 540 w 678"/>
                <a:gd name="T43" fmla="*/ 53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8" h="2095">
                  <a:moveTo>
                    <a:pt x="540" y="53"/>
                  </a:moveTo>
                  <a:lnTo>
                    <a:pt x="258" y="169"/>
                  </a:lnTo>
                  <a:lnTo>
                    <a:pt x="36" y="358"/>
                  </a:lnTo>
                  <a:lnTo>
                    <a:pt x="0" y="523"/>
                  </a:lnTo>
                  <a:lnTo>
                    <a:pt x="0" y="1209"/>
                  </a:lnTo>
                  <a:lnTo>
                    <a:pt x="0" y="1443"/>
                  </a:lnTo>
                  <a:lnTo>
                    <a:pt x="26" y="1622"/>
                  </a:lnTo>
                  <a:lnTo>
                    <a:pt x="77" y="1766"/>
                  </a:lnTo>
                  <a:lnTo>
                    <a:pt x="224" y="1930"/>
                  </a:lnTo>
                  <a:lnTo>
                    <a:pt x="328" y="2042"/>
                  </a:lnTo>
                  <a:lnTo>
                    <a:pt x="551" y="2095"/>
                  </a:lnTo>
                  <a:lnTo>
                    <a:pt x="347" y="1798"/>
                  </a:lnTo>
                  <a:lnTo>
                    <a:pt x="247" y="1555"/>
                  </a:lnTo>
                  <a:lnTo>
                    <a:pt x="163" y="1312"/>
                  </a:lnTo>
                  <a:lnTo>
                    <a:pt x="192" y="905"/>
                  </a:lnTo>
                  <a:lnTo>
                    <a:pt x="254" y="597"/>
                  </a:lnTo>
                  <a:lnTo>
                    <a:pt x="431" y="449"/>
                  </a:lnTo>
                  <a:lnTo>
                    <a:pt x="357" y="325"/>
                  </a:lnTo>
                  <a:lnTo>
                    <a:pt x="526" y="259"/>
                  </a:lnTo>
                  <a:lnTo>
                    <a:pt x="678" y="0"/>
                  </a:lnTo>
                  <a:lnTo>
                    <a:pt x="540" y="53"/>
                  </a:lnTo>
                  <a:lnTo>
                    <a:pt x="540" y="5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4" name="Freeform 60"/>
            <p:cNvSpPr>
              <a:spLocks/>
            </p:cNvSpPr>
            <p:nvPr/>
          </p:nvSpPr>
          <p:spPr bwMode="auto">
            <a:xfrm>
              <a:off x="2351" y="2189"/>
              <a:ext cx="243" cy="1029"/>
            </a:xfrm>
            <a:custGeom>
              <a:avLst/>
              <a:gdLst>
                <a:gd name="T0" fmla="*/ 449 w 487"/>
                <a:gd name="T1" fmla="*/ 0 h 2057"/>
                <a:gd name="T2" fmla="*/ 342 w 487"/>
                <a:gd name="T3" fmla="*/ 99 h 2057"/>
                <a:gd name="T4" fmla="*/ 279 w 487"/>
                <a:gd name="T5" fmla="*/ 222 h 2057"/>
                <a:gd name="T6" fmla="*/ 215 w 487"/>
                <a:gd name="T7" fmla="*/ 304 h 2057"/>
                <a:gd name="T8" fmla="*/ 314 w 487"/>
                <a:gd name="T9" fmla="*/ 386 h 2057"/>
                <a:gd name="T10" fmla="*/ 139 w 487"/>
                <a:gd name="T11" fmla="*/ 547 h 2057"/>
                <a:gd name="T12" fmla="*/ 53 w 487"/>
                <a:gd name="T13" fmla="*/ 612 h 2057"/>
                <a:gd name="T14" fmla="*/ 15 w 487"/>
                <a:gd name="T15" fmla="*/ 888 h 2057"/>
                <a:gd name="T16" fmla="*/ 0 w 487"/>
                <a:gd name="T17" fmla="*/ 1152 h 2057"/>
                <a:gd name="T18" fmla="*/ 43 w 487"/>
                <a:gd name="T19" fmla="*/ 1378 h 2057"/>
                <a:gd name="T20" fmla="*/ 110 w 487"/>
                <a:gd name="T21" fmla="*/ 1621 h 2057"/>
                <a:gd name="T22" fmla="*/ 353 w 487"/>
                <a:gd name="T23" fmla="*/ 2015 h 2057"/>
                <a:gd name="T24" fmla="*/ 487 w 487"/>
                <a:gd name="T25" fmla="*/ 2057 h 2057"/>
                <a:gd name="T26" fmla="*/ 287 w 487"/>
                <a:gd name="T27" fmla="*/ 1625 h 2057"/>
                <a:gd name="T28" fmla="*/ 239 w 487"/>
                <a:gd name="T29" fmla="*/ 1473 h 2057"/>
                <a:gd name="T30" fmla="*/ 234 w 487"/>
                <a:gd name="T31" fmla="*/ 1230 h 2057"/>
                <a:gd name="T32" fmla="*/ 283 w 487"/>
                <a:gd name="T33" fmla="*/ 908 h 2057"/>
                <a:gd name="T34" fmla="*/ 452 w 487"/>
                <a:gd name="T35" fmla="*/ 198 h 2057"/>
                <a:gd name="T36" fmla="*/ 449 w 487"/>
                <a:gd name="T37" fmla="*/ 0 h 2057"/>
                <a:gd name="T38" fmla="*/ 449 w 487"/>
                <a:gd name="T3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7" h="2057">
                  <a:moveTo>
                    <a:pt x="449" y="0"/>
                  </a:moveTo>
                  <a:lnTo>
                    <a:pt x="342" y="99"/>
                  </a:lnTo>
                  <a:lnTo>
                    <a:pt x="279" y="222"/>
                  </a:lnTo>
                  <a:lnTo>
                    <a:pt x="215" y="304"/>
                  </a:lnTo>
                  <a:lnTo>
                    <a:pt x="314" y="386"/>
                  </a:lnTo>
                  <a:lnTo>
                    <a:pt x="139" y="547"/>
                  </a:lnTo>
                  <a:lnTo>
                    <a:pt x="53" y="612"/>
                  </a:lnTo>
                  <a:lnTo>
                    <a:pt x="15" y="888"/>
                  </a:lnTo>
                  <a:lnTo>
                    <a:pt x="0" y="1152"/>
                  </a:lnTo>
                  <a:lnTo>
                    <a:pt x="43" y="1378"/>
                  </a:lnTo>
                  <a:lnTo>
                    <a:pt x="110" y="1621"/>
                  </a:lnTo>
                  <a:lnTo>
                    <a:pt x="353" y="2015"/>
                  </a:lnTo>
                  <a:lnTo>
                    <a:pt x="487" y="2057"/>
                  </a:lnTo>
                  <a:lnTo>
                    <a:pt x="287" y="1625"/>
                  </a:lnTo>
                  <a:lnTo>
                    <a:pt x="239" y="1473"/>
                  </a:lnTo>
                  <a:lnTo>
                    <a:pt x="234" y="1230"/>
                  </a:lnTo>
                  <a:lnTo>
                    <a:pt x="283" y="908"/>
                  </a:lnTo>
                  <a:lnTo>
                    <a:pt x="452" y="198"/>
                  </a:lnTo>
                  <a:lnTo>
                    <a:pt x="449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5" name="Freeform 61"/>
            <p:cNvSpPr>
              <a:spLocks/>
            </p:cNvSpPr>
            <p:nvPr/>
          </p:nvSpPr>
          <p:spPr bwMode="auto">
            <a:xfrm>
              <a:off x="2039" y="2512"/>
              <a:ext cx="120" cy="424"/>
            </a:xfrm>
            <a:custGeom>
              <a:avLst/>
              <a:gdLst>
                <a:gd name="T0" fmla="*/ 236 w 240"/>
                <a:gd name="T1" fmla="*/ 0 h 848"/>
                <a:gd name="T2" fmla="*/ 240 w 240"/>
                <a:gd name="T3" fmla="*/ 371 h 848"/>
                <a:gd name="T4" fmla="*/ 204 w 240"/>
                <a:gd name="T5" fmla="*/ 848 h 848"/>
                <a:gd name="T6" fmla="*/ 25 w 240"/>
                <a:gd name="T7" fmla="*/ 766 h 848"/>
                <a:gd name="T8" fmla="*/ 0 w 240"/>
                <a:gd name="T9" fmla="*/ 639 h 848"/>
                <a:gd name="T10" fmla="*/ 63 w 240"/>
                <a:gd name="T11" fmla="*/ 475 h 848"/>
                <a:gd name="T12" fmla="*/ 148 w 240"/>
                <a:gd name="T13" fmla="*/ 498 h 848"/>
                <a:gd name="T14" fmla="*/ 120 w 240"/>
                <a:gd name="T15" fmla="*/ 253 h 848"/>
                <a:gd name="T16" fmla="*/ 198 w 240"/>
                <a:gd name="T17" fmla="*/ 152 h 848"/>
                <a:gd name="T18" fmla="*/ 200 w 240"/>
                <a:gd name="T19" fmla="*/ 46 h 848"/>
                <a:gd name="T20" fmla="*/ 236 w 240"/>
                <a:gd name="T21" fmla="*/ 0 h 848"/>
                <a:gd name="T22" fmla="*/ 236 w 240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848">
                  <a:moveTo>
                    <a:pt x="236" y="0"/>
                  </a:moveTo>
                  <a:lnTo>
                    <a:pt x="240" y="371"/>
                  </a:lnTo>
                  <a:lnTo>
                    <a:pt x="204" y="848"/>
                  </a:lnTo>
                  <a:lnTo>
                    <a:pt x="25" y="766"/>
                  </a:lnTo>
                  <a:lnTo>
                    <a:pt x="0" y="639"/>
                  </a:lnTo>
                  <a:lnTo>
                    <a:pt x="63" y="475"/>
                  </a:lnTo>
                  <a:lnTo>
                    <a:pt x="148" y="498"/>
                  </a:lnTo>
                  <a:lnTo>
                    <a:pt x="120" y="253"/>
                  </a:lnTo>
                  <a:lnTo>
                    <a:pt x="198" y="152"/>
                  </a:lnTo>
                  <a:lnTo>
                    <a:pt x="200" y="4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6" name="Freeform 62"/>
            <p:cNvSpPr>
              <a:spLocks/>
            </p:cNvSpPr>
            <p:nvPr/>
          </p:nvSpPr>
          <p:spPr bwMode="auto">
            <a:xfrm>
              <a:off x="2014" y="3105"/>
              <a:ext cx="298" cy="125"/>
            </a:xfrm>
            <a:custGeom>
              <a:avLst/>
              <a:gdLst>
                <a:gd name="T0" fmla="*/ 0 w 595"/>
                <a:gd name="T1" fmla="*/ 75 h 251"/>
                <a:gd name="T2" fmla="*/ 66 w 595"/>
                <a:gd name="T3" fmla="*/ 0 h 251"/>
                <a:gd name="T4" fmla="*/ 214 w 595"/>
                <a:gd name="T5" fmla="*/ 8 h 251"/>
                <a:gd name="T6" fmla="*/ 443 w 595"/>
                <a:gd name="T7" fmla="*/ 65 h 251"/>
                <a:gd name="T8" fmla="*/ 595 w 595"/>
                <a:gd name="T9" fmla="*/ 251 h 251"/>
                <a:gd name="T10" fmla="*/ 334 w 595"/>
                <a:gd name="T11" fmla="*/ 223 h 251"/>
                <a:gd name="T12" fmla="*/ 102 w 595"/>
                <a:gd name="T13" fmla="*/ 227 h 251"/>
                <a:gd name="T14" fmla="*/ 169 w 595"/>
                <a:gd name="T15" fmla="*/ 141 h 251"/>
                <a:gd name="T16" fmla="*/ 0 w 595"/>
                <a:gd name="T17" fmla="*/ 75 h 251"/>
                <a:gd name="T18" fmla="*/ 0 w 595"/>
                <a:gd name="T19" fmla="*/ 7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251">
                  <a:moveTo>
                    <a:pt x="0" y="75"/>
                  </a:moveTo>
                  <a:lnTo>
                    <a:pt x="66" y="0"/>
                  </a:lnTo>
                  <a:lnTo>
                    <a:pt x="214" y="8"/>
                  </a:lnTo>
                  <a:lnTo>
                    <a:pt x="443" y="65"/>
                  </a:lnTo>
                  <a:lnTo>
                    <a:pt x="595" y="251"/>
                  </a:lnTo>
                  <a:lnTo>
                    <a:pt x="334" y="223"/>
                  </a:lnTo>
                  <a:lnTo>
                    <a:pt x="102" y="227"/>
                  </a:lnTo>
                  <a:lnTo>
                    <a:pt x="169" y="14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87" name="AutoShape 63"/>
          <p:cNvSpPr>
            <a:spLocks noChangeArrowheads="1"/>
          </p:cNvSpPr>
          <p:nvPr/>
        </p:nvSpPr>
        <p:spPr bwMode="auto">
          <a:xfrm>
            <a:off x="2286000" y="1447800"/>
            <a:ext cx="5181600" cy="2057400"/>
          </a:xfrm>
          <a:prstGeom prst="wedgeRoundRectCallout">
            <a:avLst>
              <a:gd name="adj1" fmla="val -34097"/>
              <a:gd name="adj2" fmla="val 57255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$7,750 total in the Cash Debit column is posted to </a:t>
            </a:r>
            <a:r>
              <a:rPr lang="en-US" sz="3200" b="1" i="1">
                <a:latin typeface="Times New Roman" pitchFamily="18" charset="0"/>
              </a:rPr>
              <a:t>Cash</a:t>
            </a:r>
            <a:r>
              <a:rPr lang="en-US" sz="3200">
                <a:latin typeface="Times New Roman" pitchFamily="18" charset="0"/>
              </a:rPr>
              <a:t> in a similar manner.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205889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 flipH="1">
            <a:off x="1371600" y="3505200"/>
            <a:ext cx="2181225" cy="2743200"/>
            <a:chOff x="1943" y="1083"/>
            <a:chExt cx="1854" cy="2150"/>
          </a:xfrm>
        </p:grpSpPr>
        <p:sp>
          <p:nvSpPr>
            <p:cNvPr id="206852" name="Freeform 4"/>
            <p:cNvSpPr>
              <a:spLocks/>
            </p:cNvSpPr>
            <p:nvPr/>
          </p:nvSpPr>
          <p:spPr bwMode="auto">
            <a:xfrm>
              <a:off x="1958" y="1894"/>
              <a:ext cx="1819" cy="1338"/>
            </a:xfrm>
            <a:custGeom>
              <a:avLst/>
              <a:gdLst>
                <a:gd name="T0" fmla="*/ 23 w 3638"/>
                <a:gd name="T1" fmla="*/ 2676 h 2676"/>
                <a:gd name="T2" fmla="*/ 3600 w 3638"/>
                <a:gd name="T3" fmla="*/ 2676 h 2676"/>
                <a:gd name="T4" fmla="*/ 3638 w 3638"/>
                <a:gd name="T5" fmla="*/ 2264 h 2676"/>
                <a:gd name="T6" fmla="*/ 3579 w 3638"/>
                <a:gd name="T7" fmla="*/ 1912 h 2676"/>
                <a:gd name="T8" fmla="*/ 3465 w 3638"/>
                <a:gd name="T9" fmla="*/ 1064 h 2676"/>
                <a:gd name="T10" fmla="*/ 3349 w 3638"/>
                <a:gd name="T11" fmla="*/ 705 h 2676"/>
                <a:gd name="T12" fmla="*/ 3273 w 3638"/>
                <a:gd name="T13" fmla="*/ 581 h 2676"/>
                <a:gd name="T14" fmla="*/ 3159 w 3638"/>
                <a:gd name="T15" fmla="*/ 505 h 2676"/>
                <a:gd name="T16" fmla="*/ 3052 w 3638"/>
                <a:gd name="T17" fmla="*/ 467 h 2676"/>
                <a:gd name="T18" fmla="*/ 2670 w 3638"/>
                <a:gd name="T19" fmla="*/ 384 h 2676"/>
                <a:gd name="T20" fmla="*/ 2394 w 3638"/>
                <a:gd name="T21" fmla="*/ 298 h 2676"/>
                <a:gd name="T22" fmla="*/ 2221 w 3638"/>
                <a:gd name="T23" fmla="*/ 78 h 2676"/>
                <a:gd name="T24" fmla="*/ 2138 w 3638"/>
                <a:gd name="T25" fmla="*/ 0 h 2676"/>
                <a:gd name="T26" fmla="*/ 1396 w 3638"/>
                <a:gd name="T27" fmla="*/ 260 h 2676"/>
                <a:gd name="T28" fmla="*/ 1250 w 3638"/>
                <a:gd name="T29" fmla="*/ 460 h 2676"/>
                <a:gd name="T30" fmla="*/ 925 w 3638"/>
                <a:gd name="T31" fmla="*/ 574 h 2676"/>
                <a:gd name="T32" fmla="*/ 649 w 3638"/>
                <a:gd name="T33" fmla="*/ 690 h 2676"/>
                <a:gd name="T34" fmla="*/ 550 w 3638"/>
                <a:gd name="T35" fmla="*/ 773 h 2676"/>
                <a:gd name="T36" fmla="*/ 466 w 3638"/>
                <a:gd name="T37" fmla="*/ 887 h 2676"/>
                <a:gd name="T38" fmla="*/ 390 w 3638"/>
                <a:gd name="T39" fmla="*/ 1009 h 2676"/>
                <a:gd name="T40" fmla="*/ 244 w 3638"/>
                <a:gd name="T41" fmla="*/ 1338 h 2676"/>
                <a:gd name="T42" fmla="*/ 160 w 3638"/>
                <a:gd name="T43" fmla="*/ 1636 h 2676"/>
                <a:gd name="T44" fmla="*/ 46 w 3638"/>
                <a:gd name="T45" fmla="*/ 1904 h 2676"/>
                <a:gd name="T46" fmla="*/ 46 w 3638"/>
                <a:gd name="T47" fmla="*/ 1996 h 2676"/>
                <a:gd name="T48" fmla="*/ 145 w 3638"/>
                <a:gd name="T49" fmla="*/ 2142 h 2676"/>
                <a:gd name="T50" fmla="*/ 130 w 3638"/>
                <a:gd name="T51" fmla="*/ 2286 h 2676"/>
                <a:gd name="T52" fmla="*/ 0 w 3638"/>
                <a:gd name="T53" fmla="*/ 2418 h 2676"/>
                <a:gd name="T54" fmla="*/ 31 w 3638"/>
                <a:gd name="T55" fmla="*/ 2570 h 2676"/>
                <a:gd name="T56" fmla="*/ 23 w 3638"/>
                <a:gd name="T57" fmla="*/ 2676 h 2676"/>
                <a:gd name="T58" fmla="*/ 23 w 3638"/>
                <a:gd name="T59" fmla="*/ 2676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38" h="2676">
                  <a:moveTo>
                    <a:pt x="23" y="2676"/>
                  </a:moveTo>
                  <a:lnTo>
                    <a:pt x="3600" y="2676"/>
                  </a:lnTo>
                  <a:lnTo>
                    <a:pt x="3638" y="2264"/>
                  </a:lnTo>
                  <a:lnTo>
                    <a:pt x="3579" y="1912"/>
                  </a:lnTo>
                  <a:lnTo>
                    <a:pt x="3465" y="1064"/>
                  </a:lnTo>
                  <a:lnTo>
                    <a:pt x="3349" y="705"/>
                  </a:lnTo>
                  <a:lnTo>
                    <a:pt x="3273" y="581"/>
                  </a:lnTo>
                  <a:lnTo>
                    <a:pt x="3159" y="505"/>
                  </a:lnTo>
                  <a:lnTo>
                    <a:pt x="3052" y="467"/>
                  </a:lnTo>
                  <a:lnTo>
                    <a:pt x="2670" y="384"/>
                  </a:lnTo>
                  <a:lnTo>
                    <a:pt x="2394" y="298"/>
                  </a:lnTo>
                  <a:lnTo>
                    <a:pt x="2221" y="78"/>
                  </a:lnTo>
                  <a:lnTo>
                    <a:pt x="2138" y="0"/>
                  </a:lnTo>
                  <a:lnTo>
                    <a:pt x="1396" y="260"/>
                  </a:lnTo>
                  <a:lnTo>
                    <a:pt x="1250" y="460"/>
                  </a:lnTo>
                  <a:lnTo>
                    <a:pt x="925" y="574"/>
                  </a:lnTo>
                  <a:lnTo>
                    <a:pt x="649" y="690"/>
                  </a:lnTo>
                  <a:lnTo>
                    <a:pt x="550" y="773"/>
                  </a:lnTo>
                  <a:lnTo>
                    <a:pt x="466" y="887"/>
                  </a:lnTo>
                  <a:lnTo>
                    <a:pt x="390" y="1009"/>
                  </a:lnTo>
                  <a:lnTo>
                    <a:pt x="244" y="1338"/>
                  </a:lnTo>
                  <a:lnTo>
                    <a:pt x="160" y="1636"/>
                  </a:lnTo>
                  <a:lnTo>
                    <a:pt x="46" y="1904"/>
                  </a:lnTo>
                  <a:lnTo>
                    <a:pt x="46" y="1996"/>
                  </a:lnTo>
                  <a:lnTo>
                    <a:pt x="145" y="2142"/>
                  </a:lnTo>
                  <a:lnTo>
                    <a:pt x="130" y="2286"/>
                  </a:lnTo>
                  <a:lnTo>
                    <a:pt x="0" y="2418"/>
                  </a:lnTo>
                  <a:lnTo>
                    <a:pt x="31" y="2570"/>
                  </a:lnTo>
                  <a:lnTo>
                    <a:pt x="23" y="2676"/>
                  </a:lnTo>
                  <a:lnTo>
                    <a:pt x="23" y="267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3" name="Freeform 5"/>
            <p:cNvSpPr>
              <a:spLocks/>
            </p:cNvSpPr>
            <p:nvPr/>
          </p:nvSpPr>
          <p:spPr bwMode="auto">
            <a:xfrm>
              <a:off x="2510" y="2047"/>
              <a:ext cx="468" cy="945"/>
            </a:xfrm>
            <a:custGeom>
              <a:avLst/>
              <a:gdLst>
                <a:gd name="T0" fmla="*/ 305 w 938"/>
                <a:gd name="T1" fmla="*/ 13 h 1889"/>
                <a:gd name="T2" fmla="*/ 265 w 938"/>
                <a:gd name="T3" fmla="*/ 146 h 1889"/>
                <a:gd name="T4" fmla="*/ 215 w 938"/>
                <a:gd name="T5" fmla="*/ 359 h 1889"/>
                <a:gd name="T6" fmla="*/ 118 w 938"/>
                <a:gd name="T7" fmla="*/ 901 h 1889"/>
                <a:gd name="T8" fmla="*/ 48 w 938"/>
                <a:gd name="T9" fmla="*/ 1203 h 1889"/>
                <a:gd name="T10" fmla="*/ 12 w 938"/>
                <a:gd name="T11" fmla="*/ 1437 h 1889"/>
                <a:gd name="T12" fmla="*/ 0 w 938"/>
                <a:gd name="T13" fmla="*/ 1695 h 1889"/>
                <a:gd name="T14" fmla="*/ 38 w 938"/>
                <a:gd name="T15" fmla="*/ 1889 h 1889"/>
                <a:gd name="T16" fmla="*/ 88 w 938"/>
                <a:gd name="T17" fmla="*/ 1756 h 1889"/>
                <a:gd name="T18" fmla="*/ 158 w 938"/>
                <a:gd name="T19" fmla="*/ 1446 h 1889"/>
                <a:gd name="T20" fmla="*/ 232 w 938"/>
                <a:gd name="T21" fmla="*/ 1287 h 1889"/>
                <a:gd name="T22" fmla="*/ 371 w 938"/>
                <a:gd name="T23" fmla="*/ 1087 h 1889"/>
                <a:gd name="T24" fmla="*/ 531 w 938"/>
                <a:gd name="T25" fmla="*/ 834 h 1889"/>
                <a:gd name="T26" fmla="*/ 618 w 938"/>
                <a:gd name="T27" fmla="*/ 692 h 1889"/>
                <a:gd name="T28" fmla="*/ 748 w 938"/>
                <a:gd name="T29" fmla="*/ 465 h 1889"/>
                <a:gd name="T30" fmla="*/ 938 w 938"/>
                <a:gd name="T31" fmla="*/ 137 h 1889"/>
                <a:gd name="T32" fmla="*/ 691 w 938"/>
                <a:gd name="T33" fmla="*/ 0 h 1889"/>
                <a:gd name="T34" fmla="*/ 305 w 938"/>
                <a:gd name="T35" fmla="*/ 13 h 1889"/>
                <a:gd name="T36" fmla="*/ 305 w 938"/>
                <a:gd name="T37" fmla="*/ 13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8" h="1889">
                  <a:moveTo>
                    <a:pt x="305" y="13"/>
                  </a:moveTo>
                  <a:lnTo>
                    <a:pt x="265" y="146"/>
                  </a:lnTo>
                  <a:lnTo>
                    <a:pt x="215" y="359"/>
                  </a:lnTo>
                  <a:lnTo>
                    <a:pt x="118" y="901"/>
                  </a:lnTo>
                  <a:lnTo>
                    <a:pt x="48" y="1203"/>
                  </a:lnTo>
                  <a:lnTo>
                    <a:pt x="12" y="1437"/>
                  </a:lnTo>
                  <a:lnTo>
                    <a:pt x="0" y="1695"/>
                  </a:lnTo>
                  <a:lnTo>
                    <a:pt x="38" y="1889"/>
                  </a:lnTo>
                  <a:lnTo>
                    <a:pt x="88" y="1756"/>
                  </a:lnTo>
                  <a:lnTo>
                    <a:pt x="158" y="1446"/>
                  </a:lnTo>
                  <a:lnTo>
                    <a:pt x="232" y="1287"/>
                  </a:lnTo>
                  <a:lnTo>
                    <a:pt x="371" y="1087"/>
                  </a:lnTo>
                  <a:lnTo>
                    <a:pt x="531" y="834"/>
                  </a:lnTo>
                  <a:lnTo>
                    <a:pt x="618" y="692"/>
                  </a:lnTo>
                  <a:lnTo>
                    <a:pt x="748" y="465"/>
                  </a:lnTo>
                  <a:lnTo>
                    <a:pt x="938" y="137"/>
                  </a:lnTo>
                  <a:lnTo>
                    <a:pt x="691" y="0"/>
                  </a:lnTo>
                  <a:lnTo>
                    <a:pt x="305" y="13"/>
                  </a:lnTo>
                  <a:lnTo>
                    <a:pt x="305" y="1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4" name="Freeform 6"/>
            <p:cNvSpPr>
              <a:spLocks/>
            </p:cNvSpPr>
            <p:nvPr/>
          </p:nvSpPr>
          <p:spPr bwMode="auto">
            <a:xfrm>
              <a:off x="2602" y="1091"/>
              <a:ext cx="622" cy="463"/>
            </a:xfrm>
            <a:custGeom>
              <a:avLst/>
              <a:gdLst>
                <a:gd name="T0" fmla="*/ 146 w 1243"/>
                <a:gd name="T1" fmla="*/ 26 h 925"/>
                <a:gd name="T2" fmla="*/ 264 w 1243"/>
                <a:gd name="T3" fmla="*/ 0 h 925"/>
                <a:gd name="T4" fmla="*/ 363 w 1243"/>
                <a:gd name="T5" fmla="*/ 9 h 925"/>
                <a:gd name="T6" fmla="*/ 498 w 1243"/>
                <a:gd name="T7" fmla="*/ 76 h 925"/>
                <a:gd name="T8" fmla="*/ 597 w 1243"/>
                <a:gd name="T9" fmla="*/ 96 h 925"/>
                <a:gd name="T10" fmla="*/ 677 w 1243"/>
                <a:gd name="T11" fmla="*/ 144 h 925"/>
                <a:gd name="T12" fmla="*/ 777 w 1243"/>
                <a:gd name="T13" fmla="*/ 159 h 925"/>
                <a:gd name="T14" fmla="*/ 840 w 1243"/>
                <a:gd name="T15" fmla="*/ 203 h 925"/>
                <a:gd name="T16" fmla="*/ 871 w 1243"/>
                <a:gd name="T17" fmla="*/ 250 h 925"/>
                <a:gd name="T18" fmla="*/ 987 w 1243"/>
                <a:gd name="T19" fmla="*/ 294 h 925"/>
                <a:gd name="T20" fmla="*/ 1057 w 1243"/>
                <a:gd name="T21" fmla="*/ 372 h 925"/>
                <a:gd name="T22" fmla="*/ 1122 w 1243"/>
                <a:gd name="T23" fmla="*/ 420 h 925"/>
                <a:gd name="T24" fmla="*/ 1144 w 1243"/>
                <a:gd name="T25" fmla="*/ 480 h 925"/>
                <a:gd name="T26" fmla="*/ 1156 w 1243"/>
                <a:gd name="T27" fmla="*/ 526 h 925"/>
                <a:gd name="T28" fmla="*/ 1222 w 1243"/>
                <a:gd name="T29" fmla="*/ 598 h 925"/>
                <a:gd name="T30" fmla="*/ 1236 w 1243"/>
                <a:gd name="T31" fmla="*/ 686 h 925"/>
                <a:gd name="T32" fmla="*/ 1243 w 1243"/>
                <a:gd name="T33" fmla="*/ 766 h 925"/>
                <a:gd name="T34" fmla="*/ 1243 w 1243"/>
                <a:gd name="T35" fmla="*/ 859 h 925"/>
                <a:gd name="T36" fmla="*/ 1215 w 1243"/>
                <a:gd name="T37" fmla="*/ 925 h 925"/>
                <a:gd name="T38" fmla="*/ 0 w 1243"/>
                <a:gd name="T39" fmla="*/ 207 h 925"/>
                <a:gd name="T40" fmla="*/ 146 w 1243"/>
                <a:gd name="T41" fmla="*/ 26 h 925"/>
                <a:gd name="T42" fmla="*/ 146 w 1243"/>
                <a:gd name="T43" fmla="*/ 26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3" h="925">
                  <a:moveTo>
                    <a:pt x="146" y="26"/>
                  </a:moveTo>
                  <a:lnTo>
                    <a:pt x="264" y="0"/>
                  </a:lnTo>
                  <a:lnTo>
                    <a:pt x="363" y="9"/>
                  </a:lnTo>
                  <a:lnTo>
                    <a:pt x="498" y="76"/>
                  </a:lnTo>
                  <a:lnTo>
                    <a:pt x="597" y="96"/>
                  </a:lnTo>
                  <a:lnTo>
                    <a:pt x="677" y="144"/>
                  </a:lnTo>
                  <a:lnTo>
                    <a:pt x="777" y="159"/>
                  </a:lnTo>
                  <a:lnTo>
                    <a:pt x="840" y="203"/>
                  </a:lnTo>
                  <a:lnTo>
                    <a:pt x="871" y="250"/>
                  </a:lnTo>
                  <a:lnTo>
                    <a:pt x="987" y="294"/>
                  </a:lnTo>
                  <a:lnTo>
                    <a:pt x="1057" y="372"/>
                  </a:lnTo>
                  <a:lnTo>
                    <a:pt x="1122" y="420"/>
                  </a:lnTo>
                  <a:lnTo>
                    <a:pt x="1144" y="480"/>
                  </a:lnTo>
                  <a:lnTo>
                    <a:pt x="1156" y="526"/>
                  </a:lnTo>
                  <a:lnTo>
                    <a:pt x="1222" y="598"/>
                  </a:lnTo>
                  <a:lnTo>
                    <a:pt x="1236" y="686"/>
                  </a:lnTo>
                  <a:lnTo>
                    <a:pt x="1243" y="766"/>
                  </a:lnTo>
                  <a:lnTo>
                    <a:pt x="1243" y="859"/>
                  </a:lnTo>
                  <a:lnTo>
                    <a:pt x="1215" y="925"/>
                  </a:lnTo>
                  <a:lnTo>
                    <a:pt x="0" y="207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5" name="Freeform 7"/>
            <p:cNvSpPr>
              <a:spLocks/>
            </p:cNvSpPr>
            <p:nvPr/>
          </p:nvSpPr>
          <p:spPr bwMode="auto">
            <a:xfrm>
              <a:off x="2440" y="1334"/>
              <a:ext cx="712" cy="870"/>
            </a:xfrm>
            <a:custGeom>
              <a:avLst/>
              <a:gdLst>
                <a:gd name="T0" fmla="*/ 423 w 1425"/>
                <a:gd name="T1" fmla="*/ 6 h 1739"/>
                <a:gd name="T2" fmla="*/ 0 w 1425"/>
                <a:gd name="T3" fmla="*/ 447 h 1739"/>
                <a:gd name="T4" fmla="*/ 175 w 1425"/>
                <a:gd name="T5" fmla="*/ 1017 h 1739"/>
                <a:gd name="T6" fmla="*/ 301 w 1425"/>
                <a:gd name="T7" fmla="*/ 1162 h 1739"/>
                <a:gd name="T8" fmla="*/ 445 w 1425"/>
                <a:gd name="T9" fmla="*/ 1390 h 1739"/>
                <a:gd name="T10" fmla="*/ 455 w 1425"/>
                <a:gd name="T11" fmla="*/ 1625 h 1739"/>
                <a:gd name="T12" fmla="*/ 489 w 1425"/>
                <a:gd name="T13" fmla="*/ 1699 h 1739"/>
                <a:gd name="T14" fmla="*/ 577 w 1425"/>
                <a:gd name="T15" fmla="*/ 1739 h 1739"/>
                <a:gd name="T16" fmla="*/ 727 w 1425"/>
                <a:gd name="T17" fmla="*/ 1732 h 1739"/>
                <a:gd name="T18" fmla="*/ 864 w 1425"/>
                <a:gd name="T19" fmla="*/ 1671 h 1739"/>
                <a:gd name="T20" fmla="*/ 970 w 1425"/>
                <a:gd name="T21" fmla="*/ 1616 h 1739"/>
                <a:gd name="T22" fmla="*/ 1174 w 1425"/>
                <a:gd name="T23" fmla="*/ 1335 h 1739"/>
                <a:gd name="T24" fmla="*/ 1229 w 1425"/>
                <a:gd name="T25" fmla="*/ 1087 h 1739"/>
                <a:gd name="T26" fmla="*/ 1244 w 1425"/>
                <a:gd name="T27" fmla="*/ 981 h 1739"/>
                <a:gd name="T28" fmla="*/ 1305 w 1425"/>
                <a:gd name="T29" fmla="*/ 911 h 1739"/>
                <a:gd name="T30" fmla="*/ 1373 w 1425"/>
                <a:gd name="T31" fmla="*/ 764 h 1739"/>
                <a:gd name="T32" fmla="*/ 1425 w 1425"/>
                <a:gd name="T33" fmla="*/ 548 h 1739"/>
                <a:gd name="T34" fmla="*/ 769 w 1425"/>
                <a:gd name="T35" fmla="*/ 0 h 1739"/>
                <a:gd name="T36" fmla="*/ 423 w 1425"/>
                <a:gd name="T37" fmla="*/ 6 h 1739"/>
                <a:gd name="T38" fmla="*/ 423 w 1425"/>
                <a:gd name="T39" fmla="*/ 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5" h="1739">
                  <a:moveTo>
                    <a:pt x="423" y="6"/>
                  </a:moveTo>
                  <a:lnTo>
                    <a:pt x="0" y="447"/>
                  </a:lnTo>
                  <a:lnTo>
                    <a:pt x="175" y="1017"/>
                  </a:lnTo>
                  <a:lnTo>
                    <a:pt x="301" y="1162"/>
                  </a:lnTo>
                  <a:lnTo>
                    <a:pt x="445" y="1390"/>
                  </a:lnTo>
                  <a:lnTo>
                    <a:pt x="455" y="1625"/>
                  </a:lnTo>
                  <a:lnTo>
                    <a:pt x="489" y="1699"/>
                  </a:lnTo>
                  <a:lnTo>
                    <a:pt x="577" y="1739"/>
                  </a:lnTo>
                  <a:lnTo>
                    <a:pt x="727" y="1732"/>
                  </a:lnTo>
                  <a:lnTo>
                    <a:pt x="864" y="1671"/>
                  </a:lnTo>
                  <a:lnTo>
                    <a:pt x="970" y="1616"/>
                  </a:lnTo>
                  <a:lnTo>
                    <a:pt x="1174" y="1335"/>
                  </a:lnTo>
                  <a:lnTo>
                    <a:pt x="1229" y="1087"/>
                  </a:lnTo>
                  <a:lnTo>
                    <a:pt x="1244" y="981"/>
                  </a:lnTo>
                  <a:lnTo>
                    <a:pt x="1305" y="911"/>
                  </a:lnTo>
                  <a:lnTo>
                    <a:pt x="1373" y="764"/>
                  </a:lnTo>
                  <a:lnTo>
                    <a:pt x="1425" y="548"/>
                  </a:lnTo>
                  <a:lnTo>
                    <a:pt x="769" y="0"/>
                  </a:lnTo>
                  <a:lnTo>
                    <a:pt x="423" y="6"/>
                  </a:lnTo>
                  <a:lnTo>
                    <a:pt x="423" y="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6" name="Freeform 8"/>
            <p:cNvSpPr>
              <a:spLocks/>
            </p:cNvSpPr>
            <p:nvPr/>
          </p:nvSpPr>
          <p:spPr bwMode="auto">
            <a:xfrm>
              <a:off x="3056" y="1764"/>
              <a:ext cx="37" cy="76"/>
            </a:xfrm>
            <a:custGeom>
              <a:avLst/>
              <a:gdLst>
                <a:gd name="T0" fmla="*/ 0 w 74"/>
                <a:gd name="T1" fmla="*/ 0 h 152"/>
                <a:gd name="T2" fmla="*/ 26 w 74"/>
                <a:gd name="T3" fmla="*/ 0 h 152"/>
                <a:gd name="T4" fmla="*/ 61 w 74"/>
                <a:gd name="T5" fmla="*/ 27 h 152"/>
                <a:gd name="T6" fmla="*/ 72 w 74"/>
                <a:gd name="T7" fmla="*/ 57 h 152"/>
                <a:gd name="T8" fmla="*/ 74 w 74"/>
                <a:gd name="T9" fmla="*/ 101 h 152"/>
                <a:gd name="T10" fmla="*/ 53 w 74"/>
                <a:gd name="T11" fmla="*/ 133 h 152"/>
                <a:gd name="T12" fmla="*/ 28 w 74"/>
                <a:gd name="T13" fmla="*/ 152 h 152"/>
                <a:gd name="T14" fmla="*/ 5 w 74"/>
                <a:gd name="T15" fmla="*/ 152 h 152"/>
                <a:gd name="T16" fmla="*/ 5 w 74"/>
                <a:gd name="T17" fmla="*/ 88 h 152"/>
                <a:gd name="T18" fmla="*/ 0 w 74"/>
                <a:gd name="T19" fmla="*/ 0 h 152"/>
                <a:gd name="T20" fmla="*/ 0 w 74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52">
                  <a:moveTo>
                    <a:pt x="0" y="0"/>
                  </a:moveTo>
                  <a:lnTo>
                    <a:pt x="26" y="0"/>
                  </a:lnTo>
                  <a:lnTo>
                    <a:pt x="61" y="27"/>
                  </a:lnTo>
                  <a:lnTo>
                    <a:pt x="72" y="57"/>
                  </a:lnTo>
                  <a:lnTo>
                    <a:pt x="74" y="101"/>
                  </a:lnTo>
                  <a:lnTo>
                    <a:pt x="53" y="133"/>
                  </a:lnTo>
                  <a:lnTo>
                    <a:pt x="28" y="152"/>
                  </a:lnTo>
                  <a:lnTo>
                    <a:pt x="5" y="152"/>
                  </a:lnTo>
                  <a:lnTo>
                    <a:pt x="5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7" name="Freeform 9"/>
            <p:cNvSpPr>
              <a:spLocks/>
            </p:cNvSpPr>
            <p:nvPr/>
          </p:nvSpPr>
          <p:spPr bwMode="auto">
            <a:xfrm>
              <a:off x="2538" y="1830"/>
              <a:ext cx="52" cy="88"/>
            </a:xfrm>
            <a:custGeom>
              <a:avLst/>
              <a:gdLst>
                <a:gd name="T0" fmla="*/ 65 w 105"/>
                <a:gd name="T1" fmla="*/ 0 h 175"/>
                <a:gd name="T2" fmla="*/ 86 w 105"/>
                <a:gd name="T3" fmla="*/ 130 h 175"/>
                <a:gd name="T4" fmla="*/ 105 w 105"/>
                <a:gd name="T5" fmla="*/ 170 h 175"/>
                <a:gd name="T6" fmla="*/ 67 w 105"/>
                <a:gd name="T7" fmla="*/ 175 h 175"/>
                <a:gd name="T8" fmla="*/ 35 w 105"/>
                <a:gd name="T9" fmla="*/ 170 h 175"/>
                <a:gd name="T10" fmla="*/ 6 w 105"/>
                <a:gd name="T11" fmla="*/ 124 h 175"/>
                <a:gd name="T12" fmla="*/ 0 w 105"/>
                <a:gd name="T13" fmla="*/ 69 h 175"/>
                <a:gd name="T14" fmla="*/ 25 w 105"/>
                <a:gd name="T15" fmla="*/ 19 h 175"/>
                <a:gd name="T16" fmla="*/ 42 w 105"/>
                <a:gd name="T17" fmla="*/ 8 h 175"/>
                <a:gd name="T18" fmla="*/ 65 w 105"/>
                <a:gd name="T19" fmla="*/ 0 h 175"/>
                <a:gd name="T20" fmla="*/ 65 w 10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75">
                  <a:moveTo>
                    <a:pt x="65" y="0"/>
                  </a:moveTo>
                  <a:lnTo>
                    <a:pt x="86" y="130"/>
                  </a:lnTo>
                  <a:lnTo>
                    <a:pt x="105" y="170"/>
                  </a:lnTo>
                  <a:lnTo>
                    <a:pt x="67" y="175"/>
                  </a:lnTo>
                  <a:lnTo>
                    <a:pt x="35" y="170"/>
                  </a:lnTo>
                  <a:lnTo>
                    <a:pt x="6" y="124"/>
                  </a:lnTo>
                  <a:lnTo>
                    <a:pt x="0" y="69"/>
                  </a:lnTo>
                  <a:lnTo>
                    <a:pt x="25" y="19"/>
                  </a:lnTo>
                  <a:lnTo>
                    <a:pt x="42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auto">
            <a:xfrm>
              <a:off x="2867" y="1623"/>
              <a:ext cx="89" cy="28"/>
            </a:xfrm>
            <a:custGeom>
              <a:avLst/>
              <a:gdLst>
                <a:gd name="T0" fmla="*/ 0 w 177"/>
                <a:gd name="T1" fmla="*/ 55 h 55"/>
                <a:gd name="T2" fmla="*/ 40 w 177"/>
                <a:gd name="T3" fmla="*/ 55 h 55"/>
                <a:gd name="T4" fmla="*/ 82 w 177"/>
                <a:gd name="T5" fmla="*/ 49 h 55"/>
                <a:gd name="T6" fmla="*/ 143 w 177"/>
                <a:gd name="T7" fmla="*/ 49 h 55"/>
                <a:gd name="T8" fmla="*/ 177 w 177"/>
                <a:gd name="T9" fmla="*/ 28 h 55"/>
                <a:gd name="T10" fmla="*/ 133 w 177"/>
                <a:gd name="T11" fmla="*/ 0 h 55"/>
                <a:gd name="T12" fmla="*/ 86 w 177"/>
                <a:gd name="T13" fmla="*/ 0 h 55"/>
                <a:gd name="T14" fmla="*/ 31 w 177"/>
                <a:gd name="T15" fmla="*/ 19 h 55"/>
                <a:gd name="T16" fmla="*/ 0 w 177"/>
                <a:gd name="T17" fmla="*/ 55 h 55"/>
                <a:gd name="T18" fmla="*/ 0 w 177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55">
                  <a:moveTo>
                    <a:pt x="0" y="55"/>
                  </a:moveTo>
                  <a:lnTo>
                    <a:pt x="40" y="55"/>
                  </a:lnTo>
                  <a:lnTo>
                    <a:pt x="82" y="49"/>
                  </a:lnTo>
                  <a:lnTo>
                    <a:pt x="143" y="49"/>
                  </a:lnTo>
                  <a:lnTo>
                    <a:pt x="177" y="28"/>
                  </a:lnTo>
                  <a:lnTo>
                    <a:pt x="133" y="0"/>
                  </a:lnTo>
                  <a:lnTo>
                    <a:pt x="86" y="0"/>
                  </a:lnTo>
                  <a:lnTo>
                    <a:pt x="31" y="1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9" name="Freeform 11"/>
            <p:cNvSpPr>
              <a:spLocks/>
            </p:cNvSpPr>
            <p:nvPr/>
          </p:nvSpPr>
          <p:spPr bwMode="auto">
            <a:xfrm>
              <a:off x="2634" y="1655"/>
              <a:ext cx="87" cy="33"/>
            </a:xfrm>
            <a:custGeom>
              <a:avLst/>
              <a:gdLst>
                <a:gd name="T0" fmla="*/ 0 w 173"/>
                <a:gd name="T1" fmla="*/ 64 h 64"/>
                <a:gd name="T2" fmla="*/ 61 w 173"/>
                <a:gd name="T3" fmla="*/ 55 h 64"/>
                <a:gd name="T4" fmla="*/ 173 w 173"/>
                <a:gd name="T5" fmla="*/ 30 h 64"/>
                <a:gd name="T6" fmla="*/ 132 w 173"/>
                <a:gd name="T7" fmla="*/ 0 h 64"/>
                <a:gd name="T8" fmla="*/ 92 w 173"/>
                <a:gd name="T9" fmla="*/ 0 h 64"/>
                <a:gd name="T10" fmla="*/ 46 w 173"/>
                <a:gd name="T11" fmla="*/ 11 h 64"/>
                <a:gd name="T12" fmla="*/ 2 w 173"/>
                <a:gd name="T13" fmla="*/ 45 h 64"/>
                <a:gd name="T14" fmla="*/ 0 w 173"/>
                <a:gd name="T15" fmla="*/ 64 h 64"/>
                <a:gd name="T16" fmla="*/ 0 w 17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64">
                  <a:moveTo>
                    <a:pt x="0" y="64"/>
                  </a:moveTo>
                  <a:lnTo>
                    <a:pt x="61" y="55"/>
                  </a:lnTo>
                  <a:lnTo>
                    <a:pt x="173" y="30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46" y="11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0" name="Freeform 12"/>
            <p:cNvSpPr>
              <a:spLocks/>
            </p:cNvSpPr>
            <p:nvPr/>
          </p:nvSpPr>
          <p:spPr bwMode="auto">
            <a:xfrm>
              <a:off x="2715" y="1859"/>
              <a:ext cx="212" cy="57"/>
            </a:xfrm>
            <a:custGeom>
              <a:avLst/>
              <a:gdLst>
                <a:gd name="T0" fmla="*/ 4 w 424"/>
                <a:gd name="T1" fmla="*/ 33 h 114"/>
                <a:gd name="T2" fmla="*/ 82 w 424"/>
                <a:gd name="T3" fmla="*/ 21 h 114"/>
                <a:gd name="T4" fmla="*/ 232 w 424"/>
                <a:gd name="T5" fmla="*/ 12 h 114"/>
                <a:gd name="T6" fmla="*/ 394 w 424"/>
                <a:gd name="T7" fmla="*/ 0 h 114"/>
                <a:gd name="T8" fmla="*/ 424 w 424"/>
                <a:gd name="T9" fmla="*/ 8 h 114"/>
                <a:gd name="T10" fmla="*/ 396 w 424"/>
                <a:gd name="T11" fmla="*/ 54 h 114"/>
                <a:gd name="T12" fmla="*/ 314 w 424"/>
                <a:gd name="T13" fmla="*/ 97 h 114"/>
                <a:gd name="T14" fmla="*/ 131 w 424"/>
                <a:gd name="T15" fmla="*/ 114 h 114"/>
                <a:gd name="T16" fmla="*/ 29 w 424"/>
                <a:gd name="T17" fmla="*/ 92 h 114"/>
                <a:gd name="T18" fmla="*/ 0 w 424"/>
                <a:gd name="T19" fmla="*/ 57 h 114"/>
                <a:gd name="T20" fmla="*/ 4 w 424"/>
                <a:gd name="T21" fmla="*/ 33 h 114"/>
                <a:gd name="T22" fmla="*/ 4 w 424"/>
                <a:gd name="T23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4">
                  <a:moveTo>
                    <a:pt x="4" y="33"/>
                  </a:moveTo>
                  <a:lnTo>
                    <a:pt x="82" y="21"/>
                  </a:lnTo>
                  <a:lnTo>
                    <a:pt x="232" y="12"/>
                  </a:lnTo>
                  <a:lnTo>
                    <a:pt x="394" y="0"/>
                  </a:lnTo>
                  <a:lnTo>
                    <a:pt x="424" y="8"/>
                  </a:lnTo>
                  <a:lnTo>
                    <a:pt x="396" y="54"/>
                  </a:lnTo>
                  <a:lnTo>
                    <a:pt x="314" y="97"/>
                  </a:lnTo>
                  <a:lnTo>
                    <a:pt x="131" y="114"/>
                  </a:lnTo>
                  <a:lnTo>
                    <a:pt x="29" y="92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1" name="Freeform 13"/>
            <p:cNvSpPr>
              <a:spLocks/>
            </p:cNvSpPr>
            <p:nvPr/>
          </p:nvSpPr>
          <p:spPr bwMode="auto">
            <a:xfrm>
              <a:off x="2715" y="1870"/>
              <a:ext cx="222" cy="73"/>
            </a:xfrm>
            <a:custGeom>
              <a:avLst/>
              <a:gdLst>
                <a:gd name="T0" fmla="*/ 0 w 445"/>
                <a:gd name="T1" fmla="*/ 57 h 147"/>
                <a:gd name="T2" fmla="*/ 48 w 445"/>
                <a:gd name="T3" fmla="*/ 110 h 147"/>
                <a:gd name="T4" fmla="*/ 116 w 445"/>
                <a:gd name="T5" fmla="*/ 139 h 147"/>
                <a:gd name="T6" fmla="*/ 205 w 445"/>
                <a:gd name="T7" fmla="*/ 147 h 147"/>
                <a:gd name="T8" fmla="*/ 293 w 445"/>
                <a:gd name="T9" fmla="*/ 137 h 147"/>
                <a:gd name="T10" fmla="*/ 352 w 445"/>
                <a:gd name="T11" fmla="*/ 118 h 147"/>
                <a:gd name="T12" fmla="*/ 397 w 445"/>
                <a:gd name="T13" fmla="*/ 76 h 147"/>
                <a:gd name="T14" fmla="*/ 445 w 445"/>
                <a:gd name="T15" fmla="*/ 0 h 147"/>
                <a:gd name="T16" fmla="*/ 358 w 445"/>
                <a:gd name="T17" fmla="*/ 42 h 147"/>
                <a:gd name="T18" fmla="*/ 299 w 445"/>
                <a:gd name="T19" fmla="*/ 59 h 147"/>
                <a:gd name="T20" fmla="*/ 171 w 445"/>
                <a:gd name="T21" fmla="*/ 71 h 147"/>
                <a:gd name="T22" fmla="*/ 93 w 445"/>
                <a:gd name="T23" fmla="*/ 72 h 147"/>
                <a:gd name="T24" fmla="*/ 36 w 445"/>
                <a:gd name="T25" fmla="*/ 63 h 147"/>
                <a:gd name="T26" fmla="*/ 0 w 445"/>
                <a:gd name="T27" fmla="*/ 57 h 147"/>
                <a:gd name="T28" fmla="*/ 0 w 445"/>
                <a:gd name="T29" fmla="*/ 5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147">
                  <a:moveTo>
                    <a:pt x="0" y="57"/>
                  </a:moveTo>
                  <a:lnTo>
                    <a:pt x="48" y="110"/>
                  </a:lnTo>
                  <a:lnTo>
                    <a:pt x="116" y="139"/>
                  </a:lnTo>
                  <a:lnTo>
                    <a:pt x="205" y="147"/>
                  </a:lnTo>
                  <a:lnTo>
                    <a:pt x="293" y="137"/>
                  </a:lnTo>
                  <a:lnTo>
                    <a:pt x="352" y="118"/>
                  </a:lnTo>
                  <a:lnTo>
                    <a:pt x="397" y="76"/>
                  </a:lnTo>
                  <a:lnTo>
                    <a:pt x="445" y="0"/>
                  </a:lnTo>
                  <a:lnTo>
                    <a:pt x="358" y="42"/>
                  </a:lnTo>
                  <a:lnTo>
                    <a:pt x="299" y="59"/>
                  </a:lnTo>
                  <a:lnTo>
                    <a:pt x="171" y="71"/>
                  </a:lnTo>
                  <a:lnTo>
                    <a:pt x="93" y="72"/>
                  </a:lnTo>
                  <a:lnTo>
                    <a:pt x="36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2" name="Freeform 14"/>
            <p:cNvSpPr>
              <a:spLocks/>
            </p:cNvSpPr>
            <p:nvPr/>
          </p:nvSpPr>
          <p:spPr bwMode="auto">
            <a:xfrm>
              <a:off x="2750" y="1902"/>
              <a:ext cx="151" cy="23"/>
            </a:xfrm>
            <a:custGeom>
              <a:avLst/>
              <a:gdLst>
                <a:gd name="T0" fmla="*/ 0 w 303"/>
                <a:gd name="T1" fmla="*/ 21 h 45"/>
                <a:gd name="T2" fmla="*/ 56 w 303"/>
                <a:gd name="T3" fmla="*/ 19 h 45"/>
                <a:gd name="T4" fmla="*/ 183 w 303"/>
                <a:gd name="T5" fmla="*/ 11 h 45"/>
                <a:gd name="T6" fmla="*/ 303 w 303"/>
                <a:gd name="T7" fmla="*/ 0 h 45"/>
                <a:gd name="T8" fmla="*/ 274 w 303"/>
                <a:gd name="T9" fmla="*/ 23 h 45"/>
                <a:gd name="T10" fmla="*/ 210 w 303"/>
                <a:gd name="T11" fmla="*/ 44 h 45"/>
                <a:gd name="T12" fmla="*/ 126 w 303"/>
                <a:gd name="T13" fmla="*/ 45 h 45"/>
                <a:gd name="T14" fmla="*/ 40 w 303"/>
                <a:gd name="T15" fmla="*/ 44 h 45"/>
                <a:gd name="T16" fmla="*/ 0 w 303"/>
                <a:gd name="T17" fmla="*/ 21 h 45"/>
                <a:gd name="T18" fmla="*/ 0 w 303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45">
                  <a:moveTo>
                    <a:pt x="0" y="21"/>
                  </a:moveTo>
                  <a:lnTo>
                    <a:pt x="56" y="19"/>
                  </a:lnTo>
                  <a:lnTo>
                    <a:pt x="183" y="11"/>
                  </a:lnTo>
                  <a:lnTo>
                    <a:pt x="303" y="0"/>
                  </a:lnTo>
                  <a:lnTo>
                    <a:pt x="274" y="23"/>
                  </a:lnTo>
                  <a:lnTo>
                    <a:pt x="210" y="44"/>
                  </a:lnTo>
                  <a:lnTo>
                    <a:pt x="126" y="45"/>
                  </a:lnTo>
                  <a:lnTo>
                    <a:pt x="40" y="4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3" name="Freeform 15"/>
            <p:cNvSpPr>
              <a:spLocks/>
            </p:cNvSpPr>
            <p:nvPr/>
          </p:nvSpPr>
          <p:spPr bwMode="auto">
            <a:xfrm>
              <a:off x="2583" y="1563"/>
              <a:ext cx="149" cy="52"/>
            </a:xfrm>
            <a:custGeom>
              <a:avLst/>
              <a:gdLst>
                <a:gd name="T0" fmla="*/ 272 w 298"/>
                <a:gd name="T1" fmla="*/ 46 h 105"/>
                <a:gd name="T2" fmla="*/ 241 w 298"/>
                <a:gd name="T3" fmla="*/ 48 h 105"/>
                <a:gd name="T4" fmla="*/ 121 w 298"/>
                <a:gd name="T5" fmla="*/ 53 h 105"/>
                <a:gd name="T6" fmla="*/ 64 w 298"/>
                <a:gd name="T7" fmla="*/ 69 h 105"/>
                <a:gd name="T8" fmla="*/ 0 w 298"/>
                <a:gd name="T9" fmla="*/ 105 h 105"/>
                <a:gd name="T10" fmla="*/ 40 w 298"/>
                <a:gd name="T11" fmla="*/ 55 h 105"/>
                <a:gd name="T12" fmla="*/ 72 w 298"/>
                <a:gd name="T13" fmla="*/ 29 h 105"/>
                <a:gd name="T14" fmla="*/ 108 w 298"/>
                <a:gd name="T15" fmla="*/ 10 h 105"/>
                <a:gd name="T16" fmla="*/ 158 w 298"/>
                <a:gd name="T17" fmla="*/ 6 h 105"/>
                <a:gd name="T18" fmla="*/ 230 w 298"/>
                <a:gd name="T19" fmla="*/ 0 h 105"/>
                <a:gd name="T20" fmla="*/ 281 w 298"/>
                <a:gd name="T21" fmla="*/ 12 h 105"/>
                <a:gd name="T22" fmla="*/ 298 w 298"/>
                <a:gd name="T23" fmla="*/ 29 h 105"/>
                <a:gd name="T24" fmla="*/ 287 w 298"/>
                <a:gd name="T25" fmla="*/ 40 h 105"/>
                <a:gd name="T26" fmla="*/ 272 w 298"/>
                <a:gd name="T27" fmla="*/ 46 h 105"/>
                <a:gd name="T28" fmla="*/ 272 w 298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105">
                  <a:moveTo>
                    <a:pt x="272" y="46"/>
                  </a:moveTo>
                  <a:lnTo>
                    <a:pt x="241" y="48"/>
                  </a:lnTo>
                  <a:lnTo>
                    <a:pt x="121" y="53"/>
                  </a:lnTo>
                  <a:lnTo>
                    <a:pt x="64" y="69"/>
                  </a:lnTo>
                  <a:lnTo>
                    <a:pt x="0" y="105"/>
                  </a:lnTo>
                  <a:lnTo>
                    <a:pt x="40" y="55"/>
                  </a:lnTo>
                  <a:lnTo>
                    <a:pt x="72" y="29"/>
                  </a:lnTo>
                  <a:lnTo>
                    <a:pt x="108" y="10"/>
                  </a:lnTo>
                  <a:lnTo>
                    <a:pt x="158" y="6"/>
                  </a:lnTo>
                  <a:lnTo>
                    <a:pt x="230" y="0"/>
                  </a:lnTo>
                  <a:lnTo>
                    <a:pt x="281" y="12"/>
                  </a:lnTo>
                  <a:lnTo>
                    <a:pt x="298" y="29"/>
                  </a:lnTo>
                  <a:lnTo>
                    <a:pt x="287" y="40"/>
                  </a:lnTo>
                  <a:lnTo>
                    <a:pt x="272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4" name="Freeform 16"/>
            <p:cNvSpPr>
              <a:spLocks/>
            </p:cNvSpPr>
            <p:nvPr/>
          </p:nvSpPr>
          <p:spPr bwMode="auto">
            <a:xfrm>
              <a:off x="2853" y="1537"/>
              <a:ext cx="144" cy="32"/>
            </a:xfrm>
            <a:custGeom>
              <a:avLst/>
              <a:gdLst>
                <a:gd name="T0" fmla="*/ 0 w 289"/>
                <a:gd name="T1" fmla="*/ 59 h 63"/>
                <a:gd name="T2" fmla="*/ 36 w 289"/>
                <a:gd name="T3" fmla="*/ 63 h 63"/>
                <a:gd name="T4" fmla="*/ 102 w 289"/>
                <a:gd name="T5" fmla="*/ 53 h 63"/>
                <a:gd name="T6" fmla="*/ 179 w 289"/>
                <a:gd name="T7" fmla="*/ 47 h 63"/>
                <a:gd name="T8" fmla="*/ 226 w 289"/>
                <a:gd name="T9" fmla="*/ 51 h 63"/>
                <a:gd name="T10" fmla="*/ 289 w 289"/>
                <a:gd name="T11" fmla="*/ 63 h 63"/>
                <a:gd name="T12" fmla="*/ 236 w 289"/>
                <a:gd name="T13" fmla="*/ 21 h 63"/>
                <a:gd name="T14" fmla="*/ 207 w 289"/>
                <a:gd name="T15" fmla="*/ 11 h 63"/>
                <a:gd name="T16" fmla="*/ 169 w 289"/>
                <a:gd name="T17" fmla="*/ 0 h 63"/>
                <a:gd name="T18" fmla="*/ 127 w 289"/>
                <a:gd name="T19" fmla="*/ 4 h 63"/>
                <a:gd name="T20" fmla="*/ 93 w 289"/>
                <a:gd name="T21" fmla="*/ 11 h 63"/>
                <a:gd name="T22" fmla="*/ 55 w 289"/>
                <a:gd name="T23" fmla="*/ 15 h 63"/>
                <a:gd name="T24" fmla="*/ 23 w 289"/>
                <a:gd name="T25" fmla="*/ 28 h 63"/>
                <a:gd name="T26" fmla="*/ 5 w 289"/>
                <a:gd name="T27" fmla="*/ 44 h 63"/>
                <a:gd name="T28" fmla="*/ 0 w 289"/>
                <a:gd name="T29" fmla="*/ 59 h 63"/>
                <a:gd name="T30" fmla="*/ 0 w 289"/>
                <a:gd name="T31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63">
                  <a:moveTo>
                    <a:pt x="0" y="59"/>
                  </a:moveTo>
                  <a:lnTo>
                    <a:pt x="36" y="63"/>
                  </a:lnTo>
                  <a:lnTo>
                    <a:pt x="102" y="53"/>
                  </a:lnTo>
                  <a:lnTo>
                    <a:pt x="179" y="47"/>
                  </a:lnTo>
                  <a:lnTo>
                    <a:pt x="226" y="51"/>
                  </a:lnTo>
                  <a:lnTo>
                    <a:pt x="289" y="63"/>
                  </a:lnTo>
                  <a:lnTo>
                    <a:pt x="236" y="21"/>
                  </a:lnTo>
                  <a:lnTo>
                    <a:pt x="207" y="11"/>
                  </a:lnTo>
                  <a:lnTo>
                    <a:pt x="169" y="0"/>
                  </a:lnTo>
                  <a:lnTo>
                    <a:pt x="127" y="4"/>
                  </a:lnTo>
                  <a:lnTo>
                    <a:pt x="93" y="11"/>
                  </a:lnTo>
                  <a:lnTo>
                    <a:pt x="55" y="15"/>
                  </a:lnTo>
                  <a:lnTo>
                    <a:pt x="23" y="28"/>
                  </a:lnTo>
                  <a:lnTo>
                    <a:pt x="5" y="4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5" name="Freeform 17"/>
            <p:cNvSpPr>
              <a:spLocks/>
            </p:cNvSpPr>
            <p:nvPr/>
          </p:nvSpPr>
          <p:spPr bwMode="auto">
            <a:xfrm>
              <a:off x="2823" y="1579"/>
              <a:ext cx="41" cy="105"/>
            </a:xfrm>
            <a:custGeom>
              <a:avLst/>
              <a:gdLst>
                <a:gd name="T0" fmla="*/ 21 w 82"/>
                <a:gd name="T1" fmla="*/ 15 h 209"/>
                <a:gd name="T2" fmla="*/ 4 w 82"/>
                <a:gd name="T3" fmla="*/ 49 h 209"/>
                <a:gd name="T4" fmla="*/ 0 w 82"/>
                <a:gd name="T5" fmla="*/ 70 h 209"/>
                <a:gd name="T6" fmla="*/ 0 w 82"/>
                <a:gd name="T7" fmla="*/ 91 h 209"/>
                <a:gd name="T8" fmla="*/ 6 w 82"/>
                <a:gd name="T9" fmla="*/ 125 h 209"/>
                <a:gd name="T10" fmla="*/ 25 w 82"/>
                <a:gd name="T11" fmla="*/ 169 h 209"/>
                <a:gd name="T12" fmla="*/ 82 w 82"/>
                <a:gd name="T13" fmla="*/ 209 h 209"/>
                <a:gd name="T14" fmla="*/ 57 w 82"/>
                <a:gd name="T15" fmla="*/ 171 h 209"/>
                <a:gd name="T16" fmla="*/ 53 w 82"/>
                <a:gd name="T17" fmla="*/ 144 h 209"/>
                <a:gd name="T18" fmla="*/ 63 w 82"/>
                <a:gd name="T19" fmla="*/ 115 h 209"/>
                <a:gd name="T20" fmla="*/ 78 w 82"/>
                <a:gd name="T21" fmla="*/ 87 h 209"/>
                <a:gd name="T22" fmla="*/ 51 w 82"/>
                <a:gd name="T23" fmla="*/ 106 h 209"/>
                <a:gd name="T24" fmla="*/ 34 w 82"/>
                <a:gd name="T25" fmla="*/ 123 h 209"/>
                <a:gd name="T26" fmla="*/ 23 w 82"/>
                <a:gd name="T27" fmla="*/ 85 h 209"/>
                <a:gd name="T28" fmla="*/ 23 w 82"/>
                <a:gd name="T29" fmla="*/ 49 h 209"/>
                <a:gd name="T30" fmla="*/ 38 w 82"/>
                <a:gd name="T31" fmla="*/ 0 h 209"/>
                <a:gd name="T32" fmla="*/ 21 w 82"/>
                <a:gd name="T33" fmla="*/ 15 h 209"/>
                <a:gd name="T34" fmla="*/ 21 w 82"/>
                <a:gd name="T35" fmla="*/ 1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209">
                  <a:moveTo>
                    <a:pt x="21" y="15"/>
                  </a:moveTo>
                  <a:lnTo>
                    <a:pt x="4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125"/>
                  </a:lnTo>
                  <a:lnTo>
                    <a:pt x="25" y="169"/>
                  </a:lnTo>
                  <a:lnTo>
                    <a:pt x="82" y="209"/>
                  </a:lnTo>
                  <a:lnTo>
                    <a:pt x="57" y="171"/>
                  </a:lnTo>
                  <a:lnTo>
                    <a:pt x="53" y="144"/>
                  </a:lnTo>
                  <a:lnTo>
                    <a:pt x="63" y="115"/>
                  </a:lnTo>
                  <a:lnTo>
                    <a:pt x="78" y="87"/>
                  </a:lnTo>
                  <a:lnTo>
                    <a:pt x="51" y="106"/>
                  </a:lnTo>
                  <a:lnTo>
                    <a:pt x="34" y="123"/>
                  </a:lnTo>
                  <a:lnTo>
                    <a:pt x="23" y="85"/>
                  </a:lnTo>
                  <a:lnTo>
                    <a:pt x="23" y="49"/>
                  </a:lnTo>
                  <a:lnTo>
                    <a:pt x="38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6" name="Freeform 18"/>
            <p:cNvSpPr>
              <a:spLocks/>
            </p:cNvSpPr>
            <p:nvPr/>
          </p:nvSpPr>
          <p:spPr bwMode="auto">
            <a:xfrm>
              <a:off x="2863" y="1586"/>
              <a:ext cx="85" cy="20"/>
            </a:xfrm>
            <a:custGeom>
              <a:avLst/>
              <a:gdLst>
                <a:gd name="T0" fmla="*/ 0 w 169"/>
                <a:gd name="T1" fmla="*/ 28 h 40"/>
                <a:gd name="T2" fmla="*/ 42 w 169"/>
                <a:gd name="T3" fmla="*/ 19 h 40"/>
                <a:gd name="T4" fmla="*/ 78 w 169"/>
                <a:gd name="T5" fmla="*/ 17 h 40"/>
                <a:gd name="T6" fmla="*/ 114 w 169"/>
                <a:gd name="T7" fmla="*/ 19 h 40"/>
                <a:gd name="T8" fmla="*/ 140 w 169"/>
                <a:gd name="T9" fmla="*/ 28 h 40"/>
                <a:gd name="T10" fmla="*/ 169 w 169"/>
                <a:gd name="T11" fmla="*/ 40 h 40"/>
                <a:gd name="T12" fmla="*/ 138 w 169"/>
                <a:gd name="T13" fmla="*/ 15 h 40"/>
                <a:gd name="T14" fmla="*/ 104 w 169"/>
                <a:gd name="T15" fmla="*/ 0 h 40"/>
                <a:gd name="T16" fmla="*/ 61 w 169"/>
                <a:gd name="T17" fmla="*/ 2 h 40"/>
                <a:gd name="T18" fmla="*/ 26 w 169"/>
                <a:gd name="T19" fmla="*/ 11 h 40"/>
                <a:gd name="T20" fmla="*/ 0 w 169"/>
                <a:gd name="T21" fmla="*/ 28 h 40"/>
                <a:gd name="T22" fmla="*/ 0 w 169"/>
                <a:gd name="T2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40">
                  <a:moveTo>
                    <a:pt x="0" y="28"/>
                  </a:moveTo>
                  <a:lnTo>
                    <a:pt x="42" y="19"/>
                  </a:lnTo>
                  <a:lnTo>
                    <a:pt x="78" y="17"/>
                  </a:lnTo>
                  <a:lnTo>
                    <a:pt x="114" y="19"/>
                  </a:lnTo>
                  <a:lnTo>
                    <a:pt x="140" y="28"/>
                  </a:lnTo>
                  <a:lnTo>
                    <a:pt x="169" y="40"/>
                  </a:lnTo>
                  <a:lnTo>
                    <a:pt x="138" y="15"/>
                  </a:lnTo>
                  <a:lnTo>
                    <a:pt x="104" y="0"/>
                  </a:lnTo>
                  <a:lnTo>
                    <a:pt x="61" y="2"/>
                  </a:lnTo>
                  <a:lnTo>
                    <a:pt x="26" y="1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7" name="Freeform 19"/>
            <p:cNvSpPr>
              <a:spLocks/>
            </p:cNvSpPr>
            <p:nvPr/>
          </p:nvSpPr>
          <p:spPr bwMode="auto">
            <a:xfrm>
              <a:off x="2859" y="1618"/>
              <a:ext cx="114" cy="36"/>
            </a:xfrm>
            <a:custGeom>
              <a:avLst/>
              <a:gdLst>
                <a:gd name="T0" fmla="*/ 0 w 228"/>
                <a:gd name="T1" fmla="*/ 61 h 73"/>
                <a:gd name="T2" fmla="*/ 50 w 228"/>
                <a:gd name="T3" fmla="*/ 16 h 73"/>
                <a:gd name="T4" fmla="*/ 112 w 228"/>
                <a:gd name="T5" fmla="*/ 0 h 73"/>
                <a:gd name="T6" fmla="*/ 183 w 228"/>
                <a:gd name="T7" fmla="*/ 12 h 73"/>
                <a:gd name="T8" fmla="*/ 228 w 228"/>
                <a:gd name="T9" fmla="*/ 42 h 73"/>
                <a:gd name="T10" fmla="*/ 202 w 228"/>
                <a:gd name="T11" fmla="*/ 52 h 73"/>
                <a:gd name="T12" fmla="*/ 169 w 228"/>
                <a:gd name="T13" fmla="*/ 65 h 73"/>
                <a:gd name="T14" fmla="*/ 145 w 228"/>
                <a:gd name="T15" fmla="*/ 67 h 73"/>
                <a:gd name="T16" fmla="*/ 175 w 228"/>
                <a:gd name="T17" fmla="*/ 48 h 73"/>
                <a:gd name="T18" fmla="*/ 158 w 228"/>
                <a:gd name="T19" fmla="*/ 23 h 73"/>
                <a:gd name="T20" fmla="*/ 107 w 228"/>
                <a:gd name="T21" fmla="*/ 12 h 73"/>
                <a:gd name="T22" fmla="*/ 84 w 228"/>
                <a:gd name="T23" fmla="*/ 25 h 73"/>
                <a:gd name="T24" fmla="*/ 90 w 228"/>
                <a:gd name="T25" fmla="*/ 52 h 73"/>
                <a:gd name="T26" fmla="*/ 52 w 228"/>
                <a:gd name="T27" fmla="*/ 33 h 73"/>
                <a:gd name="T28" fmla="*/ 17 w 228"/>
                <a:gd name="T29" fmla="*/ 71 h 73"/>
                <a:gd name="T30" fmla="*/ 6 w 228"/>
                <a:gd name="T31" fmla="*/ 73 h 73"/>
                <a:gd name="T32" fmla="*/ 0 w 228"/>
                <a:gd name="T33" fmla="*/ 61 h 73"/>
                <a:gd name="T34" fmla="*/ 0 w 228"/>
                <a:gd name="T35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3">
                  <a:moveTo>
                    <a:pt x="0" y="61"/>
                  </a:moveTo>
                  <a:lnTo>
                    <a:pt x="50" y="16"/>
                  </a:lnTo>
                  <a:lnTo>
                    <a:pt x="112" y="0"/>
                  </a:lnTo>
                  <a:lnTo>
                    <a:pt x="183" y="12"/>
                  </a:lnTo>
                  <a:lnTo>
                    <a:pt x="228" y="42"/>
                  </a:lnTo>
                  <a:lnTo>
                    <a:pt x="202" y="52"/>
                  </a:lnTo>
                  <a:lnTo>
                    <a:pt x="169" y="65"/>
                  </a:lnTo>
                  <a:lnTo>
                    <a:pt x="145" y="67"/>
                  </a:lnTo>
                  <a:lnTo>
                    <a:pt x="175" y="48"/>
                  </a:lnTo>
                  <a:lnTo>
                    <a:pt x="158" y="23"/>
                  </a:lnTo>
                  <a:lnTo>
                    <a:pt x="107" y="12"/>
                  </a:lnTo>
                  <a:lnTo>
                    <a:pt x="84" y="25"/>
                  </a:lnTo>
                  <a:lnTo>
                    <a:pt x="90" y="52"/>
                  </a:lnTo>
                  <a:lnTo>
                    <a:pt x="52" y="33"/>
                  </a:lnTo>
                  <a:lnTo>
                    <a:pt x="17" y="71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8" name="Freeform 20"/>
            <p:cNvSpPr>
              <a:spLocks/>
            </p:cNvSpPr>
            <p:nvPr/>
          </p:nvSpPr>
          <p:spPr bwMode="auto">
            <a:xfrm>
              <a:off x="2889" y="1620"/>
              <a:ext cx="43" cy="31"/>
            </a:xfrm>
            <a:custGeom>
              <a:avLst/>
              <a:gdLst>
                <a:gd name="T0" fmla="*/ 48 w 86"/>
                <a:gd name="T1" fmla="*/ 0 h 61"/>
                <a:gd name="T2" fmla="*/ 59 w 86"/>
                <a:gd name="T3" fmla="*/ 31 h 61"/>
                <a:gd name="T4" fmla="*/ 34 w 86"/>
                <a:gd name="T5" fmla="*/ 34 h 61"/>
                <a:gd name="T6" fmla="*/ 0 w 86"/>
                <a:gd name="T7" fmla="*/ 25 h 61"/>
                <a:gd name="T8" fmla="*/ 23 w 86"/>
                <a:gd name="T9" fmla="*/ 61 h 61"/>
                <a:gd name="T10" fmla="*/ 61 w 86"/>
                <a:gd name="T11" fmla="*/ 55 h 61"/>
                <a:gd name="T12" fmla="*/ 74 w 86"/>
                <a:gd name="T13" fmla="*/ 34 h 61"/>
                <a:gd name="T14" fmla="*/ 86 w 86"/>
                <a:gd name="T15" fmla="*/ 4 h 61"/>
                <a:gd name="T16" fmla="*/ 48 w 86"/>
                <a:gd name="T17" fmla="*/ 0 h 61"/>
                <a:gd name="T18" fmla="*/ 48 w 86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1">
                  <a:moveTo>
                    <a:pt x="48" y="0"/>
                  </a:moveTo>
                  <a:lnTo>
                    <a:pt x="59" y="31"/>
                  </a:lnTo>
                  <a:lnTo>
                    <a:pt x="34" y="34"/>
                  </a:lnTo>
                  <a:lnTo>
                    <a:pt x="0" y="25"/>
                  </a:lnTo>
                  <a:lnTo>
                    <a:pt x="23" y="61"/>
                  </a:lnTo>
                  <a:lnTo>
                    <a:pt x="61" y="55"/>
                  </a:lnTo>
                  <a:lnTo>
                    <a:pt x="74" y="34"/>
                  </a:lnTo>
                  <a:lnTo>
                    <a:pt x="86" y="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9" name="Freeform 21"/>
            <p:cNvSpPr>
              <a:spLocks/>
            </p:cNvSpPr>
            <p:nvPr/>
          </p:nvSpPr>
          <p:spPr bwMode="auto">
            <a:xfrm>
              <a:off x="2618" y="1652"/>
              <a:ext cx="111" cy="41"/>
            </a:xfrm>
            <a:custGeom>
              <a:avLst/>
              <a:gdLst>
                <a:gd name="T0" fmla="*/ 221 w 223"/>
                <a:gd name="T1" fmla="*/ 21 h 84"/>
                <a:gd name="T2" fmla="*/ 166 w 223"/>
                <a:gd name="T3" fmla="*/ 0 h 84"/>
                <a:gd name="T4" fmla="*/ 127 w 223"/>
                <a:gd name="T5" fmla="*/ 0 h 84"/>
                <a:gd name="T6" fmla="*/ 74 w 223"/>
                <a:gd name="T7" fmla="*/ 13 h 84"/>
                <a:gd name="T8" fmla="*/ 38 w 223"/>
                <a:gd name="T9" fmla="*/ 38 h 84"/>
                <a:gd name="T10" fmla="*/ 0 w 223"/>
                <a:gd name="T11" fmla="*/ 57 h 84"/>
                <a:gd name="T12" fmla="*/ 0 w 223"/>
                <a:gd name="T13" fmla="*/ 74 h 84"/>
                <a:gd name="T14" fmla="*/ 40 w 223"/>
                <a:gd name="T15" fmla="*/ 84 h 84"/>
                <a:gd name="T16" fmla="*/ 69 w 223"/>
                <a:gd name="T17" fmla="*/ 72 h 84"/>
                <a:gd name="T18" fmla="*/ 55 w 223"/>
                <a:gd name="T19" fmla="*/ 61 h 84"/>
                <a:gd name="T20" fmla="*/ 72 w 223"/>
                <a:gd name="T21" fmla="*/ 34 h 84"/>
                <a:gd name="T22" fmla="*/ 105 w 223"/>
                <a:gd name="T23" fmla="*/ 15 h 84"/>
                <a:gd name="T24" fmla="*/ 135 w 223"/>
                <a:gd name="T25" fmla="*/ 11 h 84"/>
                <a:gd name="T26" fmla="*/ 164 w 223"/>
                <a:gd name="T27" fmla="*/ 13 h 84"/>
                <a:gd name="T28" fmla="*/ 198 w 223"/>
                <a:gd name="T29" fmla="*/ 40 h 84"/>
                <a:gd name="T30" fmla="*/ 223 w 223"/>
                <a:gd name="T31" fmla="*/ 44 h 84"/>
                <a:gd name="T32" fmla="*/ 221 w 223"/>
                <a:gd name="T33" fmla="*/ 21 h 84"/>
                <a:gd name="T34" fmla="*/ 221 w 223"/>
                <a:gd name="T3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84">
                  <a:moveTo>
                    <a:pt x="221" y="21"/>
                  </a:moveTo>
                  <a:lnTo>
                    <a:pt x="166" y="0"/>
                  </a:lnTo>
                  <a:lnTo>
                    <a:pt x="127" y="0"/>
                  </a:lnTo>
                  <a:lnTo>
                    <a:pt x="74" y="13"/>
                  </a:lnTo>
                  <a:lnTo>
                    <a:pt x="38" y="38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40" y="84"/>
                  </a:lnTo>
                  <a:lnTo>
                    <a:pt x="69" y="72"/>
                  </a:lnTo>
                  <a:lnTo>
                    <a:pt x="55" y="61"/>
                  </a:lnTo>
                  <a:lnTo>
                    <a:pt x="72" y="34"/>
                  </a:lnTo>
                  <a:lnTo>
                    <a:pt x="105" y="15"/>
                  </a:lnTo>
                  <a:lnTo>
                    <a:pt x="135" y="11"/>
                  </a:lnTo>
                  <a:lnTo>
                    <a:pt x="164" y="13"/>
                  </a:lnTo>
                  <a:lnTo>
                    <a:pt x="198" y="40"/>
                  </a:lnTo>
                  <a:lnTo>
                    <a:pt x="223" y="44"/>
                  </a:lnTo>
                  <a:lnTo>
                    <a:pt x="221" y="21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0" name="Freeform 22"/>
            <p:cNvSpPr>
              <a:spLocks/>
            </p:cNvSpPr>
            <p:nvPr/>
          </p:nvSpPr>
          <p:spPr bwMode="auto">
            <a:xfrm>
              <a:off x="2658" y="1654"/>
              <a:ext cx="47" cy="29"/>
            </a:xfrm>
            <a:custGeom>
              <a:avLst/>
              <a:gdLst>
                <a:gd name="T0" fmla="*/ 11 w 93"/>
                <a:gd name="T1" fmla="*/ 5 h 57"/>
                <a:gd name="T2" fmla="*/ 23 w 93"/>
                <a:gd name="T3" fmla="*/ 30 h 57"/>
                <a:gd name="T4" fmla="*/ 42 w 93"/>
                <a:gd name="T5" fmla="*/ 30 h 57"/>
                <a:gd name="T6" fmla="*/ 47 w 93"/>
                <a:gd name="T7" fmla="*/ 0 h 57"/>
                <a:gd name="T8" fmla="*/ 87 w 93"/>
                <a:gd name="T9" fmla="*/ 2 h 57"/>
                <a:gd name="T10" fmla="*/ 84 w 93"/>
                <a:gd name="T11" fmla="*/ 32 h 57"/>
                <a:gd name="T12" fmla="*/ 93 w 93"/>
                <a:gd name="T13" fmla="*/ 40 h 57"/>
                <a:gd name="T14" fmla="*/ 55 w 93"/>
                <a:gd name="T15" fmla="*/ 55 h 57"/>
                <a:gd name="T16" fmla="*/ 17 w 93"/>
                <a:gd name="T17" fmla="*/ 57 h 57"/>
                <a:gd name="T18" fmla="*/ 2 w 93"/>
                <a:gd name="T19" fmla="*/ 36 h 57"/>
                <a:gd name="T20" fmla="*/ 0 w 93"/>
                <a:gd name="T21" fmla="*/ 15 h 57"/>
                <a:gd name="T22" fmla="*/ 11 w 93"/>
                <a:gd name="T23" fmla="*/ 5 h 57"/>
                <a:gd name="T24" fmla="*/ 11 w 93"/>
                <a:gd name="T2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57">
                  <a:moveTo>
                    <a:pt x="11" y="5"/>
                  </a:moveTo>
                  <a:lnTo>
                    <a:pt x="23" y="30"/>
                  </a:lnTo>
                  <a:lnTo>
                    <a:pt x="42" y="30"/>
                  </a:lnTo>
                  <a:lnTo>
                    <a:pt x="47" y="0"/>
                  </a:lnTo>
                  <a:lnTo>
                    <a:pt x="87" y="2"/>
                  </a:lnTo>
                  <a:lnTo>
                    <a:pt x="84" y="32"/>
                  </a:lnTo>
                  <a:lnTo>
                    <a:pt x="93" y="40"/>
                  </a:lnTo>
                  <a:lnTo>
                    <a:pt x="55" y="55"/>
                  </a:lnTo>
                  <a:lnTo>
                    <a:pt x="17" y="57"/>
                  </a:lnTo>
                  <a:lnTo>
                    <a:pt x="2" y="36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1" name="Freeform 23"/>
            <p:cNvSpPr>
              <a:spLocks/>
            </p:cNvSpPr>
            <p:nvPr/>
          </p:nvSpPr>
          <p:spPr bwMode="auto">
            <a:xfrm>
              <a:off x="2636" y="1613"/>
              <a:ext cx="67" cy="26"/>
            </a:xfrm>
            <a:custGeom>
              <a:avLst/>
              <a:gdLst>
                <a:gd name="T0" fmla="*/ 0 w 133"/>
                <a:gd name="T1" fmla="*/ 53 h 53"/>
                <a:gd name="T2" fmla="*/ 63 w 133"/>
                <a:gd name="T3" fmla="*/ 21 h 53"/>
                <a:gd name="T4" fmla="*/ 133 w 133"/>
                <a:gd name="T5" fmla="*/ 15 h 53"/>
                <a:gd name="T6" fmla="*/ 101 w 133"/>
                <a:gd name="T7" fmla="*/ 0 h 53"/>
                <a:gd name="T8" fmla="*/ 59 w 133"/>
                <a:gd name="T9" fmla="*/ 8 h 53"/>
                <a:gd name="T10" fmla="*/ 19 w 133"/>
                <a:gd name="T11" fmla="*/ 32 h 53"/>
                <a:gd name="T12" fmla="*/ 0 w 133"/>
                <a:gd name="T13" fmla="*/ 53 h 53"/>
                <a:gd name="T14" fmla="*/ 0 w 13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3">
                  <a:moveTo>
                    <a:pt x="0" y="53"/>
                  </a:moveTo>
                  <a:lnTo>
                    <a:pt x="63" y="21"/>
                  </a:lnTo>
                  <a:lnTo>
                    <a:pt x="133" y="15"/>
                  </a:lnTo>
                  <a:lnTo>
                    <a:pt x="101" y="0"/>
                  </a:lnTo>
                  <a:lnTo>
                    <a:pt x="59" y="8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2" name="Freeform 24"/>
            <p:cNvSpPr>
              <a:spLocks/>
            </p:cNvSpPr>
            <p:nvPr/>
          </p:nvSpPr>
          <p:spPr bwMode="auto">
            <a:xfrm>
              <a:off x="2687" y="1594"/>
              <a:ext cx="84" cy="153"/>
            </a:xfrm>
            <a:custGeom>
              <a:avLst/>
              <a:gdLst>
                <a:gd name="T0" fmla="*/ 118 w 167"/>
                <a:gd name="T1" fmla="*/ 15 h 306"/>
                <a:gd name="T2" fmla="*/ 152 w 167"/>
                <a:gd name="T3" fmla="*/ 70 h 306"/>
                <a:gd name="T4" fmla="*/ 163 w 167"/>
                <a:gd name="T5" fmla="*/ 110 h 306"/>
                <a:gd name="T6" fmla="*/ 167 w 167"/>
                <a:gd name="T7" fmla="*/ 148 h 306"/>
                <a:gd name="T8" fmla="*/ 167 w 167"/>
                <a:gd name="T9" fmla="*/ 181 h 306"/>
                <a:gd name="T10" fmla="*/ 163 w 167"/>
                <a:gd name="T11" fmla="*/ 220 h 306"/>
                <a:gd name="T12" fmla="*/ 146 w 167"/>
                <a:gd name="T13" fmla="*/ 260 h 306"/>
                <a:gd name="T14" fmla="*/ 144 w 167"/>
                <a:gd name="T15" fmla="*/ 283 h 306"/>
                <a:gd name="T16" fmla="*/ 146 w 167"/>
                <a:gd name="T17" fmla="*/ 306 h 306"/>
                <a:gd name="T18" fmla="*/ 127 w 167"/>
                <a:gd name="T19" fmla="*/ 295 h 306"/>
                <a:gd name="T20" fmla="*/ 103 w 167"/>
                <a:gd name="T21" fmla="*/ 289 h 306"/>
                <a:gd name="T22" fmla="*/ 118 w 167"/>
                <a:gd name="T23" fmla="*/ 258 h 306"/>
                <a:gd name="T24" fmla="*/ 122 w 167"/>
                <a:gd name="T25" fmla="*/ 230 h 306"/>
                <a:gd name="T26" fmla="*/ 112 w 167"/>
                <a:gd name="T27" fmla="*/ 184 h 306"/>
                <a:gd name="T28" fmla="*/ 99 w 167"/>
                <a:gd name="T29" fmla="*/ 160 h 306"/>
                <a:gd name="T30" fmla="*/ 110 w 167"/>
                <a:gd name="T31" fmla="*/ 139 h 306"/>
                <a:gd name="T32" fmla="*/ 112 w 167"/>
                <a:gd name="T33" fmla="*/ 114 h 306"/>
                <a:gd name="T34" fmla="*/ 106 w 167"/>
                <a:gd name="T35" fmla="*/ 80 h 306"/>
                <a:gd name="T36" fmla="*/ 82 w 167"/>
                <a:gd name="T37" fmla="*/ 51 h 306"/>
                <a:gd name="T38" fmla="*/ 46 w 167"/>
                <a:gd name="T39" fmla="*/ 23 h 306"/>
                <a:gd name="T40" fmla="*/ 0 w 167"/>
                <a:gd name="T41" fmla="*/ 0 h 306"/>
                <a:gd name="T42" fmla="*/ 70 w 167"/>
                <a:gd name="T43" fmla="*/ 13 h 306"/>
                <a:gd name="T44" fmla="*/ 103 w 167"/>
                <a:gd name="T45" fmla="*/ 21 h 306"/>
                <a:gd name="T46" fmla="*/ 118 w 167"/>
                <a:gd name="T47" fmla="*/ 15 h 306"/>
                <a:gd name="T48" fmla="*/ 118 w 167"/>
                <a:gd name="T49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306">
                  <a:moveTo>
                    <a:pt x="118" y="15"/>
                  </a:moveTo>
                  <a:lnTo>
                    <a:pt x="152" y="70"/>
                  </a:lnTo>
                  <a:lnTo>
                    <a:pt x="163" y="110"/>
                  </a:lnTo>
                  <a:lnTo>
                    <a:pt x="167" y="148"/>
                  </a:lnTo>
                  <a:lnTo>
                    <a:pt x="167" y="181"/>
                  </a:lnTo>
                  <a:lnTo>
                    <a:pt x="163" y="220"/>
                  </a:lnTo>
                  <a:lnTo>
                    <a:pt x="146" y="260"/>
                  </a:lnTo>
                  <a:lnTo>
                    <a:pt x="144" y="283"/>
                  </a:lnTo>
                  <a:lnTo>
                    <a:pt x="146" y="306"/>
                  </a:lnTo>
                  <a:lnTo>
                    <a:pt x="127" y="295"/>
                  </a:lnTo>
                  <a:lnTo>
                    <a:pt x="103" y="289"/>
                  </a:lnTo>
                  <a:lnTo>
                    <a:pt x="118" y="258"/>
                  </a:lnTo>
                  <a:lnTo>
                    <a:pt x="122" y="230"/>
                  </a:lnTo>
                  <a:lnTo>
                    <a:pt x="112" y="184"/>
                  </a:lnTo>
                  <a:lnTo>
                    <a:pt x="99" y="160"/>
                  </a:lnTo>
                  <a:lnTo>
                    <a:pt x="110" y="139"/>
                  </a:lnTo>
                  <a:lnTo>
                    <a:pt x="112" y="114"/>
                  </a:lnTo>
                  <a:lnTo>
                    <a:pt x="106" y="80"/>
                  </a:lnTo>
                  <a:lnTo>
                    <a:pt x="82" y="51"/>
                  </a:lnTo>
                  <a:lnTo>
                    <a:pt x="46" y="23"/>
                  </a:lnTo>
                  <a:lnTo>
                    <a:pt x="0" y="0"/>
                  </a:lnTo>
                  <a:lnTo>
                    <a:pt x="70" y="13"/>
                  </a:lnTo>
                  <a:lnTo>
                    <a:pt x="103" y="21"/>
                  </a:lnTo>
                  <a:lnTo>
                    <a:pt x="118" y="15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3" name="Freeform 25"/>
            <p:cNvSpPr>
              <a:spLocks/>
            </p:cNvSpPr>
            <p:nvPr/>
          </p:nvSpPr>
          <p:spPr bwMode="auto">
            <a:xfrm>
              <a:off x="2731" y="1754"/>
              <a:ext cx="184" cy="59"/>
            </a:xfrm>
            <a:custGeom>
              <a:avLst/>
              <a:gdLst>
                <a:gd name="T0" fmla="*/ 8 w 367"/>
                <a:gd name="T1" fmla="*/ 61 h 118"/>
                <a:gd name="T2" fmla="*/ 31 w 367"/>
                <a:gd name="T3" fmla="*/ 42 h 118"/>
                <a:gd name="T4" fmla="*/ 57 w 367"/>
                <a:gd name="T5" fmla="*/ 40 h 118"/>
                <a:gd name="T6" fmla="*/ 86 w 367"/>
                <a:gd name="T7" fmla="*/ 40 h 118"/>
                <a:gd name="T8" fmla="*/ 109 w 367"/>
                <a:gd name="T9" fmla="*/ 50 h 118"/>
                <a:gd name="T10" fmla="*/ 149 w 367"/>
                <a:gd name="T11" fmla="*/ 74 h 118"/>
                <a:gd name="T12" fmla="*/ 171 w 367"/>
                <a:gd name="T13" fmla="*/ 80 h 118"/>
                <a:gd name="T14" fmla="*/ 191 w 367"/>
                <a:gd name="T15" fmla="*/ 74 h 118"/>
                <a:gd name="T16" fmla="*/ 208 w 367"/>
                <a:gd name="T17" fmla="*/ 61 h 118"/>
                <a:gd name="T18" fmla="*/ 227 w 367"/>
                <a:gd name="T19" fmla="*/ 44 h 118"/>
                <a:gd name="T20" fmla="*/ 248 w 367"/>
                <a:gd name="T21" fmla="*/ 35 h 118"/>
                <a:gd name="T22" fmla="*/ 268 w 367"/>
                <a:gd name="T23" fmla="*/ 33 h 118"/>
                <a:gd name="T24" fmla="*/ 301 w 367"/>
                <a:gd name="T25" fmla="*/ 35 h 118"/>
                <a:gd name="T26" fmla="*/ 326 w 367"/>
                <a:gd name="T27" fmla="*/ 40 h 118"/>
                <a:gd name="T28" fmla="*/ 343 w 367"/>
                <a:gd name="T29" fmla="*/ 33 h 118"/>
                <a:gd name="T30" fmla="*/ 343 w 367"/>
                <a:gd name="T31" fmla="*/ 0 h 118"/>
                <a:gd name="T32" fmla="*/ 367 w 367"/>
                <a:gd name="T33" fmla="*/ 23 h 118"/>
                <a:gd name="T34" fmla="*/ 367 w 367"/>
                <a:gd name="T35" fmla="*/ 50 h 118"/>
                <a:gd name="T36" fmla="*/ 356 w 367"/>
                <a:gd name="T37" fmla="*/ 67 h 118"/>
                <a:gd name="T38" fmla="*/ 343 w 367"/>
                <a:gd name="T39" fmla="*/ 78 h 118"/>
                <a:gd name="T40" fmla="*/ 327 w 367"/>
                <a:gd name="T41" fmla="*/ 74 h 118"/>
                <a:gd name="T42" fmla="*/ 308 w 367"/>
                <a:gd name="T43" fmla="*/ 65 h 118"/>
                <a:gd name="T44" fmla="*/ 280 w 367"/>
                <a:gd name="T45" fmla="*/ 65 h 118"/>
                <a:gd name="T46" fmla="*/ 265 w 367"/>
                <a:gd name="T47" fmla="*/ 78 h 118"/>
                <a:gd name="T48" fmla="*/ 240 w 367"/>
                <a:gd name="T49" fmla="*/ 105 h 118"/>
                <a:gd name="T50" fmla="*/ 215 w 367"/>
                <a:gd name="T51" fmla="*/ 112 h 118"/>
                <a:gd name="T52" fmla="*/ 192 w 367"/>
                <a:gd name="T53" fmla="*/ 118 h 118"/>
                <a:gd name="T54" fmla="*/ 168 w 367"/>
                <a:gd name="T55" fmla="*/ 112 h 118"/>
                <a:gd name="T56" fmla="*/ 145 w 367"/>
                <a:gd name="T57" fmla="*/ 92 h 118"/>
                <a:gd name="T58" fmla="*/ 116 w 367"/>
                <a:gd name="T59" fmla="*/ 74 h 118"/>
                <a:gd name="T60" fmla="*/ 88 w 367"/>
                <a:gd name="T61" fmla="*/ 69 h 118"/>
                <a:gd name="T62" fmla="*/ 69 w 367"/>
                <a:gd name="T63" fmla="*/ 71 h 118"/>
                <a:gd name="T64" fmla="*/ 48 w 367"/>
                <a:gd name="T65" fmla="*/ 80 h 118"/>
                <a:gd name="T66" fmla="*/ 27 w 367"/>
                <a:gd name="T67" fmla="*/ 95 h 118"/>
                <a:gd name="T68" fmla="*/ 8 w 367"/>
                <a:gd name="T69" fmla="*/ 92 h 118"/>
                <a:gd name="T70" fmla="*/ 0 w 367"/>
                <a:gd name="T71" fmla="*/ 80 h 118"/>
                <a:gd name="T72" fmla="*/ 8 w 367"/>
                <a:gd name="T73" fmla="*/ 61 h 118"/>
                <a:gd name="T74" fmla="*/ 8 w 367"/>
                <a:gd name="T7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18">
                  <a:moveTo>
                    <a:pt x="8" y="61"/>
                  </a:moveTo>
                  <a:lnTo>
                    <a:pt x="31" y="42"/>
                  </a:lnTo>
                  <a:lnTo>
                    <a:pt x="57" y="40"/>
                  </a:lnTo>
                  <a:lnTo>
                    <a:pt x="86" y="40"/>
                  </a:lnTo>
                  <a:lnTo>
                    <a:pt x="109" y="50"/>
                  </a:lnTo>
                  <a:lnTo>
                    <a:pt x="149" y="74"/>
                  </a:lnTo>
                  <a:lnTo>
                    <a:pt x="171" y="80"/>
                  </a:lnTo>
                  <a:lnTo>
                    <a:pt x="191" y="74"/>
                  </a:lnTo>
                  <a:lnTo>
                    <a:pt x="208" y="61"/>
                  </a:lnTo>
                  <a:lnTo>
                    <a:pt x="227" y="44"/>
                  </a:lnTo>
                  <a:lnTo>
                    <a:pt x="248" y="35"/>
                  </a:lnTo>
                  <a:lnTo>
                    <a:pt x="268" y="33"/>
                  </a:lnTo>
                  <a:lnTo>
                    <a:pt x="301" y="35"/>
                  </a:lnTo>
                  <a:lnTo>
                    <a:pt x="326" y="40"/>
                  </a:lnTo>
                  <a:lnTo>
                    <a:pt x="343" y="33"/>
                  </a:lnTo>
                  <a:lnTo>
                    <a:pt x="343" y="0"/>
                  </a:lnTo>
                  <a:lnTo>
                    <a:pt x="367" y="23"/>
                  </a:lnTo>
                  <a:lnTo>
                    <a:pt x="367" y="50"/>
                  </a:lnTo>
                  <a:lnTo>
                    <a:pt x="356" y="67"/>
                  </a:lnTo>
                  <a:lnTo>
                    <a:pt x="343" y="78"/>
                  </a:lnTo>
                  <a:lnTo>
                    <a:pt x="327" y="74"/>
                  </a:lnTo>
                  <a:lnTo>
                    <a:pt x="308" y="65"/>
                  </a:lnTo>
                  <a:lnTo>
                    <a:pt x="280" y="65"/>
                  </a:lnTo>
                  <a:lnTo>
                    <a:pt x="265" y="78"/>
                  </a:lnTo>
                  <a:lnTo>
                    <a:pt x="240" y="105"/>
                  </a:lnTo>
                  <a:lnTo>
                    <a:pt x="215" y="112"/>
                  </a:lnTo>
                  <a:lnTo>
                    <a:pt x="192" y="118"/>
                  </a:lnTo>
                  <a:lnTo>
                    <a:pt x="168" y="112"/>
                  </a:lnTo>
                  <a:lnTo>
                    <a:pt x="145" y="92"/>
                  </a:lnTo>
                  <a:lnTo>
                    <a:pt x="116" y="74"/>
                  </a:lnTo>
                  <a:lnTo>
                    <a:pt x="88" y="69"/>
                  </a:lnTo>
                  <a:lnTo>
                    <a:pt x="69" y="71"/>
                  </a:lnTo>
                  <a:lnTo>
                    <a:pt x="48" y="80"/>
                  </a:lnTo>
                  <a:lnTo>
                    <a:pt x="27" y="95"/>
                  </a:lnTo>
                  <a:lnTo>
                    <a:pt x="8" y="92"/>
                  </a:lnTo>
                  <a:lnTo>
                    <a:pt x="0" y="8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Freeform 26"/>
            <p:cNvSpPr>
              <a:spLocks/>
            </p:cNvSpPr>
            <p:nvPr/>
          </p:nvSpPr>
          <p:spPr bwMode="auto">
            <a:xfrm>
              <a:off x="2848" y="1708"/>
              <a:ext cx="28" cy="36"/>
            </a:xfrm>
            <a:custGeom>
              <a:avLst/>
              <a:gdLst>
                <a:gd name="T0" fmla="*/ 0 w 55"/>
                <a:gd name="T1" fmla="*/ 0 h 72"/>
                <a:gd name="T2" fmla="*/ 4 w 55"/>
                <a:gd name="T3" fmla="*/ 23 h 72"/>
                <a:gd name="T4" fmla="*/ 4 w 55"/>
                <a:gd name="T5" fmla="*/ 72 h 72"/>
                <a:gd name="T6" fmla="*/ 29 w 55"/>
                <a:gd name="T7" fmla="*/ 53 h 72"/>
                <a:gd name="T8" fmla="*/ 55 w 55"/>
                <a:gd name="T9" fmla="*/ 48 h 72"/>
                <a:gd name="T10" fmla="*/ 42 w 55"/>
                <a:gd name="T11" fmla="*/ 27 h 72"/>
                <a:gd name="T12" fmla="*/ 21 w 55"/>
                <a:gd name="T13" fmla="*/ 4 h 72"/>
                <a:gd name="T14" fmla="*/ 0 w 55"/>
                <a:gd name="T15" fmla="*/ 0 h 72"/>
                <a:gd name="T16" fmla="*/ 0 w 5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2">
                  <a:moveTo>
                    <a:pt x="0" y="0"/>
                  </a:moveTo>
                  <a:lnTo>
                    <a:pt x="4" y="23"/>
                  </a:lnTo>
                  <a:lnTo>
                    <a:pt x="4" y="72"/>
                  </a:lnTo>
                  <a:lnTo>
                    <a:pt x="29" y="53"/>
                  </a:lnTo>
                  <a:lnTo>
                    <a:pt x="55" y="48"/>
                  </a:lnTo>
                  <a:lnTo>
                    <a:pt x="42" y="27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5" name="Freeform 27"/>
            <p:cNvSpPr>
              <a:spLocks/>
            </p:cNvSpPr>
            <p:nvPr/>
          </p:nvSpPr>
          <p:spPr bwMode="auto">
            <a:xfrm>
              <a:off x="2642" y="1751"/>
              <a:ext cx="86" cy="149"/>
            </a:xfrm>
            <a:custGeom>
              <a:avLst/>
              <a:gdLst>
                <a:gd name="T0" fmla="*/ 173 w 173"/>
                <a:gd name="T1" fmla="*/ 0 h 296"/>
                <a:gd name="T2" fmla="*/ 146 w 173"/>
                <a:gd name="T3" fmla="*/ 47 h 296"/>
                <a:gd name="T4" fmla="*/ 106 w 173"/>
                <a:gd name="T5" fmla="*/ 127 h 296"/>
                <a:gd name="T6" fmla="*/ 57 w 173"/>
                <a:gd name="T7" fmla="*/ 214 h 296"/>
                <a:gd name="T8" fmla="*/ 57 w 173"/>
                <a:gd name="T9" fmla="*/ 296 h 296"/>
                <a:gd name="T10" fmla="*/ 26 w 173"/>
                <a:gd name="T11" fmla="*/ 254 h 296"/>
                <a:gd name="T12" fmla="*/ 26 w 173"/>
                <a:gd name="T13" fmla="*/ 216 h 296"/>
                <a:gd name="T14" fmla="*/ 0 w 173"/>
                <a:gd name="T15" fmla="*/ 205 h 296"/>
                <a:gd name="T16" fmla="*/ 55 w 173"/>
                <a:gd name="T17" fmla="*/ 154 h 296"/>
                <a:gd name="T18" fmla="*/ 104 w 173"/>
                <a:gd name="T19" fmla="*/ 87 h 296"/>
                <a:gd name="T20" fmla="*/ 173 w 173"/>
                <a:gd name="T21" fmla="*/ 0 h 296"/>
                <a:gd name="T22" fmla="*/ 173 w 17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96">
                  <a:moveTo>
                    <a:pt x="173" y="0"/>
                  </a:moveTo>
                  <a:lnTo>
                    <a:pt x="146" y="47"/>
                  </a:lnTo>
                  <a:lnTo>
                    <a:pt x="106" y="127"/>
                  </a:lnTo>
                  <a:lnTo>
                    <a:pt x="57" y="214"/>
                  </a:lnTo>
                  <a:lnTo>
                    <a:pt x="57" y="296"/>
                  </a:lnTo>
                  <a:lnTo>
                    <a:pt x="26" y="254"/>
                  </a:lnTo>
                  <a:lnTo>
                    <a:pt x="26" y="216"/>
                  </a:lnTo>
                  <a:lnTo>
                    <a:pt x="0" y="205"/>
                  </a:lnTo>
                  <a:lnTo>
                    <a:pt x="55" y="154"/>
                  </a:lnTo>
                  <a:lnTo>
                    <a:pt x="104" y="87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6" name="Freeform 28"/>
            <p:cNvSpPr>
              <a:spLocks/>
            </p:cNvSpPr>
            <p:nvPr/>
          </p:nvSpPr>
          <p:spPr bwMode="auto">
            <a:xfrm>
              <a:off x="2935" y="1774"/>
              <a:ext cx="68" cy="89"/>
            </a:xfrm>
            <a:custGeom>
              <a:avLst/>
              <a:gdLst>
                <a:gd name="T0" fmla="*/ 0 w 137"/>
                <a:gd name="T1" fmla="*/ 0 h 179"/>
                <a:gd name="T2" fmla="*/ 59 w 137"/>
                <a:gd name="T3" fmla="*/ 55 h 179"/>
                <a:gd name="T4" fmla="*/ 92 w 137"/>
                <a:gd name="T5" fmla="*/ 91 h 179"/>
                <a:gd name="T6" fmla="*/ 137 w 137"/>
                <a:gd name="T7" fmla="*/ 110 h 179"/>
                <a:gd name="T8" fmla="*/ 99 w 137"/>
                <a:gd name="T9" fmla="*/ 135 h 179"/>
                <a:gd name="T10" fmla="*/ 69 w 137"/>
                <a:gd name="T11" fmla="*/ 179 h 179"/>
                <a:gd name="T12" fmla="*/ 50 w 137"/>
                <a:gd name="T13" fmla="*/ 107 h 179"/>
                <a:gd name="T14" fmla="*/ 21 w 137"/>
                <a:gd name="T15" fmla="*/ 57 h 179"/>
                <a:gd name="T16" fmla="*/ 0 w 137"/>
                <a:gd name="T17" fmla="*/ 0 h 179"/>
                <a:gd name="T18" fmla="*/ 0 w 137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79">
                  <a:moveTo>
                    <a:pt x="0" y="0"/>
                  </a:moveTo>
                  <a:lnTo>
                    <a:pt x="59" y="55"/>
                  </a:lnTo>
                  <a:lnTo>
                    <a:pt x="92" y="91"/>
                  </a:lnTo>
                  <a:lnTo>
                    <a:pt x="137" y="110"/>
                  </a:lnTo>
                  <a:lnTo>
                    <a:pt x="99" y="135"/>
                  </a:lnTo>
                  <a:lnTo>
                    <a:pt x="69" y="179"/>
                  </a:lnTo>
                  <a:lnTo>
                    <a:pt x="50" y="107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7" name="Freeform 29"/>
            <p:cNvSpPr>
              <a:spLocks/>
            </p:cNvSpPr>
            <p:nvPr/>
          </p:nvSpPr>
          <p:spPr bwMode="auto">
            <a:xfrm>
              <a:off x="2686" y="1844"/>
              <a:ext cx="272" cy="63"/>
            </a:xfrm>
            <a:custGeom>
              <a:avLst/>
              <a:gdLst>
                <a:gd name="T0" fmla="*/ 0 w 546"/>
                <a:gd name="T1" fmla="*/ 51 h 125"/>
                <a:gd name="T2" fmla="*/ 48 w 546"/>
                <a:gd name="T3" fmla="*/ 55 h 125"/>
                <a:gd name="T4" fmla="*/ 147 w 546"/>
                <a:gd name="T5" fmla="*/ 40 h 125"/>
                <a:gd name="T6" fmla="*/ 240 w 546"/>
                <a:gd name="T7" fmla="*/ 34 h 125"/>
                <a:gd name="T8" fmla="*/ 337 w 546"/>
                <a:gd name="T9" fmla="*/ 30 h 125"/>
                <a:gd name="T10" fmla="*/ 430 w 546"/>
                <a:gd name="T11" fmla="*/ 23 h 125"/>
                <a:gd name="T12" fmla="*/ 468 w 546"/>
                <a:gd name="T13" fmla="*/ 19 h 125"/>
                <a:gd name="T14" fmla="*/ 546 w 546"/>
                <a:gd name="T15" fmla="*/ 0 h 125"/>
                <a:gd name="T16" fmla="*/ 494 w 546"/>
                <a:gd name="T17" fmla="*/ 72 h 125"/>
                <a:gd name="T18" fmla="*/ 436 w 546"/>
                <a:gd name="T19" fmla="*/ 99 h 125"/>
                <a:gd name="T20" fmla="*/ 354 w 546"/>
                <a:gd name="T21" fmla="*/ 110 h 125"/>
                <a:gd name="T22" fmla="*/ 417 w 546"/>
                <a:gd name="T23" fmla="*/ 89 h 125"/>
                <a:gd name="T24" fmla="*/ 455 w 546"/>
                <a:gd name="T25" fmla="*/ 65 h 125"/>
                <a:gd name="T26" fmla="*/ 458 w 546"/>
                <a:gd name="T27" fmla="*/ 40 h 125"/>
                <a:gd name="T28" fmla="*/ 418 w 546"/>
                <a:gd name="T29" fmla="*/ 38 h 125"/>
                <a:gd name="T30" fmla="*/ 301 w 546"/>
                <a:gd name="T31" fmla="*/ 53 h 125"/>
                <a:gd name="T32" fmla="*/ 253 w 546"/>
                <a:gd name="T33" fmla="*/ 61 h 125"/>
                <a:gd name="T34" fmla="*/ 126 w 546"/>
                <a:gd name="T35" fmla="*/ 61 h 125"/>
                <a:gd name="T36" fmla="*/ 84 w 546"/>
                <a:gd name="T37" fmla="*/ 76 h 125"/>
                <a:gd name="T38" fmla="*/ 93 w 546"/>
                <a:gd name="T39" fmla="*/ 110 h 125"/>
                <a:gd name="T40" fmla="*/ 164 w 546"/>
                <a:gd name="T41" fmla="*/ 125 h 125"/>
                <a:gd name="T42" fmla="*/ 103 w 546"/>
                <a:gd name="T43" fmla="*/ 122 h 125"/>
                <a:gd name="T44" fmla="*/ 61 w 546"/>
                <a:gd name="T45" fmla="*/ 108 h 125"/>
                <a:gd name="T46" fmla="*/ 10 w 546"/>
                <a:gd name="T47" fmla="*/ 68 h 125"/>
                <a:gd name="T48" fmla="*/ 0 w 546"/>
                <a:gd name="T49" fmla="*/ 51 h 125"/>
                <a:gd name="T50" fmla="*/ 0 w 546"/>
                <a:gd name="T51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6" h="125">
                  <a:moveTo>
                    <a:pt x="0" y="51"/>
                  </a:moveTo>
                  <a:lnTo>
                    <a:pt x="48" y="55"/>
                  </a:lnTo>
                  <a:lnTo>
                    <a:pt x="147" y="40"/>
                  </a:lnTo>
                  <a:lnTo>
                    <a:pt x="240" y="34"/>
                  </a:lnTo>
                  <a:lnTo>
                    <a:pt x="337" y="30"/>
                  </a:lnTo>
                  <a:lnTo>
                    <a:pt x="430" y="23"/>
                  </a:lnTo>
                  <a:lnTo>
                    <a:pt x="468" y="19"/>
                  </a:lnTo>
                  <a:lnTo>
                    <a:pt x="546" y="0"/>
                  </a:lnTo>
                  <a:lnTo>
                    <a:pt x="494" y="72"/>
                  </a:lnTo>
                  <a:lnTo>
                    <a:pt x="436" y="99"/>
                  </a:lnTo>
                  <a:lnTo>
                    <a:pt x="354" y="110"/>
                  </a:lnTo>
                  <a:lnTo>
                    <a:pt x="417" y="89"/>
                  </a:lnTo>
                  <a:lnTo>
                    <a:pt x="455" y="65"/>
                  </a:lnTo>
                  <a:lnTo>
                    <a:pt x="458" y="40"/>
                  </a:lnTo>
                  <a:lnTo>
                    <a:pt x="418" y="38"/>
                  </a:lnTo>
                  <a:lnTo>
                    <a:pt x="301" y="53"/>
                  </a:lnTo>
                  <a:lnTo>
                    <a:pt x="253" y="61"/>
                  </a:lnTo>
                  <a:lnTo>
                    <a:pt x="126" y="61"/>
                  </a:lnTo>
                  <a:lnTo>
                    <a:pt x="84" y="76"/>
                  </a:lnTo>
                  <a:lnTo>
                    <a:pt x="93" y="110"/>
                  </a:lnTo>
                  <a:lnTo>
                    <a:pt x="164" y="125"/>
                  </a:lnTo>
                  <a:lnTo>
                    <a:pt x="103" y="122"/>
                  </a:lnTo>
                  <a:lnTo>
                    <a:pt x="61" y="108"/>
                  </a:lnTo>
                  <a:lnTo>
                    <a:pt x="10" y="6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8" name="Freeform 30"/>
            <p:cNvSpPr>
              <a:spLocks/>
            </p:cNvSpPr>
            <p:nvPr/>
          </p:nvSpPr>
          <p:spPr bwMode="auto">
            <a:xfrm>
              <a:off x="2735" y="1909"/>
              <a:ext cx="181" cy="42"/>
            </a:xfrm>
            <a:custGeom>
              <a:avLst/>
              <a:gdLst>
                <a:gd name="T0" fmla="*/ 0 w 361"/>
                <a:gd name="T1" fmla="*/ 23 h 84"/>
                <a:gd name="T2" fmla="*/ 72 w 361"/>
                <a:gd name="T3" fmla="*/ 50 h 84"/>
                <a:gd name="T4" fmla="*/ 141 w 361"/>
                <a:gd name="T5" fmla="*/ 59 h 84"/>
                <a:gd name="T6" fmla="*/ 247 w 361"/>
                <a:gd name="T7" fmla="*/ 50 h 84"/>
                <a:gd name="T8" fmla="*/ 302 w 361"/>
                <a:gd name="T9" fmla="*/ 32 h 84"/>
                <a:gd name="T10" fmla="*/ 361 w 361"/>
                <a:gd name="T11" fmla="*/ 0 h 84"/>
                <a:gd name="T12" fmla="*/ 308 w 361"/>
                <a:gd name="T13" fmla="*/ 55 h 84"/>
                <a:gd name="T14" fmla="*/ 247 w 361"/>
                <a:gd name="T15" fmla="*/ 78 h 84"/>
                <a:gd name="T16" fmla="*/ 165 w 361"/>
                <a:gd name="T17" fmla="*/ 84 h 84"/>
                <a:gd name="T18" fmla="*/ 99 w 361"/>
                <a:gd name="T19" fmla="*/ 78 h 84"/>
                <a:gd name="T20" fmla="*/ 30 w 361"/>
                <a:gd name="T21" fmla="*/ 50 h 84"/>
                <a:gd name="T22" fmla="*/ 0 w 361"/>
                <a:gd name="T23" fmla="*/ 23 h 84"/>
                <a:gd name="T24" fmla="*/ 0 w 361"/>
                <a:gd name="T25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4">
                  <a:moveTo>
                    <a:pt x="0" y="23"/>
                  </a:moveTo>
                  <a:lnTo>
                    <a:pt x="72" y="50"/>
                  </a:lnTo>
                  <a:lnTo>
                    <a:pt x="141" y="59"/>
                  </a:lnTo>
                  <a:lnTo>
                    <a:pt x="247" y="50"/>
                  </a:lnTo>
                  <a:lnTo>
                    <a:pt x="302" y="32"/>
                  </a:lnTo>
                  <a:lnTo>
                    <a:pt x="361" y="0"/>
                  </a:lnTo>
                  <a:lnTo>
                    <a:pt x="308" y="55"/>
                  </a:lnTo>
                  <a:lnTo>
                    <a:pt x="247" y="78"/>
                  </a:lnTo>
                  <a:lnTo>
                    <a:pt x="165" y="84"/>
                  </a:lnTo>
                  <a:lnTo>
                    <a:pt x="99" y="78"/>
                  </a:lnTo>
                  <a:lnTo>
                    <a:pt x="30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9" name="Freeform 31"/>
            <p:cNvSpPr>
              <a:spLocks/>
            </p:cNvSpPr>
            <p:nvPr/>
          </p:nvSpPr>
          <p:spPr bwMode="auto">
            <a:xfrm>
              <a:off x="2702" y="1649"/>
              <a:ext cx="368" cy="524"/>
            </a:xfrm>
            <a:custGeom>
              <a:avLst/>
              <a:gdLst>
                <a:gd name="T0" fmla="*/ 647 w 736"/>
                <a:gd name="T1" fmla="*/ 466 h 1050"/>
                <a:gd name="T2" fmla="*/ 550 w 736"/>
                <a:gd name="T3" fmla="*/ 647 h 1050"/>
                <a:gd name="T4" fmla="*/ 495 w 736"/>
                <a:gd name="T5" fmla="*/ 734 h 1050"/>
                <a:gd name="T6" fmla="*/ 415 w 736"/>
                <a:gd name="T7" fmla="*/ 783 h 1050"/>
                <a:gd name="T8" fmla="*/ 274 w 736"/>
                <a:gd name="T9" fmla="*/ 802 h 1050"/>
                <a:gd name="T10" fmla="*/ 147 w 736"/>
                <a:gd name="T11" fmla="*/ 797 h 1050"/>
                <a:gd name="T12" fmla="*/ 69 w 736"/>
                <a:gd name="T13" fmla="*/ 742 h 1050"/>
                <a:gd name="T14" fmla="*/ 122 w 736"/>
                <a:gd name="T15" fmla="*/ 821 h 1050"/>
                <a:gd name="T16" fmla="*/ 204 w 736"/>
                <a:gd name="T17" fmla="*/ 867 h 1050"/>
                <a:gd name="T18" fmla="*/ 86 w 736"/>
                <a:gd name="T19" fmla="*/ 852 h 1050"/>
                <a:gd name="T20" fmla="*/ 0 w 736"/>
                <a:gd name="T21" fmla="*/ 808 h 1050"/>
                <a:gd name="T22" fmla="*/ 90 w 736"/>
                <a:gd name="T23" fmla="*/ 930 h 1050"/>
                <a:gd name="T24" fmla="*/ 204 w 736"/>
                <a:gd name="T25" fmla="*/ 977 h 1050"/>
                <a:gd name="T26" fmla="*/ 404 w 736"/>
                <a:gd name="T27" fmla="*/ 1004 h 1050"/>
                <a:gd name="T28" fmla="*/ 508 w 736"/>
                <a:gd name="T29" fmla="*/ 979 h 1050"/>
                <a:gd name="T30" fmla="*/ 501 w 736"/>
                <a:gd name="T31" fmla="*/ 1050 h 1050"/>
                <a:gd name="T32" fmla="*/ 582 w 736"/>
                <a:gd name="T33" fmla="*/ 901 h 1050"/>
                <a:gd name="T34" fmla="*/ 693 w 736"/>
                <a:gd name="T35" fmla="*/ 717 h 1050"/>
                <a:gd name="T36" fmla="*/ 715 w 736"/>
                <a:gd name="T37" fmla="*/ 552 h 1050"/>
                <a:gd name="T38" fmla="*/ 704 w 736"/>
                <a:gd name="T39" fmla="*/ 515 h 1050"/>
                <a:gd name="T40" fmla="*/ 727 w 736"/>
                <a:gd name="T41" fmla="*/ 339 h 1050"/>
                <a:gd name="T42" fmla="*/ 721 w 736"/>
                <a:gd name="T43" fmla="*/ 263 h 1050"/>
                <a:gd name="T44" fmla="*/ 736 w 736"/>
                <a:gd name="T45" fmla="*/ 209 h 1050"/>
                <a:gd name="T46" fmla="*/ 736 w 736"/>
                <a:gd name="T47" fmla="*/ 135 h 1050"/>
                <a:gd name="T48" fmla="*/ 698 w 736"/>
                <a:gd name="T49" fmla="*/ 69 h 1050"/>
                <a:gd name="T50" fmla="*/ 675 w 736"/>
                <a:gd name="T51" fmla="*/ 0 h 1050"/>
                <a:gd name="T52" fmla="*/ 683 w 736"/>
                <a:gd name="T53" fmla="*/ 105 h 1050"/>
                <a:gd name="T54" fmla="*/ 706 w 736"/>
                <a:gd name="T55" fmla="*/ 303 h 1050"/>
                <a:gd name="T56" fmla="*/ 706 w 736"/>
                <a:gd name="T57" fmla="*/ 363 h 1050"/>
                <a:gd name="T58" fmla="*/ 691 w 736"/>
                <a:gd name="T59" fmla="*/ 502 h 1050"/>
                <a:gd name="T60" fmla="*/ 641 w 736"/>
                <a:gd name="T61" fmla="*/ 687 h 1050"/>
                <a:gd name="T62" fmla="*/ 611 w 736"/>
                <a:gd name="T63" fmla="*/ 711 h 1050"/>
                <a:gd name="T64" fmla="*/ 580 w 736"/>
                <a:gd name="T65" fmla="*/ 723 h 1050"/>
                <a:gd name="T66" fmla="*/ 626 w 736"/>
                <a:gd name="T67" fmla="*/ 571 h 1050"/>
                <a:gd name="T68" fmla="*/ 647 w 736"/>
                <a:gd name="T69" fmla="*/ 466 h 1050"/>
                <a:gd name="T70" fmla="*/ 647 w 736"/>
                <a:gd name="T71" fmla="*/ 46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6" h="1050">
                  <a:moveTo>
                    <a:pt x="647" y="466"/>
                  </a:moveTo>
                  <a:lnTo>
                    <a:pt x="550" y="647"/>
                  </a:lnTo>
                  <a:lnTo>
                    <a:pt x="495" y="734"/>
                  </a:lnTo>
                  <a:lnTo>
                    <a:pt x="415" y="783"/>
                  </a:lnTo>
                  <a:lnTo>
                    <a:pt x="274" y="802"/>
                  </a:lnTo>
                  <a:lnTo>
                    <a:pt x="147" y="797"/>
                  </a:lnTo>
                  <a:lnTo>
                    <a:pt x="69" y="742"/>
                  </a:lnTo>
                  <a:lnTo>
                    <a:pt x="122" y="821"/>
                  </a:lnTo>
                  <a:lnTo>
                    <a:pt x="204" y="867"/>
                  </a:lnTo>
                  <a:lnTo>
                    <a:pt x="86" y="852"/>
                  </a:lnTo>
                  <a:lnTo>
                    <a:pt x="0" y="808"/>
                  </a:lnTo>
                  <a:lnTo>
                    <a:pt x="90" y="930"/>
                  </a:lnTo>
                  <a:lnTo>
                    <a:pt x="204" y="977"/>
                  </a:lnTo>
                  <a:lnTo>
                    <a:pt x="404" y="1004"/>
                  </a:lnTo>
                  <a:lnTo>
                    <a:pt x="508" y="979"/>
                  </a:lnTo>
                  <a:lnTo>
                    <a:pt x="501" y="1050"/>
                  </a:lnTo>
                  <a:lnTo>
                    <a:pt x="582" y="901"/>
                  </a:lnTo>
                  <a:lnTo>
                    <a:pt x="693" y="717"/>
                  </a:lnTo>
                  <a:lnTo>
                    <a:pt x="715" y="552"/>
                  </a:lnTo>
                  <a:lnTo>
                    <a:pt x="704" y="515"/>
                  </a:lnTo>
                  <a:lnTo>
                    <a:pt x="727" y="339"/>
                  </a:lnTo>
                  <a:lnTo>
                    <a:pt x="721" y="263"/>
                  </a:lnTo>
                  <a:lnTo>
                    <a:pt x="736" y="209"/>
                  </a:lnTo>
                  <a:lnTo>
                    <a:pt x="736" y="135"/>
                  </a:lnTo>
                  <a:lnTo>
                    <a:pt x="698" y="69"/>
                  </a:lnTo>
                  <a:lnTo>
                    <a:pt x="675" y="0"/>
                  </a:lnTo>
                  <a:lnTo>
                    <a:pt x="683" y="105"/>
                  </a:lnTo>
                  <a:lnTo>
                    <a:pt x="706" y="303"/>
                  </a:lnTo>
                  <a:lnTo>
                    <a:pt x="706" y="363"/>
                  </a:lnTo>
                  <a:lnTo>
                    <a:pt x="691" y="502"/>
                  </a:lnTo>
                  <a:lnTo>
                    <a:pt x="641" y="687"/>
                  </a:lnTo>
                  <a:lnTo>
                    <a:pt x="611" y="711"/>
                  </a:lnTo>
                  <a:lnTo>
                    <a:pt x="580" y="723"/>
                  </a:lnTo>
                  <a:lnTo>
                    <a:pt x="626" y="571"/>
                  </a:lnTo>
                  <a:lnTo>
                    <a:pt x="647" y="466"/>
                  </a:lnTo>
                  <a:lnTo>
                    <a:pt x="64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0" name="Freeform 32"/>
            <p:cNvSpPr>
              <a:spLocks/>
            </p:cNvSpPr>
            <p:nvPr/>
          </p:nvSpPr>
          <p:spPr bwMode="auto">
            <a:xfrm>
              <a:off x="2899" y="1662"/>
              <a:ext cx="77" cy="18"/>
            </a:xfrm>
            <a:custGeom>
              <a:avLst/>
              <a:gdLst>
                <a:gd name="T0" fmla="*/ 0 w 154"/>
                <a:gd name="T1" fmla="*/ 28 h 36"/>
                <a:gd name="T2" fmla="*/ 44 w 154"/>
                <a:gd name="T3" fmla="*/ 13 h 36"/>
                <a:gd name="T4" fmla="*/ 106 w 154"/>
                <a:gd name="T5" fmla="*/ 6 h 36"/>
                <a:gd name="T6" fmla="*/ 154 w 154"/>
                <a:gd name="T7" fmla="*/ 0 h 36"/>
                <a:gd name="T8" fmla="*/ 89 w 154"/>
                <a:gd name="T9" fmla="*/ 30 h 36"/>
                <a:gd name="T10" fmla="*/ 55 w 154"/>
                <a:gd name="T11" fmla="*/ 36 h 36"/>
                <a:gd name="T12" fmla="*/ 0 w 154"/>
                <a:gd name="T13" fmla="*/ 28 h 36"/>
                <a:gd name="T14" fmla="*/ 0 w 154"/>
                <a:gd name="T1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6">
                  <a:moveTo>
                    <a:pt x="0" y="28"/>
                  </a:moveTo>
                  <a:lnTo>
                    <a:pt x="44" y="13"/>
                  </a:lnTo>
                  <a:lnTo>
                    <a:pt x="106" y="6"/>
                  </a:lnTo>
                  <a:lnTo>
                    <a:pt x="154" y="0"/>
                  </a:lnTo>
                  <a:lnTo>
                    <a:pt x="89" y="30"/>
                  </a:lnTo>
                  <a:lnTo>
                    <a:pt x="55" y="3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1" name="Freeform 33"/>
            <p:cNvSpPr>
              <a:spLocks/>
            </p:cNvSpPr>
            <p:nvPr/>
          </p:nvSpPr>
          <p:spPr bwMode="auto">
            <a:xfrm>
              <a:off x="2643" y="1699"/>
              <a:ext cx="56" cy="14"/>
            </a:xfrm>
            <a:custGeom>
              <a:avLst/>
              <a:gdLst>
                <a:gd name="T0" fmla="*/ 112 w 112"/>
                <a:gd name="T1" fmla="*/ 6 h 29"/>
                <a:gd name="T2" fmla="*/ 49 w 112"/>
                <a:gd name="T3" fmla="*/ 0 h 29"/>
                <a:gd name="T4" fmla="*/ 0 w 112"/>
                <a:gd name="T5" fmla="*/ 17 h 29"/>
                <a:gd name="T6" fmla="*/ 41 w 112"/>
                <a:gd name="T7" fmla="*/ 29 h 29"/>
                <a:gd name="T8" fmla="*/ 79 w 112"/>
                <a:gd name="T9" fmla="*/ 19 h 29"/>
                <a:gd name="T10" fmla="*/ 112 w 112"/>
                <a:gd name="T11" fmla="*/ 6 h 29"/>
                <a:gd name="T12" fmla="*/ 112 w 112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9">
                  <a:moveTo>
                    <a:pt x="112" y="6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41" y="29"/>
                  </a:lnTo>
                  <a:lnTo>
                    <a:pt x="79" y="19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2" name="Freeform 34"/>
            <p:cNvSpPr>
              <a:spLocks/>
            </p:cNvSpPr>
            <p:nvPr/>
          </p:nvSpPr>
          <p:spPr bwMode="auto">
            <a:xfrm>
              <a:off x="3059" y="1763"/>
              <a:ext cx="38" cy="85"/>
            </a:xfrm>
            <a:custGeom>
              <a:avLst/>
              <a:gdLst>
                <a:gd name="T0" fmla="*/ 21 w 76"/>
                <a:gd name="T1" fmla="*/ 0 h 171"/>
                <a:gd name="T2" fmla="*/ 67 w 76"/>
                <a:gd name="T3" fmla="*/ 23 h 171"/>
                <a:gd name="T4" fmla="*/ 76 w 76"/>
                <a:gd name="T5" fmla="*/ 67 h 171"/>
                <a:gd name="T6" fmla="*/ 73 w 76"/>
                <a:gd name="T7" fmla="*/ 114 h 171"/>
                <a:gd name="T8" fmla="*/ 56 w 76"/>
                <a:gd name="T9" fmla="*/ 147 h 171"/>
                <a:gd name="T10" fmla="*/ 31 w 76"/>
                <a:gd name="T11" fmla="*/ 164 h 171"/>
                <a:gd name="T12" fmla="*/ 0 w 76"/>
                <a:gd name="T13" fmla="*/ 171 h 171"/>
                <a:gd name="T14" fmla="*/ 0 w 76"/>
                <a:gd name="T15" fmla="*/ 151 h 171"/>
                <a:gd name="T16" fmla="*/ 23 w 76"/>
                <a:gd name="T17" fmla="*/ 147 h 171"/>
                <a:gd name="T18" fmla="*/ 48 w 76"/>
                <a:gd name="T19" fmla="*/ 128 h 171"/>
                <a:gd name="T20" fmla="*/ 59 w 76"/>
                <a:gd name="T21" fmla="*/ 99 h 171"/>
                <a:gd name="T22" fmla="*/ 59 w 76"/>
                <a:gd name="T23" fmla="*/ 67 h 171"/>
                <a:gd name="T24" fmla="*/ 52 w 76"/>
                <a:gd name="T25" fmla="*/ 40 h 171"/>
                <a:gd name="T26" fmla="*/ 31 w 76"/>
                <a:gd name="T27" fmla="*/ 18 h 171"/>
                <a:gd name="T28" fmla="*/ 2 w 76"/>
                <a:gd name="T29" fmla="*/ 14 h 171"/>
                <a:gd name="T30" fmla="*/ 21 w 76"/>
                <a:gd name="T31" fmla="*/ 0 h 171"/>
                <a:gd name="T32" fmla="*/ 21 w 76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1">
                  <a:moveTo>
                    <a:pt x="21" y="0"/>
                  </a:moveTo>
                  <a:lnTo>
                    <a:pt x="67" y="23"/>
                  </a:lnTo>
                  <a:lnTo>
                    <a:pt x="76" y="67"/>
                  </a:lnTo>
                  <a:lnTo>
                    <a:pt x="73" y="114"/>
                  </a:lnTo>
                  <a:lnTo>
                    <a:pt x="56" y="147"/>
                  </a:lnTo>
                  <a:lnTo>
                    <a:pt x="31" y="164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23" y="147"/>
                  </a:lnTo>
                  <a:lnTo>
                    <a:pt x="48" y="128"/>
                  </a:lnTo>
                  <a:lnTo>
                    <a:pt x="59" y="99"/>
                  </a:lnTo>
                  <a:lnTo>
                    <a:pt x="59" y="67"/>
                  </a:lnTo>
                  <a:lnTo>
                    <a:pt x="52" y="40"/>
                  </a:lnTo>
                  <a:lnTo>
                    <a:pt x="31" y="18"/>
                  </a:lnTo>
                  <a:lnTo>
                    <a:pt x="2" y="1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3" name="Freeform 35"/>
            <p:cNvSpPr>
              <a:spLocks/>
            </p:cNvSpPr>
            <p:nvPr/>
          </p:nvSpPr>
          <p:spPr bwMode="auto">
            <a:xfrm>
              <a:off x="2532" y="1824"/>
              <a:ext cx="65" cy="100"/>
            </a:xfrm>
            <a:custGeom>
              <a:avLst/>
              <a:gdLst>
                <a:gd name="T0" fmla="*/ 82 w 129"/>
                <a:gd name="T1" fmla="*/ 23 h 200"/>
                <a:gd name="T2" fmla="*/ 46 w 129"/>
                <a:gd name="T3" fmla="*/ 34 h 200"/>
                <a:gd name="T4" fmla="*/ 19 w 129"/>
                <a:gd name="T5" fmla="*/ 72 h 200"/>
                <a:gd name="T6" fmla="*/ 25 w 129"/>
                <a:gd name="T7" fmla="*/ 122 h 200"/>
                <a:gd name="T8" fmla="*/ 51 w 129"/>
                <a:gd name="T9" fmla="*/ 169 h 200"/>
                <a:gd name="T10" fmla="*/ 87 w 129"/>
                <a:gd name="T11" fmla="*/ 179 h 200"/>
                <a:gd name="T12" fmla="*/ 118 w 129"/>
                <a:gd name="T13" fmla="*/ 169 h 200"/>
                <a:gd name="T14" fmla="*/ 129 w 129"/>
                <a:gd name="T15" fmla="*/ 192 h 200"/>
                <a:gd name="T16" fmla="*/ 95 w 129"/>
                <a:gd name="T17" fmla="*/ 200 h 200"/>
                <a:gd name="T18" fmla="*/ 46 w 129"/>
                <a:gd name="T19" fmla="*/ 192 h 200"/>
                <a:gd name="T20" fmla="*/ 13 w 129"/>
                <a:gd name="T21" fmla="*/ 146 h 200"/>
                <a:gd name="T22" fmla="*/ 0 w 129"/>
                <a:gd name="T23" fmla="*/ 85 h 200"/>
                <a:gd name="T24" fmla="*/ 9 w 129"/>
                <a:gd name="T25" fmla="*/ 40 h 200"/>
                <a:gd name="T26" fmla="*/ 55 w 129"/>
                <a:gd name="T27" fmla="*/ 4 h 200"/>
                <a:gd name="T28" fmla="*/ 86 w 129"/>
                <a:gd name="T29" fmla="*/ 0 h 200"/>
                <a:gd name="T30" fmla="*/ 82 w 129"/>
                <a:gd name="T31" fmla="*/ 23 h 200"/>
                <a:gd name="T32" fmla="*/ 82 w 129"/>
                <a:gd name="T33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200">
                  <a:moveTo>
                    <a:pt x="82" y="23"/>
                  </a:moveTo>
                  <a:lnTo>
                    <a:pt x="46" y="34"/>
                  </a:lnTo>
                  <a:lnTo>
                    <a:pt x="19" y="72"/>
                  </a:lnTo>
                  <a:lnTo>
                    <a:pt x="25" y="122"/>
                  </a:lnTo>
                  <a:lnTo>
                    <a:pt x="51" y="169"/>
                  </a:lnTo>
                  <a:lnTo>
                    <a:pt x="87" y="179"/>
                  </a:lnTo>
                  <a:lnTo>
                    <a:pt x="118" y="169"/>
                  </a:lnTo>
                  <a:lnTo>
                    <a:pt x="129" y="192"/>
                  </a:lnTo>
                  <a:lnTo>
                    <a:pt x="95" y="200"/>
                  </a:lnTo>
                  <a:lnTo>
                    <a:pt x="46" y="192"/>
                  </a:lnTo>
                  <a:lnTo>
                    <a:pt x="13" y="146"/>
                  </a:lnTo>
                  <a:lnTo>
                    <a:pt x="0" y="85"/>
                  </a:lnTo>
                  <a:lnTo>
                    <a:pt x="9" y="40"/>
                  </a:lnTo>
                  <a:lnTo>
                    <a:pt x="55" y="4"/>
                  </a:lnTo>
                  <a:lnTo>
                    <a:pt x="86" y="0"/>
                  </a:lnTo>
                  <a:lnTo>
                    <a:pt x="82" y="23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4" name="Freeform 36"/>
            <p:cNvSpPr>
              <a:spLocks/>
            </p:cNvSpPr>
            <p:nvPr/>
          </p:nvSpPr>
          <p:spPr bwMode="auto">
            <a:xfrm>
              <a:off x="2310" y="1083"/>
              <a:ext cx="927" cy="768"/>
            </a:xfrm>
            <a:custGeom>
              <a:avLst/>
              <a:gdLst>
                <a:gd name="T0" fmla="*/ 704 w 1854"/>
                <a:gd name="T1" fmla="*/ 609 h 1536"/>
                <a:gd name="T2" fmla="*/ 793 w 1854"/>
                <a:gd name="T3" fmla="*/ 544 h 1536"/>
                <a:gd name="T4" fmla="*/ 930 w 1854"/>
                <a:gd name="T5" fmla="*/ 675 h 1536"/>
                <a:gd name="T6" fmla="*/ 1173 w 1854"/>
                <a:gd name="T7" fmla="*/ 801 h 1536"/>
                <a:gd name="T8" fmla="*/ 1386 w 1854"/>
                <a:gd name="T9" fmla="*/ 981 h 1536"/>
                <a:gd name="T10" fmla="*/ 1514 w 1854"/>
                <a:gd name="T11" fmla="*/ 1129 h 1536"/>
                <a:gd name="T12" fmla="*/ 1546 w 1854"/>
                <a:gd name="T13" fmla="*/ 1316 h 1536"/>
                <a:gd name="T14" fmla="*/ 1630 w 1854"/>
                <a:gd name="T15" fmla="*/ 1202 h 1536"/>
                <a:gd name="T16" fmla="*/ 1574 w 1854"/>
                <a:gd name="T17" fmla="*/ 1384 h 1536"/>
                <a:gd name="T18" fmla="*/ 1641 w 1854"/>
                <a:gd name="T19" fmla="*/ 1289 h 1536"/>
                <a:gd name="T20" fmla="*/ 1810 w 1854"/>
                <a:gd name="T21" fmla="*/ 1120 h 1536"/>
                <a:gd name="T22" fmla="*/ 1854 w 1854"/>
                <a:gd name="T23" fmla="*/ 880 h 1536"/>
                <a:gd name="T24" fmla="*/ 1805 w 1854"/>
                <a:gd name="T25" fmla="*/ 877 h 1536"/>
                <a:gd name="T26" fmla="*/ 1822 w 1854"/>
                <a:gd name="T27" fmla="*/ 749 h 1536"/>
                <a:gd name="T28" fmla="*/ 1789 w 1854"/>
                <a:gd name="T29" fmla="*/ 572 h 1536"/>
                <a:gd name="T30" fmla="*/ 1658 w 1854"/>
                <a:gd name="T31" fmla="*/ 377 h 1536"/>
                <a:gd name="T32" fmla="*/ 1704 w 1854"/>
                <a:gd name="T33" fmla="*/ 445 h 1536"/>
                <a:gd name="T34" fmla="*/ 1765 w 1854"/>
                <a:gd name="T35" fmla="*/ 595 h 1536"/>
                <a:gd name="T36" fmla="*/ 1753 w 1854"/>
                <a:gd name="T37" fmla="*/ 728 h 1536"/>
                <a:gd name="T38" fmla="*/ 1742 w 1854"/>
                <a:gd name="T39" fmla="*/ 660 h 1536"/>
                <a:gd name="T40" fmla="*/ 1645 w 1854"/>
                <a:gd name="T41" fmla="*/ 523 h 1536"/>
                <a:gd name="T42" fmla="*/ 1536 w 1854"/>
                <a:gd name="T43" fmla="*/ 388 h 1536"/>
                <a:gd name="T44" fmla="*/ 1358 w 1854"/>
                <a:gd name="T45" fmla="*/ 284 h 1536"/>
                <a:gd name="T46" fmla="*/ 1050 w 1854"/>
                <a:gd name="T47" fmla="*/ 204 h 1536"/>
                <a:gd name="T48" fmla="*/ 818 w 1854"/>
                <a:gd name="T49" fmla="*/ 36 h 1536"/>
                <a:gd name="T50" fmla="*/ 1093 w 1854"/>
                <a:gd name="T51" fmla="*/ 124 h 1536"/>
                <a:gd name="T52" fmla="*/ 1335 w 1854"/>
                <a:gd name="T53" fmla="*/ 181 h 1536"/>
                <a:gd name="T54" fmla="*/ 1529 w 1854"/>
                <a:gd name="T55" fmla="*/ 301 h 1536"/>
                <a:gd name="T56" fmla="*/ 1458 w 1854"/>
                <a:gd name="T57" fmla="*/ 251 h 1536"/>
                <a:gd name="T58" fmla="*/ 1249 w 1854"/>
                <a:gd name="T59" fmla="*/ 128 h 1536"/>
                <a:gd name="T60" fmla="*/ 1013 w 1854"/>
                <a:gd name="T61" fmla="*/ 31 h 1536"/>
                <a:gd name="T62" fmla="*/ 753 w 1854"/>
                <a:gd name="T63" fmla="*/ 27 h 1536"/>
                <a:gd name="T64" fmla="*/ 492 w 1854"/>
                <a:gd name="T65" fmla="*/ 124 h 1536"/>
                <a:gd name="T66" fmla="*/ 291 w 1854"/>
                <a:gd name="T67" fmla="*/ 280 h 1536"/>
                <a:gd name="T68" fmla="*/ 120 w 1854"/>
                <a:gd name="T69" fmla="*/ 479 h 1536"/>
                <a:gd name="T70" fmla="*/ 42 w 1854"/>
                <a:gd name="T71" fmla="*/ 648 h 1536"/>
                <a:gd name="T72" fmla="*/ 13 w 1854"/>
                <a:gd name="T73" fmla="*/ 913 h 1536"/>
                <a:gd name="T74" fmla="*/ 55 w 1854"/>
                <a:gd name="T75" fmla="*/ 1133 h 1536"/>
                <a:gd name="T76" fmla="*/ 124 w 1854"/>
                <a:gd name="T77" fmla="*/ 1247 h 1536"/>
                <a:gd name="T78" fmla="*/ 253 w 1854"/>
                <a:gd name="T79" fmla="*/ 1394 h 1536"/>
                <a:gd name="T80" fmla="*/ 435 w 1854"/>
                <a:gd name="T81" fmla="*/ 1536 h 1536"/>
                <a:gd name="T82" fmla="*/ 371 w 1854"/>
                <a:gd name="T83" fmla="*/ 1280 h 1536"/>
                <a:gd name="T84" fmla="*/ 504 w 1854"/>
                <a:gd name="T85" fmla="*/ 1405 h 1536"/>
                <a:gd name="T86" fmla="*/ 481 w 1854"/>
                <a:gd name="T87" fmla="*/ 1025 h 1536"/>
                <a:gd name="T88" fmla="*/ 540 w 1854"/>
                <a:gd name="T89" fmla="*/ 899 h 1536"/>
                <a:gd name="T90" fmla="*/ 565 w 1854"/>
                <a:gd name="T91" fmla="*/ 711 h 1536"/>
                <a:gd name="T92" fmla="*/ 648 w 1854"/>
                <a:gd name="T93" fmla="*/ 63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4" h="1536">
                  <a:moveTo>
                    <a:pt x="666" y="635"/>
                  </a:moveTo>
                  <a:lnTo>
                    <a:pt x="664" y="588"/>
                  </a:lnTo>
                  <a:lnTo>
                    <a:pt x="704" y="609"/>
                  </a:lnTo>
                  <a:lnTo>
                    <a:pt x="709" y="555"/>
                  </a:lnTo>
                  <a:lnTo>
                    <a:pt x="749" y="595"/>
                  </a:lnTo>
                  <a:lnTo>
                    <a:pt x="793" y="544"/>
                  </a:lnTo>
                  <a:lnTo>
                    <a:pt x="818" y="591"/>
                  </a:lnTo>
                  <a:lnTo>
                    <a:pt x="858" y="588"/>
                  </a:lnTo>
                  <a:lnTo>
                    <a:pt x="930" y="675"/>
                  </a:lnTo>
                  <a:lnTo>
                    <a:pt x="993" y="717"/>
                  </a:lnTo>
                  <a:lnTo>
                    <a:pt x="1071" y="764"/>
                  </a:lnTo>
                  <a:lnTo>
                    <a:pt x="1173" y="801"/>
                  </a:lnTo>
                  <a:lnTo>
                    <a:pt x="1274" y="829"/>
                  </a:lnTo>
                  <a:lnTo>
                    <a:pt x="1329" y="848"/>
                  </a:lnTo>
                  <a:lnTo>
                    <a:pt x="1386" y="981"/>
                  </a:lnTo>
                  <a:lnTo>
                    <a:pt x="1439" y="1057"/>
                  </a:lnTo>
                  <a:lnTo>
                    <a:pt x="1470" y="1166"/>
                  </a:lnTo>
                  <a:lnTo>
                    <a:pt x="1514" y="1129"/>
                  </a:lnTo>
                  <a:lnTo>
                    <a:pt x="1535" y="1200"/>
                  </a:lnTo>
                  <a:lnTo>
                    <a:pt x="1554" y="1253"/>
                  </a:lnTo>
                  <a:lnTo>
                    <a:pt x="1546" y="1316"/>
                  </a:lnTo>
                  <a:lnTo>
                    <a:pt x="1582" y="1261"/>
                  </a:lnTo>
                  <a:lnTo>
                    <a:pt x="1588" y="1173"/>
                  </a:lnTo>
                  <a:lnTo>
                    <a:pt x="1630" y="1202"/>
                  </a:lnTo>
                  <a:lnTo>
                    <a:pt x="1616" y="1281"/>
                  </a:lnTo>
                  <a:lnTo>
                    <a:pt x="1588" y="1337"/>
                  </a:lnTo>
                  <a:lnTo>
                    <a:pt x="1574" y="1384"/>
                  </a:lnTo>
                  <a:lnTo>
                    <a:pt x="1571" y="1420"/>
                  </a:lnTo>
                  <a:lnTo>
                    <a:pt x="1595" y="1369"/>
                  </a:lnTo>
                  <a:lnTo>
                    <a:pt x="1641" y="1289"/>
                  </a:lnTo>
                  <a:lnTo>
                    <a:pt x="1709" y="1228"/>
                  </a:lnTo>
                  <a:lnTo>
                    <a:pt x="1738" y="1160"/>
                  </a:lnTo>
                  <a:lnTo>
                    <a:pt x="1810" y="1120"/>
                  </a:lnTo>
                  <a:lnTo>
                    <a:pt x="1841" y="1044"/>
                  </a:lnTo>
                  <a:lnTo>
                    <a:pt x="1841" y="960"/>
                  </a:lnTo>
                  <a:lnTo>
                    <a:pt x="1854" y="880"/>
                  </a:lnTo>
                  <a:lnTo>
                    <a:pt x="1825" y="808"/>
                  </a:lnTo>
                  <a:lnTo>
                    <a:pt x="1818" y="848"/>
                  </a:lnTo>
                  <a:lnTo>
                    <a:pt x="1805" y="877"/>
                  </a:lnTo>
                  <a:lnTo>
                    <a:pt x="1797" y="833"/>
                  </a:lnTo>
                  <a:lnTo>
                    <a:pt x="1768" y="789"/>
                  </a:lnTo>
                  <a:lnTo>
                    <a:pt x="1822" y="749"/>
                  </a:lnTo>
                  <a:lnTo>
                    <a:pt x="1841" y="696"/>
                  </a:lnTo>
                  <a:lnTo>
                    <a:pt x="1837" y="624"/>
                  </a:lnTo>
                  <a:lnTo>
                    <a:pt x="1789" y="572"/>
                  </a:lnTo>
                  <a:lnTo>
                    <a:pt x="1749" y="540"/>
                  </a:lnTo>
                  <a:lnTo>
                    <a:pt x="1728" y="436"/>
                  </a:lnTo>
                  <a:lnTo>
                    <a:pt x="1658" y="377"/>
                  </a:lnTo>
                  <a:lnTo>
                    <a:pt x="1603" y="371"/>
                  </a:lnTo>
                  <a:lnTo>
                    <a:pt x="1652" y="409"/>
                  </a:lnTo>
                  <a:lnTo>
                    <a:pt x="1704" y="445"/>
                  </a:lnTo>
                  <a:lnTo>
                    <a:pt x="1709" y="481"/>
                  </a:lnTo>
                  <a:lnTo>
                    <a:pt x="1706" y="540"/>
                  </a:lnTo>
                  <a:lnTo>
                    <a:pt x="1765" y="595"/>
                  </a:lnTo>
                  <a:lnTo>
                    <a:pt x="1793" y="639"/>
                  </a:lnTo>
                  <a:lnTo>
                    <a:pt x="1782" y="681"/>
                  </a:lnTo>
                  <a:lnTo>
                    <a:pt x="1753" y="728"/>
                  </a:lnTo>
                  <a:lnTo>
                    <a:pt x="1749" y="783"/>
                  </a:lnTo>
                  <a:lnTo>
                    <a:pt x="1730" y="707"/>
                  </a:lnTo>
                  <a:lnTo>
                    <a:pt x="1742" y="660"/>
                  </a:lnTo>
                  <a:lnTo>
                    <a:pt x="1717" y="609"/>
                  </a:lnTo>
                  <a:lnTo>
                    <a:pt x="1658" y="580"/>
                  </a:lnTo>
                  <a:lnTo>
                    <a:pt x="1645" y="523"/>
                  </a:lnTo>
                  <a:lnTo>
                    <a:pt x="1588" y="481"/>
                  </a:lnTo>
                  <a:lnTo>
                    <a:pt x="1582" y="432"/>
                  </a:lnTo>
                  <a:lnTo>
                    <a:pt x="1536" y="388"/>
                  </a:lnTo>
                  <a:lnTo>
                    <a:pt x="1458" y="352"/>
                  </a:lnTo>
                  <a:lnTo>
                    <a:pt x="1403" y="356"/>
                  </a:lnTo>
                  <a:lnTo>
                    <a:pt x="1358" y="284"/>
                  </a:lnTo>
                  <a:lnTo>
                    <a:pt x="1263" y="261"/>
                  </a:lnTo>
                  <a:lnTo>
                    <a:pt x="1194" y="192"/>
                  </a:lnTo>
                  <a:lnTo>
                    <a:pt x="1050" y="204"/>
                  </a:lnTo>
                  <a:lnTo>
                    <a:pt x="998" y="149"/>
                  </a:lnTo>
                  <a:lnTo>
                    <a:pt x="922" y="71"/>
                  </a:lnTo>
                  <a:lnTo>
                    <a:pt x="818" y="36"/>
                  </a:lnTo>
                  <a:lnTo>
                    <a:pt x="922" y="31"/>
                  </a:lnTo>
                  <a:lnTo>
                    <a:pt x="1025" y="71"/>
                  </a:lnTo>
                  <a:lnTo>
                    <a:pt x="1093" y="124"/>
                  </a:lnTo>
                  <a:lnTo>
                    <a:pt x="1190" y="128"/>
                  </a:lnTo>
                  <a:lnTo>
                    <a:pt x="1259" y="175"/>
                  </a:lnTo>
                  <a:lnTo>
                    <a:pt x="1335" y="181"/>
                  </a:lnTo>
                  <a:lnTo>
                    <a:pt x="1403" y="225"/>
                  </a:lnTo>
                  <a:lnTo>
                    <a:pt x="1439" y="284"/>
                  </a:lnTo>
                  <a:lnTo>
                    <a:pt x="1529" y="301"/>
                  </a:lnTo>
                  <a:lnTo>
                    <a:pt x="1582" y="323"/>
                  </a:lnTo>
                  <a:lnTo>
                    <a:pt x="1542" y="268"/>
                  </a:lnTo>
                  <a:lnTo>
                    <a:pt x="1458" y="251"/>
                  </a:lnTo>
                  <a:lnTo>
                    <a:pt x="1407" y="175"/>
                  </a:lnTo>
                  <a:lnTo>
                    <a:pt x="1335" y="131"/>
                  </a:lnTo>
                  <a:lnTo>
                    <a:pt x="1249" y="128"/>
                  </a:lnTo>
                  <a:lnTo>
                    <a:pt x="1173" y="76"/>
                  </a:lnTo>
                  <a:lnTo>
                    <a:pt x="1097" y="73"/>
                  </a:lnTo>
                  <a:lnTo>
                    <a:pt x="1013" y="31"/>
                  </a:lnTo>
                  <a:lnTo>
                    <a:pt x="949" y="8"/>
                  </a:lnTo>
                  <a:lnTo>
                    <a:pt x="850" y="0"/>
                  </a:lnTo>
                  <a:lnTo>
                    <a:pt x="753" y="27"/>
                  </a:lnTo>
                  <a:lnTo>
                    <a:pt x="645" y="44"/>
                  </a:lnTo>
                  <a:lnTo>
                    <a:pt x="559" y="69"/>
                  </a:lnTo>
                  <a:lnTo>
                    <a:pt x="492" y="124"/>
                  </a:lnTo>
                  <a:lnTo>
                    <a:pt x="392" y="181"/>
                  </a:lnTo>
                  <a:lnTo>
                    <a:pt x="386" y="230"/>
                  </a:lnTo>
                  <a:lnTo>
                    <a:pt x="291" y="280"/>
                  </a:lnTo>
                  <a:lnTo>
                    <a:pt x="213" y="352"/>
                  </a:lnTo>
                  <a:lnTo>
                    <a:pt x="141" y="436"/>
                  </a:lnTo>
                  <a:lnTo>
                    <a:pt x="120" y="479"/>
                  </a:lnTo>
                  <a:lnTo>
                    <a:pt x="120" y="529"/>
                  </a:lnTo>
                  <a:lnTo>
                    <a:pt x="114" y="591"/>
                  </a:lnTo>
                  <a:lnTo>
                    <a:pt x="42" y="648"/>
                  </a:lnTo>
                  <a:lnTo>
                    <a:pt x="6" y="717"/>
                  </a:lnTo>
                  <a:lnTo>
                    <a:pt x="0" y="797"/>
                  </a:lnTo>
                  <a:lnTo>
                    <a:pt x="13" y="913"/>
                  </a:lnTo>
                  <a:lnTo>
                    <a:pt x="2" y="1029"/>
                  </a:lnTo>
                  <a:lnTo>
                    <a:pt x="34" y="1097"/>
                  </a:lnTo>
                  <a:lnTo>
                    <a:pt x="55" y="1133"/>
                  </a:lnTo>
                  <a:lnTo>
                    <a:pt x="97" y="1192"/>
                  </a:lnTo>
                  <a:lnTo>
                    <a:pt x="114" y="1238"/>
                  </a:lnTo>
                  <a:lnTo>
                    <a:pt x="124" y="1247"/>
                  </a:lnTo>
                  <a:lnTo>
                    <a:pt x="154" y="1281"/>
                  </a:lnTo>
                  <a:lnTo>
                    <a:pt x="186" y="1335"/>
                  </a:lnTo>
                  <a:lnTo>
                    <a:pt x="253" y="1394"/>
                  </a:lnTo>
                  <a:lnTo>
                    <a:pt x="262" y="1460"/>
                  </a:lnTo>
                  <a:lnTo>
                    <a:pt x="346" y="1525"/>
                  </a:lnTo>
                  <a:lnTo>
                    <a:pt x="435" y="1536"/>
                  </a:lnTo>
                  <a:lnTo>
                    <a:pt x="435" y="1477"/>
                  </a:lnTo>
                  <a:lnTo>
                    <a:pt x="396" y="1369"/>
                  </a:lnTo>
                  <a:lnTo>
                    <a:pt x="371" y="1280"/>
                  </a:lnTo>
                  <a:lnTo>
                    <a:pt x="416" y="1236"/>
                  </a:lnTo>
                  <a:lnTo>
                    <a:pt x="472" y="1280"/>
                  </a:lnTo>
                  <a:lnTo>
                    <a:pt x="504" y="1405"/>
                  </a:lnTo>
                  <a:lnTo>
                    <a:pt x="492" y="1253"/>
                  </a:lnTo>
                  <a:lnTo>
                    <a:pt x="456" y="1097"/>
                  </a:lnTo>
                  <a:lnTo>
                    <a:pt x="481" y="1025"/>
                  </a:lnTo>
                  <a:lnTo>
                    <a:pt x="525" y="985"/>
                  </a:lnTo>
                  <a:lnTo>
                    <a:pt x="511" y="945"/>
                  </a:lnTo>
                  <a:lnTo>
                    <a:pt x="540" y="899"/>
                  </a:lnTo>
                  <a:lnTo>
                    <a:pt x="540" y="825"/>
                  </a:lnTo>
                  <a:lnTo>
                    <a:pt x="584" y="780"/>
                  </a:lnTo>
                  <a:lnTo>
                    <a:pt x="565" y="711"/>
                  </a:lnTo>
                  <a:lnTo>
                    <a:pt x="620" y="707"/>
                  </a:lnTo>
                  <a:lnTo>
                    <a:pt x="605" y="639"/>
                  </a:lnTo>
                  <a:lnTo>
                    <a:pt x="648" y="639"/>
                  </a:lnTo>
                  <a:lnTo>
                    <a:pt x="666" y="635"/>
                  </a:lnTo>
                  <a:lnTo>
                    <a:pt x="666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5" name="Freeform 37"/>
            <p:cNvSpPr>
              <a:spLocks/>
            </p:cNvSpPr>
            <p:nvPr/>
          </p:nvSpPr>
          <p:spPr bwMode="auto">
            <a:xfrm>
              <a:off x="2496" y="1721"/>
              <a:ext cx="52" cy="103"/>
            </a:xfrm>
            <a:custGeom>
              <a:avLst/>
              <a:gdLst>
                <a:gd name="T0" fmla="*/ 99 w 102"/>
                <a:gd name="T1" fmla="*/ 5 h 205"/>
                <a:gd name="T2" fmla="*/ 30 w 102"/>
                <a:gd name="T3" fmla="*/ 0 h 205"/>
                <a:gd name="T4" fmla="*/ 0 w 102"/>
                <a:gd name="T5" fmla="*/ 68 h 205"/>
                <a:gd name="T6" fmla="*/ 102 w 102"/>
                <a:gd name="T7" fmla="*/ 205 h 205"/>
                <a:gd name="T8" fmla="*/ 66 w 102"/>
                <a:gd name="T9" fmla="*/ 72 h 205"/>
                <a:gd name="T10" fmla="*/ 72 w 102"/>
                <a:gd name="T11" fmla="*/ 36 h 205"/>
                <a:gd name="T12" fmla="*/ 99 w 102"/>
                <a:gd name="T13" fmla="*/ 5 h 205"/>
                <a:gd name="T14" fmla="*/ 99 w 102"/>
                <a:gd name="T15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5">
                  <a:moveTo>
                    <a:pt x="99" y="5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102" y="205"/>
                  </a:lnTo>
                  <a:lnTo>
                    <a:pt x="66" y="72"/>
                  </a:lnTo>
                  <a:lnTo>
                    <a:pt x="72" y="36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6" name="Freeform 38"/>
            <p:cNvSpPr>
              <a:spLocks/>
            </p:cNvSpPr>
            <p:nvPr/>
          </p:nvSpPr>
          <p:spPr bwMode="auto">
            <a:xfrm>
              <a:off x="2567" y="1801"/>
              <a:ext cx="102" cy="310"/>
            </a:xfrm>
            <a:custGeom>
              <a:avLst/>
              <a:gdLst>
                <a:gd name="T0" fmla="*/ 0 w 206"/>
                <a:gd name="T1" fmla="*/ 0 h 620"/>
                <a:gd name="T2" fmla="*/ 46 w 206"/>
                <a:gd name="T3" fmla="*/ 200 h 620"/>
                <a:gd name="T4" fmla="*/ 206 w 206"/>
                <a:gd name="T5" fmla="*/ 457 h 620"/>
                <a:gd name="T6" fmla="*/ 206 w 206"/>
                <a:gd name="T7" fmla="*/ 620 h 620"/>
                <a:gd name="T8" fmla="*/ 181 w 206"/>
                <a:gd name="T9" fmla="*/ 449 h 620"/>
                <a:gd name="T10" fmla="*/ 90 w 206"/>
                <a:gd name="T11" fmla="*/ 335 h 620"/>
                <a:gd name="T12" fmla="*/ 25 w 206"/>
                <a:gd name="T13" fmla="*/ 194 h 620"/>
                <a:gd name="T14" fmla="*/ 0 w 206"/>
                <a:gd name="T15" fmla="*/ 0 h 620"/>
                <a:gd name="T16" fmla="*/ 0 w 206"/>
                <a:gd name="T1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620">
                  <a:moveTo>
                    <a:pt x="0" y="0"/>
                  </a:moveTo>
                  <a:lnTo>
                    <a:pt x="46" y="200"/>
                  </a:lnTo>
                  <a:lnTo>
                    <a:pt x="206" y="457"/>
                  </a:lnTo>
                  <a:lnTo>
                    <a:pt x="206" y="620"/>
                  </a:lnTo>
                  <a:lnTo>
                    <a:pt x="181" y="449"/>
                  </a:lnTo>
                  <a:lnTo>
                    <a:pt x="90" y="335"/>
                  </a:lnTo>
                  <a:lnTo>
                    <a:pt x="25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7" name="Freeform 39"/>
            <p:cNvSpPr>
              <a:spLocks/>
            </p:cNvSpPr>
            <p:nvPr/>
          </p:nvSpPr>
          <p:spPr bwMode="auto">
            <a:xfrm>
              <a:off x="2968" y="1938"/>
              <a:ext cx="829" cy="1295"/>
            </a:xfrm>
            <a:custGeom>
              <a:avLst/>
              <a:gdLst>
                <a:gd name="T0" fmla="*/ 373 w 1658"/>
                <a:gd name="T1" fmla="*/ 185 h 2591"/>
                <a:gd name="T2" fmla="*/ 648 w 1658"/>
                <a:gd name="T3" fmla="*/ 266 h 2591"/>
                <a:gd name="T4" fmla="*/ 1226 w 1658"/>
                <a:gd name="T5" fmla="*/ 441 h 2591"/>
                <a:gd name="T6" fmla="*/ 1375 w 1658"/>
                <a:gd name="T7" fmla="*/ 665 h 2591"/>
                <a:gd name="T8" fmla="*/ 1559 w 1658"/>
                <a:gd name="T9" fmla="*/ 1219 h 2591"/>
                <a:gd name="T10" fmla="*/ 1588 w 1658"/>
                <a:gd name="T11" fmla="*/ 1612 h 2591"/>
                <a:gd name="T12" fmla="*/ 1622 w 1658"/>
                <a:gd name="T13" fmla="*/ 1926 h 2591"/>
                <a:gd name="T14" fmla="*/ 1658 w 1658"/>
                <a:gd name="T15" fmla="*/ 2228 h 2591"/>
                <a:gd name="T16" fmla="*/ 1603 w 1658"/>
                <a:gd name="T17" fmla="*/ 2591 h 2591"/>
                <a:gd name="T18" fmla="*/ 1148 w 1658"/>
                <a:gd name="T19" fmla="*/ 2462 h 2591"/>
                <a:gd name="T20" fmla="*/ 1399 w 1658"/>
                <a:gd name="T21" fmla="*/ 2549 h 2591"/>
                <a:gd name="T22" fmla="*/ 1145 w 1658"/>
                <a:gd name="T23" fmla="*/ 2365 h 2591"/>
                <a:gd name="T24" fmla="*/ 945 w 1658"/>
                <a:gd name="T25" fmla="*/ 2355 h 2591"/>
                <a:gd name="T26" fmla="*/ 1242 w 1658"/>
                <a:gd name="T27" fmla="*/ 2313 h 2591"/>
                <a:gd name="T28" fmla="*/ 1475 w 1658"/>
                <a:gd name="T29" fmla="*/ 2310 h 2591"/>
                <a:gd name="T30" fmla="*/ 1445 w 1658"/>
                <a:gd name="T31" fmla="*/ 2268 h 2591"/>
                <a:gd name="T32" fmla="*/ 1179 w 1658"/>
                <a:gd name="T33" fmla="*/ 2217 h 2591"/>
                <a:gd name="T34" fmla="*/ 924 w 1658"/>
                <a:gd name="T35" fmla="*/ 2304 h 2591"/>
                <a:gd name="T36" fmla="*/ 817 w 1658"/>
                <a:gd name="T37" fmla="*/ 2591 h 2591"/>
                <a:gd name="T38" fmla="*/ 279 w 1658"/>
                <a:gd name="T39" fmla="*/ 2507 h 2591"/>
                <a:gd name="T40" fmla="*/ 388 w 1658"/>
                <a:gd name="T41" fmla="*/ 2344 h 2591"/>
                <a:gd name="T42" fmla="*/ 612 w 1658"/>
                <a:gd name="T43" fmla="*/ 2458 h 2591"/>
                <a:gd name="T44" fmla="*/ 473 w 1658"/>
                <a:gd name="T45" fmla="*/ 2175 h 2591"/>
                <a:gd name="T46" fmla="*/ 327 w 1658"/>
                <a:gd name="T47" fmla="*/ 1987 h 2591"/>
                <a:gd name="T48" fmla="*/ 428 w 1658"/>
                <a:gd name="T49" fmla="*/ 1884 h 2591"/>
                <a:gd name="T50" fmla="*/ 673 w 1658"/>
                <a:gd name="T51" fmla="*/ 1449 h 2591"/>
                <a:gd name="T52" fmla="*/ 812 w 1658"/>
                <a:gd name="T53" fmla="*/ 1198 h 2591"/>
                <a:gd name="T54" fmla="*/ 817 w 1658"/>
                <a:gd name="T55" fmla="*/ 1270 h 2591"/>
                <a:gd name="T56" fmla="*/ 755 w 1658"/>
                <a:gd name="T57" fmla="*/ 1684 h 2591"/>
                <a:gd name="T58" fmla="*/ 703 w 1658"/>
                <a:gd name="T59" fmla="*/ 1905 h 2591"/>
                <a:gd name="T60" fmla="*/ 730 w 1658"/>
                <a:gd name="T61" fmla="*/ 2165 h 2591"/>
                <a:gd name="T62" fmla="*/ 817 w 1658"/>
                <a:gd name="T63" fmla="*/ 2293 h 2591"/>
                <a:gd name="T64" fmla="*/ 930 w 1658"/>
                <a:gd name="T65" fmla="*/ 2165 h 2591"/>
                <a:gd name="T66" fmla="*/ 1375 w 1658"/>
                <a:gd name="T67" fmla="*/ 2083 h 2591"/>
                <a:gd name="T68" fmla="*/ 1405 w 1658"/>
                <a:gd name="T69" fmla="*/ 1966 h 2591"/>
                <a:gd name="T70" fmla="*/ 1124 w 1658"/>
                <a:gd name="T71" fmla="*/ 1950 h 2591"/>
                <a:gd name="T72" fmla="*/ 1302 w 1658"/>
                <a:gd name="T73" fmla="*/ 1777 h 2591"/>
                <a:gd name="T74" fmla="*/ 1221 w 1658"/>
                <a:gd name="T75" fmla="*/ 1694 h 2591"/>
                <a:gd name="T76" fmla="*/ 949 w 1658"/>
                <a:gd name="T77" fmla="*/ 1859 h 2591"/>
                <a:gd name="T78" fmla="*/ 975 w 1658"/>
                <a:gd name="T79" fmla="*/ 1793 h 2591"/>
                <a:gd name="T80" fmla="*/ 1200 w 1658"/>
                <a:gd name="T81" fmla="*/ 1500 h 2591"/>
                <a:gd name="T82" fmla="*/ 1318 w 1658"/>
                <a:gd name="T83" fmla="*/ 1228 h 2591"/>
                <a:gd name="T84" fmla="*/ 1375 w 1658"/>
                <a:gd name="T85" fmla="*/ 907 h 2591"/>
                <a:gd name="T86" fmla="*/ 1281 w 1658"/>
                <a:gd name="T87" fmla="*/ 553 h 2591"/>
                <a:gd name="T88" fmla="*/ 1129 w 1658"/>
                <a:gd name="T89" fmla="*/ 426 h 2591"/>
                <a:gd name="T90" fmla="*/ 1072 w 1658"/>
                <a:gd name="T91" fmla="*/ 411 h 2591"/>
                <a:gd name="T92" fmla="*/ 639 w 1658"/>
                <a:gd name="T93" fmla="*/ 308 h 2591"/>
                <a:gd name="T94" fmla="*/ 407 w 1658"/>
                <a:gd name="T95" fmla="*/ 230 h 2591"/>
                <a:gd name="T96" fmla="*/ 361 w 1658"/>
                <a:gd name="T97" fmla="*/ 595 h 2591"/>
                <a:gd name="T98" fmla="*/ 129 w 1658"/>
                <a:gd name="T99" fmla="*/ 886 h 2591"/>
                <a:gd name="T100" fmla="*/ 108 w 1658"/>
                <a:gd name="T101" fmla="*/ 968 h 2591"/>
                <a:gd name="T102" fmla="*/ 0 w 1658"/>
                <a:gd name="T103" fmla="*/ 861 h 2591"/>
                <a:gd name="T104" fmla="*/ 306 w 1658"/>
                <a:gd name="T105" fmla="*/ 779 h 2591"/>
                <a:gd name="T106" fmla="*/ 373 w 1658"/>
                <a:gd name="T107" fmla="*/ 245 h 2591"/>
                <a:gd name="T108" fmla="*/ 205 w 1658"/>
                <a:gd name="T109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8" h="2591">
                  <a:moveTo>
                    <a:pt x="205" y="0"/>
                  </a:moveTo>
                  <a:lnTo>
                    <a:pt x="373" y="185"/>
                  </a:lnTo>
                  <a:lnTo>
                    <a:pt x="454" y="196"/>
                  </a:lnTo>
                  <a:lnTo>
                    <a:pt x="648" y="266"/>
                  </a:lnTo>
                  <a:lnTo>
                    <a:pt x="1133" y="390"/>
                  </a:lnTo>
                  <a:lnTo>
                    <a:pt x="1226" y="441"/>
                  </a:lnTo>
                  <a:lnTo>
                    <a:pt x="1302" y="529"/>
                  </a:lnTo>
                  <a:lnTo>
                    <a:pt x="1375" y="665"/>
                  </a:lnTo>
                  <a:lnTo>
                    <a:pt x="1494" y="968"/>
                  </a:lnTo>
                  <a:lnTo>
                    <a:pt x="1559" y="1219"/>
                  </a:lnTo>
                  <a:lnTo>
                    <a:pt x="1584" y="1433"/>
                  </a:lnTo>
                  <a:lnTo>
                    <a:pt x="1588" y="1612"/>
                  </a:lnTo>
                  <a:lnTo>
                    <a:pt x="1597" y="1781"/>
                  </a:lnTo>
                  <a:lnTo>
                    <a:pt x="1622" y="1926"/>
                  </a:lnTo>
                  <a:lnTo>
                    <a:pt x="1648" y="2026"/>
                  </a:lnTo>
                  <a:lnTo>
                    <a:pt x="1658" y="2228"/>
                  </a:lnTo>
                  <a:lnTo>
                    <a:pt x="1633" y="2437"/>
                  </a:lnTo>
                  <a:lnTo>
                    <a:pt x="1603" y="2591"/>
                  </a:lnTo>
                  <a:lnTo>
                    <a:pt x="1221" y="2591"/>
                  </a:lnTo>
                  <a:lnTo>
                    <a:pt x="1148" y="2462"/>
                  </a:lnTo>
                  <a:lnTo>
                    <a:pt x="1272" y="2534"/>
                  </a:lnTo>
                  <a:lnTo>
                    <a:pt x="1399" y="2549"/>
                  </a:lnTo>
                  <a:lnTo>
                    <a:pt x="1308" y="2462"/>
                  </a:lnTo>
                  <a:lnTo>
                    <a:pt x="1145" y="2365"/>
                  </a:lnTo>
                  <a:lnTo>
                    <a:pt x="1042" y="2344"/>
                  </a:lnTo>
                  <a:lnTo>
                    <a:pt x="945" y="2355"/>
                  </a:lnTo>
                  <a:lnTo>
                    <a:pt x="1048" y="2319"/>
                  </a:lnTo>
                  <a:lnTo>
                    <a:pt x="1242" y="2313"/>
                  </a:lnTo>
                  <a:lnTo>
                    <a:pt x="1378" y="2329"/>
                  </a:lnTo>
                  <a:lnTo>
                    <a:pt x="1475" y="2310"/>
                  </a:lnTo>
                  <a:lnTo>
                    <a:pt x="1540" y="2283"/>
                  </a:lnTo>
                  <a:lnTo>
                    <a:pt x="1445" y="2268"/>
                  </a:lnTo>
                  <a:lnTo>
                    <a:pt x="1302" y="2232"/>
                  </a:lnTo>
                  <a:lnTo>
                    <a:pt x="1179" y="2217"/>
                  </a:lnTo>
                  <a:lnTo>
                    <a:pt x="1021" y="2228"/>
                  </a:lnTo>
                  <a:lnTo>
                    <a:pt x="924" y="2304"/>
                  </a:lnTo>
                  <a:lnTo>
                    <a:pt x="878" y="2370"/>
                  </a:lnTo>
                  <a:lnTo>
                    <a:pt x="817" y="2591"/>
                  </a:lnTo>
                  <a:lnTo>
                    <a:pt x="342" y="2591"/>
                  </a:lnTo>
                  <a:lnTo>
                    <a:pt x="279" y="2507"/>
                  </a:lnTo>
                  <a:lnTo>
                    <a:pt x="175" y="2277"/>
                  </a:lnTo>
                  <a:lnTo>
                    <a:pt x="388" y="2344"/>
                  </a:lnTo>
                  <a:lnTo>
                    <a:pt x="521" y="2410"/>
                  </a:lnTo>
                  <a:lnTo>
                    <a:pt x="612" y="2458"/>
                  </a:lnTo>
                  <a:lnTo>
                    <a:pt x="582" y="2359"/>
                  </a:lnTo>
                  <a:lnTo>
                    <a:pt x="473" y="2175"/>
                  </a:lnTo>
                  <a:lnTo>
                    <a:pt x="169" y="2047"/>
                  </a:lnTo>
                  <a:lnTo>
                    <a:pt x="327" y="1987"/>
                  </a:lnTo>
                  <a:lnTo>
                    <a:pt x="382" y="1945"/>
                  </a:lnTo>
                  <a:lnTo>
                    <a:pt x="428" y="1884"/>
                  </a:lnTo>
                  <a:lnTo>
                    <a:pt x="587" y="1597"/>
                  </a:lnTo>
                  <a:lnTo>
                    <a:pt x="673" y="1449"/>
                  </a:lnTo>
                  <a:lnTo>
                    <a:pt x="755" y="1321"/>
                  </a:lnTo>
                  <a:lnTo>
                    <a:pt x="812" y="1198"/>
                  </a:lnTo>
                  <a:lnTo>
                    <a:pt x="894" y="768"/>
                  </a:lnTo>
                  <a:lnTo>
                    <a:pt x="817" y="1270"/>
                  </a:lnTo>
                  <a:lnTo>
                    <a:pt x="791" y="1511"/>
                  </a:lnTo>
                  <a:lnTo>
                    <a:pt x="755" y="1684"/>
                  </a:lnTo>
                  <a:lnTo>
                    <a:pt x="721" y="1808"/>
                  </a:lnTo>
                  <a:lnTo>
                    <a:pt x="703" y="1905"/>
                  </a:lnTo>
                  <a:lnTo>
                    <a:pt x="703" y="1977"/>
                  </a:lnTo>
                  <a:lnTo>
                    <a:pt x="730" y="2165"/>
                  </a:lnTo>
                  <a:lnTo>
                    <a:pt x="760" y="2247"/>
                  </a:lnTo>
                  <a:lnTo>
                    <a:pt x="817" y="2293"/>
                  </a:lnTo>
                  <a:lnTo>
                    <a:pt x="817" y="2228"/>
                  </a:lnTo>
                  <a:lnTo>
                    <a:pt x="930" y="2165"/>
                  </a:lnTo>
                  <a:lnTo>
                    <a:pt x="1114" y="2110"/>
                  </a:lnTo>
                  <a:lnTo>
                    <a:pt x="1375" y="2083"/>
                  </a:lnTo>
                  <a:lnTo>
                    <a:pt x="1525" y="2011"/>
                  </a:lnTo>
                  <a:lnTo>
                    <a:pt x="1405" y="1966"/>
                  </a:lnTo>
                  <a:lnTo>
                    <a:pt x="1257" y="1941"/>
                  </a:lnTo>
                  <a:lnTo>
                    <a:pt x="1124" y="1950"/>
                  </a:lnTo>
                  <a:lnTo>
                    <a:pt x="1230" y="1869"/>
                  </a:lnTo>
                  <a:lnTo>
                    <a:pt x="1302" y="1777"/>
                  </a:lnTo>
                  <a:lnTo>
                    <a:pt x="1375" y="1669"/>
                  </a:lnTo>
                  <a:lnTo>
                    <a:pt x="1221" y="1694"/>
                  </a:lnTo>
                  <a:lnTo>
                    <a:pt x="1084" y="1757"/>
                  </a:lnTo>
                  <a:lnTo>
                    <a:pt x="949" y="1859"/>
                  </a:lnTo>
                  <a:lnTo>
                    <a:pt x="821" y="1977"/>
                  </a:lnTo>
                  <a:lnTo>
                    <a:pt x="975" y="1793"/>
                  </a:lnTo>
                  <a:lnTo>
                    <a:pt x="1093" y="1648"/>
                  </a:lnTo>
                  <a:lnTo>
                    <a:pt x="1200" y="1500"/>
                  </a:lnTo>
                  <a:lnTo>
                    <a:pt x="1272" y="1367"/>
                  </a:lnTo>
                  <a:lnTo>
                    <a:pt x="1318" y="1228"/>
                  </a:lnTo>
                  <a:lnTo>
                    <a:pt x="1359" y="1065"/>
                  </a:lnTo>
                  <a:lnTo>
                    <a:pt x="1375" y="907"/>
                  </a:lnTo>
                  <a:lnTo>
                    <a:pt x="1359" y="759"/>
                  </a:lnTo>
                  <a:lnTo>
                    <a:pt x="1281" y="553"/>
                  </a:lnTo>
                  <a:lnTo>
                    <a:pt x="1215" y="477"/>
                  </a:lnTo>
                  <a:lnTo>
                    <a:pt x="1129" y="426"/>
                  </a:lnTo>
                  <a:lnTo>
                    <a:pt x="1027" y="481"/>
                  </a:lnTo>
                  <a:lnTo>
                    <a:pt x="1072" y="411"/>
                  </a:lnTo>
                  <a:lnTo>
                    <a:pt x="837" y="359"/>
                  </a:lnTo>
                  <a:lnTo>
                    <a:pt x="639" y="308"/>
                  </a:lnTo>
                  <a:lnTo>
                    <a:pt x="515" y="262"/>
                  </a:lnTo>
                  <a:lnTo>
                    <a:pt x="407" y="230"/>
                  </a:lnTo>
                  <a:lnTo>
                    <a:pt x="407" y="359"/>
                  </a:lnTo>
                  <a:lnTo>
                    <a:pt x="361" y="595"/>
                  </a:lnTo>
                  <a:lnTo>
                    <a:pt x="331" y="795"/>
                  </a:lnTo>
                  <a:lnTo>
                    <a:pt x="129" y="886"/>
                  </a:lnTo>
                  <a:lnTo>
                    <a:pt x="78" y="901"/>
                  </a:lnTo>
                  <a:lnTo>
                    <a:pt x="108" y="968"/>
                  </a:lnTo>
                  <a:lnTo>
                    <a:pt x="36" y="911"/>
                  </a:lnTo>
                  <a:lnTo>
                    <a:pt x="0" y="861"/>
                  </a:lnTo>
                  <a:lnTo>
                    <a:pt x="133" y="835"/>
                  </a:lnTo>
                  <a:lnTo>
                    <a:pt x="306" y="779"/>
                  </a:lnTo>
                  <a:lnTo>
                    <a:pt x="361" y="411"/>
                  </a:lnTo>
                  <a:lnTo>
                    <a:pt x="373" y="245"/>
                  </a:lnTo>
                  <a:lnTo>
                    <a:pt x="342" y="18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8" name="Freeform 40"/>
            <p:cNvSpPr>
              <a:spLocks/>
            </p:cNvSpPr>
            <p:nvPr/>
          </p:nvSpPr>
          <p:spPr bwMode="auto">
            <a:xfrm>
              <a:off x="2493" y="2037"/>
              <a:ext cx="606" cy="1196"/>
            </a:xfrm>
            <a:custGeom>
              <a:avLst/>
              <a:gdLst>
                <a:gd name="T0" fmla="*/ 1213 w 1213"/>
                <a:gd name="T1" fmla="*/ 886 h 2391"/>
                <a:gd name="T2" fmla="*/ 1059 w 1213"/>
                <a:gd name="T3" fmla="*/ 1079 h 2391"/>
                <a:gd name="T4" fmla="*/ 920 w 1213"/>
                <a:gd name="T5" fmla="*/ 1224 h 2391"/>
                <a:gd name="T6" fmla="*/ 803 w 1213"/>
                <a:gd name="T7" fmla="*/ 1330 h 2391"/>
                <a:gd name="T8" fmla="*/ 654 w 1213"/>
                <a:gd name="T9" fmla="*/ 1469 h 2391"/>
                <a:gd name="T10" fmla="*/ 548 w 1213"/>
                <a:gd name="T11" fmla="*/ 1581 h 2391"/>
                <a:gd name="T12" fmla="*/ 441 w 1213"/>
                <a:gd name="T13" fmla="*/ 1726 h 2391"/>
                <a:gd name="T14" fmla="*/ 358 w 1213"/>
                <a:gd name="T15" fmla="*/ 1853 h 2391"/>
                <a:gd name="T16" fmla="*/ 261 w 1213"/>
                <a:gd name="T17" fmla="*/ 2028 h 2391"/>
                <a:gd name="T18" fmla="*/ 190 w 1213"/>
                <a:gd name="T19" fmla="*/ 2150 h 2391"/>
                <a:gd name="T20" fmla="*/ 103 w 1213"/>
                <a:gd name="T21" fmla="*/ 1920 h 2391"/>
                <a:gd name="T22" fmla="*/ 148 w 1213"/>
                <a:gd name="T23" fmla="*/ 1705 h 2391"/>
                <a:gd name="T24" fmla="*/ 215 w 1213"/>
                <a:gd name="T25" fmla="*/ 1448 h 2391"/>
                <a:gd name="T26" fmla="*/ 266 w 1213"/>
                <a:gd name="T27" fmla="*/ 1336 h 2391"/>
                <a:gd name="T28" fmla="*/ 354 w 1213"/>
                <a:gd name="T29" fmla="*/ 1218 h 2391"/>
                <a:gd name="T30" fmla="*/ 548 w 1213"/>
                <a:gd name="T31" fmla="*/ 912 h 2391"/>
                <a:gd name="T32" fmla="*/ 880 w 1213"/>
                <a:gd name="T33" fmla="*/ 329 h 2391"/>
                <a:gd name="T34" fmla="*/ 614 w 1213"/>
                <a:gd name="T35" fmla="*/ 773 h 2391"/>
                <a:gd name="T36" fmla="*/ 424 w 1213"/>
                <a:gd name="T37" fmla="*/ 1049 h 2391"/>
                <a:gd name="T38" fmla="*/ 230 w 1213"/>
                <a:gd name="T39" fmla="*/ 1327 h 2391"/>
                <a:gd name="T40" fmla="*/ 169 w 1213"/>
                <a:gd name="T41" fmla="*/ 1454 h 2391"/>
                <a:gd name="T42" fmla="*/ 82 w 1213"/>
                <a:gd name="T43" fmla="*/ 1847 h 2391"/>
                <a:gd name="T44" fmla="*/ 67 w 1213"/>
                <a:gd name="T45" fmla="*/ 1572 h 2391"/>
                <a:gd name="T46" fmla="*/ 88 w 1213"/>
                <a:gd name="T47" fmla="*/ 1300 h 2391"/>
                <a:gd name="T48" fmla="*/ 190 w 1213"/>
                <a:gd name="T49" fmla="*/ 809 h 2391"/>
                <a:gd name="T50" fmla="*/ 257 w 1213"/>
                <a:gd name="T51" fmla="*/ 441 h 2391"/>
                <a:gd name="T52" fmla="*/ 308 w 1213"/>
                <a:gd name="T53" fmla="*/ 139 h 2391"/>
                <a:gd name="T54" fmla="*/ 348 w 1213"/>
                <a:gd name="T55" fmla="*/ 36 h 2391"/>
                <a:gd name="T56" fmla="*/ 333 w 1213"/>
                <a:gd name="T57" fmla="*/ 0 h 2391"/>
                <a:gd name="T58" fmla="*/ 302 w 1213"/>
                <a:gd name="T59" fmla="*/ 102 h 2391"/>
                <a:gd name="T60" fmla="*/ 245 w 1213"/>
                <a:gd name="T61" fmla="*/ 292 h 2391"/>
                <a:gd name="T62" fmla="*/ 154 w 1213"/>
                <a:gd name="T63" fmla="*/ 825 h 2391"/>
                <a:gd name="T64" fmla="*/ 67 w 1213"/>
                <a:gd name="T65" fmla="*/ 1197 h 2391"/>
                <a:gd name="T66" fmla="*/ 0 w 1213"/>
                <a:gd name="T67" fmla="*/ 1659 h 2391"/>
                <a:gd name="T68" fmla="*/ 6 w 1213"/>
                <a:gd name="T69" fmla="*/ 1842 h 2391"/>
                <a:gd name="T70" fmla="*/ 160 w 1213"/>
                <a:gd name="T71" fmla="*/ 2180 h 2391"/>
                <a:gd name="T72" fmla="*/ 276 w 1213"/>
                <a:gd name="T73" fmla="*/ 2391 h 2391"/>
                <a:gd name="T74" fmla="*/ 323 w 1213"/>
                <a:gd name="T75" fmla="*/ 2391 h 2391"/>
                <a:gd name="T76" fmla="*/ 226 w 1213"/>
                <a:gd name="T77" fmla="*/ 2195 h 2391"/>
                <a:gd name="T78" fmla="*/ 323 w 1213"/>
                <a:gd name="T79" fmla="*/ 2068 h 2391"/>
                <a:gd name="T80" fmla="*/ 455 w 1213"/>
                <a:gd name="T81" fmla="*/ 1756 h 2391"/>
                <a:gd name="T82" fmla="*/ 639 w 1213"/>
                <a:gd name="T83" fmla="*/ 1515 h 2391"/>
                <a:gd name="T84" fmla="*/ 865 w 1213"/>
                <a:gd name="T85" fmla="*/ 1327 h 2391"/>
                <a:gd name="T86" fmla="*/ 1014 w 1213"/>
                <a:gd name="T87" fmla="*/ 1193 h 2391"/>
                <a:gd name="T88" fmla="*/ 1131 w 1213"/>
                <a:gd name="T89" fmla="*/ 1045 h 2391"/>
                <a:gd name="T90" fmla="*/ 1213 w 1213"/>
                <a:gd name="T91" fmla="*/ 886 h 2391"/>
                <a:gd name="T92" fmla="*/ 1213 w 1213"/>
                <a:gd name="T93" fmla="*/ 886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3" h="2391">
                  <a:moveTo>
                    <a:pt x="1213" y="886"/>
                  </a:moveTo>
                  <a:lnTo>
                    <a:pt x="1059" y="1079"/>
                  </a:lnTo>
                  <a:lnTo>
                    <a:pt x="920" y="1224"/>
                  </a:lnTo>
                  <a:lnTo>
                    <a:pt x="803" y="1330"/>
                  </a:lnTo>
                  <a:lnTo>
                    <a:pt x="654" y="1469"/>
                  </a:lnTo>
                  <a:lnTo>
                    <a:pt x="548" y="1581"/>
                  </a:lnTo>
                  <a:lnTo>
                    <a:pt x="441" y="1726"/>
                  </a:lnTo>
                  <a:lnTo>
                    <a:pt x="358" y="1853"/>
                  </a:lnTo>
                  <a:lnTo>
                    <a:pt x="261" y="2028"/>
                  </a:lnTo>
                  <a:lnTo>
                    <a:pt x="190" y="2150"/>
                  </a:lnTo>
                  <a:lnTo>
                    <a:pt x="103" y="1920"/>
                  </a:lnTo>
                  <a:lnTo>
                    <a:pt x="148" y="1705"/>
                  </a:lnTo>
                  <a:lnTo>
                    <a:pt x="215" y="1448"/>
                  </a:lnTo>
                  <a:lnTo>
                    <a:pt x="266" y="1336"/>
                  </a:lnTo>
                  <a:lnTo>
                    <a:pt x="354" y="1218"/>
                  </a:lnTo>
                  <a:lnTo>
                    <a:pt x="548" y="912"/>
                  </a:lnTo>
                  <a:lnTo>
                    <a:pt x="880" y="329"/>
                  </a:lnTo>
                  <a:lnTo>
                    <a:pt x="614" y="773"/>
                  </a:lnTo>
                  <a:lnTo>
                    <a:pt x="424" y="1049"/>
                  </a:lnTo>
                  <a:lnTo>
                    <a:pt x="230" y="1327"/>
                  </a:lnTo>
                  <a:lnTo>
                    <a:pt x="169" y="1454"/>
                  </a:lnTo>
                  <a:lnTo>
                    <a:pt x="82" y="1847"/>
                  </a:lnTo>
                  <a:lnTo>
                    <a:pt x="67" y="1572"/>
                  </a:lnTo>
                  <a:lnTo>
                    <a:pt x="88" y="1300"/>
                  </a:lnTo>
                  <a:lnTo>
                    <a:pt x="190" y="809"/>
                  </a:lnTo>
                  <a:lnTo>
                    <a:pt x="257" y="441"/>
                  </a:lnTo>
                  <a:lnTo>
                    <a:pt x="308" y="139"/>
                  </a:lnTo>
                  <a:lnTo>
                    <a:pt x="348" y="36"/>
                  </a:lnTo>
                  <a:lnTo>
                    <a:pt x="333" y="0"/>
                  </a:lnTo>
                  <a:lnTo>
                    <a:pt x="302" y="102"/>
                  </a:lnTo>
                  <a:lnTo>
                    <a:pt x="245" y="292"/>
                  </a:lnTo>
                  <a:lnTo>
                    <a:pt x="154" y="825"/>
                  </a:lnTo>
                  <a:lnTo>
                    <a:pt x="67" y="1197"/>
                  </a:lnTo>
                  <a:lnTo>
                    <a:pt x="0" y="1659"/>
                  </a:lnTo>
                  <a:lnTo>
                    <a:pt x="6" y="1842"/>
                  </a:lnTo>
                  <a:lnTo>
                    <a:pt x="160" y="2180"/>
                  </a:lnTo>
                  <a:lnTo>
                    <a:pt x="276" y="2391"/>
                  </a:lnTo>
                  <a:lnTo>
                    <a:pt x="323" y="2391"/>
                  </a:lnTo>
                  <a:lnTo>
                    <a:pt x="226" y="2195"/>
                  </a:lnTo>
                  <a:lnTo>
                    <a:pt x="323" y="2068"/>
                  </a:lnTo>
                  <a:lnTo>
                    <a:pt x="455" y="1756"/>
                  </a:lnTo>
                  <a:lnTo>
                    <a:pt x="639" y="1515"/>
                  </a:lnTo>
                  <a:lnTo>
                    <a:pt x="865" y="1327"/>
                  </a:lnTo>
                  <a:lnTo>
                    <a:pt x="1014" y="1193"/>
                  </a:lnTo>
                  <a:lnTo>
                    <a:pt x="1131" y="1045"/>
                  </a:lnTo>
                  <a:lnTo>
                    <a:pt x="1213" y="886"/>
                  </a:lnTo>
                  <a:lnTo>
                    <a:pt x="121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9" name="Freeform 41"/>
            <p:cNvSpPr>
              <a:spLocks/>
            </p:cNvSpPr>
            <p:nvPr/>
          </p:nvSpPr>
          <p:spPr bwMode="auto">
            <a:xfrm>
              <a:off x="2664" y="2128"/>
              <a:ext cx="213" cy="86"/>
            </a:xfrm>
            <a:custGeom>
              <a:avLst/>
              <a:gdLst>
                <a:gd name="T0" fmla="*/ 0 w 426"/>
                <a:gd name="T1" fmla="*/ 0 h 173"/>
                <a:gd name="T2" fmla="*/ 46 w 426"/>
                <a:gd name="T3" fmla="*/ 92 h 173"/>
                <a:gd name="T4" fmla="*/ 113 w 426"/>
                <a:gd name="T5" fmla="*/ 128 h 173"/>
                <a:gd name="T6" fmla="*/ 170 w 426"/>
                <a:gd name="T7" fmla="*/ 137 h 173"/>
                <a:gd name="T8" fmla="*/ 278 w 426"/>
                <a:gd name="T9" fmla="*/ 133 h 173"/>
                <a:gd name="T10" fmla="*/ 426 w 426"/>
                <a:gd name="T11" fmla="*/ 82 h 173"/>
                <a:gd name="T12" fmla="*/ 278 w 426"/>
                <a:gd name="T13" fmla="*/ 152 h 173"/>
                <a:gd name="T14" fmla="*/ 175 w 426"/>
                <a:gd name="T15" fmla="*/ 173 h 173"/>
                <a:gd name="T16" fmla="*/ 78 w 426"/>
                <a:gd name="T17" fmla="*/ 164 h 173"/>
                <a:gd name="T18" fmla="*/ 33 w 426"/>
                <a:gd name="T19" fmla="*/ 122 h 173"/>
                <a:gd name="T20" fmla="*/ 0 w 426"/>
                <a:gd name="T21" fmla="*/ 50 h 173"/>
                <a:gd name="T22" fmla="*/ 0 w 426"/>
                <a:gd name="T23" fmla="*/ 0 h 173"/>
                <a:gd name="T24" fmla="*/ 0 w 426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73">
                  <a:moveTo>
                    <a:pt x="0" y="0"/>
                  </a:moveTo>
                  <a:lnTo>
                    <a:pt x="46" y="92"/>
                  </a:lnTo>
                  <a:lnTo>
                    <a:pt x="113" y="128"/>
                  </a:lnTo>
                  <a:lnTo>
                    <a:pt x="170" y="137"/>
                  </a:lnTo>
                  <a:lnTo>
                    <a:pt x="278" y="133"/>
                  </a:lnTo>
                  <a:lnTo>
                    <a:pt x="426" y="82"/>
                  </a:lnTo>
                  <a:lnTo>
                    <a:pt x="278" y="152"/>
                  </a:lnTo>
                  <a:lnTo>
                    <a:pt x="175" y="173"/>
                  </a:lnTo>
                  <a:lnTo>
                    <a:pt x="78" y="164"/>
                  </a:lnTo>
                  <a:lnTo>
                    <a:pt x="33" y="122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0" name="Freeform 42"/>
            <p:cNvSpPr>
              <a:spLocks/>
            </p:cNvSpPr>
            <p:nvPr/>
          </p:nvSpPr>
          <p:spPr bwMode="auto">
            <a:xfrm>
              <a:off x="3415" y="3138"/>
              <a:ext cx="112" cy="46"/>
            </a:xfrm>
            <a:custGeom>
              <a:avLst/>
              <a:gdLst>
                <a:gd name="T0" fmla="*/ 0 w 224"/>
                <a:gd name="T1" fmla="*/ 91 h 91"/>
                <a:gd name="T2" fmla="*/ 45 w 224"/>
                <a:gd name="T3" fmla="*/ 25 h 91"/>
                <a:gd name="T4" fmla="*/ 148 w 224"/>
                <a:gd name="T5" fmla="*/ 0 h 91"/>
                <a:gd name="T6" fmla="*/ 224 w 224"/>
                <a:gd name="T7" fmla="*/ 36 h 91"/>
                <a:gd name="T8" fmla="*/ 76 w 224"/>
                <a:gd name="T9" fmla="*/ 61 h 91"/>
                <a:gd name="T10" fmla="*/ 0 w 224"/>
                <a:gd name="T11" fmla="*/ 91 h 91"/>
                <a:gd name="T12" fmla="*/ 0 w 224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91">
                  <a:moveTo>
                    <a:pt x="0" y="91"/>
                  </a:moveTo>
                  <a:lnTo>
                    <a:pt x="45" y="25"/>
                  </a:lnTo>
                  <a:lnTo>
                    <a:pt x="148" y="0"/>
                  </a:lnTo>
                  <a:lnTo>
                    <a:pt x="224" y="36"/>
                  </a:lnTo>
                  <a:lnTo>
                    <a:pt x="76" y="6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1" name="Freeform 43"/>
            <p:cNvSpPr>
              <a:spLocks/>
            </p:cNvSpPr>
            <p:nvPr/>
          </p:nvSpPr>
          <p:spPr bwMode="auto">
            <a:xfrm>
              <a:off x="2377" y="2337"/>
              <a:ext cx="106" cy="143"/>
            </a:xfrm>
            <a:custGeom>
              <a:avLst/>
              <a:gdLst>
                <a:gd name="T0" fmla="*/ 61 w 213"/>
                <a:gd name="T1" fmla="*/ 0 h 287"/>
                <a:gd name="T2" fmla="*/ 213 w 213"/>
                <a:gd name="T3" fmla="*/ 102 h 287"/>
                <a:gd name="T4" fmla="*/ 0 w 213"/>
                <a:gd name="T5" fmla="*/ 287 h 287"/>
                <a:gd name="T6" fmla="*/ 167 w 213"/>
                <a:gd name="T7" fmla="*/ 112 h 287"/>
                <a:gd name="T8" fmla="*/ 61 w 213"/>
                <a:gd name="T9" fmla="*/ 0 h 287"/>
                <a:gd name="T10" fmla="*/ 61 w 213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87">
                  <a:moveTo>
                    <a:pt x="61" y="0"/>
                  </a:moveTo>
                  <a:lnTo>
                    <a:pt x="213" y="102"/>
                  </a:lnTo>
                  <a:lnTo>
                    <a:pt x="0" y="287"/>
                  </a:lnTo>
                  <a:lnTo>
                    <a:pt x="167" y="1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2" name="Freeform 44"/>
            <p:cNvSpPr>
              <a:spLocks/>
            </p:cNvSpPr>
            <p:nvPr/>
          </p:nvSpPr>
          <p:spPr bwMode="auto">
            <a:xfrm>
              <a:off x="2304" y="2618"/>
              <a:ext cx="179" cy="548"/>
            </a:xfrm>
            <a:custGeom>
              <a:avLst/>
              <a:gdLst>
                <a:gd name="T0" fmla="*/ 41 w 357"/>
                <a:gd name="T1" fmla="*/ 0 h 1097"/>
                <a:gd name="T2" fmla="*/ 36 w 357"/>
                <a:gd name="T3" fmla="*/ 441 h 1097"/>
                <a:gd name="T4" fmla="*/ 51 w 357"/>
                <a:gd name="T5" fmla="*/ 544 h 1097"/>
                <a:gd name="T6" fmla="*/ 93 w 357"/>
                <a:gd name="T7" fmla="*/ 646 h 1097"/>
                <a:gd name="T8" fmla="*/ 194 w 357"/>
                <a:gd name="T9" fmla="*/ 856 h 1097"/>
                <a:gd name="T10" fmla="*/ 357 w 357"/>
                <a:gd name="T11" fmla="*/ 1097 h 1097"/>
                <a:gd name="T12" fmla="*/ 184 w 357"/>
                <a:gd name="T13" fmla="*/ 856 h 1097"/>
                <a:gd name="T14" fmla="*/ 45 w 357"/>
                <a:gd name="T15" fmla="*/ 595 h 1097"/>
                <a:gd name="T16" fmla="*/ 0 w 357"/>
                <a:gd name="T17" fmla="*/ 441 h 1097"/>
                <a:gd name="T18" fmla="*/ 15 w 357"/>
                <a:gd name="T19" fmla="*/ 272 h 1097"/>
                <a:gd name="T20" fmla="*/ 41 w 357"/>
                <a:gd name="T21" fmla="*/ 0 h 1097"/>
                <a:gd name="T22" fmla="*/ 41 w 357"/>
                <a:gd name="T2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97">
                  <a:moveTo>
                    <a:pt x="41" y="0"/>
                  </a:moveTo>
                  <a:lnTo>
                    <a:pt x="36" y="441"/>
                  </a:lnTo>
                  <a:lnTo>
                    <a:pt x="51" y="544"/>
                  </a:lnTo>
                  <a:lnTo>
                    <a:pt x="93" y="646"/>
                  </a:lnTo>
                  <a:lnTo>
                    <a:pt x="194" y="856"/>
                  </a:lnTo>
                  <a:lnTo>
                    <a:pt x="357" y="1097"/>
                  </a:lnTo>
                  <a:lnTo>
                    <a:pt x="184" y="856"/>
                  </a:lnTo>
                  <a:lnTo>
                    <a:pt x="45" y="595"/>
                  </a:lnTo>
                  <a:lnTo>
                    <a:pt x="0" y="441"/>
                  </a:lnTo>
                  <a:lnTo>
                    <a:pt x="15" y="27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3" name="Freeform 45"/>
            <p:cNvSpPr>
              <a:spLocks/>
            </p:cNvSpPr>
            <p:nvPr/>
          </p:nvSpPr>
          <p:spPr bwMode="auto">
            <a:xfrm>
              <a:off x="1943" y="2017"/>
              <a:ext cx="719" cy="1216"/>
            </a:xfrm>
            <a:custGeom>
              <a:avLst/>
              <a:gdLst>
                <a:gd name="T0" fmla="*/ 1438 w 1438"/>
                <a:gd name="T1" fmla="*/ 25 h 2431"/>
                <a:gd name="T2" fmla="*/ 1401 w 1438"/>
                <a:gd name="T3" fmla="*/ 55 h 2431"/>
                <a:gd name="T4" fmla="*/ 1304 w 1438"/>
                <a:gd name="T5" fmla="*/ 230 h 2431"/>
                <a:gd name="T6" fmla="*/ 1126 w 1438"/>
                <a:gd name="T7" fmla="*/ 414 h 2431"/>
                <a:gd name="T8" fmla="*/ 1259 w 1438"/>
                <a:gd name="T9" fmla="*/ 236 h 2431"/>
                <a:gd name="T10" fmla="*/ 1050 w 1438"/>
                <a:gd name="T11" fmla="*/ 317 h 2431"/>
                <a:gd name="T12" fmla="*/ 719 w 1438"/>
                <a:gd name="T13" fmla="*/ 439 h 2431"/>
                <a:gd name="T14" fmla="*/ 616 w 1438"/>
                <a:gd name="T15" fmla="*/ 511 h 2431"/>
                <a:gd name="T16" fmla="*/ 462 w 1438"/>
                <a:gd name="T17" fmla="*/ 720 h 2431"/>
                <a:gd name="T18" fmla="*/ 416 w 1438"/>
                <a:gd name="T19" fmla="*/ 849 h 2431"/>
                <a:gd name="T20" fmla="*/ 338 w 1438"/>
                <a:gd name="T21" fmla="*/ 977 h 2431"/>
                <a:gd name="T22" fmla="*/ 278 w 1438"/>
                <a:gd name="T23" fmla="*/ 1131 h 2431"/>
                <a:gd name="T24" fmla="*/ 232 w 1438"/>
                <a:gd name="T25" fmla="*/ 1330 h 2431"/>
                <a:gd name="T26" fmla="*/ 105 w 1438"/>
                <a:gd name="T27" fmla="*/ 1669 h 2431"/>
                <a:gd name="T28" fmla="*/ 120 w 1438"/>
                <a:gd name="T29" fmla="*/ 1760 h 2431"/>
                <a:gd name="T30" fmla="*/ 202 w 1438"/>
                <a:gd name="T31" fmla="*/ 1887 h 2431"/>
                <a:gd name="T32" fmla="*/ 202 w 1438"/>
                <a:gd name="T33" fmla="*/ 1975 h 2431"/>
                <a:gd name="T34" fmla="*/ 177 w 1438"/>
                <a:gd name="T35" fmla="*/ 2057 h 2431"/>
                <a:gd name="T36" fmla="*/ 289 w 1438"/>
                <a:gd name="T37" fmla="*/ 2068 h 2431"/>
                <a:gd name="T38" fmla="*/ 401 w 1438"/>
                <a:gd name="T39" fmla="*/ 2144 h 2431"/>
                <a:gd name="T40" fmla="*/ 243 w 1438"/>
                <a:gd name="T41" fmla="*/ 2133 h 2431"/>
                <a:gd name="T42" fmla="*/ 135 w 1438"/>
                <a:gd name="T43" fmla="*/ 2159 h 2431"/>
                <a:gd name="T44" fmla="*/ 84 w 1438"/>
                <a:gd name="T45" fmla="*/ 2184 h 2431"/>
                <a:gd name="T46" fmla="*/ 59 w 1438"/>
                <a:gd name="T47" fmla="*/ 2247 h 2431"/>
                <a:gd name="T48" fmla="*/ 84 w 1438"/>
                <a:gd name="T49" fmla="*/ 2307 h 2431"/>
                <a:gd name="T50" fmla="*/ 120 w 1438"/>
                <a:gd name="T51" fmla="*/ 2431 h 2431"/>
                <a:gd name="T52" fmla="*/ 38 w 1438"/>
                <a:gd name="T53" fmla="*/ 2431 h 2431"/>
                <a:gd name="T54" fmla="*/ 38 w 1438"/>
                <a:gd name="T55" fmla="*/ 2344 h 2431"/>
                <a:gd name="T56" fmla="*/ 11 w 1438"/>
                <a:gd name="T57" fmla="*/ 2241 h 2431"/>
                <a:gd name="T58" fmla="*/ 0 w 1438"/>
                <a:gd name="T59" fmla="*/ 2180 h 2431"/>
                <a:gd name="T60" fmla="*/ 23 w 1438"/>
                <a:gd name="T61" fmla="*/ 2123 h 2431"/>
                <a:gd name="T62" fmla="*/ 93 w 1438"/>
                <a:gd name="T63" fmla="*/ 2057 h 2431"/>
                <a:gd name="T64" fmla="*/ 129 w 1438"/>
                <a:gd name="T65" fmla="*/ 2005 h 2431"/>
                <a:gd name="T66" fmla="*/ 145 w 1438"/>
                <a:gd name="T67" fmla="*/ 1969 h 2431"/>
                <a:gd name="T68" fmla="*/ 145 w 1438"/>
                <a:gd name="T69" fmla="*/ 1929 h 2431"/>
                <a:gd name="T70" fmla="*/ 135 w 1438"/>
                <a:gd name="T71" fmla="*/ 1893 h 2431"/>
                <a:gd name="T72" fmla="*/ 110 w 1438"/>
                <a:gd name="T73" fmla="*/ 1857 h 2431"/>
                <a:gd name="T74" fmla="*/ 63 w 1438"/>
                <a:gd name="T75" fmla="*/ 1806 h 2431"/>
                <a:gd name="T76" fmla="*/ 48 w 1438"/>
                <a:gd name="T77" fmla="*/ 1739 h 2431"/>
                <a:gd name="T78" fmla="*/ 48 w 1438"/>
                <a:gd name="T79" fmla="*/ 1678 h 2431"/>
                <a:gd name="T80" fmla="*/ 74 w 1438"/>
                <a:gd name="T81" fmla="*/ 1600 h 2431"/>
                <a:gd name="T82" fmla="*/ 177 w 1438"/>
                <a:gd name="T83" fmla="*/ 1382 h 2431"/>
                <a:gd name="T84" fmla="*/ 211 w 1438"/>
                <a:gd name="T85" fmla="*/ 1243 h 2431"/>
                <a:gd name="T86" fmla="*/ 262 w 1438"/>
                <a:gd name="T87" fmla="*/ 1059 h 2431"/>
                <a:gd name="T88" fmla="*/ 335 w 1438"/>
                <a:gd name="T89" fmla="*/ 901 h 2431"/>
                <a:gd name="T90" fmla="*/ 405 w 1438"/>
                <a:gd name="T91" fmla="*/ 751 h 2431"/>
                <a:gd name="T92" fmla="*/ 513 w 1438"/>
                <a:gd name="T93" fmla="*/ 572 h 2431"/>
                <a:gd name="T94" fmla="*/ 616 w 1438"/>
                <a:gd name="T95" fmla="*/ 466 h 2431"/>
                <a:gd name="T96" fmla="*/ 698 w 1438"/>
                <a:gd name="T97" fmla="*/ 409 h 2431"/>
                <a:gd name="T98" fmla="*/ 943 w 1438"/>
                <a:gd name="T99" fmla="*/ 312 h 2431"/>
                <a:gd name="T100" fmla="*/ 1177 w 1438"/>
                <a:gd name="T101" fmla="*/ 230 h 2431"/>
                <a:gd name="T102" fmla="*/ 1284 w 1438"/>
                <a:gd name="T103" fmla="*/ 188 h 2431"/>
                <a:gd name="T104" fmla="*/ 1386 w 1438"/>
                <a:gd name="T105" fmla="*/ 36 h 2431"/>
                <a:gd name="T106" fmla="*/ 1417 w 1438"/>
                <a:gd name="T107" fmla="*/ 0 h 2431"/>
                <a:gd name="T108" fmla="*/ 1438 w 1438"/>
                <a:gd name="T109" fmla="*/ 25 h 2431"/>
                <a:gd name="T110" fmla="*/ 1438 w 1438"/>
                <a:gd name="T111" fmla="*/ 25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8" h="2431">
                  <a:moveTo>
                    <a:pt x="1438" y="25"/>
                  </a:moveTo>
                  <a:lnTo>
                    <a:pt x="1401" y="55"/>
                  </a:lnTo>
                  <a:lnTo>
                    <a:pt x="1304" y="230"/>
                  </a:lnTo>
                  <a:lnTo>
                    <a:pt x="1126" y="414"/>
                  </a:lnTo>
                  <a:lnTo>
                    <a:pt x="1259" y="236"/>
                  </a:lnTo>
                  <a:lnTo>
                    <a:pt x="1050" y="317"/>
                  </a:lnTo>
                  <a:lnTo>
                    <a:pt x="719" y="439"/>
                  </a:lnTo>
                  <a:lnTo>
                    <a:pt x="616" y="511"/>
                  </a:lnTo>
                  <a:lnTo>
                    <a:pt x="462" y="720"/>
                  </a:lnTo>
                  <a:lnTo>
                    <a:pt x="416" y="849"/>
                  </a:lnTo>
                  <a:lnTo>
                    <a:pt x="338" y="977"/>
                  </a:lnTo>
                  <a:lnTo>
                    <a:pt x="278" y="1131"/>
                  </a:lnTo>
                  <a:lnTo>
                    <a:pt x="232" y="1330"/>
                  </a:lnTo>
                  <a:lnTo>
                    <a:pt x="105" y="1669"/>
                  </a:lnTo>
                  <a:lnTo>
                    <a:pt x="120" y="1760"/>
                  </a:lnTo>
                  <a:lnTo>
                    <a:pt x="202" y="1887"/>
                  </a:lnTo>
                  <a:lnTo>
                    <a:pt x="202" y="1975"/>
                  </a:lnTo>
                  <a:lnTo>
                    <a:pt x="177" y="2057"/>
                  </a:lnTo>
                  <a:lnTo>
                    <a:pt x="289" y="2068"/>
                  </a:lnTo>
                  <a:lnTo>
                    <a:pt x="401" y="2144"/>
                  </a:lnTo>
                  <a:lnTo>
                    <a:pt x="243" y="2133"/>
                  </a:lnTo>
                  <a:lnTo>
                    <a:pt x="135" y="2159"/>
                  </a:lnTo>
                  <a:lnTo>
                    <a:pt x="84" y="2184"/>
                  </a:lnTo>
                  <a:lnTo>
                    <a:pt x="59" y="2247"/>
                  </a:lnTo>
                  <a:lnTo>
                    <a:pt x="84" y="2307"/>
                  </a:lnTo>
                  <a:lnTo>
                    <a:pt x="120" y="2431"/>
                  </a:lnTo>
                  <a:lnTo>
                    <a:pt x="38" y="2431"/>
                  </a:lnTo>
                  <a:lnTo>
                    <a:pt x="38" y="2344"/>
                  </a:lnTo>
                  <a:lnTo>
                    <a:pt x="11" y="2241"/>
                  </a:lnTo>
                  <a:lnTo>
                    <a:pt x="0" y="2180"/>
                  </a:lnTo>
                  <a:lnTo>
                    <a:pt x="23" y="2123"/>
                  </a:lnTo>
                  <a:lnTo>
                    <a:pt x="93" y="2057"/>
                  </a:lnTo>
                  <a:lnTo>
                    <a:pt x="129" y="2005"/>
                  </a:lnTo>
                  <a:lnTo>
                    <a:pt x="145" y="1969"/>
                  </a:lnTo>
                  <a:lnTo>
                    <a:pt x="145" y="1929"/>
                  </a:lnTo>
                  <a:lnTo>
                    <a:pt x="135" y="1893"/>
                  </a:lnTo>
                  <a:lnTo>
                    <a:pt x="110" y="1857"/>
                  </a:lnTo>
                  <a:lnTo>
                    <a:pt x="63" y="1806"/>
                  </a:lnTo>
                  <a:lnTo>
                    <a:pt x="48" y="1739"/>
                  </a:lnTo>
                  <a:lnTo>
                    <a:pt x="48" y="1678"/>
                  </a:lnTo>
                  <a:lnTo>
                    <a:pt x="74" y="1600"/>
                  </a:lnTo>
                  <a:lnTo>
                    <a:pt x="177" y="1382"/>
                  </a:lnTo>
                  <a:lnTo>
                    <a:pt x="211" y="1243"/>
                  </a:lnTo>
                  <a:lnTo>
                    <a:pt x="262" y="1059"/>
                  </a:lnTo>
                  <a:lnTo>
                    <a:pt x="335" y="901"/>
                  </a:lnTo>
                  <a:lnTo>
                    <a:pt x="405" y="751"/>
                  </a:lnTo>
                  <a:lnTo>
                    <a:pt x="513" y="572"/>
                  </a:lnTo>
                  <a:lnTo>
                    <a:pt x="616" y="466"/>
                  </a:lnTo>
                  <a:lnTo>
                    <a:pt x="698" y="409"/>
                  </a:lnTo>
                  <a:lnTo>
                    <a:pt x="943" y="312"/>
                  </a:lnTo>
                  <a:lnTo>
                    <a:pt x="1177" y="230"/>
                  </a:lnTo>
                  <a:lnTo>
                    <a:pt x="1284" y="188"/>
                  </a:lnTo>
                  <a:lnTo>
                    <a:pt x="1386" y="36"/>
                  </a:lnTo>
                  <a:lnTo>
                    <a:pt x="1417" y="0"/>
                  </a:lnTo>
                  <a:lnTo>
                    <a:pt x="1438" y="25"/>
                  </a:lnTo>
                  <a:lnTo>
                    <a:pt x="14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4" name="Freeform 46"/>
            <p:cNvSpPr>
              <a:spLocks/>
            </p:cNvSpPr>
            <p:nvPr/>
          </p:nvSpPr>
          <p:spPr bwMode="auto">
            <a:xfrm>
              <a:off x="2110" y="2524"/>
              <a:ext cx="174" cy="635"/>
            </a:xfrm>
            <a:custGeom>
              <a:avLst/>
              <a:gdLst>
                <a:gd name="T0" fmla="*/ 137 w 348"/>
                <a:gd name="T1" fmla="*/ 0 h 1270"/>
                <a:gd name="T2" fmla="*/ 137 w 348"/>
                <a:gd name="T3" fmla="*/ 435 h 1270"/>
                <a:gd name="T4" fmla="*/ 142 w 348"/>
                <a:gd name="T5" fmla="*/ 711 h 1270"/>
                <a:gd name="T6" fmla="*/ 157 w 348"/>
                <a:gd name="T7" fmla="*/ 890 h 1270"/>
                <a:gd name="T8" fmla="*/ 184 w 348"/>
                <a:gd name="T9" fmla="*/ 1007 h 1270"/>
                <a:gd name="T10" fmla="*/ 239 w 348"/>
                <a:gd name="T11" fmla="*/ 1110 h 1270"/>
                <a:gd name="T12" fmla="*/ 348 w 348"/>
                <a:gd name="T13" fmla="*/ 1270 h 1270"/>
                <a:gd name="T14" fmla="*/ 251 w 348"/>
                <a:gd name="T15" fmla="*/ 1186 h 1270"/>
                <a:gd name="T16" fmla="*/ 127 w 348"/>
                <a:gd name="T17" fmla="*/ 1146 h 1270"/>
                <a:gd name="T18" fmla="*/ 169 w 348"/>
                <a:gd name="T19" fmla="*/ 1070 h 1270"/>
                <a:gd name="T20" fmla="*/ 0 w 348"/>
                <a:gd name="T21" fmla="*/ 977 h 1270"/>
                <a:gd name="T22" fmla="*/ 66 w 348"/>
                <a:gd name="T23" fmla="*/ 983 h 1270"/>
                <a:gd name="T24" fmla="*/ 76 w 348"/>
                <a:gd name="T25" fmla="*/ 838 h 1270"/>
                <a:gd name="T26" fmla="*/ 112 w 348"/>
                <a:gd name="T27" fmla="*/ 542 h 1270"/>
                <a:gd name="T28" fmla="*/ 137 w 348"/>
                <a:gd name="T29" fmla="*/ 0 h 1270"/>
                <a:gd name="T30" fmla="*/ 137 w 348"/>
                <a:gd name="T31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1270">
                  <a:moveTo>
                    <a:pt x="137" y="0"/>
                  </a:moveTo>
                  <a:lnTo>
                    <a:pt x="137" y="435"/>
                  </a:lnTo>
                  <a:lnTo>
                    <a:pt x="142" y="711"/>
                  </a:lnTo>
                  <a:lnTo>
                    <a:pt x="157" y="890"/>
                  </a:lnTo>
                  <a:lnTo>
                    <a:pt x="184" y="1007"/>
                  </a:lnTo>
                  <a:lnTo>
                    <a:pt x="239" y="1110"/>
                  </a:lnTo>
                  <a:lnTo>
                    <a:pt x="348" y="1270"/>
                  </a:lnTo>
                  <a:lnTo>
                    <a:pt x="251" y="1186"/>
                  </a:lnTo>
                  <a:lnTo>
                    <a:pt x="127" y="1146"/>
                  </a:lnTo>
                  <a:lnTo>
                    <a:pt x="169" y="1070"/>
                  </a:lnTo>
                  <a:lnTo>
                    <a:pt x="0" y="977"/>
                  </a:lnTo>
                  <a:lnTo>
                    <a:pt x="66" y="983"/>
                  </a:lnTo>
                  <a:lnTo>
                    <a:pt x="76" y="838"/>
                  </a:lnTo>
                  <a:lnTo>
                    <a:pt x="112" y="54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5" name="Freeform 47"/>
            <p:cNvSpPr>
              <a:spLocks/>
            </p:cNvSpPr>
            <p:nvPr/>
          </p:nvSpPr>
          <p:spPr bwMode="auto">
            <a:xfrm>
              <a:off x="2312" y="3184"/>
              <a:ext cx="56" cy="49"/>
            </a:xfrm>
            <a:custGeom>
              <a:avLst/>
              <a:gdLst>
                <a:gd name="T0" fmla="*/ 0 w 112"/>
                <a:gd name="T1" fmla="*/ 0 h 99"/>
                <a:gd name="T2" fmla="*/ 112 w 112"/>
                <a:gd name="T3" fmla="*/ 99 h 99"/>
                <a:gd name="T4" fmla="*/ 51 w 112"/>
                <a:gd name="T5" fmla="*/ 99 h 99"/>
                <a:gd name="T6" fmla="*/ 0 w 112"/>
                <a:gd name="T7" fmla="*/ 0 h 99"/>
                <a:gd name="T8" fmla="*/ 0 w 11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9">
                  <a:moveTo>
                    <a:pt x="0" y="0"/>
                  </a:moveTo>
                  <a:lnTo>
                    <a:pt x="112" y="99"/>
                  </a:lnTo>
                  <a:lnTo>
                    <a:pt x="51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6" name="Freeform 48"/>
            <p:cNvSpPr>
              <a:spLocks/>
            </p:cNvSpPr>
            <p:nvPr/>
          </p:nvSpPr>
          <p:spPr bwMode="auto">
            <a:xfrm>
              <a:off x="2621" y="1430"/>
              <a:ext cx="334" cy="138"/>
            </a:xfrm>
            <a:custGeom>
              <a:avLst/>
              <a:gdLst>
                <a:gd name="T0" fmla="*/ 32 w 667"/>
                <a:gd name="T1" fmla="*/ 86 h 276"/>
                <a:gd name="T2" fmla="*/ 93 w 667"/>
                <a:gd name="T3" fmla="*/ 12 h 276"/>
                <a:gd name="T4" fmla="*/ 194 w 667"/>
                <a:gd name="T5" fmla="*/ 0 h 276"/>
                <a:gd name="T6" fmla="*/ 258 w 667"/>
                <a:gd name="T7" fmla="*/ 57 h 276"/>
                <a:gd name="T8" fmla="*/ 437 w 667"/>
                <a:gd name="T9" fmla="*/ 82 h 276"/>
                <a:gd name="T10" fmla="*/ 604 w 667"/>
                <a:gd name="T11" fmla="*/ 143 h 276"/>
                <a:gd name="T12" fmla="*/ 667 w 667"/>
                <a:gd name="T13" fmla="*/ 202 h 276"/>
                <a:gd name="T14" fmla="*/ 498 w 667"/>
                <a:gd name="T15" fmla="*/ 192 h 276"/>
                <a:gd name="T16" fmla="*/ 441 w 667"/>
                <a:gd name="T17" fmla="*/ 242 h 276"/>
                <a:gd name="T18" fmla="*/ 357 w 667"/>
                <a:gd name="T19" fmla="*/ 276 h 276"/>
                <a:gd name="T20" fmla="*/ 234 w 667"/>
                <a:gd name="T21" fmla="*/ 255 h 276"/>
                <a:gd name="T22" fmla="*/ 140 w 667"/>
                <a:gd name="T23" fmla="*/ 230 h 276"/>
                <a:gd name="T24" fmla="*/ 4 w 667"/>
                <a:gd name="T25" fmla="*/ 242 h 276"/>
                <a:gd name="T26" fmla="*/ 0 w 667"/>
                <a:gd name="T27" fmla="*/ 146 h 276"/>
                <a:gd name="T28" fmla="*/ 32 w 667"/>
                <a:gd name="T29" fmla="*/ 86 h 276"/>
                <a:gd name="T30" fmla="*/ 32 w 667"/>
                <a:gd name="T31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7" h="276">
                  <a:moveTo>
                    <a:pt x="32" y="86"/>
                  </a:moveTo>
                  <a:lnTo>
                    <a:pt x="93" y="12"/>
                  </a:lnTo>
                  <a:lnTo>
                    <a:pt x="194" y="0"/>
                  </a:lnTo>
                  <a:lnTo>
                    <a:pt x="258" y="57"/>
                  </a:lnTo>
                  <a:lnTo>
                    <a:pt x="437" y="82"/>
                  </a:lnTo>
                  <a:lnTo>
                    <a:pt x="604" y="143"/>
                  </a:lnTo>
                  <a:lnTo>
                    <a:pt x="667" y="202"/>
                  </a:lnTo>
                  <a:lnTo>
                    <a:pt x="498" y="192"/>
                  </a:lnTo>
                  <a:lnTo>
                    <a:pt x="441" y="242"/>
                  </a:lnTo>
                  <a:lnTo>
                    <a:pt x="357" y="276"/>
                  </a:lnTo>
                  <a:lnTo>
                    <a:pt x="234" y="255"/>
                  </a:lnTo>
                  <a:lnTo>
                    <a:pt x="140" y="230"/>
                  </a:lnTo>
                  <a:lnTo>
                    <a:pt x="4" y="242"/>
                  </a:lnTo>
                  <a:lnTo>
                    <a:pt x="0" y="146"/>
                  </a:lnTo>
                  <a:lnTo>
                    <a:pt x="32" y="86"/>
                  </a:lnTo>
                  <a:lnTo>
                    <a:pt x="32" y="86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7" name="Freeform 49"/>
            <p:cNvSpPr>
              <a:spLocks/>
            </p:cNvSpPr>
            <p:nvPr/>
          </p:nvSpPr>
          <p:spPr bwMode="auto">
            <a:xfrm>
              <a:off x="2774" y="1629"/>
              <a:ext cx="64" cy="137"/>
            </a:xfrm>
            <a:custGeom>
              <a:avLst/>
              <a:gdLst>
                <a:gd name="T0" fmla="*/ 40 w 127"/>
                <a:gd name="T1" fmla="*/ 274 h 274"/>
                <a:gd name="T2" fmla="*/ 0 w 127"/>
                <a:gd name="T3" fmla="*/ 202 h 274"/>
                <a:gd name="T4" fmla="*/ 17 w 127"/>
                <a:gd name="T5" fmla="*/ 149 h 274"/>
                <a:gd name="T6" fmla="*/ 28 w 127"/>
                <a:gd name="T7" fmla="*/ 99 h 274"/>
                <a:gd name="T8" fmla="*/ 19 w 127"/>
                <a:gd name="T9" fmla="*/ 21 h 274"/>
                <a:gd name="T10" fmla="*/ 44 w 127"/>
                <a:gd name="T11" fmla="*/ 0 h 274"/>
                <a:gd name="T12" fmla="*/ 84 w 127"/>
                <a:gd name="T13" fmla="*/ 27 h 274"/>
                <a:gd name="T14" fmla="*/ 103 w 127"/>
                <a:gd name="T15" fmla="*/ 101 h 274"/>
                <a:gd name="T16" fmla="*/ 127 w 127"/>
                <a:gd name="T17" fmla="*/ 175 h 274"/>
                <a:gd name="T18" fmla="*/ 108 w 127"/>
                <a:gd name="T19" fmla="*/ 246 h 274"/>
                <a:gd name="T20" fmla="*/ 89 w 127"/>
                <a:gd name="T21" fmla="*/ 268 h 274"/>
                <a:gd name="T22" fmla="*/ 66 w 127"/>
                <a:gd name="T23" fmla="*/ 274 h 274"/>
                <a:gd name="T24" fmla="*/ 40 w 127"/>
                <a:gd name="T25" fmla="*/ 274 h 274"/>
                <a:gd name="T26" fmla="*/ 40 w 127"/>
                <a:gd name="T2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74">
                  <a:moveTo>
                    <a:pt x="40" y="274"/>
                  </a:moveTo>
                  <a:lnTo>
                    <a:pt x="0" y="202"/>
                  </a:lnTo>
                  <a:lnTo>
                    <a:pt x="17" y="149"/>
                  </a:lnTo>
                  <a:lnTo>
                    <a:pt x="28" y="99"/>
                  </a:lnTo>
                  <a:lnTo>
                    <a:pt x="19" y="21"/>
                  </a:lnTo>
                  <a:lnTo>
                    <a:pt x="44" y="0"/>
                  </a:lnTo>
                  <a:lnTo>
                    <a:pt x="84" y="27"/>
                  </a:lnTo>
                  <a:lnTo>
                    <a:pt x="103" y="101"/>
                  </a:lnTo>
                  <a:lnTo>
                    <a:pt x="127" y="175"/>
                  </a:lnTo>
                  <a:lnTo>
                    <a:pt x="108" y="246"/>
                  </a:lnTo>
                  <a:lnTo>
                    <a:pt x="89" y="268"/>
                  </a:lnTo>
                  <a:lnTo>
                    <a:pt x="66" y="274"/>
                  </a:lnTo>
                  <a:lnTo>
                    <a:pt x="40" y="274"/>
                  </a:lnTo>
                  <a:lnTo>
                    <a:pt x="40" y="274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8" name="Freeform 50"/>
            <p:cNvSpPr>
              <a:spLocks/>
            </p:cNvSpPr>
            <p:nvPr/>
          </p:nvSpPr>
          <p:spPr bwMode="auto">
            <a:xfrm>
              <a:off x="2857" y="1735"/>
              <a:ext cx="38" cy="24"/>
            </a:xfrm>
            <a:custGeom>
              <a:avLst/>
              <a:gdLst>
                <a:gd name="T0" fmla="*/ 0 w 76"/>
                <a:gd name="T1" fmla="*/ 27 h 48"/>
                <a:gd name="T2" fmla="*/ 27 w 76"/>
                <a:gd name="T3" fmla="*/ 2 h 48"/>
                <a:gd name="T4" fmla="*/ 52 w 76"/>
                <a:gd name="T5" fmla="*/ 0 h 48"/>
                <a:gd name="T6" fmla="*/ 67 w 76"/>
                <a:gd name="T7" fmla="*/ 17 h 48"/>
                <a:gd name="T8" fmla="*/ 76 w 76"/>
                <a:gd name="T9" fmla="*/ 48 h 48"/>
                <a:gd name="T10" fmla="*/ 46 w 76"/>
                <a:gd name="T11" fmla="*/ 48 h 48"/>
                <a:gd name="T12" fmla="*/ 8 w 76"/>
                <a:gd name="T13" fmla="*/ 44 h 48"/>
                <a:gd name="T14" fmla="*/ 0 w 76"/>
                <a:gd name="T15" fmla="*/ 27 h 48"/>
                <a:gd name="T16" fmla="*/ 0 w 76"/>
                <a:gd name="T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8">
                  <a:moveTo>
                    <a:pt x="0" y="27"/>
                  </a:moveTo>
                  <a:lnTo>
                    <a:pt x="27" y="2"/>
                  </a:lnTo>
                  <a:lnTo>
                    <a:pt x="52" y="0"/>
                  </a:lnTo>
                  <a:lnTo>
                    <a:pt x="67" y="17"/>
                  </a:lnTo>
                  <a:lnTo>
                    <a:pt x="76" y="48"/>
                  </a:lnTo>
                  <a:lnTo>
                    <a:pt x="46" y="48"/>
                  </a:lnTo>
                  <a:lnTo>
                    <a:pt x="8" y="4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9" name="Freeform 51"/>
            <p:cNvSpPr>
              <a:spLocks/>
            </p:cNvSpPr>
            <p:nvPr/>
          </p:nvSpPr>
          <p:spPr bwMode="auto">
            <a:xfrm>
              <a:off x="2584" y="1711"/>
              <a:ext cx="150" cy="103"/>
            </a:xfrm>
            <a:custGeom>
              <a:avLst/>
              <a:gdLst>
                <a:gd name="T0" fmla="*/ 30 w 300"/>
                <a:gd name="T1" fmla="*/ 9 h 205"/>
                <a:gd name="T2" fmla="*/ 78 w 300"/>
                <a:gd name="T3" fmla="*/ 24 h 205"/>
                <a:gd name="T4" fmla="*/ 154 w 300"/>
                <a:gd name="T5" fmla="*/ 38 h 205"/>
                <a:gd name="T6" fmla="*/ 239 w 300"/>
                <a:gd name="T7" fmla="*/ 23 h 205"/>
                <a:gd name="T8" fmla="*/ 300 w 300"/>
                <a:gd name="T9" fmla="*/ 0 h 205"/>
                <a:gd name="T10" fmla="*/ 300 w 300"/>
                <a:gd name="T11" fmla="*/ 30 h 205"/>
                <a:gd name="T12" fmla="*/ 256 w 300"/>
                <a:gd name="T13" fmla="*/ 80 h 205"/>
                <a:gd name="T14" fmla="*/ 194 w 300"/>
                <a:gd name="T15" fmla="*/ 146 h 205"/>
                <a:gd name="T16" fmla="*/ 127 w 300"/>
                <a:gd name="T17" fmla="*/ 203 h 205"/>
                <a:gd name="T18" fmla="*/ 81 w 300"/>
                <a:gd name="T19" fmla="*/ 205 h 205"/>
                <a:gd name="T20" fmla="*/ 11 w 300"/>
                <a:gd name="T21" fmla="*/ 158 h 205"/>
                <a:gd name="T22" fmla="*/ 0 w 300"/>
                <a:gd name="T23" fmla="*/ 95 h 205"/>
                <a:gd name="T24" fmla="*/ 17 w 300"/>
                <a:gd name="T25" fmla="*/ 36 h 205"/>
                <a:gd name="T26" fmla="*/ 30 w 300"/>
                <a:gd name="T27" fmla="*/ 9 h 205"/>
                <a:gd name="T28" fmla="*/ 30 w 300"/>
                <a:gd name="T29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205">
                  <a:moveTo>
                    <a:pt x="30" y="9"/>
                  </a:moveTo>
                  <a:lnTo>
                    <a:pt x="78" y="24"/>
                  </a:lnTo>
                  <a:lnTo>
                    <a:pt x="154" y="38"/>
                  </a:lnTo>
                  <a:lnTo>
                    <a:pt x="239" y="23"/>
                  </a:lnTo>
                  <a:lnTo>
                    <a:pt x="300" y="0"/>
                  </a:lnTo>
                  <a:lnTo>
                    <a:pt x="300" y="30"/>
                  </a:lnTo>
                  <a:lnTo>
                    <a:pt x="256" y="80"/>
                  </a:lnTo>
                  <a:lnTo>
                    <a:pt x="194" y="146"/>
                  </a:lnTo>
                  <a:lnTo>
                    <a:pt x="127" y="203"/>
                  </a:lnTo>
                  <a:lnTo>
                    <a:pt x="81" y="205"/>
                  </a:lnTo>
                  <a:lnTo>
                    <a:pt x="11" y="158"/>
                  </a:lnTo>
                  <a:lnTo>
                    <a:pt x="0" y="95"/>
                  </a:lnTo>
                  <a:lnTo>
                    <a:pt x="17" y="36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0" name="Freeform 52"/>
            <p:cNvSpPr>
              <a:spLocks/>
            </p:cNvSpPr>
            <p:nvPr/>
          </p:nvSpPr>
          <p:spPr bwMode="auto">
            <a:xfrm>
              <a:off x="2862" y="1662"/>
              <a:ext cx="165" cy="104"/>
            </a:xfrm>
            <a:custGeom>
              <a:avLst/>
              <a:gdLst>
                <a:gd name="T0" fmla="*/ 0 w 329"/>
                <a:gd name="T1" fmla="*/ 59 h 207"/>
                <a:gd name="T2" fmla="*/ 76 w 329"/>
                <a:gd name="T3" fmla="*/ 63 h 207"/>
                <a:gd name="T4" fmla="*/ 156 w 329"/>
                <a:gd name="T5" fmla="*/ 59 h 207"/>
                <a:gd name="T6" fmla="*/ 232 w 329"/>
                <a:gd name="T7" fmla="*/ 36 h 207"/>
                <a:gd name="T8" fmla="*/ 302 w 329"/>
                <a:gd name="T9" fmla="*/ 0 h 207"/>
                <a:gd name="T10" fmla="*/ 329 w 329"/>
                <a:gd name="T11" fmla="*/ 34 h 207"/>
                <a:gd name="T12" fmla="*/ 327 w 329"/>
                <a:gd name="T13" fmla="*/ 122 h 207"/>
                <a:gd name="T14" fmla="*/ 296 w 329"/>
                <a:gd name="T15" fmla="*/ 184 h 207"/>
                <a:gd name="T16" fmla="*/ 251 w 329"/>
                <a:gd name="T17" fmla="*/ 207 h 207"/>
                <a:gd name="T18" fmla="*/ 175 w 329"/>
                <a:gd name="T19" fmla="*/ 200 h 207"/>
                <a:gd name="T20" fmla="*/ 112 w 329"/>
                <a:gd name="T21" fmla="*/ 160 h 207"/>
                <a:gd name="T22" fmla="*/ 42 w 329"/>
                <a:gd name="T23" fmla="*/ 108 h 207"/>
                <a:gd name="T24" fmla="*/ 0 w 329"/>
                <a:gd name="T25" fmla="*/ 59 h 207"/>
                <a:gd name="T26" fmla="*/ 0 w 329"/>
                <a:gd name="T27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207">
                  <a:moveTo>
                    <a:pt x="0" y="59"/>
                  </a:moveTo>
                  <a:lnTo>
                    <a:pt x="76" y="63"/>
                  </a:lnTo>
                  <a:lnTo>
                    <a:pt x="156" y="59"/>
                  </a:lnTo>
                  <a:lnTo>
                    <a:pt x="232" y="36"/>
                  </a:lnTo>
                  <a:lnTo>
                    <a:pt x="302" y="0"/>
                  </a:lnTo>
                  <a:lnTo>
                    <a:pt x="329" y="34"/>
                  </a:lnTo>
                  <a:lnTo>
                    <a:pt x="327" y="122"/>
                  </a:lnTo>
                  <a:lnTo>
                    <a:pt x="296" y="184"/>
                  </a:lnTo>
                  <a:lnTo>
                    <a:pt x="251" y="207"/>
                  </a:lnTo>
                  <a:lnTo>
                    <a:pt x="175" y="200"/>
                  </a:lnTo>
                  <a:lnTo>
                    <a:pt x="112" y="160"/>
                  </a:lnTo>
                  <a:lnTo>
                    <a:pt x="42" y="108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1" name="Freeform 53"/>
            <p:cNvSpPr>
              <a:spLocks/>
            </p:cNvSpPr>
            <p:nvPr/>
          </p:nvSpPr>
          <p:spPr bwMode="auto">
            <a:xfrm>
              <a:off x="2696" y="1796"/>
              <a:ext cx="242" cy="61"/>
            </a:xfrm>
            <a:custGeom>
              <a:avLst/>
              <a:gdLst>
                <a:gd name="T0" fmla="*/ 0 w 485"/>
                <a:gd name="T1" fmla="*/ 122 h 122"/>
                <a:gd name="T2" fmla="*/ 21 w 485"/>
                <a:gd name="T3" fmla="*/ 70 h 122"/>
                <a:gd name="T4" fmla="*/ 118 w 485"/>
                <a:gd name="T5" fmla="*/ 23 h 122"/>
                <a:gd name="T6" fmla="*/ 158 w 485"/>
                <a:gd name="T7" fmla="*/ 13 h 122"/>
                <a:gd name="T8" fmla="*/ 196 w 485"/>
                <a:gd name="T9" fmla="*/ 28 h 122"/>
                <a:gd name="T10" fmla="*/ 243 w 485"/>
                <a:gd name="T11" fmla="*/ 61 h 122"/>
                <a:gd name="T12" fmla="*/ 293 w 485"/>
                <a:gd name="T13" fmla="*/ 51 h 122"/>
                <a:gd name="T14" fmla="*/ 340 w 485"/>
                <a:gd name="T15" fmla="*/ 21 h 122"/>
                <a:gd name="T16" fmla="*/ 377 w 485"/>
                <a:gd name="T17" fmla="*/ 0 h 122"/>
                <a:gd name="T18" fmla="*/ 418 w 485"/>
                <a:gd name="T19" fmla="*/ 23 h 122"/>
                <a:gd name="T20" fmla="*/ 454 w 485"/>
                <a:gd name="T21" fmla="*/ 23 h 122"/>
                <a:gd name="T22" fmla="*/ 485 w 485"/>
                <a:gd name="T23" fmla="*/ 68 h 122"/>
                <a:gd name="T24" fmla="*/ 434 w 485"/>
                <a:gd name="T25" fmla="*/ 93 h 122"/>
                <a:gd name="T26" fmla="*/ 373 w 485"/>
                <a:gd name="T27" fmla="*/ 101 h 122"/>
                <a:gd name="T28" fmla="*/ 293 w 485"/>
                <a:gd name="T29" fmla="*/ 101 h 122"/>
                <a:gd name="T30" fmla="*/ 213 w 485"/>
                <a:gd name="T31" fmla="*/ 106 h 122"/>
                <a:gd name="T32" fmla="*/ 99 w 485"/>
                <a:gd name="T33" fmla="*/ 118 h 122"/>
                <a:gd name="T34" fmla="*/ 0 w 485"/>
                <a:gd name="T35" fmla="*/ 122 h 122"/>
                <a:gd name="T36" fmla="*/ 0 w 485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122">
                  <a:moveTo>
                    <a:pt x="0" y="122"/>
                  </a:moveTo>
                  <a:lnTo>
                    <a:pt x="21" y="70"/>
                  </a:lnTo>
                  <a:lnTo>
                    <a:pt x="118" y="23"/>
                  </a:lnTo>
                  <a:lnTo>
                    <a:pt x="158" y="13"/>
                  </a:lnTo>
                  <a:lnTo>
                    <a:pt x="196" y="28"/>
                  </a:lnTo>
                  <a:lnTo>
                    <a:pt x="243" y="61"/>
                  </a:lnTo>
                  <a:lnTo>
                    <a:pt x="293" y="51"/>
                  </a:lnTo>
                  <a:lnTo>
                    <a:pt x="340" y="21"/>
                  </a:lnTo>
                  <a:lnTo>
                    <a:pt x="377" y="0"/>
                  </a:lnTo>
                  <a:lnTo>
                    <a:pt x="418" y="23"/>
                  </a:lnTo>
                  <a:lnTo>
                    <a:pt x="454" y="23"/>
                  </a:lnTo>
                  <a:lnTo>
                    <a:pt x="485" y="68"/>
                  </a:lnTo>
                  <a:lnTo>
                    <a:pt x="434" y="93"/>
                  </a:lnTo>
                  <a:lnTo>
                    <a:pt x="373" y="101"/>
                  </a:lnTo>
                  <a:lnTo>
                    <a:pt x="293" y="101"/>
                  </a:lnTo>
                  <a:lnTo>
                    <a:pt x="213" y="106"/>
                  </a:lnTo>
                  <a:lnTo>
                    <a:pt x="99" y="11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2" name="Freeform 54"/>
            <p:cNvSpPr>
              <a:spLocks/>
            </p:cNvSpPr>
            <p:nvPr/>
          </p:nvSpPr>
          <p:spPr bwMode="auto">
            <a:xfrm>
              <a:off x="2662" y="1916"/>
              <a:ext cx="274" cy="137"/>
            </a:xfrm>
            <a:custGeom>
              <a:avLst/>
              <a:gdLst>
                <a:gd name="T0" fmla="*/ 0 w 547"/>
                <a:gd name="T1" fmla="*/ 71 h 274"/>
                <a:gd name="T2" fmla="*/ 41 w 547"/>
                <a:gd name="T3" fmla="*/ 173 h 274"/>
                <a:gd name="T4" fmla="*/ 81 w 547"/>
                <a:gd name="T5" fmla="*/ 221 h 274"/>
                <a:gd name="T6" fmla="*/ 146 w 547"/>
                <a:gd name="T7" fmla="*/ 270 h 274"/>
                <a:gd name="T8" fmla="*/ 167 w 547"/>
                <a:gd name="T9" fmla="*/ 274 h 274"/>
                <a:gd name="T10" fmla="*/ 110 w 547"/>
                <a:gd name="T11" fmla="*/ 194 h 274"/>
                <a:gd name="T12" fmla="*/ 98 w 547"/>
                <a:gd name="T13" fmla="*/ 156 h 274"/>
                <a:gd name="T14" fmla="*/ 161 w 547"/>
                <a:gd name="T15" fmla="*/ 194 h 274"/>
                <a:gd name="T16" fmla="*/ 218 w 547"/>
                <a:gd name="T17" fmla="*/ 213 h 274"/>
                <a:gd name="T18" fmla="*/ 321 w 547"/>
                <a:gd name="T19" fmla="*/ 217 h 274"/>
                <a:gd name="T20" fmla="*/ 399 w 547"/>
                <a:gd name="T21" fmla="*/ 206 h 274"/>
                <a:gd name="T22" fmla="*/ 465 w 547"/>
                <a:gd name="T23" fmla="*/ 194 h 274"/>
                <a:gd name="T24" fmla="*/ 532 w 547"/>
                <a:gd name="T25" fmla="*/ 137 h 274"/>
                <a:gd name="T26" fmla="*/ 547 w 547"/>
                <a:gd name="T27" fmla="*/ 63 h 274"/>
                <a:gd name="T28" fmla="*/ 530 w 547"/>
                <a:gd name="T29" fmla="*/ 4 h 274"/>
                <a:gd name="T30" fmla="*/ 467 w 547"/>
                <a:gd name="T31" fmla="*/ 67 h 274"/>
                <a:gd name="T32" fmla="*/ 424 w 547"/>
                <a:gd name="T33" fmla="*/ 95 h 274"/>
                <a:gd name="T34" fmla="*/ 317 w 547"/>
                <a:gd name="T35" fmla="*/ 99 h 274"/>
                <a:gd name="T36" fmla="*/ 214 w 547"/>
                <a:gd name="T37" fmla="*/ 97 h 274"/>
                <a:gd name="T38" fmla="*/ 140 w 547"/>
                <a:gd name="T39" fmla="*/ 78 h 274"/>
                <a:gd name="T40" fmla="*/ 76 w 547"/>
                <a:gd name="T41" fmla="*/ 52 h 274"/>
                <a:gd name="T42" fmla="*/ 39 w 547"/>
                <a:gd name="T43" fmla="*/ 0 h 274"/>
                <a:gd name="T44" fmla="*/ 11 w 547"/>
                <a:gd name="T45" fmla="*/ 23 h 274"/>
                <a:gd name="T46" fmla="*/ 0 w 547"/>
                <a:gd name="T47" fmla="*/ 71 h 274"/>
                <a:gd name="T48" fmla="*/ 0 w 547"/>
                <a:gd name="T49" fmla="*/ 7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274">
                  <a:moveTo>
                    <a:pt x="0" y="71"/>
                  </a:moveTo>
                  <a:lnTo>
                    <a:pt x="41" y="173"/>
                  </a:lnTo>
                  <a:lnTo>
                    <a:pt x="81" y="221"/>
                  </a:lnTo>
                  <a:lnTo>
                    <a:pt x="146" y="270"/>
                  </a:lnTo>
                  <a:lnTo>
                    <a:pt x="167" y="274"/>
                  </a:lnTo>
                  <a:lnTo>
                    <a:pt x="110" y="194"/>
                  </a:lnTo>
                  <a:lnTo>
                    <a:pt x="98" y="156"/>
                  </a:lnTo>
                  <a:lnTo>
                    <a:pt x="161" y="194"/>
                  </a:lnTo>
                  <a:lnTo>
                    <a:pt x="218" y="213"/>
                  </a:lnTo>
                  <a:lnTo>
                    <a:pt x="321" y="217"/>
                  </a:lnTo>
                  <a:lnTo>
                    <a:pt x="399" y="206"/>
                  </a:lnTo>
                  <a:lnTo>
                    <a:pt x="465" y="194"/>
                  </a:lnTo>
                  <a:lnTo>
                    <a:pt x="532" y="137"/>
                  </a:lnTo>
                  <a:lnTo>
                    <a:pt x="547" y="63"/>
                  </a:lnTo>
                  <a:lnTo>
                    <a:pt x="530" y="4"/>
                  </a:lnTo>
                  <a:lnTo>
                    <a:pt x="467" y="67"/>
                  </a:lnTo>
                  <a:lnTo>
                    <a:pt x="424" y="95"/>
                  </a:lnTo>
                  <a:lnTo>
                    <a:pt x="317" y="99"/>
                  </a:lnTo>
                  <a:lnTo>
                    <a:pt x="214" y="97"/>
                  </a:lnTo>
                  <a:lnTo>
                    <a:pt x="140" y="78"/>
                  </a:lnTo>
                  <a:lnTo>
                    <a:pt x="76" y="52"/>
                  </a:lnTo>
                  <a:lnTo>
                    <a:pt x="39" y="0"/>
                  </a:lnTo>
                  <a:lnTo>
                    <a:pt x="11" y="23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3" name="Freeform 55"/>
            <p:cNvSpPr>
              <a:spLocks/>
            </p:cNvSpPr>
            <p:nvPr/>
          </p:nvSpPr>
          <p:spPr bwMode="auto">
            <a:xfrm>
              <a:off x="2563" y="1967"/>
              <a:ext cx="571" cy="1083"/>
            </a:xfrm>
            <a:custGeom>
              <a:avLst/>
              <a:gdLst>
                <a:gd name="T0" fmla="*/ 977 w 1143"/>
                <a:gd name="T1" fmla="*/ 120 h 2165"/>
                <a:gd name="T2" fmla="*/ 759 w 1143"/>
                <a:gd name="T3" fmla="*/ 506 h 2165"/>
                <a:gd name="T4" fmla="*/ 416 w 1143"/>
                <a:gd name="T5" fmla="*/ 1046 h 2165"/>
                <a:gd name="T6" fmla="*/ 222 w 1143"/>
                <a:gd name="T7" fmla="*/ 1382 h 2165"/>
                <a:gd name="T8" fmla="*/ 102 w 1143"/>
                <a:gd name="T9" fmla="*/ 1534 h 2165"/>
                <a:gd name="T10" fmla="*/ 59 w 1143"/>
                <a:gd name="T11" fmla="*/ 1690 h 2165"/>
                <a:gd name="T12" fmla="*/ 0 w 1143"/>
                <a:gd name="T13" fmla="*/ 2045 h 2165"/>
                <a:gd name="T14" fmla="*/ 66 w 1143"/>
                <a:gd name="T15" fmla="*/ 2165 h 2165"/>
                <a:gd name="T16" fmla="*/ 289 w 1143"/>
                <a:gd name="T17" fmla="*/ 1760 h 2165"/>
                <a:gd name="T18" fmla="*/ 549 w 1143"/>
                <a:gd name="T19" fmla="*/ 1498 h 2165"/>
                <a:gd name="T20" fmla="*/ 1010 w 1143"/>
                <a:gd name="T21" fmla="*/ 1068 h 2165"/>
                <a:gd name="T22" fmla="*/ 821 w 1143"/>
                <a:gd name="T23" fmla="*/ 848 h 2165"/>
                <a:gd name="T24" fmla="*/ 755 w 1143"/>
                <a:gd name="T25" fmla="*/ 732 h 2165"/>
                <a:gd name="T26" fmla="*/ 1055 w 1143"/>
                <a:gd name="T27" fmla="*/ 658 h 2165"/>
                <a:gd name="T28" fmla="*/ 1108 w 1143"/>
                <a:gd name="T29" fmla="*/ 456 h 2165"/>
                <a:gd name="T30" fmla="*/ 1143 w 1143"/>
                <a:gd name="T31" fmla="*/ 272 h 2165"/>
                <a:gd name="T32" fmla="*/ 1133 w 1143"/>
                <a:gd name="T33" fmla="*/ 164 h 2165"/>
                <a:gd name="T34" fmla="*/ 1059 w 1143"/>
                <a:gd name="T35" fmla="*/ 61 h 2165"/>
                <a:gd name="T36" fmla="*/ 1027 w 1143"/>
                <a:gd name="T37" fmla="*/ 0 h 2165"/>
                <a:gd name="T38" fmla="*/ 977 w 1143"/>
                <a:gd name="T39" fmla="*/ 120 h 2165"/>
                <a:gd name="T40" fmla="*/ 977 w 1143"/>
                <a:gd name="T41" fmla="*/ 12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3" h="2165">
                  <a:moveTo>
                    <a:pt x="977" y="120"/>
                  </a:moveTo>
                  <a:lnTo>
                    <a:pt x="759" y="506"/>
                  </a:lnTo>
                  <a:lnTo>
                    <a:pt x="416" y="1046"/>
                  </a:lnTo>
                  <a:lnTo>
                    <a:pt x="222" y="1382"/>
                  </a:lnTo>
                  <a:lnTo>
                    <a:pt x="102" y="1534"/>
                  </a:lnTo>
                  <a:lnTo>
                    <a:pt x="59" y="1690"/>
                  </a:lnTo>
                  <a:lnTo>
                    <a:pt x="0" y="2045"/>
                  </a:lnTo>
                  <a:lnTo>
                    <a:pt x="66" y="2165"/>
                  </a:lnTo>
                  <a:lnTo>
                    <a:pt x="289" y="1760"/>
                  </a:lnTo>
                  <a:lnTo>
                    <a:pt x="549" y="1498"/>
                  </a:lnTo>
                  <a:lnTo>
                    <a:pt x="1010" y="1068"/>
                  </a:lnTo>
                  <a:lnTo>
                    <a:pt x="821" y="848"/>
                  </a:lnTo>
                  <a:lnTo>
                    <a:pt x="755" y="732"/>
                  </a:lnTo>
                  <a:lnTo>
                    <a:pt x="1055" y="658"/>
                  </a:lnTo>
                  <a:lnTo>
                    <a:pt x="1108" y="456"/>
                  </a:lnTo>
                  <a:lnTo>
                    <a:pt x="1143" y="272"/>
                  </a:lnTo>
                  <a:lnTo>
                    <a:pt x="1133" y="164"/>
                  </a:lnTo>
                  <a:lnTo>
                    <a:pt x="1059" y="61"/>
                  </a:lnTo>
                  <a:lnTo>
                    <a:pt x="1027" y="0"/>
                  </a:lnTo>
                  <a:lnTo>
                    <a:pt x="977" y="120"/>
                  </a:lnTo>
                  <a:lnTo>
                    <a:pt x="977" y="12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4" name="Freeform 56"/>
            <p:cNvSpPr>
              <a:spLocks/>
            </p:cNvSpPr>
            <p:nvPr/>
          </p:nvSpPr>
          <p:spPr bwMode="auto">
            <a:xfrm>
              <a:off x="2744" y="2096"/>
              <a:ext cx="699" cy="1115"/>
            </a:xfrm>
            <a:custGeom>
              <a:avLst/>
              <a:gdLst>
                <a:gd name="T0" fmla="*/ 890 w 1398"/>
                <a:gd name="T1" fmla="*/ 0 h 2229"/>
                <a:gd name="T2" fmla="*/ 869 w 1398"/>
                <a:gd name="T3" fmla="*/ 275 h 2229"/>
                <a:gd name="T4" fmla="*/ 829 w 1398"/>
                <a:gd name="T5" fmla="*/ 526 h 2229"/>
                <a:gd name="T6" fmla="*/ 787 w 1398"/>
                <a:gd name="T7" fmla="*/ 589 h 2229"/>
                <a:gd name="T8" fmla="*/ 726 w 1398"/>
                <a:gd name="T9" fmla="*/ 631 h 2229"/>
                <a:gd name="T10" fmla="*/ 766 w 1398"/>
                <a:gd name="T11" fmla="*/ 737 h 2229"/>
                <a:gd name="T12" fmla="*/ 675 w 1398"/>
                <a:gd name="T13" fmla="*/ 979 h 2229"/>
                <a:gd name="T14" fmla="*/ 557 w 1398"/>
                <a:gd name="T15" fmla="*/ 1131 h 2229"/>
                <a:gd name="T16" fmla="*/ 382 w 1398"/>
                <a:gd name="T17" fmla="*/ 1296 h 2229"/>
                <a:gd name="T18" fmla="*/ 230 w 1398"/>
                <a:gd name="T19" fmla="*/ 1494 h 2229"/>
                <a:gd name="T20" fmla="*/ 148 w 1398"/>
                <a:gd name="T21" fmla="*/ 1625 h 2229"/>
                <a:gd name="T22" fmla="*/ 82 w 1398"/>
                <a:gd name="T23" fmla="*/ 1790 h 2229"/>
                <a:gd name="T24" fmla="*/ 11 w 1398"/>
                <a:gd name="T25" fmla="*/ 2003 h 2229"/>
                <a:gd name="T26" fmla="*/ 0 w 1398"/>
                <a:gd name="T27" fmla="*/ 2157 h 2229"/>
                <a:gd name="T28" fmla="*/ 67 w 1398"/>
                <a:gd name="T29" fmla="*/ 2225 h 2229"/>
                <a:gd name="T30" fmla="*/ 578 w 1398"/>
                <a:gd name="T31" fmla="*/ 2229 h 2229"/>
                <a:gd name="T32" fmla="*/ 453 w 1398"/>
                <a:gd name="T33" fmla="*/ 1984 h 2229"/>
                <a:gd name="T34" fmla="*/ 477 w 1398"/>
                <a:gd name="T35" fmla="*/ 1748 h 2229"/>
                <a:gd name="T36" fmla="*/ 660 w 1398"/>
                <a:gd name="T37" fmla="*/ 1522 h 2229"/>
                <a:gd name="T38" fmla="*/ 840 w 1398"/>
                <a:gd name="T39" fmla="*/ 1328 h 2229"/>
                <a:gd name="T40" fmla="*/ 996 w 1398"/>
                <a:gd name="T41" fmla="*/ 1155 h 2229"/>
                <a:gd name="T42" fmla="*/ 1118 w 1398"/>
                <a:gd name="T43" fmla="*/ 883 h 2229"/>
                <a:gd name="T44" fmla="*/ 1261 w 1398"/>
                <a:gd name="T45" fmla="*/ 536 h 2229"/>
                <a:gd name="T46" fmla="*/ 1323 w 1398"/>
                <a:gd name="T47" fmla="*/ 308 h 2229"/>
                <a:gd name="T48" fmla="*/ 1398 w 1398"/>
                <a:gd name="T49" fmla="*/ 112 h 2229"/>
                <a:gd name="T50" fmla="*/ 1168 w 1398"/>
                <a:gd name="T51" fmla="*/ 62 h 2229"/>
                <a:gd name="T52" fmla="*/ 1006 w 1398"/>
                <a:gd name="T53" fmla="*/ 24 h 2229"/>
                <a:gd name="T54" fmla="*/ 890 w 1398"/>
                <a:gd name="T55" fmla="*/ 0 h 2229"/>
                <a:gd name="T56" fmla="*/ 890 w 1398"/>
                <a:gd name="T57" fmla="*/ 0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8" h="2229">
                  <a:moveTo>
                    <a:pt x="890" y="0"/>
                  </a:moveTo>
                  <a:lnTo>
                    <a:pt x="869" y="275"/>
                  </a:lnTo>
                  <a:lnTo>
                    <a:pt x="829" y="526"/>
                  </a:lnTo>
                  <a:lnTo>
                    <a:pt x="787" y="589"/>
                  </a:lnTo>
                  <a:lnTo>
                    <a:pt x="726" y="631"/>
                  </a:lnTo>
                  <a:lnTo>
                    <a:pt x="766" y="737"/>
                  </a:lnTo>
                  <a:lnTo>
                    <a:pt x="675" y="979"/>
                  </a:lnTo>
                  <a:lnTo>
                    <a:pt x="557" y="1131"/>
                  </a:lnTo>
                  <a:lnTo>
                    <a:pt x="382" y="1296"/>
                  </a:lnTo>
                  <a:lnTo>
                    <a:pt x="230" y="1494"/>
                  </a:lnTo>
                  <a:lnTo>
                    <a:pt x="148" y="1625"/>
                  </a:lnTo>
                  <a:lnTo>
                    <a:pt x="82" y="1790"/>
                  </a:lnTo>
                  <a:lnTo>
                    <a:pt x="11" y="2003"/>
                  </a:lnTo>
                  <a:lnTo>
                    <a:pt x="0" y="2157"/>
                  </a:lnTo>
                  <a:lnTo>
                    <a:pt x="67" y="2225"/>
                  </a:lnTo>
                  <a:lnTo>
                    <a:pt x="578" y="2229"/>
                  </a:lnTo>
                  <a:lnTo>
                    <a:pt x="453" y="1984"/>
                  </a:lnTo>
                  <a:lnTo>
                    <a:pt x="477" y="1748"/>
                  </a:lnTo>
                  <a:lnTo>
                    <a:pt x="660" y="1522"/>
                  </a:lnTo>
                  <a:lnTo>
                    <a:pt x="840" y="1328"/>
                  </a:lnTo>
                  <a:lnTo>
                    <a:pt x="996" y="1155"/>
                  </a:lnTo>
                  <a:lnTo>
                    <a:pt x="1118" y="883"/>
                  </a:lnTo>
                  <a:lnTo>
                    <a:pt x="1261" y="536"/>
                  </a:lnTo>
                  <a:lnTo>
                    <a:pt x="1323" y="308"/>
                  </a:lnTo>
                  <a:lnTo>
                    <a:pt x="1398" y="112"/>
                  </a:lnTo>
                  <a:lnTo>
                    <a:pt x="1168" y="62"/>
                  </a:lnTo>
                  <a:lnTo>
                    <a:pt x="1006" y="24"/>
                  </a:lnTo>
                  <a:lnTo>
                    <a:pt x="890" y="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5" name="Freeform 57"/>
            <p:cNvSpPr>
              <a:spLocks/>
            </p:cNvSpPr>
            <p:nvPr/>
          </p:nvSpPr>
          <p:spPr bwMode="auto">
            <a:xfrm>
              <a:off x="3332" y="2170"/>
              <a:ext cx="243" cy="770"/>
            </a:xfrm>
            <a:custGeom>
              <a:avLst/>
              <a:gdLst>
                <a:gd name="T0" fmla="*/ 424 w 487"/>
                <a:gd name="T1" fmla="*/ 0 h 1540"/>
                <a:gd name="T2" fmla="*/ 312 w 487"/>
                <a:gd name="T3" fmla="*/ 99 h 1540"/>
                <a:gd name="T4" fmla="*/ 251 w 487"/>
                <a:gd name="T5" fmla="*/ 190 h 1540"/>
                <a:gd name="T6" fmla="*/ 190 w 487"/>
                <a:gd name="T7" fmla="*/ 359 h 1540"/>
                <a:gd name="T8" fmla="*/ 185 w 487"/>
                <a:gd name="T9" fmla="*/ 523 h 1540"/>
                <a:gd name="T10" fmla="*/ 139 w 487"/>
                <a:gd name="T11" fmla="*/ 707 h 1540"/>
                <a:gd name="T12" fmla="*/ 86 w 487"/>
                <a:gd name="T13" fmla="*/ 1119 h 1540"/>
                <a:gd name="T14" fmla="*/ 8 w 487"/>
                <a:gd name="T15" fmla="*/ 1308 h 1540"/>
                <a:gd name="T16" fmla="*/ 0 w 487"/>
                <a:gd name="T17" fmla="*/ 1448 h 1540"/>
                <a:gd name="T18" fmla="*/ 36 w 487"/>
                <a:gd name="T19" fmla="*/ 1540 h 1540"/>
                <a:gd name="T20" fmla="*/ 131 w 487"/>
                <a:gd name="T21" fmla="*/ 1353 h 1540"/>
                <a:gd name="T22" fmla="*/ 308 w 487"/>
                <a:gd name="T23" fmla="*/ 1085 h 1540"/>
                <a:gd name="T24" fmla="*/ 399 w 487"/>
                <a:gd name="T25" fmla="*/ 865 h 1540"/>
                <a:gd name="T26" fmla="*/ 308 w 487"/>
                <a:gd name="T27" fmla="*/ 918 h 1540"/>
                <a:gd name="T28" fmla="*/ 297 w 487"/>
                <a:gd name="T29" fmla="*/ 650 h 1540"/>
                <a:gd name="T30" fmla="*/ 358 w 487"/>
                <a:gd name="T31" fmla="*/ 403 h 1540"/>
                <a:gd name="T32" fmla="*/ 342 w 487"/>
                <a:gd name="T33" fmla="*/ 239 h 1540"/>
                <a:gd name="T34" fmla="*/ 367 w 487"/>
                <a:gd name="T35" fmla="*/ 141 h 1540"/>
                <a:gd name="T36" fmla="*/ 428 w 487"/>
                <a:gd name="T37" fmla="*/ 70 h 1540"/>
                <a:gd name="T38" fmla="*/ 487 w 487"/>
                <a:gd name="T39" fmla="*/ 45 h 1540"/>
                <a:gd name="T40" fmla="*/ 424 w 487"/>
                <a:gd name="T41" fmla="*/ 0 h 1540"/>
                <a:gd name="T42" fmla="*/ 424 w 487"/>
                <a:gd name="T43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7" h="1540">
                  <a:moveTo>
                    <a:pt x="424" y="0"/>
                  </a:moveTo>
                  <a:lnTo>
                    <a:pt x="312" y="99"/>
                  </a:lnTo>
                  <a:lnTo>
                    <a:pt x="251" y="190"/>
                  </a:lnTo>
                  <a:lnTo>
                    <a:pt x="190" y="359"/>
                  </a:lnTo>
                  <a:lnTo>
                    <a:pt x="185" y="523"/>
                  </a:lnTo>
                  <a:lnTo>
                    <a:pt x="139" y="707"/>
                  </a:lnTo>
                  <a:lnTo>
                    <a:pt x="86" y="1119"/>
                  </a:lnTo>
                  <a:lnTo>
                    <a:pt x="8" y="1308"/>
                  </a:lnTo>
                  <a:lnTo>
                    <a:pt x="0" y="1448"/>
                  </a:lnTo>
                  <a:lnTo>
                    <a:pt x="36" y="1540"/>
                  </a:lnTo>
                  <a:lnTo>
                    <a:pt x="131" y="1353"/>
                  </a:lnTo>
                  <a:lnTo>
                    <a:pt x="308" y="1085"/>
                  </a:lnTo>
                  <a:lnTo>
                    <a:pt x="399" y="865"/>
                  </a:lnTo>
                  <a:lnTo>
                    <a:pt x="308" y="918"/>
                  </a:lnTo>
                  <a:lnTo>
                    <a:pt x="297" y="650"/>
                  </a:lnTo>
                  <a:lnTo>
                    <a:pt x="358" y="403"/>
                  </a:lnTo>
                  <a:lnTo>
                    <a:pt x="342" y="239"/>
                  </a:lnTo>
                  <a:lnTo>
                    <a:pt x="367" y="141"/>
                  </a:lnTo>
                  <a:lnTo>
                    <a:pt x="428" y="70"/>
                  </a:lnTo>
                  <a:lnTo>
                    <a:pt x="487" y="45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6" name="Freeform 58"/>
            <p:cNvSpPr>
              <a:spLocks/>
            </p:cNvSpPr>
            <p:nvPr/>
          </p:nvSpPr>
          <p:spPr bwMode="auto">
            <a:xfrm>
              <a:off x="3348" y="2812"/>
              <a:ext cx="258" cy="217"/>
            </a:xfrm>
            <a:custGeom>
              <a:avLst/>
              <a:gdLst>
                <a:gd name="T0" fmla="*/ 38 w 516"/>
                <a:gd name="T1" fmla="*/ 433 h 433"/>
                <a:gd name="T2" fmla="*/ 0 w 516"/>
                <a:gd name="T3" fmla="*/ 346 h 433"/>
                <a:gd name="T4" fmla="*/ 153 w 516"/>
                <a:gd name="T5" fmla="*/ 182 h 433"/>
                <a:gd name="T6" fmla="*/ 297 w 516"/>
                <a:gd name="T7" fmla="*/ 95 h 433"/>
                <a:gd name="T8" fmla="*/ 466 w 516"/>
                <a:gd name="T9" fmla="*/ 0 h 433"/>
                <a:gd name="T10" fmla="*/ 392 w 516"/>
                <a:gd name="T11" fmla="*/ 125 h 433"/>
                <a:gd name="T12" fmla="*/ 269 w 516"/>
                <a:gd name="T13" fmla="*/ 203 h 433"/>
                <a:gd name="T14" fmla="*/ 215 w 516"/>
                <a:gd name="T15" fmla="*/ 285 h 433"/>
                <a:gd name="T16" fmla="*/ 364 w 516"/>
                <a:gd name="T17" fmla="*/ 243 h 433"/>
                <a:gd name="T18" fmla="*/ 499 w 516"/>
                <a:gd name="T19" fmla="*/ 247 h 433"/>
                <a:gd name="T20" fmla="*/ 516 w 516"/>
                <a:gd name="T21" fmla="*/ 289 h 433"/>
                <a:gd name="T22" fmla="*/ 371 w 516"/>
                <a:gd name="T23" fmla="*/ 300 h 433"/>
                <a:gd name="T24" fmla="*/ 219 w 516"/>
                <a:gd name="T25" fmla="*/ 338 h 433"/>
                <a:gd name="T26" fmla="*/ 38 w 516"/>
                <a:gd name="T27" fmla="*/ 433 h 433"/>
                <a:gd name="T28" fmla="*/ 38 w 516"/>
                <a:gd name="T2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6" h="433">
                  <a:moveTo>
                    <a:pt x="38" y="433"/>
                  </a:moveTo>
                  <a:lnTo>
                    <a:pt x="0" y="346"/>
                  </a:lnTo>
                  <a:lnTo>
                    <a:pt x="153" y="182"/>
                  </a:lnTo>
                  <a:lnTo>
                    <a:pt x="297" y="95"/>
                  </a:lnTo>
                  <a:lnTo>
                    <a:pt x="466" y="0"/>
                  </a:lnTo>
                  <a:lnTo>
                    <a:pt x="392" y="125"/>
                  </a:lnTo>
                  <a:lnTo>
                    <a:pt x="269" y="203"/>
                  </a:lnTo>
                  <a:lnTo>
                    <a:pt x="215" y="285"/>
                  </a:lnTo>
                  <a:lnTo>
                    <a:pt x="364" y="243"/>
                  </a:lnTo>
                  <a:lnTo>
                    <a:pt x="499" y="247"/>
                  </a:lnTo>
                  <a:lnTo>
                    <a:pt x="516" y="289"/>
                  </a:lnTo>
                  <a:lnTo>
                    <a:pt x="371" y="300"/>
                  </a:lnTo>
                  <a:lnTo>
                    <a:pt x="219" y="338"/>
                  </a:lnTo>
                  <a:lnTo>
                    <a:pt x="38" y="433"/>
                  </a:lnTo>
                  <a:lnTo>
                    <a:pt x="38" y="4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7" name="Freeform 59"/>
            <p:cNvSpPr>
              <a:spLocks/>
            </p:cNvSpPr>
            <p:nvPr/>
          </p:nvSpPr>
          <p:spPr bwMode="auto">
            <a:xfrm>
              <a:off x="2199" y="2167"/>
              <a:ext cx="339" cy="1047"/>
            </a:xfrm>
            <a:custGeom>
              <a:avLst/>
              <a:gdLst>
                <a:gd name="T0" fmla="*/ 540 w 678"/>
                <a:gd name="T1" fmla="*/ 53 h 2095"/>
                <a:gd name="T2" fmla="*/ 258 w 678"/>
                <a:gd name="T3" fmla="*/ 169 h 2095"/>
                <a:gd name="T4" fmla="*/ 36 w 678"/>
                <a:gd name="T5" fmla="*/ 358 h 2095"/>
                <a:gd name="T6" fmla="*/ 0 w 678"/>
                <a:gd name="T7" fmla="*/ 523 h 2095"/>
                <a:gd name="T8" fmla="*/ 0 w 678"/>
                <a:gd name="T9" fmla="*/ 1209 h 2095"/>
                <a:gd name="T10" fmla="*/ 0 w 678"/>
                <a:gd name="T11" fmla="*/ 1443 h 2095"/>
                <a:gd name="T12" fmla="*/ 26 w 678"/>
                <a:gd name="T13" fmla="*/ 1622 h 2095"/>
                <a:gd name="T14" fmla="*/ 77 w 678"/>
                <a:gd name="T15" fmla="*/ 1766 h 2095"/>
                <a:gd name="T16" fmla="*/ 224 w 678"/>
                <a:gd name="T17" fmla="*/ 1930 h 2095"/>
                <a:gd name="T18" fmla="*/ 328 w 678"/>
                <a:gd name="T19" fmla="*/ 2042 h 2095"/>
                <a:gd name="T20" fmla="*/ 551 w 678"/>
                <a:gd name="T21" fmla="*/ 2095 h 2095"/>
                <a:gd name="T22" fmla="*/ 347 w 678"/>
                <a:gd name="T23" fmla="*/ 1798 h 2095"/>
                <a:gd name="T24" fmla="*/ 247 w 678"/>
                <a:gd name="T25" fmla="*/ 1555 h 2095"/>
                <a:gd name="T26" fmla="*/ 163 w 678"/>
                <a:gd name="T27" fmla="*/ 1312 h 2095"/>
                <a:gd name="T28" fmla="*/ 192 w 678"/>
                <a:gd name="T29" fmla="*/ 905 h 2095"/>
                <a:gd name="T30" fmla="*/ 254 w 678"/>
                <a:gd name="T31" fmla="*/ 597 h 2095"/>
                <a:gd name="T32" fmla="*/ 431 w 678"/>
                <a:gd name="T33" fmla="*/ 449 h 2095"/>
                <a:gd name="T34" fmla="*/ 357 w 678"/>
                <a:gd name="T35" fmla="*/ 325 h 2095"/>
                <a:gd name="T36" fmla="*/ 526 w 678"/>
                <a:gd name="T37" fmla="*/ 259 h 2095"/>
                <a:gd name="T38" fmla="*/ 678 w 678"/>
                <a:gd name="T39" fmla="*/ 0 h 2095"/>
                <a:gd name="T40" fmla="*/ 540 w 678"/>
                <a:gd name="T41" fmla="*/ 53 h 2095"/>
                <a:gd name="T42" fmla="*/ 540 w 678"/>
                <a:gd name="T43" fmla="*/ 53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8" h="2095">
                  <a:moveTo>
                    <a:pt x="540" y="53"/>
                  </a:moveTo>
                  <a:lnTo>
                    <a:pt x="258" y="169"/>
                  </a:lnTo>
                  <a:lnTo>
                    <a:pt x="36" y="358"/>
                  </a:lnTo>
                  <a:lnTo>
                    <a:pt x="0" y="523"/>
                  </a:lnTo>
                  <a:lnTo>
                    <a:pt x="0" y="1209"/>
                  </a:lnTo>
                  <a:lnTo>
                    <a:pt x="0" y="1443"/>
                  </a:lnTo>
                  <a:lnTo>
                    <a:pt x="26" y="1622"/>
                  </a:lnTo>
                  <a:lnTo>
                    <a:pt x="77" y="1766"/>
                  </a:lnTo>
                  <a:lnTo>
                    <a:pt x="224" y="1930"/>
                  </a:lnTo>
                  <a:lnTo>
                    <a:pt x="328" y="2042"/>
                  </a:lnTo>
                  <a:lnTo>
                    <a:pt x="551" y="2095"/>
                  </a:lnTo>
                  <a:lnTo>
                    <a:pt x="347" y="1798"/>
                  </a:lnTo>
                  <a:lnTo>
                    <a:pt x="247" y="1555"/>
                  </a:lnTo>
                  <a:lnTo>
                    <a:pt x="163" y="1312"/>
                  </a:lnTo>
                  <a:lnTo>
                    <a:pt x="192" y="905"/>
                  </a:lnTo>
                  <a:lnTo>
                    <a:pt x="254" y="597"/>
                  </a:lnTo>
                  <a:lnTo>
                    <a:pt x="431" y="449"/>
                  </a:lnTo>
                  <a:lnTo>
                    <a:pt x="357" y="325"/>
                  </a:lnTo>
                  <a:lnTo>
                    <a:pt x="526" y="259"/>
                  </a:lnTo>
                  <a:lnTo>
                    <a:pt x="678" y="0"/>
                  </a:lnTo>
                  <a:lnTo>
                    <a:pt x="540" y="53"/>
                  </a:lnTo>
                  <a:lnTo>
                    <a:pt x="540" y="5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8" name="Freeform 60"/>
            <p:cNvSpPr>
              <a:spLocks/>
            </p:cNvSpPr>
            <p:nvPr/>
          </p:nvSpPr>
          <p:spPr bwMode="auto">
            <a:xfrm>
              <a:off x="2351" y="2189"/>
              <a:ext cx="243" cy="1029"/>
            </a:xfrm>
            <a:custGeom>
              <a:avLst/>
              <a:gdLst>
                <a:gd name="T0" fmla="*/ 449 w 487"/>
                <a:gd name="T1" fmla="*/ 0 h 2057"/>
                <a:gd name="T2" fmla="*/ 342 w 487"/>
                <a:gd name="T3" fmla="*/ 99 h 2057"/>
                <a:gd name="T4" fmla="*/ 279 w 487"/>
                <a:gd name="T5" fmla="*/ 222 h 2057"/>
                <a:gd name="T6" fmla="*/ 215 w 487"/>
                <a:gd name="T7" fmla="*/ 304 h 2057"/>
                <a:gd name="T8" fmla="*/ 314 w 487"/>
                <a:gd name="T9" fmla="*/ 386 h 2057"/>
                <a:gd name="T10" fmla="*/ 139 w 487"/>
                <a:gd name="T11" fmla="*/ 547 h 2057"/>
                <a:gd name="T12" fmla="*/ 53 w 487"/>
                <a:gd name="T13" fmla="*/ 612 h 2057"/>
                <a:gd name="T14" fmla="*/ 15 w 487"/>
                <a:gd name="T15" fmla="*/ 888 h 2057"/>
                <a:gd name="T16" fmla="*/ 0 w 487"/>
                <a:gd name="T17" fmla="*/ 1152 h 2057"/>
                <a:gd name="T18" fmla="*/ 43 w 487"/>
                <a:gd name="T19" fmla="*/ 1378 h 2057"/>
                <a:gd name="T20" fmla="*/ 110 w 487"/>
                <a:gd name="T21" fmla="*/ 1621 h 2057"/>
                <a:gd name="T22" fmla="*/ 353 w 487"/>
                <a:gd name="T23" fmla="*/ 2015 h 2057"/>
                <a:gd name="T24" fmla="*/ 487 w 487"/>
                <a:gd name="T25" fmla="*/ 2057 h 2057"/>
                <a:gd name="T26" fmla="*/ 287 w 487"/>
                <a:gd name="T27" fmla="*/ 1625 h 2057"/>
                <a:gd name="T28" fmla="*/ 239 w 487"/>
                <a:gd name="T29" fmla="*/ 1473 h 2057"/>
                <a:gd name="T30" fmla="*/ 234 w 487"/>
                <a:gd name="T31" fmla="*/ 1230 h 2057"/>
                <a:gd name="T32" fmla="*/ 283 w 487"/>
                <a:gd name="T33" fmla="*/ 908 h 2057"/>
                <a:gd name="T34" fmla="*/ 452 w 487"/>
                <a:gd name="T35" fmla="*/ 198 h 2057"/>
                <a:gd name="T36" fmla="*/ 449 w 487"/>
                <a:gd name="T37" fmla="*/ 0 h 2057"/>
                <a:gd name="T38" fmla="*/ 449 w 487"/>
                <a:gd name="T3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7" h="2057">
                  <a:moveTo>
                    <a:pt x="449" y="0"/>
                  </a:moveTo>
                  <a:lnTo>
                    <a:pt x="342" y="99"/>
                  </a:lnTo>
                  <a:lnTo>
                    <a:pt x="279" y="222"/>
                  </a:lnTo>
                  <a:lnTo>
                    <a:pt x="215" y="304"/>
                  </a:lnTo>
                  <a:lnTo>
                    <a:pt x="314" y="386"/>
                  </a:lnTo>
                  <a:lnTo>
                    <a:pt x="139" y="547"/>
                  </a:lnTo>
                  <a:lnTo>
                    <a:pt x="53" y="612"/>
                  </a:lnTo>
                  <a:lnTo>
                    <a:pt x="15" y="888"/>
                  </a:lnTo>
                  <a:lnTo>
                    <a:pt x="0" y="1152"/>
                  </a:lnTo>
                  <a:lnTo>
                    <a:pt x="43" y="1378"/>
                  </a:lnTo>
                  <a:lnTo>
                    <a:pt x="110" y="1621"/>
                  </a:lnTo>
                  <a:lnTo>
                    <a:pt x="353" y="2015"/>
                  </a:lnTo>
                  <a:lnTo>
                    <a:pt x="487" y="2057"/>
                  </a:lnTo>
                  <a:lnTo>
                    <a:pt x="287" y="1625"/>
                  </a:lnTo>
                  <a:lnTo>
                    <a:pt x="239" y="1473"/>
                  </a:lnTo>
                  <a:lnTo>
                    <a:pt x="234" y="1230"/>
                  </a:lnTo>
                  <a:lnTo>
                    <a:pt x="283" y="908"/>
                  </a:lnTo>
                  <a:lnTo>
                    <a:pt x="452" y="198"/>
                  </a:lnTo>
                  <a:lnTo>
                    <a:pt x="449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9" name="Freeform 61"/>
            <p:cNvSpPr>
              <a:spLocks/>
            </p:cNvSpPr>
            <p:nvPr/>
          </p:nvSpPr>
          <p:spPr bwMode="auto">
            <a:xfrm>
              <a:off x="2039" y="2512"/>
              <a:ext cx="120" cy="424"/>
            </a:xfrm>
            <a:custGeom>
              <a:avLst/>
              <a:gdLst>
                <a:gd name="T0" fmla="*/ 236 w 240"/>
                <a:gd name="T1" fmla="*/ 0 h 848"/>
                <a:gd name="T2" fmla="*/ 240 w 240"/>
                <a:gd name="T3" fmla="*/ 371 h 848"/>
                <a:gd name="T4" fmla="*/ 204 w 240"/>
                <a:gd name="T5" fmla="*/ 848 h 848"/>
                <a:gd name="T6" fmla="*/ 25 w 240"/>
                <a:gd name="T7" fmla="*/ 766 h 848"/>
                <a:gd name="T8" fmla="*/ 0 w 240"/>
                <a:gd name="T9" fmla="*/ 639 h 848"/>
                <a:gd name="T10" fmla="*/ 63 w 240"/>
                <a:gd name="T11" fmla="*/ 475 h 848"/>
                <a:gd name="T12" fmla="*/ 148 w 240"/>
                <a:gd name="T13" fmla="*/ 498 h 848"/>
                <a:gd name="T14" fmla="*/ 120 w 240"/>
                <a:gd name="T15" fmla="*/ 253 h 848"/>
                <a:gd name="T16" fmla="*/ 198 w 240"/>
                <a:gd name="T17" fmla="*/ 152 h 848"/>
                <a:gd name="T18" fmla="*/ 200 w 240"/>
                <a:gd name="T19" fmla="*/ 46 h 848"/>
                <a:gd name="T20" fmla="*/ 236 w 240"/>
                <a:gd name="T21" fmla="*/ 0 h 848"/>
                <a:gd name="T22" fmla="*/ 236 w 240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848">
                  <a:moveTo>
                    <a:pt x="236" y="0"/>
                  </a:moveTo>
                  <a:lnTo>
                    <a:pt x="240" y="371"/>
                  </a:lnTo>
                  <a:lnTo>
                    <a:pt x="204" y="848"/>
                  </a:lnTo>
                  <a:lnTo>
                    <a:pt x="25" y="766"/>
                  </a:lnTo>
                  <a:lnTo>
                    <a:pt x="0" y="639"/>
                  </a:lnTo>
                  <a:lnTo>
                    <a:pt x="63" y="475"/>
                  </a:lnTo>
                  <a:lnTo>
                    <a:pt x="148" y="498"/>
                  </a:lnTo>
                  <a:lnTo>
                    <a:pt x="120" y="253"/>
                  </a:lnTo>
                  <a:lnTo>
                    <a:pt x="198" y="152"/>
                  </a:lnTo>
                  <a:lnTo>
                    <a:pt x="200" y="4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0" name="Freeform 62"/>
            <p:cNvSpPr>
              <a:spLocks/>
            </p:cNvSpPr>
            <p:nvPr/>
          </p:nvSpPr>
          <p:spPr bwMode="auto">
            <a:xfrm>
              <a:off x="2014" y="3105"/>
              <a:ext cx="298" cy="125"/>
            </a:xfrm>
            <a:custGeom>
              <a:avLst/>
              <a:gdLst>
                <a:gd name="T0" fmla="*/ 0 w 595"/>
                <a:gd name="T1" fmla="*/ 75 h 251"/>
                <a:gd name="T2" fmla="*/ 66 w 595"/>
                <a:gd name="T3" fmla="*/ 0 h 251"/>
                <a:gd name="T4" fmla="*/ 214 w 595"/>
                <a:gd name="T5" fmla="*/ 8 h 251"/>
                <a:gd name="T6" fmla="*/ 443 w 595"/>
                <a:gd name="T7" fmla="*/ 65 h 251"/>
                <a:gd name="T8" fmla="*/ 595 w 595"/>
                <a:gd name="T9" fmla="*/ 251 h 251"/>
                <a:gd name="T10" fmla="*/ 334 w 595"/>
                <a:gd name="T11" fmla="*/ 223 h 251"/>
                <a:gd name="T12" fmla="*/ 102 w 595"/>
                <a:gd name="T13" fmla="*/ 227 h 251"/>
                <a:gd name="T14" fmla="*/ 169 w 595"/>
                <a:gd name="T15" fmla="*/ 141 h 251"/>
                <a:gd name="T16" fmla="*/ 0 w 595"/>
                <a:gd name="T17" fmla="*/ 75 h 251"/>
                <a:gd name="T18" fmla="*/ 0 w 595"/>
                <a:gd name="T19" fmla="*/ 7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251">
                  <a:moveTo>
                    <a:pt x="0" y="75"/>
                  </a:moveTo>
                  <a:lnTo>
                    <a:pt x="66" y="0"/>
                  </a:lnTo>
                  <a:lnTo>
                    <a:pt x="214" y="8"/>
                  </a:lnTo>
                  <a:lnTo>
                    <a:pt x="443" y="65"/>
                  </a:lnTo>
                  <a:lnTo>
                    <a:pt x="595" y="251"/>
                  </a:lnTo>
                  <a:lnTo>
                    <a:pt x="334" y="223"/>
                  </a:lnTo>
                  <a:lnTo>
                    <a:pt x="102" y="227"/>
                  </a:lnTo>
                  <a:lnTo>
                    <a:pt x="169" y="14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911" name="AutoShape 63"/>
          <p:cNvSpPr>
            <a:spLocks noChangeArrowheads="1"/>
          </p:cNvSpPr>
          <p:nvPr/>
        </p:nvSpPr>
        <p:spPr bwMode="auto">
          <a:xfrm>
            <a:off x="2286000" y="1371600"/>
            <a:ext cx="6477000" cy="2133600"/>
          </a:xfrm>
          <a:prstGeom prst="wedgeRoundRectCallout">
            <a:avLst>
              <a:gd name="adj1" fmla="val -34634"/>
              <a:gd name="adj2" fmla="val 6502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$400 credit to </a:t>
            </a:r>
            <a:r>
              <a:rPr lang="en-US" sz="3200" i="1">
                <a:latin typeface="Times New Roman" pitchFamily="18" charset="0"/>
              </a:rPr>
              <a:t>Rent Revenue</a:t>
            </a:r>
            <a:r>
              <a:rPr lang="en-US" sz="3200">
                <a:latin typeface="Times New Roman" pitchFamily="18" charset="0"/>
              </a:rPr>
              <a:t> could have been posted earlier, but posting it at the same time as other general ledger accounts is proper.</a:t>
            </a:r>
          </a:p>
        </p:txBody>
      </p:sp>
      <p:sp>
        <p:nvSpPr>
          <p:cNvPr id="206913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ChangeArrowheads="1"/>
          </p:cNvSpPr>
          <p:nvPr/>
        </p:nvSpPr>
        <p:spPr bwMode="auto">
          <a:xfrm>
            <a:off x="903288" y="349250"/>
            <a:ext cx="733742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Cash Receipts Journal</a:t>
            </a:r>
          </a:p>
        </p:txBody>
      </p:sp>
      <p:grpSp>
        <p:nvGrpSpPr>
          <p:cNvPr id="207875" name="Group 3"/>
          <p:cNvGrpSpPr>
            <a:grpSpLocks/>
          </p:cNvGrpSpPr>
          <p:nvPr/>
        </p:nvGrpSpPr>
        <p:grpSpPr bwMode="auto">
          <a:xfrm flipH="1">
            <a:off x="1371600" y="3505200"/>
            <a:ext cx="2181225" cy="2743200"/>
            <a:chOff x="1943" y="1083"/>
            <a:chExt cx="1854" cy="2150"/>
          </a:xfrm>
        </p:grpSpPr>
        <p:sp>
          <p:nvSpPr>
            <p:cNvPr id="207876" name="Freeform 4"/>
            <p:cNvSpPr>
              <a:spLocks/>
            </p:cNvSpPr>
            <p:nvPr/>
          </p:nvSpPr>
          <p:spPr bwMode="auto">
            <a:xfrm>
              <a:off x="1958" y="1894"/>
              <a:ext cx="1819" cy="1338"/>
            </a:xfrm>
            <a:custGeom>
              <a:avLst/>
              <a:gdLst>
                <a:gd name="T0" fmla="*/ 23 w 3638"/>
                <a:gd name="T1" fmla="*/ 2676 h 2676"/>
                <a:gd name="T2" fmla="*/ 3600 w 3638"/>
                <a:gd name="T3" fmla="*/ 2676 h 2676"/>
                <a:gd name="T4" fmla="*/ 3638 w 3638"/>
                <a:gd name="T5" fmla="*/ 2264 h 2676"/>
                <a:gd name="T6" fmla="*/ 3579 w 3638"/>
                <a:gd name="T7" fmla="*/ 1912 h 2676"/>
                <a:gd name="T8" fmla="*/ 3465 w 3638"/>
                <a:gd name="T9" fmla="*/ 1064 h 2676"/>
                <a:gd name="T10" fmla="*/ 3349 w 3638"/>
                <a:gd name="T11" fmla="*/ 705 h 2676"/>
                <a:gd name="T12" fmla="*/ 3273 w 3638"/>
                <a:gd name="T13" fmla="*/ 581 h 2676"/>
                <a:gd name="T14" fmla="*/ 3159 w 3638"/>
                <a:gd name="T15" fmla="*/ 505 h 2676"/>
                <a:gd name="T16" fmla="*/ 3052 w 3638"/>
                <a:gd name="T17" fmla="*/ 467 h 2676"/>
                <a:gd name="T18" fmla="*/ 2670 w 3638"/>
                <a:gd name="T19" fmla="*/ 384 h 2676"/>
                <a:gd name="T20" fmla="*/ 2394 w 3638"/>
                <a:gd name="T21" fmla="*/ 298 h 2676"/>
                <a:gd name="T22" fmla="*/ 2221 w 3638"/>
                <a:gd name="T23" fmla="*/ 78 h 2676"/>
                <a:gd name="T24" fmla="*/ 2138 w 3638"/>
                <a:gd name="T25" fmla="*/ 0 h 2676"/>
                <a:gd name="T26" fmla="*/ 1396 w 3638"/>
                <a:gd name="T27" fmla="*/ 260 h 2676"/>
                <a:gd name="T28" fmla="*/ 1250 w 3638"/>
                <a:gd name="T29" fmla="*/ 460 h 2676"/>
                <a:gd name="T30" fmla="*/ 925 w 3638"/>
                <a:gd name="T31" fmla="*/ 574 h 2676"/>
                <a:gd name="T32" fmla="*/ 649 w 3638"/>
                <a:gd name="T33" fmla="*/ 690 h 2676"/>
                <a:gd name="T34" fmla="*/ 550 w 3638"/>
                <a:gd name="T35" fmla="*/ 773 h 2676"/>
                <a:gd name="T36" fmla="*/ 466 w 3638"/>
                <a:gd name="T37" fmla="*/ 887 h 2676"/>
                <a:gd name="T38" fmla="*/ 390 w 3638"/>
                <a:gd name="T39" fmla="*/ 1009 h 2676"/>
                <a:gd name="T40" fmla="*/ 244 w 3638"/>
                <a:gd name="T41" fmla="*/ 1338 h 2676"/>
                <a:gd name="T42" fmla="*/ 160 w 3638"/>
                <a:gd name="T43" fmla="*/ 1636 h 2676"/>
                <a:gd name="T44" fmla="*/ 46 w 3638"/>
                <a:gd name="T45" fmla="*/ 1904 h 2676"/>
                <a:gd name="T46" fmla="*/ 46 w 3638"/>
                <a:gd name="T47" fmla="*/ 1996 h 2676"/>
                <a:gd name="T48" fmla="*/ 145 w 3638"/>
                <a:gd name="T49" fmla="*/ 2142 h 2676"/>
                <a:gd name="T50" fmla="*/ 130 w 3638"/>
                <a:gd name="T51" fmla="*/ 2286 h 2676"/>
                <a:gd name="T52" fmla="*/ 0 w 3638"/>
                <a:gd name="T53" fmla="*/ 2418 h 2676"/>
                <a:gd name="T54" fmla="*/ 31 w 3638"/>
                <a:gd name="T55" fmla="*/ 2570 h 2676"/>
                <a:gd name="T56" fmla="*/ 23 w 3638"/>
                <a:gd name="T57" fmla="*/ 2676 h 2676"/>
                <a:gd name="T58" fmla="*/ 23 w 3638"/>
                <a:gd name="T59" fmla="*/ 2676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38" h="2676">
                  <a:moveTo>
                    <a:pt x="23" y="2676"/>
                  </a:moveTo>
                  <a:lnTo>
                    <a:pt x="3600" y="2676"/>
                  </a:lnTo>
                  <a:lnTo>
                    <a:pt x="3638" y="2264"/>
                  </a:lnTo>
                  <a:lnTo>
                    <a:pt x="3579" y="1912"/>
                  </a:lnTo>
                  <a:lnTo>
                    <a:pt x="3465" y="1064"/>
                  </a:lnTo>
                  <a:lnTo>
                    <a:pt x="3349" y="705"/>
                  </a:lnTo>
                  <a:lnTo>
                    <a:pt x="3273" y="581"/>
                  </a:lnTo>
                  <a:lnTo>
                    <a:pt x="3159" y="505"/>
                  </a:lnTo>
                  <a:lnTo>
                    <a:pt x="3052" y="467"/>
                  </a:lnTo>
                  <a:lnTo>
                    <a:pt x="2670" y="384"/>
                  </a:lnTo>
                  <a:lnTo>
                    <a:pt x="2394" y="298"/>
                  </a:lnTo>
                  <a:lnTo>
                    <a:pt x="2221" y="78"/>
                  </a:lnTo>
                  <a:lnTo>
                    <a:pt x="2138" y="0"/>
                  </a:lnTo>
                  <a:lnTo>
                    <a:pt x="1396" y="260"/>
                  </a:lnTo>
                  <a:lnTo>
                    <a:pt x="1250" y="460"/>
                  </a:lnTo>
                  <a:lnTo>
                    <a:pt x="925" y="574"/>
                  </a:lnTo>
                  <a:lnTo>
                    <a:pt x="649" y="690"/>
                  </a:lnTo>
                  <a:lnTo>
                    <a:pt x="550" y="773"/>
                  </a:lnTo>
                  <a:lnTo>
                    <a:pt x="466" y="887"/>
                  </a:lnTo>
                  <a:lnTo>
                    <a:pt x="390" y="1009"/>
                  </a:lnTo>
                  <a:lnTo>
                    <a:pt x="244" y="1338"/>
                  </a:lnTo>
                  <a:lnTo>
                    <a:pt x="160" y="1636"/>
                  </a:lnTo>
                  <a:lnTo>
                    <a:pt x="46" y="1904"/>
                  </a:lnTo>
                  <a:lnTo>
                    <a:pt x="46" y="1996"/>
                  </a:lnTo>
                  <a:lnTo>
                    <a:pt x="145" y="2142"/>
                  </a:lnTo>
                  <a:lnTo>
                    <a:pt x="130" y="2286"/>
                  </a:lnTo>
                  <a:lnTo>
                    <a:pt x="0" y="2418"/>
                  </a:lnTo>
                  <a:lnTo>
                    <a:pt x="31" y="2570"/>
                  </a:lnTo>
                  <a:lnTo>
                    <a:pt x="23" y="2676"/>
                  </a:lnTo>
                  <a:lnTo>
                    <a:pt x="23" y="2676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7" name="Freeform 5"/>
            <p:cNvSpPr>
              <a:spLocks/>
            </p:cNvSpPr>
            <p:nvPr/>
          </p:nvSpPr>
          <p:spPr bwMode="auto">
            <a:xfrm>
              <a:off x="2510" y="2047"/>
              <a:ext cx="468" cy="945"/>
            </a:xfrm>
            <a:custGeom>
              <a:avLst/>
              <a:gdLst>
                <a:gd name="T0" fmla="*/ 305 w 938"/>
                <a:gd name="T1" fmla="*/ 13 h 1889"/>
                <a:gd name="T2" fmla="*/ 265 w 938"/>
                <a:gd name="T3" fmla="*/ 146 h 1889"/>
                <a:gd name="T4" fmla="*/ 215 w 938"/>
                <a:gd name="T5" fmla="*/ 359 h 1889"/>
                <a:gd name="T6" fmla="*/ 118 w 938"/>
                <a:gd name="T7" fmla="*/ 901 h 1889"/>
                <a:gd name="T8" fmla="*/ 48 w 938"/>
                <a:gd name="T9" fmla="*/ 1203 h 1889"/>
                <a:gd name="T10" fmla="*/ 12 w 938"/>
                <a:gd name="T11" fmla="*/ 1437 h 1889"/>
                <a:gd name="T12" fmla="*/ 0 w 938"/>
                <a:gd name="T13" fmla="*/ 1695 h 1889"/>
                <a:gd name="T14" fmla="*/ 38 w 938"/>
                <a:gd name="T15" fmla="*/ 1889 h 1889"/>
                <a:gd name="T16" fmla="*/ 88 w 938"/>
                <a:gd name="T17" fmla="*/ 1756 h 1889"/>
                <a:gd name="T18" fmla="*/ 158 w 938"/>
                <a:gd name="T19" fmla="*/ 1446 h 1889"/>
                <a:gd name="T20" fmla="*/ 232 w 938"/>
                <a:gd name="T21" fmla="*/ 1287 h 1889"/>
                <a:gd name="T22" fmla="*/ 371 w 938"/>
                <a:gd name="T23" fmla="*/ 1087 h 1889"/>
                <a:gd name="T24" fmla="*/ 531 w 938"/>
                <a:gd name="T25" fmla="*/ 834 h 1889"/>
                <a:gd name="T26" fmla="*/ 618 w 938"/>
                <a:gd name="T27" fmla="*/ 692 h 1889"/>
                <a:gd name="T28" fmla="*/ 748 w 938"/>
                <a:gd name="T29" fmla="*/ 465 h 1889"/>
                <a:gd name="T30" fmla="*/ 938 w 938"/>
                <a:gd name="T31" fmla="*/ 137 h 1889"/>
                <a:gd name="T32" fmla="*/ 691 w 938"/>
                <a:gd name="T33" fmla="*/ 0 h 1889"/>
                <a:gd name="T34" fmla="*/ 305 w 938"/>
                <a:gd name="T35" fmla="*/ 13 h 1889"/>
                <a:gd name="T36" fmla="*/ 305 w 938"/>
                <a:gd name="T37" fmla="*/ 13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8" h="1889">
                  <a:moveTo>
                    <a:pt x="305" y="13"/>
                  </a:moveTo>
                  <a:lnTo>
                    <a:pt x="265" y="146"/>
                  </a:lnTo>
                  <a:lnTo>
                    <a:pt x="215" y="359"/>
                  </a:lnTo>
                  <a:lnTo>
                    <a:pt x="118" y="901"/>
                  </a:lnTo>
                  <a:lnTo>
                    <a:pt x="48" y="1203"/>
                  </a:lnTo>
                  <a:lnTo>
                    <a:pt x="12" y="1437"/>
                  </a:lnTo>
                  <a:lnTo>
                    <a:pt x="0" y="1695"/>
                  </a:lnTo>
                  <a:lnTo>
                    <a:pt x="38" y="1889"/>
                  </a:lnTo>
                  <a:lnTo>
                    <a:pt x="88" y="1756"/>
                  </a:lnTo>
                  <a:lnTo>
                    <a:pt x="158" y="1446"/>
                  </a:lnTo>
                  <a:lnTo>
                    <a:pt x="232" y="1287"/>
                  </a:lnTo>
                  <a:lnTo>
                    <a:pt x="371" y="1087"/>
                  </a:lnTo>
                  <a:lnTo>
                    <a:pt x="531" y="834"/>
                  </a:lnTo>
                  <a:lnTo>
                    <a:pt x="618" y="692"/>
                  </a:lnTo>
                  <a:lnTo>
                    <a:pt x="748" y="465"/>
                  </a:lnTo>
                  <a:lnTo>
                    <a:pt x="938" y="137"/>
                  </a:lnTo>
                  <a:lnTo>
                    <a:pt x="691" y="0"/>
                  </a:lnTo>
                  <a:lnTo>
                    <a:pt x="305" y="13"/>
                  </a:lnTo>
                  <a:lnTo>
                    <a:pt x="305" y="1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8" name="Freeform 6"/>
            <p:cNvSpPr>
              <a:spLocks/>
            </p:cNvSpPr>
            <p:nvPr/>
          </p:nvSpPr>
          <p:spPr bwMode="auto">
            <a:xfrm>
              <a:off x="2602" y="1091"/>
              <a:ext cx="622" cy="463"/>
            </a:xfrm>
            <a:custGeom>
              <a:avLst/>
              <a:gdLst>
                <a:gd name="T0" fmla="*/ 146 w 1243"/>
                <a:gd name="T1" fmla="*/ 26 h 925"/>
                <a:gd name="T2" fmla="*/ 264 w 1243"/>
                <a:gd name="T3" fmla="*/ 0 h 925"/>
                <a:gd name="T4" fmla="*/ 363 w 1243"/>
                <a:gd name="T5" fmla="*/ 9 h 925"/>
                <a:gd name="T6" fmla="*/ 498 w 1243"/>
                <a:gd name="T7" fmla="*/ 76 h 925"/>
                <a:gd name="T8" fmla="*/ 597 w 1243"/>
                <a:gd name="T9" fmla="*/ 96 h 925"/>
                <a:gd name="T10" fmla="*/ 677 w 1243"/>
                <a:gd name="T11" fmla="*/ 144 h 925"/>
                <a:gd name="T12" fmla="*/ 777 w 1243"/>
                <a:gd name="T13" fmla="*/ 159 h 925"/>
                <a:gd name="T14" fmla="*/ 840 w 1243"/>
                <a:gd name="T15" fmla="*/ 203 h 925"/>
                <a:gd name="T16" fmla="*/ 871 w 1243"/>
                <a:gd name="T17" fmla="*/ 250 h 925"/>
                <a:gd name="T18" fmla="*/ 987 w 1243"/>
                <a:gd name="T19" fmla="*/ 294 h 925"/>
                <a:gd name="T20" fmla="*/ 1057 w 1243"/>
                <a:gd name="T21" fmla="*/ 372 h 925"/>
                <a:gd name="T22" fmla="*/ 1122 w 1243"/>
                <a:gd name="T23" fmla="*/ 420 h 925"/>
                <a:gd name="T24" fmla="*/ 1144 w 1243"/>
                <a:gd name="T25" fmla="*/ 480 h 925"/>
                <a:gd name="T26" fmla="*/ 1156 w 1243"/>
                <a:gd name="T27" fmla="*/ 526 h 925"/>
                <a:gd name="T28" fmla="*/ 1222 w 1243"/>
                <a:gd name="T29" fmla="*/ 598 h 925"/>
                <a:gd name="T30" fmla="*/ 1236 w 1243"/>
                <a:gd name="T31" fmla="*/ 686 h 925"/>
                <a:gd name="T32" fmla="*/ 1243 w 1243"/>
                <a:gd name="T33" fmla="*/ 766 h 925"/>
                <a:gd name="T34" fmla="*/ 1243 w 1243"/>
                <a:gd name="T35" fmla="*/ 859 h 925"/>
                <a:gd name="T36" fmla="*/ 1215 w 1243"/>
                <a:gd name="T37" fmla="*/ 925 h 925"/>
                <a:gd name="T38" fmla="*/ 0 w 1243"/>
                <a:gd name="T39" fmla="*/ 207 h 925"/>
                <a:gd name="T40" fmla="*/ 146 w 1243"/>
                <a:gd name="T41" fmla="*/ 26 h 925"/>
                <a:gd name="T42" fmla="*/ 146 w 1243"/>
                <a:gd name="T43" fmla="*/ 26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3" h="925">
                  <a:moveTo>
                    <a:pt x="146" y="26"/>
                  </a:moveTo>
                  <a:lnTo>
                    <a:pt x="264" y="0"/>
                  </a:lnTo>
                  <a:lnTo>
                    <a:pt x="363" y="9"/>
                  </a:lnTo>
                  <a:lnTo>
                    <a:pt x="498" y="76"/>
                  </a:lnTo>
                  <a:lnTo>
                    <a:pt x="597" y="96"/>
                  </a:lnTo>
                  <a:lnTo>
                    <a:pt x="677" y="144"/>
                  </a:lnTo>
                  <a:lnTo>
                    <a:pt x="777" y="159"/>
                  </a:lnTo>
                  <a:lnTo>
                    <a:pt x="840" y="203"/>
                  </a:lnTo>
                  <a:lnTo>
                    <a:pt x="871" y="250"/>
                  </a:lnTo>
                  <a:lnTo>
                    <a:pt x="987" y="294"/>
                  </a:lnTo>
                  <a:lnTo>
                    <a:pt x="1057" y="372"/>
                  </a:lnTo>
                  <a:lnTo>
                    <a:pt x="1122" y="420"/>
                  </a:lnTo>
                  <a:lnTo>
                    <a:pt x="1144" y="480"/>
                  </a:lnTo>
                  <a:lnTo>
                    <a:pt x="1156" y="526"/>
                  </a:lnTo>
                  <a:lnTo>
                    <a:pt x="1222" y="598"/>
                  </a:lnTo>
                  <a:lnTo>
                    <a:pt x="1236" y="686"/>
                  </a:lnTo>
                  <a:lnTo>
                    <a:pt x="1243" y="766"/>
                  </a:lnTo>
                  <a:lnTo>
                    <a:pt x="1243" y="859"/>
                  </a:lnTo>
                  <a:lnTo>
                    <a:pt x="1215" y="925"/>
                  </a:lnTo>
                  <a:lnTo>
                    <a:pt x="0" y="207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9" name="Freeform 7"/>
            <p:cNvSpPr>
              <a:spLocks/>
            </p:cNvSpPr>
            <p:nvPr/>
          </p:nvSpPr>
          <p:spPr bwMode="auto">
            <a:xfrm>
              <a:off x="2440" y="1334"/>
              <a:ext cx="712" cy="870"/>
            </a:xfrm>
            <a:custGeom>
              <a:avLst/>
              <a:gdLst>
                <a:gd name="T0" fmla="*/ 423 w 1425"/>
                <a:gd name="T1" fmla="*/ 6 h 1739"/>
                <a:gd name="T2" fmla="*/ 0 w 1425"/>
                <a:gd name="T3" fmla="*/ 447 h 1739"/>
                <a:gd name="T4" fmla="*/ 175 w 1425"/>
                <a:gd name="T5" fmla="*/ 1017 h 1739"/>
                <a:gd name="T6" fmla="*/ 301 w 1425"/>
                <a:gd name="T7" fmla="*/ 1162 h 1739"/>
                <a:gd name="T8" fmla="*/ 445 w 1425"/>
                <a:gd name="T9" fmla="*/ 1390 h 1739"/>
                <a:gd name="T10" fmla="*/ 455 w 1425"/>
                <a:gd name="T11" fmla="*/ 1625 h 1739"/>
                <a:gd name="T12" fmla="*/ 489 w 1425"/>
                <a:gd name="T13" fmla="*/ 1699 h 1739"/>
                <a:gd name="T14" fmla="*/ 577 w 1425"/>
                <a:gd name="T15" fmla="*/ 1739 h 1739"/>
                <a:gd name="T16" fmla="*/ 727 w 1425"/>
                <a:gd name="T17" fmla="*/ 1732 h 1739"/>
                <a:gd name="T18" fmla="*/ 864 w 1425"/>
                <a:gd name="T19" fmla="*/ 1671 h 1739"/>
                <a:gd name="T20" fmla="*/ 970 w 1425"/>
                <a:gd name="T21" fmla="*/ 1616 h 1739"/>
                <a:gd name="T22" fmla="*/ 1174 w 1425"/>
                <a:gd name="T23" fmla="*/ 1335 h 1739"/>
                <a:gd name="T24" fmla="*/ 1229 w 1425"/>
                <a:gd name="T25" fmla="*/ 1087 h 1739"/>
                <a:gd name="T26" fmla="*/ 1244 w 1425"/>
                <a:gd name="T27" fmla="*/ 981 h 1739"/>
                <a:gd name="T28" fmla="*/ 1305 w 1425"/>
                <a:gd name="T29" fmla="*/ 911 h 1739"/>
                <a:gd name="T30" fmla="*/ 1373 w 1425"/>
                <a:gd name="T31" fmla="*/ 764 h 1739"/>
                <a:gd name="T32" fmla="*/ 1425 w 1425"/>
                <a:gd name="T33" fmla="*/ 548 h 1739"/>
                <a:gd name="T34" fmla="*/ 769 w 1425"/>
                <a:gd name="T35" fmla="*/ 0 h 1739"/>
                <a:gd name="T36" fmla="*/ 423 w 1425"/>
                <a:gd name="T37" fmla="*/ 6 h 1739"/>
                <a:gd name="T38" fmla="*/ 423 w 1425"/>
                <a:gd name="T39" fmla="*/ 6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5" h="1739">
                  <a:moveTo>
                    <a:pt x="423" y="6"/>
                  </a:moveTo>
                  <a:lnTo>
                    <a:pt x="0" y="447"/>
                  </a:lnTo>
                  <a:lnTo>
                    <a:pt x="175" y="1017"/>
                  </a:lnTo>
                  <a:lnTo>
                    <a:pt x="301" y="1162"/>
                  </a:lnTo>
                  <a:lnTo>
                    <a:pt x="445" y="1390"/>
                  </a:lnTo>
                  <a:lnTo>
                    <a:pt x="455" y="1625"/>
                  </a:lnTo>
                  <a:lnTo>
                    <a:pt x="489" y="1699"/>
                  </a:lnTo>
                  <a:lnTo>
                    <a:pt x="577" y="1739"/>
                  </a:lnTo>
                  <a:lnTo>
                    <a:pt x="727" y="1732"/>
                  </a:lnTo>
                  <a:lnTo>
                    <a:pt x="864" y="1671"/>
                  </a:lnTo>
                  <a:lnTo>
                    <a:pt x="970" y="1616"/>
                  </a:lnTo>
                  <a:lnTo>
                    <a:pt x="1174" y="1335"/>
                  </a:lnTo>
                  <a:lnTo>
                    <a:pt x="1229" y="1087"/>
                  </a:lnTo>
                  <a:lnTo>
                    <a:pt x="1244" y="981"/>
                  </a:lnTo>
                  <a:lnTo>
                    <a:pt x="1305" y="911"/>
                  </a:lnTo>
                  <a:lnTo>
                    <a:pt x="1373" y="764"/>
                  </a:lnTo>
                  <a:lnTo>
                    <a:pt x="1425" y="548"/>
                  </a:lnTo>
                  <a:lnTo>
                    <a:pt x="769" y="0"/>
                  </a:lnTo>
                  <a:lnTo>
                    <a:pt x="423" y="6"/>
                  </a:lnTo>
                  <a:lnTo>
                    <a:pt x="423" y="6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0" name="Freeform 8"/>
            <p:cNvSpPr>
              <a:spLocks/>
            </p:cNvSpPr>
            <p:nvPr/>
          </p:nvSpPr>
          <p:spPr bwMode="auto">
            <a:xfrm>
              <a:off x="3056" y="1764"/>
              <a:ext cx="37" cy="76"/>
            </a:xfrm>
            <a:custGeom>
              <a:avLst/>
              <a:gdLst>
                <a:gd name="T0" fmla="*/ 0 w 74"/>
                <a:gd name="T1" fmla="*/ 0 h 152"/>
                <a:gd name="T2" fmla="*/ 26 w 74"/>
                <a:gd name="T3" fmla="*/ 0 h 152"/>
                <a:gd name="T4" fmla="*/ 61 w 74"/>
                <a:gd name="T5" fmla="*/ 27 h 152"/>
                <a:gd name="T6" fmla="*/ 72 w 74"/>
                <a:gd name="T7" fmla="*/ 57 h 152"/>
                <a:gd name="T8" fmla="*/ 74 w 74"/>
                <a:gd name="T9" fmla="*/ 101 h 152"/>
                <a:gd name="T10" fmla="*/ 53 w 74"/>
                <a:gd name="T11" fmla="*/ 133 h 152"/>
                <a:gd name="T12" fmla="*/ 28 w 74"/>
                <a:gd name="T13" fmla="*/ 152 h 152"/>
                <a:gd name="T14" fmla="*/ 5 w 74"/>
                <a:gd name="T15" fmla="*/ 152 h 152"/>
                <a:gd name="T16" fmla="*/ 5 w 74"/>
                <a:gd name="T17" fmla="*/ 88 h 152"/>
                <a:gd name="T18" fmla="*/ 0 w 74"/>
                <a:gd name="T19" fmla="*/ 0 h 152"/>
                <a:gd name="T20" fmla="*/ 0 w 74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52">
                  <a:moveTo>
                    <a:pt x="0" y="0"/>
                  </a:moveTo>
                  <a:lnTo>
                    <a:pt x="26" y="0"/>
                  </a:lnTo>
                  <a:lnTo>
                    <a:pt x="61" y="27"/>
                  </a:lnTo>
                  <a:lnTo>
                    <a:pt x="72" y="57"/>
                  </a:lnTo>
                  <a:lnTo>
                    <a:pt x="74" y="101"/>
                  </a:lnTo>
                  <a:lnTo>
                    <a:pt x="53" y="133"/>
                  </a:lnTo>
                  <a:lnTo>
                    <a:pt x="28" y="152"/>
                  </a:lnTo>
                  <a:lnTo>
                    <a:pt x="5" y="152"/>
                  </a:lnTo>
                  <a:lnTo>
                    <a:pt x="5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1" name="Freeform 9"/>
            <p:cNvSpPr>
              <a:spLocks/>
            </p:cNvSpPr>
            <p:nvPr/>
          </p:nvSpPr>
          <p:spPr bwMode="auto">
            <a:xfrm>
              <a:off x="2538" y="1830"/>
              <a:ext cx="52" cy="88"/>
            </a:xfrm>
            <a:custGeom>
              <a:avLst/>
              <a:gdLst>
                <a:gd name="T0" fmla="*/ 65 w 105"/>
                <a:gd name="T1" fmla="*/ 0 h 175"/>
                <a:gd name="T2" fmla="*/ 86 w 105"/>
                <a:gd name="T3" fmla="*/ 130 h 175"/>
                <a:gd name="T4" fmla="*/ 105 w 105"/>
                <a:gd name="T5" fmla="*/ 170 h 175"/>
                <a:gd name="T6" fmla="*/ 67 w 105"/>
                <a:gd name="T7" fmla="*/ 175 h 175"/>
                <a:gd name="T8" fmla="*/ 35 w 105"/>
                <a:gd name="T9" fmla="*/ 170 h 175"/>
                <a:gd name="T10" fmla="*/ 6 w 105"/>
                <a:gd name="T11" fmla="*/ 124 h 175"/>
                <a:gd name="T12" fmla="*/ 0 w 105"/>
                <a:gd name="T13" fmla="*/ 69 h 175"/>
                <a:gd name="T14" fmla="*/ 25 w 105"/>
                <a:gd name="T15" fmla="*/ 19 h 175"/>
                <a:gd name="T16" fmla="*/ 42 w 105"/>
                <a:gd name="T17" fmla="*/ 8 h 175"/>
                <a:gd name="T18" fmla="*/ 65 w 105"/>
                <a:gd name="T19" fmla="*/ 0 h 175"/>
                <a:gd name="T20" fmla="*/ 65 w 10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75">
                  <a:moveTo>
                    <a:pt x="65" y="0"/>
                  </a:moveTo>
                  <a:lnTo>
                    <a:pt x="86" y="130"/>
                  </a:lnTo>
                  <a:lnTo>
                    <a:pt x="105" y="170"/>
                  </a:lnTo>
                  <a:lnTo>
                    <a:pt x="67" y="175"/>
                  </a:lnTo>
                  <a:lnTo>
                    <a:pt x="35" y="170"/>
                  </a:lnTo>
                  <a:lnTo>
                    <a:pt x="6" y="124"/>
                  </a:lnTo>
                  <a:lnTo>
                    <a:pt x="0" y="69"/>
                  </a:lnTo>
                  <a:lnTo>
                    <a:pt x="25" y="19"/>
                  </a:lnTo>
                  <a:lnTo>
                    <a:pt x="42" y="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2" name="Freeform 10"/>
            <p:cNvSpPr>
              <a:spLocks/>
            </p:cNvSpPr>
            <p:nvPr/>
          </p:nvSpPr>
          <p:spPr bwMode="auto">
            <a:xfrm>
              <a:off x="2867" y="1623"/>
              <a:ext cx="89" cy="28"/>
            </a:xfrm>
            <a:custGeom>
              <a:avLst/>
              <a:gdLst>
                <a:gd name="T0" fmla="*/ 0 w 177"/>
                <a:gd name="T1" fmla="*/ 55 h 55"/>
                <a:gd name="T2" fmla="*/ 40 w 177"/>
                <a:gd name="T3" fmla="*/ 55 h 55"/>
                <a:gd name="T4" fmla="*/ 82 w 177"/>
                <a:gd name="T5" fmla="*/ 49 h 55"/>
                <a:gd name="T6" fmla="*/ 143 w 177"/>
                <a:gd name="T7" fmla="*/ 49 h 55"/>
                <a:gd name="T8" fmla="*/ 177 w 177"/>
                <a:gd name="T9" fmla="*/ 28 h 55"/>
                <a:gd name="T10" fmla="*/ 133 w 177"/>
                <a:gd name="T11" fmla="*/ 0 h 55"/>
                <a:gd name="T12" fmla="*/ 86 w 177"/>
                <a:gd name="T13" fmla="*/ 0 h 55"/>
                <a:gd name="T14" fmla="*/ 31 w 177"/>
                <a:gd name="T15" fmla="*/ 19 h 55"/>
                <a:gd name="T16" fmla="*/ 0 w 177"/>
                <a:gd name="T17" fmla="*/ 55 h 55"/>
                <a:gd name="T18" fmla="*/ 0 w 177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55">
                  <a:moveTo>
                    <a:pt x="0" y="55"/>
                  </a:moveTo>
                  <a:lnTo>
                    <a:pt x="40" y="55"/>
                  </a:lnTo>
                  <a:lnTo>
                    <a:pt x="82" y="49"/>
                  </a:lnTo>
                  <a:lnTo>
                    <a:pt x="143" y="49"/>
                  </a:lnTo>
                  <a:lnTo>
                    <a:pt x="177" y="28"/>
                  </a:lnTo>
                  <a:lnTo>
                    <a:pt x="133" y="0"/>
                  </a:lnTo>
                  <a:lnTo>
                    <a:pt x="86" y="0"/>
                  </a:lnTo>
                  <a:lnTo>
                    <a:pt x="31" y="1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3" name="Freeform 11"/>
            <p:cNvSpPr>
              <a:spLocks/>
            </p:cNvSpPr>
            <p:nvPr/>
          </p:nvSpPr>
          <p:spPr bwMode="auto">
            <a:xfrm>
              <a:off x="2634" y="1655"/>
              <a:ext cx="87" cy="33"/>
            </a:xfrm>
            <a:custGeom>
              <a:avLst/>
              <a:gdLst>
                <a:gd name="T0" fmla="*/ 0 w 173"/>
                <a:gd name="T1" fmla="*/ 64 h 64"/>
                <a:gd name="T2" fmla="*/ 61 w 173"/>
                <a:gd name="T3" fmla="*/ 55 h 64"/>
                <a:gd name="T4" fmla="*/ 173 w 173"/>
                <a:gd name="T5" fmla="*/ 30 h 64"/>
                <a:gd name="T6" fmla="*/ 132 w 173"/>
                <a:gd name="T7" fmla="*/ 0 h 64"/>
                <a:gd name="T8" fmla="*/ 92 w 173"/>
                <a:gd name="T9" fmla="*/ 0 h 64"/>
                <a:gd name="T10" fmla="*/ 46 w 173"/>
                <a:gd name="T11" fmla="*/ 11 h 64"/>
                <a:gd name="T12" fmla="*/ 2 w 173"/>
                <a:gd name="T13" fmla="*/ 45 h 64"/>
                <a:gd name="T14" fmla="*/ 0 w 173"/>
                <a:gd name="T15" fmla="*/ 64 h 64"/>
                <a:gd name="T16" fmla="*/ 0 w 17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64">
                  <a:moveTo>
                    <a:pt x="0" y="64"/>
                  </a:moveTo>
                  <a:lnTo>
                    <a:pt x="61" y="55"/>
                  </a:lnTo>
                  <a:lnTo>
                    <a:pt x="173" y="30"/>
                  </a:lnTo>
                  <a:lnTo>
                    <a:pt x="132" y="0"/>
                  </a:lnTo>
                  <a:lnTo>
                    <a:pt x="92" y="0"/>
                  </a:lnTo>
                  <a:lnTo>
                    <a:pt x="46" y="11"/>
                  </a:lnTo>
                  <a:lnTo>
                    <a:pt x="2" y="45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BDC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auto">
            <a:xfrm>
              <a:off x="2715" y="1859"/>
              <a:ext cx="212" cy="57"/>
            </a:xfrm>
            <a:custGeom>
              <a:avLst/>
              <a:gdLst>
                <a:gd name="T0" fmla="*/ 4 w 424"/>
                <a:gd name="T1" fmla="*/ 33 h 114"/>
                <a:gd name="T2" fmla="*/ 82 w 424"/>
                <a:gd name="T3" fmla="*/ 21 h 114"/>
                <a:gd name="T4" fmla="*/ 232 w 424"/>
                <a:gd name="T5" fmla="*/ 12 h 114"/>
                <a:gd name="T6" fmla="*/ 394 w 424"/>
                <a:gd name="T7" fmla="*/ 0 h 114"/>
                <a:gd name="T8" fmla="*/ 424 w 424"/>
                <a:gd name="T9" fmla="*/ 8 h 114"/>
                <a:gd name="T10" fmla="*/ 396 w 424"/>
                <a:gd name="T11" fmla="*/ 54 h 114"/>
                <a:gd name="T12" fmla="*/ 314 w 424"/>
                <a:gd name="T13" fmla="*/ 97 h 114"/>
                <a:gd name="T14" fmla="*/ 131 w 424"/>
                <a:gd name="T15" fmla="*/ 114 h 114"/>
                <a:gd name="T16" fmla="*/ 29 w 424"/>
                <a:gd name="T17" fmla="*/ 92 h 114"/>
                <a:gd name="T18" fmla="*/ 0 w 424"/>
                <a:gd name="T19" fmla="*/ 57 h 114"/>
                <a:gd name="T20" fmla="*/ 4 w 424"/>
                <a:gd name="T21" fmla="*/ 33 h 114"/>
                <a:gd name="T22" fmla="*/ 4 w 424"/>
                <a:gd name="T23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114">
                  <a:moveTo>
                    <a:pt x="4" y="33"/>
                  </a:moveTo>
                  <a:lnTo>
                    <a:pt x="82" y="21"/>
                  </a:lnTo>
                  <a:lnTo>
                    <a:pt x="232" y="12"/>
                  </a:lnTo>
                  <a:lnTo>
                    <a:pt x="394" y="0"/>
                  </a:lnTo>
                  <a:lnTo>
                    <a:pt x="424" y="8"/>
                  </a:lnTo>
                  <a:lnTo>
                    <a:pt x="396" y="54"/>
                  </a:lnTo>
                  <a:lnTo>
                    <a:pt x="314" y="97"/>
                  </a:lnTo>
                  <a:lnTo>
                    <a:pt x="131" y="114"/>
                  </a:lnTo>
                  <a:lnTo>
                    <a:pt x="29" y="92"/>
                  </a:lnTo>
                  <a:lnTo>
                    <a:pt x="0" y="57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5" name="Freeform 13"/>
            <p:cNvSpPr>
              <a:spLocks/>
            </p:cNvSpPr>
            <p:nvPr/>
          </p:nvSpPr>
          <p:spPr bwMode="auto">
            <a:xfrm>
              <a:off x="2715" y="1870"/>
              <a:ext cx="222" cy="73"/>
            </a:xfrm>
            <a:custGeom>
              <a:avLst/>
              <a:gdLst>
                <a:gd name="T0" fmla="*/ 0 w 445"/>
                <a:gd name="T1" fmla="*/ 57 h 147"/>
                <a:gd name="T2" fmla="*/ 48 w 445"/>
                <a:gd name="T3" fmla="*/ 110 h 147"/>
                <a:gd name="T4" fmla="*/ 116 w 445"/>
                <a:gd name="T5" fmla="*/ 139 h 147"/>
                <a:gd name="T6" fmla="*/ 205 w 445"/>
                <a:gd name="T7" fmla="*/ 147 h 147"/>
                <a:gd name="T8" fmla="*/ 293 w 445"/>
                <a:gd name="T9" fmla="*/ 137 h 147"/>
                <a:gd name="T10" fmla="*/ 352 w 445"/>
                <a:gd name="T11" fmla="*/ 118 h 147"/>
                <a:gd name="T12" fmla="*/ 397 w 445"/>
                <a:gd name="T13" fmla="*/ 76 h 147"/>
                <a:gd name="T14" fmla="*/ 445 w 445"/>
                <a:gd name="T15" fmla="*/ 0 h 147"/>
                <a:gd name="T16" fmla="*/ 358 w 445"/>
                <a:gd name="T17" fmla="*/ 42 h 147"/>
                <a:gd name="T18" fmla="*/ 299 w 445"/>
                <a:gd name="T19" fmla="*/ 59 h 147"/>
                <a:gd name="T20" fmla="*/ 171 w 445"/>
                <a:gd name="T21" fmla="*/ 71 h 147"/>
                <a:gd name="T22" fmla="*/ 93 w 445"/>
                <a:gd name="T23" fmla="*/ 72 h 147"/>
                <a:gd name="T24" fmla="*/ 36 w 445"/>
                <a:gd name="T25" fmla="*/ 63 h 147"/>
                <a:gd name="T26" fmla="*/ 0 w 445"/>
                <a:gd name="T27" fmla="*/ 57 h 147"/>
                <a:gd name="T28" fmla="*/ 0 w 445"/>
                <a:gd name="T29" fmla="*/ 5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147">
                  <a:moveTo>
                    <a:pt x="0" y="57"/>
                  </a:moveTo>
                  <a:lnTo>
                    <a:pt x="48" y="110"/>
                  </a:lnTo>
                  <a:lnTo>
                    <a:pt x="116" y="139"/>
                  </a:lnTo>
                  <a:lnTo>
                    <a:pt x="205" y="147"/>
                  </a:lnTo>
                  <a:lnTo>
                    <a:pt x="293" y="137"/>
                  </a:lnTo>
                  <a:lnTo>
                    <a:pt x="352" y="118"/>
                  </a:lnTo>
                  <a:lnTo>
                    <a:pt x="397" y="76"/>
                  </a:lnTo>
                  <a:lnTo>
                    <a:pt x="445" y="0"/>
                  </a:lnTo>
                  <a:lnTo>
                    <a:pt x="358" y="42"/>
                  </a:lnTo>
                  <a:lnTo>
                    <a:pt x="299" y="59"/>
                  </a:lnTo>
                  <a:lnTo>
                    <a:pt x="171" y="71"/>
                  </a:lnTo>
                  <a:lnTo>
                    <a:pt x="93" y="72"/>
                  </a:lnTo>
                  <a:lnTo>
                    <a:pt x="36" y="63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6" name="Freeform 14"/>
            <p:cNvSpPr>
              <a:spLocks/>
            </p:cNvSpPr>
            <p:nvPr/>
          </p:nvSpPr>
          <p:spPr bwMode="auto">
            <a:xfrm>
              <a:off x="2750" y="1902"/>
              <a:ext cx="151" cy="23"/>
            </a:xfrm>
            <a:custGeom>
              <a:avLst/>
              <a:gdLst>
                <a:gd name="T0" fmla="*/ 0 w 303"/>
                <a:gd name="T1" fmla="*/ 21 h 45"/>
                <a:gd name="T2" fmla="*/ 56 w 303"/>
                <a:gd name="T3" fmla="*/ 19 h 45"/>
                <a:gd name="T4" fmla="*/ 183 w 303"/>
                <a:gd name="T5" fmla="*/ 11 h 45"/>
                <a:gd name="T6" fmla="*/ 303 w 303"/>
                <a:gd name="T7" fmla="*/ 0 h 45"/>
                <a:gd name="T8" fmla="*/ 274 w 303"/>
                <a:gd name="T9" fmla="*/ 23 h 45"/>
                <a:gd name="T10" fmla="*/ 210 w 303"/>
                <a:gd name="T11" fmla="*/ 44 h 45"/>
                <a:gd name="T12" fmla="*/ 126 w 303"/>
                <a:gd name="T13" fmla="*/ 45 h 45"/>
                <a:gd name="T14" fmla="*/ 40 w 303"/>
                <a:gd name="T15" fmla="*/ 44 h 45"/>
                <a:gd name="T16" fmla="*/ 0 w 303"/>
                <a:gd name="T17" fmla="*/ 21 h 45"/>
                <a:gd name="T18" fmla="*/ 0 w 303"/>
                <a:gd name="T1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45">
                  <a:moveTo>
                    <a:pt x="0" y="21"/>
                  </a:moveTo>
                  <a:lnTo>
                    <a:pt x="56" y="19"/>
                  </a:lnTo>
                  <a:lnTo>
                    <a:pt x="183" y="11"/>
                  </a:lnTo>
                  <a:lnTo>
                    <a:pt x="303" y="0"/>
                  </a:lnTo>
                  <a:lnTo>
                    <a:pt x="274" y="23"/>
                  </a:lnTo>
                  <a:lnTo>
                    <a:pt x="210" y="44"/>
                  </a:lnTo>
                  <a:lnTo>
                    <a:pt x="126" y="45"/>
                  </a:lnTo>
                  <a:lnTo>
                    <a:pt x="40" y="44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7" name="Freeform 15"/>
            <p:cNvSpPr>
              <a:spLocks/>
            </p:cNvSpPr>
            <p:nvPr/>
          </p:nvSpPr>
          <p:spPr bwMode="auto">
            <a:xfrm>
              <a:off x="2583" y="1563"/>
              <a:ext cx="149" cy="52"/>
            </a:xfrm>
            <a:custGeom>
              <a:avLst/>
              <a:gdLst>
                <a:gd name="T0" fmla="*/ 272 w 298"/>
                <a:gd name="T1" fmla="*/ 46 h 105"/>
                <a:gd name="T2" fmla="*/ 241 w 298"/>
                <a:gd name="T3" fmla="*/ 48 h 105"/>
                <a:gd name="T4" fmla="*/ 121 w 298"/>
                <a:gd name="T5" fmla="*/ 53 h 105"/>
                <a:gd name="T6" fmla="*/ 64 w 298"/>
                <a:gd name="T7" fmla="*/ 69 h 105"/>
                <a:gd name="T8" fmla="*/ 0 w 298"/>
                <a:gd name="T9" fmla="*/ 105 h 105"/>
                <a:gd name="T10" fmla="*/ 40 w 298"/>
                <a:gd name="T11" fmla="*/ 55 h 105"/>
                <a:gd name="T12" fmla="*/ 72 w 298"/>
                <a:gd name="T13" fmla="*/ 29 h 105"/>
                <a:gd name="T14" fmla="*/ 108 w 298"/>
                <a:gd name="T15" fmla="*/ 10 h 105"/>
                <a:gd name="T16" fmla="*/ 158 w 298"/>
                <a:gd name="T17" fmla="*/ 6 h 105"/>
                <a:gd name="T18" fmla="*/ 230 w 298"/>
                <a:gd name="T19" fmla="*/ 0 h 105"/>
                <a:gd name="T20" fmla="*/ 281 w 298"/>
                <a:gd name="T21" fmla="*/ 12 h 105"/>
                <a:gd name="T22" fmla="*/ 298 w 298"/>
                <a:gd name="T23" fmla="*/ 29 h 105"/>
                <a:gd name="T24" fmla="*/ 287 w 298"/>
                <a:gd name="T25" fmla="*/ 40 h 105"/>
                <a:gd name="T26" fmla="*/ 272 w 298"/>
                <a:gd name="T27" fmla="*/ 46 h 105"/>
                <a:gd name="T28" fmla="*/ 272 w 298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105">
                  <a:moveTo>
                    <a:pt x="272" y="46"/>
                  </a:moveTo>
                  <a:lnTo>
                    <a:pt x="241" y="48"/>
                  </a:lnTo>
                  <a:lnTo>
                    <a:pt x="121" y="53"/>
                  </a:lnTo>
                  <a:lnTo>
                    <a:pt x="64" y="69"/>
                  </a:lnTo>
                  <a:lnTo>
                    <a:pt x="0" y="105"/>
                  </a:lnTo>
                  <a:lnTo>
                    <a:pt x="40" y="55"/>
                  </a:lnTo>
                  <a:lnTo>
                    <a:pt x="72" y="29"/>
                  </a:lnTo>
                  <a:lnTo>
                    <a:pt x="108" y="10"/>
                  </a:lnTo>
                  <a:lnTo>
                    <a:pt x="158" y="6"/>
                  </a:lnTo>
                  <a:lnTo>
                    <a:pt x="230" y="0"/>
                  </a:lnTo>
                  <a:lnTo>
                    <a:pt x="281" y="12"/>
                  </a:lnTo>
                  <a:lnTo>
                    <a:pt x="298" y="29"/>
                  </a:lnTo>
                  <a:lnTo>
                    <a:pt x="287" y="40"/>
                  </a:lnTo>
                  <a:lnTo>
                    <a:pt x="272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8" name="Freeform 16"/>
            <p:cNvSpPr>
              <a:spLocks/>
            </p:cNvSpPr>
            <p:nvPr/>
          </p:nvSpPr>
          <p:spPr bwMode="auto">
            <a:xfrm>
              <a:off x="2853" y="1537"/>
              <a:ext cx="144" cy="32"/>
            </a:xfrm>
            <a:custGeom>
              <a:avLst/>
              <a:gdLst>
                <a:gd name="T0" fmla="*/ 0 w 289"/>
                <a:gd name="T1" fmla="*/ 59 h 63"/>
                <a:gd name="T2" fmla="*/ 36 w 289"/>
                <a:gd name="T3" fmla="*/ 63 h 63"/>
                <a:gd name="T4" fmla="*/ 102 w 289"/>
                <a:gd name="T5" fmla="*/ 53 h 63"/>
                <a:gd name="T6" fmla="*/ 179 w 289"/>
                <a:gd name="T7" fmla="*/ 47 h 63"/>
                <a:gd name="T8" fmla="*/ 226 w 289"/>
                <a:gd name="T9" fmla="*/ 51 h 63"/>
                <a:gd name="T10" fmla="*/ 289 w 289"/>
                <a:gd name="T11" fmla="*/ 63 h 63"/>
                <a:gd name="T12" fmla="*/ 236 w 289"/>
                <a:gd name="T13" fmla="*/ 21 h 63"/>
                <a:gd name="T14" fmla="*/ 207 w 289"/>
                <a:gd name="T15" fmla="*/ 11 h 63"/>
                <a:gd name="T16" fmla="*/ 169 w 289"/>
                <a:gd name="T17" fmla="*/ 0 h 63"/>
                <a:gd name="T18" fmla="*/ 127 w 289"/>
                <a:gd name="T19" fmla="*/ 4 h 63"/>
                <a:gd name="T20" fmla="*/ 93 w 289"/>
                <a:gd name="T21" fmla="*/ 11 h 63"/>
                <a:gd name="T22" fmla="*/ 55 w 289"/>
                <a:gd name="T23" fmla="*/ 15 h 63"/>
                <a:gd name="T24" fmla="*/ 23 w 289"/>
                <a:gd name="T25" fmla="*/ 28 h 63"/>
                <a:gd name="T26" fmla="*/ 5 w 289"/>
                <a:gd name="T27" fmla="*/ 44 h 63"/>
                <a:gd name="T28" fmla="*/ 0 w 289"/>
                <a:gd name="T29" fmla="*/ 59 h 63"/>
                <a:gd name="T30" fmla="*/ 0 w 289"/>
                <a:gd name="T31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63">
                  <a:moveTo>
                    <a:pt x="0" y="59"/>
                  </a:moveTo>
                  <a:lnTo>
                    <a:pt x="36" y="63"/>
                  </a:lnTo>
                  <a:lnTo>
                    <a:pt x="102" y="53"/>
                  </a:lnTo>
                  <a:lnTo>
                    <a:pt x="179" y="47"/>
                  </a:lnTo>
                  <a:lnTo>
                    <a:pt x="226" y="51"/>
                  </a:lnTo>
                  <a:lnTo>
                    <a:pt x="289" y="63"/>
                  </a:lnTo>
                  <a:lnTo>
                    <a:pt x="236" y="21"/>
                  </a:lnTo>
                  <a:lnTo>
                    <a:pt x="207" y="11"/>
                  </a:lnTo>
                  <a:lnTo>
                    <a:pt x="169" y="0"/>
                  </a:lnTo>
                  <a:lnTo>
                    <a:pt x="127" y="4"/>
                  </a:lnTo>
                  <a:lnTo>
                    <a:pt x="93" y="11"/>
                  </a:lnTo>
                  <a:lnTo>
                    <a:pt x="55" y="15"/>
                  </a:lnTo>
                  <a:lnTo>
                    <a:pt x="23" y="28"/>
                  </a:lnTo>
                  <a:lnTo>
                    <a:pt x="5" y="44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9" name="Freeform 17"/>
            <p:cNvSpPr>
              <a:spLocks/>
            </p:cNvSpPr>
            <p:nvPr/>
          </p:nvSpPr>
          <p:spPr bwMode="auto">
            <a:xfrm>
              <a:off x="2823" y="1579"/>
              <a:ext cx="41" cy="105"/>
            </a:xfrm>
            <a:custGeom>
              <a:avLst/>
              <a:gdLst>
                <a:gd name="T0" fmla="*/ 21 w 82"/>
                <a:gd name="T1" fmla="*/ 15 h 209"/>
                <a:gd name="T2" fmla="*/ 4 w 82"/>
                <a:gd name="T3" fmla="*/ 49 h 209"/>
                <a:gd name="T4" fmla="*/ 0 w 82"/>
                <a:gd name="T5" fmla="*/ 70 h 209"/>
                <a:gd name="T6" fmla="*/ 0 w 82"/>
                <a:gd name="T7" fmla="*/ 91 h 209"/>
                <a:gd name="T8" fmla="*/ 6 w 82"/>
                <a:gd name="T9" fmla="*/ 125 h 209"/>
                <a:gd name="T10" fmla="*/ 25 w 82"/>
                <a:gd name="T11" fmla="*/ 169 h 209"/>
                <a:gd name="T12" fmla="*/ 82 w 82"/>
                <a:gd name="T13" fmla="*/ 209 h 209"/>
                <a:gd name="T14" fmla="*/ 57 w 82"/>
                <a:gd name="T15" fmla="*/ 171 h 209"/>
                <a:gd name="T16" fmla="*/ 53 w 82"/>
                <a:gd name="T17" fmla="*/ 144 h 209"/>
                <a:gd name="T18" fmla="*/ 63 w 82"/>
                <a:gd name="T19" fmla="*/ 115 h 209"/>
                <a:gd name="T20" fmla="*/ 78 w 82"/>
                <a:gd name="T21" fmla="*/ 87 h 209"/>
                <a:gd name="T22" fmla="*/ 51 w 82"/>
                <a:gd name="T23" fmla="*/ 106 h 209"/>
                <a:gd name="T24" fmla="*/ 34 w 82"/>
                <a:gd name="T25" fmla="*/ 123 h 209"/>
                <a:gd name="T26" fmla="*/ 23 w 82"/>
                <a:gd name="T27" fmla="*/ 85 h 209"/>
                <a:gd name="T28" fmla="*/ 23 w 82"/>
                <a:gd name="T29" fmla="*/ 49 h 209"/>
                <a:gd name="T30" fmla="*/ 38 w 82"/>
                <a:gd name="T31" fmla="*/ 0 h 209"/>
                <a:gd name="T32" fmla="*/ 21 w 82"/>
                <a:gd name="T33" fmla="*/ 15 h 209"/>
                <a:gd name="T34" fmla="*/ 21 w 82"/>
                <a:gd name="T35" fmla="*/ 1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209">
                  <a:moveTo>
                    <a:pt x="21" y="15"/>
                  </a:moveTo>
                  <a:lnTo>
                    <a:pt x="4" y="49"/>
                  </a:lnTo>
                  <a:lnTo>
                    <a:pt x="0" y="70"/>
                  </a:lnTo>
                  <a:lnTo>
                    <a:pt x="0" y="91"/>
                  </a:lnTo>
                  <a:lnTo>
                    <a:pt x="6" y="125"/>
                  </a:lnTo>
                  <a:lnTo>
                    <a:pt x="25" y="169"/>
                  </a:lnTo>
                  <a:lnTo>
                    <a:pt x="82" y="209"/>
                  </a:lnTo>
                  <a:lnTo>
                    <a:pt x="57" y="171"/>
                  </a:lnTo>
                  <a:lnTo>
                    <a:pt x="53" y="144"/>
                  </a:lnTo>
                  <a:lnTo>
                    <a:pt x="63" y="115"/>
                  </a:lnTo>
                  <a:lnTo>
                    <a:pt x="78" y="87"/>
                  </a:lnTo>
                  <a:lnTo>
                    <a:pt x="51" y="106"/>
                  </a:lnTo>
                  <a:lnTo>
                    <a:pt x="34" y="123"/>
                  </a:lnTo>
                  <a:lnTo>
                    <a:pt x="23" y="85"/>
                  </a:lnTo>
                  <a:lnTo>
                    <a:pt x="23" y="49"/>
                  </a:lnTo>
                  <a:lnTo>
                    <a:pt x="38" y="0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0" name="Freeform 18"/>
            <p:cNvSpPr>
              <a:spLocks/>
            </p:cNvSpPr>
            <p:nvPr/>
          </p:nvSpPr>
          <p:spPr bwMode="auto">
            <a:xfrm>
              <a:off x="2863" y="1586"/>
              <a:ext cx="85" cy="20"/>
            </a:xfrm>
            <a:custGeom>
              <a:avLst/>
              <a:gdLst>
                <a:gd name="T0" fmla="*/ 0 w 169"/>
                <a:gd name="T1" fmla="*/ 28 h 40"/>
                <a:gd name="T2" fmla="*/ 42 w 169"/>
                <a:gd name="T3" fmla="*/ 19 h 40"/>
                <a:gd name="T4" fmla="*/ 78 w 169"/>
                <a:gd name="T5" fmla="*/ 17 h 40"/>
                <a:gd name="T6" fmla="*/ 114 w 169"/>
                <a:gd name="T7" fmla="*/ 19 h 40"/>
                <a:gd name="T8" fmla="*/ 140 w 169"/>
                <a:gd name="T9" fmla="*/ 28 h 40"/>
                <a:gd name="T10" fmla="*/ 169 w 169"/>
                <a:gd name="T11" fmla="*/ 40 h 40"/>
                <a:gd name="T12" fmla="*/ 138 w 169"/>
                <a:gd name="T13" fmla="*/ 15 h 40"/>
                <a:gd name="T14" fmla="*/ 104 w 169"/>
                <a:gd name="T15" fmla="*/ 0 h 40"/>
                <a:gd name="T16" fmla="*/ 61 w 169"/>
                <a:gd name="T17" fmla="*/ 2 h 40"/>
                <a:gd name="T18" fmla="*/ 26 w 169"/>
                <a:gd name="T19" fmla="*/ 11 h 40"/>
                <a:gd name="T20" fmla="*/ 0 w 169"/>
                <a:gd name="T21" fmla="*/ 28 h 40"/>
                <a:gd name="T22" fmla="*/ 0 w 169"/>
                <a:gd name="T2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40">
                  <a:moveTo>
                    <a:pt x="0" y="28"/>
                  </a:moveTo>
                  <a:lnTo>
                    <a:pt x="42" y="19"/>
                  </a:lnTo>
                  <a:lnTo>
                    <a:pt x="78" y="17"/>
                  </a:lnTo>
                  <a:lnTo>
                    <a:pt x="114" y="19"/>
                  </a:lnTo>
                  <a:lnTo>
                    <a:pt x="140" y="28"/>
                  </a:lnTo>
                  <a:lnTo>
                    <a:pt x="169" y="40"/>
                  </a:lnTo>
                  <a:lnTo>
                    <a:pt x="138" y="15"/>
                  </a:lnTo>
                  <a:lnTo>
                    <a:pt x="104" y="0"/>
                  </a:lnTo>
                  <a:lnTo>
                    <a:pt x="61" y="2"/>
                  </a:lnTo>
                  <a:lnTo>
                    <a:pt x="26" y="1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1" name="Freeform 19"/>
            <p:cNvSpPr>
              <a:spLocks/>
            </p:cNvSpPr>
            <p:nvPr/>
          </p:nvSpPr>
          <p:spPr bwMode="auto">
            <a:xfrm>
              <a:off x="2859" y="1618"/>
              <a:ext cx="114" cy="36"/>
            </a:xfrm>
            <a:custGeom>
              <a:avLst/>
              <a:gdLst>
                <a:gd name="T0" fmla="*/ 0 w 228"/>
                <a:gd name="T1" fmla="*/ 61 h 73"/>
                <a:gd name="T2" fmla="*/ 50 w 228"/>
                <a:gd name="T3" fmla="*/ 16 h 73"/>
                <a:gd name="T4" fmla="*/ 112 w 228"/>
                <a:gd name="T5" fmla="*/ 0 h 73"/>
                <a:gd name="T6" fmla="*/ 183 w 228"/>
                <a:gd name="T7" fmla="*/ 12 h 73"/>
                <a:gd name="T8" fmla="*/ 228 w 228"/>
                <a:gd name="T9" fmla="*/ 42 h 73"/>
                <a:gd name="T10" fmla="*/ 202 w 228"/>
                <a:gd name="T11" fmla="*/ 52 h 73"/>
                <a:gd name="T12" fmla="*/ 169 w 228"/>
                <a:gd name="T13" fmla="*/ 65 h 73"/>
                <a:gd name="T14" fmla="*/ 145 w 228"/>
                <a:gd name="T15" fmla="*/ 67 h 73"/>
                <a:gd name="T16" fmla="*/ 175 w 228"/>
                <a:gd name="T17" fmla="*/ 48 h 73"/>
                <a:gd name="T18" fmla="*/ 158 w 228"/>
                <a:gd name="T19" fmla="*/ 23 h 73"/>
                <a:gd name="T20" fmla="*/ 107 w 228"/>
                <a:gd name="T21" fmla="*/ 12 h 73"/>
                <a:gd name="T22" fmla="*/ 84 w 228"/>
                <a:gd name="T23" fmla="*/ 25 h 73"/>
                <a:gd name="T24" fmla="*/ 90 w 228"/>
                <a:gd name="T25" fmla="*/ 52 h 73"/>
                <a:gd name="T26" fmla="*/ 52 w 228"/>
                <a:gd name="T27" fmla="*/ 33 h 73"/>
                <a:gd name="T28" fmla="*/ 17 w 228"/>
                <a:gd name="T29" fmla="*/ 71 h 73"/>
                <a:gd name="T30" fmla="*/ 6 w 228"/>
                <a:gd name="T31" fmla="*/ 73 h 73"/>
                <a:gd name="T32" fmla="*/ 0 w 228"/>
                <a:gd name="T33" fmla="*/ 61 h 73"/>
                <a:gd name="T34" fmla="*/ 0 w 228"/>
                <a:gd name="T35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73">
                  <a:moveTo>
                    <a:pt x="0" y="61"/>
                  </a:moveTo>
                  <a:lnTo>
                    <a:pt x="50" y="16"/>
                  </a:lnTo>
                  <a:lnTo>
                    <a:pt x="112" y="0"/>
                  </a:lnTo>
                  <a:lnTo>
                    <a:pt x="183" y="12"/>
                  </a:lnTo>
                  <a:lnTo>
                    <a:pt x="228" y="42"/>
                  </a:lnTo>
                  <a:lnTo>
                    <a:pt x="202" y="52"/>
                  </a:lnTo>
                  <a:lnTo>
                    <a:pt x="169" y="65"/>
                  </a:lnTo>
                  <a:lnTo>
                    <a:pt x="145" y="67"/>
                  </a:lnTo>
                  <a:lnTo>
                    <a:pt x="175" y="48"/>
                  </a:lnTo>
                  <a:lnTo>
                    <a:pt x="158" y="23"/>
                  </a:lnTo>
                  <a:lnTo>
                    <a:pt x="107" y="12"/>
                  </a:lnTo>
                  <a:lnTo>
                    <a:pt x="84" y="25"/>
                  </a:lnTo>
                  <a:lnTo>
                    <a:pt x="90" y="52"/>
                  </a:lnTo>
                  <a:lnTo>
                    <a:pt x="52" y="33"/>
                  </a:lnTo>
                  <a:lnTo>
                    <a:pt x="17" y="71"/>
                  </a:lnTo>
                  <a:lnTo>
                    <a:pt x="6" y="7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2" name="Freeform 20"/>
            <p:cNvSpPr>
              <a:spLocks/>
            </p:cNvSpPr>
            <p:nvPr/>
          </p:nvSpPr>
          <p:spPr bwMode="auto">
            <a:xfrm>
              <a:off x="2889" y="1620"/>
              <a:ext cx="43" cy="31"/>
            </a:xfrm>
            <a:custGeom>
              <a:avLst/>
              <a:gdLst>
                <a:gd name="T0" fmla="*/ 48 w 86"/>
                <a:gd name="T1" fmla="*/ 0 h 61"/>
                <a:gd name="T2" fmla="*/ 59 w 86"/>
                <a:gd name="T3" fmla="*/ 31 h 61"/>
                <a:gd name="T4" fmla="*/ 34 w 86"/>
                <a:gd name="T5" fmla="*/ 34 h 61"/>
                <a:gd name="T6" fmla="*/ 0 w 86"/>
                <a:gd name="T7" fmla="*/ 25 h 61"/>
                <a:gd name="T8" fmla="*/ 23 w 86"/>
                <a:gd name="T9" fmla="*/ 61 h 61"/>
                <a:gd name="T10" fmla="*/ 61 w 86"/>
                <a:gd name="T11" fmla="*/ 55 h 61"/>
                <a:gd name="T12" fmla="*/ 74 w 86"/>
                <a:gd name="T13" fmla="*/ 34 h 61"/>
                <a:gd name="T14" fmla="*/ 86 w 86"/>
                <a:gd name="T15" fmla="*/ 4 h 61"/>
                <a:gd name="T16" fmla="*/ 48 w 86"/>
                <a:gd name="T17" fmla="*/ 0 h 61"/>
                <a:gd name="T18" fmla="*/ 48 w 86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61">
                  <a:moveTo>
                    <a:pt x="48" y="0"/>
                  </a:moveTo>
                  <a:lnTo>
                    <a:pt x="59" y="31"/>
                  </a:lnTo>
                  <a:lnTo>
                    <a:pt x="34" y="34"/>
                  </a:lnTo>
                  <a:lnTo>
                    <a:pt x="0" y="25"/>
                  </a:lnTo>
                  <a:lnTo>
                    <a:pt x="23" y="61"/>
                  </a:lnTo>
                  <a:lnTo>
                    <a:pt x="61" y="55"/>
                  </a:lnTo>
                  <a:lnTo>
                    <a:pt x="74" y="34"/>
                  </a:lnTo>
                  <a:lnTo>
                    <a:pt x="86" y="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3" name="Freeform 21"/>
            <p:cNvSpPr>
              <a:spLocks/>
            </p:cNvSpPr>
            <p:nvPr/>
          </p:nvSpPr>
          <p:spPr bwMode="auto">
            <a:xfrm>
              <a:off x="2618" y="1652"/>
              <a:ext cx="111" cy="41"/>
            </a:xfrm>
            <a:custGeom>
              <a:avLst/>
              <a:gdLst>
                <a:gd name="T0" fmla="*/ 221 w 223"/>
                <a:gd name="T1" fmla="*/ 21 h 84"/>
                <a:gd name="T2" fmla="*/ 166 w 223"/>
                <a:gd name="T3" fmla="*/ 0 h 84"/>
                <a:gd name="T4" fmla="*/ 127 w 223"/>
                <a:gd name="T5" fmla="*/ 0 h 84"/>
                <a:gd name="T6" fmla="*/ 74 w 223"/>
                <a:gd name="T7" fmla="*/ 13 h 84"/>
                <a:gd name="T8" fmla="*/ 38 w 223"/>
                <a:gd name="T9" fmla="*/ 38 h 84"/>
                <a:gd name="T10" fmla="*/ 0 w 223"/>
                <a:gd name="T11" fmla="*/ 57 h 84"/>
                <a:gd name="T12" fmla="*/ 0 w 223"/>
                <a:gd name="T13" fmla="*/ 74 h 84"/>
                <a:gd name="T14" fmla="*/ 40 w 223"/>
                <a:gd name="T15" fmla="*/ 84 h 84"/>
                <a:gd name="T16" fmla="*/ 69 w 223"/>
                <a:gd name="T17" fmla="*/ 72 h 84"/>
                <a:gd name="T18" fmla="*/ 55 w 223"/>
                <a:gd name="T19" fmla="*/ 61 h 84"/>
                <a:gd name="T20" fmla="*/ 72 w 223"/>
                <a:gd name="T21" fmla="*/ 34 h 84"/>
                <a:gd name="T22" fmla="*/ 105 w 223"/>
                <a:gd name="T23" fmla="*/ 15 h 84"/>
                <a:gd name="T24" fmla="*/ 135 w 223"/>
                <a:gd name="T25" fmla="*/ 11 h 84"/>
                <a:gd name="T26" fmla="*/ 164 w 223"/>
                <a:gd name="T27" fmla="*/ 13 h 84"/>
                <a:gd name="T28" fmla="*/ 198 w 223"/>
                <a:gd name="T29" fmla="*/ 40 h 84"/>
                <a:gd name="T30" fmla="*/ 223 w 223"/>
                <a:gd name="T31" fmla="*/ 44 h 84"/>
                <a:gd name="T32" fmla="*/ 221 w 223"/>
                <a:gd name="T33" fmla="*/ 21 h 84"/>
                <a:gd name="T34" fmla="*/ 221 w 223"/>
                <a:gd name="T3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84">
                  <a:moveTo>
                    <a:pt x="221" y="21"/>
                  </a:moveTo>
                  <a:lnTo>
                    <a:pt x="166" y="0"/>
                  </a:lnTo>
                  <a:lnTo>
                    <a:pt x="127" y="0"/>
                  </a:lnTo>
                  <a:lnTo>
                    <a:pt x="74" y="13"/>
                  </a:lnTo>
                  <a:lnTo>
                    <a:pt x="38" y="38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40" y="84"/>
                  </a:lnTo>
                  <a:lnTo>
                    <a:pt x="69" y="72"/>
                  </a:lnTo>
                  <a:lnTo>
                    <a:pt x="55" y="61"/>
                  </a:lnTo>
                  <a:lnTo>
                    <a:pt x="72" y="34"/>
                  </a:lnTo>
                  <a:lnTo>
                    <a:pt x="105" y="15"/>
                  </a:lnTo>
                  <a:lnTo>
                    <a:pt x="135" y="11"/>
                  </a:lnTo>
                  <a:lnTo>
                    <a:pt x="164" y="13"/>
                  </a:lnTo>
                  <a:lnTo>
                    <a:pt x="198" y="40"/>
                  </a:lnTo>
                  <a:lnTo>
                    <a:pt x="223" y="44"/>
                  </a:lnTo>
                  <a:lnTo>
                    <a:pt x="221" y="21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4" name="Freeform 22"/>
            <p:cNvSpPr>
              <a:spLocks/>
            </p:cNvSpPr>
            <p:nvPr/>
          </p:nvSpPr>
          <p:spPr bwMode="auto">
            <a:xfrm>
              <a:off x="2658" y="1654"/>
              <a:ext cx="47" cy="29"/>
            </a:xfrm>
            <a:custGeom>
              <a:avLst/>
              <a:gdLst>
                <a:gd name="T0" fmla="*/ 11 w 93"/>
                <a:gd name="T1" fmla="*/ 5 h 57"/>
                <a:gd name="T2" fmla="*/ 23 w 93"/>
                <a:gd name="T3" fmla="*/ 30 h 57"/>
                <a:gd name="T4" fmla="*/ 42 w 93"/>
                <a:gd name="T5" fmla="*/ 30 h 57"/>
                <a:gd name="T6" fmla="*/ 47 w 93"/>
                <a:gd name="T7" fmla="*/ 0 h 57"/>
                <a:gd name="T8" fmla="*/ 87 w 93"/>
                <a:gd name="T9" fmla="*/ 2 h 57"/>
                <a:gd name="T10" fmla="*/ 84 w 93"/>
                <a:gd name="T11" fmla="*/ 32 h 57"/>
                <a:gd name="T12" fmla="*/ 93 w 93"/>
                <a:gd name="T13" fmla="*/ 40 h 57"/>
                <a:gd name="T14" fmla="*/ 55 w 93"/>
                <a:gd name="T15" fmla="*/ 55 h 57"/>
                <a:gd name="T16" fmla="*/ 17 w 93"/>
                <a:gd name="T17" fmla="*/ 57 h 57"/>
                <a:gd name="T18" fmla="*/ 2 w 93"/>
                <a:gd name="T19" fmla="*/ 36 h 57"/>
                <a:gd name="T20" fmla="*/ 0 w 93"/>
                <a:gd name="T21" fmla="*/ 15 h 57"/>
                <a:gd name="T22" fmla="*/ 11 w 93"/>
                <a:gd name="T23" fmla="*/ 5 h 57"/>
                <a:gd name="T24" fmla="*/ 11 w 93"/>
                <a:gd name="T2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57">
                  <a:moveTo>
                    <a:pt x="11" y="5"/>
                  </a:moveTo>
                  <a:lnTo>
                    <a:pt x="23" y="30"/>
                  </a:lnTo>
                  <a:lnTo>
                    <a:pt x="42" y="30"/>
                  </a:lnTo>
                  <a:lnTo>
                    <a:pt x="47" y="0"/>
                  </a:lnTo>
                  <a:lnTo>
                    <a:pt x="87" y="2"/>
                  </a:lnTo>
                  <a:lnTo>
                    <a:pt x="84" y="32"/>
                  </a:lnTo>
                  <a:lnTo>
                    <a:pt x="93" y="40"/>
                  </a:lnTo>
                  <a:lnTo>
                    <a:pt x="55" y="55"/>
                  </a:lnTo>
                  <a:lnTo>
                    <a:pt x="17" y="57"/>
                  </a:lnTo>
                  <a:lnTo>
                    <a:pt x="2" y="36"/>
                  </a:lnTo>
                  <a:lnTo>
                    <a:pt x="0" y="15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5" name="Freeform 23"/>
            <p:cNvSpPr>
              <a:spLocks/>
            </p:cNvSpPr>
            <p:nvPr/>
          </p:nvSpPr>
          <p:spPr bwMode="auto">
            <a:xfrm>
              <a:off x="2636" y="1613"/>
              <a:ext cx="67" cy="26"/>
            </a:xfrm>
            <a:custGeom>
              <a:avLst/>
              <a:gdLst>
                <a:gd name="T0" fmla="*/ 0 w 133"/>
                <a:gd name="T1" fmla="*/ 53 h 53"/>
                <a:gd name="T2" fmla="*/ 63 w 133"/>
                <a:gd name="T3" fmla="*/ 21 h 53"/>
                <a:gd name="T4" fmla="*/ 133 w 133"/>
                <a:gd name="T5" fmla="*/ 15 h 53"/>
                <a:gd name="T6" fmla="*/ 101 w 133"/>
                <a:gd name="T7" fmla="*/ 0 h 53"/>
                <a:gd name="T8" fmla="*/ 59 w 133"/>
                <a:gd name="T9" fmla="*/ 8 h 53"/>
                <a:gd name="T10" fmla="*/ 19 w 133"/>
                <a:gd name="T11" fmla="*/ 32 h 53"/>
                <a:gd name="T12" fmla="*/ 0 w 133"/>
                <a:gd name="T13" fmla="*/ 53 h 53"/>
                <a:gd name="T14" fmla="*/ 0 w 13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3">
                  <a:moveTo>
                    <a:pt x="0" y="53"/>
                  </a:moveTo>
                  <a:lnTo>
                    <a:pt x="63" y="21"/>
                  </a:lnTo>
                  <a:lnTo>
                    <a:pt x="133" y="15"/>
                  </a:lnTo>
                  <a:lnTo>
                    <a:pt x="101" y="0"/>
                  </a:lnTo>
                  <a:lnTo>
                    <a:pt x="59" y="8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6" name="Freeform 24"/>
            <p:cNvSpPr>
              <a:spLocks/>
            </p:cNvSpPr>
            <p:nvPr/>
          </p:nvSpPr>
          <p:spPr bwMode="auto">
            <a:xfrm>
              <a:off x="2687" y="1594"/>
              <a:ext cx="84" cy="153"/>
            </a:xfrm>
            <a:custGeom>
              <a:avLst/>
              <a:gdLst>
                <a:gd name="T0" fmla="*/ 118 w 167"/>
                <a:gd name="T1" fmla="*/ 15 h 306"/>
                <a:gd name="T2" fmla="*/ 152 w 167"/>
                <a:gd name="T3" fmla="*/ 70 h 306"/>
                <a:gd name="T4" fmla="*/ 163 w 167"/>
                <a:gd name="T5" fmla="*/ 110 h 306"/>
                <a:gd name="T6" fmla="*/ 167 w 167"/>
                <a:gd name="T7" fmla="*/ 148 h 306"/>
                <a:gd name="T8" fmla="*/ 167 w 167"/>
                <a:gd name="T9" fmla="*/ 181 h 306"/>
                <a:gd name="T10" fmla="*/ 163 w 167"/>
                <a:gd name="T11" fmla="*/ 220 h 306"/>
                <a:gd name="T12" fmla="*/ 146 w 167"/>
                <a:gd name="T13" fmla="*/ 260 h 306"/>
                <a:gd name="T14" fmla="*/ 144 w 167"/>
                <a:gd name="T15" fmla="*/ 283 h 306"/>
                <a:gd name="T16" fmla="*/ 146 w 167"/>
                <a:gd name="T17" fmla="*/ 306 h 306"/>
                <a:gd name="T18" fmla="*/ 127 w 167"/>
                <a:gd name="T19" fmla="*/ 295 h 306"/>
                <a:gd name="T20" fmla="*/ 103 w 167"/>
                <a:gd name="T21" fmla="*/ 289 h 306"/>
                <a:gd name="T22" fmla="*/ 118 w 167"/>
                <a:gd name="T23" fmla="*/ 258 h 306"/>
                <a:gd name="T24" fmla="*/ 122 w 167"/>
                <a:gd name="T25" fmla="*/ 230 h 306"/>
                <a:gd name="T26" fmla="*/ 112 w 167"/>
                <a:gd name="T27" fmla="*/ 184 h 306"/>
                <a:gd name="T28" fmla="*/ 99 w 167"/>
                <a:gd name="T29" fmla="*/ 160 h 306"/>
                <a:gd name="T30" fmla="*/ 110 w 167"/>
                <a:gd name="T31" fmla="*/ 139 h 306"/>
                <a:gd name="T32" fmla="*/ 112 w 167"/>
                <a:gd name="T33" fmla="*/ 114 h 306"/>
                <a:gd name="T34" fmla="*/ 106 w 167"/>
                <a:gd name="T35" fmla="*/ 80 h 306"/>
                <a:gd name="T36" fmla="*/ 82 w 167"/>
                <a:gd name="T37" fmla="*/ 51 h 306"/>
                <a:gd name="T38" fmla="*/ 46 w 167"/>
                <a:gd name="T39" fmla="*/ 23 h 306"/>
                <a:gd name="T40" fmla="*/ 0 w 167"/>
                <a:gd name="T41" fmla="*/ 0 h 306"/>
                <a:gd name="T42" fmla="*/ 70 w 167"/>
                <a:gd name="T43" fmla="*/ 13 h 306"/>
                <a:gd name="T44" fmla="*/ 103 w 167"/>
                <a:gd name="T45" fmla="*/ 21 h 306"/>
                <a:gd name="T46" fmla="*/ 118 w 167"/>
                <a:gd name="T47" fmla="*/ 15 h 306"/>
                <a:gd name="T48" fmla="*/ 118 w 167"/>
                <a:gd name="T49" fmla="*/ 1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306">
                  <a:moveTo>
                    <a:pt x="118" y="15"/>
                  </a:moveTo>
                  <a:lnTo>
                    <a:pt x="152" y="70"/>
                  </a:lnTo>
                  <a:lnTo>
                    <a:pt x="163" y="110"/>
                  </a:lnTo>
                  <a:lnTo>
                    <a:pt x="167" y="148"/>
                  </a:lnTo>
                  <a:lnTo>
                    <a:pt x="167" y="181"/>
                  </a:lnTo>
                  <a:lnTo>
                    <a:pt x="163" y="220"/>
                  </a:lnTo>
                  <a:lnTo>
                    <a:pt x="146" y="260"/>
                  </a:lnTo>
                  <a:lnTo>
                    <a:pt x="144" y="283"/>
                  </a:lnTo>
                  <a:lnTo>
                    <a:pt x="146" y="306"/>
                  </a:lnTo>
                  <a:lnTo>
                    <a:pt x="127" y="295"/>
                  </a:lnTo>
                  <a:lnTo>
                    <a:pt x="103" y="289"/>
                  </a:lnTo>
                  <a:lnTo>
                    <a:pt x="118" y="258"/>
                  </a:lnTo>
                  <a:lnTo>
                    <a:pt x="122" y="230"/>
                  </a:lnTo>
                  <a:lnTo>
                    <a:pt x="112" y="184"/>
                  </a:lnTo>
                  <a:lnTo>
                    <a:pt x="99" y="160"/>
                  </a:lnTo>
                  <a:lnTo>
                    <a:pt x="110" y="139"/>
                  </a:lnTo>
                  <a:lnTo>
                    <a:pt x="112" y="114"/>
                  </a:lnTo>
                  <a:lnTo>
                    <a:pt x="106" y="80"/>
                  </a:lnTo>
                  <a:lnTo>
                    <a:pt x="82" y="51"/>
                  </a:lnTo>
                  <a:lnTo>
                    <a:pt x="46" y="23"/>
                  </a:lnTo>
                  <a:lnTo>
                    <a:pt x="0" y="0"/>
                  </a:lnTo>
                  <a:lnTo>
                    <a:pt x="70" y="13"/>
                  </a:lnTo>
                  <a:lnTo>
                    <a:pt x="103" y="21"/>
                  </a:lnTo>
                  <a:lnTo>
                    <a:pt x="118" y="15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7" name="Freeform 25"/>
            <p:cNvSpPr>
              <a:spLocks/>
            </p:cNvSpPr>
            <p:nvPr/>
          </p:nvSpPr>
          <p:spPr bwMode="auto">
            <a:xfrm>
              <a:off x="2731" y="1754"/>
              <a:ext cx="184" cy="59"/>
            </a:xfrm>
            <a:custGeom>
              <a:avLst/>
              <a:gdLst>
                <a:gd name="T0" fmla="*/ 8 w 367"/>
                <a:gd name="T1" fmla="*/ 61 h 118"/>
                <a:gd name="T2" fmla="*/ 31 w 367"/>
                <a:gd name="T3" fmla="*/ 42 h 118"/>
                <a:gd name="T4" fmla="*/ 57 w 367"/>
                <a:gd name="T5" fmla="*/ 40 h 118"/>
                <a:gd name="T6" fmla="*/ 86 w 367"/>
                <a:gd name="T7" fmla="*/ 40 h 118"/>
                <a:gd name="T8" fmla="*/ 109 w 367"/>
                <a:gd name="T9" fmla="*/ 50 h 118"/>
                <a:gd name="T10" fmla="*/ 149 w 367"/>
                <a:gd name="T11" fmla="*/ 74 h 118"/>
                <a:gd name="T12" fmla="*/ 171 w 367"/>
                <a:gd name="T13" fmla="*/ 80 h 118"/>
                <a:gd name="T14" fmla="*/ 191 w 367"/>
                <a:gd name="T15" fmla="*/ 74 h 118"/>
                <a:gd name="T16" fmla="*/ 208 w 367"/>
                <a:gd name="T17" fmla="*/ 61 h 118"/>
                <a:gd name="T18" fmla="*/ 227 w 367"/>
                <a:gd name="T19" fmla="*/ 44 h 118"/>
                <a:gd name="T20" fmla="*/ 248 w 367"/>
                <a:gd name="T21" fmla="*/ 35 h 118"/>
                <a:gd name="T22" fmla="*/ 268 w 367"/>
                <a:gd name="T23" fmla="*/ 33 h 118"/>
                <a:gd name="T24" fmla="*/ 301 w 367"/>
                <a:gd name="T25" fmla="*/ 35 h 118"/>
                <a:gd name="T26" fmla="*/ 326 w 367"/>
                <a:gd name="T27" fmla="*/ 40 h 118"/>
                <a:gd name="T28" fmla="*/ 343 w 367"/>
                <a:gd name="T29" fmla="*/ 33 h 118"/>
                <a:gd name="T30" fmla="*/ 343 w 367"/>
                <a:gd name="T31" fmla="*/ 0 h 118"/>
                <a:gd name="T32" fmla="*/ 367 w 367"/>
                <a:gd name="T33" fmla="*/ 23 h 118"/>
                <a:gd name="T34" fmla="*/ 367 w 367"/>
                <a:gd name="T35" fmla="*/ 50 h 118"/>
                <a:gd name="T36" fmla="*/ 356 w 367"/>
                <a:gd name="T37" fmla="*/ 67 h 118"/>
                <a:gd name="T38" fmla="*/ 343 w 367"/>
                <a:gd name="T39" fmla="*/ 78 h 118"/>
                <a:gd name="T40" fmla="*/ 327 w 367"/>
                <a:gd name="T41" fmla="*/ 74 h 118"/>
                <a:gd name="T42" fmla="*/ 308 w 367"/>
                <a:gd name="T43" fmla="*/ 65 h 118"/>
                <a:gd name="T44" fmla="*/ 280 w 367"/>
                <a:gd name="T45" fmla="*/ 65 h 118"/>
                <a:gd name="T46" fmla="*/ 265 w 367"/>
                <a:gd name="T47" fmla="*/ 78 h 118"/>
                <a:gd name="T48" fmla="*/ 240 w 367"/>
                <a:gd name="T49" fmla="*/ 105 h 118"/>
                <a:gd name="T50" fmla="*/ 215 w 367"/>
                <a:gd name="T51" fmla="*/ 112 h 118"/>
                <a:gd name="T52" fmla="*/ 192 w 367"/>
                <a:gd name="T53" fmla="*/ 118 h 118"/>
                <a:gd name="T54" fmla="*/ 168 w 367"/>
                <a:gd name="T55" fmla="*/ 112 h 118"/>
                <a:gd name="T56" fmla="*/ 145 w 367"/>
                <a:gd name="T57" fmla="*/ 92 h 118"/>
                <a:gd name="T58" fmla="*/ 116 w 367"/>
                <a:gd name="T59" fmla="*/ 74 h 118"/>
                <a:gd name="T60" fmla="*/ 88 w 367"/>
                <a:gd name="T61" fmla="*/ 69 h 118"/>
                <a:gd name="T62" fmla="*/ 69 w 367"/>
                <a:gd name="T63" fmla="*/ 71 h 118"/>
                <a:gd name="T64" fmla="*/ 48 w 367"/>
                <a:gd name="T65" fmla="*/ 80 h 118"/>
                <a:gd name="T66" fmla="*/ 27 w 367"/>
                <a:gd name="T67" fmla="*/ 95 h 118"/>
                <a:gd name="T68" fmla="*/ 8 w 367"/>
                <a:gd name="T69" fmla="*/ 92 h 118"/>
                <a:gd name="T70" fmla="*/ 0 w 367"/>
                <a:gd name="T71" fmla="*/ 80 h 118"/>
                <a:gd name="T72" fmla="*/ 8 w 367"/>
                <a:gd name="T73" fmla="*/ 61 h 118"/>
                <a:gd name="T74" fmla="*/ 8 w 367"/>
                <a:gd name="T75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18">
                  <a:moveTo>
                    <a:pt x="8" y="61"/>
                  </a:moveTo>
                  <a:lnTo>
                    <a:pt x="31" y="42"/>
                  </a:lnTo>
                  <a:lnTo>
                    <a:pt x="57" y="40"/>
                  </a:lnTo>
                  <a:lnTo>
                    <a:pt x="86" y="40"/>
                  </a:lnTo>
                  <a:lnTo>
                    <a:pt x="109" y="50"/>
                  </a:lnTo>
                  <a:lnTo>
                    <a:pt x="149" y="74"/>
                  </a:lnTo>
                  <a:lnTo>
                    <a:pt x="171" y="80"/>
                  </a:lnTo>
                  <a:lnTo>
                    <a:pt x="191" y="74"/>
                  </a:lnTo>
                  <a:lnTo>
                    <a:pt x="208" y="61"/>
                  </a:lnTo>
                  <a:lnTo>
                    <a:pt x="227" y="44"/>
                  </a:lnTo>
                  <a:lnTo>
                    <a:pt x="248" y="35"/>
                  </a:lnTo>
                  <a:lnTo>
                    <a:pt x="268" y="33"/>
                  </a:lnTo>
                  <a:lnTo>
                    <a:pt x="301" y="35"/>
                  </a:lnTo>
                  <a:lnTo>
                    <a:pt x="326" y="40"/>
                  </a:lnTo>
                  <a:lnTo>
                    <a:pt x="343" y="33"/>
                  </a:lnTo>
                  <a:lnTo>
                    <a:pt x="343" y="0"/>
                  </a:lnTo>
                  <a:lnTo>
                    <a:pt x="367" y="23"/>
                  </a:lnTo>
                  <a:lnTo>
                    <a:pt x="367" y="50"/>
                  </a:lnTo>
                  <a:lnTo>
                    <a:pt x="356" y="67"/>
                  </a:lnTo>
                  <a:lnTo>
                    <a:pt x="343" y="78"/>
                  </a:lnTo>
                  <a:lnTo>
                    <a:pt x="327" y="74"/>
                  </a:lnTo>
                  <a:lnTo>
                    <a:pt x="308" y="65"/>
                  </a:lnTo>
                  <a:lnTo>
                    <a:pt x="280" y="65"/>
                  </a:lnTo>
                  <a:lnTo>
                    <a:pt x="265" y="78"/>
                  </a:lnTo>
                  <a:lnTo>
                    <a:pt x="240" y="105"/>
                  </a:lnTo>
                  <a:lnTo>
                    <a:pt x="215" y="112"/>
                  </a:lnTo>
                  <a:lnTo>
                    <a:pt x="192" y="118"/>
                  </a:lnTo>
                  <a:lnTo>
                    <a:pt x="168" y="112"/>
                  </a:lnTo>
                  <a:lnTo>
                    <a:pt x="145" y="92"/>
                  </a:lnTo>
                  <a:lnTo>
                    <a:pt x="116" y="74"/>
                  </a:lnTo>
                  <a:lnTo>
                    <a:pt x="88" y="69"/>
                  </a:lnTo>
                  <a:lnTo>
                    <a:pt x="69" y="71"/>
                  </a:lnTo>
                  <a:lnTo>
                    <a:pt x="48" y="80"/>
                  </a:lnTo>
                  <a:lnTo>
                    <a:pt x="27" y="95"/>
                  </a:lnTo>
                  <a:lnTo>
                    <a:pt x="8" y="92"/>
                  </a:lnTo>
                  <a:lnTo>
                    <a:pt x="0" y="8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8" name="Freeform 26"/>
            <p:cNvSpPr>
              <a:spLocks/>
            </p:cNvSpPr>
            <p:nvPr/>
          </p:nvSpPr>
          <p:spPr bwMode="auto">
            <a:xfrm>
              <a:off x="2848" y="1708"/>
              <a:ext cx="28" cy="36"/>
            </a:xfrm>
            <a:custGeom>
              <a:avLst/>
              <a:gdLst>
                <a:gd name="T0" fmla="*/ 0 w 55"/>
                <a:gd name="T1" fmla="*/ 0 h 72"/>
                <a:gd name="T2" fmla="*/ 4 w 55"/>
                <a:gd name="T3" fmla="*/ 23 h 72"/>
                <a:gd name="T4" fmla="*/ 4 w 55"/>
                <a:gd name="T5" fmla="*/ 72 h 72"/>
                <a:gd name="T6" fmla="*/ 29 w 55"/>
                <a:gd name="T7" fmla="*/ 53 h 72"/>
                <a:gd name="T8" fmla="*/ 55 w 55"/>
                <a:gd name="T9" fmla="*/ 48 h 72"/>
                <a:gd name="T10" fmla="*/ 42 w 55"/>
                <a:gd name="T11" fmla="*/ 27 h 72"/>
                <a:gd name="T12" fmla="*/ 21 w 55"/>
                <a:gd name="T13" fmla="*/ 4 h 72"/>
                <a:gd name="T14" fmla="*/ 0 w 55"/>
                <a:gd name="T15" fmla="*/ 0 h 72"/>
                <a:gd name="T16" fmla="*/ 0 w 5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72">
                  <a:moveTo>
                    <a:pt x="0" y="0"/>
                  </a:moveTo>
                  <a:lnTo>
                    <a:pt x="4" y="23"/>
                  </a:lnTo>
                  <a:lnTo>
                    <a:pt x="4" y="72"/>
                  </a:lnTo>
                  <a:lnTo>
                    <a:pt x="29" y="53"/>
                  </a:lnTo>
                  <a:lnTo>
                    <a:pt x="55" y="48"/>
                  </a:lnTo>
                  <a:lnTo>
                    <a:pt x="42" y="27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9" name="Freeform 27"/>
            <p:cNvSpPr>
              <a:spLocks/>
            </p:cNvSpPr>
            <p:nvPr/>
          </p:nvSpPr>
          <p:spPr bwMode="auto">
            <a:xfrm>
              <a:off x="2642" y="1751"/>
              <a:ext cx="86" cy="149"/>
            </a:xfrm>
            <a:custGeom>
              <a:avLst/>
              <a:gdLst>
                <a:gd name="T0" fmla="*/ 173 w 173"/>
                <a:gd name="T1" fmla="*/ 0 h 296"/>
                <a:gd name="T2" fmla="*/ 146 w 173"/>
                <a:gd name="T3" fmla="*/ 47 h 296"/>
                <a:gd name="T4" fmla="*/ 106 w 173"/>
                <a:gd name="T5" fmla="*/ 127 h 296"/>
                <a:gd name="T6" fmla="*/ 57 w 173"/>
                <a:gd name="T7" fmla="*/ 214 h 296"/>
                <a:gd name="T8" fmla="*/ 57 w 173"/>
                <a:gd name="T9" fmla="*/ 296 h 296"/>
                <a:gd name="T10" fmla="*/ 26 w 173"/>
                <a:gd name="T11" fmla="*/ 254 h 296"/>
                <a:gd name="T12" fmla="*/ 26 w 173"/>
                <a:gd name="T13" fmla="*/ 216 h 296"/>
                <a:gd name="T14" fmla="*/ 0 w 173"/>
                <a:gd name="T15" fmla="*/ 205 h 296"/>
                <a:gd name="T16" fmla="*/ 55 w 173"/>
                <a:gd name="T17" fmla="*/ 154 h 296"/>
                <a:gd name="T18" fmla="*/ 104 w 173"/>
                <a:gd name="T19" fmla="*/ 87 h 296"/>
                <a:gd name="T20" fmla="*/ 173 w 173"/>
                <a:gd name="T21" fmla="*/ 0 h 296"/>
                <a:gd name="T22" fmla="*/ 173 w 173"/>
                <a:gd name="T2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96">
                  <a:moveTo>
                    <a:pt x="173" y="0"/>
                  </a:moveTo>
                  <a:lnTo>
                    <a:pt x="146" y="47"/>
                  </a:lnTo>
                  <a:lnTo>
                    <a:pt x="106" y="127"/>
                  </a:lnTo>
                  <a:lnTo>
                    <a:pt x="57" y="214"/>
                  </a:lnTo>
                  <a:lnTo>
                    <a:pt x="57" y="296"/>
                  </a:lnTo>
                  <a:lnTo>
                    <a:pt x="26" y="254"/>
                  </a:lnTo>
                  <a:lnTo>
                    <a:pt x="26" y="216"/>
                  </a:lnTo>
                  <a:lnTo>
                    <a:pt x="0" y="205"/>
                  </a:lnTo>
                  <a:lnTo>
                    <a:pt x="55" y="154"/>
                  </a:lnTo>
                  <a:lnTo>
                    <a:pt x="104" y="87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0" name="Freeform 28"/>
            <p:cNvSpPr>
              <a:spLocks/>
            </p:cNvSpPr>
            <p:nvPr/>
          </p:nvSpPr>
          <p:spPr bwMode="auto">
            <a:xfrm>
              <a:off x="2935" y="1774"/>
              <a:ext cx="68" cy="89"/>
            </a:xfrm>
            <a:custGeom>
              <a:avLst/>
              <a:gdLst>
                <a:gd name="T0" fmla="*/ 0 w 137"/>
                <a:gd name="T1" fmla="*/ 0 h 179"/>
                <a:gd name="T2" fmla="*/ 59 w 137"/>
                <a:gd name="T3" fmla="*/ 55 h 179"/>
                <a:gd name="T4" fmla="*/ 92 w 137"/>
                <a:gd name="T5" fmla="*/ 91 h 179"/>
                <a:gd name="T6" fmla="*/ 137 w 137"/>
                <a:gd name="T7" fmla="*/ 110 h 179"/>
                <a:gd name="T8" fmla="*/ 99 w 137"/>
                <a:gd name="T9" fmla="*/ 135 h 179"/>
                <a:gd name="T10" fmla="*/ 69 w 137"/>
                <a:gd name="T11" fmla="*/ 179 h 179"/>
                <a:gd name="T12" fmla="*/ 50 w 137"/>
                <a:gd name="T13" fmla="*/ 107 h 179"/>
                <a:gd name="T14" fmla="*/ 21 w 137"/>
                <a:gd name="T15" fmla="*/ 57 h 179"/>
                <a:gd name="T16" fmla="*/ 0 w 137"/>
                <a:gd name="T17" fmla="*/ 0 h 179"/>
                <a:gd name="T18" fmla="*/ 0 w 137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79">
                  <a:moveTo>
                    <a:pt x="0" y="0"/>
                  </a:moveTo>
                  <a:lnTo>
                    <a:pt x="59" y="55"/>
                  </a:lnTo>
                  <a:lnTo>
                    <a:pt x="92" y="91"/>
                  </a:lnTo>
                  <a:lnTo>
                    <a:pt x="137" y="110"/>
                  </a:lnTo>
                  <a:lnTo>
                    <a:pt x="99" y="135"/>
                  </a:lnTo>
                  <a:lnTo>
                    <a:pt x="69" y="179"/>
                  </a:lnTo>
                  <a:lnTo>
                    <a:pt x="50" y="107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1" name="Freeform 29"/>
            <p:cNvSpPr>
              <a:spLocks/>
            </p:cNvSpPr>
            <p:nvPr/>
          </p:nvSpPr>
          <p:spPr bwMode="auto">
            <a:xfrm>
              <a:off x="2686" y="1844"/>
              <a:ext cx="272" cy="63"/>
            </a:xfrm>
            <a:custGeom>
              <a:avLst/>
              <a:gdLst>
                <a:gd name="T0" fmla="*/ 0 w 546"/>
                <a:gd name="T1" fmla="*/ 51 h 125"/>
                <a:gd name="T2" fmla="*/ 48 w 546"/>
                <a:gd name="T3" fmla="*/ 55 h 125"/>
                <a:gd name="T4" fmla="*/ 147 w 546"/>
                <a:gd name="T5" fmla="*/ 40 h 125"/>
                <a:gd name="T6" fmla="*/ 240 w 546"/>
                <a:gd name="T7" fmla="*/ 34 h 125"/>
                <a:gd name="T8" fmla="*/ 337 w 546"/>
                <a:gd name="T9" fmla="*/ 30 h 125"/>
                <a:gd name="T10" fmla="*/ 430 w 546"/>
                <a:gd name="T11" fmla="*/ 23 h 125"/>
                <a:gd name="T12" fmla="*/ 468 w 546"/>
                <a:gd name="T13" fmla="*/ 19 h 125"/>
                <a:gd name="T14" fmla="*/ 546 w 546"/>
                <a:gd name="T15" fmla="*/ 0 h 125"/>
                <a:gd name="T16" fmla="*/ 494 w 546"/>
                <a:gd name="T17" fmla="*/ 72 h 125"/>
                <a:gd name="T18" fmla="*/ 436 w 546"/>
                <a:gd name="T19" fmla="*/ 99 h 125"/>
                <a:gd name="T20" fmla="*/ 354 w 546"/>
                <a:gd name="T21" fmla="*/ 110 h 125"/>
                <a:gd name="T22" fmla="*/ 417 w 546"/>
                <a:gd name="T23" fmla="*/ 89 h 125"/>
                <a:gd name="T24" fmla="*/ 455 w 546"/>
                <a:gd name="T25" fmla="*/ 65 h 125"/>
                <a:gd name="T26" fmla="*/ 458 w 546"/>
                <a:gd name="T27" fmla="*/ 40 h 125"/>
                <a:gd name="T28" fmla="*/ 418 w 546"/>
                <a:gd name="T29" fmla="*/ 38 h 125"/>
                <a:gd name="T30" fmla="*/ 301 w 546"/>
                <a:gd name="T31" fmla="*/ 53 h 125"/>
                <a:gd name="T32" fmla="*/ 253 w 546"/>
                <a:gd name="T33" fmla="*/ 61 h 125"/>
                <a:gd name="T34" fmla="*/ 126 w 546"/>
                <a:gd name="T35" fmla="*/ 61 h 125"/>
                <a:gd name="T36" fmla="*/ 84 w 546"/>
                <a:gd name="T37" fmla="*/ 76 h 125"/>
                <a:gd name="T38" fmla="*/ 93 w 546"/>
                <a:gd name="T39" fmla="*/ 110 h 125"/>
                <a:gd name="T40" fmla="*/ 164 w 546"/>
                <a:gd name="T41" fmla="*/ 125 h 125"/>
                <a:gd name="T42" fmla="*/ 103 w 546"/>
                <a:gd name="T43" fmla="*/ 122 h 125"/>
                <a:gd name="T44" fmla="*/ 61 w 546"/>
                <a:gd name="T45" fmla="*/ 108 h 125"/>
                <a:gd name="T46" fmla="*/ 10 w 546"/>
                <a:gd name="T47" fmla="*/ 68 h 125"/>
                <a:gd name="T48" fmla="*/ 0 w 546"/>
                <a:gd name="T49" fmla="*/ 51 h 125"/>
                <a:gd name="T50" fmla="*/ 0 w 546"/>
                <a:gd name="T51" fmla="*/ 5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6" h="125">
                  <a:moveTo>
                    <a:pt x="0" y="51"/>
                  </a:moveTo>
                  <a:lnTo>
                    <a:pt x="48" y="55"/>
                  </a:lnTo>
                  <a:lnTo>
                    <a:pt x="147" y="40"/>
                  </a:lnTo>
                  <a:lnTo>
                    <a:pt x="240" y="34"/>
                  </a:lnTo>
                  <a:lnTo>
                    <a:pt x="337" y="30"/>
                  </a:lnTo>
                  <a:lnTo>
                    <a:pt x="430" y="23"/>
                  </a:lnTo>
                  <a:lnTo>
                    <a:pt x="468" y="19"/>
                  </a:lnTo>
                  <a:lnTo>
                    <a:pt x="546" y="0"/>
                  </a:lnTo>
                  <a:lnTo>
                    <a:pt x="494" y="72"/>
                  </a:lnTo>
                  <a:lnTo>
                    <a:pt x="436" y="99"/>
                  </a:lnTo>
                  <a:lnTo>
                    <a:pt x="354" y="110"/>
                  </a:lnTo>
                  <a:lnTo>
                    <a:pt x="417" y="89"/>
                  </a:lnTo>
                  <a:lnTo>
                    <a:pt x="455" y="65"/>
                  </a:lnTo>
                  <a:lnTo>
                    <a:pt x="458" y="40"/>
                  </a:lnTo>
                  <a:lnTo>
                    <a:pt x="418" y="38"/>
                  </a:lnTo>
                  <a:lnTo>
                    <a:pt x="301" y="53"/>
                  </a:lnTo>
                  <a:lnTo>
                    <a:pt x="253" y="61"/>
                  </a:lnTo>
                  <a:lnTo>
                    <a:pt x="126" y="61"/>
                  </a:lnTo>
                  <a:lnTo>
                    <a:pt x="84" y="76"/>
                  </a:lnTo>
                  <a:lnTo>
                    <a:pt x="93" y="110"/>
                  </a:lnTo>
                  <a:lnTo>
                    <a:pt x="164" y="125"/>
                  </a:lnTo>
                  <a:lnTo>
                    <a:pt x="103" y="122"/>
                  </a:lnTo>
                  <a:lnTo>
                    <a:pt x="61" y="108"/>
                  </a:lnTo>
                  <a:lnTo>
                    <a:pt x="10" y="68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2" name="Freeform 30"/>
            <p:cNvSpPr>
              <a:spLocks/>
            </p:cNvSpPr>
            <p:nvPr/>
          </p:nvSpPr>
          <p:spPr bwMode="auto">
            <a:xfrm>
              <a:off x="2735" y="1909"/>
              <a:ext cx="181" cy="42"/>
            </a:xfrm>
            <a:custGeom>
              <a:avLst/>
              <a:gdLst>
                <a:gd name="T0" fmla="*/ 0 w 361"/>
                <a:gd name="T1" fmla="*/ 23 h 84"/>
                <a:gd name="T2" fmla="*/ 72 w 361"/>
                <a:gd name="T3" fmla="*/ 50 h 84"/>
                <a:gd name="T4" fmla="*/ 141 w 361"/>
                <a:gd name="T5" fmla="*/ 59 h 84"/>
                <a:gd name="T6" fmla="*/ 247 w 361"/>
                <a:gd name="T7" fmla="*/ 50 h 84"/>
                <a:gd name="T8" fmla="*/ 302 w 361"/>
                <a:gd name="T9" fmla="*/ 32 h 84"/>
                <a:gd name="T10" fmla="*/ 361 w 361"/>
                <a:gd name="T11" fmla="*/ 0 h 84"/>
                <a:gd name="T12" fmla="*/ 308 w 361"/>
                <a:gd name="T13" fmla="*/ 55 h 84"/>
                <a:gd name="T14" fmla="*/ 247 w 361"/>
                <a:gd name="T15" fmla="*/ 78 h 84"/>
                <a:gd name="T16" fmla="*/ 165 w 361"/>
                <a:gd name="T17" fmla="*/ 84 h 84"/>
                <a:gd name="T18" fmla="*/ 99 w 361"/>
                <a:gd name="T19" fmla="*/ 78 h 84"/>
                <a:gd name="T20" fmla="*/ 30 w 361"/>
                <a:gd name="T21" fmla="*/ 50 h 84"/>
                <a:gd name="T22" fmla="*/ 0 w 361"/>
                <a:gd name="T23" fmla="*/ 23 h 84"/>
                <a:gd name="T24" fmla="*/ 0 w 361"/>
                <a:gd name="T25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4">
                  <a:moveTo>
                    <a:pt x="0" y="23"/>
                  </a:moveTo>
                  <a:lnTo>
                    <a:pt x="72" y="50"/>
                  </a:lnTo>
                  <a:lnTo>
                    <a:pt x="141" y="59"/>
                  </a:lnTo>
                  <a:lnTo>
                    <a:pt x="247" y="50"/>
                  </a:lnTo>
                  <a:lnTo>
                    <a:pt x="302" y="32"/>
                  </a:lnTo>
                  <a:lnTo>
                    <a:pt x="361" y="0"/>
                  </a:lnTo>
                  <a:lnTo>
                    <a:pt x="308" y="55"/>
                  </a:lnTo>
                  <a:lnTo>
                    <a:pt x="247" y="78"/>
                  </a:lnTo>
                  <a:lnTo>
                    <a:pt x="165" y="84"/>
                  </a:lnTo>
                  <a:lnTo>
                    <a:pt x="99" y="78"/>
                  </a:lnTo>
                  <a:lnTo>
                    <a:pt x="30" y="5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3" name="Freeform 31"/>
            <p:cNvSpPr>
              <a:spLocks/>
            </p:cNvSpPr>
            <p:nvPr/>
          </p:nvSpPr>
          <p:spPr bwMode="auto">
            <a:xfrm>
              <a:off x="2702" y="1649"/>
              <a:ext cx="368" cy="524"/>
            </a:xfrm>
            <a:custGeom>
              <a:avLst/>
              <a:gdLst>
                <a:gd name="T0" fmla="*/ 647 w 736"/>
                <a:gd name="T1" fmla="*/ 466 h 1050"/>
                <a:gd name="T2" fmla="*/ 550 w 736"/>
                <a:gd name="T3" fmla="*/ 647 h 1050"/>
                <a:gd name="T4" fmla="*/ 495 w 736"/>
                <a:gd name="T5" fmla="*/ 734 h 1050"/>
                <a:gd name="T6" fmla="*/ 415 w 736"/>
                <a:gd name="T7" fmla="*/ 783 h 1050"/>
                <a:gd name="T8" fmla="*/ 274 w 736"/>
                <a:gd name="T9" fmla="*/ 802 h 1050"/>
                <a:gd name="T10" fmla="*/ 147 w 736"/>
                <a:gd name="T11" fmla="*/ 797 h 1050"/>
                <a:gd name="T12" fmla="*/ 69 w 736"/>
                <a:gd name="T13" fmla="*/ 742 h 1050"/>
                <a:gd name="T14" fmla="*/ 122 w 736"/>
                <a:gd name="T15" fmla="*/ 821 h 1050"/>
                <a:gd name="T16" fmla="*/ 204 w 736"/>
                <a:gd name="T17" fmla="*/ 867 h 1050"/>
                <a:gd name="T18" fmla="*/ 86 w 736"/>
                <a:gd name="T19" fmla="*/ 852 h 1050"/>
                <a:gd name="T20" fmla="*/ 0 w 736"/>
                <a:gd name="T21" fmla="*/ 808 h 1050"/>
                <a:gd name="T22" fmla="*/ 90 w 736"/>
                <a:gd name="T23" fmla="*/ 930 h 1050"/>
                <a:gd name="T24" fmla="*/ 204 w 736"/>
                <a:gd name="T25" fmla="*/ 977 h 1050"/>
                <a:gd name="T26" fmla="*/ 404 w 736"/>
                <a:gd name="T27" fmla="*/ 1004 h 1050"/>
                <a:gd name="T28" fmla="*/ 508 w 736"/>
                <a:gd name="T29" fmla="*/ 979 h 1050"/>
                <a:gd name="T30" fmla="*/ 501 w 736"/>
                <a:gd name="T31" fmla="*/ 1050 h 1050"/>
                <a:gd name="T32" fmla="*/ 582 w 736"/>
                <a:gd name="T33" fmla="*/ 901 h 1050"/>
                <a:gd name="T34" fmla="*/ 693 w 736"/>
                <a:gd name="T35" fmla="*/ 717 h 1050"/>
                <a:gd name="T36" fmla="*/ 715 w 736"/>
                <a:gd name="T37" fmla="*/ 552 h 1050"/>
                <a:gd name="T38" fmla="*/ 704 w 736"/>
                <a:gd name="T39" fmla="*/ 515 h 1050"/>
                <a:gd name="T40" fmla="*/ 727 w 736"/>
                <a:gd name="T41" fmla="*/ 339 h 1050"/>
                <a:gd name="T42" fmla="*/ 721 w 736"/>
                <a:gd name="T43" fmla="*/ 263 h 1050"/>
                <a:gd name="T44" fmla="*/ 736 w 736"/>
                <a:gd name="T45" fmla="*/ 209 h 1050"/>
                <a:gd name="T46" fmla="*/ 736 w 736"/>
                <a:gd name="T47" fmla="*/ 135 h 1050"/>
                <a:gd name="T48" fmla="*/ 698 w 736"/>
                <a:gd name="T49" fmla="*/ 69 h 1050"/>
                <a:gd name="T50" fmla="*/ 675 w 736"/>
                <a:gd name="T51" fmla="*/ 0 h 1050"/>
                <a:gd name="T52" fmla="*/ 683 w 736"/>
                <a:gd name="T53" fmla="*/ 105 h 1050"/>
                <a:gd name="T54" fmla="*/ 706 w 736"/>
                <a:gd name="T55" fmla="*/ 303 h 1050"/>
                <a:gd name="T56" fmla="*/ 706 w 736"/>
                <a:gd name="T57" fmla="*/ 363 h 1050"/>
                <a:gd name="T58" fmla="*/ 691 w 736"/>
                <a:gd name="T59" fmla="*/ 502 h 1050"/>
                <a:gd name="T60" fmla="*/ 641 w 736"/>
                <a:gd name="T61" fmla="*/ 687 h 1050"/>
                <a:gd name="T62" fmla="*/ 611 w 736"/>
                <a:gd name="T63" fmla="*/ 711 h 1050"/>
                <a:gd name="T64" fmla="*/ 580 w 736"/>
                <a:gd name="T65" fmla="*/ 723 h 1050"/>
                <a:gd name="T66" fmla="*/ 626 w 736"/>
                <a:gd name="T67" fmla="*/ 571 h 1050"/>
                <a:gd name="T68" fmla="*/ 647 w 736"/>
                <a:gd name="T69" fmla="*/ 466 h 1050"/>
                <a:gd name="T70" fmla="*/ 647 w 736"/>
                <a:gd name="T71" fmla="*/ 46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6" h="1050">
                  <a:moveTo>
                    <a:pt x="647" y="466"/>
                  </a:moveTo>
                  <a:lnTo>
                    <a:pt x="550" y="647"/>
                  </a:lnTo>
                  <a:lnTo>
                    <a:pt x="495" y="734"/>
                  </a:lnTo>
                  <a:lnTo>
                    <a:pt x="415" y="783"/>
                  </a:lnTo>
                  <a:lnTo>
                    <a:pt x="274" y="802"/>
                  </a:lnTo>
                  <a:lnTo>
                    <a:pt x="147" y="797"/>
                  </a:lnTo>
                  <a:lnTo>
                    <a:pt x="69" y="742"/>
                  </a:lnTo>
                  <a:lnTo>
                    <a:pt x="122" y="821"/>
                  </a:lnTo>
                  <a:lnTo>
                    <a:pt x="204" y="867"/>
                  </a:lnTo>
                  <a:lnTo>
                    <a:pt x="86" y="852"/>
                  </a:lnTo>
                  <a:lnTo>
                    <a:pt x="0" y="808"/>
                  </a:lnTo>
                  <a:lnTo>
                    <a:pt x="90" y="930"/>
                  </a:lnTo>
                  <a:lnTo>
                    <a:pt x="204" y="977"/>
                  </a:lnTo>
                  <a:lnTo>
                    <a:pt x="404" y="1004"/>
                  </a:lnTo>
                  <a:lnTo>
                    <a:pt x="508" y="979"/>
                  </a:lnTo>
                  <a:lnTo>
                    <a:pt x="501" y="1050"/>
                  </a:lnTo>
                  <a:lnTo>
                    <a:pt x="582" y="901"/>
                  </a:lnTo>
                  <a:lnTo>
                    <a:pt x="693" y="717"/>
                  </a:lnTo>
                  <a:lnTo>
                    <a:pt x="715" y="552"/>
                  </a:lnTo>
                  <a:lnTo>
                    <a:pt x="704" y="515"/>
                  </a:lnTo>
                  <a:lnTo>
                    <a:pt x="727" y="339"/>
                  </a:lnTo>
                  <a:lnTo>
                    <a:pt x="721" y="263"/>
                  </a:lnTo>
                  <a:lnTo>
                    <a:pt x="736" y="209"/>
                  </a:lnTo>
                  <a:lnTo>
                    <a:pt x="736" y="135"/>
                  </a:lnTo>
                  <a:lnTo>
                    <a:pt x="698" y="69"/>
                  </a:lnTo>
                  <a:lnTo>
                    <a:pt x="675" y="0"/>
                  </a:lnTo>
                  <a:lnTo>
                    <a:pt x="683" y="105"/>
                  </a:lnTo>
                  <a:lnTo>
                    <a:pt x="706" y="303"/>
                  </a:lnTo>
                  <a:lnTo>
                    <a:pt x="706" y="363"/>
                  </a:lnTo>
                  <a:lnTo>
                    <a:pt x="691" y="502"/>
                  </a:lnTo>
                  <a:lnTo>
                    <a:pt x="641" y="687"/>
                  </a:lnTo>
                  <a:lnTo>
                    <a:pt x="611" y="711"/>
                  </a:lnTo>
                  <a:lnTo>
                    <a:pt x="580" y="723"/>
                  </a:lnTo>
                  <a:lnTo>
                    <a:pt x="626" y="571"/>
                  </a:lnTo>
                  <a:lnTo>
                    <a:pt x="647" y="466"/>
                  </a:lnTo>
                  <a:lnTo>
                    <a:pt x="647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4" name="Freeform 32"/>
            <p:cNvSpPr>
              <a:spLocks/>
            </p:cNvSpPr>
            <p:nvPr/>
          </p:nvSpPr>
          <p:spPr bwMode="auto">
            <a:xfrm>
              <a:off x="2899" y="1662"/>
              <a:ext cx="77" cy="18"/>
            </a:xfrm>
            <a:custGeom>
              <a:avLst/>
              <a:gdLst>
                <a:gd name="T0" fmla="*/ 0 w 154"/>
                <a:gd name="T1" fmla="*/ 28 h 36"/>
                <a:gd name="T2" fmla="*/ 44 w 154"/>
                <a:gd name="T3" fmla="*/ 13 h 36"/>
                <a:gd name="T4" fmla="*/ 106 w 154"/>
                <a:gd name="T5" fmla="*/ 6 h 36"/>
                <a:gd name="T6" fmla="*/ 154 w 154"/>
                <a:gd name="T7" fmla="*/ 0 h 36"/>
                <a:gd name="T8" fmla="*/ 89 w 154"/>
                <a:gd name="T9" fmla="*/ 30 h 36"/>
                <a:gd name="T10" fmla="*/ 55 w 154"/>
                <a:gd name="T11" fmla="*/ 36 h 36"/>
                <a:gd name="T12" fmla="*/ 0 w 154"/>
                <a:gd name="T13" fmla="*/ 28 h 36"/>
                <a:gd name="T14" fmla="*/ 0 w 154"/>
                <a:gd name="T1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6">
                  <a:moveTo>
                    <a:pt x="0" y="28"/>
                  </a:moveTo>
                  <a:lnTo>
                    <a:pt x="44" y="13"/>
                  </a:lnTo>
                  <a:lnTo>
                    <a:pt x="106" y="6"/>
                  </a:lnTo>
                  <a:lnTo>
                    <a:pt x="154" y="0"/>
                  </a:lnTo>
                  <a:lnTo>
                    <a:pt x="89" y="30"/>
                  </a:lnTo>
                  <a:lnTo>
                    <a:pt x="55" y="3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5" name="Freeform 33"/>
            <p:cNvSpPr>
              <a:spLocks/>
            </p:cNvSpPr>
            <p:nvPr/>
          </p:nvSpPr>
          <p:spPr bwMode="auto">
            <a:xfrm>
              <a:off x="2643" y="1699"/>
              <a:ext cx="56" cy="14"/>
            </a:xfrm>
            <a:custGeom>
              <a:avLst/>
              <a:gdLst>
                <a:gd name="T0" fmla="*/ 112 w 112"/>
                <a:gd name="T1" fmla="*/ 6 h 29"/>
                <a:gd name="T2" fmla="*/ 49 w 112"/>
                <a:gd name="T3" fmla="*/ 0 h 29"/>
                <a:gd name="T4" fmla="*/ 0 w 112"/>
                <a:gd name="T5" fmla="*/ 17 h 29"/>
                <a:gd name="T6" fmla="*/ 41 w 112"/>
                <a:gd name="T7" fmla="*/ 29 h 29"/>
                <a:gd name="T8" fmla="*/ 79 w 112"/>
                <a:gd name="T9" fmla="*/ 19 h 29"/>
                <a:gd name="T10" fmla="*/ 112 w 112"/>
                <a:gd name="T11" fmla="*/ 6 h 29"/>
                <a:gd name="T12" fmla="*/ 112 w 112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9">
                  <a:moveTo>
                    <a:pt x="112" y="6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41" y="29"/>
                  </a:lnTo>
                  <a:lnTo>
                    <a:pt x="79" y="19"/>
                  </a:lnTo>
                  <a:lnTo>
                    <a:pt x="112" y="6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6" name="Freeform 34"/>
            <p:cNvSpPr>
              <a:spLocks/>
            </p:cNvSpPr>
            <p:nvPr/>
          </p:nvSpPr>
          <p:spPr bwMode="auto">
            <a:xfrm>
              <a:off x="3059" y="1763"/>
              <a:ext cx="38" cy="85"/>
            </a:xfrm>
            <a:custGeom>
              <a:avLst/>
              <a:gdLst>
                <a:gd name="T0" fmla="*/ 21 w 76"/>
                <a:gd name="T1" fmla="*/ 0 h 171"/>
                <a:gd name="T2" fmla="*/ 67 w 76"/>
                <a:gd name="T3" fmla="*/ 23 h 171"/>
                <a:gd name="T4" fmla="*/ 76 w 76"/>
                <a:gd name="T5" fmla="*/ 67 h 171"/>
                <a:gd name="T6" fmla="*/ 73 w 76"/>
                <a:gd name="T7" fmla="*/ 114 h 171"/>
                <a:gd name="T8" fmla="*/ 56 w 76"/>
                <a:gd name="T9" fmla="*/ 147 h 171"/>
                <a:gd name="T10" fmla="*/ 31 w 76"/>
                <a:gd name="T11" fmla="*/ 164 h 171"/>
                <a:gd name="T12" fmla="*/ 0 w 76"/>
                <a:gd name="T13" fmla="*/ 171 h 171"/>
                <a:gd name="T14" fmla="*/ 0 w 76"/>
                <a:gd name="T15" fmla="*/ 151 h 171"/>
                <a:gd name="T16" fmla="*/ 23 w 76"/>
                <a:gd name="T17" fmla="*/ 147 h 171"/>
                <a:gd name="T18" fmla="*/ 48 w 76"/>
                <a:gd name="T19" fmla="*/ 128 h 171"/>
                <a:gd name="T20" fmla="*/ 59 w 76"/>
                <a:gd name="T21" fmla="*/ 99 h 171"/>
                <a:gd name="T22" fmla="*/ 59 w 76"/>
                <a:gd name="T23" fmla="*/ 67 h 171"/>
                <a:gd name="T24" fmla="*/ 52 w 76"/>
                <a:gd name="T25" fmla="*/ 40 h 171"/>
                <a:gd name="T26" fmla="*/ 31 w 76"/>
                <a:gd name="T27" fmla="*/ 18 h 171"/>
                <a:gd name="T28" fmla="*/ 2 w 76"/>
                <a:gd name="T29" fmla="*/ 14 h 171"/>
                <a:gd name="T30" fmla="*/ 21 w 76"/>
                <a:gd name="T31" fmla="*/ 0 h 171"/>
                <a:gd name="T32" fmla="*/ 21 w 76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1">
                  <a:moveTo>
                    <a:pt x="21" y="0"/>
                  </a:moveTo>
                  <a:lnTo>
                    <a:pt x="67" y="23"/>
                  </a:lnTo>
                  <a:lnTo>
                    <a:pt x="76" y="67"/>
                  </a:lnTo>
                  <a:lnTo>
                    <a:pt x="73" y="114"/>
                  </a:lnTo>
                  <a:lnTo>
                    <a:pt x="56" y="147"/>
                  </a:lnTo>
                  <a:lnTo>
                    <a:pt x="31" y="164"/>
                  </a:lnTo>
                  <a:lnTo>
                    <a:pt x="0" y="171"/>
                  </a:lnTo>
                  <a:lnTo>
                    <a:pt x="0" y="151"/>
                  </a:lnTo>
                  <a:lnTo>
                    <a:pt x="23" y="147"/>
                  </a:lnTo>
                  <a:lnTo>
                    <a:pt x="48" y="128"/>
                  </a:lnTo>
                  <a:lnTo>
                    <a:pt x="59" y="99"/>
                  </a:lnTo>
                  <a:lnTo>
                    <a:pt x="59" y="67"/>
                  </a:lnTo>
                  <a:lnTo>
                    <a:pt x="52" y="40"/>
                  </a:lnTo>
                  <a:lnTo>
                    <a:pt x="31" y="18"/>
                  </a:lnTo>
                  <a:lnTo>
                    <a:pt x="2" y="1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7" name="Freeform 35"/>
            <p:cNvSpPr>
              <a:spLocks/>
            </p:cNvSpPr>
            <p:nvPr/>
          </p:nvSpPr>
          <p:spPr bwMode="auto">
            <a:xfrm>
              <a:off x="2532" y="1824"/>
              <a:ext cx="65" cy="100"/>
            </a:xfrm>
            <a:custGeom>
              <a:avLst/>
              <a:gdLst>
                <a:gd name="T0" fmla="*/ 82 w 129"/>
                <a:gd name="T1" fmla="*/ 23 h 200"/>
                <a:gd name="T2" fmla="*/ 46 w 129"/>
                <a:gd name="T3" fmla="*/ 34 h 200"/>
                <a:gd name="T4" fmla="*/ 19 w 129"/>
                <a:gd name="T5" fmla="*/ 72 h 200"/>
                <a:gd name="T6" fmla="*/ 25 w 129"/>
                <a:gd name="T7" fmla="*/ 122 h 200"/>
                <a:gd name="T8" fmla="*/ 51 w 129"/>
                <a:gd name="T9" fmla="*/ 169 h 200"/>
                <a:gd name="T10" fmla="*/ 87 w 129"/>
                <a:gd name="T11" fmla="*/ 179 h 200"/>
                <a:gd name="T12" fmla="*/ 118 w 129"/>
                <a:gd name="T13" fmla="*/ 169 h 200"/>
                <a:gd name="T14" fmla="*/ 129 w 129"/>
                <a:gd name="T15" fmla="*/ 192 h 200"/>
                <a:gd name="T16" fmla="*/ 95 w 129"/>
                <a:gd name="T17" fmla="*/ 200 h 200"/>
                <a:gd name="T18" fmla="*/ 46 w 129"/>
                <a:gd name="T19" fmla="*/ 192 h 200"/>
                <a:gd name="T20" fmla="*/ 13 w 129"/>
                <a:gd name="T21" fmla="*/ 146 h 200"/>
                <a:gd name="T22" fmla="*/ 0 w 129"/>
                <a:gd name="T23" fmla="*/ 85 h 200"/>
                <a:gd name="T24" fmla="*/ 9 w 129"/>
                <a:gd name="T25" fmla="*/ 40 h 200"/>
                <a:gd name="T26" fmla="*/ 55 w 129"/>
                <a:gd name="T27" fmla="*/ 4 h 200"/>
                <a:gd name="T28" fmla="*/ 86 w 129"/>
                <a:gd name="T29" fmla="*/ 0 h 200"/>
                <a:gd name="T30" fmla="*/ 82 w 129"/>
                <a:gd name="T31" fmla="*/ 23 h 200"/>
                <a:gd name="T32" fmla="*/ 82 w 129"/>
                <a:gd name="T33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200">
                  <a:moveTo>
                    <a:pt x="82" y="23"/>
                  </a:moveTo>
                  <a:lnTo>
                    <a:pt x="46" y="34"/>
                  </a:lnTo>
                  <a:lnTo>
                    <a:pt x="19" y="72"/>
                  </a:lnTo>
                  <a:lnTo>
                    <a:pt x="25" y="122"/>
                  </a:lnTo>
                  <a:lnTo>
                    <a:pt x="51" y="169"/>
                  </a:lnTo>
                  <a:lnTo>
                    <a:pt x="87" y="179"/>
                  </a:lnTo>
                  <a:lnTo>
                    <a:pt x="118" y="169"/>
                  </a:lnTo>
                  <a:lnTo>
                    <a:pt x="129" y="192"/>
                  </a:lnTo>
                  <a:lnTo>
                    <a:pt x="95" y="200"/>
                  </a:lnTo>
                  <a:lnTo>
                    <a:pt x="46" y="192"/>
                  </a:lnTo>
                  <a:lnTo>
                    <a:pt x="13" y="146"/>
                  </a:lnTo>
                  <a:lnTo>
                    <a:pt x="0" y="85"/>
                  </a:lnTo>
                  <a:lnTo>
                    <a:pt x="9" y="40"/>
                  </a:lnTo>
                  <a:lnTo>
                    <a:pt x="55" y="4"/>
                  </a:lnTo>
                  <a:lnTo>
                    <a:pt x="86" y="0"/>
                  </a:lnTo>
                  <a:lnTo>
                    <a:pt x="82" y="23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8" name="Freeform 36"/>
            <p:cNvSpPr>
              <a:spLocks/>
            </p:cNvSpPr>
            <p:nvPr/>
          </p:nvSpPr>
          <p:spPr bwMode="auto">
            <a:xfrm>
              <a:off x="2310" y="1083"/>
              <a:ext cx="927" cy="768"/>
            </a:xfrm>
            <a:custGeom>
              <a:avLst/>
              <a:gdLst>
                <a:gd name="T0" fmla="*/ 704 w 1854"/>
                <a:gd name="T1" fmla="*/ 609 h 1536"/>
                <a:gd name="T2" fmla="*/ 793 w 1854"/>
                <a:gd name="T3" fmla="*/ 544 h 1536"/>
                <a:gd name="T4" fmla="*/ 930 w 1854"/>
                <a:gd name="T5" fmla="*/ 675 h 1536"/>
                <a:gd name="T6" fmla="*/ 1173 w 1854"/>
                <a:gd name="T7" fmla="*/ 801 h 1536"/>
                <a:gd name="T8" fmla="*/ 1386 w 1854"/>
                <a:gd name="T9" fmla="*/ 981 h 1536"/>
                <a:gd name="T10" fmla="*/ 1514 w 1854"/>
                <a:gd name="T11" fmla="*/ 1129 h 1536"/>
                <a:gd name="T12" fmla="*/ 1546 w 1854"/>
                <a:gd name="T13" fmla="*/ 1316 h 1536"/>
                <a:gd name="T14" fmla="*/ 1630 w 1854"/>
                <a:gd name="T15" fmla="*/ 1202 h 1536"/>
                <a:gd name="T16" fmla="*/ 1574 w 1854"/>
                <a:gd name="T17" fmla="*/ 1384 h 1536"/>
                <a:gd name="T18" fmla="*/ 1641 w 1854"/>
                <a:gd name="T19" fmla="*/ 1289 h 1536"/>
                <a:gd name="T20" fmla="*/ 1810 w 1854"/>
                <a:gd name="T21" fmla="*/ 1120 h 1536"/>
                <a:gd name="T22" fmla="*/ 1854 w 1854"/>
                <a:gd name="T23" fmla="*/ 880 h 1536"/>
                <a:gd name="T24" fmla="*/ 1805 w 1854"/>
                <a:gd name="T25" fmla="*/ 877 h 1536"/>
                <a:gd name="T26" fmla="*/ 1822 w 1854"/>
                <a:gd name="T27" fmla="*/ 749 h 1536"/>
                <a:gd name="T28" fmla="*/ 1789 w 1854"/>
                <a:gd name="T29" fmla="*/ 572 h 1536"/>
                <a:gd name="T30" fmla="*/ 1658 w 1854"/>
                <a:gd name="T31" fmla="*/ 377 h 1536"/>
                <a:gd name="T32" fmla="*/ 1704 w 1854"/>
                <a:gd name="T33" fmla="*/ 445 h 1536"/>
                <a:gd name="T34" fmla="*/ 1765 w 1854"/>
                <a:gd name="T35" fmla="*/ 595 h 1536"/>
                <a:gd name="T36" fmla="*/ 1753 w 1854"/>
                <a:gd name="T37" fmla="*/ 728 h 1536"/>
                <a:gd name="T38" fmla="*/ 1742 w 1854"/>
                <a:gd name="T39" fmla="*/ 660 h 1536"/>
                <a:gd name="T40" fmla="*/ 1645 w 1854"/>
                <a:gd name="T41" fmla="*/ 523 h 1536"/>
                <a:gd name="T42" fmla="*/ 1536 w 1854"/>
                <a:gd name="T43" fmla="*/ 388 h 1536"/>
                <a:gd name="T44" fmla="*/ 1358 w 1854"/>
                <a:gd name="T45" fmla="*/ 284 h 1536"/>
                <a:gd name="T46" fmla="*/ 1050 w 1854"/>
                <a:gd name="T47" fmla="*/ 204 h 1536"/>
                <a:gd name="T48" fmla="*/ 818 w 1854"/>
                <a:gd name="T49" fmla="*/ 36 h 1536"/>
                <a:gd name="T50" fmla="*/ 1093 w 1854"/>
                <a:gd name="T51" fmla="*/ 124 h 1536"/>
                <a:gd name="T52" fmla="*/ 1335 w 1854"/>
                <a:gd name="T53" fmla="*/ 181 h 1536"/>
                <a:gd name="T54" fmla="*/ 1529 w 1854"/>
                <a:gd name="T55" fmla="*/ 301 h 1536"/>
                <a:gd name="T56" fmla="*/ 1458 w 1854"/>
                <a:gd name="T57" fmla="*/ 251 h 1536"/>
                <a:gd name="T58" fmla="*/ 1249 w 1854"/>
                <a:gd name="T59" fmla="*/ 128 h 1536"/>
                <a:gd name="T60" fmla="*/ 1013 w 1854"/>
                <a:gd name="T61" fmla="*/ 31 h 1536"/>
                <a:gd name="T62" fmla="*/ 753 w 1854"/>
                <a:gd name="T63" fmla="*/ 27 h 1536"/>
                <a:gd name="T64" fmla="*/ 492 w 1854"/>
                <a:gd name="T65" fmla="*/ 124 h 1536"/>
                <a:gd name="T66" fmla="*/ 291 w 1854"/>
                <a:gd name="T67" fmla="*/ 280 h 1536"/>
                <a:gd name="T68" fmla="*/ 120 w 1854"/>
                <a:gd name="T69" fmla="*/ 479 h 1536"/>
                <a:gd name="T70" fmla="*/ 42 w 1854"/>
                <a:gd name="T71" fmla="*/ 648 h 1536"/>
                <a:gd name="T72" fmla="*/ 13 w 1854"/>
                <a:gd name="T73" fmla="*/ 913 h 1536"/>
                <a:gd name="T74" fmla="*/ 55 w 1854"/>
                <a:gd name="T75" fmla="*/ 1133 h 1536"/>
                <a:gd name="T76" fmla="*/ 124 w 1854"/>
                <a:gd name="T77" fmla="*/ 1247 h 1536"/>
                <a:gd name="T78" fmla="*/ 253 w 1854"/>
                <a:gd name="T79" fmla="*/ 1394 h 1536"/>
                <a:gd name="T80" fmla="*/ 435 w 1854"/>
                <a:gd name="T81" fmla="*/ 1536 h 1536"/>
                <a:gd name="T82" fmla="*/ 371 w 1854"/>
                <a:gd name="T83" fmla="*/ 1280 h 1536"/>
                <a:gd name="T84" fmla="*/ 504 w 1854"/>
                <a:gd name="T85" fmla="*/ 1405 h 1536"/>
                <a:gd name="T86" fmla="*/ 481 w 1854"/>
                <a:gd name="T87" fmla="*/ 1025 h 1536"/>
                <a:gd name="T88" fmla="*/ 540 w 1854"/>
                <a:gd name="T89" fmla="*/ 899 h 1536"/>
                <a:gd name="T90" fmla="*/ 565 w 1854"/>
                <a:gd name="T91" fmla="*/ 711 h 1536"/>
                <a:gd name="T92" fmla="*/ 648 w 1854"/>
                <a:gd name="T93" fmla="*/ 63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4" h="1536">
                  <a:moveTo>
                    <a:pt x="666" y="635"/>
                  </a:moveTo>
                  <a:lnTo>
                    <a:pt x="664" y="588"/>
                  </a:lnTo>
                  <a:lnTo>
                    <a:pt x="704" y="609"/>
                  </a:lnTo>
                  <a:lnTo>
                    <a:pt x="709" y="555"/>
                  </a:lnTo>
                  <a:lnTo>
                    <a:pt x="749" y="595"/>
                  </a:lnTo>
                  <a:lnTo>
                    <a:pt x="793" y="544"/>
                  </a:lnTo>
                  <a:lnTo>
                    <a:pt x="818" y="591"/>
                  </a:lnTo>
                  <a:lnTo>
                    <a:pt x="858" y="588"/>
                  </a:lnTo>
                  <a:lnTo>
                    <a:pt x="930" y="675"/>
                  </a:lnTo>
                  <a:lnTo>
                    <a:pt x="993" y="717"/>
                  </a:lnTo>
                  <a:lnTo>
                    <a:pt x="1071" y="764"/>
                  </a:lnTo>
                  <a:lnTo>
                    <a:pt x="1173" y="801"/>
                  </a:lnTo>
                  <a:lnTo>
                    <a:pt x="1274" y="829"/>
                  </a:lnTo>
                  <a:lnTo>
                    <a:pt x="1329" y="848"/>
                  </a:lnTo>
                  <a:lnTo>
                    <a:pt x="1386" y="981"/>
                  </a:lnTo>
                  <a:lnTo>
                    <a:pt x="1439" y="1057"/>
                  </a:lnTo>
                  <a:lnTo>
                    <a:pt x="1470" y="1166"/>
                  </a:lnTo>
                  <a:lnTo>
                    <a:pt x="1514" y="1129"/>
                  </a:lnTo>
                  <a:lnTo>
                    <a:pt x="1535" y="1200"/>
                  </a:lnTo>
                  <a:lnTo>
                    <a:pt x="1554" y="1253"/>
                  </a:lnTo>
                  <a:lnTo>
                    <a:pt x="1546" y="1316"/>
                  </a:lnTo>
                  <a:lnTo>
                    <a:pt x="1582" y="1261"/>
                  </a:lnTo>
                  <a:lnTo>
                    <a:pt x="1588" y="1173"/>
                  </a:lnTo>
                  <a:lnTo>
                    <a:pt x="1630" y="1202"/>
                  </a:lnTo>
                  <a:lnTo>
                    <a:pt x="1616" y="1281"/>
                  </a:lnTo>
                  <a:lnTo>
                    <a:pt x="1588" y="1337"/>
                  </a:lnTo>
                  <a:lnTo>
                    <a:pt x="1574" y="1384"/>
                  </a:lnTo>
                  <a:lnTo>
                    <a:pt x="1571" y="1420"/>
                  </a:lnTo>
                  <a:lnTo>
                    <a:pt x="1595" y="1369"/>
                  </a:lnTo>
                  <a:lnTo>
                    <a:pt x="1641" y="1289"/>
                  </a:lnTo>
                  <a:lnTo>
                    <a:pt x="1709" y="1228"/>
                  </a:lnTo>
                  <a:lnTo>
                    <a:pt x="1738" y="1160"/>
                  </a:lnTo>
                  <a:lnTo>
                    <a:pt x="1810" y="1120"/>
                  </a:lnTo>
                  <a:lnTo>
                    <a:pt x="1841" y="1044"/>
                  </a:lnTo>
                  <a:lnTo>
                    <a:pt x="1841" y="960"/>
                  </a:lnTo>
                  <a:lnTo>
                    <a:pt x="1854" y="880"/>
                  </a:lnTo>
                  <a:lnTo>
                    <a:pt x="1825" y="808"/>
                  </a:lnTo>
                  <a:lnTo>
                    <a:pt x="1818" y="848"/>
                  </a:lnTo>
                  <a:lnTo>
                    <a:pt x="1805" y="877"/>
                  </a:lnTo>
                  <a:lnTo>
                    <a:pt x="1797" y="833"/>
                  </a:lnTo>
                  <a:lnTo>
                    <a:pt x="1768" y="789"/>
                  </a:lnTo>
                  <a:lnTo>
                    <a:pt x="1822" y="749"/>
                  </a:lnTo>
                  <a:lnTo>
                    <a:pt x="1841" y="696"/>
                  </a:lnTo>
                  <a:lnTo>
                    <a:pt x="1837" y="624"/>
                  </a:lnTo>
                  <a:lnTo>
                    <a:pt x="1789" y="572"/>
                  </a:lnTo>
                  <a:lnTo>
                    <a:pt x="1749" y="540"/>
                  </a:lnTo>
                  <a:lnTo>
                    <a:pt x="1728" y="436"/>
                  </a:lnTo>
                  <a:lnTo>
                    <a:pt x="1658" y="377"/>
                  </a:lnTo>
                  <a:lnTo>
                    <a:pt x="1603" y="371"/>
                  </a:lnTo>
                  <a:lnTo>
                    <a:pt x="1652" y="409"/>
                  </a:lnTo>
                  <a:lnTo>
                    <a:pt x="1704" y="445"/>
                  </a:lnTo>
                  <a:lnTo>
                    <a:pt x="1709" y="481"/>
                  </a:lnTo>
                  <a:lnTo>
                    <a:pt x="1706" y="540"/>
                  </a:lnTo>
                  <a:lnTo>
                    <a:pt x="1765" y="595"/>
                  </a:lnTo>
                  <a:lnTo>
                    <a:pt x="1793" y="639"/>
                  </a:lnTo>
                  <a:lnTo>
                    <a:pt x="1782" y="681"/>
                  </a:lnTo>
                  <a:lnTo>
                    <a:pt x="1753" y="728"/>
                  </a:lnTo>
                  <a:lnTo>
                    <a:pt x="1749" y="783"/>
                  </a:lnTo>
                  <a:lnTo>
                    <a:pt x="1730" y="707"/>
                  </a:lnTo>
                  <a:lnTo>
                    <a:pt x="1742" y="660"/>
                  </a:lnTo>
                  <a:lnTo>
                    <a:pt x="1717" y="609"/>
                  </a:lnTo>
                  <a:lnTo>
                    <a:pt x="1658" y="580"/>
                  </a:lnTo>
                  <a:lnTo>
                    <a:pt x="1645" y="523"/>
                  </a:lnTo>
                  <a:lnTo>
                    <a:pt x="1588" y="481"/>
                  </a:lnTo>
                  <a:lnTo>
                    <a:pt x="1582" y="432"/>
                  </a:lnTo>
                  <a:lnTo>
                    <a:pt x="1536" y="388"/>
                  </a:lnTo>
                  <a:lnTo>
                    <a:pt x="1458" y="352"/>
                  </a:lnTo>
                  <a:lnTo>
                    <a:pt x="1403" y="356"/>
                  </a:lnTo>
                  <a:lnTo>
                    <a:pt x="1358" y="284"/>
                  </a:lnTo>
                  <a:lnTo>
                    <a:pt x="1263" y="261"/>
                  </a:lnTo>
                  <a:lnTo>
                    <a:pt x="1194" y="192"/>
                  </a:lnTo>
                  <a:lnTo>
                    <a:pt x="1050" y="204"/>
                  </a:lnTo>
                  <a:lnTo>
                    <a:pt x="998" y="149"/>
                  </a:lnTo>
                  <a:lnTo>
                    <a:pt x="922" y="71"/>
                  </a:lnTo>
                  <a:lnTo>
                    <a:pt x="818" y="36"/>
                  </a:lnTo>
                  <a:lnTo>
                    <a:pt x="922" y="31"/>
                  </a:lnTo>
                  <a:lnTo>
                    <a:pt x="1025" y="71"/>
                  </a:lnTo>
                  <a:lnTo>
                    <a:pt x="1093" y="124"/>
                  </a:lnTo>
                  <a:lnTo>
                    <a:pt x="1190" y="128"/>
                  </a:lnTo>
                  <a:lnTo>
                    <a:pt x="1259" y="175"/>
                  </a:lnTo>
                  <a:lnTo>
                    <a:pt x="1335" y="181"/>
                  </a:lnTo>
                  <a:lnTo>
                    <a:pt x="1403" y="225"/>
                  </a:lnTo>
                  <a:lnTo>
                    <a:pt x="1439" y="284"/>
                  </a:lnTo>
                  <a:lnTo>
                    <a:pt x="1529" y="301"/>
                  </a:lnTo>
                  <a:lnTo>
                    <a:pt x="1582" y="323"/>
                  </a:lnTo>
                  <a:lnTo>
                    <a:pt x="1542" y="268"/>
                  </a:lnTo>
                  <a:lnTo>
                    <a:pt x="1458" y="251"/>
                  </a:lnTo>
                  <a:lnTo>
                    <a:pt x="1407" y="175"/>
                  </a:lnTo>
                  <a:lnTo>
                    <a:pt x="1335" y="131"/>
                  </a:lnTo>
                  <a:lnTo>
                    <a:pt x="1249" y="128"/>
                  </a:lnTo>
                  <a:lnTo>
                    <a:pt x="1173" y="76"/>
                  </a:lnTo>
                  <a:lnTo>
                    <a:pt x="1097" y="73"/>
                  </a:lnTo>
                  <a:lnTo>
                    <a:pt x="1013" y="31"/>
                  </a:lnTo>
                  <a:lnTo>
                    <a:pt x="949" y="8"/>
                  </a:lnTo>
                  <a:lnTo>
                    <a:pt x="850" y="0"/>
                  </a:lnTo>
                  <a:lnTo>
                    <a:pt x="753" y="27"/>
                  </a:lnTo>
                  <a:lnTo>
                    <a:pt x="645" y="44"/>
                  </a:lnTo>
                  <a:lnTo>
                    <a:pt x="559" y="69"/>
                  </a:lnTo>
                  <a:lnTo>
                    <a:pt x="492" y="124"/>
                  </a:lnTo>
                  <a:lnTo>
                    <a:pt x="392" y="181"/>
                  </a:lnTo>
                  <a:lnTo>
                    <a:pt x="386" y="230"/>
                  </a:lnTo>
                  <a:lnTo>
                    <a:pt x="291" y="280"/>
                  </a:lnTo>
                  <a:lnTo>
                    <a:pt x="213" y="352"/>
                  </a:lnTo>
                  <a:lnTo>
                    <a:pt x="141" y="436"/>
                  </a:lnTo>
                  <a:lnTo>
                    <a:pt x="120" y="479"/>
                  </a:lnTo>
                  <a:lnTo>
                    <a:pt x="120" y="529"/>
                  </a:lnTo>
                  <a:lnTo>
                    <a:pt x="114" y="591"/>
                  </a:lnTo>
                  <a:lnTo>
                    <a:pt x="42" y="648"/>
                  </a:lnTo>
                  <a:lnTo>
                    <a:pt x="6" y="717"/>
                  </a:lnTo>
                  <a:lnTo>
                    <a:pt x="0" y="797"/>
                  </a:lnTo>
                  <a:lnTo>
                    <a:pt x="13" y="913"/>
                  </a:lnTo>
                  <a:lnTo>
                    <a:pt x="2" y="1029"/>
                  </a:lnTo>
                  <a:lnTo>
                    <a:pt x="34" y="1097"/>
                  </a:lnTo>
                  <a:lnTo>
                    <a:pt x="55" y="1133"/>
                  </a:lnTo>
                  <a:lnTo>
                    <a:pt x="97" y="1192"/>
                  </a:lnTo>
                  <a:lnTo>
                    <a:pt x="114" y="1238"/>
                  </a:lnTo>
                  <a:lnTo>
                    <a:pt x="124" y="1247"/>
                  </a:lnTo>
                  <a:lnTo>
                    <a:pt x="154" y="1281"/>
                  </a:lnTo>
                  <a:lnTo>
                    <a:pt x="186" y="1335"/>
                  </a:lnTo>
                  <a:lnTo>
                    <a:pt x="253" y="1394"/>
                  </a:lnTo>
                  <a:lnTo>
                    <a:pt x="262" y="1460"/>
                  </a:lnTo>
                  <a:lnTo>
                    <a:pt x="346" y="1525"/>
                  </a:lnTo>
                  <a:lnTo>
                    <a:pt x="435" y="1536"/>
                  </a:lnTo>
                  <a:lnTo>
                    <a:pt x="435" y="1477"/>
                  </a:lnTo>
                  <a:lnTo>
                    <a:pt x="396" y="1369"/>
                  </a:lnTo>
                  <a:lnTo>
                    <a:pt x="371" y="1280"/>
                  </a:lnTo>
                  <a:lnTo>
                    <a:pt x="416" y="1236"/>
                  </a:lnTo>
                  <a:lnTo>
                    <a:pt x="472" y="1280"/>
                  </a:lnTo>
                  <a:lnTo>
                    <a:pt x="504" y="1405"/>
                  </a:lnTo>
                  <a:lnTo>
                    <a:pt x="492" y="1253"/>
                  </a:lnTo>
                  <a:lnTo>
                    <a:pt x="456" y="1097"/>
                  </a:lnTo>
                  <a:lnTo>
                    <a:pt x="481" y="1025"/>
                  </a:lnTo>
                  <a:lnTo>
                    <a:pt x="525" y="985"/>
                  </a:lnTo>
                  <a:lnTo>
                    <a:pt x="511" y="945"/>
                  </a:lnTo>
                  <a:lnTo>
                    <a:pt x="540" y="899"/>
                  </a:lnTo>
                  <a:lnTo>
                    <a:pt x="540" y="825"/>
                  </a:lnTo>
                  <a:lnTo>
                    <a:pt x="584" y="780"/>
                  </a:lnTo>
                  <a:lnTo>
                    <a:pt x="565" y="711"/>
                  </a:lnTo>
                  <a:lnTo>
                    <a:pt x="620" y="707"/>
                  </a:lnTo>
                  <a:lnTo>
                    <a:pt x="605" y="639"/>
                  </a:lnTo>
                  <a:lnTo>
                    <a:pt x="648" y="639"/>
                  </a:lnTo>
                  <a:lnTo>
                    <a:pt x="666" y="635"/>
                  </a:lnTo>
                  <a:lnTo>
                    <a:pt x="666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9" name="Freeform 37"/>
            <p:cNvSpPr>
              <a:spLocks/>
            </p:cNvSpPr>
            <p:nvPr/>
          </p:nvSpPr>
          <p:spPr bwMode="auto">
            <a:xfrm>
              <a:off x="2496" y="1721"/>
              <a:ext cx="52" cy="103"/>
            </a:xfrm>
            <a:custGeom>
              <a:avLst/>
              <a:gdLst>
                <a:gd name="T0" fmla="*/ 99 w 102"/>
                <a:gd name="T1" fmla="*/ 5 h 205"/>
                <a:gd name="T2" fmla="*/ 30 w 102"/>
                <a:gd name="T3" fmla="*/ 0 h 205"/>
                <a:gd name="T4" fmla="*/ 0 w 102"/>
                <a:gd name="T5" fmla="*/ 68 h 205"/>
                <a:gd name="T6" fmla="*/ 102 w 102"/>
                <a:gd name="T7" fmla="*/ 205 h 205"/>
                <a:gd name="T8" fmla="*/ 66 w 102"/>
                <a:gd name="T9" fmla="*/ 72 h 205"/>
                <a:gd name="T10" fmla="*/ 72 w 102"/>
                <a:gd name="T11" fmla="*/ 36 h 205"/>
                <a:gd name="T12" fmla="*/ 99 w 102"/>
                <a:gd name="T13" fmla="*/ 5 h 205"/>
                <a:gd name="T14" fmla="*/ 99 w 102"/>
                <a:gd name="T15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05">
                  <a:moveTo>
                    <a:pt x="99" y="5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102" y="205"/>
                  </a:lnTo>
                  <a:lnTo>
                    <a:pt x="66" y="72"/>
                  </a:lnTo>
                  <a:lnTo>
                    <a:pt x="72" y="36"/>
                  </a:lnTo>
                  <a:lnTo>
                    <a:pt x="99" y="5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0" name="Freeform 38"/>
            <p:cNvSpPr>
              <a:spLocks/>
            </p:cNvSpPr>
            <p:nvPr/>
          </p:nvSpPr>
          <p:spPr bwMode="auto">
            <a:xfrm>
              <a:off x="2567" y="1801"/>
              <a:ext cx="102" cy="310"/>
            </a:xfrm>
            <a:custGeom>
              <a:avLst/>
              <a:gdLst>
                <a:gd name="T0" fmla="*/ 0 w 206"/>
                <a:gd name="T1" fmla="*/ 0 h 620"/>
                <a:gd name="T2" fmla="*/ 46 w 206"/>
                <a:gd name="T3" fmla="*/ 200 h 620"/>
                <a:gd name="T4" fmla="*/ 206 w 206"/>
                <a:gd name="T5" fmla="*/ 457 h 620"/>
                <a:gd name="T6" fmla="*/ 206 w 206"/>
                <a:gd name="T7" fmla="*/ 620 h 620"/>
                <a:gd name="T8" fmla="*/ 181 w 206"/>
                <a:gd name="T9" fmla="*/ 449 h 620"/>
                <a:gd name="T10" fmla="*/ 90 w 206"/>
                <a:gd name="T11" fmla="*/ 335 h 620"/>
                <a:gd name="T12" fmla="*/ 25 w 206"/>
                <a:gd name="T13" fmla="*/ 194 h 620"/>
                <a:gd name="T14" fmla="*/ 0 w 206"/>
                <a:gd name="T15" fmla="*/ 0 h 620"/>
                <a:gd name="T16" fmla="*/ 0 w 206"/>
                <a:gd name="T1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620">
                  <a:moveTo>
                    <a:pt x="0" y="0"/>
                  </a:moveTo>
                  <a:lnTo>
                    <a:pt x="46" y="200"/>
                  </a:lnTo>
                  <a:lnTo>
                    <a:pt x="206" y="457"/>
                  </a:lnTo>
                  <a:lnTo>
                    <a:pt x="206" y="620"/>
                  </a:lnTo>
                  <a:lnTo>
                    <a:pt x="181" y="449"/>
                  </a:lnTo>
                  <a:lnTo>
                    <a:pt x="90" y="335"/>
                  </a:lnTo>
                  <a:lnTo>
                    <a:pt x="25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1" name="Freeform 39"/>
            <p:cNvSpPr>
              <a:spLocks/>
            </p:cNvSpPr>
            <p:nvPr/>
          </p:nvSpPr>
          <p:spPr bwMode="auto">
            <a:xfrm>
              <a:off x="2968" y="1938"/>
              <a:ext cx="829" cy="1295"/>
            </a:xfrm>
            <a:custGeom>
              <a:avLst/>
              <a:gdLst>
                <a:gd name="T0" fmla="*/ 373 w 1658"/>
                <a:gd name="T1" fmla="*/ 185 h 2591"/>
                <a:gd name="T2" fmla="*/ 648 w 1658"/>
                <a:gd name="T3" fmla="*/ 266 h 2591"/>
                <a:gd name="T4" fmla="*/ 1226 w 1658"/>
                <a:gd name="T5" fmla="*/ 441 h 2591"/>
                <a:gd name="T6" fmla="*/ 1375 w 1658"/>
                <a:gd name="T7" fmla="*/ 665 h 2591"/>
                <a:gd name="T8" fmla="*/ 1559 w 1658"/>
                <a:gd name="T9" fmla="*/ 1219 h 2591"/>
                <a:gd name="T10" fmla="*/ 1588 w 1658"/>
                <a:gd name="T11" fmla="*/ 1612 h 2591"/>
                <a:gd name="T12" fmla="*/ 1622 w 1658"/>
                <a:gd name="T13" fmla="*/ 1926 h 2591"/>
                <a:gd name="T14" fmla="*/ 1658 w 1658"/>
                <a:gd name="T15" fmla="*/ 2228 h 2591"/>
                <a:gd name="T16" fmla="*/ 1603 w 1658"/>
                <a:gd name="T17" fmla="*/ 2591 h 2591"/>
                <a:gd name="T18" fmla="*/ 1148 w 1658"/>
                <a:gd name="T19" fmla="*/ 2462 h 2591"/>
                <a:gd name="T20" fmla="*/ 1399 w 1658"/>
                <a:gd name="T21" fmla="*/ 2549 h 2591"/>
                <a:gd name="T22" fmla="*/ 1145 w 1658"/>
                <a:gd name="T23" fmla="*/ 2365 h 2591"/>
                <a:gd name="T24" fmla="*/ 945 w 1658"/>
                <a:gd name="T25" fmla="*/ 2355 h 2591"/>
                <a:gd name="T26" fmla="*/ 1242 w 1658"/>
                <a:gd name="T27" fmla="*/ 2313 h 2591"/>
                <a:gd name="T28" fmla="*/ 1475 w 1658"/>
                <a:gd name="T29" fmla="*/ 2310 h 2591"/>
                <a:gd name="T30" fmla="*/ 1445 w 1658"/>
                <a:gd name="T31" fmla="*/ 2268 h 2591"/>
                <a:gd name="T32" fmla="*/ 1179 w 1658"/>
                <a:gd name="T33" fmla="*/ 2217 h 2591"/>
                <a:gd name="T34" fmla="*/ 924 w 1658"/>
                <a:gd name="T35" fmla="*/ 2304 h 2591"/>
                <a:gd name="T36" fmla="*/ 817 w 1658"/>
                <a:gd name="T37" fmla="*/ 2591 h 2591"/>
                <a:gd name="T38" fmla="*/ 279 w 1658"/>
                <a:gd name="T39" fmla="*/ 2507 h 2591"/>
                <a:gd name="T40" fmla="*/ 388 w 1658"/>
                <a:gd name="T41" fmla="*/ 2344 h 2591"/>
                <a:gd name="T42" fmla="*/ 612 w 1658"/>
                <a:gd name="T43" fmla="*/ 2458 h 2591"/>
                <a:gd name="T44" fmla="*/ 473 w 1658"/>
                <a:gd name="T45" fmla="*/ 2175 h 2591"/>
                <a:gd name="T46" fmla="*/ 327 w 1658"/>
                <a:gd name="T47" fmla="*/ 1987 h 2591"/>
                <a:gd name="T48" fmla="*/ 428 w 1658"/>
                <a:gd name="T49" fmla="*/ 1884 h 2591"/>
                <a:gd name="T50" fmla="*/ 673 w 1658"/>
                <a:gd name="T51" fmla="*/ 1449 h 2591"/>
                <a:gd name="T52" fmla="*/ 812 w 1658"/>
                <a:gd name="T53" fmla="*/ 1198 h 2591"/>
                <a:gd name="T54" fmla="*/ 817 w 1658"/>
                <a:gd name="T55" fmla="*/ 1270 h 2591"/>
                <a:gd name="T56" fmla="*/ 755 w 1658"/>
                <a:gd name="T57" fmla="*/ 1684 h 2591"/>
                <a:gd name="T58" fmla="*/ 703 w 1658"/>
                <a:gd name="T59" fmla="*/ 1905 h 2591"/>
                <a:gd name="T60" fmla="*/ 730 w 1658"/>
                <a:gd name="T61" fmla="*/ 2165 h 2591"/>
                <a:gd name="T62" fmla="*/ 817 w 1658"/>
                <a:gd name="T63" fmla="*/ 2293 h 2591"/>
                <a:gd name="T64" fmla="*/ 930 w 1658"/>
                <a:gd name="T65" fmla="*/ 2165 h 2591"/>
                <a:gd name="T66" fmla="*/ 1375 w 1658"/>
                <a:gd name="T67" fmla="*/ 2083 h 2591"/>
                <a:gd name="T68" fmla="*/ 1405 w 1658"/>
                <a:gd name="T69" fmla="*/ 1966 h 2591"/>
                <a:gd name="T70" fmla="*/ 1124 w 1658"/>
                <a:gd name="T71" fmla="*/ 1950 h 2591"/>
                <a:gd name="T72" fmla="*/ 1302 w 1658"/>
                <a:gd name="T73" fmla="*/ 1777 h 2591"/>
                <a:gd name="T74" fmla="*/ 1221 w 1658"/>
                <a:gd name="T75" fmla="*/ 1694 h 2591"/>
                <a:gd name="T76" fmla="*/ 949 w 1658"/>
                <a:gd name="T77" fmla="*/ 1859 h 2591"/>
                <a:gd name="T78" fmla="*/ 975 w 1658"/>
                <a:gd name="T79" fmla="*/ 1793 h 2591"/>
                <a:gd name="T80" fmla="*/ 1200 w 1658"/>
                <a:gd name="T81" fmla="*/ 1500 h 2591"/>
                <a:gd name="T82" fmla="*/ 1318 w 1658"/>
                <a:gd name="T83" fmla="*/ 1228 h 2591"/>
                <a:gd name="T84" fmla="*/ 1375 w 1658"/>
                <a:gd name="T85" fmla="*/ 907 h 2591"/>
                <a:gd name="T86" fmla="*/ 1281 w 1658"/>
                <a:gd name="T87" fmla="*/ 553 h 2591"/>
                <a:gd name="T88" fmla="*/ 1129 w 1658"/>
                <a:gd name="T89" fmla="*/ 426 h 2591"/>
                <a:gd name="T90" fmla="*/ 1072 w 1658"/>
                <a:gd name="T91" fmla="*/ 411 h 2591"/>
                <a:gd name="T92" fmla="*/ 639 w 1658"/>
                <a:gd name="T93" fmla="*/ 308 h 2591"/>
                <a:gd name="T94" fmla="*/ 407 w 1658"/>
                <a:gd name="T95" fmla="*/ 230 h 2591"/>
                <a:gd name="T96" fmla="*/ 361 w 1658"/>
                <a:gd name="T97" fmla="*/ 595 h 2591"/>
                <a:gd name="T98" fmla="*/ 129 w 1658"/>
                <a:gd name="T99" fmla="*/ 886 h 2591"/>
                <a:gd name="T100" fmla="*/ 108 w 1658"/>
                <a:gd name="T101" fmla="*/ 968 h 2591"/>
                <a:gd name="T102" fmla="*/ 0 w 1658"/>
                <a:gd name="T103" fmla="*/ 861 h 2591"/>
                <a:gd name="T104" fmla="*/ 306 w 1658"/>
                <a:gd name="T105" fmla="*/ 779 h 2591"/>
                <a:gd name="T106" fmla="*/ 373 w 1658"/>
                <a:gd name="T107" fmla="*/ 245 h 2591"/>
                <a:gd name="T108" fmla="*/ 205 w 1658"/>
                <a:gd name="T109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8" h="2591">
                  <a:moveTo>
                    <a:pt x="205" y="0"/>
                  </a:moveTo>
                  <a:lnTo>
                    <a:pt x="373" y="185"/>
                  </a:lnTo>
                  <a:lnTo>
                    <a:pt x="454" y="196"/>
                  </a:lnTo>
                  <a:lnTo>
                    <a:pt x="648" y="266"/>
                  </a:lnTo>
                  <a:lnTo>
                    <a:pt x="1133" y="390"/>
                  </a:lnTo>
                  <a:lnTo>
                    <a:pt x="1226" y="441"/>
                  </a:lnTo>
                  <a:lnTo>
                    <a:pt x="1302" y="529"/>
                  </a:lnTo>
                  <a:lnTo>
                    <a:pt x="1375" y="665"/>
                  </a:lnTo>
                  <a:lnTo>
                    <a:pt x="1494" y="968"/>
                  </a:lnTo>
                  <a:lnTo>
                    <a:pt x="1559" y="1219"/>
                  </a:lnTo>
                  <a:lnTo>
                    <a:pt x="1584" y="1433"/>
                  </a:lnTo>
                  <a:lnTo>
                    <a:pt x="1588" y="1612"/>
                  </a:lnTo>
                  <a:lnTo>
                    <a:pt x="1597" y="1781"/>
                  </a:lnTo>
                  <a:lnTo>
                    <a:pt x="1622" y="1926"/>
                  </a:lnTo>
                  <a:lnTo>
                    <a:pt x="1648" y="2026"/>
                  </a:lnTo>
                  <a:lnTo>
                    <a:pt x="1658" y="2228"/>
                  </a:lnTo>
                  <a:lnTo>
                    <a:pt x="1633" y="2437"/>
                  </a:lnTo>
                  <a:lnTo>
                    <a:pt x="1603" y="2591"/>
                  </a:lnTo>
                  <a:lnTo>
                    <a:pt x="1221" y="2591"/>
                  </a:lnTo>
                  <a:lnTo>
                    <a:pt x="1148" y="2462"/>
                  </a:lnTo>
                  <a:lnTo>
                    <a:pt x="1272" y="2534"/>
                  </a:lnTo>
                  <a:lnTo>
                    <a:pt x="1399" y="2549"/>
                  </a:lnTo>
                  <a:lnTo>
                    <a:pt x="1308" y="2462"/>
                  </a:lnTo>
                  <a:lnTo>
                    <a:pt x="1145" y="2365"/>
                  </a:lnTo>
                  <a:lnTo>
                    <a:pt x="1042" y="2344"/>
                  </a:lnTo>
                  <a:lnTo>
                    <a:pt x="945" y="2355"/>
                  </a:lnTo>
                  <a:lnTo>
                    <a:pt x="1048" y="2319"/>
                  </a:lnTo>
                  <a:lnTo>
                    <a:pt x="1242" y="2313"/>
                  </a:lnTo>
                  <a:lnTo>
                    <a:pt x="1378" y="2329"/>
                  </a:lnTo>
                  <a:lnTo>
                    <a:pt x="1475" y="2310"/>
                  </a:lnTo>
                  <a:lnTo>
                    <a:pt x="1540" y="2283"/>
                  </a:lnTo>
                  <a:lnTo>
                    <a:pt x="1445" y="2268"/>
                  </a:lnTo>
                  <a:lnTo>
                    <a:pt x="1302" y="2232"/>
                  </a:lnTo>
                  <a:lnTo>
                    <a:pt x="1179" y="2217"/>
                  </a:lnTo>
                  <a:lnTo>
                    <a:pt x="1021" y="2228"/>
                  </a:lnTo>
                  <a:lnTo>
                    <a:pt x="924" y="2304"/>
                  </a:lnTo>
                  <a:lnTo>
                    <a:pt x="878" y="2370"/>
                  </a:lnTo>
                  <a:lnTo>
                    <a:pt x="817" y="2591"/>
                  </a:lnTo>
                  <a:lnTo>
                    <a:pt x="342" y="2591"/>
                  </a:lnTo>
                  <a:lnTo>
                    <a:pt x="279" y="2507"/>
                  </a:lnTo>
                  <a:lnTo>
                    <a:pt x="175" y="2277"/>
                  </a:lnTo>
                  <a:lnTo>
                    <a:pt x="388" y="2344"/>
                  </a:lnTo>
                  <a:lnTo>
                    <a:pt x="521" y="2410"/>
                  </a:lnTo>
                  <a:lnTo>
                    <a:pt x="612" y="2458"/>
                  </a:lnTo>
                  <a:lnTo>
                    <a:pt x="582" y="2359"/>
                  </a:lnTo>
                  <a:lnTo>
                    <a:pt x="473" y="2175"/>
                  </a:lnTo>
                  <a:lnTo>
                    <a:pt x="169" y="2047"/>
                  </a:lnTo>
                  <a:lnTo>
                    <a:pt x="327" y="1987"/>
                  </a:lnTo>
                  <a:lnTo>
                    <a:pt x="382" y="1945"/>
                  </a:lnTo>
                  <a:lnTo>
                    <a:pt x="428" y="1884"/>
                  </a:lnTo>
                  <a:lnTo>
                    <a:pt x="587" y="1597"/>
                  </a:lnTo>
                  <a:lnTo>
                    <a:pt x="673" y="1449"/>
                  </a:lnTo>
                  <a:lnTo>
                    <a:pt x="755" y="1321"/>
                  </a:lnTo>
                  <a:lnTo>
                    <a:pt x="812" y="1198"/>
                  </a:lnTo>
                  <a:lnTo>
                    <a:pt x="894" y="768"/>
                  </a:lnTo>
                  <a:lnTo>
                    <a:pt x="817" y="1270"/>
                  </a:lnTo>
                  <a:lnTo>
                    <a:pt x="791" y="1511"/>
                  </a:lnTo>
                  <a:lnTo>
                    <a:pt x="755" y="1684"/>
                  </a:lnTo>
                  <a:lnTo>
                    <a:pt x="721" y="1808"/>
                  </a:lnTo>
                  <a:lnTo>
                    <a:pt x="703" y="1905"/>
                  </a:lnTo>
                  <a:lnTo>
                    <a:pt x="703" y="1977"/>
                  </a:lnTo>
                  <a:lnTo>
                    <a:pt x="730" y="2165"/>
                  </a:lnTo>
                  <a:lnTo>
                    <a:pt x="760" y="2247"/>
                  </a:lnTo>
                  <a:lnTo>
                    <a:pt x="817" y="2293"/>
                  </a:lnTo>
                  <a:lnTo>
                    <a:pt x="817" y="2228"/>
                  </a:lnTo>
                  <a:lnTo>
                    <a:pt x="930" y="2165"/>
                  </a:lnTo>
                  <a:lnTo>
                    <a:pt x="1114" y="2110"/>
                  </a:lnTo>
                  <a:lnTo>
                    <a:pt x="1375" y="2083"/>
                  </a:lnTo>
                  <a:lnTo>
                    <a:pt x="1525" y="2011"/>
                  </a:lnTo>
                  <a:lnTo>
                    <a:pt x="1405" y="1966"/>
                  </a:lnTo>
                  <a:lnTo>
                    <a:pt x="1257" y="1941"/>
                  </a:lnTo>
                  <a:lnTo>
                    <a:pt x="1124" y="1950"/>
                  </a:lnTo>
                  <a:lnTo>
                    <a:pt x="1230" y="1869"/>
                  </a:lnTo>
                  <a:lnTo>
                    <a:pt x="1302" y="1777"/>
                  </a:lnTo>
                  <a:lnTo>
                    <a:pt x="1375" y="1669"/>
                  </a:lnTo>
                  <a:lnTo>
                    <a:pt x="1221" y="1694"/>
                  </a:lnTo>
                  <a:lnTo>
                    <a:pt x="1084" y="1757"/>
                  </a:lnTo>
                  <a:lnTo>
                    <a:pt x="949" y="1859"/>
                  </a:lnTo>
                  <a:lnTo>
                    <a:pt x="821" y="1977"/>
                  </a:lnTo>
                  <a:lnTo>
                    <a:pt x="975" y="1793"/>
                  </a:lnTo>
                  <a:lnTo>
                    <a:pt x="1093" y="1648"/>
                  </a:lnTo>
                  <a:lnTo>
                    <a:pt x="1200" y="1500"/>
                  </a:lnTo>
                  <a:lnTo>
                    <a:pt x="1272" y="1367"/>
                  </a:lnTo>
                  <a:lnTo>
                    <a:pt x="1318" y="1228"/>
                  </a:lnTo>
                  <a:lnTo>
                    <a:pt x="1359" y="1065"/>
                  </a:lnTo>
                  <a:lnTo>
                    <a:pt x="1375" y="907"/>
                  </a:lnTo>
                  <a:lnTo>
                    <a:pt x="1359" y="759"/>
                  </a:lnTo>
                  <a:lnTo>
                    <a:pt x="1281" y="553"/>
                  </a:lnTo>
                  <a:lnTo>
                    <a:pt x="1215" y="477"/>
                  </a:lnTo>
                  <a:lnTo>
                    <a:pt x="1129" y="426"/>
                  </a:lnTo>
                  <a:lnTo>
                    <a:pt x="1027" y="481"/>
                  </a:lnTo>
                  <a:lnTo>
                    <a:pt x="1072" y="411"/>
                  </a:lnTo>
                  <a:lnTo>
                    <a:pt x="837" y="359"/>
                  </a:lnTo>
                  <a:lnTo>
                    <a:pt x="639" y="308"/>
                  </a:lnTo>
                  <a:lnTo>
                    <a:pt x="515" y="262"/>
                  </a:lnTo>
                  <a:lnTo>
                    <a:pt x="407" y="230"/>
                  </a:lnTo>
                  <a:lnTo>
                    <a:pt x="407" y="359"/>
                  </a:lnTo>
                  <a:lnTo>
                    <a:pt x="361" y="595"/>
                  </a:lnTo>
                  <a:lnTo>
                    <a:pt x="331" y="795"/>
                  </a:lnTo>
                  <a:lnTo>
                    <a:pt x="129" y="886"/>
                  </a:lnTo>
                  <a:lnTo>
                    <a:pt x="78" y="901"/>
                  </a:lnTo>
                  <a:lnTo>
                    <a:pt x="108" y="968"/>
                  </a:lnTo>
                  <a:lnTo>
                    <a:pt x="36" y="911"/>
                  </a:lnTo>
                  <a:lnTo>
                    <a:pt x="0" y="861"/>
                  </a:lnTo>
                  <a:lnTo>
                    <a:pt x="133" y="835"/>
                  </a:lnTo>
                  <a:lnTo>
                    <a:pt x="306" y="779"/>
                  </a:lnTo>
                  <a:lnTo>
                    <a:pt x="361" y="411"/>
                  </a:lnTo>
                  <a:lnTo>
                    <a:pt x="373" y="245"/>
                  </a:lnTo>
                  <a:lnTo>
                    <a:pt x="342" y="18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2" name="Freeform 40"/>
            <p:cNvSpPr>
              <a:spLocks/>
            </p:cNvSpPr>
            <p:nvPr/>
          </p:nvSpPr>
          <p:spPr bwMode="auto">
            <a:xfrm>
              <a:off x="2493" y="2037"/>
              <a:ext cx="606" cy="1196"/>
            </a:xfrm>
            <a:custGeom>
              <a:avLst/>
              <a:gdLst>
                <a:gd name="T0" fmla="*/ 1213 w 1213"/>
                <a:gd name="T1" fmla="*/ 886 h 2391"/>
                <a:gd name="T2" fmla="*/ 1059 w 1213"/>
                <a:gd name="T3" fmla="*/ 1079 h 2391"/>
                <a:gd name="T4" fmla="*/ 920 w 1213"/>
                <a:gd name="T5" fmla="*/ 1224 h 2391"/>
                <a:gd name="T6" fmla="*/ 803 w 1213"/>
                <a:gd name="T7" fmla="*/ 1330 h 2391"/>
                <a:gd name="T8" fmla="*/ 654 w 1213"/>
                <a:gd name="T9" fmla="*/ 1469 h 2391"/>
                <a:gd name="T10" fmla="*/ 548 w 1213"/>
                <a:gd name="T11" fmla="*/ 1581 h 2391"/>
                <a:gd name="T12" fmla="*/ 441 w 1213"/>
                <a:gd name="T13" fmla="*/ 1726 h 2391"/>
                <a:gd name="T14" fmla="*/ 358 w 1213"/>
                <a:gd name="T15" fmla="*/ 1853 h 2391"/>
                <a:gd name="T16" fmla="*/ 261 w 1213"/>
                <a:gd name="T17" fmla="*/ 2028 h 2391"/>
                <a:gd name="T18" fmla="*/ 190 w 1213"/>
                <a:gd name="T19" fmla="*/ 2150 h 2391"/>
                <a:gd name="T20" fmla="*/ 103 w 1213"/>
                <a:gd name="T21" fmla="*/ 1920 h 2391"/>
                <a:gd name="T22" fmla="*/ 148 w 1213"/>
                <a:gd name="T23" fmla="*/ 1705 h 2391"/>
                <a:gd name="T24" fmla="*/ 215 w 1213"/>
                <a:gd name="T25" fmla="*/ 1448 h 2391"/>
                <a:gd name="T26" fmla="*/ 266 w 1213"/>
                <a:gd name="T27" fmla="*/ 1336 h 2391"/>
                <a:gd name="T28" fmla="*/ 354 w 1213"/>
                <a:gd name="T29" fmla="*/ 1218 h 2391"/>
                <a:gd name="T30" fmla="*/ 548 w 1213"/>
                <a:gd name="T31" fmla="*/ 912 h 2391"/>
                <a:gd name="T32" fmla="*/ 880 w 1213"/>
                <a:gd name="T33" fmla="*/ 329 h 2391"/>
                <a:gd name="T34" fmla="*/ 614 w 1213"/>
                <a:gd name="T35" fmla="*/ 773 h 2391"/>
                <a:gd name="T36" fmla="*/ 424 w 1213"/>
                <a:gd name="T37" fmla="*/ 1049 h 2391"/>
                <a:gd name="T38" fmla="*/ 230 w 1213"/>
                <a:gd name="T39" fmla="*/ 1327 h 2391"/>
                <a:gd name="T40" fmla="*/ 169 w 1213"/>
                <a:gd name="T41" fmla="*/ 1454 h 2391"/>
                <a:gd name="T42" fmla="*/ 82 w 1213"/>
                <a:gd name="T43" fmla="*/ 1847 h 2391"/>
                <a:gd name="T44" fmla="*/ 67 w 1213"/>
                <a:gd name="T45" fmla="*/ 1572 h 2391"/>
                <a:gd name="T46" fmla="*/ 88 w 1213"/>
                <a:gd name="T47" fmla="*/ 1300 h 2391"/>
                <a:gd name="T48" fmla="*/ 190 w 1213"/>
                <a:gd name="T49" fmla="*/ 809 h 2391"/>
                <a:gd name="T50" fmla="*/ 257 w 1213"/>
                <a:gd name="T51" fmla="*/ 441 h 2391"/>
                <a:gd name="T52" fmla="*/ 308 w 1213"/>
                <a:gd name="T53" fmla="*/ 139 h 2391"/>
                <a:gd name="T54" fmla="*/ 348 w 1213"/>
                <a:gd name="T55" fmla="*/ 36 h 2391"/>
                <a:gd name="T56" fmla="*/ 333 w 1213"/>
                <a:gd name="T57" fmla="*/ 0 h 2391"/>
                <a:gd name="T58" fmla="*/ 302 w 1213"/>
                <a:gd name="T59" fmla="*/ 102 h 2391"/>
                <a:gd name="T60" fmla="*/ 245 w 1213"/>
                <a:gd name="T61" fmla="*/ 292 h 2391"/>
                <a:gd name="T62" fmla="*/ 154 w 1213"/>
                <a:gd name="T63" fmla="*/ 825 h 2391"/>
                <a:gd name="T64" fmla="*/ 67 w 1213"/>
                <a:gd name="T65" fmla="*/ 1197 h 2391"/>
                <a:gd name="T66" fmla="*/ 0 w 1213"/>
                <a:gd name="T67" fmla="*/ 1659 h 2391"/>
                <a:gd name="T68" fmla="*/ 6 w 1213"/>
                <a:gd name="T69" fmla="*/ 1842 h 2391"/>
                <a:gd name="T70" fmla="*/ 160 w 1213"/>
                <a:gd name="T71" fmla="*/ 2180 h 2391"/>
                <a:gd name="T72" fmla="*/ 276 w 1213"/>
                <a:gd name="T73" fmla="*/ 2391 h 2391"/>
                <a:gd name="T74" fmla="*/ 323 w 1213"/>
                <a:gd name="T75" fmla="*/ 2391 h 2391"/>
                <a:gd name="T76" fmla="*/ 226 w 1213"/>
                <a:gd name="T77" fmla="*/ 2195 h 2391"/>
                <a:gd name="T78" fmla="*/ 323 w 1213"/>
                <a:gd name="T79" fmla="*/ 2068 h 2391"/>
                <a:gd name="T80" fmla="*/ 455 w 1213"/>
                <a:gd name="T81" fmla="*/ 1756 h 2391"/>
                <a:gd name="T82" fmla="*/ 639 w 1213"/>
                <a:gd name="T83" fmla="*/ 1515 h 2391"/>
                <a:gd name="T84" fmla="*/ 865 w 1213"/>
                <a:gd name="T85" fmla="*/ 1327 h 2391"/>
                <a:gd name="T86" fmla="*/ 1014 w 1213"/>
                <a:gd name="T87" fmla="*/ 1193 h 2391"/>
                <a:gd name="T88" fmla="*/ 1131 w 1213"/>
                <a:gd name="T89" fmla="*/ 1045 h 2391"/>
                <a:gd name="T90" fmla="*/ 1213 w 1213"/>
                <a:gd name="T91" fmla="*/ 886 h 2391"/>
                <a:gd name="T92" fmla="*/ 1213 w 1213"/>
                <a:gd name="T93" fmla="*/ 886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3" h="2391">
                  <a:moveTo>
                    <a:pt x="1213" y="886"/>
                  </a:moveTo>
                  <a:lnTo>
                    <a:pt x="1059" y="1079"/>
                  </a:lnTo>
                  <a:lnTo>
                    <a:pt x="920" y="1224"/>
                  </a:lnTo>
                  <a:lnTo>
                    <a:pt x="803" y="1330"/>
                  </a:lnTo>
                  <a:lnTo>
                    <a:pt x="654" y="1469"/>
                  </a:lnTo>
                  <a:lnTo>
                    <a:pt x="548" y="1581"/>
                  </a:lnTo>
                  <a:lnTo>
                    <a:pt x="441" y="1726"/>
                  </a:lnTo>
                  <a:lnTo>
                    <a:pt x="358" y="1853"/>
                  </a:lnTo>
                  <a:lnTo>
                    <a:pt x="261" y="2028"/>
                  </a:lnTo>
                  <a:lnTo>
                    <a:pt x="190" y="2150"/>
                  </a:lnTo>
                  <a:lnTo>
                    <a:pt x="103" y="1920"/>
                  </a:lnTo>
                  <a:lnTo>
                    <a:pt x="148" y="1705"/>
                  </a:lnTo>
                  <a:lnTo>
                    <a:pt x="215" y="1448"/>
                  </a:lnTo>
                  <a:lnTo>
                    <a:pt x="266" y="1336"/>
                  </a:lnTo>
                  <a:lnTo>
                    <a:pt x="354" y="1218"/>
                  </a:lnTo>
                  <a:lnTo>
                    <a:pt x="548" y="912"/>
                  </a:lnTo>
                  <a:lnTo>
                    <a:pt x="880" y="329"/>
                  </a:lnTo>
                  <a:lnTo>
                    <a:pt x="614" y="773"/>
                  </a:lnTo>
                  <a:lnTo>
                    <a:pt x="424" y="1049"/>
                  </a:lnTo>
                  <a:lnTo>
                    <a:pt x="230" y="1327"/>
                  </a:lnTo>
                  <a:lnTo>
                    <a:pt x="169" y="1454"/>
                  </a:lnTo>
                  <a:lnTo>
                    <a:pt x="82" y="1847"/>
                  </a:lnTo>
                  <a:lnTo>
                    <a:pt x="67" y="1572"/>
                  </a:lnTo>
                  <a:lnTo>
                    <a:pt x="88" y="1300"/>
                  </a:lnTo>
                  <a:lnTo>
                    <a:pt x="190" y="809"/>
                  </a:lnTo>
                  <a:lnTo>
                    <a:pt x="257" y="441"/>
                  </a:lnTo>
                  <a:lnTo>
                    <a:pt x="308" y="139"/>
                  </a:lnTo>
                  <a:lnTo>
                    <a:pt x="348" y="36"/>
                  </a:lnTo>
                  <a:lnTo>
                    <a:pt x="333" y="0"/>
                  </a:lnTo>
                  <a:lnTo>
                    <a:pt x="302" y="102"/>
                  </a:lnTo>
                  <a:lnTo>
                    <a:pt x="245" y="292"/>
                  </a:lnTo>
                  <a:lnTo>
                    <a:pt x="154" y="825"/>
                  </a:lnTo>
                  <a:lnTo>
                    <a:pt x="67" y="1197"/>
                  </a:lnTo>
                  <a:lnTo>
                    <a:pt x="0" y="1659"/>
                  </a:lnTo>
                  <a:lnTo>
                    <a:pt x="6" y="1842"/>
                  </a:lnTo>
                  <a:lnTo>
                    <a:pt x="160" y="2180"/>
                  </a:lnTo>
                  <a:lnTo>
                    <a:pt x="276" y="2391"/>
                  </a:lnTo>
                  <a:lnTo>
                    <a:pt x="323" y="2391"/>
                  </a:lnTo>
                  <a:lnTo>
                    <a:pt x="226" y="2195"/>
                  </a:lnTo>
                  <a:lnTo>
                    <a:pt x="323" y="2068"/>
                  </a:lnTo>
                  <a:lnTo>
                    <a:pt x="455" y="1756"/>
                  </a:lnTo>
                  <a:lnTo>
                    <a:pt x="639" y="1515"/>
                  </a:lnTo>
                  <a:lnTo>
                    <a:pt x="865" y="1327"/>
                  </a:lnTo>
                  <a:lnTo>
                    <a:pt x="1014" y="1193"/>
                  </a:lnTo>
                  <a:lnTo>
                    <a:pt x="1131" y="1045"/>
                  </a:lnTo>
                  <a:lnTo>
                    <a:pt x="1213" y="886"/>
                  </a:lnTo>
                  <a:lnTo>
                    <a:pt x="121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3" name="Freeform 41"/>
            <p:cNvSpPr>
              <a:spLocks/>
            </p:cNvSpPr>
            <p:nvPr/>
          </p:nvSpPr>
          <p:spPr bwMode="auto">
            <a:xfrm>
              <a:off x="2664" y="2128"/>
              <a:ext cx="213" cy="86"/>
            </a:xfrm>
            <a:custGeom>
              <a:avLst/>
              <a:gdLst>
                <a:gd name="T0" fmla="*/ 0 w 426"/>
                <a:gd name="T1" fmla="*/ 0 h 173"/>
                <a:gd name="T2" fmla="*/ 46 w 426"/>
                <a:gd name="T3" fmla="*/ 92 h 173"/>
                <a:gd name="T4" fmla="*/ 113 w 426"/>
                <a:gd name="T5" fmla="*/ 128 h 173"/>
                <a:gd name="T6" fmla="*/ 170 w 426"/>
                <a:gd name="T7" fmla="*/ 137 h 173"/>
                <a:gd name="T8" fmla="*/ 278 w 426"/>
                <a:gd name="T9" fmla="*/ 133 h 173"/>
                <a:gd name="T10" fmla="*/ 426 w 426"/>
                <a:gd name="T11" fmla="*/ 82 h 173"/>
                <a:gd name="T12" fmla="*/ 278 w 426"/>
                <a:gd name="T13" fmla="*/ 152 h 173"/>
                <a:gd name="T14" fmla="*/ 175 w 426"/>
                <a:gd name="T15" fmla="*/ 173 h 173"/>
                <a:gd name="T16" fmla="*/ 78 w 426"/>
                <a:gd name="T17" fmla="*/ 164 h 173"/>
                <a:gd name="T18" fmla="*/ 33 w 426"/>
                <a:gd name="T19" fmla="*/ 122 h 173"/>
                <a:gd name="T20" fmla="*/ 0 w 426"/>
                <a:gd name="T21" fmla="*/ 50 h 173"/>
                <a:gd name="T22" fmla="*/ 0 w 426"/>
                <a:gd name="T23" fmla="*/ 0 h 173"/>
                <a:gd name="T24" fmla="*/ 0 w 426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173">
                  <a:moveTo>
                    <a:pt x="0" y="0"/>
                  </a:moveTo>
                  <a:lnTo>
                    <a:pt x="46" y="92"/>
                  </a:lnTo>
                  <a:lnTo>
                    <a:pt x="113" y="128"/>
                  </a:lnTo>
                  <a:lnTo>
                    <a:pt x="170" y="137"/>
                  </a:lnTo>
                  <a:lnTo>
                    <a:pt x="278" y="133"/>
                  </a:lnTo>
                  <a:lnTo>
                    <a:pt x="426" y="82"/>
                  </a:lnTo>
                  <a:lnTo>
                    <a:pt x="278" y="152"/>
                  </a:lnTo>
                  <a:lnTo>
                    <a:pt x="175" y="173"/>
                  </a:lnTo>
                  <a:lnTo>
                    <a:pt x="78" y="164"/>
                  </a:lnTo>
                  <a:lnTo>
                    <a:pt x="33" y="122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4" name="Freeform 42"/>
            <p:cNvSpPr>
              <a:spLocks/>
            </p:cNvSpPr>
            <p:nvPr/>
          </p:nvSpPr>
          <p:spPr bwMode="auto">
            <a:xfrm>
              <a:off x="3415" y="3138"/>
              <a:ext cx="112" cy="46"/>
            </a:xfrm>
            <a:custGeom>
              <a:avLst/>
              <a:gdLst>
                <a:gd name="T0" fmla="*/ 0 w 224"/>
                <a:gd name="T1" fmla="*/ 91 h 91"/>
                <a:gd name="T2" fmla="*/ 45 w 224"/>
                <a:gd name="T3" fmla="*/ 25 h 91"/>
                <a:gd name="T4" fmla="*/ 148 w 224"/>
                <a:gd name="T5" fmla="*/ 0 h 91"/>
                <a:gd name="T6" fmla="*/ 224 w 224"/>
                <a:gd name="T7" fmla="*/ 36 h 91"/>
                <a:gd name="T8" fmla="*/ 76 w 224"/>
                <a:gd name="T9" fmla="*/ 61 h 91"/>
                <a:gd name="T10" fmla="*/ 0 w 224"/>
                <a:gd name="T11" fmla="*/ 91 h 91"/>
                <a:gd name="T12" fmla="*/ 0 w 224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91">
                  <a:moveTo>
                    <a:pt x="0" y="91"/>
                  </a:moveTo>
                  <a:lnTo>
                    <a:pt x="45" y="25"/>
                  </a:lnTo>
                  <a:lnTo>
                    <a:pt x="148" y="0"/>
                  </a:lnTo>
                  <a:lnTo>
                    <a:pt x="224" y="36"/>
                  </a:lnTo>
                  <a:lnTo>
                    <a:pt x="76" y="6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5" name="Freeform 43"/>
            <p:cNvSpPr>
              <a:spLocks/>
            </p:cNvSpPr>
            <p:nvPr/>
          </p:nvSpPr>
          <p:spPr bwMode="auto">
            <a:xfrm>
              <a:off x="2377" y="2337"/>
              <a:ext cx="106" cy="143"/>
            </a:xfrm>
            <a:custGeom>
              <a:avLst/>
              <a:gdLst>
                <a:gd name="T0" fmla="*/ 61 w 213"/>
                <a:gd name="T1" fmla="*/ 0 h 287"/>
                <a:gd name="T2" fmla="*/ 213 w 213"/>
                <a:gd name="T3" fmla="*/ 102 h 287"/>
                <a:gd name="T4" fmla="*/ 0 w 213"/>
                <a:gd name="T5" fmla="*/ 287 h 287"/>
                <a:gd name="T6" fmla="*/ 167 w 213"/>
                <a:gd name="T7" fmla="*/ 112 h 287"/>
                <a:gd name="T8" fmla="*/ 61 w 213"/>
                <a:gd name="T9" fmla="*/ 0 h 287"/>
                <a:gd name="T10" fmla="*/ 61 w 213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87">
                  <a:moveTo>
                    <a:pt x="61" y="0"/>
                  </a:moveTo>
                  <a:lnTo>
                    <a:pt x="213" y="102"/>
                  </a:lnTo>
                  <a:lnTo>
                    <a:pt x="0" y="287"/>
                  </a:lnTo>
                  <a:lnTo>
                    <a:pt x="167" y="1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6" name="Freeform 44"/>
            <p:cNvSpPr>
              <a:spLocks/>
            </p:cNvSpPr>
            <p:nvPr/>
          </p:nvSpPr>
          <p:spPr bwMode="auto">
            <a:xfrm>
              <a:off x="2304" y="2618"/>
              <a:ext cx="179" cy="548"/>
            </a:xfrm>
            <a:custGeom>
              <a:avLst/>
              <a:gdLst>
                <a:gd name="T0" fmla="*/ 41 w 357"/>
                <a:gd name="T1" fmla="*/ 0 h 1097"/>
                <a:gd name="T2" fmla="*/ 36 w 357"/>
                <a:gd name="T3" fmla="*/ 441 h 1097"/>
                <a:gd name="T4" fmla="*/ 51 w 357"/>
                <a:gd name="T5" fmla="*/ 544 h 1097"/>
                <a:gd name="T6" fmla="*/ 93 w 357"/>
                <a:gd name="T7" fmla="*/ 646 h 1097"/>
                <a:gd name="T8" fmla="*/ 194 w 357"/>
                <a:gd name="T9" fmla="*/ 856 h 1097"/>
                <a:gd name="T10" fmla="*/ 357 w 357"/>
                <a:gd name="T11" fmla="*/ 1097 h 1097"/>
                <a:gd name="T12" fmla="*/ 184 w 357"/>
                <a:gd name="T13" fmla="*/ 856 h 1097"/>
                <a:gd name="T14" fmla="*/ 45 w 357"/>
                <a:gd name="T15" fmla="*/ 595 h 1097"/>
                <a:gd name="T16" fmla="*/ 0 w 357"/>
                <a:gd name="T17" fmla="*/ 441 h 1097"/>
                <a:gd name="T18" fmla="*/ 15 w 357"/>
                <a:gd name="T19" fmla="*/ 272 h 1097"/>
                <a:gd name="T20" fmla="*/ 41 w 357"/>
                <a:gd name="T21" fmla="*/ 0 h 1097"/>
                <a:gd name="T22" fmla="*/ 41 w 357"/>
                <a:gd name="T23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97">
                  <a:moveTo>
                    <a:pt x="41" y="0"/>
                  </a:moveTo>
                  <a:lnTo>
                    <a:pt x="36" y="441"/>
                  </a:lnTo>
                  <a:lnTo>
                    <a:pt x="51" y="544"/>
                  </a:lnTo>
                  <a:lnTo>
                    <a:pt x="93" y="646"/>
                  </a:lnTo>
                  <a:lnTo>
                    <a:pt x="194" y="856"/>
                  </a:lnTo>
                  <a:lnTo>
                    <a:pt x="357" y="1097"/>
                  </a:lnTo>
                  <a:lnTo>
                    <a:pt x="184" y="856"/>
                  </a:lnTo>
                  <a:lnTo>
                    <a:pt x="45" y="595"/>
                  </a:lnTo>
                  <a:lnTo>
                    <a:pt x="0" y="441"/>
                  </a:lnTo>
                  <a:lnTo>
                    <a:pt x="15" y="27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7" name="Freeform 45"/>
            <p:cNvSpPr>
              <a:spLocks/>
            </p:cNvSpPr>
            <p:nvPr/>
          </p:nvSpPr>
          <p:spPr bwMode="auto">
            <a:xfrm>
              <a:off x="1943" y="2017"/>
              <a:ext cx="719" cy="1216"/>
            </a:xfrm>
            <a:custGeom>
              <a:avLst/>
              <a:gdLst>
                <a:gd name="T0" fmla="*/ 1438 w 1438"/>
                <a:gd name="T1" fmla="*/ 25 h 2431"/>
                <a:gd name="T2" fmla="*/ 1401 w 1438"/>
                <a:gd name="T3" fmla="*/ 55 h 2431"/>
                <a:gd name="T4" fmla="*/ 1304 w 1438"/>
                <a:gd name="T5" fmla="*/ 230 h 2431"/>
                <a:gd name="T6" fmla="*/ 1126 w 1438"/>
                <a:gd name="T7" fmla="*/ 414 h 2431"/>
                <a:gd name="T8" fmla="*/ 1259 w 1438"/>
                <a:gd name="T9" fmla="*/ 236 h 2431"/>
                <a:gd name="T10" fmla="*/ 1050 w 1438"/>
                <a:gd name="T11" fmla="*/ 317 h 2431"/>
                <a:gd name="T12" fmla="*/ 719 w 1438"/>
                <a:gd name="T13" fmla="*/ 439 h 2431"/>
                <a:gd name="T14" fmla="*/ 616 w 1438"/>
                <a:gd name="T15" fmla="*/ 511 h 2431"/>
                <a:gd name="T16" fmla="*/ 462 w 1438"/>
                <a:gd name="T17" fmla="*/ 720 h 2431"/>
                <a:gd name="T18" fmla="*/ 416 w 1438"/>
                <a:gd name="T19" fmla="*/ 849 h 2431"/>
                <a:gd name="T20" fmla="*/ 338 w 1438"/>
                <a:gd name="T21" fmla="*/ 977 h 2431"/>
                <a:gd name="T22" fmla="*/ 278 w 1438"/>
                <a:gd name="T23" fmla="*/ 1131 h 2431"/>
                <a:gd name="T24" fmla="*/ 232 w 1438"/>
                <a:gd name="T25" fmla="*/ 1330 h 2431"/>
                <a:gd name="T26" fmla="*/ 105 w 1438"/>
                <a:gd name="T27" fmla="*/ 1669 h 2431"/>
                <a:gd name="T28" fmla="*/ 120 w 1438"/>
                <a:gd name="T29" fmla="*/ 1760 h 2431"/>
                <a:gd name="T30" fmla="*/ 202 w 1438"/>
                <a:gd name="T31" fmla="*/ 1887 h 2431"/>
                <a:gd name="T32" fmla="*/ 202 w 1438"/>
                <a:gd name="T33" fmla="*/ 1975 h 2431"/>
                <a:gd name="T34" fmla="*/ 177 w 1438"/>
                <a:gd name="T35" fmla="*/ 2057 h 2431"/>
                <a:gd name="T36" fmla="*/ 289 w 1438"/>
                <a:gd name="T37" fmla="*/ 2068 h 2431"/>
                <a:gd name="T38" fmla="*/ 401 w 1438"/>
                <a:gd name="T39" fmla="*/ 2144 h 2431"/>
                <a:gd name="T40" fmla="*/ 243 w 1438"/>
                <a:gd name="T41" fmla="*/ 2133 h 2431"/>
                <a:gd name="T42" fmla="*/ 135 w 1438"/>
                <a:gd name="T43" fmla="*/ 2159 h 2431"/>
                <a:gd name="T44" fmla="*/ 84 w 1438"/>
                <a:gd name="T45" fmla="*/ 2184 h 2431"/>
                <a:gd name="T46" fmla="*/ 59 w 1438"/>
                <a:gd name="T47" fmla="*/ 2247 h 2431"/>
                <a:gd name="T48" fmla="*/ 84 w 1438"/>
                <a:gd name="T49" fmla="*/ 2307 h 2431"/>
                <a:gd name="T50" fmla="*/ 120 w 1438"/>
                <a:gd name="T51" fmla="*/ 2431 h 2431"/>
                <a:gd name="T52" fmla="*/ 38 w 1438"/>
                <a:gd name="T53" fmla="*/ 2431 h 2431"/>
                <a:gd name="T54" fmla="*/ 38 w 1438"/>
                <a:gd name="T55" fmla="*/ 2344 h 2431"/>
                <a:gd name="T56" fmla="*/ 11 w 1438"/>
                <a:gd name="T57" fmla="*/ 2241 h 2431"/>
                <a:gd name="T58" fmla="*/ 0 w 1438"/>
                <a:gd name="T59" fmla="*/ 2180 h 2431"/>
                <a:gd name="T60" fmla="*/ 23 w 1438"/>
                <a:gd name="T61" fmla="*/ 2123 h 2431"/>
                <a:gd name="T62" fmla="*/ 93 w 1438"/>
                <a:gd name="T63" fmla="*/ 2057 h 2431"/>
                <a:gd name="T64" fmla="*/ 129 w 1438"/>
                <a:gd name="T65" fmla="*/ 2005 h 2431"/>
                <a:gd name="T66" fmla="*/ 145 w 1438"/>
                <a:gd name="T67" fmla="*/ 1969 h 2431"/>
                <a:gd name="T68" fmla="*/ 145 w 1438"/>
                <a:gd name="T69" fmla="*/ 1929 h 2431"/>
                <a:gd name="T70" fmla="*/ 135 w 1438"/>
                <a:gd name="T71" fmla="*/ 1893 h 2431"/>
                <a:gd name="T72" fmla="*/ 110 w 1438"/>
                <a:gd name="T73" fmla="*/ 1857 h 2431"/>
                <a:gd name="T74" fmla="*/ 63 w 1438"/>
                <a:gd name="T75" fmla="*/ 1806 h 2431"/>
                <a:gd name="T76" fmla="*/ 48 w 1438"/>
                <a:gd name="T77" fmla="*/ 1739 h 2431"/>
                <a:gd name="T78" fmla="*/ 48 w 1438"/>
                <a:gd name="T79" fmla="*/ 1678 h 2431"/>
                <a:gd name="T80" fmla="*/ 74 w 1438"/>
                <a:gd name="T81" fmla="*/ 1600 h 2431"/>
                <a:gd name="T82" fmla="*/ 177 w 1438"/>
                <a:gd name="T83" fmla="*/ 1382 h 2431"/>
                <a:gd name="T84" fmla="*/ 211 w 1438"/>
                <a:gd name="T85" fmla="*/ 1243 h 2431"/>
                <a:gd name="T86" fmla="*/ 262 w 1438"/>
                <a:gd name="T87" fmla="*/ 1059 h 2431"/>
                <a:gd name="T88" fmla="*/ 335 w 1438"/>
                <a:gd name="T89" fmla="*/ 901 h 2431"/>
                <a:gd name="T90" fmla="*/ 405 w 1438"/>
                <a:gd name="T91" fmla="*/ 751 h 2431"/>
                <a:gd name="T92" fmla="*/ 513 w 1438"/>
                <a:gd name="T93" fmla="*/ 572 h 2431"/>
                <a:gd name="T94" fmla="*/ 616 w 1438"/>
                <a:gd name="T95" fmla="*/ 466 h 2431"/>
                <a:gd name="T96" fmla="*/ 698 w 1438"/>
                <a:gd name="T97" fmla="*/ 409 h 2431"/>
                <a:gd name="T98" fmla="*/ 943 w 1438"/>
                <a:gd name="T99" fmla="*/ 312 h 2431"/>
                <a:gd name="T100" fmla="*/ 1177 w 1438"/>
                <a:gd name="T101" fmla="*/ 230 h 2431"/>
                <a:gd name="T102" fmla="*/ 1284 w 1438"/>
                <a:gd name="T103" fmla="*/ 188 h 2431"/>
                <a:gd name="T104" fmla="*/ 1386 w 1438"/>
                <a:gd name="T105" fmla="*/ 36 h 2431"/>
                <a:gd name="T106" fmla="*/ 1417 w 1438"/>
                <a:gd name="T107" fmla="*/ 0 h 2431"/>
                <a:gd name="T108" fmla="*/ 1438 w 1438"/>
                <a:gd name="T109" fmla="*/ 25 h 2431"/>
                <a:gd name="T110" fmla="*/ 1438 w 1438"/>
                <a:gd name="T111" fmla="*/ 25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8" h="2431">
                  <a:moveTo>
                    <a:pt x="1438" y="25"/>
                  </a:moveTo>
                  <a:lnTo>
                    <a:pt x="1401" y="55"/>
                  </a:lnTo>
                  <a:lnTo>
                    <a:pt x="1304" y="230"/>
                  </a:lnTo>
                  <a:lnTo>
                    <a:pt x="1126" y="414"/>
                  </a:lnTo>
                  <a:lnTo>
                    <a:pt x="1259" y="236"/>
                  </a:lnTo>
                  <a:lnTo>
                    <a:pt x="1050" y="317"/>
                  </a:lnTo>
                  <a:lnTo>
                    <a:pt x="719" y="439"/>
                  </a:lnTo>
                  <a:lnTo>
                    <a:pt x="616" y="511"/>
                  </a:lnTo>
                  <a:lnTo>
                    <a:pt x="462" y="720"/>
                  </a:lnTo>
                  <a:lnTo>
                    <a:pt x="416" y="849"/>
                  </a:lnTo>
                  <a:lnTo>
                    <a:pt x="338" y="977"/>
                  </a:lnTo>
                  <a:lnTo>
                    <a:pt x="278" y="1131"/>
                  </a:lnTo>
                  <a:lnTo>
                    <a:pt x="232" y="1330"/>
                  </a:lnTo>
                  <a:lnTo>
                    <a:pt x="105" y="1669"/>
                  </a:lnTo>
                  <a:lnTo>
                    <a:pt x="120" y="1760"/>
                  </a:lnTo>
                  <a:lnTo>
                    <a:pt x="202" y="1887"/>
                  </a:lnTo>
                  <a:lnTo>
                    <a:pt x="202" y="1975"/>
                  </a:lnTo>
                  <a:lnTo>
                    <a:pt x="177" y="2057"/>
                  </a:lnTo>
                  <a:lnTo>
                    <a:pt x="289" y="2068"/>
                  </a:lnTo>
                  <a:lnTo>
                    <a:pt x="401" y="2144"/>
                  </a:lnTo>
                  <a:lnTo>
                    <a:pt x="243" y="2133"/>
                  </a:lnTo>
                  <a:lnTo>
                    <a:pt x="135" y="2159"/>
                  </a:lnTo>
                  <a:lnTo>
                    <a:pt x="84" y="2184"/>
                  </a:lnTo>
                  <a:lnTo>
                    <a:pt x="59" y="2247"/>
                  </a:lnTo>
                  <a:lnTo>
                    <a:pt x="84" y="2307"/>
                  </a:lnTo>
                  <a:lnTo>
                    <a:pt x="120" y="2431"/>
                  </a:lnTo>
                  <a:lnTo>
                    <a:pt x="38" y="2431"/>
                  </a:lnTo>
                  <a:lnTo>
                    <a:pt x="38" y="2344"/>
                  </a:lnTo>
                  <a:lnTo>
                    <a:pt x="11" y="2241"/>
                  </a:lnTo>
                  <a:lnTo>
                    <a:pt x="0" y="2180"/>
                  </a:lnTo>
                  <a:lnTo>
                    <a:pt x="23" y="2123"/>
                  </a:lnTo>
                  <a:lnTo>
                    <a:pt x="93" y="2057"/>
                  </a:lnTo>
                  <a:lnTo>
                    <a:pt x="129" y="2005"/>
                  </a:lnTo>
                  <a:lnTo>
                    <a:pt x="145" y="1969"/>
                  </a:lnTo>
                  <a:lnTo>
                    <a:pt x="145" y="1929"/>
                  </a:lnTo>
                  <a:lnTo>
                    <a:pt x="135" y="1893"/>
                  </a:lnTo>
                  <a:lnTo>
                    <a:pt x="110" y="1857"/>
                  </a:lnTo>
                  <a:lnTo>
                    <a:pt x="63" y="1806"/>
                  </a:lnTo>
                  <a:lnTo>
                    <a:pt x="48" y="1739"/>
                  </a:lnTo>
                  <a:lnTo>
                    <a:pt x="48" y="1678"/>
                  </a:lnTo>
                  <a:lnTo>
                    <a:pt x="74" y="1600"/>
                  </a:lnTo>
                  <a:lnTo>
                    <a:pt x="177" y="1382"/>
                  </a:lnTo>
                  <a:lnTo>
                    <a:pt x="211" y="1243"/>
                  </a:lnTo>
                  <a:lnTo>
                    <a:pt x="262" y="1059"/>
                  </a:lnTo>
                  <a:lnTo>
                    <a:pt x="335" y="901"/>
                  </a:lnTo>
                  <a:lnTo>
                    <a:pt x="405" y="751"/>
                  </a:lnTo>
                  <a:lnTo>
                    <a:pt x="513" y="572"/>
                  </a:lnTo>
                  <a:lnTo>
                    <a:pt x="616" y="466"/>
                  </a:lnTo>
                  <a:lnTo>
                    <a:pt x="698" y="409"/>
                  </a:lnTo>
                  <a:lnTo>
                    <a:pt x="943" y="312"/>
                  </a:lnTo>
                  <a:lnTo>
                    <a:pt x="1177" y="230"/>
                  </a:lnTo>
                  <a:lnTo>
                    <a:pt x="1284" y="188"/>
                  </a:lnTo>
                  <a:lnTo>
                    <a:pt x="1386" y="36"/>
                  </a:lnTo>
                  <a:lnTo>
                    <a:pt x="1417" y="0"/>
                  </a:lnTo>
                  <a:lnTo>
                    <a:pt x="1438" y="25"/>
                  </a:lnTo>
                  <a:lnTo>
                    <a:pt x="14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8" name="Freeform 46"/>
            <p:cNvSpPr>
              <a:spLocks/>
            </p:cNvSpPr>
            <p:nvPr/>
          </p:nvSpPr>
          <p:spPr bwMode="auto">
            <a:xfrm>
              <a:off x="2110" y="2524"/>
              <a:ext cx="174" cy="635"/>
            </a:xfrm>
            <a:custGeom>
              <a:avLst/>
              <a:gdLst>
                <a:gd name="T0" fmla="*/ 137 w 348"/>
                <a:gd name="T1" fmla="*/ 0 h 1270"/>
                <a:gd name="T2" fmla="*/ 137 w 348"/>
                <a:gd name="T3" fmla="*/ 435 h 1270"/>
                <a:gd name="T4" fmla="*/ 142 w 348"/>
                <a:gd name="T5" fmla="*/ 711 h 1270"/>
                <a:gd name="T6" fmla="*/ 157 w 348"/>
                <a:gd name="T7" fmla="*/ 890 h 1270"/>
                <a:gd name="T8" fmla="*/ 184 w 348"/>
                <a:gd name="T9" fmla="*/ 1007 h 1270"/>
                <a:gd name="T10" fmla="*/ 239 w 348"/>
                <a:gd name="T11" fmla="*/ 1110 h 1270"/>
                <a:gd name="T12" fmla="*/ 348 w 348"/>
                <a:gd name="T13" fmla="*/ 1270 h 1270"/>
                <a:gd name="T14" fmla="*/ 251 w 348"/>
                <a:gd name="T15" fmla="*/ 1186 h 1270"/>
                <a:gd name="T16" fmla="*/ 127 w 348"/>
                <a:gd name="T17" fmla="*/ 1146 h 1270"/>
                <a:gd name="T18" fmla="*/ 169 w 348"/>
                <a:gd name="T19" fmla="*/ 1070 h 1270"/>
                <a:gd name="T20" fmla="*/ 0 w 348"/>
                <a:gd name="T21" fmla="*/ 977 h 1270"/>
                <a:gd name="T22" fmla="*/ 66 w 348"/>
                <a:gd name="T23" fmla="*/ 983 h 1270"/>
                <a:gd name="T24" fmla="*/ 76 w 348"/>
                <a:gd name="T25" fmla="*/ 838 h 1270"/>
                <a:gd name="T26" fmla="*/ 112 w 348"/>
                <a:gd name="T27" fmla="*/ 542 h 1270"/>
                <a:gd name="T28" fmla="*/ 137 w 348"/>
                <a:gd name="T29" fmla="*/ 0 h 1270"/>
                <a:gd name="T30" fmla="*/ 137 w 348"/>
                <a:gd name="T31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8" h="1270">
                  <a:moveTo>
                    <a:pt x="137" y="0"/>
                  </a:moveTo>
                  <a:lnTo>
                    <a:pt x="137" y="435"/>
                  </a:lnTo>
                  <a:lnTo>
                    <a:pt x="142" y="711"/>
                  </a:lnTo>
                  <a:lnTo>
                    <a:pt x="157" y="890"/>
                  </a:lnTo>
                  <a:lnTo>
                    <a:pt x="184" y="1007"/>
                  </a:lnTo>
                  <a:lnTo>
                    <a:pt x="239" y="1110"/>
                  </a:lnTo>
                  <a:lnTo>
                    <a:pt x="348" y="1270"/>
                  </a:lnTo>
                  <a:lnTo>
                    <a:pt x="251" y="1186"/>
                  </a:lnTo>
                  <a:lnTo>
                    <a:pt x="127" y="1146"/>
                  </a:lnTo>
                  <a:lnTo>
                    <a:pt x="169" y="1070"/>
                  </a:lnTo>
                  <a:lnTo>
                    <a:pt x="0" y="977"/>
                  </a:lnTo>
                  <a:lnTo>
                    <a:pt x="66" y="983"/>
                  </a:lnTo>
                  <a:lnTo>
                    <a:pt x="76" y="838"/>
                  </a:lnTo>
                  <a:lnTo>
                    <a:pt x="112" y="54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9" name="Freeform 47"/>
            <p:cNvSpPr>
              <a:spLocks/>
            </p:cNvSpPr>
            <p:nvPr/>
          </p:nvSpPr>
          <p:spPr bwMode="auto">
            <a:xfrm>
              <a:off x="2312" y="3184"/>
              <a:ext cx="56" cy="49"/>
            </a:xfrm>
            <a:custGeom>
              <a:avLst/>
              <a:gdLst>
                <a:gd name="T0" fmla="*/ 0 w 112"/>
                <a:gd name="T1" fmla="*/ 0 h 99"/>
                <a:gd name="T2" fmla="*/ 112 w 112"/>
                <a:gd name="T3" fmla="*/ 99 h 99"/>
                <a:gd name="T4" fmla="*/ 51 w 112"/>
                <a:gd name="T5" fmla="*/ 99 h 99"/>
                <a:gd name="T6" fmla="*/ 0 w 112"/>
                <a:gd name="T7" fmla="*/ 0 h 99"/>
                <a:gd name="T8" fmla="*/ 0 w 11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9">
                  <a:moveTo>
                    <a:pt x="0" y="0"/>
                  </a:moveTo>
                  <a:lnTo>
                    <a:pt x="112" y="99"/>
                  </a:lnTo>
                  <a:lnTo>
                    <a:pt x="51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0" name="Freeform 48"/>
            <p:cNvSpPr>
              <a:spLocks/>
            </p:cNvSpPr>
            <p:nvPr/>
          </p:nvSpPr>
          <p:spPr bwMode="auto">
            <a:xfrm>
              <a:off x="2621" y="1430"/>
              <a:ext cx="334" cy="138"/>
            </a:xfrm>
            <a:custGeom>
              <a:avLst/>
              <a:gdLst>
                <a:gd name="T0" fmla="*/ 32 w 667"/>
                <a:gd name="T1" fmla="*/ 86 h 276"/>
                <a:gd name="T2" fmla="*/ 93 w 667"/>
                <a:gd name="T3" fmla="*/ 12 h 276"/>
                <a:gd name="T4" fmla="*/ 194 w 667"/>
                <a:gd name="T5" fmla="*/ 0 h 276"/>
                <a:gd name="T6" fmla="*/ 258 w 667"/>
                <a:gd name="T7" fmla="*/ 57 h 276"/>
                <a:gd name="T8" fmla="*/ 437 w 667"/>
                <a:gd name="T9" fmla="*/ 82 h 276"/>
                <a:gd name="T10" fmla="*/ 604 w 667"/>
                <a:gd name="T11" fmla="*/ 143 h 276"/>
                <a:gd name="T12" fmla="*/ 667 w 667"/>
                <a:gd name="T13" fmla="*/ 202 h 276"/>
                <a:gd name="T14" fmla="*/ 498 w 667"/>
                <a:gd name="T15" fmla="*/ 192 h 276"/>
                <a:gd name="T16" fmla="*/ 441 w 667"/>
                <a:gd name="T17" fmla="*/ 242 h 276"/>
                <a:gd name="T18" fmla="*/ 357 w 667"/>
                <a:gd name="T19" fmla="*/ 276 h 276"/>
                <a:gd name="T20" fmla="*/ 234 w 667"/>
                <a:gd name="T21" fmla="*/ 255 h 276"/>
                <a:gd name="T22" fmla="*/ 140 w 667"/>
                <a:gd name="T23" fmla="*/ 230 h 276"/>
                <a:gd name="T24" fmla="*/ 4 w 667"/>
                <a:gd name="T25" fmla="*/ 242 h 276"/>
                <a:gd name="T26" fmla="*/ 0 w 667"/>
                <a:gd name="T27" fmla="*/ 146 h 276"/>
                <a:gd name="T28" fmla="*/ 32 w 667"/>
                <a:gd name="T29" fmla="*/ 86 h 276"/>
                <a:gd name="T30" fmla="*/ 32 w 667"/>
                <a:gd name="T31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7" h="276">
                  <a:moveTo>
                    <a:pt x="32" y="86"/>
                  </a:moveTo>
                  <a:lnTo>
                    <a:pt x="93" y="12"/>
                  </a:lnTo>
                  <a:lnTo>
                    <a:pt x="194" y="0"/>
                  </a:lnTo>
                  <a:lnTo>
                    <a:pt x="258" y="57"/>
                  </a:lnTo>
                  <a:lnTo>
                    <a:pt x="437" y="82"/>
                  </a:lnTo>
                  <a:lnTo>
                    <a:pt x="604" y="143"/>
                  </a:lnTo>
                  <a:lnTo>
                    <a:pt x="667" y="202"/>
                  </a:lnTo>
                  <a:lnTo>
                    <a:pt x="498" y="192"/>
                  </a:lnTo>
                  <a:lnTo>
                    <a:pt x="441" y="242"/>
                  </a:lnTo>
                  <a:lnTo>
                    <a:pt x="357" y="276"/>
                  </a:lnTo>
                  <a:lnTo>
                    <a:pt x="234" y="255"/>
                  </a:lnTo>
                  <a:lnTo>
                    <a:pt x="140" y="230"/>
                  </a:lnTo>
                  <a:lnTo>
                    <a:pt x="4" y="242"/>
                  </a:lnTo>
                  <a:lnTo>
                    <a:pt x="0" y="146"/>
                  </a:lnTo>
                  <a:lnTo>
                    <a:pt x="32" y="86"/>
                  </a:lnTo>
                  <a:lnTo>
                    <a:pt x="32" y="86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1" name="Freeform 49"/>
            <p:cNvSpPr>
              <a:spLocks/>
            </p:cNvSpPr>
            <p:nvPr/>
          </p:nvSpPr>
          <p:spPr bwMode="auto">
            <a:xfrm>
              <a:off x="2774" y="1629"/>
              <a:ext cx="64" cy="137"/>
            </a:xfrm>
            <a:custGeom>
              <a:avLst/>
              <a:gdLst>
                <a:gd name="T0" fmla="*/ 40 w 127"/>
                <a:gd name="T1" fmla="*/ 274 h 274"/>
                <a:gd name="T2" fmla="*/ 0 w 127"/>
                <a:gd name="T3" fmla="*/ 202 h 274"/>
                <a:gd name="T4" fmla="*/ 17 w 127"/>
                <a:gd name="T5" fmla="*/ 149 h 274"/>
                <a:gd name="T6" fmla="*/ 28 w 127"/>
                <a:gd name="T7" fmla="*/ 99 h 274"/>
                <a:gd name="T8" fmla="*/ 19 w 127"/>
                <a:gd name="T9" fmla="*/ 21 h 274"/>
                <a:gd name="T10" fmla="*/ 44 w 127"/>
                <a:gd name="T11" fmla="*/ 0 h 274"/>
                <a:gd name="T12" fmla="*/ 84 w 127"/>
                <a:gd name="T13" fmla="*/ 27 h 274"/>
                <a:gd name="T14" fmla="*/ 103 w 127"/>
                <a:gd name="T15" fmla="*/ 101 h 274"/>
                <a:gd name="T16" fmla="*/ 127 w 127"/>
                <a:gd name="T17" fmla="*/ 175 h 274"/>
                <a:gd name="T18" fmla="*/ 108 w 127"/>
                <a:gd name="T19" fmla="*/ 246 h 274"/>
                <a:gd name="T20" fmla="*/ 89 w 127"/>
                <a:gd name="T21" fmla="*/ 268 h 274"/>
                <a:gd name="T22" fmla="*/ 66 w 127"/>
                <a:gd name="T23" fmla="*/ 274 h 274"/>
                <a:gd name="T24" fmla="*/ 40 w 127"/>
                <a:gd name="T25" fmla="*/ 274 h 274"/>
                <a:gd name="T26" fmla="*/ 40 w 127"/>
                <a:gd name="T2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74">
                  <a:moveTo>
                    <a:pt x="40" y="274"/>
                  </a:moveTo>
                  <a:lnTo>
                    <a:pt x="0" y="202"/>
                  </a:lnTo>
                  <a:lnTo>
                    <a:pt x="17" y="149"/>
                  </a:lnTo>
                  <a:lnTo>
                    <a:pt x="28" y="99"/>
                  </a:lnTo>
                  <a:lnTo>
                    <a:pt x="19" y="21"/>
                  </a:lnTo>
                  <a:lnTo>
                    <a:pt x="44" y="0"/>
                  </a:lnTo>
                  <a:lnTo>
                    <a:pt x="84" y="27"/>
                  </a:lnTo>
                  <a:lnTo>
                    <a:pt x="103" y="101"/>
                  </a:lnTo>
                  <a:lnTo>
                    <a:pt x="127" y="175"/>
                  </a:lnTo>
                  <a:lnTo>
                    <a:pt x="108" y="246"/>
                  </a:lnTo>
                  <a:lnTo>
                    <a:pt x="89" y="268"/>
                  </a:lnTo>
                  <a:lnTo>
                    <a:pt x="66" y="274"/>
                  </a:lnTo>
                  <a:lnTo>
                    <a:pt x="40" y="274"/>
                  </a:lnTo>
                  <a:lnTo>
                    <a:pt x="40" y="274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2" name="Freeform 50"/>
            <p:cNvSpPr>
              <a:spLocks/>
            </p:cNvSpPr>
            <p:nvPr/>
          </p:nvSpPr>
          <p:spPr bwMode="auto">
            <a:xfrm>
              <a:off x="2857" y="1735"/>
              <a:ext cx="38" cy="24"/>
            </a:xfrm>
            <a:custGeom>
              <a:avLst/>
              <a:gdLst>
                <a:gd name="T0" fmla="*/ 0 w 76"/>
                <a:gd name="T1" fmla="*/ 27 h 48"/>
                <a:gd name="T2" fmla="*/ 27 w 76"/>
                <a:gd name="T3" fmla="*/ 2 h 48"/>
                <a:gd name="T4" fmla="*/ 52 w 76"/>
                <a:gd name="T5" fmla="*/ 0 h 48"/>
                <a:gd name="T6" fmla="*/ 67 w 76"/>
                <a:gd name="T7" fmla="*/ 17 h 48"/>
                <a:gd name="T8" fmla="*/ 76 w 76"/>
                <a:gd name="T9" fmla="*/ 48 h 48"/>
                <a:gd name="T10" fmla="*/ 46 w 76"/>
                <a:gd name="T11" fmla="*/ 48 h 48"/>
                <a:gd name="T12" fmla="*/ 8 w 76"/>
                <a:gd name="T13" fmla="*/ 44 h 48"/>
                <a:gd name="T14" fmla="*/ 0 w 76"/>
                <a:gd name="T15" fmla="*/ 27 h 48"/>
                <a:gd name="T16" fmla="*/ 0 w 76"/>
                <a:gd name="T17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8">
                  <a:moveTo>
                    <a:pt x="0" y="27"/>
                  </a:moveTo>
                  <a:lnTo>
                    <a:pt x="27" y="2"/>
                  </a:lnTo>
                  <a:lnTo>
                    <a:pt x="52" y="0"/>
                  </a:lnTo>
                  <a:lnTo>
                    <a:pt x="67" y="17"/>
                  </a:lnTo>
                  <a:lnTo>
                    <a:pt x="76" y="48"/>
                  </a:lnTo>
                  <a:lnTo>
                    <a:pt x="46" y="48"/>
                  </a:lnTo>
                  <a:lnTo>
                    <a:pt x="8" y="4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3" name="Freeform 51"/>
            <p:cNvSpPr>
              <a:spLocks/>
            </p:cNvSpPr>
            <p:nvPr/>
          </p:nvSpPr>
          <p:spPr bwMode="auto">
            <a:xfrm>
              <a:off x="2584" y="1711"/>
              <a:ext cx="150" cy="103"/>
            </a:xfrm>
            <a:custGeom>
              <a:avLst/>
              <a:gdLst>
                <a:gd name="T0" fmla="*/ 30 w 300"/>
                <a:gd name="T1" fmla="*/ 9 h 205"/>
                <a:gd name="T2" fmla="*/ 78 w 300"/>
                <a:gd name="T3" fmla="*/ 24 h 205"/>
                <a:gd name="T4" fmla="*/ 154 w 300"/>
                <a:gd name="T5" fmla="*/ 38 h 205"/>
                <a:gd name="T6" fmla="*/ 239 w 300"/>
                <a:gd name="T7" fmla="*/ 23 h 205"/>
                <a:gd name="T8" fmla="*/ 300 w 300"/>
                <a:gd name="T9" fmla="*/ 0 h 205"/>
                <a:gd name="T10" fmla="*/ 300 w 300"/>
                <a:gd name="T11" fmla="*/ 30 h 205"/>
                <a:gd name="T12" fmla="*/ 256 w 300"/>
                <a:gd name="T13" fmla="*/ 80 h 205"/>
                <a:gd name="T14" fmla="*/ 194 w 300"/>
                <a:gd name="T15" fmla="*/ 146 h 205"/>
                <a:gd name="T16" fmla="*/ 127 w 300"/>
                <a:gd name="T17" fmla="*/ 203 h 205"/>
                <a:gd name="T18" fmla="*/ 81 w 300"/>
                <a:gd name="T19" fmla="*/ 205 h 205"/>
                <a:gd name="T20" fmla="*/ 11 w 300"/>
                <a:gd name="T21" fmla="*/ 158 h 205"/>
                <a:gd name="T22" fmla="*/ 0 w 300"/>
                <a:gd name="T23" fmla="*/ 95 h 205"/>
                <a:gd name="T24" fmla="*/ 17 w 300"/>
                <a:gd name="T25" fmla="*/ 36 h 205"/>
                <a:gd name="T26" fmla="*/ 30 w 300"/>
                <a:gd name="T27" fmla="*/ 9 h 205"/>
                <a:gd name="T28" fmla="*/ 30 w 300"/>
                <a:gd name="T29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205">
                  <a:moveTo>
                    <a:pt x="30" y="9"/>
                  </a:moveTo>
                  <a:lnTo>
                    <a:pt x="78" y="24"/>
                  </a:lnTo>
                  <a:lnTo>
                    <a:pt x="154" y="38"/>
                  </a:lnTo>
                  <a:lnTo>
                    <a:pt x="239" y="23"/>
                  </a:lnTo>
                  <a:lnTo>
                    <a:pt x="300" y="0"/>
                  </a:lnTo>
                  <a:lnTo>
                    <a:pt x="300" y="30"/>
                  </a:lnTo>
                  <a:lnTo>
                    <a:pt x="256" y="80"/>
                  </a:lnTo>
                  <a:lnTo>
                    <a:pt x="194" y="146"/>
                  </a:lnTo>
                  <a:lnTo>
                    <a:pt x="127" y="203"/>
                  </a:lnTo>
                  <a:lnTo>
                    <a:pt x="81" y="205"/>
                  </a:lnTo>
                  <a:lnTo>
                    <a:pt x="11" y="158"/>
                  </a:lnTo>
                  <a:lnTo>
                    <a:pt x="0" y="95"/>
                  </a:lnTo>
                  <a:lnTo>
                    <a:pt x="17" y="36"/>
                  </a:lnTo>
                  <a:lnTo>
                    <a:pt x="30" y="9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4" name="Freeform 52"/>
            <p:cNvSpPr>
              <a:spLocks/>
            </p:cNvSpPr>
            <p:nvPr/>
          </p:nvSpPr>
          <p:spPr bwMode="auto">
            <a:xfrm>
              <a:off x="2862" y="1662"/>
              <a:ext cx="165" cy="104"/>
            </a:xfrm>
            <a:custGeom>
              <a:avLst/>
              <a:gdLst>
                <a:gd name="T0" fmla="*/ 0 w 329"/>
                <a:gd name="T1" fmla="*/ 59 h 207"/>
                <a:gd name="T2" fmla="*/ 76 w 329"/>
                <a:gd name="T3" fmla="*/ 63 h 207"/>
                <a:gd name="T4" fmla="*/ 156 w 329"/>
                <a:gd name="T5" fmla="*/ 59 h 207"/>
                <a:gd name="T6" fmla="*/ 232 w 329"/>
                <a:gd name="T7" fmla="*/ 36 h 207"/>
                <a:gd name="T8" fmla="*/ 302 w 329"/>
                <a:gd name="T9" fmla="*/ 0 h 207"/>
                <a:gd name="T10" fmla="*/ 329 w 329"/>
                <a:gd name="T11" fmla="*/ 34 h 207"/>
                <a:gd name="T12" fmla="*/ 327 w 329"/>
                <a:gd name="T13" fmla="*/ 122 h 207"/>
                <a:gd name="T14" fmla="*/ 296 w 329"/>
                <a:gd name="T15" fmla="*/ 184 h 207"/>
                <a:gd name="T16" fmla="*/ 251 w 329"/>
                <a:gd name="T17" fmla="*/ 207 h 207"/>
                <a:gd name="T18" fmla="*/ 175 w 329"/>
                <a:gd name="T19" fmla="*/ 200 h 207"/>
                <a:gd name="T20" fmla="*/ 112 w 329"/>
                <a:gd name="T21" fmla="*/ 160 h 207"/>
                <a:gd name="T22" fmla="*/ 42 w 329"/>
                <a:gd name="T23" fmla="*/ 108 h 207"/>
                <a:gd name="T24" fmla="*/ 0 w 329"/>
                <a:gd name="T25" fmla="*/ 59 h 207"/>
                <a:gd name="T26" fmla="*/ 0 w 329"/>
                <a:gd name="T27" fmla="*/ 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207">
                  <a:moveTo>
                    <a:pt x="0" y="59"/>
                  </a:moveTo>
                  <a:lnTo>
                    <a:pt x="76" y="63"/>
                  </a:lnTo>
                  <a:lnTo>
                    <a:pt x="156" y="59"/>
                  </a:lnTo>
                  <a:lnTo>
                    <a:pt x="232" y="36"/>
                  </a:lnTo>
                  <a:lnTo>
                    <a:pt x="302" y="0"/>
                  </a:lnTo>
                  <a:lnTo>
                    <a:pt x="329" y="34"/>
                  </a:lnTo>
                  <a:lnTo>
                    <a:pt x="327" y="122"/>
                  </a:lnTo>
                  <a:lnTo>
                    <a:pt x="296" y="184"/>
                  </a:lnTo>
                  <a:lnTo>
                    <a:pt x="251" y="207"/>
                  </a:lnTo>
                  <a:lnTo>
                    <a:pt x="175" y="200"/>
                  </a:lnTo>
                  <a:lnTo>
                    <a:pt x="112" y="160"/>
                  </a:lnTo>
                  <a:lnTo>
                    <a:pt x="42" y="108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5" name="Freeform 53"/>
            <p:cNvSpPr>
              <a:spLocks/>
            </p:cNvSpPr>
            <p:nvPr/>
          </p:nvSpPr>
          <p:spPr bwMode="auto">
            <a:xfrm>
              <a:off x="2696" y="1796"/>
              <a:ext cx="242" cy="61"/>
            </a:xfrm>
            <a:custGeom>
              <a:avLst/>
              <a:gdLst>
                <a:gd name="T0" fmla="*/ 0 w 485"/>
                <a:gd name="T1" fmla="*/ 122 h 122"/>
                <a:gd name="T2" fmla="*/ 21 w 485"/>
                <a:gd name="T3" fmla="*/ 70 h 122"/>
                <a:gd name="T4" fmla="*/ 118 w 485"/>
                <a:gd name="T5" fmla="*/ 23 h 122"/>
                <a:gd name="T6" fmla="*/ 158 w 485"/>
                <a:gd name="T7" fmla="*/ 13 h 122"/>
                <a:gd name="T8" fmla="*/ 196 w 485"/>
                <a:gd name="T9" fmla="*/ 28 h 122"/>
                <a:gd name="T10" fmla="*/ 243 w 485"/>
                <a:gd name="T11" fmla="*/ 61 h 122"/>
                <a:gd name="T12" fmla="*/ 293 w 485"/>
                <a:gd name="T13" fmla="*/ 51 h 122"/>
                <a:gd name="T14" fmla="*/ 340 w 485"/>
                <a:gd name="T15" fmla="*/ 21 h 122"/>
                <a:gd name="T16" fmla="*/ 377 w 485"/>
                <a:gd name="T17" fmla="*/ 0 h 122"/>
                <a:gd name="T18" fmla="*/ 418 w 485"/>
                <a:gd name="T19" fmla="*/ 23 h 122"/>
                <a:gd name="T20" fmla="*/ 454 w 485"/>
                <a:gd name="T21" fmla="*/ 23 h 122"/>
                <a:gd name="T22" fmla="*/ 485 w 485"/>
                <a:gd name="T23" fmla="*/ 68 h 122"/>
                <a:gd name="T24" fmla="*/ 434 w 485"/>
                <a:gd name="T25" fmla="*/ 93 h 122"/>
                <a:gd name="T26" fmla="*/ 373 w 485"/>
                <a:gd name="T27" fmla="*/ 101 h 122"/>
                <a:gd name="T28" fmla="*/ 293 w 485"/>
                <a:gd name="T29" fmla="*/ 101 h 122"/>
                <a:gd name="T30" fmla="*/ 213 w 485"/>
                <a:gd name="T31" fmla="*/ 106 h 122"/>
                <a:gd name="T32" fmla="*/ 99 w 485"/>
                <a:gd name="T33" fmla="*/ 118 h 122"/>
                <a:gd name="T34" fmla="*/ 0 w 485"/>
                <a:gd name="T35" fmla="*/ 122 h 122"/>
                <a:gd name="T36" fmla="*/ 0 w 485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122">
                  <a:moveTo>
                    <a:pt x="0" y="122"/>
                  </a:moveTo>
                  <a:lnTo>
                    <a:pt x="21" y="70"/>
                  </a:lnTo>
                  <a:lnTo>
                    <a:pt x="118" y="23"/>
                  </a:lnTo>
                  <a:lnTo>
                    <a:pt x="158" y="13"/>
                  </a:lnTo>
                  <a:lnTo>
                    <a:pt x="196" y="28"/>
                  </a:lnTo>
                  <a:lnTo>
                    <a:pt x="243" y="61"/>
                  </a:lnTo>
                  <a:lnTo>
                    <a:pt x="293" y="51"/>
                  </a:lnTo>
                  <a:lnTo>
                    <a:pt x="340" y="21"/>
                  </a:lnTo>
                  <a:lnTo>
                    <a:pt x="377" y="0"/>
                  </a:lnTo>
                  <a:lnTo>
                    <a:pt x="418" y="23"/>
                  </a:lnTo>
                  <a:lnTo>
                    <a:pt x="454" y="23"/>
                  </a:lnTo>
                  <a:lnTo>
                    <a:pt x="485" y="68"/>
                  </a:lnTo>
                  <a:lnTo>
                    <a:pt x="434" y="93"/>
                  </a:lnTo>
                  <a:lnTo>
                    <a:pt x="373" y="101"/>
                  </a:lnTo>
                  <a:lnTo>
                    <a:pt x="293" y="101"/>
                  </a:lnTo>
                  <a:lnTo>
                    <a:pt x="213" y="106"/>
                  </a:lnTo>
                  <a:lnTo>
                    <a:pt x="99" y="11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6" name="Freeform 54"/>
            <p:cNvSpPr>
              <a:spLocks/>
            </p:cNvSpPr>
            <p:nvPr/>
          </p:nvSpPr>
          <p:spPr bwMode="auto">
            <a:xfrm>
              <a:off x="2662" y="1916"/>
              <a:ext cx="274" cy="137"/>
            </a:xfrm>
            <a:custGeom>
              <a:avLst/>
              <a:gdLst>
                <a:gd name="T0" fmla="*/ 0 w 547"/>
                <a:gd name="T1" fmla="*/ 71 h 274"/>
                <a:gd name="T2" fmla="*/ 41 w 547"/>
                <a:gd name="T3" fmla="*/ 173 h 274"/>
                <a:gd name="T4" fmla="*/ 81 w 547"/>
                <a:gd name="T5" fmla="*/ 221 h 274"/>
                <a:gd name="T6" fmla="*/ 146 w 547"/>
                <a:gd name="T7" fmla="*/ 270 h 274"/>
                <a:gd name="T8" fmla="*/ 167 w 547"/>
                <a:gd name="T9" fmla="*/ 274 h 274"/>
                <a:gd name="T10" fmla="*/ 110 w 547"/>
                <a:gd name="T11" fmla="*/ 194 h 274"/>
                <a:gd name="T12" fmla="*/ 98 w 547"/>
                <a:gd name="T13" fmla="*/ 156 h 274"/>
                <a:gd name="T14" fmla="*/ 161 w 547"/>
                <a:gd name="T15" fmla="*/ 194 h 274"/>
                <a:gd name="T16" fmla="*/ 218 w 547"/>
                <a:gd name="T17" fmla="*/ 213 h 274"/>
                <a:gd name="T18" fmla="*/ 321 w 547"/>
                <a:gd name="T19" fmla="*/ 217 h 274"/>
                <a:gd name="T20" fmla="*/ 399 w 547"/>
                <a:gd name="T21" fmla="*/ 206 h 274"/>
                <a:gd name="T22" fmla="*/ 465 w 547"/>
                <a:gd name="T23" fmla="*/ 194 h 274"/>
                <a:gd name="T24" fmla="*/ 532 w 547"/>
                <a:gd name="T25" fmla="*/ 137 h 274"/>
                <a:gd name="T26" fmla="*/ 547 w 547"/>
                <a:gd name="T27" fmla="*/ 63 h 274"/>
                <a:gd name="T28" fmla="*/ 530 w 547"/>
                <a:gd name="T29" fmla="*/ 4 h 274"/>
                <a:gd name="T30" fmla="*/ 467 w 547"/>
                <a:gd name="T31" fmla="*/ 67 h 274"/>
                <a:gd name="T32" fmla="*/ 424 w 547"/>
                <a:gd name="T33" fmla="*/ 95 h 274"/>
                <a:gd name="T34" fmla="*/ 317 w 547"/>
                <a:gd name="T35" fmla="*/ 99 h 274"/>
                <a:gd name="T36" fmla="*/ 214 w 547"/>
                <a:gd name="T37" fmla="*/ 97 h 274"/>
                <a:gd name="T38" fmla="*/ 140 w 547"/>
                <a:gd name="T39" fmla="*/ 78 h 274"/>
                <a:gd name="T40" fmla="*/ 76 w 547"/>
                <a:gd name="T41" fmla="*/ 52 h 274"/>
                <a:gd name="T42" fmla="*/ 39 w 547"/>
                <a:gd name="T43" fmla="*/ 0 h 274"/>
                <a:gd name="T44" fmla="*/ 11 w 547"/>
                <a:gd name="T45" fmla="*/ 23 h 274"/>
                <a:gd name="T46" fmla="*/ 0 w 547"/>
                <a:gd name="T47" fmla="*/ 71 h 274"/>
                <a:gd name="T48" fmla="*/ 0 w 547"/>
                <a:gd name="T49" fmla="*/ 7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7" h="274">
                  <a:moveTo>
                    <a:pt x="0" y="71"/>
                  </a:moveTo>
                  <a:lnTo>
                    <a:pt x="41" y="173"/>
                  </a:lnTo>
                  <a:lnTo>
                    <a:pt x="81" y="221"/>
                  </a:lnTo>
                  <a:lnTo>
                    <a:pt x="146" y="270"/>
                  </a:lnTo>
                  <a:lnTo>
                    <a:pt x="167" y="274"/>
                  </a:lnTo>
                  <a:lnTo>
                    <a:pt x="110" y="194"/>
                  </a:lnTo>
                  <a:lnTo>
                    <a:pt x="98" y="156"/>
                  </a:lnTo>
                  <a:lnTo>
                    <a:pt x="161" y="194"/>
                  </a:lnTo>
                  <a:lnTo>
                    <a:pt x="218" y="213"/>
                  </a:lnTo>
                  <a:lnTo>
                    <a:pt x="321" y="217"/>
                  </a:lnTo>
                  <a:lnTo>
                    <a:pt x="399" y="206"/>
                  </a:lnTo>
                  <a:lnTo>
                    <a:pt x="465" y="194"/>
                  </a:lnTo>
                  <a:lnTo>
                    <a:pt x="532" y="137"/>
                  </a:lnTo>
                  <a:lnTo>
                    <a:pt x="547" y="63"/>
                  </a:lnTo>
                  <a:lnTo>
                    <a:pt x="530" y="4"/>
                  </a:lnTo>
                  <a:lnTo>
                    <a:pt x="467" y="67"/>
                  </a:lnTo>
                  <a:lnTo>
                    <a:pt x="424" y="95"/>
                  </a:lnTo>
                  <a:lnTo>
                    <a:pt x="317" y="99"/>
                  </a:lnTo>
                  <a:lnTo>
                    <a:pt x="214" y="97"/>
                  </a:lnTo>
                  <a:lnTo>
                    <a:pt x="140" y="78"/>
                  </a:lnTo>
                  <a:lnTo>
                    <a:pt x="76" y="52"/>
                  </a:lnTo>
                  <a:lnTo>
                    <a:pt x="39" y="0"/>
                  </a:lnTo>
                  <a:lnTo>
                    <a:pt x="11" y="23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7" name="Freeform 55"/>
            <p:cNvSpPr>
              <a:spLocks/>
            </p:cNvSpPr>
            <p:nvPr/>
          </p:nvSpPr>
          <p:spPr bwMode="auto">
            <a:xfrm>
              <a:off x="2563" y="1967"/>
              <a:ext cx="571" cy="1083"/>
            </a:xfrm>
            <a:custGeom>
              <a:avLst/>
              <a:gdLst>
                <a:gd name="T0" fmla="*/ 977 w 1143"/>
                <a:gd name="T1" fmla="*/ 120 h 2165"/>
                <a:gd name="T2" fmla="*/ 759 w 1143"/>
                <a:gd name="T3" fmla="*/ 506 h 2165"/>
                <a:gd name="T4" fmla="*/ 416 w 1143"/>
                <a:gd name="T5" fmla="*/ 1046 h 2165"/>
                <a:gd name="T6" fmla="*/ 222 w 1143"/>
                <a:gd name="T7" fmla="*/ 1382 h 2165"/>
                <a:gd name="T8" fmla="*/ 102 w 1143"/>
                <a:gd name="T9" fmla="*/ 1534 h 2165"/>
                <a:gd name="T10" fmla="*/ 59 w 1143"/>
                <a:gd name="T11" fmla="*/ 1690 h 2165"/>
                <a:gd name="T12" fmla="*/ 0 w 1143"/>
                <a:gd name="T13" fmla="*/ 2045 h 2165"/>
                <a:gd name="T14" fmla="*/ 66 w 1143"/>
                <a:gd name="T15" fmla="*/ 2165 h 2165"/>
                <a:gd name="T16" fmla="*/ 289 w 1143"/>
                <a:gd name="T17" fmla="*/ 1760 h 2165"/>
                <a:gd name="T18" fmla="*/ 549 w 1143"/>
                <a:gd name="T19" fmla="*/ 1498 h 2165"/>
                <a:gd name="T20" fmla="*/ 1010 w 1143"/>
                <a:gd name="T21" fmla="*/ 1068 h 2165"/>
                <a:gd name="T22" fmla="*/ 821 w 1143"/>
                <a:gd name="T23" fmla="*/ 848 h 2165"/>
                <a:gd name="T24" fmla="*/ 755 w 1143"/>
                <a:gd name="T25" fmla="*/ 732 h 2165"/>
                <a:gd name="T26" fmla="*/ 1055 w 1143"/>
                <a:gd name="T27" fmla="*/ 658 h 2165"/>
                <a:gd name="T28" fmla="*/ 1108 w 1143"/>
                <a:gd name="T29" fmla="*/ 456 h 2165"/>
                <a:gd name="T30" fmla="*/ 1143 w 1143"/>
                <a:gd name="T31" fmla="*/ 272 h 2165"/>
                <a:gd name="T32" fmla="*/ 1133 w 1143"/>
                <a:gd name="T33" fmla="*/ 164 h 2165"/>
                <a:gd name="T34" fmla="*/ 1059 w 1143"/>
                <a:gd name="T35" fmla="*/ 61 h 2165"/>
                <a:gd name="T36" fmla="*/ 1027 w 1143"/>
                <a:gd name="T37" fmla="*/ 0 h 2165"/>
                <a:gd name="T38" fmla="*/ 977 w 1143"/>
                <a:gd name="T39" fmla="*/ 120 h 2165"/>
                <a:gd name="T40" fmla="*/ 977 w 1143"/>
                <a:gd name="T41" fmla="*/ 12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3" h="2165">
                  <a:moveTo>
                    <a:pt x="977" y="120"/>
                  </a:moveTo>
                  <a:lnTo>
                    <a:pt x="759" y="506"/>
                  </a:lnTo>
                  <a:lnTo>
                    <a:pt x="416" y="1046"/>
                  </a:lnTo>
                  <a:lnTo>
                    <a:pt x="222" y="1382"/>
                  </a:lnTo>
                  <a:lnTo>
                    <a:pt x="102" y="1534"/>
                  </a:lnTo>
                  <a:lnTo>
                    <a:pt x="59" y="1690"/>
                  </a:lnTo>
                  <a:lnTo>
                    <a:pt x="0" y="2045"/>
                  </a:lnTo>
                  <a:lnTo>
                    <a:pt x="66" y="2165"/>
                  </a:lnTo>
                  <a:lnTo>
                    <a:pt x="289" y="1760"/>
                  </a:lnTo>
                  <a:lnTo>
                    <a:pt x="549" y="1498"/>
                  </a:lnTo>
                  <a:lnTo>
                    <a:pt x="1010" y="1068"/>
                  </a:lnTo>
                  <a:lnTo>
                    <a:pt x="821" y="848"/>
                  </a:lnTo>
                  <a:lnTo>
                    <a:pt x="755" y="732"/>
                  </a:lnTo>
                  <a:lnTo>
                    <a:pt x="1055" y="658"/>
                  </a:lnTo>
                  <a:lnTo>
                    <a:pt x="1108" y="456"/>
                  </a:lnTo>
                  <a:lnTo>
                    <a:pt x="1143" y="272"/>
                  </a:lnTo>
                  <a:lnTo>
                    <a:pt x="1133" y="164"/>
                  </a:lnTo>
                  <a:lnTo>
                    <a:pt x="1059" y="61"/>
                  </a:lnTo>
                  <a:lnTo>
                    <a:pt x="1027" y="0"/>
                  </a:lnTo>
                  <a:lnTo>
                    <a:pt x="977" y="120"/>
                  </a:lnTo>
                  <a:lnTo>
                    <a:pt x="977" y="12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8" name="Freeform 56"/>
            <p:cNvSpPr>
              <a:spLocks/>
            </p:cNvSpPr>
            <p:nvPr/>
          </p:nvSpPr>
          <p:spPr bwMode="auto">
            <a:xfrm>
              <a:off x="2744" y="2096"/>
              <a:ext cx="699" cy="1115"/>
            </a:xfrm>
            <a:custGeom>
              <a:avLst/>
              <a:gdLst>
                <a:gd name="T0" fmla="*/ 890 w 1398"/>
                <a:gd name="T1" fmla="*/ 0 h 2229"/>
                <a:gd name="T2" fmla="*/ 869 w 1398"/>
                <a:gd name="T3" fmla="*/ 275 h 2229"/>
                <a:gd name="T4" fmla="*/ 829 w 1398"/>
                <a:gd name="T5" fmla="*/ 526 h 2229"/>
                <a:gd name="T6" fmla="*/ 787 w 1398"/>
                <a:gd name="T7" fmla="*/ 589 h 2229"/>
                <a:gd name="T8" fmla="*/ 726 w 1398"/>
                <a:gd name="T9" fmla="*/ 631 h 2229"/>
                <a:gd name="T10" fmla="*/ 766 w 1398"/>
                <a:gd name="T11" fmla="*/ 737 h 2229"/>
                <a:gd name="T12" fmla="*/ 675 w 1398"/>
                <a:gd name="T13" fmla="*/ 979 h 2229"/>
                <a:gd name="T14" fmla="*/ 557 w 1398"/>
                <a:gd name="T15" fmla="*/ 1131 h 2229"/>
                <a:gd name="T16" fmla="*/ 382 w 1398"/>
                <a:gd name="T17" fmla="*/ 1296 h 2229"/>
                <a:gd name="T18" fmla="*/ 230 w 1398"/>
                <a:gd name="T19" fmla="*/ 1494 h 2229"/>
                <a:gd name="T20" fmla="*/ 148 w 1398"/>
                <a:gd name="T21" fmla="*/ 1625 h 2229"/>
                <a:gd name="T22" fmla="*/ 82 w 1398"/>
                <a:gd name="T23" fmla="*/ 1790 h 2229"/>
                <a:gd name="T24" fmla="*/ 11 w 1398"/>
                <a:gd name="T25" fmla="*/ 2003 h 2229"/>
                <a:gd name="T26" fmla="*/ 0 w 1398"/>
                <a:gd name="T27" fmla="*/ 2157 h 2229"/>
                <a:gd name="T28" fmla="*/ 67 w 1398"/>
                <a:gd name="T29" fmla="*/ 2225 h 2229"/>
                <a:gd name="T30" fmla="*/ 578 w 1398"/>
                <a:gd name="T31" fmla="*/ 2229 h 2229"/>
                <a:gd name="T32" fmla="*/ 453 w 1398"/>
                <a:gd name="T33" fmla="*/ 1984 h 2229"/>
                <a:gd name="T34" fmla="*/ 477 w 1398"/>
                <a:gd name="T35" fmla="*/ 1748 h 2229"/>
                <a:gd name="T36" fmla="*/ 660 w 1398"/>
                <a:gd name="T37" fmla="*/ 1522 h 2229"/>
                <a:gd name="T38" fmla="*/ 840 w 1398"/>
                <a:gd name="T39" fmla="*/ 1328 h 2229"/>
                <a:gd name="T40" fmla="*/ 996 w 1398"/>
                <a:gd name="T41" fmla="*/ 1155 h 2229"/>
                <a:gd name="T42" fmla="*/ 1118 w 1398"/>
                <a:gd name="T43" fmla="*/ 883 h 2229"/>
                <a:gd name="T44" fmla="*/ 1261 w 1398"/>
                <a:gd name="T45" fmla="*/ 536 h 2229"/>
                <a:gd name="T46" fmla="*/ 1323 w 1398"/>
                <a:gd name="T47" fmla="*/ 308 h 2229"/>
                <a:gd name="T48" fmla="*/ 1398 w 1398"/>
                <a:gd name="T49" fmla="*/ 112 h 2229"/>
                <a:gd name="T50" fmla="*/ 1168 w 1398"/>
                <a:gd name="T51" fmla="*/ 62 h 2229"/>
                <a:gd name="T52" fmla="*/ 1006 w 1398"/>
                <a:gd name="T53" fmla="*/ 24 h 2229"/>
                <a:gd name="T54" fmla="*/ 890 w 1398"/>
                <a:gd name="T55" fmla="*/ 0 h 2229"/>
                <a:gd name="T56" fmla="*/ 890 w 1398"/>
                <a:gd name="T57" fmla="*/ 0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8" h="2229">
                  <a:moveTo>
                    <a:pt x="890" y="0"/>
                  </a:moveTo>
                  <a:lnTo>
                    <a:pt x="869" y="275"/>
                  </a:lnTo>
                  <a:lnTo>
                    <a:pt x="829" y="526"/>
                  </a:lnTo>
                  <a:lnTo>
                    <a:pt x="787" y="589"/>
                  </a:lnTo>
                  <a:lnTo>
                    <a:pt x="726" y="631"/>
                  </a:lnTo>
                  <a:lnTo>
                    <a:pt x="766" y="737"/>
                  </a:lnTo>
                  <a:lnTo>
                    <a:pt x="675" y="979"/>
                  </a:lnTo>
                  <a:lnTo>
                    <a:pt x="557" y="1131"/>
                  </a:lnTo>
                  <a:lnTo>
                    <a:pt x="382" y="1296"/>
                  </a:lnTo>
                  <a:lnTo>
                    <a:pt x="230" y="1494"/>
                  </a:lnTo>
                  <a:lnTo>
                    <a:pt x="148" y="1625"/>
                  </a:lnTo>
                  <a:lnTo>
                    <a:pt x="82" y="1790"/>
                  </a:lnTo>
                  <a:lnTo>
                    <a:pt x="11" y="2003"/>
                  </a:lnTo>
                  <a:lnTo>
                    <a:pt x="0" y="2157"/>
                  </a:lnTo>
                  <a:lnTo>
                    <a:pt x="67" y="2225"/>
                  </a:lnTo>
                  <a:lnTo>
                    <a:pt x="578" y="2229"/>
                  </a:lnTo>
                  <a:lnTo>
                    <a:pt x="453" y="1984"/>
                  </a:lnTo>
                  <a:lnTo>
                    <a:pt x="477" y="1748"/>
                  </a:lnTo>
                  <a:lnTo>
                    <a:pt x="660" y="1522"/>
                  </a:lnTo>
                  <a:lnTo>
                    <a:pt x="840" y="1328"/>
                  </a:lnTo>
                  <a:lnTo>
                    <a:pt x="996" y="1155"/>
                  </a:lnTo>
                  <a:lnTo>
                    <a:pt x="1118" y="883"/>
                  </a:lnTo>
                  <a:lnTo>
                    <a:pt x="1261" y="536"/>
                  </a:lnTo>
                  <a:lnTo>
                    <a:pt x="1323" y="308"/>
                  </a:lnTo>
                  <a:lnTo>
                    <a:pt x="1398" y="112"/>
                  </a:lnTo>
                  <a:lnTo>
                    <a:pt x="1168" y="62"/>
                  </a:lnTo>
                  <a:lnTo>
                    <a:pt x="1006" y="24"/>
                  </a:lnTo>
                  <a:lnTo>
                    <a:pt x="890" y="0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9" name="Freeform 57"/>
            <p:cNvSpPr>
              <a:spLocks/>
            </p:cNvSpPr>
            <p:nvPr/>
          </p:nvSpPr>
          <p:spPr bwMode="auto">
            <a:xfrm>
              <a:off x="3332" y="2170"/>
              <a:ext cx="243" cy="770"/>
            </a:xfrm>
            <a:custGeom>
              <a:avLst/>
              <a:gdLst>
                <a:gd name="T0" fmla="*/ 424 w 487"/>
                <a:gd name="T1" fmla="*/ 0 h 1540"/>
                <a:gd name="T2" fmla="*/ 312 w 487"/>
                <a:gd name="T3" fmla="*/ 99 h 1540"/>
                <a:gd name="T4" fmla="*/ 251 w 487"/>
                <a:gd name="T5" fmla="*/ 190 h 1540"/>
                <a:gd name="T6" fmla="*/ 190 w 487"/>
                <a:gd name="T7" fmla="*/ 359 h 1540"/>
                <a:gd name="T8" fmla="*/ 185 w 487"/>
                <a:gd name="T9" fmla="*/ 523 h 1540"/>
                <a:gd name="T10" fmla="*/ 139 w 487"/>
                <a:gd name="T11" fmla="*/ 707 h 1540"/>
                <a:gd name="T12" fmla="*/ 86 w 487"/>
                <a:gd name="T13" fmla="*/ 1119 h 1540"/>
                <a:gd name="T14" fmla="*/ 8 w 487"/>
                <a:gd name="T15" fmla="*/ 1308 h 1540"/>
                <a:gd name="T16" fmla="*/ 0 w 487"/>
                <a:gd name="T17" fmla="*/ 1448 h 1540"/>
                <a:gd name="T18" fmla="*/ 36 w 487"/>
                <a:gd name="T19" fmla="*/ 1540 h 1540"/>
                <a:gd name="T20" fmla="*/ 131 w 487"/>
                <a:gd name="T21" fmla="*/ 1353 h 1540"/>
                <a:gd name="T22" fmla="*/ 308 w 487"/>
                <a:gd name="T23" fmla="*/ 1085 h 1540"/>
                <a:gd name="T24" fmla="*/ 399 w 487"/>
                <a:gd name="T25" fmla="*/ 865 h 1540"/>
                <a:gd name="T26" fmla="*/ 308 w 487"/>
                <a:gd name="T27" fmla="*/ 918 h 1540"/>
                <a:gd name="T28" fmla="*/ 297 w 487"/>
                <a:gd name="T29" fmla="*/ 650 h 1540"/>
                <a:gd name="T30" fmla="*/ 358 w 487"/>
                <a:gd name="T31" fmla="*/ 403 h 1540"/>
                <a:gd name="T32" fmla="*/ 342 w 487"/>
                <a:gd name="T33" fmla="*/ 239 h 1540"/>
                <a:gd name="T34" fmla="*/ 367 w 487"/>
                <a:gd name="T35" fmla="*/ 141 h 1540"/>
                <a:gd name="T36" fmla="*/ 428 w 487"/>
                <a:gd name="T37" fmla="*/ 70 h 1540"/>
                <a:gd name="T38" fmla="*/ 487 w 487"/>
                <a:gd name="T39" fmla="*/ 45 h 1540"/>
                <a:gd name="T40" fmla="*/ 424 w 487"/>
                <a:gd name="T41" fmla="*/ 0 h 1540"/>
                <a:gd name="T42" fmla="*/ 424 w 487"/>
                <a:gd name="T43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7" h="1540">
                  <a:moveTo>
                    <a:pt x="424" y="0"/>
                  </a:moveTo>
                  <a:lnTo>
                    <a:pt x="312" y="99"/>
                  </a:lnTo>
                  <a:lnTo>
                    <a:pt x="251" y="190"/>
                  </a:lnTo>
                  <a:lnTo>
                    <a:pt x="190" y="359"/>
                  </a:lnTo>
                  <a:lnTo>
                    <a:pt x="185" y="523"/>
                  </a:lnTo>
                  <a:lnTo>
                    <a:pt x="139" y="707"/>
                  </a:lnTo>
                  <a:lnTo>
                    <a:pt x="86" y="1119"/>
                  </a:lnTo>
                  <a:lnTo>
                    <a:pt x="8" y="1308"/>
                  </a:lnTo>
                  <a:lnTo>
                    <a:pt x="0" y="1448"/>
                  </a:lnTo>
                  <a:lnTo>
                    <a:pt x="36" y="1540"/>
                  </a:lnTo>
                  <a:lnTo>
                    <a:pt x="131" y="1353"/>
                  </a:lnTo>
                  <a:lnTo>
                    <a:pt x="308" y="1085"/>
                  </a:lnTo>
                  <a:lnTo>
                    <a:pt x="399" y="865"/>
                  </a:lnTo>
                  <a:lnTo>
                    <a:pt x="308" y="918"/>
                  </a:lnTo>
                  <a:lnTo>
                    <a:pt x="297" y="650"/>
                  </a:lnTo>
                  <a:lnTo>
                    <a:pt x="358" y="403"/>
                  </a:lnTo>
                  <a:lnTo>
                    <a:pt x="342" y="239"/>
                  </a:lnTo>
                  <a:lnTo>
                    <a:pt x="367" y="141"/>
                  </a:lnTo>
                  <a:lnTo>
                    <a:pt x="428" y="70"/>
                  </a:lnTo>
                  <a:lnTo>
                    <a:pt x="487" y="45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0" name="Freeform 58"/>
            <p:cNvSpPr>
              <a:spLocks/>
            </p:cNvSpPr>
            <p:nvPr/>
          </p:nvSpPr>
          <p:spPr bwMode="auto">
            <a:xfrm>
              <a:off x="3348" y="2812"/>
              <a:ext cx="258" cy="217"/>
            </a:xfrm>
            <a:custGeom>
              <a:avLst/>
              <a:gdLst>
                <a:gd name="T0" fmla="*/ 38 w 516"/>
                <a:gd name="T1" fmla="*/ 433 h 433"/>
                <a:gd name="T2" fmla="*/ 0 w 516"/>
                <a:gd name="T3" fmla="*/ 346 h 433"/>
                <a:gd name="T4" fmla="*/ 153 w 516"/>
                <a:gd name="T5" fmla="*/ 182 h 433"/>
                <a:gd name="T6" fmla="*/ 297 w 516"/>
                <a:gd name="T7" fmla="*/ 95 h 433"/>
                <a:gd name="T8" fmla="*/ 466 w 516"/>
                <a:gd name="T9" fmla="*/ 0 h 433"/>
                <a:gd name="T10" fmla="*/ 392 w 516"/>
                <a:gd name="T11" fmla="*/ 125 h 433"/>
                <a:gd name="T12" fmla="*/ 269 w 516"/>
                <a:gd name="T13" fmla="*/ 203 h 433"/>
                <a:gd name="T14" fmla="*/ 215 w 516"/>
                <a:gd name="T15" fmla="*/ 285 h 433"/>
                <a:gd name="T16" fmla="*/ 364 w 516"/>
                <a:gd name="T17" fmla="*/ 243 h 433"/>
                <a:gd name="T18" fmla="*/ 499 w 516"/>
                <a:gd name="T19" fmla="*/ 247 h 433"/>
                <a:gd name="T20" fmla="*/ 516 w 516"/>
                <a:gd name="T21" fmla="*/ 289 h 433"/>
                <a:gd name="T22" fmla="*/ 371 w 516"/>
                <a:gd name="T23" fmla="*/ 300 h 433"/>
                <a:gd name="T24" fmla="*/ 219 w 516"/>
                <a:gd name="T25" fmla="*/ 338 h 433"/>
                <a:gd name="T26" fmla="*/ 38 w 516"/>
                <a:gd name="T27" fmla="*/ 433 h 433"/>
                <a:gd name="T28" fmla="*/ 38 w 516"/>
                <a:gd name="T2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6" h="433">
                  <a:moveTo>
                    <a:pt x="38" y="433"/>
                  </a:moveTo>
                  <a:lnTo>
                    <a:pt x="0" y="346"/>
                  </a:lnTo>
                  <a:lnTo>
                    <a:pt x="153" y="182"/>
                  </a:lnTo>
                  <a:lnTo>
                    <a:pt x="297" y="95"/>
                  </a:lnTo>
                  <a:lnTo>
                    <a:pt x="466" y="0"/>
                  </a:lnTo>
                  <a:lnTo>
                    <a:pt x="392" y="125"/>
                  </a:lnTo>
                  <a:lnTo>
                    <a:pt x="269" y="203"/>
                  </a:lnTo>
                  <a:lnTo>
                    <a:pt x="215" y="285"/>
                  </a:lnTo>
                  <a:lnTo>
                    <a:pt x="364" y="243"/>
                  </a:lnTo>
                  <a:lnTo>
                    <a:pt x="499" y="247"/>
                  </a:lnTo>
                  <a:lnTo>
                    <a:pt x="516" y="289"/>
                  </a:lnTo>
                  <a:lnTo>
                    <a:pt x="371" y="300"/>
                  </a:lnTo>
                  <a:lnTo>
                    <a:pt x="219" y="338"/>
                  </a:lnTo>
                  <a:lnTo>
                    <a:pt x="38" y="433"/>
                  </a:lnTo>
                  <a:lnTo>
                    <a:pt x="38" y="4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1" name="Freeform 59"/>
            <p:cNvSpPr>
              <a:spLocks/>
            </p:cNvSpPr>
            <p:nvPr/>
          </p:nvSpPr>
          <p:spPr bwMode="auto">
            <a:xfrm>
              <a:off x="2199" y="2167"/>
              <a:ext cx="339" cy="1047"/>
            </a:xfrm>
            <a:custGeom>
              <a:avLst/>
              <a:gdLst>
                <a:gd name="T0" fmla="*/ 540 w 678"/>
                <a:gd name="T1" fmla="*/ 53 h 2095"/>
                <a:gd name="T2" fmla="*/ 258 w 678"/>
                <a:gd name="T3" fmla="*/ 169 h 2095"/>
                <a:gd name="T4" fmla="*/ 36 w 678"/>
                <a:gd name="T5" fmla="*/ 358 h 2095"/>
                <a:gd name="T6" fmla="*/ 0 w 678"/>
                <a:gd name="T7" fmla="*/ 523 h 2095"/>
                <a:gd name="T8" fmla="*/ 0 w 678"/>
                <a:gd name="T9" fmla="*/ 1209 h 2095"/>
                <a:gd name="T10" fmla="*/ 0 w 678"/>
                <a:gd name="T11" fmla="*/ 1443 h 2095"/>
                <a:gd name="T12" fmla="*/ 26 w 678"/>
                <a:gd name="T13" fmla="*/ 1622 h 2095"/>
                <a:gd name="T14" fmla="*/ 77 w 678"/>
                <a:gd name="T15" fmla="*/ 1766 h 2095"/>
                <a:gd name="T16" fmla="*/ 224 w 678"/>
                <a:gd name="T17" fmla="*/ 1930 h 2095"/>
                <a:gd name="T18" fmla="*/ 328 w 678"/>
                <a:gd name="T19" fmla="*/ 2042 h 2095"/>
                <a:gd name="T20" fmla="*/ 551 w 678"/>
                <a:gd name="T21" fmla="*/ 2095 h 2095"/>
                <a:gd name="T22" fmla="*/ 347 w 678"/>
                <a:gd name="T23" fmla="*/ 1798 h 2095"/>
                <a:gd name="T24" fmla="*/ 247 w 678"/>
                <a:gd name="T25" fmla="*/ 1555 h 2095"/>
                <a:gd name="T26" fmla="*/ 163 w 678"/>
                <a:gd name="T27" fmla="*/ 1312 h 2095"/>
                <a:gd name="T28" fmla="*/ 192 w 678"/>
                <a:gd name="T29" fmla="*/ 905 h 2095"/>
                <a:gd name="T30" fmla="*/ 254 w 678"/>
                <a:gd name="T31" fmla="*/ 597 h 2095"/>
                <a:gd name="T32" fmla="*/ 431 w 678"/>
                <a:gd name="T33" fmla="*/ 449 h 2095"/>
                <a:gd name="T34" fmla="*/ 357 w 678"/>
                <a:gd name="T35" fmla="*/ 325 h 2095"/>
                <a:gd name="T36" fmla="*/ 526 w 678"/>
                <a:gd name="T37" fmla="*/ 259 h 2095"/>
                <a:gd name="T38" fmla="*/ 678 w 678"/>
                <a:gd name="T39" fmla="*/ 0 h 2095"/>
                <a:gd name="T40" fmla="*/ 540 w 678"/>
                <a:gd name="T41" fmla="*/ 53 h 2095"/>
                <a:gd name="T42" fmla="*/ 540 w 678"/>
                <a:gd name="T43" fmla="*/ 53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8" h="2095">
                  <a:moveTo>
                    <a:pt x="540" y="53"/>
                  </a:moveTo>
                  <a:lnTo>
                    <a:pt x="258" y="169"/>
                  </a:lnTo>
                  <a:lnTo>
                    <a:pt x="36" y="358"/>
                  </a:lnTo>
                  <a:lnTo>
                    <a:pt x="0" y="523"/>
                  </a:lnTo>
                  <a:lnTo>
                    <a:pt x="0" y="1209"/>
                  </a:lnTo>
                  <a:lnTo>
                    <a:pt x="0" y="1443"/>
                  </a:lnTo>
                  <a:lnTo>
                    <a:pt x="26" y="1622"/>
                  </a:lnTo>
                  <a:lnTo>
                    <a:pt x="77" y="1766"/>
                  </a:lnTo>
                  <a:lnTo>
                    <a:pt x="224" y="1930"/>
                  </a:lnTo>
                  <a:lnTo>
                    <a:pt x="328" y="2042"/>
                  </a:lnTo>
                  <a:lnTo>
                    <a:pt x="551" y="2095"/>
                  </a:lnTo>
                  <a:lnTo>
                    <a:pt x="347" y="1798"/>
                  </a:lnTo>
                  <a:lnTo>
                    <a:pt x="247" y="1555"/>
                  </a:lnTo>
                  <a:lnTo>
                    <a:pt x="163" y="1312"/>
                  </a:lnTo>
                  <a:lnTo>
                    <a:pt x="192" y="905"/>
                  </a:lnTo>
                  <a:lnTo>
                    <a:pt x="254" y="597"/>
                  </a:lnTo>
                  <a:lnTo>
                    <a:pt x="431" y="449"/>
                  </a:lnTo>
                  <a:lnTo>
                    <a:pt x="357" y="325"/>
                  </a:lnTo>
                  <a:lnTo>
                    <a:pt x="526" y="259"/>
                  </a:lnTo>
                  <a:lnTo>
                    <a:pt x="678" y="0"/>
                  </a:lnTo>
                  <a:lnTo>
                    <a:pt x="540" y="53"/>
                  </a:lnTo>
                  <a:lnTo>
                    <a:pt x="540" y="5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2" name="Freeform 60"/>
            <p:cNvSpPr>
              <a:spLocks/>
            </p:cNvSpPr>
            <p:nvPr/>
          </p:nvSpPr>
          <p:spPr bwMode="auto">
            <a:xfrm>
              <a:off x="2351" y="2189"/>
              <a:ext cx="243" cy="1029"/>
            </a:xfrm>
            <a:custGeom>
              <a:avLst/>
              <a:gdLst>
                <a:gd name="T0" fmla="*/ 449 w 487"/>
                <a:gd name="T1" fmla="*/ 0 h 2057"/>
                <a:gd name="T2" fmla="*/ 342 w 487"/>
                <a:gd name="T3" fmla="*/ 99 h 2057"/>
                <a:gd name="T4" fmla="*/ 279 w 487"/>
                <a:gd name="T5" fmla="*/ 222 h 2057"/>
                <a:gd name="T6" fmla="*/ 215 w 487"/>
                <a:gd name="T7" fmla="*/ 304 h 2057"/>
                <a:gd name="T8" fmla="*/ 314 w 487"/>
                <a:gd name="T9" fmla="*/ 386 h 2057"/>
                <a:gd name="T10" fmla="*/ 139 w 487"/>
                <a:gd name="T11" fmla="*/ 547 h 2057"/>
                <a:gd name="T12" fmla="*/ 53 w 487"/>
                <a:gd name="T13" fmla="*/ 612 h 2057"/>
                <a:gd name="T14" fmla="*/ 15 w 487"/>
                <a:gd name="T15" fmla="*/ 888 h 2057"/>
                <a:gd name="T16" fmla="*/ 0 w 487"/>
                <a:gd name="T17" fmla="*/ 1152 h 2057"/>
                <a:gd name="T18" fmla="*/ 43 w 487"/>
                <a:gd name="T19" fmla="*/ 1378 h 2057"/>
                <a:gd name="T20" fmla="*/ 110 w 487"/>
                <a:gd name="T21" fmla="*/ 1621 h 2057"/>
                <a:gd name="T22" fmla="*/ 353 w 487"/>
                <a:gd name="T23" fmla="*/ 2015 h 2057"/>
                <a:gd name="T24" fmla="*/ 487 w 487"/>
                <a:gd name="T25" fmla="*/ 2057 h 2057"/>
                <a:gd name="T26" fmla="*/ 287 w 487"/>
                <a:gd name="T27" fmla="*/ 1625 h 2057"/>
                <a:gd name="T28" fmla="*/ 239 w 487"/>
                <a:gd name="T29" fmla="*/ 1473 h 2057"/>
                <a:gd name="T30" fmla="*/ 234 w 487"/>
                <a:gd name="T31" fmla="*/ 1230 h 2057"/>
                <a:gd name="T32" fmla="*/ 283 w 487"/>
                <a:gd name="T33" fmla="*/ 908 h 2057"/>
                <a:gd name="T34" fmla="*/ 452 w 487"/>
                <a:gd name="T35" fmla="*/ 198 h 2057"/>
                <a:gd name="T36" fmla="*/ 449 w 487"/>
                <a:gd name="T37" fmla="*/ 0 h 2057"/>
                <a:gd name="T38" fmla="*/ 449 w 487"/>
                <a:gd name="T3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7" h="2057">
                  <a:moveTo>
                    <a:pt x="449" y="0"/>
                  </a:moveTo>
                  <a:lnTo>
                    <a:pt x="342" y="99"/>
                  </a:lnTo>
                  <a:lnTo>
                    <a:pt x="279" y="222"/>
                  </a:lnTo>
                  <a:lnTo>
                    <a:pt x="215" y="304"/>
                  </a:lnTo>
                  <a:lnTo>
                    <a:pt x="314" y="386"/>
                  </a:lnTo>
                  <a:lnTo>
                    <a:pt x="139" y="547"/>
                  </a:lnTo>
                  <a:lnTo>
                    <a:pt x="53" y="612"/>
                  </a:lnTo>
                  <a:lnTo>
                    <a:pt x="15" y="888"/>
                  </a:lnTo>
                  <a:lnTo>
                    <a:pt x="0" y="1152"/>
                  </a:lnTo>
                  <a:lnTo>
                    <a:pt x="43" y="1378"/>
                  </a:lnTo>
                  <a:lnTo>
                    <a:pt x="110" y="1621"/>
                  </a:lnTo>
                  <a:lnTo>
                    <a:pt x="353" y="2015"/>
                  </a:lnTo>
                  <a:lnTo>
                    <a:pt x="487" y="2057"/>
                  </a:lnTo>
                  <a:lnTo>
                    <a:pt x="287" y="1625"/>
                  </a:lnTo>
                  <a:lnTo>
                    <a:pt x="239" y="1473"/>
                  </a:lnTo>
                  <a:lnTo>
                    <a:pt x="234" y="1230"/>
                  </a:lnTo>
                  <a:lnTo>
                    <a:pt x="283" y="908"/>
                  </a:lnTo>
                  <a:lnTo>
                    <a:pt x="452" y="198"/>
                  </a:lnTo>
                  <a:lnTo>
                    <a:pt x="449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3" name="Freeform 61"/>
            <p:cNvSpPr>
              <a:spLocks/>
            </p:cNvSpPr>
            <p:nvPr/>
          </p:nvSpPr>
          <p:spPr bwMode="auto">
            <a:xfrm>
              <a:off x="2039" y="2512"/>
              <a:ext cx="120" cy="424"/>
            </a:xfrm>
            <a:custGeom>
              <a:avLst/>
              <a:gdLst>
                <a:gd name="T0" fmla="*/ 236 w 240"/>
                <a:gd name="T1" fmla="*/ 0 h 848"/>
                <a:gd name="T2" fmla="*/ 240 w 240"/>
                <a:gd name="T3" fmla="*/ 371 h 848"/>
                <a:gd name="T4" fmla="*/ 204 w 240"/>
                <a:gd name="T5" fmla="*/ 848 h 848"/>
                <a:gd name="T6" fmla="*/ 25 w 240"/>
                <a:gd name="T7" fmla="*/ 766 h 848"/>
                <a:gd name="T8" fmla="*/ 0 w 240"/>
                <a:gd name="T9" fmla="*/ 639 h 848"/>
                <a:gd name="T10" fmla="*/ 63 w 240"/>
                <a:gd name="T11" fmla="*/ 475 h 848"/>
                <a:gd name="T12" fmla="*/ 148 w 240"/>
                <a:gd name="T13" fmla="*/ 498 h 848"/>
                <a:gd name="T14" fmla="*/ 120 w 240"/>
                <a:gd name="T15" fmla="*/ 253 h 848"/>
                <a:gd name="T16" fmla="*/ 198 w 240"/>
                <a:gd name="T17" fmla="*/ 152 h 848"/>
                <a:gd name="T18" fmla="*/ 200 w 240"/>
                <a:gd name="T19" fmla="*/ 46 h 848"/>
                <a:gd name="T20" fmla="*/ 236 w 240"/>
                <a:gd name="T21" fmla="*/ 0 h 848"/>
                <a:gd name="T22" fmla="*/ 236 w 240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848">
                  <a:moveTo>
                    <a:pt x="236" y="0"/>
                  </a:moveTo>
                  <a:lnTo>
                    <a:pt x="240" y="371"/>
                  </a:lnTo>
                  <a:lnTo>
                    <a:pt x="204" y="848"/>
                  </a:lnTo>
                  <a:lnTo>
                    <a:pt x="25" y="766"/>
                  </a:lnTo>
                  <a:lnTo>
                    <a:pt x="0" y="639"/>
                  </a:lnTo>
                  <a:lnTo>
                    <a:pt x="63" y="475"/>
                  </a:lnTo>
                  <a:lnTo>
                    <a:pt x="148" y="498"/>
                  </a:lnTo>
                  <a:lnTo>
                    <a:pt x="120" y="253"/>
                  </a:lnTo>
                  <a:lnTo>
                    <a:pt x="198" y="152"/>
                  </a:lnTo>
                  <a:lnTo>
                    <a:pt x="200" y="46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4" name="Freeform 62"/>
            <p:cNvSpPr>
              <a:spLocks/>
            </p:cNvSpPr>
            <p:nvPr/>
          </p:nvSpPr>
          <p:spPr bwMode="auto">
            <a:xfrm>
              <a:off x="2014" y="3105"/>
              <a:ext cx="298" cy="125"/>
            </a:xfrm>
            <a:custGeom>
              <a:avLst/>
              <a:gdLst>
                <a:gd name="T0" fmla="*/ 0 w 595"/>
                <a:gd name="T1" fmla="*/ 75 h 251"/>
                <a:gd name="T2" fmla="*/ 66 w 595"/>
                <a:gd name="T3" fmla="*/ 0 h 251"/>
                <a:gd name="T4" fmla="*/ 214 w 595"/>
                <a:gd name="T5" fmla="*/ 8 h 251"/>
                <a:gd name="T6" fmla="*/ 443 w 595"/>
                <a:gd name="T7" fmla="*/ 65 h 251"/>
                <a:gd name="T8" fmla="*/ 595 w 595"/>
                <a:gd name="T9" fmla="*/ 251 h 251"/>
                <a:gd name="T10" fmla="*/ 334 w 595"/>
                <a:gd name="T11" fmla="*/ 223 h 251"/>
                <a:gd name="T12" fmla="*/ 102 w 595"/>
                <a:gd name="T13" fmla="*/ 227 h 251"/>
                <a:gd name="T14" fmla="*/ 169 w 595"/>
                <a:gd name="T15" fmla="*/ 141 h 251"/>
                <a:gd name="T16" fmla="*/ 0 w 595"/>
                <a:gd name="T17" fmla="*/ 75 h 251"/>
                <a:gd name="T18" fmla="*/ 0 w 595"/>
                <a:gd name="T19" fmla="*/ 7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5" h="251">
                  <a:moveTo>
                    <a:pt x="0" y="75"/>
                  </a:moveTo>
                  <a:lnTo>
                    <a:pt x="66" y="0"/>
                  </a:lnTo>
                  <a:lnTo>
                    <a:pt x="214" y="8"/>
                  </a:lnTo>
                  <a:lnTo>
                    <a:pt x="443" y="65"/>
                  </a:lnTo>
                  <a:lnTo>
                    <a:pt x="595" y="251"/>
                  </a:lnTo>
                  <a:lnTo>
                    <a:pt x="334" y="223"/>
                  </a:lnTo>
                  <a:lnTo>
                    <a:pt x="102" y="227"/>
                  </a:lnTo>
                  <a:lnTo>
                    <a:pt x="169" y="14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936" name="AutoShape 64"/>
          <p:cNvSpPr>
            <a:spLocks noChangeArrowheads="1"/>
          </p:cNvSpPr>
          <p:nvPr/>
        </p:nvSpPr>
        <p:spPr bwMode="auto">
          <a:xfrm>
            <a:off x="3048000" y="1981200"/>
            <a:ext cx="4953000" cy="1600200"/>
          </a:xfrm>
          <a:prstGeom prst="wedgeRoundRectCallout">
            <a:avLst>
              <a:gd name="adj1" fmla="val -45287"/>
              <a:gd name="adj2" fmla="val 70042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 completely posted cash receipts journal is shown in the next slide.</a:t>
            </a:r>
          </a:p>
        </p:txBody>
      </p:sp>
      <p:sp>
        <p:nvSpPr>
          <p:cNvPr id="207937" name="AutoShape 6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762000" y="1871663"/>
            <a:ext cx="7539038" cy="27940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804863" y="2727325"/>
            <a:ext cx="7500937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Mar.  1   	Rent Revenue		400	 	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19 	Web Cantina 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</a:t>
            </a:r>
            <a:r>
              <a:rPr lang="en-US" b="1">
                <a:latin typeface="Times New Roman" pitchFamily="18" charset="0"/>
              </a:rPr>
              <a:t>			3,400	3,400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28	MyMusicClub.com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		2,200	2,200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30  	RapZone.com               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</a:t>
            </a:r>
            <a:r>
              <a:rPr lang="en-US" b="1">
                <a:latin typeface="Times New Roman" pitchFamily="18" charset="0"/>
              </a:rPr>
              <a:t>	 	 	1,750	1,750</a:t>
            </a:r>
          </a:p>
          <a:p>
            <a:pPr eaLnBrk="0" hangingPunct="0">
              <a:spcBef>
                <a:spcPct val="1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         31			400	7,350	7,750</a:t>
            </a:r>
          </a:p>
          <a:p>
            <a:pPr eaLnBrk="0" hangingPunct="0">
              <a:spcBef>
                <a:spcPct val="20000"/>
              </a:spcBef>
              <a:tabLst>
                <a:tab pos="914400" algn="l"/>
                <a:tab pos="3429000" algn="r"/>
                <a:tab pos="4629150" algn="r"/>
                <a:tab pos="5829300" algn="r"/>
                <a:tab pos="7143750" algn="r"/>
              </a:tabLst>
            </a:pPr>
            <a:r>
              <a:rPr lang="en-US" b="1">
                <a:latin typeface="Times New Roman" pitchFamily="18" charset="0"/>
              </a:rPr>
              <a:t>			                     		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62000" y="1427163"/>
            <a:ext cx="7539038" cy="4318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930275" y="1541463"/>
            <a:ext cx="3187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CASH RECEIPTS JOURNAL</a:t>
            </a: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766763" y="269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>
            <a:off x="4432300" y="1871663"/>
            <a:ext cx="0" cy="28067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1676400" y="1884363"/>
            <a:ext cx="0" cy="27813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819150" y="1828800"/>
            <a:ext cx="748665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	Other	Accounts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		Post	Accounts 	Receivable	Cash</a:t>
            </a:r>
          </a:p>
          <a:p>
            <a:pPr eaLnBrk="0" hangingPunct="0">
              <a:tabLst>
                <a:tab pos="1828800" algn="ctr"/>
                <a:tab pos="3200400" algn="ctr"/>
                <a:tab pos="4171950" algn="ctr"/>
                <a:tab pos="5429250" algn="ctr"/>
                <a:tab pos="6800850" algn="ctr"/>
              </a:tabLst>
            </a:pPr>
            <a:r>
              <a:rPr lang="en-US" b="1">
                <a:solidFill>
                  <a:srgbClr val="BC3700"/>
                </a:solidFill>
                <a:latin typeface="Times New Roman" pitchFamily="18" charset="0"/>
              </a:rPr>
              <a:t>Date	Account Credited	Ref.	Cr.	Cr.	Dr.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7131050" y="1541463"/>
            <a:ext cx="936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279F"/>
                </a:solidFill>
                <a:latin typeface="Times New Roman" pitchFamily="18" charset="0"/>
              </a:rPr>
              <a:t>Page 14</a:t>
            </a:r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38100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7127875" y="1884363"/>
            <a:ext cx="0" cy="2768600"/>
          </a:xfrm>
          <a:prstGeom prst="line">
            <a:avLst/>
          </a:prstGeom>
          <a:noFill/>
          <a:ln w="1905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5689600" y="1871663"/>
            <a:ext cx="0" cy="2794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762000" y="30464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>
            <a:off x="762000" y="33512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762000" y="4267200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762000" y="36560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762000" y="3960813"/>
            <a:ext cx="75342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4430713" y="3960813"/>
            <a:ext cx="3870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AutoShape 20"/>
          <p:cNvSpPr>
            <a:spLocks noChangeArrowheads="1"/>
          </p:cNvSpPr>
          <p:nvPr/>
        </p:nvSpPr>
        <p:spPr bwMode="auto">
          <a:xfrm>
            <a:off x="900113" y="349250"/>
            <a:ext cx="7343775" cy="777875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Posted Cash Receipts Journal</a:t>
            </a:r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>
            <a:off x="4457700" y="4265613"/>
            <a:ext cx="3843338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3810000" y="2667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42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47244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57350" algn="ctr"/>
                <a:tab pos="28575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  (   ) 	(12)	      (11)    </a:t>
            </a: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876300" y="26352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2006</a:t>
            </a:r>
          </a:p>
        </p:txBody>
      </p:sp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5067300" y="42894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6999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3" name="Group 3"/>
          <p:cNvGrpSpPr>
            <a:grpSpLocks/>
          </p:cNvGrpSpPr>
          <p:nvPr/>
        </p:nvGrpSpPr>
        <p:grpSpPr bwMode="auto">
          <a:xfrm>
            <a:off x="0" y="4953000"/>
            <a:ext cx="1981200" cy="1905000"/>
            <a:chOff x="624" y="1793"/>
            <a:chExt cx="2519" cy="2149"/>
          </a:xfrm>
        </p:grpSpPr>
        <p:sp>
          <p:nvSpPr>
            <p:cNvPr id="209924" name="Freeform 4"/>
            <p:cNvSpPr>
              <a:spLocks/>
            </p:cNvSpPr>
            <p:nvPr/>
          </p:nvSpPr>
          <p:spPr bwMode="auto">
            <a:xfrm>
              <a:off x="624" y="2863"/>
              <a:ext cx="2488" cy="1074"/>
            </a:xfrm>
            <a:custGeom>
              <a:avLst/>
              <a:gdLst>
                <a:gd name="T0" fmla="*/ 0 w 4975"/>
                <a:gd name="T1" fmla="*/ 2147 h 2147"/>
                <a:gd name="T2" fmla="*/ 4975 w 4975"/>
                <a:gd name="T3" fmla="*/ 2147 h 2147"/>
                <a:gd name="T4" fmla="*/ 4612 w 4975"/>
                <a:gd name="T5" fmla="*/ 1819 h 2147"/>
                <a:gd name="T6" fmla="*/ 4146 w 4975"/>
                <a:gd name="T7" fmla="*/ 1313 h 2147"/>
                <a:gd name="T8" fmla="*/ 3918 w 4975"/>
                <a:gd name="T9" fmla="*/ 418 h 2147"/>
                <a:gd name="T10" fmla="*/ 3563 w 4975"/>
                <a:gd name="T11" fmla="*/ 317 h 2147"/>
                <a:gd name="T12" fmla="*/ 3105 w 4975"/>
                <a:gd name="T13" fmla="*/ 0 h 2147"/>
                <a:gd name="T14" fmla="*/ 1753 w 4975"/>
                <a:gd name="T15" fmla="*/ 32 h 2147"/>
                <a:gd name="T16" fmla="*/ 1445 w 4975"/>
                <a:gd name="T17" fmla="*/ 332 h 2147"/>
                <a:gd name="T18" fmla="*/ 363 w 4975"/>
                <a:gd name="T19" fmla="*/ 743 h 2147"/>
                <a:gd name="T20" fmla="*/ 125 w 4975"/>
                <a:gd name="T21" fmla="*/ 1636 h 2147"/>
                <a:gd name="T22" fmla="*/ 0 w 4975"/>
                <a:gd name="T23" fmla="*/ 2147 h 2147"/>
                <a:gd name="T24" fmla="*/ 0 w 4975"/>
                <a:gd name="T25" fmla="*/ 2147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75" h="2147">
                  <a:moveTo>
                    <a:pt x="0" y="2147"/>
                  </a:moveTo>
                  <a:lnTo>
                    <a:pt x="4975" y="2147"/>
                  </a:lnTo>
                  <a:lnTo>
                    <a:pt x="4612" y="1819"/>
                  </a:lnTo>
                  <a:lnTo>
                    <a:pt x="4146" y="1313"/>
                  </a:lnTo>
                  <a:lnTo>
                    <a:pt x="3918" y="418"/>
                  </a:lnTo>
                  <a:lnTo>
                    <a:pt x="3563" y="317"/>
                  </a:lnTo>
                  <a:lnTo>
                    <a:pt x="3105" y="0"/>
                  </a:lnTo>
                  <a:lnTo>
                    <a:pt x="1753" y="32"/>
                  </a:lnTo>
                  <a:lnTo>
                    <a:pt x="1445" y="332"/>
                  </a:lnTo>
                  <a:lnTo>
                    <a:pt x="363" y="743"/>
                  </a:lnTo>
                  <a:lnTo>
                    <a:pt x="125" y="1636"/>
                  </a:lnTo>
                  <a:lnTo>
                    <a:pt x="0" y="2147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5" name="Freeform 5"/>
            <p:cNvSpPr>
              <a:spLocks/>
            </p:cNvSpPr>
            <p:nvPr/>
          </p:nvSpPr>
          <p:spPr bwMode="auto">
            <a:xfrm>
              <a:off x="1517" y="2761"/>
              <a:ext cx="753" cy="1176"/>
            </a:xfrm>
            <a:custGeom>
              <a:avLst/>
              <a:gdLst>
                <a:gd name="T0" fmla="*/ 198 w 1508"/>
                <a:gd name="T1" fmla="*/ 0 h 2353"/>
                <a:gd name="T2" fmla="*/ 95 w 1508"/>
                <a:gd name="T3" fmla="*/ 78 h 2353"/>
                <a:gd name="T4" fmla="*/ 0 w 1508"/>
                <a:gd name="T5" fmla="*/ 228 h 2353"/>
                <a:gd name="T6" fmla="*/ 110 w 1508"/>
                <a:gd name="T7" fmla="*/ 586 h 2353"/>
                <a:gd name="T8" fmla="*/ 766 w 1508"/>
                <a:gd name="T9" fmla="*/ 1772 h 2353"/>
                <a:gd name="T10" fmla="*/ 964 w 1508"/>
                <a:gd name="T11" fmla="*/ 2353 h 2353"/>
                <a:gd name="T12" fmla="*/ 1437 w 1508"/>
                <a:gd name="T13" fmla="*/ 2353 h 2353"/>
                <a:gd name="T14" fmla="*/ 1460 w 1508"/>
                <a:gd name="T15" fmla="*/ 1897 h 2353"/>
                <a:gd name="T16" fmla="*/ 1477 w 1508"/>
                <a:gd name="T17" fmla="*/ 1606 h 2353"/>
                <a:gd name="T18" fmla="*/ 1508 w 1508"/>
                <a:gd name="T19" fmla="*/ 371 h 2353"/>
                <a:gd name="T20" fmla="*/ 1137 w 1508"/>
                <a:gd name="T21" fmla="*/ 111 h 2353"/>
                <a:gd name="T22" fmla="*/ 198 w 1508"/>
                <a:gd name="T23" fmla="*/ 0 h 2353"/>
                <a:gd name="T24" fmla="*/ 198 w 1508"/>
                <a:gd name="T25" fmla="*/ 0 h 2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8" h="2353">
                  <a:moveTo>
                    <a:pt x="198" y="0"/>
                  </a:moveTo>
                  <a:lnTo>
                    <a:pt x="95" y="78"/>
                  </a:lnTo>
                  <a:lnTo>
                    <a:pt x="0" y="228"/>
                  </a:lnTo>
                  <a:lnTo>
                    <a:pt x="110" y="586"/>
                  </a:lnTo>
                  <a:lnTo>
                    <a:pt x="766" y="1772"/>
                  </a:lnTo>
                  <a:lnTo>
                    <a:pt x="964" y="2353"/>
                  </a:lnTo>
                  <a:lnTo>
                    <a:pt x="1437" y="2353"/>
                  </a:lnTo>
                  <a:lnTo>
                    <a:pt x="1460" y="1897"/>
                  </a:lnTo>
                  <a:lnTo>
                    <a:pt x="1477" y="1606"/>
                  </a:lnTo>
                  <a:lnTo>
                    <a:pt x="1508" y="371"/>
                  </a:lnTo>
                  <a:lnTo>
                    <a:pt x="1137" y="111"/>
                  </a:lnTo>
                  <a:lnTo>
                    <a:pt x="198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6" name="Freeform 6" descr="Wide upward diagonal"/>
            <p:cNvSpPr>
              <a:spLocks/>
            </p:cNvSpPr>
            <p:nvPr/>
          </p:nvSpPr>
          <p:spPr bwMode="auto">
            <a:xfrm>
              <a:off x="1927" y="3223"/>
              <a:ext cx="312" cy="714"/>
            </a:xfrm>
            <a:custGeom>
              <a:avLst/>
              <a:gdLst>
                <a:gd name="T0" fmla="*/ 63 w 624"/>
                <a:gd name="T1" fmla="*/ 1209 h 1427"/>
                <a:gd name="T2" fmla="*/ 143 w 624"/>
                <a:gd name="T3" fmla="*/ 443 h 1427"/>
                <a:gd name="T4" fmla="*/ 0 w 624"/>
                <a:gd name="T5" fmla="*/ 213 h 1427"/>
                <a:gd name="T6" fmla="*/ 88 w 624"/>
                <a:gd name="T7" fmla="*/ 0 h 1427"/>
                <a:gd name="T8" fmla="*/ 371 w 624"/>
                <a:gd name="T9" fmla="*/ 268 h 1427"/>
                <a:gd name="T10" fmla="*/ 624 w 624"/>
                <a:gd name="T11" fmla="*/ 1201 h 1427"/>
                <a:gd name="T12" fmla="*/ 569 w 624"/>
                <a:gd name="T13" fmla="*/ 1427 h 1427"/>
                <a:gd name="T14" fmla="*/ 166 w 624"/>
                <a:gd name="T15" fmla="*/ 1427 h 1427"/>
                <a:gd name="T16" fmla="*/ 63 w 624"/>
                <a:gd name="T17" fmla="*/ 1209 h 1427"/>
                <a:gd name="T18" fmla="*/ 63 w 624"/>
                <a:gd name="T19" fmla="*/ 120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1427">
                  <a:moveTo>
                    <a:pt x="63" y="1209"/>
                  </a:moveTo>
                  <a:lnTo>
                    <a:pt x="143" y="443"/>
                  </a:lnTo>
                  <a:lnTo>
                    <a:pt x="0" y="213"/>
                  </a:lnTo>
                  <a:lnTo>
                    <a:pt x="88" y="0"/>
                  </a:lnTo>
                  <a:lnTo>
                    <a:pt x="371" y="268"/>
                  </a:lnTo>
                  <a:lnTo>
                    <a:pt x="624" y="1201"/>
                  </a:lnTo>
                  <a:lnTo>
                    <a:pt x="569" y="1427"/>
                  </a:lnTo>
                  <a:lnTo>
                    <a:pt x="166" y="1427"/>
                  </a:lnTo>
                  <a:lnTo>
                    <a:pt x="63" y="1209"/>
                  </a:lnTo>
                  <a:lnTo>
                    <a:pt x="63" y="1209"/>
                  </a:lnTo>
                  <a:close/>
                </a:path>
              </a:pathLst>
            </a:custGeom>
            <a:pattFill prst="wdUpDiag">
              <a:fgClr>
                <a:srgbClr val="339933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7" name="Freeform 7"/>
            <p:cNvSpPr>
              <a:spLocks/>
            </p:cNvSpPr>
            <p:nvPr/>
          </p:nvSpPr>
          <p:spPr bwMode="auto">
            <a:xfrm>
              <a:off x="2267" y="3551"/>
              <a:ext cx="272" cy="262"/>
            </a:xfrm>
            <a:custGeom>
              <a:avLst/>
              <a:gdLst>
                <a:gd name="T0" fmla="*/ 0 w 546"/>
                <a:gd name="T1" fmla="*/ 158 h 522"/>
                <a:gd name="T2" fmla="*/ 0 w 546"/>
                <a:gd name="T3" fmla="*/ 277 h 522"/>
                <a:gd name="T4" fmla="*/ 230 w 546"/>
                <a:gd name="T5" fmla="*/ 522 h 522"/>
                <a:gd name="T6" fmla="*/ 396 w 546"/>
                <a:gd name="T7" fmla="*/ 410 h 522"/>
                <a:gd name="T8" fmla="*/ 546 w 546"/>
                <a:gd name="T9" fmla="*/ 70 h 522"/>
                <a:gd name="T10" fmla="*/ 348 w 546"/>
                <a:gd name="T11" fmla="*/ 0 h 522"/>
                <a:gd name="T12" fmla="*/ 0 w 546"/>
                <a:gd name="T13" fmla="*/ 158 h 522"/>
                <a:gd name="T14" fmla="*/ 0 w 546"/>
                <a:gd name="T15" fmla="*/ 1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6" h="522">
                  <a:moveTo>
                    <a:pt x="0" y="158"/>
                  </a:moveTo>
                  <a:lnTo>
                    <a:pt x="0" y="277"/>
                  </a:lnTo>
                  <a:lnTo>
                    <a:pt x="230" y="522"/>
                  </a:lnTo>
                  <a:lnTo>
                    <a:pt x="396" y="410"/>
                  </a:lnTo>
                  <a:lnTo>
                    <a:pt x="546" y="70"/>
                  </a:lnTo>
                  <a:lnTo>
                    <a:pt x="348" y="0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8" name="Freeform 8"/>
            <p:cNvSpPr>
              <a:spLocks/>
            </p:cNvSpPr>
            <p:nvPr/>
          </p:nvSpPr>
          <p:spPr bwMode="auto">
            <a:xfrm>
              <a:off x="2369" y="3587"/>
              <a:ext cx="167" cy="246"/>
            </a:xfrm>
            <a:custGeom>
              <a:avLst/>
              <a:gdLst>
                <a:gd name="T0" fmla="*/ 151 w 333"/>
                <a:gd name="T1" fmla="*/ 65 h 492"/>
                <a:gd name="T2" fmla="*/ 143 w 333"/>
                <a:gd name="T3" fmla="*/ 160 h 492"/>
                <a:gd name="T4" fmla="*/ 0 w 333"/>
                <a:gd name="T5" fmla="*/ 238 h 492"/>
                <a:gd name="T6" fmla="*/ 0 w 333"/>
                <a:gd name="T7" fmla="*/ 492 h 492"/>
                <a:gd name="T8" fmla="*/ 223 w 333"/>
                <a:gd name="T9" fmla="*/ 325 h 492"/>
                <a:gd name="T10" fmla="*/ 333 w 333"/>
                <a:gd name="T11" fmla="*/ 0 h 492"/>
                <a:gd name="T12" fmla="*/ 191 w 333"/>
                <a:gd name="T13" fmla="*/ 0 h 492"/>
                <a:gd name="T14" fmla="*/ 151 w 333"/>
                <a:gd name="T15" fmla="*/ 65 h 492"/>
                <a:gd name="T16" fmla="*/ 151 w 333"/>
                <a:gd name="T17" fmla="*/ 6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492">
                  <a:moveTo>
                    <a:pt x="151" y="65"/>
                  </a:moveTo>
                  <a:lnTo>
                    <a:pt x="143" y="160"/>
                  </a:lnTo>
                  <a:lnTo>
                    <a:pt x="0" y="238"/>
                  </a:lnTo>
                  <a:lnTo>
                    <a:pt x="0" y="492"/>
                  </a:lnTo>
                  <a:lnTo>
                    <a:pt x="223" y="325"/>
                  </a:lnTo>
                  <a:lnTo>
                    <a:pt x="333" y="0"/>
                  </a:lnTo>
                  <a:lnTo>
                    <a:pt x="191" y="0"/>
                  </a:lnTo>
                  <a:lnTo>
                    <a:pt x="151" y="65"/>
                  </a:lnTo>
                  <a:lnTo>
                    <a:pt x="151" y="6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9" name="Freeform 9"/>
            <p:cNvSpPr>
              <a:spLocks/>
            </p:cNvSpPr>
            <p:nvPr/>
          </p:nvSpPr>
          <p:spPr bwMode="auto">
            <a:xfrm>
              <a:off x="2425" y="3413"/>
              <a:ext cx="122" cy="186"/>
            </a:xfrm>
            <a:custGeom>
              <a:avLst/>
              <a:gdLst>
                <a:gd name="T0" fmla="*/ 180 w 243"/>
                <a:gd name="T1" fmla="*/ 10 h 373"/>
                <a:gd name="T2" fmla="*/ 78 w 243"/>
                <a:gd name="T3" fmla="*/ 0 h 373"/>
                <a:gd name="T4" fmla="*/ 0 w 243"/>
                <a:gd name="T5" fmla="*/ 95 h 373"/>
                <a:gd name="T6" fmla="*/ 22 w 243"/>
                <a:gd name="T7" fmla="*/ 340 h 373"/>
                <a:gd name="T8" fmla="*/ 220 w 243"/>
                <a:gd name="T9" fmla="*/ 373 h 373"/>
                <a:gd name="T10" fmla="*/ 243 w 243"/>
                <a:gd name="T11" fmla="*/ 215 h 373"/>
                <a:gd name="T12" fmla="*/ 180 w 243"/>
                <a:gd name="T13" fmla="*/ 10 h 373"/>
                <a:gd name="T14" fmla="*/ 180 w 243"/>
                <a:gd name="T15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73">
                  <a:moveTo>
                    <a:pt x="180" y="10"/>
                  </a:moveTo>
                  <a:lnTo>
                    <a:pt x="78" y="0"/>
                  </a:lnTo>
                  <a:lnTo>
                    <a:pt x="0" y="95"/>
                  </a:lnTo>
                  <a:lnTo>
                    <a:pt x="22" y="340"/>
                  </a:lnTo>
                  <a:lnTo>
                    <a:pt x="220" y="373"/>
                  </a:lnTo>
                  <a:lnTo>
                    <a:pt x="243" y="215"/>
                  </a:lnTo>
                  <a:lnTo>
                    <a:pt x="180" y="10"/>
                  </a:lnTo>
                  <a:lnTo>
                    <a:pt x="18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0" name="Freeform 10"/>
            <p:cNvSpPr>
              <a:spLocks/>
            </p:cNvSpPr>
            <p:nvPr/>
          </p:nvSpPr>
          <p:spPr bwMode="auto">
            <a:xfrm>
              <a:off x="2397" y="3409"/>
              <a:ext cx="87" cy="194"/>
            </a:xfrm>
            <a:custGeom>
              <a:avLst/>
              <a:gdLst>
                <a:gd name="T0" fmla="*/ 119 w 174"/>
                <a:gd name="T1" fmla="*/ 0 h 387"/>
                <a:gd name="T2" fmla="*/ 64 w 174"/>
                <a:gd name="T3" fmla="*/ 40 h 387"/>
                <a:gd name="T4" fmla="*/ 24 w 174"/>
                <a:gd name="T5" fmla="*/ 87 h 387"/>
                <a:gd name="T6" fmla="*/ 0 w 174"/>
                <a:gd name="T7" fmla="*/ 309 h 387"/>
                <a:gd name="T8" fmla="*/ 127 w 174"/>
                <a:gd name="T9" fmla="*/ 387 h 387"/>
                <a:gd name="T10" fmla="*/ 159 w 174"/>
                <a:gd name="T11" fmla="*/ 340 h 387"/>
                <a:gd name="T12" fmla="*/ 110 w 174"/>
                <a:gd name="T13" fmla="*/ 270 h 387"/>
                <a:gd name="T14" fmla="*/ 102 w 174"/>
                <a:gd name="T15" fmla="*/ 142 h 387"/>
                <a:gd name="T16" fmla="*/ 174 w 174"/>
                <a:gd name="T17" fmla="*/ 0 h 387"/>
                <a:gd name="T18" fmla="*/ 119 w 174"/>
                <a:gd name="T19" fmla="*/ 0 h 387"/>
                <a:gd name="T20" fmla="*/ 119 w 174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387">
                  <a:moveTo>
                    <a:pt x="119" y="0"/>
                  </a:moveTo>
                  <a:lnTo>
                    <a:pt x="64" y="40"/>
                  </a:lnTo>
                  <a:lnTo>
                    <a:pt x="24" y="87"/>
                  </a:lnTo>
                  <a:lnTo>
                    <a:pt x="0" y="309"/>
                  </a:lnTo>
                  <a:lnTo>
                    <a:pt x="127" y="387"/>
                  </a:lnTo>
                  <a:lnTo>
                    <a:pt x="159" y="340"/>
                  </a:lnTo>
                  <a:lnTo>
                    <a:pt x="110" y="270"/>
                  </a:lnTo>
                  <a:lnTo>
                    <a:pt x="102" y="142"/>
                  </a:lnTo>
                  <a:lnTo>
                    <a:pt x="174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1" name="Freeform 11"/>
            <p:cNvSpPr>
              <a:spLocks/>
            </p:cNvSpPr>
            <p:nvPr/>
          </p:nvSpPr>
          <p:spPr bwMode="auto">
            <a:xfrm>
              <a:off x="2318" y="3559"/>
              <a:ext cx="130" cy="111"/>
            </a:xfrm>
            <a:custGeom>
              <a:avLst/>
              <a:gdLst>
                <a:gd name="T0" fmla="*/ 0 w 260"/>
                <a:gd name="T1" fmla="*/ 158 h 222"/>
                <a:gd name="T2" fmla="*/ 72 w 260"/>
                <a:gd name="T3" fmla="*/ 127 h 222"/>
                <a:gd name="T4" fmla="*/ 215 w 260"/>
                <a:gd name="T5" fmla="*/ 0 h 222"/>
                <a:gd name="T6" fmla="*/ 260 w 260"/>
                <a:gd name="T7" fmla="*/ 87 h 222"/>
                <a:gd name="T8" fmla="*/ 205 w 260"/>
                <a:gd name="T9" fmla="*/ 167 h 222"/>
                <a:gd name="T10" fmla="*/ 87 w 260"/>
                <a:gd name="T11" fmla="*/ 222 h 222"/>
                <a:gd name="T12" fmla="*/ 0 w 260"/>
                <a:gd name="T13" fmla="*/ 158 h 222"/>
                <a:gd name="T14" fmla="*/ 0 w 260"/>
                <a:gd name="T15" fmla="*/ 1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2">
                  <a:moveTo>
                    <a:pt x="0" y="158"/>
                  </a:moveTo>
                  <a:lnTo>
                    <a:pt x="72" y="127"/>
                  </a:lnTo>
                  <a:lnTo>
                    <a:pt x="215" y="0"/>
                  </a:lnTo>
                  <a:lnTo>
                    <a:pt x="260" y="87"/>
                  </a:lnTo>
                  <a:lnTo>
                    <a:pt x="205" y="167"/>
                  </a:lnTo>
                  <a:lnTo>
                    <a:pt x="87" y="222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BA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2" name="Freeform 12"/>
            <p:cNvSpPr>
              <a:spLocks/>
            </p:cNvSpPr>
            <p:nvPr/>
          </p:nvSpPr>
          <p:spPr bwMode="auto">
            <a:xfrm>
              <a:off x="1517" y="1811"/>
              <a:ext cx="943" cy="657"/>
            </a:xfrm>
            <a:custGeom>
              <a:avLst/>
              <a:gdLst>
                <a:gd name="T0" fmla="*/ 0 w 1888"/>
                <a:gd name="T1" fmla="*/ 918 h 1314"/>
                <a:gd name="T2" fmla="*/ 86 w 1888"/>
                <a:gd name="T3" fmla="*/ 768 h 1314"/>
                <a:gd name="T4" fmla="*/ 411 w 1888"/>
                <a:gd name="T5" fmla="*/ 223 h 1314"/>
                <a:gd name="T6" fmla="*/ 916 w 1888"/>
                <a:gd name="T7" fmla="*/ 0 h 1314"/>
                <a:gd name="T8" fmla="*/ 1422 w 1888"/>
                <a:gd name="T9" fmla="*/ 88 h 1314"/>
                <a:gd name="T10" fmla="*/ 1603 w 1888"/>
                <a:gd name="T11" fmla="*/ 183 h 1314"/>
                <a:gd name="T12" fmla="*/ 1610 w 1888"/>
                <a:gd name="T13" fmla="*/ 388 h 1314"/>
                <a:gd name="T14" fmla="*/ 1778 w 1888"/>
                <a:gd name="T15" fmla="*/ 483 h 1314"/>
                <a:gd name="T16" fmla="*/ 1848 w 1888"/>
                <a:gd name="T17" fmla="*/ 649 h 1314"/>
                <a:gd name="T18" fmla="*/ 1818 w 1888"/>
                <a:gd name="T19" fmla="*/ 934 h 1314"/>
                <a:gd name="T20" fmla="*/ 1888 w 1888"/>
                <a:gd name="T21" fmla="*/ 1219 h 1314"/>
                <a:gd name="T22" fmla="*/ 1833 w 1888"/>
                <a:gd name="T23" fmla="*/ 1314 h 1314"/>
                <a:gd name="T24" fmla="*/ 78 w 1888"/>
                <a:gd name="T25" fmla="*/ 1116 h 1314"/>
                <a:gd name="T26" fmla="*/ 0 w 1888"/>
                <a:gd name="T27" fmla="*/ 918 h 1314"/>
                <a:gd name="T28" fmla="*/ 0 w 1888"/>
                <a:gd name="T29" fmla="*/ 918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8" h="1314">
                  <a:moveTo>
                    <a:pt x="0" y="918"/>
                  </a:moveTo>
                  <a:lnTo>
                    <a:pt x="86" y="768"/>
                  </a:lnTo>
                  <a:lnTo>
                    <a:pt x="411" y="223"/>
                  </a:lnTo>
                  <a:lnTo>
                    <a:pt x="916" y="0"/>
                  </a:lnTo>
                  <a:lnTo>
                    <a:pt x="1422" y="88"/>
                  </a:lnTo>
                  <a:lnTo>
                    <a:pt x="1603" y="183"/>
                  </a:lnTo>
                  <a:lnTo>
                    <a:pt x="1610" y="388"/>
                  </a:lnTo>
                  <a:lnTo>
                    <a:pt x="1778" y="483"/>
                  </a:lnTo>
                  <a:lnTo>
                    <a:pt x="1848" y="649"/>
                  </a:lnTo>
                  <a:lnTo>
                    <a:pt x="1818" y="934"/>
                  </a:lnTo>
                  <a:lnTo>
                    <a:pt x="1888" y="1219"/>
                  </a:lnTo>
                  <a:lnTo>
                    <a:pt x="1833" y="1314"/>
                  </a:lnTo>
                  <a:lnTo>
                    <a:pt x="78" y="1116"/>
                  </a:lnTo>
                  <a:lnTo>
                    <a:pt x="0" y="918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3" name="Freeform 13"/>
            <p:cNvSpPr>
              <a:spLocks/>
            </p:cNvSpPr>
            <p:nvPr/>
          </p:nvSpPr>
          <p:spPr bwMode="auto">
            <a:xfrm>
              <a:off x="1510" y="2016"/>
              <a:ext cx="945" cy="1617"/>
            </a:xfrm>
            <a:custGeom>
              <a:avLst/>
              <a:gdLst>
                <a:gd name="T0" fmla="*/ 1545 w 1890"/>
                <a:gd name="T1" fmla="*/ 97 h 3233"/>
                <a:gd name="T2" fmla="*/ 1418 w 1890"/>
                <a:gd name="T3" fmla="*/ 68 h 3233"/>
                <a:gd name="T4" fmla="*/ 1287 w 1890"/>
                <a:gd name="T5" fmla="*/ 0 h 3233"/>
                <a:gd name="T6" fmla="*/ 909 w 1890"/>
                <a:gd name="T7" fmla="*/ 112 h 3233"/>
                <a:gd name="T8" fmla="*/ 734 w 1890"/>
                <a:gd name="T9" fmla="*/ 158 h 3233"/>
                <a:gd name="T10" fmla="*/ 528 w 1890"/>
                <a:gd name="T11" fmla="*/ 169 h 3233"/>
                <a:gd name="T12" fmla="*/ 686 w 1890"/>
                <a:gd name="T13" fmla="*/ 72 h 3233"/>
                <a:gd name="T14" fmla="*/ 407 w 1890"/>
                <a:gd name="T15" fmla="*/ 112 h 3233"/>
                <a:gd name="T16" fmla="*/ 331 w 1890"/>
                <a:gd name="T17" fmla="*/ 399 h 3233"/>
                <a:gd name="T18" fmla="*/ 177 w 1890"/>
                <a:gd name="T19" fmla="*/ 642 h 3233"/>
                <a:gd name="T20" fmla="*/ 57 w 1890"/>
                <a:gd name="T21" fmla="*/ 646 h 3233"/>
                <a:gd name="T22" fmla="*/ 0 w 1890"/>
                <a:gd name="T23" fmla="*/ 715 h 3233"/>
                <a:gd name="T24" fmla="*/ 15 w 1890"/>
                <a:gd name="T25" fmla="*/ 1087 h 3233"/>
                <a:gd name="T26" fmla="*/ 120 w 1890"/>
                <a:gd name="T27" fmla="*/ 1199 h 3233"/>
                <a:gd name="T28" fmla="*/ 205 w 1890"/>
                <a:gd name="T29" fmla="*/ 1213 h 3233"/>
                <a:gd name="T30" fmla="*/ 226 w 1890"/>
                <a:gd name="T31" fmla="*/ 1515 h 3233"/>
                <a:gd name="T32" fmla="*/ 234 w 1890"/>
                <a:gd name="T33" fmla="*/ 1770 h 3233"/>
                <a:gd name="T34" fmla="*/ 378 w 1890"/>
                <a:gd name="T35" fmla="*/ 1941 h 3233"/>
                <a:gd name="T36" fmla="*/ 420 w 1890"/>
                <a:gd name="T37" fmla="*/ 1981 h 3233"/>
                <a:gd name="T38" fmla="*/ 905 w 1890"/>
                <a:gd name="T39" fmla="*/ 2231 h 3233"/>
                <a:gd name="T40" fmla="*/ 956 w 1890"/>
                <a:gd name="T41" fmla="*/ 2285 h 3233"/>
                <a:gd name="T42" fmla="*/ 682 w 1890"/>
                <a:gd name="T43" fmla="*/ 2214 h 3233"/>
                <a:gd name="T44" fmla="*/ 403 w 1890"/>
                <a:gd name="T45" fmla="*/ 2167 h 3233"/>
                <a:gd name="T46" fmla="*/ 355 w 1890"/>
                <a:gd name="T47" fmla="*/ 2271 h 3233"/>
                <a:gd name="T48" fmla="*/ 783 w 1890"/>
                <a:gd name="T49" fmla="*/ 2469 h 3233"/>
                <a:gd name="T50" fmla="*/ 1061 w 1890"/>
                <a:gd name="T51" fmla="*/ 2602 h 3233"/>
                <a:gd name="T52" fmla="*/ 1066 w 1890"/>
                <a:gd name="T53" fmla="*/ 2684 h 3233"/>
                <a:gd name="T54" fmla="*/ 848 w 1890"/>
                <a:gd name="T55" fmla="*/ 2644 h 3233"/>
                <a:gd name="T56" fmla="*/ 682 w 1890"/>
                <a:gd name="T57" fmla="*/ 2572 h 3233"/>
                <a:gd name="T58" fmla="*/ 633 w 1890"/>
                <a:gd name="T59" fmla="*/ 2595 h 3233"/>
                <a:gd name="T60" fmla="*/ 650 w 1890"/>
                <a:gd name="T61" fmla="*/ 2652 h 3233"/>
                <a:gd name="T62" fmla="*/ 905 w 1890"/>
                <a:gd name="T63" fmla="*/ 2853 h 3233"/>
                <a:gd name="T64" fmla="*/ 1099 w 1890"/>
                <a:gd name="T65" fmla="*/ 2950 h 3233"/>
                <a:gd name="T66" fmla="*/ 1365 w 1890"/>
                <a:gd name="T67" fmla="*/ 3178 h 3233"/>
                <a:gd name="T68" fmla="*/ 1652 w 1890"/>
                <a:gd name="T69" fmla="*/ 3233 h 3233"/>
                <a:gd name="T70" fmla="*/ 1817 w 1890"/>
                <a:gd name="T71" fmla="*/ 3100 h 3233"/>
                <a:gd name="T72" fmla="*/ 1810 w 1890"/>
                <a:gd name="T73" fmla="*/ 2988 h 3233"/>
                <a:gd name="T74" fmla="*/ 1817 w 1890"/>
                <a:gd name="T75" fmla="*/ 2878 h 3233"/>
                <a:gd name="T76" fmla="*/ 1890 w 1890"/>
                <a:gd name="T77" fmla="*/ 2785 h 3233"/>
                <a:gd name="T78" fmla="*/ 1800 w 1890"/>
                <a:gd name="T79" fmla="*/ 2652 h 3233"/>
                <a:gd name="T80" fmla="*/ 1775 w 1890"/>
                <a:gd name="T81" fmla="*/ 2146 h 3233"/>
                <a:gd name="T82" fmla="*/ 1616 w 1890"/>
                <a:gd name="T83" fmla="*/ 1863 h 3233"/>
                <a:gd name="T84" fmla="*/ 1587 w 1890"/>
                <a:gd name="T85" fmla="*/ 1557 h 3233"/>
                <a:gd name="T86" fmla="*/ 1544 w 1890"/>
                <a:gd name="T87" fmla="*/ 1532 h 3233"/>
                <a:gd name="T88" fmla="*/ 1437 w 1890"/>
                <a:gd name="T89" fmla="*/ 1794 h 3233"/>
                <a:gd name="T90" fmla="*/ 1498 w 1890"/>
                <a:gd name="T91" fmla="*/ 2034 h 3233"/>
                <a:gd name="T92" fmla="*/ 1171 w 1890"/>
                <a:gd name="T93" fmla="*/ 1927 h 3233"/>
                <a:gd name="T94" fmla="*/ 1454 w 1890"/>
                <a:gd name="T95" fmla="*/ 1718 h 3233"/>
                <a:gd name="T96" fmla="*/ 1570 w 1890"/>
                <a:gd name="T97" fmla="*/ 1393 h 3233"/>
                <a:gd name="T98" fmla="*/ 1648 w 1890"/>
                <a:gd name="T99" fmla="*/ 1422 h 3233"/>
                <a:gd name="T100" fmla="*/ 1732 w 1890"/>
                <a:gd name="T101" fmla="*/ 1346 h 3233"/>
                <a:gd name="T102" fmla="*/ 1842 w 1890"/>
                <a:gd name="T103" fmla="*/ 981 h 3233"/>
                <a:gd name="T104" fmla="*/ 1692 w 1890"/>
                <a:gd name="T105" fmla="*/ 650 h 3233"/>
                <a:gd name="T106" fmla="*/ 1688 w 1890"/>
                <a:gd name="T107" fmla="*/ 234 h 3233"/>
                <a:gd name="T108" fmla="*/ 1545 w 1890"/>
                <a:gd name="T109" fmla="*/ 97 h 3233"/>
                <a:gd name="T110" fmla="*/ 1545 w 1890"/>
                <a:gd name="T111" fmla="*/ 97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0" h="3233">
                  <a:moveTo>
                    <a:pt x="1545" y="97"/>
                  </a:moveTo>
                  <a:lnTo>
                    <a:pt x="1418" y="68"/>
                  </a:lnTo>
                  <a:lnTo>
                    <a:pt x="1287" y="0"/>
                  </a:lnTo>
                  <a:lnTo>
                    <a:pt x="909" y="112"/>
                  </a:lnTo>
                  <a:lnTo>
                    <a:pt x="734" y="158"/>
                  </a:lnTo>
                  <a:lnTo>
                    <a:pt x="528" y="169"/>
                  </a:lnTo>
                  <a:lnTo>
                    <a:pt x="686" y="72"/>
                  </a:lnTo>
                  <a:lnTo>
                    <a:pt x="407" y="112"/>
                  </a:lnTo>
                  <a:lnTo>
                    <a:pt x="331" y="399"/>
                  </a:lnTo>
                  <a:lnTo>
                    <a:pt x="177" y="642"/>
                  </a:lnTo>
                  <a:lnTo>
                    <a:pt x="57" y="646"/>
                  </a:lnTo>
                  <a:lnTo>
                    <a:pt x="0" y="715"/>
                  </a:lnTo>
                  <a:lnTo>
                    <a:pt x="15" y="1087"/>
                  </a:lnTo>
                  <a:lnTo>
                    <a:pt x="120" y="1199"/>
                  </a:lnTo>
                  <a:lnTo>
                    <a:pt x="205" y="1213"/>
                  </a:lnTo>
                  <a:lnTo>
                    <a:pt x="226" y="1515"/>
                  </a:lnTo>
                  <a:lnTo>
                    <a:pt x="234" y="1770"/>
                  </a:lnTo>
                  <a:lnTo>
                    <a:pt x="378" y="1941"/>
                  </a:lnTo>
                  <a:lnTo>
                    <a:pt x="420" y="1981"/>
                  </a:lnTo>
                  <a:lnTo>
                    <a:pt x="905" y="2231"/>
                  </a:lnTo>
                  <a:lnTo>
                    <a:pt x="956" y="2285"/>
                  </a:lnTo>
                  <a:lnTo>
                    <a:pt x="682" y="2214"/>
                  </a:lnTo>
                  <a:lnTo>
                    <a:pt x="403" y="2167"/>
                  </a:lnTo>
                  <a:lnTo>
                    <a:pt x="355" y="2271"/>
                  </a:lnTo>
                  <a:lnTo>
                    <a:pt x="783" y="2469"/>
                  </a:lnTo>
                  <a:lnTo>
                    <a:pt x="1061" y="2602"/>
                  </a:lnTo>
                  <a:lnTo>
                    <a:pt x="1066" y="2684"/>
                  </a:lnTo>
                  <a:lnTo>
                    <a:pt x="848" y="2644"/>
                  </a:lnTo>
                  <a:lnTo>
                    <a:pt x="682" y="2572"/>
                  </a:lnTo>
                  <a:lnTo>
                    <a:pt x="633" y="2595"/>
                  </a:lnTo>
                  <a:lnTo>
                    <a:pt x="650" y="2652"/>
                  </a:lnTo>
                  <a:lnTo>
                    <a:pt x="905" y="2853"/>
                  </a:lnTo>
                  <a:lnTo>
                    <a:pt x="1099" y="2950"/>
                  </a:lnTo>
                  <a:lnTo>
                    <a:pt x="1365" y="3178"/>
                  </a:lnTo>
                  <a:lnTo>
                    <a:pt x="1652" y="3233"/>
                  </a:lnTo>
                  <a:lnTo>
                    <a:pt x="1817" y="3100"/>
                  </a:lnTo>
                  <a:lnTo>
                    <a:pt x="1810" y="2988"/>
                  </a:lnTo>
                  <a:lnTo>
                    <a:pt x="1817" y="2878"/>
                  </a:lnTo>
                  <a:lnTo>
                    <a:pt x="1890" y="2785"/>
                  </a:lnTo>
                  <a:lnTo>
                    <a:pt x="1800" y="2652"/>
                  </a:lnTo>
                  <a:lnTo>
                    <a:pt x="1775" y="2146"/>
                  </a:lnTo>
                  <a:lnTo>
                    <a:pt x="1616" y="1863"/>
                  </a:lnTo>
                  <a:lnTo>
                    <a:pt x="1587" y="1557"/>
                  </a:lnTo>
                  <a:lnTo>
                    <a:pt x="1544" y="1532"/>
                  </a:lnTo>
                  <a:lnTo>
                    <a:pt x="1437" y="1794"/>
                  </a:lnTo>
                  <a:lnTo>
                    <a:pt x="1498" y="2034"/>
                  </a:lnTo>
                  <a:lnTo>
                    <a:pt x="1171" y="1927"/>
                  </a:lnTo>
                  <a:lnTo>
                    <a:pt x="1454" y="1718"/>
                  </a:lnTo>
                  <a:lnTo>
                    <a:pt x="1570" y="1393"/>
                  </a:lnTo>
                  <a:lnTo>
                    <a:pt x="1648" y="1422"/>
                  </a:lnTo>
                  <a:lnTo>
                    <a:pt x="1732" y="1346"/>
                  </a:lnTo>
                  <a:lnTo>
                    <a:pt x="1842" y="981"/>
                  </a:lnTo>
                  <a:lnTo>
                    <a:pt x="1692" y="650"/>
                  </a:lnTo>
                  <a:lnTo>
                    <a:pt x="1688" y="234"/>
                  </a:lnTo>
                  <a:lnTo>
                    <a:pt x="1545" y="97"/>
                  </a:lnTo>
                  <a:lnTo>
                    <a:pt x="1545" y="9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4" name="Freeform 14"/>
            <p:cNvSpPr>
              <a:spLocks/>
            </p:cNvSpPr>
            <p:nvPr/>
          </p:nvSpPr>
          <p:spPr bwMode="auto">
            <a:xfrm>
              <a:off x="2117" y="2382"/>
              <a:ext cx="110" cy="65"/>
            </a:xfrm>
            <a:custGeom>
              <a:avLst/>
              <a:gdLst>
                <a:gd name="T0" fmla="*/ 0 w 218"/>
                <a:gd name="T1" fmla="*/ 61 h 129"/>
                <a:gd name="T2" fmla="*/ 57 w 218"/>
                <a:gd name="T3" fmla="*/ 108 h 129"/>
                <a:gd name="T4" fmla="*/ 175 w 218"/>
                <a:gd name="T5" fmla="*/ 129 h 129"/>
                <a:gd name="T6" fmla="*/ 218 w 218"/>
                <a:gd name="T7" fmla="*/ 108 h 129"/>
                <a:gd name="T8" fmla="*/ 21 w 218"/>
                <a:gd name="T9" fmla="*/ 0 h 129"/>
                <a:gd name="T10" fmla="*/ 0 w 218"/>
                <a:gd name="T11" fmla="*/ 61 h 129"/>
                <a:gd name="T12" fmla="*/ 0 w 218"/>
                <a:gd name="T13" fmla="*/ 6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29">
                  <a:moveTo>
                    <a:pt x="0" y="61"/>
                  </a:moveTo>
                  <a:lnTo>
                    <a:pt x="57" y="108"/>
                  </a:lnTo>
                  <a:lnTo>
                    <a:pt x="175" y="129"/>
                  </a:lnTo>
                  <a:lnTo>
                    <a:pt x="218" y="108"/>
                  </a:lnTo>
                  <a:lnTo>
                    <a:pt x="21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5" name="Freeform 15"/>
            <p:cNvSpPr>
              <a:spLocks/>
            </p:cNvSpPr>
            <p:nvPr/>
          </p:nvSpPr>
          <p:spPr bwMode="auto">
            <a:xfrm>
              <a:off x="1768" y="2356"/>
              <a:ext cx="128" cy="30"/>
            </a:xfrm>
            <a:custGeom>
              <a:avLst/>
              <a:gdLst>
                <a:gd name="T0" fmla="*/ 0 w 255"/>
                <a:gd name="T1" fmla="*/ 36 h 60"/>
                <a:gd name="T2" fmla="*/ 76 w 255"/>
                <a:gd name="T3" fmla="*/ 60 h 60"/>
                <a:gd name="T4" fmla="*/ 230 w 255"/>
                <a:gd name="T5" fmla="*/ 60 h 60"/>
                <a:gd name="T6" fmla="*/ 255 w 255"/>
                <a:gd name="T7" fmla="*/ 17 h 60"/>
                <a:gd name="T8" fmla="*/ 234 w 255"/>
                <a:gd name="T9" fmla="*/ 0 h 60"/>
                <a:gd name="T10" fmla="*/ 19 w 255"/>
                <a:gd name="T11" fmla="*/ 0 h 60"/>
                <a:gd name="T12" fmla="*/ 0 w 255"/>
                <a:gd name="T13" fmla="*/ 36 h 60"/>
                <a:gd name="T14" fmla="*/ 0 w 255"/>
                <a:gd name="T15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0">
                  <a:moveTo>
                    <a:pt x="0" y="36"/>
                  </a:moveTo>
                  <a:lnTo>
                    <a:pt x="76" y="60"/>
                  </a:lnTo>
                  <a:lnTo>
                    <a:pt x="230" y="60"/>
                  </a:lnTo>
                  <a:lnTo>
                    <a:pt x="255" y="17"/>
                  </a:lnTo>
                  <a:lnTo>
                    <a:pt x="234" y="0"/>
                  </a:lnTo>
                  <a:lnTo>
                    <a:pt x="19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6" name="Freeform 16"/>
            <p:cNvSpPr>
              <a:spLocks/>
            </p:cNvSpPr>
            <p:nvPr/>
          </p:nvSpPr>
          <p:spPr bwMode="auto">
            <a:xfrm>
              <a:off x="1806" y="2356"/>
              <a:ext cx="51" cy="26"/>
            </a:xfrm>
            <a:custGeom>
              <a:avLst/>
              <a:gdLst>
                <a:gd name="T0" fmla="*/ 0 w 101"/>
                <a:gd name="T1" fmla="*/ 0 h 53"/>
                <a:gd name="T2" fmla="*/ 36 w 101"/>
                <a:gd name="T3" fmla="*/ 53 h 53"/>
                <a:gd name="T4" fmla="*/ 72 w 101"/>
                <a:gd name="T5" fmla="*/ 53 h 53"/>
                <a:gd name="T6" fmla="*/ 101 w 101"/>
                <a:gd name="T7" fmla="*/ 3 h 53"/>
                <a:gd name="T8" fmla="*/ 0 w 101"/>
                <a:gd name="T9" fmla="*/ 0 h 53"/>
                <a:gd name="T10" fmla="*/ 0 w 101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3">
                  <a:moveTo>
                    <a:pt x="0" y="0"/>
                  </a:moveTo>
                  <a:lnTo>
                    <a:pt x="36" y="53"/>
                  </a:lnTo>
                  <a:lnTo>
                    <a:pt x="72" y="53"/>
                  </a:lnTo>
                  <a:lnTo>
                    <a:pt x="10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7" name="Freeform 17"/>
            <p:cNvSpPr>
              <a:spLocks/>
            </p:cNvSpPr>
            <p:nvPr/>
          </p:nvSpPr>
          <p:spPr bwMode="auto">
            <a:xfrm>
              <a:off x="2168" y="2410"/>
              <a:ext cx="37" cy="33"/>
            </a:xfrm>
            <a:custGeom>
              <a:avLst/>
              <a:gdLst>
                <a:gd name="T0" fmla="*/ 0 w 75"/>
                <a:gd name="T1" fmla="*/ 0 h 66"/>
                <a:gd name="T2" fmla="*/ 0 w 75"/>
                <a:gd name="T3" fmla="*/ 53 h 66"/>
                <a:gd name="T4" fmla="*/ 42 w 75"/>
                <a:gd name="T5" fmla="*/ 66 h 66"/>
                <a:gd name="T6" fmla="*/ 75 w 75"/>
                <a:gd name="T7" fmla="*/ 28 h 66"/>
                <a:gd name="T8" fmla="*/ 0 w 75"/>
                <a:gd name="T9" fmla="*/ 0 h 66"/>
                <a:gd name="T10" fmla="*/ 0 w 7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6">
                  <a:moveTo>
                    <a:pt x="0" y="0"/>
                  </a:moveTo>
                  <a:lnTo>
                    <a:pt x="0" y="53"/>
                  </a:lnTo>
                  <a:lnTo>
                    <a:pt x="42" y="66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8" name="Freeform 18"/>
            <p:cNvSpPr>
              <a:spLocks/>
            </p:cNvSpPr>
            <p:nvPr/>
          </p:nvSpPr>
          <p:spPr bwMode="auto">
            <a:xfrm>
              <a:off x="1883" y="2568"/>
              <a:ext cx="236" cy="136"/>
            </a:xfrm>
            <a:custGeom>
              <a:avLst/>
              <a:gdLst>
                <a:gd name="T0" fmla="*/ 0 w 471"/>
                <a:gd name="T1" fmla="*/ 57 h 272"/>
                <a:gd name="T2" fmla="*/ 122 w 471"/>
                <a:gd name="T3" fmla="*/ 14 h 272"/>
                <a:gd name="T4" fmla="*/ 198 w 471"/>
                <a:gd name="T5" fmla="*/ 14 h 272"/>
                <a:gd name="T6" fmla="*/ 238 w 471"/>
                <a:gd name="T7" fmla="*/ 42 h 272"/>
                <a:gd name="T8" fmla="*/ 310 w 471"/>
                <a:gd name="T9" fmla="*/ 42 h 272"/>
                <a:gd name="T10" fmla="*/ 375 w 471"/>
                <a:gd name="T11" fmla="*/ 0 h 272"/>
                <a:gd name="T12" fmla="*/ 471 w 471"/>
                <a:gd name="T13" fmla="*/ 46 h 272"/>
                <a:gd name="T14" fmla="*/ 411 w 471"/>
                <a:gd name="T15" fmla="*/ 118 h 272"/>
                <a:gd name="T16" fmla="*/ 302 w 471"/>
                <a:gd name="T17" fmla="*/ 118 h 272"/>
                <a:gd name="T18" fmla="*/ 270 w 471"/>
                <a:gd name="T19" fmla="*/ 158 h 272"/>
                <a:gd name="T20" fmla="*/ 274 w 471"/>
                <a:gd name="T21" fmla="*/ 261 h 272"/>
                <a:gd name="T22" fmla="*/ 238 w 471"/>
                <a:gd name="T23" fmla="*/ 272 h 272"/>
                <a:gd name="T24" fmla="*/ 205 w 471"/>
                <a:gd name="T25" fmla="*/ 265 h 272"/>
                <a:gd name="T26" fmla="*/ 186 w 471"/>
                <a:gd name="T27" fmla="*/ 204 h 272"/>
                <a:gd name="T28" fmla="*/ 76 w 471"/>
                <a:gd name="T29" fmla="*/ 118 h 272"/>
                <a:gd name="T30" fmla="*/ 8 w 471"/>
                <a:gd name="T31" fmla="*/ 94 h 272"/>
                <a:gd name="T32" fmla="*/ 0 w 471"/>
                <a:gd name="T33" fmla="*/ 57 h 272"/>
                <a:gd name="T34" fmla="*/ 0 w 471"/>
                <a:gd name="T35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1" h="272">
                  <a:moveTo>
                    <a:pt x="0" y="57"/>
                  </a:moveTo>
                  <a:lnTo>
                    <a:pt x="122" y="14"/>
                  </a:lnTo>
                  <a:lnTo>
                    <a:pt x="198" y="14"/>
                  </a:lnTo>
                  <a:lnTo>
                    <a:pt x="238" y="42"/>
                  </a:lnTo>
                  <a:lnTo>
                    <a:pt x="310" y="42"/>
                  </a:lnTo>
                  <a:lnTo>
                    <a:pt x="375" y="0"/>
                  </a:lnTo>
                  <a:lnTo>
                    <a:pt x="471" y="46"/>
                  </a:lnTo>
                  <a:lnTo>
                    <a:pt x="411" y="118"/>
                  </a:lnTo>
                  <a:lnTo>
                    <a:pt x="302" y="118"/>
                  </a:lnTo>
                  <a:lnTo>
                    <a:pt x="270" y="158"/>
                  </a:lnTo>
                  <a:lnTo>
                    <a:pt x="274" y="261"/>
                  </a:lnTo>
                  <a:lnTo>
                    <a:pt x="238" y="272"/>
                  </a:lnTo>
                  <a:lnTo>
                    <a:pt x="205" y="265"/>
                  </a:lnTo>
                  <a:lnTo>
                    <a:pt x="186" y="204"/>
                  </a:lnTo>
                  <a:lnTo>
                    <a:pt x="76" y="118"/>
                  </a:lnTo>
                  <a:lnTo>
                    <a:pt x="8" y="94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9" name="Freeform 19"/>
            <p:cNvSpPr>
              <a:spLocks/>
            </p:cNvSpPr>
            <p:nvPr/>
          </p:nvSpPr>
          <p:spPr bwMode="auto">
            <a:xfrm>
              <a:off x="1869" y="2354"/>
              <a:ext cx="97" cy="202"/>
            </a:xfrm>
            <a:custGeom>
              <a:avLst/>
              <a:gdLst>
                <a:gd name="T0" fmla="*/ 0 w 194"/>
                <a:gd name="T1" fmla="*/ 81 h 405"/>
                <a:gd name="T2" fmla="*/ 0 w 194"/>
                <a:gd name="T3" fmla="*/ 154 h 405"/>
                <a:gd name="T4" fmla="*/ 61 w 194"/>
                <a:gd name="T5" fmla="*/ 154 h 405"/>
                <a:gd name="T6" fmla="*/ 113 w 194"/>
                <a:gd name="T7" fmla="*/ 129 h 405"/>
                <a:gd name="T8" fmla="*/ 82 w 194"/>
                <a:gd name="T9" fmla="*/ 405 h 405"/>
                <a:gd name="T10" fmla="*/ 158 w 194"/>
                <a:gd name="T11" fmla="*/ 344 h 405"/>
                <a:gd name="T12" fmla="*/ 194 w 194"/>
                <a:gd name="T13" fmla="*/ 247 h 405"/>
                <a:gd name="T14" fmla="*/ 194 w 194"/>
                <a:gd name="T15" fmla="*/ 129 h 405"/>
                <a:gd name="T16" fmla="*/ 126 w 194"/>
                <a:gd name="T17" fmla="*/ 0 h 405"/>
                <a:gd name="T18" fmla="*/ 61 w 194"/>
                <a:gd name="T19" fmla="*/ 21 h 405"/>
                <a:gd name="T20" fmla="*/ 69 w 194"/>
                <a:gd name="T21" fmla="*/ 72 h 405"/>
                <a:gd name="T22" fmla="*/ 0 w 194"/>
                <a:gd name="T23" fmla="*/ 81 h 405"/>
                <a:gd name="T24" fmla="*/ 0 w 194"/>
                <a:gd name="T25" fmla="*/ 8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405">
                  <a:moveTo>
                    <a:pt x="0" y="81"/>
                  </a:moveTo>
                  <a:lnTo>
                    <a:pt x="0" y="154"/>
                  </a:lnTo>
                  <a:lnTo>
                    <a:pt x="61" y="154"/>
                  </a:lnTo>
                  <a:lnTo>
                    <a:pt x="113" y="129"/>
                  </a:lnTo>
                  <a:lnTo>
                    <a:pt x="82" y="405"/>
                  </a:lnTo>
                  <a:lnTo>
                    <a:pt x="158" y="344"/>
                  </a:lnTo>
                  <a:lnTo>
                    <a:pt x="194" y="247"/>
                  </a:lnTo>
                  <a:lnTo>
                    <a:pt x="194" y="129"/>
                  </a:lnTo>
                  <a:lnTo>
                    <a:pt x="126" y="0"/>
                  </a:lnTo>
                  <a:lnTo>
                    <a:pt x="61" y="21"/>
                  </a:lnTo>
                  <a:lnTo>
                    <a:pt x="69" y="72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0" name="Freeform 20"/>
            <p:cNvSpPr>
              <a:spLocks/>
            </p:cNvSpPr>
            <p:nvPr/>
          </p:nvSpPr>
          <p:spPr bwMode="auto">
            <a:xfrm>
              <a:off x="2101" y="2591"/>
              <a:ext cx="106" cy="153"/>
            </a:xfrm>
            <a:custGeom>
              <a:avLst/>
              <a:gdLst>
                <a:gd name="T0" fmla="*/ 0 w 211"/>
                <a:gd name="T1" fmla="*/ 61 h 306"/>
                <a:gd name="T2" fmla="*/ 211 w 211"/>
                <a:gd name="T3" fmla="*/ 306 h 306"/>
                <a:gd name="T4" fmla="*/ 139 w 211"/>
                <a:gd name="T5" fmla="*/ 80 h 306"/>
                <a:gd name="T6" fmla="*/ 33 w 211"/>
                <a:gd name="T7" fmla="*/ 0 h 306"/>
                <a:gd name="T8" fmla="*/ 0 w 211"/>
                <a:gd name="T9" fmla="*/ 61 h 306"/>
                <a:gd name="T10" fmla="*/ 0 w 211"/>
                <a:gd name="T11" fmla="*/ 6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306">
                  <a:moveTo>
                    <a:pt x="0" y="61"/>
                  </a:moveTo>
                  <a:lnTo>
                    <a:pt x="211" y="306"/>
                  </a:lnTo>
                  <a:lnTo>
                    <a:pt x="139" y="80"/>
                  </a:lnTo>
                  <a:lnTo>
                    <a:pt x="33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1" name="Freeform 21"/>
            <p:cNvSpPr>
              <a:spLocks/>
            </p:cNvSpPr>
            <p:nvPr/>
          </p:nvSpPr>
          <p:spPr bwMode="auto">
            <a:xfrm>
              <a:off x="1825" y="2736"/>
              <a:ext cx="68" cy="72"/>
            </a:xfrm>
            <a:custGeom>
              <a:avLst/>
              <a:gdLst>
                <a:gd name="T0" fmla="*/ 61 w 137"/>
                <a:gd name="T1" fmla="*/ 0 h 144"/>
                <a:gd name="T2" fmla="*/ 0 w 137"/>
                <a:gd name="T3" fmla="*/ 76 h 144"/>
                <a:gd name="T4" fmla="*/ 0 w 137"/>
                <a:gd name="T5" fmla="*/ 144 h 144"/>
                <a:gd name="T6" fmla="*/ 137 w 137"/>
                <a:gd name="T7" fmla="*/ 19 h 144"/>
                <a:gd name="T8" fmla="*/ 61 w 137"/>
                <a:gd name="T9" fmla="*/ 0 h 144"/>
                <a:gd name="T10" fmla="*/ 61 w 137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44">
                  <a:moveTo>
                    <a:pt x="61" y="0"/>
                  </a:moveTo>
                  <a:lnTo>
                    <a:pt x="0" y="76"/>
                  </a:lnTo>
                  <a:lnTo>
                    <a:pt x="0" y="144"/>
                  </a:lnTo>
                  <a:lnTo>
                    <a:pt x="137" y="19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2" name="Freeform 22"/>
            <p:cNvSpPr>
              <a:spLocks/>
            </p:cNvSpPr>
            <p:nvPr/>
          </p:nvSpPr>
          <p:spPr bwMode="auto">
            <a:xfrm>
              <a:off x="1916" y="2764"/>
              <a:ext cx="165" cy="49"/>
            </a:xfrm>
            <a:custGeom>
              <a:avLst/>
              <a:gdLst>
                <a:gd name="T0" fmla="*/ 43 w 330"/>
                <a:gd name="T1" fmla="*/ 0 h 97"/>
                <a:gd name="T2" fmla="*/ 0 w 330"/>
                <a:gd name="T3" fmla="*/ 76 h 97"/>
                <a:gd name="T4" fmla="*/ 133 w 330"/>
                <a:gd name="T5" fmla="*/ 97 h 97"/>
                <a:gd name="T6" fmla="*/ 330 w 330"/>
                <a:gd name="T7" fmla="*/ 57 h 97"/>
                <a:gd name="T8" fmla="*/ 266 w 330"/>
                <a:gd name="T9" fmla="*/ 28 h 97"/>
                <a:gd name="T10" fmla="*/ 108 w 330"/>
                <a:gd name="T11" fmla="*/ 47 h 97"/>
                <a:gd name="T12" fmla="*/ 43 w 330"/>
                <a:gd name="T13" fmla="*/ 0 h 97"/>
                <a:gd name="T14" fmla="*/ 43 w 330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97">
                  <a:moveTo>
                    <a:pt x="43" y="0"/>
                  </a:moveTo>
                  <a:lnTo>
                    <a:pt x="0" y="76"/>
                  </a:lnTo>
                  <a:lnTo>
                    <a:pt x="133" y="97"/>
                  </a:lnTo>
                  <a:lnTo>
                    <a:pt x="330" y="57"/>
                  </a:lnTo>
                  <a:lnTo>
                    <a:pt x="266" y="28"/>
                  </a:lnTo>
                  <a:lnTo>
                    <a:pt x="108" y="47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3" name="Freeform 23"/>
            <p:cNvSpPr>
              <a:spLocks/>
            </p:cNvSpPr>
            <p:nvPr/>
          </p:nvSpPr>
          <p:spPr bwMode="auto">
            <a:xfrm>
              <a:off x="1736" y="2334"/>
              <a:ext cx="40" cy="44"/>
            </a:xfrm>
            <a:custGeom>
              <a:avLst/>
              <a:gdLst>
                <a:gd name="T0" fmla="*/ 80 w 80"/>
                <a:gd name="T1" fmla="*/ 40 h 87"/>
                <a:gd name="T2" fmla="*/ 29 w 80"/>
                <a:gd name="T3" fmla="*/ 0 h 87"/>
                <a:gd name="T4" fmla="*/ 0 w 80"/>
                <a:gd name="T5" fmla="*/ 32 h 87"/>
                <a:gd name="T6" fmla="*/ 23 w 80"/>
                <a:gd name="T7" fmla="*/ 87 h 87"/>
                <a:gd name="T8" fmla="*/ 80 w 80"/>
                <a:gd name="T9" fmla="*/ 40 h 87"/>
                <a:gd name="T10" fmla="*/ 80 w 80"/>
                <a:gd name="T11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7">
                  <a:moveTo>
                    <a:pt x="80" y="40"/>
                  </a:moveTo>
                  <a:lnTo>
                    <a:pt x="29" y="0"/>
                  </a:lnTo>
                  <a:lnTo>
                    <a:pt x="0" y="32"/>
                  </a:lnTo>
                  <a:lnTo>
                    <a:pt x="23" y="87"/>
                  </a:lnTo>
                  <a:lnTo>
                    <a:pt x="8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4" name="Freeform 24"/>
            <p:cNvSpPr>
              <a:spLocks/>
            </p:cNvSpPr>
            <p:nvPr/>
          </p:nvSpPr>
          <p:spPr bwMode="auto">
            <a:xfrm>
              <a:off x="2128" y="2354"/>
              <a:ext cx="137" cy="93"/>
            </a:xfrm>
            <a:custGeom>
              <a:avLst/>
              <a:gdLst>
                <a:gd name="T0" fmla="*/ 85 w 273"/>
                <a:gd name="T1" fmla="*/ 36 h 186"/>
                <a:gd name="T2" fmla="*/ 182 w 273"/>
                <a:gd name="T3" fmla="*/ 0 h 186"/>
                <a:gd name="T4" fmla="*/ 226 w 273"/>
                <a:gd name="T5" fmla="*/ 36 h 186"/>
                <a:gd name="T6" fmla="*/ 125 w 273"/>
                <a:gd name="T7" fmla="*/ 72 h 186"/>
                <a:gd name="T8" fmla="*/ 273 w 273"/>
                <a:gd name="T9" fmla="*/ 186 h 186"/>
                <a:gd name="T10" fmla="*/ 0 w 273"/>
                <a:gd name="T11" fmla="*/ 68 h 186"/>
                <a:gd name="T12" fmla="*/ 85 w 273"/>
                <a:gd name="T13" fmla="*/ 36 h 186"/>
                <a:gd name="T14" fmla="*/ 85 w 273"/>
                <a:gd name="T15" fmla="*/ 3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86">
                  <a:moveTo>
                    <a:pt x="85" y="36"/>
                  </a:moveTo>
                  <a:lnTo>
                    <a:pt x="182" y="0"/>
                  </a:lnTo>
                  <a:lnTo>
                    <a:pt x="226" y="36"/>
                  </a:lnTo>
                  <a:lnTo>
                    <a:pt x="125" y="72"/>
                  </a:lnTo>
                  <a:lnTo>
                    <a:pt x="273" y="186"/>
                  </a:lnTo>
                  <a:lnTo>
                    <a:pt x="0" y="68"/>
                  </a:lnTo>
                  <a:lnTo>
                    <a:pt x="85" y="36"/>
                  </a:lnTo>
                  <a:lnTo>
                    <a:pt x="85" y="36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5" name="Freeform 25"/>
            <p:cNvSpPr>
              <a:spLocks/>
            </p:cNvSpPr>
            <p:nvPr/>
          </p:nvSpPr>
          <p:spPr bwMode="auto">
            <a:xfrm>
              <a:off x="2076" y="2404"/>
              <a:ext cx="74" cy="36"/>
            </a:xfrm>
            <a:custGeom>
              <a:avLst/>
              <a:gdLst>
                <a:gd name="T0" fmla="*/ 0 w 148"/>
                <a:gd name="T1" fmla="*/ 4 h 73"/>
                <a:gd name="T2" fmla="*/ 15 w 148"/>
                <a:gd name="T3" fmla="*/ 54 h 73"/>
                <a:gd name="T4" fmla="*/ 148 w 148"/>
                <a:gd name="T5" fmla="*/ 73 h 73"/>
                <a:gd name="T6" fmla="*/ 72 w 148"/>
                <a:gd name="T7" fmla="*/ 0 h 73"/>
                <a:gd name="T8" fmla="*/ 0 w 148"/>
                <a:gd name="T9" fmla="*/ 4 h 73"/>
                <a:gd name="T10" fmla="*/ 0 w 148"/>
                <a:gd name="T11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73">
                  <a:moveTo>
                    <a:pt x="0" y="4"/>
                  </a:moveTo>
                  <a:lnTo>
                    <a:pt x="15" y="54"/>
                  </a:lnTo>
                  <a:lnTo>
                    <a:pt x="148" y="73"/>
                  </a:lnTo>
                  <a:lnTo>
                    <a:pt x="7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6" name="Freeform 26"/>
            <p:cNvSpPr>
              <a:spLocks/>
            </p:cNvSpPr>
            <p:nvPr/>
          </p:nvSpPr>
          <p:spPr bwMode="auto">
            <a:xfrm>
              <a:off x="1544" y="2406"/>
              <a:ext cx="58" cy="83"/>
            </a:xfrm>
            <a:custGeom>
              <a:avLst/>
              <a:gdLst>
                <a:gd name="T0" fmla="*/ 69 w 116"/>
                <a:gd name="T1" fmla="*/ 166 h 166"/>
                <a:gd name="T2" fmla="*/ 0 w 116"/>
                <a:gd name="T3" fmla="*/ 93 h 166"/>
                <a:gd name="T4" fmla="*/ 40 w 116"/>
                <a:gd name="T5" fmla="*/ 0 h 166"/>
                <a:gd name="T6" fmla="*/ 116 w 116"/>
                <a:gd name="T7" fmla="*/ 61 h 166"/>
                <a:gd name="T8" fmla="*/ 69 w 116"/>
                <a:gd name="T9" fmla="*/ 166 h 166"/>
                <a:gd name="T10" fmla="*/ 69 w 116"/>
                <a:gd name="T1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66">
                  <a:moveTo>
                    <a:pt x="69" y="166"/>
                  </a:moveTo>
                  <a:lnTo>
                    <a:pt x="0" y="93"/>
                  </a:lnTo>
                  <a:lnTo>
                    <a:pt x="40" y="0"/>
                  </a:lnTo>
                  <a:lnTo>
                    <a:pt x="116" y="61"/>
                  </a:lnTo>
                  <a:lnTo>
                    <a:pt x="69" y="166"/>
                  </a:lnTo>
                  <a:lnTo>
                    <a:pt x="69" y="166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7" name="Freeform 27"/>
            <p:cNvSpPr>
              <a:spLocks/>
            </p:cNvSpPr>
            <p:nvPr/>
          </p:nvSpPr>
          <p:spPr bwMode="auto">
            <a:xfrm>
              <a:off x="2360" y="2469"/>
              <a:ext cx="71" cy="127"/>
            </a:xfrm>
            <a:custGeom>
              <a:avLst/>
              <a:gdLst>
                <a:gd name="T0" fmla="*/ 0 w 143"/>
                <a:gd name="T1" fmla="*/ 133 h 254"/>
                <a:gd name="T2" fmla="*/ 57 w 143"/>
                <a:gd name="T3" fmla="*/ 121 h 254"/>
                <a:gd name="T4" fmla="*/ 29 w 143"/>
                <a:gd name="T5" fmla="*/ 254 h 254"/>
                <a:gd name="T6" fmla="*/ 105 w 143"/>
                <a:gd name="T7" fmla="*/ 203 h 254"/>
                <a:gd name="T8" fmla="*/ 143 w 143"/>
                <a:gd name="T9" fmla="*/ 64 h 254"/>
                <a:gd name="T10" fmla="*/ 86 w 143"/>
                <a:gd name="T11" fmla="*/ 0 h 254"/>
                <a:gd name="T12" fmla="*/ 0 w 143"/>
                <a:gd name="T13" fmla="*/ 133 h 254"/>
                <a:gd name="T14" fmla="*/ 0 w 143"/>
                <a:gd name="T15" fmla="*/ 13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254">
                  <a:moveTo>
                    <a:pt x="0" y="133"/>
                  </a:moveTo>
                  <a:lnTo>
                    <a:pt x="57" y="121"/>
                  </a:lnTo>
                  <a:lnTo>
                    <a:pt x="29" y="254"/>
                  </a:lnTo>
                  <a:lnTo>
                    <a:pt x="105" y="203"/>
                  </a:lnTo>
                  <a:lnTo>
                    <a:pt x="143" y="64"/>
                  </a:lnTo>
                  <a:lnTo>
                    <a:pt x="86" y="0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8" name="Freeform 28"/>
            <p:cNvSpPr>
              <a:spLocks/>
            </p:cNvSpPr>
            <p:nvPr/>
          </p:nvSpPr>
          <p:spPr bwMode="auto">
            <a:xfrm>
              <a:off x="1627" y="2766"/>
              <a:ext cx="127" cy="184"/>
            </a:xfrm>
            <a:custGeom>
              <a:avLst/>
              <a:gdLst>
                <a:gd name="T0" fmla="*/ 0 w 254"/>
                <a:gd name="T1" fmla="*/ 157 h 367"/>
                <a:gd name="T2" fmla="*/ 205 w 254"/>
                <a:gd name="T3" fmla="*/ 367 h 367"/>
                <a:gd name="T4" fmla="*/ 254 w 254"/>
                <a:gd name="T5" fmla="*/ 340 h 367"/>
                <a:gd name="T6" fmla="*/ 3 w 254"/>
                <a:gd name="T7" fmla="*/ 0 h 367"/>
                <a:gd name="T8" fmla="*/ 0 w 254"/>
                <a:gd name="T9" fmla="*/ 157 h 367"/>
                <a:gd name="T10" fmla="*/ 0 w 254"/>
                <a:gd name="T11" fmla="*/ 15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367">
                  <a:moveTo>
                    <a:pt x="0" y="157"/>
                  </a:moveTo>
                  <a:lnTo>
                    <a:pt x="205" y="367"/>
                  </a:lnTo>
                  <a:lnTo>
                    <a:pt x="254" y="340"/>
                  </a:lnTo>
                  <a:lnTo>
                    <a:pt x="3" y="0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9" name="Freeform 29"/>
            <p:cNvSpPr>
              <a:spLocks/>
            </p:cNvSpPr>
            <p:nvPr/>
          </p:nvSpPr>
          <p:spPr bwMode="auto">
            <a:xfrm>
              <a:off x="1711" y="2933"/>
              <a:ext cx="420" cy="265"/>
            </a:xfrm>
            <a:custGeom>
              <a:avLst/>
              <a:gdLst>
                <a:gd name="T0" fmla="*/ 490 w 838"/>
                <a:gd name="T1" fmla="*/ 289 h 531"/>
                <a:gd name="T2" fmla="*/ 707 w 838"/>
                <a:gd name="T3" fmla="*/ 531 h 531"/>
                <a:gd name="T4" fmla="*/ 420 w 838"/>
                <a:gd name="T5" fmla="*/ 344 h 531"/>
                <a:gd name="T6" fmla="*/ 0 w 838"/>
                <a:gd name="T7" fmla="*/ 135 h 531"/>
                <a:gd name="T8" fmla="*/ 0 w 838"/>
                <a:gd name="T9" fmla="*/ 74 h 531"/>
                <a:gd name="T10" fmla="*/ 131 w 838"/>
                <a:gd name="T11" fmla="*/ 0 h 531"/>
                <a:gd name="T12" fmla="*/ 205 w 838"/>
                <a:gd name="T13" fmla="*/ 78 h 531"/>
                <a:gd name="T14" fmla="*/ 553 w 838"/>
                <a:gd name="T15" fmla="*/ 246 h 531"/>
                <a:gd name="T16" fmla="*/ 838 w 838"/>
                <a:gd name="T17" fmla="*/ 363 h 531"/>
                <a:gd name="T18" fmla="*/ 779 w 838"/>
                <a:gd name="T19" fmla="*/ 371 h 531"/>
                <a:gd name="T20" fmla="*/ 490 w 838"/>
                <a:gd name="T21" fmla="*/ 289 h 531"/>
                <a:gd name="T22" fmla="*/ 490 w 838"/>
                <a:gd name="T23" fmla="*/ 28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8" h="531">
                  <a:moveTo>
                    <a:pt x="490" y="289"/>
                  </a:moveTo>
                  <a:lnTo>
                    <a:pt x="707" y="531"/>
                  </a:lnTo>
                  <a:lnTo>
                    <a:pt x="420" y="344"/>
                  </a:lnTo>
                  <a:lnTo>
                    <a:pt x="0" y="135"/>
                  </a:lnTo>
                  <a:lnTo>
                    <a:pt x="0" y="74"/>
                  </a:lnTo>
                  <a:lnTo>
                    <a:pt x="131" y="0"/>
                  </a:lnTo>
                  <a:lnTo>
                    <a:pt x="205" y="78"/>
                  </a:lnTo>
                  <a:lnTo>
                    <a:pt x="553" y="246"/>
                  </a:lnTo>
                  <a:lnTo>
                    <a:pt x="838" y="363"/>
                  </a:lnTo>
                  <a:lnTo>
                    <a:pt x="779" y="371"/>
                  </a:lnTo>
                  <a:lnTo>
                    <a:pt x="490" y="289"/>
                  </a:lnTo>
                  <a:lnTo>
                    <a:pt x="490" y="289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0" name="Freeform 30"/>
            <p:cNvSpPr>
              <a:spLocks/>
            </p:cNvSpPr>
            <p:nvPr/>
          </p:nvSpPr>
          <p:spPr bwMode="auto">
            <a:xfrm>
              <a:off x="1689" y="3112"/>
              <a:ext cx="374" cy="220"/>
            </a:xfrm>
            <a:custGeom>
              <a:avLst/>
              <a:gdLst>
                <a:gd name="T0" fmla="*/ 46 w 749"/>
                <a:gd name="T1" fmla="*/ 0 h 439"/>
                <a:gd name="T2" fmla="*/ 63 w 749"/>
                <a:gd name="T3" fmla="*/ 62 h 439"/>
                <a:gd name="T4" fmla="*/ 441 w 749"/>
                <a:gd name="T5" fmla="*/ 222 h 439"/>
                <a:gd name="T6" fmla="*/ 749 w 749"/>
                <a:gd name="T7" fmla="*/ 328 h 439"/>
                <a:gd name="T8" fmla="*/ 745 w 749"/>
                <a:gd name="T9" fmla="*/ 439 h 439"/>
                <a:gd name="T10" fmla="*/ 679 w 749"/>
                <a:gd name="T11" fmla="*/ 406 h 439"/>
                <a:gd name="T12" fmla="*/ 303 w 749"/>
                <a:gd name="T13" fmla="*/ 209 h 439"/>
                <a:gd name="T14" fmla="*/ 0 w 749"/>
                <a:gd name="T15" fmla="*/ 79 h 439"/>
                <a:gd name="T16" fmla="*/ 4 w 749"/>
                <a:gd name="T17" fmla="*/ 22 h 439"/>
                <a:gd name="T18" fmla="*/ 46 w 749"/>
                <a:gd name="T19" fmla="*/ 0 h 439"/>
                <a:gd name="T20" fmla="*/ 46 w 749"/>
                <a:gd name="T21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9" h="439">
                  <a:moveTo>
                    <a:pt x="46" y="0"/>
                  </a:moveTo>
                  <a:lnTo>
                    <a:pt x="63" y="62"/>
                  </a:lnTo>
                  <a:lnTo>
                    <a:pt x="441" y="222"/>
                  </a:lnTo>
                  <a:lnTo>
                    <a:pt x="749" y="328"/>
                  </a:lnTo>
                  <a:lnTo>
                    <a:pt x="745" y="439"/>
                  </a:lnTo>
                  <a:lnTo>
                    <a:pt x="679" y="406"/>
                  </a:lnTo>
                  <a:lnTo>
                    <a:pt x="303" y="209"/>
                  </a:lnTo>
                  <a:lnTo>
                    <a:pt x="0" y="79"/>
                  </a:lnTo>
                  <a:lnTo>
                    <a:pt x="4" y="2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1" name="Freeform 31"/>
            <p:cNvSpPr>
              <a:spLocks/>
            </p:cNvSpPr>
            <p:nvPr/>
          </p:nvSpPr>
          <p:spPr bwMode="auto">
            <a:xfrm>
              <a:off x="1826" y="3326"/>
              <a:ext cx="538" cy="310"/>
            </a:xfrm>
            <a:custGeom>
              <a:avLst/>
              <a:gdLst>
                <a:gd name="T0" fmla="*/ 23 w 1074"/>
                <a:gd name="T1" fmla="*/ 0 h 620"/>
                <a:gd name="T2" fmla="*/ 293 w 1074"/>
                <a:gd name="T3" fmla="*/ 173 h 620"/>
                <a:gd name="T4" fmla="*/ 597 w 1074"/>
                <a:gd name="T5" fmla="*/ 304 h 620"/>
                <a:gd name="T6" fmla="*/ 785 w 1074"/>
                <a:gd name="T7" fmla="*/ 475 h 620"/>
                <a:gd name="T8" fmla="*/ 1011 w 1074"/>
                <a:gd name="T9" fmla="*/ 576 h 620"/>
                <a:gd name="T10" fmla="*/ 1074 w 1074"/>
                <a:gd name="T11" fmla="*/ 576 h 620"/>
                <a:gd name="T12" fmla="*/ 1023 w 1074"/>
                <a:gd name="T13" fmla="*/ 620 h 620"/>
                <a:gd name="T14" fmla="*/ 703 w 1074"/>
                <a:gd name="T15" fmla="*/ 553 h 620"/>
                <a:gd name="T16" fmla="*/ 422 w 1074"/>
                <a:gd name="T17" fmla="*/ 297 h 620"/>
                <a:gd name="T18" fmla="*/ 253 w 1074"/>
                <a:gd name="T19" fmla="*/ 206 h 620"/>
                <a:gd name="T20" fmla="*/ 0 w 1074"/>
                <a:gd name="T21" fmla="*/ 12 h 620"/>
                <a:gd name="T22" fmla="*/ 23 w 1074"/>
                <a:gd name="T23" fmla="*/ 0 h 620"/>
                <a:gd name="T24" fmla="*/ 23 w 1074"/>
                <a:gd name="T2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4" h="620">
                  <a:moveTo>
                    <a:pt x="23" y="0"/>
                  </a:moveTo>
                  <a:lnTo>
                    <a:pt x="293" y="173"/>
                  </a:lnTo>
                  <a:lnTo>
                    <a:pt x="597" y="304"/>
                  </a:lnTo>
                  <a:lnTo>
                    <a:pt x="785" y="475"/>
                  </a:lnTo>
                  <a:lnTo>
                    <a:pt x="1011" y="576"/>
                  </a:lnTo>
                  <a:lnTo>
                    <a:pt x="1074" y="576"/>
                  </a:lnTo>
                  <a:lnTo>
                    <a:pt x="1023" y="620"/>
                  </a:lnTo>
                  <a:lnTo>
                    <a:pt x="703" y="553"/>
                  </a:lnTo>
                  <a:lnTo>
                    <a:pt x="422" y="297"/>
                  </a:lnTo>
                  <a:lnTo>
                    <a:pt x="253" y="206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2" name="Freeform 32"/>
            <p:cNvSpPr>
              <a:spLocks/>
            </p:cNvSpPr>
            <p:nvPr/>
          </p:nvSpPr>
          <p:spPr bwMode="auto">
            <a:xfrm>
              <a:off x="1926" y="1890"/>
              <a:ext cx="549" cy="848"/>
            </a:xfrm>
            <a:custGeom>
              <a:avLst/>
              <a:gdLst>
                <a:gd name="T0" fmla="*/ 728 w 1096"/>
                <a:gd name="T1" fmla="*/ 378 h 1696"/>
                <a:gd name="T2" fmla="*/ 836 w 1096"/>
                <a:gd name="T3" fmla="*/ 513 h 1696"/>
                <a:gd name="T4" fmla="*/ 836 w 1096"/>
                <a:gd name="T5" fmla="*/ 1281 h 1696"/>
                <a:gd name="T6" fmla="*/ 766 w 1096"/>
                <a:gd name="T7" fmla="*/ 1566 h 1696"/>
                <a:gd name="T8" fmla="*/ 830 w 1096"/>
                <a:gd name="T9" fmla="*/ 1456 h 1696"/>
                <a:gd name="T10" fmla="*/ 889 w 1096"/>
                <a:gd name="T11" fmla="*/ 1260 h 1696"/>
                <a:gd name="T12" fmla="*/ 973 w 1096"/>
                <a:gd name="T13" fmla="*/ 1215 h 1696"/>
                <a:gd name="T14" fmla="*/ 986 w 1096"/>
                <a:gd name="T15" fmla="*/ 1281 h 1696"/>
                <a:gd name="T16" fmla="*/ 882 w 1096"/>
                <a:gd name="T17" fmla="*/ 1604 h 1696"/>
                <a:gd name="T18" fmla="*/ 811 w 1096"/>
                <a:gd name="T19" fmla="*/ 1663 h 1696"/>
                <a:gd name="T20" fmla="*/ 747 w 1096"/>
                <a:gd name="T21" fmla="*/ 1625 h 1696"/>
                <a:gd name="T22" fmla="*/ 720 w 1096"/>
                <a:gd name="T23" fmla="*/ 1690 h 1696"/>
                <a:gd name="T24" fmla="*/ 811 w 1096"/>
                <a:gd name="T25" fmla="*/ 1696 h 1696"/>
                <a:gd name="T26" fmla="*/ 903 w 1096"/>
                <a:gd name="T27" fmla="*/ 1618 h 1696"/>
                <a:gd name="T28" fmla="*/ 1019 w 1096"/>
                <a:gd name="T29" fmla="*/ 1260 h 1696"/>
                <a:gd name="T30" fmla="*/ 1096 w 1096"/>
                <a:gd name="T31" fmla="*/ 1059 h 1696"/>
                <a:gd name="T32" fmla="*/ 1038 w 1096"/>
                <a:gd name="T33" fmla="*/ 774 h 1696"/>
                <a:gd name="T34" fmla="*/ 1038 w 1096"/>
                <a:gd name="T35" fmla="*/ 481 h 1696"/>
                <a:gd name="T36" fmla="*/ 981 w 1096"/>
                <a:gd name="T37" fmla="*/ 352 h 1696"/>
                <a:gd name="T38" fmla="*/ 981 w 1096"/>
                <a:gd name="T39" fmla="*/ 747 h 1696"/>
                <a:gd name="T40" fmla="*/ 1045 w 1096"/>
                <a:gd name="T41" fmla="*/ 1066 h 1696"/>
                <a:gd name="T42" fmla="*/ 876 w 1096"/>
                <a:gd name="T43" fmla="*/ 890 h 1696"/>
                <a:gd name="T44" fmla="*/ 954 w 1096"/>
                <a:gd name="T45" fmla="*/ 844 h 1696"/>
                <a:gd name="T46" fmla="*/ 876 w 1096"/>
                <a:gd name="T47" fmla="*/ 650 h 1696"/>
                <a:gd name="T48" fmla="*/ 876 w 1096"/>
                <a:gd name="T49" fmla="*/ 553 h 1696"/>
                <a:gd name="T50" fmla="*/ 948 w 1096"/>
                <a:gd name="T51" fmla="*/ 586 h 1696"/>
                <a:gd name="T52" fmla="*/ 825 w 1096"/>
                <a:gd name="T53" fmla="*/ 319 h 1696"/>
                <a:gd name="T54" fmla="*/ 941 w 1096"/>
                <a:gd name="T55" fmla="*/ 319 h 1696"/>
                <a:gd name="T56" fmla="*/ 849 w 1096"/>
                <a:gd name="T57" fmla="*/ 228 h 1696"/>
                <a:gd name="T58" fmla="*/ 785 w 1096"/>
                <a:gd name="T59" fmla="*/ 0 h 1696"/>
                <a:gd name="T60" fmla="*/ 714 w 1096"/>
                <a:gd name="T61" fmla="*/ 240 h 1696"/>
                <a:gd name="T62" fmla="*/ 636 w 1096"/>
                <a:gd name="T63" fmla="*/ 306 h 1696"/>
                <a:gd name="T64" fmla="*/ 553 w 1096"/>
                <a:gd name="T65" fmla="*/ 202 h 1696"/>
                <a:gd name="T66" fmla="*/ 427 w 1096"/>
                <a:gd name="T67" fmla="*/ 228 h 1696"/>
                <a:gd name="T68" fmla="*/ 266 w 1096"/>
                <a:gd name="T69" fmla="*/ 299 h 1696"/>
                <a:gd name="T70" fmla="*/ 0 w 1096"/>
                <a:gd name="T71" fmla="*/ 390 h 1696"/>
                <a:gd name="T72" fmla="*/ 285 w 1096"/>
                <a:gd name="T73" fmla="*/ 357 h 1696"/>
                <a:gd name="T74" fmla="*/ 507 w 1096"/>
                <a:gd name="T75" fmla="*/ 319 h 1696"/>
                <a:gd name="T76" fmla="*/ 728 w 1096"/>
                <a:gd name="T77" fmla="*/ 378 h 1696"/>
                <a:gd name="T78" fmla="*/ 728 w 1096"/>
                <a:gd name="T79" fmla="*/ 378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6" h="1696">
                  <a:moveTo>
                    <a:pt x="728" y="378"/>
                  </a:moveTo>
                  <a:lnTo>
                    <a:pt x="836" y="513"/>
                  </a:lnTo>
                  <a:lnTo>
                    <a:pt x="836" y="1281"/>
                  </a:lnTo>
                  <a:lnTo>
                    <a:pt x="766" y="1566"/>
                  </a:lnTo>
                  <a:lnTo>
                    <a:pt x="830" y="1456"/>
                  </a:lnTo>
                  <a:lnTo>
                    <a:pt x="889" y="1260"/>
                  </a:lnTo>
                  <a:lnTo>
                    <a:pt x="973" y="1215"/>
                  </a:lnTo>
                  <a:lnTo>
                    <a:pt x="986" y="1281"/>
                  </a:lnTo>
                  <a:lnTo>
                    <a:pt x="882" y="1604"/>
                  </a:lnTo>
                  <a:lnTo>
                    <a:pt x="811" y="1663"/>
                  </a:lnTo>
                  <a:lnTo>
                    <a:pt x="747" y="1625"/>
                  </a:lnTo>
                  <a:lnTo>
                    <a:pt x="720" y="1690"/>
                  </a:lnTo>
                  <a:lnTo>
                    <a:pt x="811" y="1696"/>
                  </a:lnTo>
                  <a:lnTo>
                    <a:pt x="903" y="1618"/>
                  </a:lnTo>
                  <a:lnTo>
                    <a:pt x="1019" y="1260"/>
                  </a:lnTo>
                  <a:lnTo>
                    <a:pt x="1096" y="1059"/>
                  </a:lnTo>
                  <a:lnTo>
                    <a:pt x="1038" y="774"/>
                  </a:lnTo>
                  <a:lnTo>
                    <a:pt x="1038" y="481"/>
                  </a:lnTo>
                  <a:lnTo>
                    <a:pt x="981" y="352"/>
                  </a:lnTo>
                  <a:lnTo>
                    <a:pt x="981" y="747"/>
                  </a:lnTo>
                  <a:lnTo>
                    <a:pt x="1045" y="1066"/>
                  </a:lnTo>
                  <a:lnTo>
                    <a:pt x="876" y="890"/>
                  </a:lnTo>
                  <a:lnTo>
                    <a:pt x="954" y="844"/>
                  </a:lnTo>
                  <a:lnTo>
                    <a:pt x="876" y="650"/>
                  </a:lnTo>
                  <a:lnTo>
                    <a:pt x="876" y="553"/>
                  </a:lnTo>
                  <a:lnTo>
                    <a:pt x="948" y="586"/>
                  </a:lnTo>
                  <a:lnTo>
                    <a:pt x="825" y="319"/>
                  </a:lnTo>
                  <a:lnTo>
                    <a:pt x="941" y="319"/>
                  </a:lnTo>
                  <a:lnTo>
                    <a:pt x="849" y="228"/>
                  </a:lnTo>
                  <a:lnTo>
                    <a:pt x="785" y="0"/>
                  </a:lnTo>
                  <a:lnTo>
                    <a:pt x="714" y="240"/>
                  </a:lnTo>
                  <a:lnTo>
                    <a:pt x="636" y="306"/>
                  </a:lnTo>
                  <a:lnTo>
                    <a:pt x="553" y="202"/>
                  </a:lnTo>
                  <a:lnTo>
                    <a:pt x="427" y="228"/>
                  </a:lnTo>
                  <a:lnTo>
                    <a:pt x="266" y="299"/>
                  </a:lnTo>
                  <a:lnTo>
                    <a:pt x="0" y="390"/>
                  </a:lnTo>
                  <a:lnTo>
                    <a:pt x="285" y="357"/>
                  </a:lnTo>
                  <a:lnTo>
                    <a:pt x="507" y="319"/>
                  </a:lnTo>
                  <a:lnTo>
                    <a:pt x="728" y="378"/>
                  </a:lnTo>
                  <a:lnTo>
                    <a:pt x="728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3" name="Freeform 33"/>
            <p:cNvSpPr>
              <a:spLocks/>
            </p:cNvSpPr>
            <p:nvPr/>
          </p:nvSpPr>
          <p:spPr bwMode="auto">
            <a:xfrm>
              <a:off x="1511" y="1793"/>
              <a:ext cx="734" cy="743"/>
            </a:xfrm>
            <a:custGeom>
              <a:avLst/>
              <a:gdLst>
                <a:gd name="T0" fmla="*/ 260 w 1467"/>
                <a:gd name="T1" fmla="*/ 371 h 1487"/>
                <a:gd name="T2" fmla="*/ 338 w 1467"/>
                <a:gd name="T3" fmla="*/ 245 h 1487"/>
                <a:gd name="T4" fmla="*/ 642 w 1467"/>
                <a:gd name="T5" fmla="*/ 110 h 1487"/>
                <a:gd name="T6" fmla="*/ 895 w 1467"/>
                <a:gd name="T7" fmla="*/ 0 h 1487"/>
                <a:gd name="T8" fmla="*/ 1467 w 1467"/>
                <a:gd name="T9" fmla="*/ 129 h 1487"/>
                <a:gd name="T10" fmla="*/ 922 w 1467"/>
                <a:gd name="T11" fmla="*/ 90 h 1487"/>
                <a:gd name="T12" fmla="*/ 1059 w 1467"/>
                <a:gd name="T13" fmla="*/ 207 h 1487"/>
                <a:gd name="T14" fmla="*/ 774 w 1467"/>
                <a:gd name="T15" fmla="*/ 240 h 1487"/>
                <a:gd name="T16" fmla="*/ 532 w 1467"/>
                <a:gd name="T17" fmla="*/ 266 h 1487"/>
                <a:gd name="T18" fmla="*/ 720 w 1467"/>
                <a:gd name="T19" fmla="*/ 344 h 1487"/>
                <a:gd name="T20" fmla="*/ 519 w 1467"/>
                <a:gd name="T21" fmla="*/ 468 h 1487"/>
                <a:gd name="T22" fmla="*/ 916 w 1467"/>
                <a:gd name="T23" fmla="*/ 422 h 1487"/>
                <a:gd name="T24" fmla="*/ 656 w 1467"/>
                <a:gd name="T25" fmla="*/ 538 h 1487"/>
                <a:gd name="T26" fmla="*/ 416 w 1467"/>
                <a:gd name="T27" fmla="*/ 584 h 1487"/>
                <a:gd name="T28" fmla="*/ 357 w 1467"/>
                <a:gd name="T29" fmla="*/ 857 h 1487"/>
                <a:gd name="T30" fmla="*/ 253 w 1467"/>
                <a:gd name="T31" fmla="*/ 1038 h 1487"/>
                <a:gd name="T32" fmla="*/ 201 w 1467"/>
                <a:gd name="T33" fmla="*/ 1487 h 1487"/>
                <a:gd name="T34" fmla="*/ 142 w 1467"/>
                <a:gd name="T35" fmla="*/ 1344 h 1487"/>
                <a:gd name="T36" fmla="*/ 142 w 1467"/>
                <a:gd name="T37" fmla="*/ 1169 h 1487"/>
                <a:gd name="T38" fmla="*/ 32 w 1467"/>
                <a:gd name="T39" fmla="*/ 1105 h 1487"/>
                <a:gd name="T40" fmla="*/ 0 w 1467"/>
                <a:gd name="T41" fmla="*/ 954 h 1487"/>
                <a:gd name="T42" fmla="*/ 177 w 1467"/>
                <a:gd name="T43" fmla="*/ 882 h 1487"/>
                <a:gd name="T44" fmla="*/ 97 w 1467"/>
                <a:gd name="T45" fmla="*/ 1065 h 1487"/>
                <a:gd name="T46" fmla="*/ 201 w 1467"/>
                <a:gd name="T47" fmla="*/ 981 h 1487"/>
                <a:gd name="T48" fmla="*/ 319 w 1467"/>
                <a:gd name="T49" fmla="*/ 785 h 1487"/>
                <a:gd name="T50" fmla="*/ 376 w 1467"/>
                <a:gd name="T51" fmla="*/ 603 h 1487"/>
                <a:gd name="T52" fmla="*/ 247 w 1467"/>
                <a:gd name="T53" fmla="*/ 761 h 1487"/>
                <a:gd name="T54" fmla="*/ 78 w 1467"/>
                <a:gd name="T55" fmla="*/ 837 h 1487"/>
                <a:gd name="T56" fmla="*/ 150 w 1467"/>
                <a:gd name="T57" fmla="*/ 572 h 1487"/>
                <a:gd name="T58" fmla="*/ 260 w 1467"/>
                <a:gd name="T59" fmla="*/ 441 h 1487"/>
                <a:gd name="T60" fmla="*/ 260 w 1467"/>
                <a:gd name="T61" fmla="*/ 371 h 1487"/>
                <a:gd name="T62" fmla="*/ 260 w 1467"/>
                <a:gd name="T63" fmla="*/ 371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1487">
                  <a:moveTo>
                    <a:pt x="260" y="371"/>
                  </a:moveTo>
                  <a:lnTo>
                    <a:pt x="338" y="245"/>
                  </a:lnTo>
                  <a:lnTo>
                    <a:pt x="642" y="110"/>
                  </a:lnTo>
                  <a:lnTo>
                    <a:pt x="895" y="0"/>
                  </a:lnTo>
                  <a:lnTo>
                    <a:pt x="1467" y="129"/>
                  </a:lnTo>
                  <a:lnTo>
                    <a:pt x="922" y="90"/>
                  </a:lnTo>
                  <a:lnTo>
                    <a:pt x="1059" y="207"/>
                  </a:lnTo>
                  <a:lnTo>
                    <a:pt x="774" y="240"/>
                  </a:lnTo>
                  <a:lnTo>
                    <a:pt x="532" y="266"/>
                  </a:lnTo>
                  <a:lnTo>
                    <a:pt x="720" y="344"/>
                  </a:lnTo>
                  <a:lnTo>
                    <a:pt x="519" y="468"/>
                  </a:lnTo>
                  <a:lnTo>
                    <a:pt x="916" y="422"/>
                  </a:lnTo>
                  <a:lnTo>
                    <a:pt x="656" y="538"/>
                  </a:lnTo>
                  <a:lnTo>
                    <a:pt x="416" y="584"/>
                  </a:lnTo>
                  <a:lnTo>
                    <a:pt x="357" y="857"/>
                  </a:lnTo>
                  <a:lnTo>
                    <a:pt x="253" y="1038"/>
                  </a:lnTo>
                  <a:lnTo>
                    <a:pt x="201" y="1487"/>
                  </a:lnTo>
                  <a:lnTo>
                    <a:pt x="142" y="1344"/>
                  </a:lnTo>
                  <a:lnTo>
                    <a:pt x="142" y="1169"/>
                  </a:lnTo>
                  <a:lnTo>
                    <a:pt x="32" y="1105"/>
                  </a:lnTo>
                  <a:lnTo>
                    <a:pt x="0" y="954"/>
                  </a:lnTo>
                  <a:lnTo>
                    <a:pt x="177" y="882"/>
                  </a:lnTo>
                  <a:lnTo>
                    <a:pt x="97" y="1065"/>
                  </a:lnTo>
                  <a:lnTo>
                    <a:pt x="201" y="981"/>
                  </a:lnTo>
                  <a:lnTo>
                    <a:pt x="319" y="785"/>
                  </a:lnTo>
                  <a:lnTo>
                    <a:pt x="376" y="603"/>
                  </a:lnTo>
                  <a:lnTo>
                    <a:pt x="247" y="761"/>
                  </a:lnTo>
                  <a:lnTo>
                    <a:pt x="78" y="837"/>
                  </a:lnTo>
                  <a:lnTo>
                    <a:pt x="150" y="572"/>
                  </a:lnTo>
                  <a:lnTo>
                    <a:pt x="260" y="441"/>
                  </a:lnTo>
                  <a:lnTo>
                    <a:pt x="260" y="371"/>
                  </a:lnTo>
                  <a:lnTo>
                    <a:pt x="260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Freeform 34"/>
            <p:cNvSpPr>
              <a:spLocks/>
            </p:cNvSpPr>
            <p:nvPr/>
          </p:nvSpPr>
          <p:spPr bwMode="auto">
            <a:xfrm>
              <a:off x="2040" y="2055"/>
              <a:ext cx="233" cy="78"/>
            </a:xfrm>
            <a:custGeom>
              <a:avLst/>
              <a:gdLst>
                <a:gd name="T0" fmla="*/ 363 w 465"/>
                <a:gd name="T1" fmla="*/ 0 h 156"/>
                <a:gd name="T2" fmla="*/ 258 w 465"/>
                <a:gd name="T3" fmla="*/ 21 h 156"/>
                <a:gd name="T4" fmla="*/ 110 w 465"/>
                <a:gd name="T5" fmla="*/ 110 h 156"/>
                <a:gd name="T6" fmla="*/ 0 w 465"/>
                <a:gd name="T7" fmla="*/ 156 h 156"/>
                <a:gd name="T8" fmla="*/ 156 w 465"/>
                <a:gd name="T9" fmla="*/ 150 h 156"/>
                <a:gd name="T10" fmla="*/ 304 w 465"/>
                <a:gd name="T11" fmla="*/ 99 h 156"/>
                <a:gd name="T12" fmla="*/ 465 w 465"/>
                <a:gd name="T13" fmla="*/ 7 h 156"/>
                <a:gd name="T14" fmla="*/ 363 w 465"/>
                <a:gd name="T15" fmla="*/ 0 h 156"/>
                <a:gd name="T16" fmla="*/ 363 w 465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156">
                  <a:moveTo>
                    <a:pt x="363" y="0"/>
                  </a:moveTo>
                  <a:lnTo>
                    <a:pt x="258" y="21"/>
                  </a:lnTo>
                  <a:lnTo>
                    <a:pt x="110" y="110"/>
                  </a:lnTo>
                  <a:lnTo>
                    <a:pt x="0" y="156"/>
                  </a:lnTo>
                  <a:lnTo>
                    <a:pt x="156" y="150"/>
                  </a:lnTo>
                  <a:lnTo>
                    <a:pt x="304" y="99"/>
                  </a:lnTo>
                  <a:lnTo>
                    <a:pt x="465" y="7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5" name="Freeform 35"/>
            <p:cNvSpPr>
              <a:spLocks/>
            </p:cNvSpPr>
            <p:nvPr/>
          </p:nvSpPr>
          <p:spPr bwMode="auto">
            <a:xfrm>
              <a:off x="2215" y="2059"/>
              <a:ext cx="101" cy="85"/>
            </a:xfrm>
            <a:custGeom>
              <a:avLst/>
              <a:gdLst>
                <a:gd name="T0" fmla="*/ 78 w 202"/>
                <a:gd name="T1" fmla="*/ 6 h 170"/>
                <a:gd name="T2" fmla="*/ 65 w 202"/>
                <a:gd name="T3" fmla="*/ 71 h 170"/>
                <a:gd name="T4" fmla="*/ 0 w 202"/>
                <a:gd name="T5" fmla="*/ 170 h 170"/>
                <a:gd name="T6" fmla="*/ 130 w 202"/>
                <a:gd name="T7" fmla="*/ 103 h 170"/>
                <a:gd name="T8" fmla="*/ 202 w 202"/>
                <a:gd name="T9" fmla="*/ 0 h 170"/>
                <a:gd name="T10" fmla="*/ 78 w 202"/>
                <a:gd name="T11" fmla="*/ 6 h 170"/>
                <a:gd name="T12" fmla="*/ 78 w 202"/>
                <a:gd name="T13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0">
                  <a:moveTo>
                    <a:pt x="78" y="6"/>
                  </a:moveTo>
                  <a:lnTo>
                    <a:pt x="65" y="71"/>
                  </a:lnTo>
                  <a:lnTo>
                    <a:pt x="0" y="170"/>
                  </a:lnTo>
                  <a:lnTo>
                    <a:pt x="130" y="103"/>
                  </a:lnTo>
                  <a:lnTo>
                    <a:pt x="202" y="0"/>
                  </a:lnTo>
                  <a:lnTo>
                    <a:pt x="78" y="6"/>
                  </a:lnTo>
                  <a:lnTo>
                    <a:pt x="7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6" name="Freeform 36"/>
            <p:cNvSpPr>
              <a:spLocks/>
            </p:cNvSpPr>
            <p:nvPr/>
          </p:nvSpPr>
          <p:spPr bwMode="auto">
            <a:xfrm>
              <a:off x="1508" y="2364"/>
              <a:ext cx="312" cy="628"/>
            </a:xfrm>
            <a:custGeom>
              <a:avLst/>
              <a:gdLst>
                <a:gd name="T0" fmla="*/ 0 w 624"/>
                <a:gd name="T1" fmla="*/ 0 h 1254"/>
                <a:gd name="T2" fmla="*/ 6 w 624"/>
                <a:gd name="T3" fmla="*/ 403 h 1254"/>
                <a:gd name="T4" fmla="*/ 129 w 624"/>
                <a:gd name="T5" fmla="*/ 539 h 1254"/>
                <a:gd name="T6" fmla="*/ 202 w 624"/>
                <a:gd name="T7" fmla="*/ 553 h 1254"/>
                <a:gd name="T8" fmla="*/ 215 w 624"/>
                <a:gd name="T9" fmla="*/ 811 h 1254"/>
                <a:gd name="T10" fmla="*/ 169 w 624"/>
                <a:gd name="T11" fmla="*/ 916 h 1254"/>
                <a:gd name="T12" fmla="*/ 221 w 624"/>
                <a:gd name="T13" fmla="*/ 1098 h 1254"/>
                <a:gd name="T14" fmla="*/ 395 w 624"/>
                <a:gd name="T15" fmla="*/ 1254 h 1254"/>
                <a:gd name="T16" fmla="*/ 253 w 624"/>
                <a:gd name="T17" fmla="*/ 1058 h 1254"/>
                <a:gd name="T18" fmla="*/ 253 w 624"/>
                <a:gd name="T19" fmla="*/ 870 h 1254"/>
                <a:gd name="T20" fmla="*/ 500 w 624"/>
                <a:gd name="T21" fmla="*/ 1176 h 1254"/>
                <a:gd name="T22" fmla="*/ 624 w 624"/>
                <a:gd name="T23" fmla="*/ 1136 h 1254"/>
                <a:gd name="T24" fmla="*/ 473 w 624"/>
                <a:gd name="T25" fmla="*/ 1085 h 1254"/>
                <a:gd name="T26" fmla="*/ 266 w 624"/>
                <a:gd name="T27" fmla="*/ 766 h 1254"/>
                <a:gd name="T28" fmla="*/ 207 w 624"/>
                <a:gd name="T29" fmla="*/ 395 h 1254"/>
                <a:gd name="T30" fmla="*/ 188 w 624"/>
                <a:gd name="T31" fmla="*/ 475 h 1254"/>
                <a:gd name="T32" fmla="*/ 129 w 624"/>
                <a:gd name="T33" fmla="*/ 475 h 1254"/>
                <a:gd name="T34" fmla="*/ 46 w 624"/>
                <a:gd name="T35" fmla="*/ 376 h 1254"/>
                <a:gd name="T36" fmla="*/ 0 w 624"/>
                <a:gd name="T37" fmla="*/ 0 h 1254"/>
                <a:gd name="T38" fmla="*/ 0 w 624"/>
                <a:gd name="T39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4" h="1254">
                  <a:moveTo>
                    <a:pt x="0" y="0"/>
                  </a:moveTo>
                  <a:lnTo>
                    <a:pt x="6" y="403"/>
                  </a:lnTo>
                  <a:lnTo>
                    <a:pt x="129" y="539"/>
                  </a:lnTo>
                  <a:lnTo>
                    <a:pt x="202" y="553"/>
                  </a:lnTo>
                  <a:lnTo>
                    <a:pt x="215" y="811"/>
                  </a:lnTo>
                  <a:lnTo>
                    <a:pt x="169" y="916"/>
                  </a:lnTo>
                  <a:lnTo>
                    <a:pt x="221" y="1098"/>
                  </a:lnTo>
                  <a:lnTo>
                    <a:pt x="395" y="1254"/>
                  </a:lnTo>
                  <a:lnTo>
                    <a:pt x="253" y="1058"/>
                  </a:lnTo>
                  <a:lnTo>
                    <a:pt x="253" y="870"/>
                  </a:lnTo>
                  <a:lnTo>
                    <a:pt x="500" y="1176"/>
                  </a:lnTo>
                  <a:lnTo>
                    <a:pt x="624" y="1136"/>
                  </a:lnTo>
                  <a:lnTo>
                    <a:pt x="473" y="1085"/>
                  </a:lnTo>
                  <a:lnTo>
                    <a:pt x="266" y="766"/>
                  </a:lnTo>
                  <a:lnTo>
                    <a:pt x="207" y="395"/>
                  </a:lnTo>
                  <a:lnTo>
                    <a:pt x="188" y="475"/>
                  </a:lnTo>
                  <a:lnTo>
                    <a:pt x="129" y="475"/>
                  </a:lnTo>
                  <a:lnTo>
                    <a:pt x="46" y="3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7" name="Freeform 37"/>
            <p:cNvSpPr>
              <a:spLocks/>
            </p:cNvSpPr>
            <p:nvPr/>
          </p:nvSpPr>
          <p:spPr bwMode="auto">
            <a:xfrm>
              <a:off x="1534" y="2380"/>
              <a:ext cx="61" cy="111"/>
            </a:xfrm>
            <a:custGeom>
              <a:avLst/>
              <a:gdLst>
                <a:gd name="T0" fmla="*/ 124 w 124"/>
                <a:gd name="T1" fmla="*/ 72 h 220"/>
                <a:gd name="T2" fmla="*/ 6 w 124"/>
                <a:gd name="T3" fmla="*/ 0 h 220"/>
                <a:gd name="T4" fmla="*/ 33 w 124"/>
                <a:gd name="T5" fmla="*/ 72 h 220"/>
                <a:gd name="T6" fmla="*/ 0 w 124"/>
                <a:gd name="T7" fmla="*/ 220 h 220"/>
                <a:gd name="T8" fmla="*/ 59 w 124"/>
                <a:gd name="T9" fmla="*/ 99 h 220"/>
                <a:gd name="T10" fmla="*/ 124 w 124"/>
                <a:gd name="T11" fmla="*/ 169 h 220"/>
                <a:gd name="T12" fmla="*/ 124 w 124"/>
                <a:gd name="T13" fmla="*/ 72 h 220"/>
                <a:gd name="T14" fmla="*/ 124 w 124"/>
                <a:gd name="T15" fmla="*/ 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20">
                  <a:moveTo>
                    <a:pt x="124" y="72"/>
                  </a:moveTo>
                  <a:lnTo>
                    <a:pt x="6" y="0"/>
                  </a:lnTo>
                  <a:lnTo>
                    <a:pt x="33" y="72"/>
                  </a:lnTo>
                  <a:lnTo>
                    <a:pt x="0" y="220"/>
                  </a:lnTo>
                  <a:lnTo>
                    <a:pt x="59" y="99"/>
                  </a:lnTo>
                  <a:lnTo>
                    <a:pt x="124" y="169"/>
                  </a:lnTo>
                  <a:lnTo>
                    <a:pt x="124" y="72"/>
                  </a:lnTo>
                  <a:lnTo>
                    <a:pt x="12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8" name="Freeform 38"/>
            <p:cNvSpPr>
              <a:spLocks/>
            </p:cNvSpPr>
            <p:nvPr/>
          </p:nvSpPr>
          <p:spPr bwMode="auto">
            <a:xfrm>
              <a:off x="1559" y="2456"/>
              <a:ext cx="36" cy="64"/>
            </a:xfrm>
            <a:custGeom>
              <a:avLst/>
              <a:gdLst>
                <a:gd name="T0" fmla="*/ 59 w 72"/>
                <a:gd name="T1" fmla="*/ 0 h 129"/>
                <a:gd name="T2" fmla="*/ 0 w 72"/>
                <a:gd name="T3" fmla="*/ 38 h 129"/>
                <a:gd name="T4" fmla="*/ 0 w 72"/>
                <a:gd name="T5" fmla="*/ 103 h 129"/>
                <a:gd name="T6" fmla="*/ 59 w 72"/>
                <a:gd name="T7" fmla="*/ 129 h 129"/>
                <a:gd name="T8" fmla="*/ 72 w 72"/>
                <a:gd name="T9" fmla="*/ 46 h 129"/>
                <a:gd name="T10" fmla="*/ 59 w 72"/>
                <a:gd name="T11" fmla="*/ 0 h 129"/>
                <a:gd name="T12" fmla="*/ 59 w 72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9">
                  <a:moveTo>
                    <a:pt x="59" y="0"/>
                  </a:moveTo>
                  <a:lnTo>
                    <a:pt x="0" y="38"/>
                  </a:lnTo>
                  <a:lnTo>
                    <a:pt x="0" y="103"/>
                  </a:lnTo>
                  <a:lnTo>
                    <a:pt x="59" y="129"/>
                  </a:lnTo>
                  <a:lnTo>
                    <a:pt x="72" y="4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9" name="Freeform 39"/>
            <p:cNvSpPr>
              <a:spLocks/>
            </p:cNvSpPr>
            <p:nvPr/>
          </p:nvSpPr>
          <p:spPr bwMode="auto">
            <a:xfrm>
              <a:off x="1852" y="2319"/>
              <a:ext cx="129" cy="48"/>
            </a:xfrm>
            <a:custGeom>
              <a:avLst/>
              <a:gdLst>
                <a:gd name="T0" fmla="*/ 0 w 259"/>
                <a:gd name="T1" fmla="*/ 14 h 97"/>
                <a:gd name="T2" fmla="*/ 124 w 259"/>
                <a:gd name="T3" fmla="*/ 97 h 97"/>
                <a:gd name="T4" fmla="*/ 259 w 259"/>
                <a:gd name="T5" fmla="*/ 46 h 97"/>
                <a:gd name="T6" fmla="*/ 59 w 259"/>
                <a:gd name="T7" fmla="*/ 0 h 97"/>
                <a:gd name="T8" fmla="*/ 0 w 259"/>
                <a:gd name="T9" fmla="*/ 14 h 97"/>
                <a:gd name="T10" fmla="*/ 0 w 259"/>
                <a:gd name="T11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97">
                  <a:moveTo>
                    <a:pt x="0" y="14"/>
                  </a:moveTo>
                  <a:lnTo>
                    <a:pt x="124" y="97"/>
                  </a:lnTo>
                  <a:lnTo>
                    <a:pt x="259" y="46"/>
                  </a:lnTo>
                  <a:lnTo>
                    <a:pt x="59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0" name="Freeform 40"/>
            <p:cNvSpPr>
              <a:spLocks/>
            </p:cNvSpPr>
            <p:nvPr/>
          </p:nvSpPr>
          <p:spPr bwMode="auto">
            <a:xfrm>
              <a:off x="2212" y="2352"/>
              <a:ext cx="84" cy="78"/>
            </a:xfrm>
            <a:custGeom>
              <a:avLst/>
              <a:gdLst>
                <a:gd name="T0" fmla="*/ 0 w 167"/>
                <a:gd name="T1" fmla="*/ 0 h 156"/>
                <a:gd name="T2" fmla="*/ 167 w 167"/>
                <a:gd name="T3" fmla="*/ 156 h 156"/>
                <a:gd name="T4" fmla="*/ 142 w 167"/>
                <a:gd name="T5" fmla="*/ 38 h 156"/>
                <a:gd name="T6" fmla="*/ 0 w 167"/>
                <a:gd name="T7" fmla="*/ 0 h 156"/>
                <a:gd name="T8" fmla="*/ 0 w 16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56">
                  <a:moveTo>
                    <a:pt x="0" y="0"/>
                  </a:moveTo>
                  <a:lnTo>
                    <a:pt x="167" y="156"/>
                  </a:lnTo>
                  <a:lnTo>
                    <a:pt x="142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1" name="Freeform 41"/>
            <p:cNvSpPr>
              <a:spLocks/>
            </p:cNvSpPr>
            <p:nvPr/>
          </p:nvSpPr>
          <p:spPr bwMode="auto">
            <a:xfrm>
              <a:off x="2073" y="2367"/>
              <a:ext cx="200" cy="95"/>
            </a:xfrm>
            <a:custGeom>
              <a:avLst/>
              <a:gdLst>
                <a:gd name="T0" fmla="*/ 19 w 401"/>
                <a:gd name="T1" fmla="*/ 21 h 190"/>
                <a:gd name="T2" fmla="*/ 202 w 401"/>
                <a:gd name="T3" fmla="*/ 0 h 190"/>
                <a:gd name="T4" fmla="*/ 181 w 401"/>
                <a:gd name="T5" fmla="*/ 54 h 190"/>
                <a:gd name="T6" fmla="*/ 377 w 401"/>
                <a:gd name="T7" fmla="*/ 150 h 190"/>
                <a:gd name="T8" fmla="*/ 401 w 401"/>
                <a:gd name="T9" fmla="*/ 190 h 190"/>
                <a:gd name="T10" fmla="*/ 318 w 401"/>
                <a:gd name="T11" fmla="*/ 183 h 190"/>
                <a:gd name="T12" fmla="*/ 293 w 401"/>
                <a:gd name="T13" fmla="*/ 137 h 190"/>
                <a:gd name="T14" fmla="*/ 189 w 401"/>
                <a:gd name="T15" fmla="*/ 105 h 190"/>
                <a:gd name="T16" fmla="*/ 116 w 401"/>
                <a:gd name="T17" fmla="*/ 73 h 190"/>
                <a:gd name="T18" fmla="*/ 78 w 401"/>
                <a:gd name="T19" fmla="*/ 137 h 190"/>
                <a:gd name="T20" fmla="*/ 0 w 401"/>
                <a:gd name="T21" fmla="*/ 78 h 190"/>
                <a:gd name="T22" fmla="*/ 19 w 401"/>
                <a:gd name="T23" fmla="*/ 21 h 190"/>
                <a:gd name="T24" fmla="*/ 19 w 401"/>
                <a:gd name="T2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90">
                  <a:moveTo>
                    <a:pt x="19" y="21"/>
                  </a:moveTo>
                  <a:lnTo>
                    <a:pt x="202" y="0"/>
                  </a:lnTo>
                  <a:lnTo>
                    <a:pt x="181" y="54"/>
                  </a:lnTo>
                  <a:lnTo>
                    <a:pt x="377" y="150"/>
                  </a:lnTo>
                  <a:lnTo>
                    <a:pt x="401" y="190"/>
                  </a:lnTo>
                  <a:lnTo>
                    <a:pt x="318" y="183"/>
                  </a:lnTo>
                  <a:lnTo>
                    <a:pt x="293" y="137"/>
                  </a:lnTo>
                  <a:lnTo>
                    <a:pt x="189" y="105"/>
                  </a:lnTo>
                  <a:lnTo>
                    <a:pt x="116" y="73"/>
                  </a:lnTo>
                  <a:lnTo>
                    <a:pt x="78" y="137"/>
                  </a:lnTo>
                  <a:lnTo>
                    <a:pt x="0" y="78"/>
                  </a:lnTo>
                  <a:lnTo>
                    <a:pt x="19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2" name="Freeform 42"/>
            <p:cNvSpPr>
              <a:spLocks/>
            </p:cNvSpPr>
            <p:nvPr/>
          </p:nvSpPr>
          <p:spPr bwMode="auto">
            <a:xfrm>
              <a:off x="2155" y="2408"/>
              <a:ext cx="53" cy="40"/>
            </a:xfrm>
            <a:custGeom>
              <a:avLst/>
              <a:gdLst>
                <a:gd name="T0" fmla="*/ 0 w 104"/>
                <a:gd name="T1" fmla="*/ 0 h 80"/>
                <a:gd name="T2" fmla="*/ 0 w 104"/>
                <a:gd name="T3" fmla="*/ 61 h 80"/>
                <a:gd name="T4" fmla="*/ 61 w 104"/>
                <a:gd name="T5" fmla="*/ 80 h 80"/>
                <a:gd name="T6" fmla="*/ 104 w 104"/>
                <a:gd name="T7" fmla="*/ 38 h 80"/>
                <a:gd name="T8" fmla="*/ 89 w 104"/>
                <a:gd name="T9" fmla="*/ 19 h 80"/>
                <a:gd name="T10" fmla="*/ 66 w 104"/>
                <a:gd name="T11" fmla="*/ 57 h 80"/>
                <a:gd name="T12" fmla="*/ 45 w 104"/>
                <a:gd name="T13" fmla="*/ 53 h 80"/>
                <a:gd name="T14" fmla="*/ 49 w 104"/>
                <a:gd name="T15" fmla="*/ 15 h 80"/>
                <a:gd name="T16" fmla="*/ 0 w 104"/>
                <a:gd name="T17" fmla="*/ 0 h 80"/>
                <a:gd name="T18" fmla="*/ 0 w 104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80">
                  <a:moveTo>
                    <a:pt x="0" y="0"/>
                  </a:moveTo>
                  <a:lnTo>
                    <a:pt x="0" y="61"/>
                  </a:lnTo>
                  <a:lnTo>
                    <a:pt x="61" y="80"/>
                  </a:lnTo>
                  <a:lnTo>
                    <a:pt x="104" y="38"/>
                  </a:lnTo>
                  <a:lnTo>
                    <a:pt x="89" y="19"/>
                  </a:lnTo>
                  <a:lnTo>
                    <a:pt x="66" y="57"/>
                  </a:lnTo>
                  <a:lnTo>
                    <a:pt x="45" y="53"/>
                  </a:lnTo>
                  <a:lnTo>
                    <a:pt x="49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3" name="Freeform 43"/>
            <p:cNvSpPr>
              <a:spLocks/>
            </p:cNvSpPr>
            <p:nvPr/>
          </p:nvSpPr>
          <p:spPr bwMode="auto">
            <a:xfrm>
              <a:off x="1747" y="2344"/>
              <a:ext cx="213" cy="60"/>
            </a:xfrm>
            <a:custGeom>
              <a:avLst/>
              <a:gdLst>
                <a:gd name="T0" fmla="*/ 297 w 428"/>
                <a:gd name="T1" fmla="*/ 11 h 119"/>
                <a:gd name="T2" fmla="*/ 55 w 428"/>
                <a:gd name="T3" fmla="*/ 15 h 119"/>
                <a:gd name="T4" fmla="*/ 0 w 428"/>
                <a:gd name="T5" fmla="*/ 62 h 119"/>
                <a:gd name="T6" fmla="*/ 48 w 428"/>
                <a:gd name="T7" fmla="*/ 104 h 119"/>
                <a:gd name="T8" fmla="*/ 71 w 428"/>
                <a:gd name="T9" fmla="*/ 34 h 119"/>
                <a:gd name="T10" fmla="*/ 282 w 428"/>
                <a:gd name="T11" fmla="*/ 34 h 119"/>
                <a:gd name="T12" fmla="*/ 308 w 428"/>
                <a:gd name="T13" fmla="*/ 81 h 119"/>
                <a:gd name="T14" fmla="*/ 232 w 428"/>
                <a:gd name="T15" fmla="*/ 108 h 119"/>
                <a:gd name="T16" fmla="*/ 327 w 428"/>
                <a:gd name="T17" fmla="*/ 108 h 119"/>
                <a:gd name="T18" fmla="*/ 327 w 428"/>
                <a:gd name="T19" fmla="*/ 61 h 119"/>
                <a:gd name="T20" fmla="*/ 379 w 428"/>
                <a:gd name="T21" fmla="*/ 61 h 119"/>
                <a:gd name="T22" fmla="*/ 428 w 428"/>
                <a:gd name="T23" fmla="*/ 119 h 119"/>
                <a:gd name="T24" fmla="*/ 382 w 428"/>
                <a:gd name="T25" fmla="*/ 0 h 119"/>
                <a:gd name="T26" fmla="*/ 297 w 428"/>
                <a:gd name="T27" fmla="*/ 11 h 119"/>
                <a:gd name="T28" fmla="*/ 297 w 428"/>
                <a:gd name="T29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8" h="119">
                  <a:moveTo>
                    <a:pt x="297" y="11"/>
                  </a:moveTo>
                  <a:lnTo>
                    <a:pt x="55" y="15"/>
                  </a:lnTo>
                  <a:lnTo>
                    <a:pt x="0" y="62"/>
                  </a:lnTo>
                  <a:lnTo>
                    <a:pt x="48" y="104"/>
                  </a:lnTo>
                  <a:lnTo>
                    <a:pt x="71" y="34"/>
                  </a:lnTo>
                  <a:lnTo>
                    <a:pt x="282" y="34"/>
                  </a:lnTo>
                  <a:lnTo>
                    <a:pt x="308" y="81"/>
                  </a:lnTo>
                  <a:lnTo>
                    <a:pt x="232" y="108"/>
                  </a:lnTo>
                  <a:lnTo>
                    <a:pt x="327" y="108"/>
                  </a:lnTo>
                  <a:lnTo>
                    <a:pt x="327" y="61"/>
                  </a:lnTo>
                  <a:lnTo>
                    <a:pt x="379" y="61"/>
                  </a:lnTo>
                  <a:lnTo>
                    <a:pt x="428" y="119"/>
                  </a:lnTo>
                  <a:lnTo>
                    <a:pt x="382" y="0"/>
                  </a:lnTo>
                  <a:lnTo>
                    <a:pt x="297" y="11"/>
                  </a:lnTo>
                  <a:lnTo>
                    <a:pt x="2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4" name="Freeform 44"/>
            <p:cNvSpPr>
              <a:spLocks/>
            </p:cNvSpPr>
            <p:nvPr/>
          </p:nvSpPr>
          <p:spPr bwMode="auto">
            <a:xfrm>
              <a:off x="1805" y="2356"/>
              <a:ext cx="59" cy="31"/>
            </a:xfrm>
            <a:custGeom>
              <a:avLst/>
              <a:gdLst>
                <a:gd name="T0" fmla="*/ 0 w 120"/>
                <a:gd name="T1" fmla="*/ 7 h 62"/>
                <a:gd name="T2" fmla="*/ 34 w 120"/>
                <a:gd name="T3" fmla="*/ 62 h 62"/>
                <a:gd name="T4" fmla="*/ 90 w 120"/>
                <a:gd name="T5" fmla="*/ 62 h 62"/>
                <a:gd name="T6" fmla="*/ 120 w 120"/>
                <a:gd name="T7" fmla="*/ 3 h 62"/>
                <a:gd name="T8" fmla="*/ 90 w 120"/>
                <a:gd name="T9" fmla="*/ 0 h 62"/>
                <a:gd name="T10" fmla="*/ 78 w 120"/>
                <a:gd name="T11" fmla="*/ 45 h 62"/>
                <a:gd name="T12" fmla="*/ 46 w 120"/>
                <a:gd name="T13" fmla="*/ 39 h 62"/>
                <a:gd name="T14" fmla="*/ 50 w 120"/>
                <a:gd name="T15" fmla="*/ 3 h 62"/>
                <a:gd name="T16" fmla="*/ 0 w 120"/>
                <a:gd name="T17" fmla="*/ 7 h 62"/>
                <a:gd name="T18" fmla="*/ 0 w 120"/>
                <a:gd name="T19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62">
                  <a:moveTo>
                    <a:pt x="0" y="7"/>
                  </a:moveTo>
                  <a:lnTo>
                    <a:pt x="34" y="62"/>
                  </a:lnTo>
                  <a:lnTo>
                    <a:pt x="90" y="62"/>
                  </a:lnTo>
                  <a:lnTo>
                    <a:pt x="120" y="3"/>
                  </a:lnTo>
                  <a:lnTo>
                    <a:pt x="90" y="0"/>
                  </a:lnTo>
                  <a:lnTo>
                    <a:pt x="78" y="45"/>
                  </a:lnTo>
                  <a:lnTo>
                    <a:pt x="46" y="39"/>
                  </a:lnTo>
                  <a:lnTo>
                    <a:pt x="50" y="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5" name="Freeform 45"/>
            <p:cNvSpPr>
              <a:spLocks/>
            </p:cNvSpPr>
            <p:nvPr/>
          </p:nvSpPr>
          <p:spPr bwMode="auto">
            <a:xfrm>
              <a:off x="1932" y="2454"/>
              <a:ext cx="38" cy="84"/>
            </a:xfrm>
            <a:custGeom>
              <a:avLst/>
              <a:gdLst>
                <a:gd name="T0" fmla="*/ 65 w 76"/>
                <a:gd name="T1" fmla="*/ 0 h 169"/>
                <a:gd name="T2" fmla="*/ 61 w 76"/>
                <a:gd name="T3" fmla="*/ 52 h 169"/>
                <a:gd name="T4" fmla="*/ 0 w 76"/>
                <a:gd name="T5" fmla="*/ 169 h 169"/>
                <a:gd name="T6" fmla="*/ 61 w 76"/>
                <a:gd name="T7" fmla="*/ 150 h 169"/>
                <a:gd name="T8" fmla="*/ 76 w 76"/>
                <a:gd name="T9" fmla="*/ 86 h 169"/>
                <a:gd name="T10" fmla="*/ 65 w 76"/>
                <a:gd name="T11" fmla="*/ 0 h 169"/>
                <a:gd name="T12" fmla="*/ 65 w 76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9">
                  <a:moveTo>
                    <a:pt x="65" y="0"/>
                  </a:moveTo>
                  <a:lnTo>
                    <a:pt x="61" y="52"/>
                  </a:lnTo>
                  <a:lnTo>
                    <a:pt x="0" y="169"/>
                  </a:lnTo>
                  <a:lnTo>
                    <a:pt x="61" y="150"/>
                  </a:lnTo>
                  <a:lnTo>
                    <a:pt x="76" y="86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6" name="Freeform 46"/>
            <p:cNvSpPr>
              <a:spLocks/>
            </p:cNvSpPr>
            <p:nvPr/>
          </p:nvSpPr>
          <p:spPr bwMode="auto">
            <a:xfrm>
              <a:off x="1864" y="2566"/>
              <a:ext cx="70" cy="56"/>
            </a:xfrm>
            <a:custGeom>
              <a:avLst/>
              <a:gdLst>
                <a:gd name="T0" fmla="*/ 23 w 139"/>
                <a:gd name="T1" fmla="*/ 0 h 112"/>
                <a:gd name="T2" fmla="*/ 68 w 139"/>
                <a:gd name="T3" fmla="*/ 91 h 112"/>
                <a:gd name="T4" fmla="*/ 139 w 139"/>
                <a:gd name="T5" fmla="*/ 106 h 112"/>
                <a:gd name="T6" fmla="*/ 42 w 139"/>
                <a:gd name="T7" fmla="*/ 112 h 112"/>
                <a:gd name="T8" fmla="*/ 0 w 139"/>
                <a:gd name="T9" fmla="*/ 68 h 112"/>
                <a:gd name="T10" fmla="*/ 23 w 139"/>
                <a:gd name="T11" fmla="*/ 0 h 112"/>
                <a:gd name="T12" fmla="*/ 23 w 139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12">
                  <a:moveTo>
                    <a:pt x="23" y="0"/>
                  </a:moveTo>
                  <a:lnTo>
                    <a:pt x="68" y="91"/>
                  </a:lnTo>
                  <a:lnTo>
                    <a:pt x="139" y="106"/>
                  </a:lnTo>
                  <a:lnTo>
                    <a:pt x="42" y="112"/>
                  </a:lnTo>
                  <a:lnTo>
                    <a:pt x="0" y="6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7" name="Freeform 47"/>
            <p:cNvSpPr>
              <a:spLocks/>
            </p:cNvSpPr>
            <p:nvPr/>
          </p:nvSpPr>
          <p:spPr bwMode="auto">
            <a:xfrm>
              <a:off x="1915" y="2583"/>
              <a:ext cx="64" cy="23"/>
            </a:xfrm>
            <a:custGeom>
              <a:avLst/>
              <a:gdLst>
                <a:gd name="T0" fmla="*/ 0 w 127"/>
                <a:gd name="T1" fmla="*/ 26 h 45"/>
                <a:gd name="T2" fmla="*/ 42 w 127"/>
                <a:gd name="T3" fmla="*/ 45 h 45"/>
                <a:gd name="T4" fmla="*/ 87 w 127"/>
                <a:gd name="T5" fmla="*/ 26 h 45"/>
                <a:gd name="T6" fmla="*/ 123 w 127"/>
                <a:gd name="T7" fmla="*/ 38 h 45"/>
                <a:gd name="T8" fmla="*/ 127 w 127"/>
                <a:gd name="T9" fmla="*/ 11 h 45"/>
                <a:gd name="T10" fmla="*/ 68 w 127"/>
                <a:gd name="T11" fmla="*/ 0 h 45"/>
                <a:gd name="T12" fmla="*/ 0 w 127"/>
                <a:gd name="T13" fmla="*/ 26 h 45"/>
                <a:gd name="T14" fmla="*/ 0 w 127"/>
                <a:gd name="T1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5">
                  <a:moveTo>
                    <a:pt x="0" y="26"/>
                  </a:moveTo>
                  <a:lnTo>
                    <a:pt x="42" y="45"/>
                  </a:lnTo>
                  <a:lnTo>
                    <a:pt x="87" y="26"/>
                  </a:lnTo>
                  <a:lnTo>
                    <a:pt x="123" y="38"/>
                  </a:lnTo>
                  <a:lnTo>
                    <a:pt x="127" y="11"/>
                  </a:lnTo>
                  <a:lnTo>
                    <a:pt x="68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8" name="Freeform 48"/>
            <p:cNvSpPr>
              <a:spLocks/>
            </p:cNvSpPr>
            <p:nvPr/>
          </p:nvSpPr>
          <p:spPr bwMode="auto">
            <a:xfrm>
              <a:off x="1975" y="2570"/>
              <a:ext cx="113" cy="52"/>
            </a:xfrm>
            <a:custGeom>
              <a:avLst/>
              <a:gdLst>
                <a:gd name="T0" fmla="*/ 0 w 227"/>
                <a:gd name="T1" fmla="*/ 90 h 105"/>
                <a:gd name="T2" fmla="*/ 96 w 227"/>
                <a:gd name="T3" fmla="*/ 86 h 105"/>
                <a:gd name="T4" fmla="*/ 185 w 227"/>
                <a:gd name="T5" fmla="*/ 0 h 105"/>
                <a:gd name="T6" fmla="*/ 185 w 227"/>
                <a:gd name="T7" fmla="*/ 61 h 105"/>
                <a:gd name="T8" fmla="*/ 227 w 227"/>
                <a:gd name="T9" fmla="*/ 80 h 105"/>
                <a:gd name="T10" fmla="*/ 156 w 227"/>
                <a:gd name="T11" fmla="*/ 101 h 105"/>
                <a:gd name="T12" fmla="*/ 141 w 227"/>
                <a:gd name="T13" fmla="*/ 84 h 105"/>
                <a:gd name="T14" fmla="*/ 88 w 227"/>
                <a:gd name="T15" fmla="*/ 105 h 105"/>
                <a:gd name="T16" fmla="*/ 20 w 227"/>
                <a:gd name="T17" fmla="*/ 105 h 105"/>
                <a:gd name="T18" fmla="*/ 0 w 227"/>
                <a:gd name="T19" fmla="*/ 90 h 105"/>
                <a:gd name="T20" fmla="*/ 0 w 227"/>
                <a:gd name="T2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105">
                  <a:moveTo>
                    <a:pt x="0" y="90"/>
                  </a:moveTo>
                  <a:lnTo>
                    <a:pt x="96" y="86"/>
                  </a:lnTo>
                  <a:lnTo>
                    <a:pt x="185" y="0"/>
                  </a:lnTo>
                  <a:lnTo>
                    <a:pt x="185" y="61"/>
                  </a:lnTo>
                  <a:lnTo>
                    <a:pt x="227" y="80"/>
                  </a:lnTo>
                  <a:lnTo>
                    <a:pt x="156" y="101"/>
                  </a:lnTo>
                  <a:lnTo>
                    <a:pt x="141" y="84"/>
                  </a:lnTo>
                  <a:lnTo>
                    <a:pt x="88" y="105"/>
                  </a:lnTo>
                  <a:lnTo>
                    <a:pt x="20" y="105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9" name="Freeform 49"/>
            <p:cNvSpPr>
              <a:spLocks/>
            </p:cNvSpPr>
            <p:nvPr/>
          </p:nvSpPr>
          <p:spPr bwMode="auto">
            <a:xfrm>
              <a:off x="2086" y="2558"/>
              <a:ext cx="120" cy="185"/>
            </a:xfrm>
            <a:custGeom>
              <a:avLst/>
              <a:gdLst>
                <a:gd name="T0" fmla="*/ 23 w 239"/>
                <a:gd name="T1" fmla="*/ 0 h 369"/>
                <a:gd name="T2" fmla="*/ 63 w 239"/>
                <a:gd name="T3" fmla="*/ 57 h 369"/>
                <a:gd name="T4" fmla="*/ 0 w 239"/>
                <a:gd name="T5" fmla="*/ 132 h 369"/>
                <a:gd name="T6" fmla="*/ 30 w 239"/>
                <a:gd name="T7" fmla="*/ 135 h 369"/>
                <a:gd name="T8" fmla="*/ 63 w 239"/>
                <a:gd name="T9" fmla="*/ 99 h 369"/>
                <a:gd name="T10" fmla="*/ 184 w 239"/>
                <a:gd name="T11" fmla="*/ 208 h 369"/>
                <a:gd name="T12" fmla="*/ 239 w 239"/>
                <a:gd name="T13" fmla="*/ 369 h 369"/>
                <a:gd name="T14" fmla="*/ 184 w 239"/>
                <a:gd name="T15" fmla="*/ 113 h 369"/>
                <a:gd name="T16" fmla="*/ 23 w 239"/>
                <a:gd name="T17" fmla="*/ 0 h 369"/>
                <a:gd name="T18" fmla="*/ 23 w 239"/>
                <a:gd name="T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69">
                  <a:moveTo>
                    <a:pt x="23" y="0"/>
                  </a:moveTo>
                  <a:lnTo>
                    <a:pt x="63" y="57"/>
                  </a:lnTo>
                  <a:lnTo>
                    <a:pt x="0" y="132"/>
                  </a:lnTo>
                  <a:lnTo>
                    <a:pt x="30" y="135"/>
                  </a:lnTo>
                  <a:lnTo>
                    <a:pt x="63" y="99"/>
                  </a:lnTo>
                  <a:lnTo>
                    <a:pt x="184" y="208"/>
                  </a:lnTo>
                  <a:lnTo>
                    <a:pt x="239" y="369"/>
                  </a:lnTo>
                  <a:lnTo>
                    <a:pt x="184" y="1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0" name="Freeform 50"/>
            <p:cNvSpPr>
              <a:spLocks/>
            </p:cNvSpPr>
            <p:nvPr/>
          </p:nvSpPr>
          <p:spPr bwMode="auto">
            <a:xfrm>
              <a:off x="1855" y="2695"/>
              <a:ext cx="327" cy="68"/>
            </a:xfrm>
            <a:custGeom>
              <a:avLst/>
              <a:gdLst>
                <a:gd name="T0" fmla="*/ 605 w 654"/>
                <a:gd name="T1" fmla="*/ 23 h 137"/>
                <a:gd name="T2" fmla="*/ 489 w 654"/>
                <a:gd name="T3" fmla="*/ 23 h 137"/>
                <a:gd name="T4" fmla="*/ 397 w 654"/>
                <a:gd name="T5" fmla="*/ 0 h 137"/>
                <a:gd name="T6" fmla="*/ 289 w 654"/>
                <a:gd name="T7" fmla="*/ 50 h 137"/>
                <a:gd name="T8" fmla="*/ 154 w 654"/>
                <a:gd name="T9" fmla="*/ 53 h 137"/>
                <a:gd name="T10" fmla="*/ 61 w 654"/>
                <a:gd name="T11" fmla="*/ 91 h 137"/>
                <a:gd name="T12" fmla="*/ 0 w 654"/>
                <a:gd name="T13" fmla="*/ 76 h 137"/>
                <a:gd name="T14" fmla="*/ 0 w 654"/>
                <a:gd name="T15" fmla="*/ 137 h 137"/>
                <a:gd name="T16" fmla="*/ 95 w 654"/>
                <a:gd name="T17" fmla="*/ 99 h 137"/>
                <a:gd name="T18" fmla="*/ 196 w 654"/>
                <a:gd name="T19" fmla="*/ 76 h 137"/>
                <a:gd name="T20" fmla="*/ 308 w 654"/>
                <a:gd name="T21" fmla="*/ 76 h 137"/>
                <a:gd name="T22" fmla="*/ 420 w 654"/>
                <a:gd name="T23" fmla="*/ 34 h 137"/>
                <a:gd name="T24" fmla="*/ 608 w 654"/>
                <a:gd name="T25" fmla="*/ 88 h 137"/>
                <a:gd name="T26" fmla="*/ 654 w 654"/>
                <a:gd name="T27" fmla="*/ 133 h 137"/>
                <a:gd name="T28" fmla="*/ 654 w 654"/>
                <a:gd name="T29" fmla="*/ 57 h 137"/>
                <a:gd name="T30" fmla="*/ 605 w 654"/>
                <a:gd name="T31" fmla="*/ 23 h 137"/>
                <a:gd name="T32" fmla="*/ 605 w 654"/>
                <a:gd name="T33" fmla="*/ 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4" h="137">
                  <a:moveTo>
                    <a:pt x="605" y="23"/>
                  </a:moveTo>
                  <a:lnTo>
                    <a:pt x="489" y="23"/>
                  </a:lnTo>
                  <a:lnTo>
                    <a:pt x="397" y="0"/>
                  </a:lnTo>
                  <a:lnTo>
                    <a:pt x="289" y="50"/>
                  </a:lnTo>
                  <a:lnTo>
                    <a:pt x="154" y="53"/>
                  </a:lnTo>
                  <a:lnTo>
                    <a:pt x="61" y="91"/>
                  </a:lnTo>
                  <a:lnTo>
                    <a:pt x="0" y="76"/>
                  </a:lnTo>
                  <a:lnTo>
                    <a:pt x="0" y="137"/>
                  </a:lnTo>
                  <a:lnTo>
                    <a:pt x="95" y="99"/>
                  </a:lnTo>
                  <a:lnTo>
                    <a:pt x="196" y="76"/>
                  </a:lnTo>
                  <a:lnTo>
                    <a:pt x="308" y="76"/>
                  </a:lnTo>
                  <a:lnTo>
                    <a:pt x="420" y="34"/>
                  </a:lnTo>
                  <a:lnTo>
                    <a:pt x="608" y="88"/>
                  </a:lnTo>
                  <a:lnTo>
                    <a:pt x="654" y="133"/>
                  </a:lnTo>
                  <a:lnTo>
                    <a:pt x="654" y="57"/>
                  </a:lnTo>
                  <a:lnTo>
                    <a:pt x="605" y="23"/>
                  </a:lnTo>
                  <a:lnTo>
                    <a:pt x="60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1" name="Freeform 51"/>
            <p:cNvSpPr>
              <a:spLocks/>
            </p:cNvSpPr>
            <p:nvPr/>
          </p:nvSpPr>
          <p:spPr bwMode="auto">
            <a:xfrm>
              <a:off x="1938" y="2752"/>
              <a:ext cx="179" cy="45"/>
            </a:xfrm>
            <a:custGeom>
              <a:avLst/>
              <a:gdLst>
                <a:gd name="T0" fmla="*/ 0 w 360"/>
                <a:gd name="T1" fmla="*/ 23 h 89"/>
                <a:gd name="T2" fmla="*/ 78 w 360"/>
                <a:gd name="T3" fmla="*/ 61 h 89"/>
                <a:gd name="T4" fmla="*/ 170 w 360"/>
                <a:gd name="T5" fmla="*/ 42 h 89"/>
                <a:gd name="T6" fmla="*/ 286 w 360"/>
                <a:gd name="T7" fmla="*/ 32 h 89"/>
                <a:gd name="T8" fmla="*/ 360 w 360"/>
                <a:gd name="T9" fmla="*/ 0 h 89"/>
                <a:gd name="T10" fmla="*/ 293 w 360"/>
                <a:gd name="T11" fmla="*/ 86 h 89"/>
                <a:gd name="T12" fmla="*/ 158 w 360"/>
                <a:gd name="T13" fmla="*/ 70 h 89"/>
                <a:gd name="T14" fmla="*/ 69 w 360"/>
                <a:gd name="T15" fmla="*/ 89 h 89"/>
                <a:gd name="T16" fmla="*/ 0 w 360"/>
                <a:gd name="T17" fmla="*/ 23 h 89"/>
                <a:gd name="T18" fmla="*/ 0 w 360"/>
                <a:gd name="T19" fmla="*/ 2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9">
                  <a:moveTo>
                    <a:pt x="0" y="23"/>
                  </a:moveTo>
                  <a:lnTo>
                    <a:pt x="78" y="61"/>
                  </a:lnTo>
                  <a:lnTo>
                    <a:pt x="170" y="42"/>
                  </a:lnTo>
                  <a:lnTo>
                    <a:pt x="286" y="32"/>
                  </a:lnTo>
                  <a:lnTo>
                    <a:pt x="360" y="0"/>
                  </a:lnTo>
                  <a:lnTo>
                    <a:pt x="293" y="86"/>
                  </a:lnTo>
                  <a:lnTo>
                    <a:pt x="158" y="70"/>
                  </a:lnTo>
                  <a:lnTo>
                    <a:pt x="69" y="8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2" name="Freeform 52"/>
            <p:cNvSpPr>
              <a:spLocks/>
            </p:cNvSpPr>
            <p:nvPr/>
          </p:nvSpPr>
          <p:spPr bwMode="auto">
            <a:xfrm>
              <a:off x="1977" y="2639"/>
              <a:ext cx="26" cy="64"/>
            </a:xfrm>
            <a:custGeom>
              <a:avLst/>
              <a:gdLst>
                <a:gd name="T0" fmla="*/ 50 w 54"/>
                <a:gd name="T1" fmla="*/ 127 h 127"/>
                <a:gd name="T2" fmla="*/ 12 w 54"/>
                <a:gd name="T3" fmla="*/ 127 h 127"/>
                <a:gd name="T4" fmla="*/ 0 w 54"/>
                <a:gd name="T5" fmla="*/ 61 h 127"/>
                <a:gd name="T6" fmla="*/ 54 w 54"/>
                <a:gd name="T7" fmla="*/ 0 h 127"/>
                <a:gd name="T8" fmla="*/ 35 w 54"/>
                <a:gd name="T9" fmla="*/ 84 h 127"/>
                <a:gd name="T10" fmla="*/ 50 w 54"/>
                <a:gd name="T11" fmla="*/ 127 h 127"/>
                <a:gd name="T12" fmla="*/ 50 w 54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7">
                  <a:moveTo>
                    <a:pt x="50" y="127"/>
                  </a:moveTo>
                  <a:lnTo>
                    <a:pt x="12" y="127"/>
                  </a:lnTo>
                  <a:lnTo>
                    <a:pt x="0" y="61"/>
                  </a:lnTo>
                  <a:lnTo>
                    <a:pt x="54" y="0"/>
                  </a:lnTo>
                  <a:lnTo>
                    <a:pt x="35" y="84"/>
                  </a:lnTo>
                  <a:lnTo>
                    <a:pt x="50" y="127"/>
                  </a:lnTo>
                  <a:lnTo>
                    <a:pt x="5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3" name="Freeform 53"/>
            <p:cNvSpPr>
              <a:spLocks/>
            </p:cNvSpPr>
            <p:nvPr/>
          </p:nvSpPr>
          <p:spPr bwMode="auto">
            <a:xfrm>
              <a:off x="2097" y="2686"/>
              <a:ext cx="206" cy="307"/>
            </a:xfrm>
            <a:custGeom>
              <a:avLst/>
              <a:gdLst>
                <a:gd name="T0" fmla="*/ 410 w 410"/>
                <a:gd name="T1" fmla="*/ 0 h 612"/>
                <a:gd name="T2" fmla="*/ 277 w 410"/>
                <a:gd name="T3" fmla="*/ 373 h 612"/>
                <a:gd name="T4" fmla="*/ 0 w 410"/>
                <a:gd name="T5" fmla="*/ 572 h 612"/>
                <a:gd name="T6" fmla="*/ 26 w 410"/>
                <a:gd name="T7" fmla="*/ 612 h 612"/>
                <a:gd name="T8" fmla="*/ 304 w 410"/>
                <a:gd name="T9" fmla="*/ 395 h 612"/>
                <a:gd name="T10" fmla="*/ 403 w 410"/>
                <a:gd name="T11" fmla="*/ 84 h 612"/>
                <a:gd name="T12" fmla="*/ 410 w 410"/>
                <a:gd name="T13" fmla="*/ 0 h 612"/>
                <a:gd name="T14" fmla="*/ 410 w 410"/>
                <a:gd name="T15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612">
                  <a:moveTo>
                    <a:pt x="410" y="0"/>
                  </a:moveTo>
                  <a:lnTo>
                    <a:pt x="277" y="373"/>
                  </a:lnTo>
                  <a:lnTo>
                    <a:pt x="0" y="572"/>
                  </a:lnTo>
                  <a:lnTo>
                    <a:pt x="26" y="612"/>
                  </a:lnTo>
                  <a:lnTo>
                    <a:pt x="304" y="395"/>
                  </a:lnTo>
                  <a:lnTo>
                    <a:pt x="403" y="84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4" name="Freeform 54"/>
            <p:cNvSpPr>
              <a:spLocks/>
            </p:cNvSpPr>
            <p:nvPr/>
          </p:nvSpPr>
          <p:spPr bwMode="auto">
            <a:xfrm>
              <a:off x="1765" y="2881"/>
              <a:ext cx="509" cy="239"/>
            </a:xfrm>
            <a:custGeom>
              <a:avLst/>
              <a:gdLst>
                <a:gd name="T0" fmla="*/ 959 w 1019"/>
                <a:gd name="T1" fmla="*/ 0 h 477"/>
                <a:gd name="T2" fmla="*/ 953 w 1019"/>
                <a:gd name="T3" fmla="*/ 89 h 477"/>
                <a:gd name="T4" fmla="*/ 1016 w 1019"/>
                <a:gd name="T5" fmla="*/ 188 h 477"/>
                <a:gd name="T6" fmla="*/ 1019 w 1019"/>
                <a:gd name="T7" fmla="*/ 321 h 477"/>
                <a:gd name="T8" fmla="*/ 267 w 1019"/>
                <a:gd name="T9" fmla="*/ 116 h 477"/>
                <a:gd name="T10" fmla="*/ 143 w 1019"/>
                <a:gd name="T11" fmla="*/ 110 h 477"/>
                <a:gd name="T12" fmla="*/ 82 w 1019"/>
                <a:gd name="T13" fmla="*/ 165 h 477"/>
                <a:gd name="T14" fmla="*/ 111 w 1019"/>
                <a:gd name="T15" fmla="*/ 237 h 477"/>
                <a:gd name="T16" fmla="*/ 698 w 1019"/>
                <a:gd name="T17" fmla="*/ 477 h 477"/>
                <a:gd name="T18" fmla="*/ 354 w 1019"/>
                <a:gd name="T19" fmla="*/ 382 h 477"/>
                <a:gd name="T20" fmla="*/ 33 w 1019"/>
                <a:gd name="T21" fmla="*/ 232 h 477"/>
                <a:gd name="T22" fmla="*/ 0 w 1019"/>
                <a:gd name="T23" fmla="*/ 121 h 477"/>
                <a:gd name="T24" fmla="*/ 116 w 1019"/>
                <a:gd name="T25" fmla="*/ 78 h 477"/>
                <a:gd name="T26" fmla="*/ 287 w 1019"/>
                <a:gd name="T27" fmla="*/ 89 h 477"/>
                <a:gd name="T28" fmla="*/ 970 w 1019"/>
                <a:gd name="T29" fmla="*/ 260 h 477"/>
                <a:gd name="T30" fmla="*/ 949 w 1019"/>
                <a:gd name="T31" fmla="*/ 161 h 477"/>
                <a:gd name="T32" fmla="*/ 865 w 1019"/>
                <a:gd name="T33" fmla="*/ 72 h 477"/>
                <a:gd name="T34" fmla="*/ 959 w 1019"/>
                <a:gd name="T35" fmla="*/ 0 h 477"/>
                <a:gd name="T36" fmla="*/ 959 w 1019"/>
                <a:gd name="T3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9" h="477">
                  <a:moveTo>
                    <a:pt x="959" y="0"/>
                  </a:moveTo>
                  <a:lnTo>
                    <a:pt x="953" y="89"/>
                  </a:lnTo>
                  <a:lnTo>
                    <a:pt x="1016" y="188"/>
                  </a:lnTo>
                  <a:lnTo>
                    <a:pt x="1019" y="321"/>
                  </a:lnTo>
                  <a:lnTo>
                    <a:pt x="267" y="116"/>
                  </a:lnTo>
                  <a:lnTo>
                    <a:pt x="143" y="110"/>
                  </a:lnTo>
                  <a:lnTo>
                    <a:pt x="82" y="165"/>
                  </a:lnTo>
                  <a:lnTo>
                    <a:pt x="111" y="237"/>
                  </a:lnTo>
                  <a:lnTo>
                    <a:pt x="698" y="477"/>
                  </a:lnTo>
                  <a:lnTo>
                    <a:pt x="354" y="382"/>
                  </a:lnTo>
                  <a:lnTo>
                    <a:pt x="33" y="232"/>
                  </a:lnTo>
                  <a:lnTo>
                    <a:pt x="0" y="121"/>
                  </a:lnTo>
                  <a:lnTo>
                    <a:pt x="116" y="78"/>
                  </a:lnTo>
                  <a:lnTo>
                    <a:pt x="287" y="89"/>
                  </a:lnTo>
                  <a:lnTo>
                    <a:pt x="970" y="260"/>
                  </a:lnTo>
                  <a:lnTo>
                    <a:pt x="949" y="161"/>
                  </a:lnTo>
                  <a:lnTo>
                    <a:pt x="865" y="72"/>
                  </a:lnTo>
                  <a:lnTo>
                    <a:pt x="959" y="0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5" name="Freeform 55"/>
            <p:cNvSpPr>
              <a:spLocks/>
            </p:cNvSpPr>
            <p:nvPr/>
          </p:nvSpPr>
          <p:spPr bwMode="auto">
            <a:xfrm>
              <a:off x="1700" y="2926"/>
              <a:ext cx="377" cy="283"/>
            </a:xfrm>
            <a:custGeom>
              <a:avLst/>
              <a:gdLst>
                <a:gd name="T0" fmla="*/ 107 w 755"/>
                <a:gd name="T1" fmla="*/ 0 h 566"/>
                <a:gd name="T2" fmla="*/ 0 w 755"/>
                <a:gd name="T3" fmla="*/ 76 h 566"/>
                <a:gd name="T4" fmla="*/ 0 w 755"/>
                <a:gd name="T5" fmla="*/ 160 h 566"/>
                <a:gd name="T6" fmla="*/ 416 w 755"/>
                <a:gd name="T7" fmla="*/ 371 h 566"/>
                <a:gd name="T8" fmla="*/ 755 w 755"/>
                <a:gd name="T9" fmla="*/ 566 h 566"/>
                <a:gd name="T10" fmla="*/ 544 w 755"/>
                <a:gd name="T11" fmla="*/ 388 h 566"/>
                <a:gd name="T12" fmla="*/ 51 w 755"/>
                <a:gd name="T13" fmla="*/ 143 h 566"/>
                <a:gd name="T14" fmla="*/ 55 w 755"/>
                <a:gd name="T15" fmla="*/ 82 h 566"/>
                <a:gd name="T16" fmla="*/ 156 w 755"/>
                <a:gd name="T17" fmla="*/ 32 h 566"/>
                <a:gd name="T18" fmla="*/ 107 w 755"/>
                <a:gd name="T19" fmla="*/ 0 h 566"/>
                <a:gd name="T20" fmla="*/ 107 w 755"/>
                <a:gd name="T2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5" h="566">
                  <a:moveTo>
                    <a:pt x="107" y="0"/>
                  </a:moveTo>
                  <a:lnTo>
                    <a:pt x="0" y="76"/>
                  </a:lnTo>
                  <a:lnTo>
                    <a:pt x="0" y="160"/>
                  </a:lnTo>
                  <a:lnTo>
                    <a:pt x="416" y="371"/>
                  </a:lnTo>
                  <a:lnTo>
                    <a:pt x="755" y="566"/>
                  </a:lnTo>
                  <a:lnTo>
                    <a:pt x="544" y="388"/>
                  </a:lnTo>
                  <a:lnTo>
                    <a:pt x="51" y="143"/>
                  </a:lnTo>
                  <a:lnTo>
                    <a:pt x="55" y="82"/>
                  </a:lnTo>
                  <a:lnTo>
                    <a:pt x="156" y="32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6" name="Freeform 56"/>
            <p:cNvSpPr>
              <a:spLocks/>
            </p:cNvSpPr>
            <p:nvPr/>
          </p:nvSpPr>
          <p:spPr bwMode="auto">
            <a:xfrm>
              <a:off x="1664" y="3095"/>
              <a:ext cx="422" cy="236"/>
            </a:xfrm>
            <a:custGeom>
              <a:avLst/>
              <a:gdLst>
                <a:gd name="T0" fmla="*/ 583 w 844"/>
                <a:gd name="T1" fmla="*/ 73 h 472"/>
                <a:gd name="T2" fmla="*/ 268 w 844"/>
                <a:gd name="T3" fmla="*/ 21 h 472"/>
                <a:gd name="T4" fmla="*/ 83 w 844"/>
                <a:gd name="T5" fmla="*/ 0 h 472"/>
                <a:gd name="T6" fmla="*/ 0 w 844"/>
                <a:gd name="T7" fmla="*/ 73 h 472"/>
                <a:gd name="T8" fmla="*/ 40 w 844"/>
                <a:gd name="T9" fmla="*/ 139 h 472"/>
                <a:gd name="T10" fmla="*/ 306 w 844"/>
                <a:gd name="T11" fmla="*/ 261 h 472"/>
                <a:gd name="T12" fmla="*/ 783 w 844"/>
                <a:gd name="T13" fmla="*/ 472 h 472"/>
                <a:gd name="T14" fmla="*/ 699 w 844"/>
                <a:gd name="T15" fmla="*/ 356 h 472"/>
                <a:gd name="T16" fmla="*/ 416 w 844"/>
                <a:gd name="T17" fmla="*/ 261 h 472"/>
                <a:gd name="T18" fmla="*/ 61 w 844"/>
                <a:gd name="T19" fmla="*/ 105 h 472"/>
                <a:gd name="T20" fmla="*/ 101 w 844"/>
                <a:gd name="T21" fmla="*/ 33 h 472"/>
                <a:gd name="T22" fmla="*/ 410 w 844"/>
                <a:gd name="T23" fmla="*/ 82 h 472"/>
                <a:gd name="T24" fmla="*/ 844 w 844"/>
                <a:gd name="T25" fmla="*/ 228 h 472"/>
                <a:gd name="T26" fmla="*/ 583 w 844"/>
                <a:gd name="T27" fmla="*/ 73 h 472"/>
                <a:gd name="T28" fmla="*/ 583 w 844"/>
                <a:gd name="T29" fmla="*/ 7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4" h="472">
                  <a:moveTo>
                    <a:pt x="583" y="73"/>
                  </a:moveTo>
                  <a:lnTo>
                    <a:pt x="268" y="21"/>
                  </a:lnTo>
                  <a:lnTo>
                    <a:pt x="83" y="0"/>
                  </a:lnTo>
                  <a:lnTo>
                    <a:pt x="0" y="73"/>
                  </a:lnTo>
                  <a:lnTo>
                    <a:pt x="40" y="139"/>
                  </a:lnTo>
                  <a:lnTo>
                    <a:pt x="306" y="261"/>
                  </a:lnTo>
                  <a:lnTo>
                    <a:pt x="783" y="472"/>
                  </a:lnTo>
                  <a:lnTo>
                    <a:pt x="699" y="356"/>
                  </a:lnTo>
                  <a:lnTo>
                    <a:pt x="416" y="261"/>
                  </a:lnTo>
                  <a:lnTo>
                    <a:pt x="61" y="105"/>
                  </a:lnTo>
                  <a:lnTo>
                    <a:pt x="101" y="33"/>
                  </a:lnTo>
                  <a:lnTo>
                    <a:pt x="410" y="82"/>
                  </a:lnTo>
                  <a:lnTo>
                    <a:pt x="844" y="228"/>
                  </a:lnTo>
                  <a:lnTo>
                    <a:pt x="583" y="73"/>
                  </a:lnTo>
                  <a:lnTo>
                    <a:pt x="58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7" name="Freeform 57"/>
            <p:cNvSpPr>
              <a:spLocks/>
            </p:cNvSpPr>
            <p:nvPr/>
          </p:nvSpPr>
          <p:spPr bwMode="auto">
            <a:xfrm>
              <a:off x="1817" y="3295"/>
              <a:ext cx="532" cy="355"/>
            </a:xfrm>
            <a:custGeom>
              <a:avLst/>
              <a:gdLst>
                <a:gd name="T0" fmla="*/ 437 w 1065"/>
                <a:gd name="T1" fmla="*/ 55 h 710"/>
                <a:gd name="T2" fmla="*/ 431 w 1065"/>
                <a:gd name="T3" fmla="*/ 115 h 710"/>
                <a:gd name="T4" fmla="*/ 266 w 1065"/>
                <a:gd name="T5" fmla="*/ 83 h 710"/>
                <a:gd name="T6" fmla="*/ 78 w 1065"/>
                <a:gd name="T7" fmla="*/ 0 h 710"/>
                <a:gd name="T8" fmla="*/ 0 w 1065"/>
                <a:gd name="T9" fmla="*/ 28 h 710"/>
                <a:gd name="T10" fmla="*/ 11 w 1065"/>
                <a:gd name="T11" fmla="*/ 95 h 710"/>
                <a:gd name="T12" fmla="*/ 243 w 1065"/>
                <a:gd name="T13" fmla="*/ 277 h 710"/>
                <a:gd name="T14" fmla="*/ 460 w 1065"/>
                <a:gd name="T15" fmla="*/ 401 h 710"/>
                <a:gd name="T16" fmla="*/ 711 w 1065"/>
                <a:gd name="T17" fmla="*/ 627 h 710"/>
                <a:gd name="T18" fmla="*/ 981 w 1065"/>
                <a:gd name="T19" fmla="*/ 710 h 710"/>
                <a:gd name="T20" fmla="*/ 1065 w 1065"/>
                <a:gd name="T21" fmla="*/ 667 h 710"/>
                <a:gd name="T22" fmla="*/ 764 w 1065"/>
                <a:gd name="T23" fmla="*/ 604 h 710"/>
                <a:gd name="T24" fmla="*/ 527 w 1065"/>
                <a:gd name="T25" fmla="*/ 427 h 710"/>
                <a:gd name="T26" fmla="*/ 565 w 1065"/>
                <a:gd name="T27" fmla="*/ 378 h 710"/>
                <a:gd name="T28" fmla="*/ 295 w 1065"/>
                <a:gd name="T29" fmla="*/ 266 h 710"/>
                <a:gd name="T30" fmla="*/ 38 w 1065"/>
                <a:gd name="T31" fmla="*/ 72 h 710"/>
                <a:gd name="T32" fmla="*/ 66 w 1065"/>
                <a:gd name="T33" fmla="*/ 28 h 710"/>
                <a:gd name="T34" fmla="*/ 266 w 1065"/>
                <a:gd name="T35" fmla="*/ 127 h 710"/>
                <a:gd name="T36" fmla="*/ 460 w 1065"/>
                <a:gd name="T37" fmla="*/ 144 h 710"/>
                <a:gd name="T38" fmla="*/ 488 w 1065"/>
                <a:gd name="T39" fmla="*/ 72 h 710"/>
                <a:gd name="T40" fmla="*/ 437 w 1065"/>
                <a:gd name="T41" fmla="*/ 55 h 710"/>
                <a:gd name="T42" fmla="*/ 437 w 1065"/>
                <a:gd name="T43" fmla="*/ 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710">
                  <a:moveTo>
                    <a:pt x="437" y="55"/>
                  </a:moveTo>
                  <a:lnTo>
                    <a:pt x="431" y="115"/>
                  </a:lnTo>
                  <a:lnTo>
                    <a:pt x="266" y="83"/>
                  </a:lnTo>
                  <a:lnTo>
                    <a:pt x="78" y="0"/>
                  </a:lnTo>
                  <a:lnTo>
                    <a:pt x="0" y="28"/>
                  </a:lnTo>
                  <a:lnTo>
                    <a:pt x="11" y="95"/>
                  </a:lnTo>
                  <a:lnTo>
                    <a:pt x="243" y="277"/>
                  </a:lnTo>
                  <a:lnTo>
                    <a:pt x="460" y="401"/>
                  </a:lnTo>
                  <a:lnTo>
                    <a:pt x="711" y="627"/>
                  </a:lnTo>
                  <a:lnTo>
                    <a:pt x="981" y="710"/>
                  </a:lnTo>
                  <a:lnTo>
                    <a:pt x="1065" y="667"/>
                  </a:lnTo>
                  <a:lnTo>
                    <a:pt x="764" y="604"/>
                  </a:lnTo>
                  <a:lnTo>
                    <a:pt x="527" y="427"/>
                  </a:lnTo>
                  <a:lnTo>
                    <a:pt x="565" y="378"/>
                  </a:lnTo>
                  <a:lnTo>
                    <a:pt x="295" y="266"/>
                  </a:lnTo>
                  <a:lnTo>
                    <a:pt x="38" y="72"/>
                  </a:lnTo>
                  <a:lnTo>
                    <a:pt x="66" y="28"/>
                  </a:lnTo>
                  <a:lnTo>
                    <a:pt x="266" y="127"/>
                  </a:lnTo>
                  <a:lnTo>
                    <a:pt x="460" y="144"/>
                  </a:lnTo>
                  <a:lnTo>
                    <a:pt x="488" y="72"/>
                  </a:lnTo>
                  <a:lnTo>
                    <a:pt x="437" y="55"/>
                  </a:lnTo>
                  <a:lnTo>
                    <a:pt x="4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8" name="Freeform 58"/>
            <p:cNvSpPr>
              <a:spLocks/>
            </p:cNvSpPr>
            <p:nvPr/>
          </p:nvSpPr>
          <p:spPr bwMode="auto">
            <a:xfrm>
              <a:off x="2264" y="2783"/>
              <a:ext cx="307" cy="1078"/>
            </a:xfrm>
            <a:custGeom>
              <a:avLst/>
              <a:gdLst>
                <a:gd name="T0" fmla="*/ 38 w 615"/>
                <a:gd name="T1" fmla="*/ 0 h 2155"/>
                <a:gd name="T2" fmla="*/ 99 w 615"/>
                <a:gd name="T3" fmla="*/ 0 h 2155"/>
                <a:gd name="T4" fmla="*/ 122 w 615"/>
                <a:gd name="T5" fmla="*/ 300 h 2155"/>
                <a:gd name="T6" fmla="*/ 293 w 615"/>
                <a:gd name="T7" fmla="*/ 601 h 2155"/>
                <a:gd name="T8" fmla="*/ 310 w 615"/>
                <a:gd name="T9" fmla="*/ 1112 h 2155"/>
                <a:gd name="T10" fmla="*/ 411 w 615"/>
                <a:gd name="T11" fmla="*/ 1245 h 2155"/>
                <a:gd name="T12" fmla="*/ 516 w 615"/>
                <a:gd name="T13" fmla="*/ 1222 h 2155"/>
                <a:gd name="T14" fmla="*/ 615 w 615"/>
                <a:gd name="T15" fmla="*/ 1557 h 2155"/>
                <a:gd name="T16" fmla="*/ 438 w 615"/>
                <a:gd name="T17" fmla="*/ 2089 h 2155"/>
                <a:gd name="T18" fmla="*/ 71 w 615"/>
                <a:gd name="T19" fmla="*/ 2155 h 2155"/>
                <a:gd name="T20" fmla="*/ 0 w 615"/>
                <a:gd name="T21" fmla="*/ 1777 h 2155"/>
                <a:gd name="T22" fmla="*/ 238 w 615"/>
                <a:gd name="T23" fmla="*/ 2028 h 2155"/>
                <a:gd name="T24" fmla="*/ 360 w 615"/>
                <a:gd name="T25" fmla="*/ 1905 h 2155"/>
                <a:gd name="T26" fmla="*/ 227 w 615"/>
                <a:gd name="T27" fmla="*/ 1861 h 2155"/>
                <a:gd name="T28" fmla="*/ 438 w 615"/>
                <a:gd name="T29" fmla="*/ 1783 h 2155"/>
                <a:gd name="T30" fmla="*/ 481 w 615"/>
                <a:gd name="T31" fmla="*/ 1623 h 2155"/>
                <a:gd name="T32" fmla="*/ 527 w 615"/>
                <a:gd name="T33" fmla="*/ 1572 h 2155"/>
                <a:gd name="T34" fmla="*/ 533 w 615"/>
                <a:gd name="T35" fmla="*/ 1433 h 2155"/>
                <a:gd name="T36" fmla="*/ 493 w 615"/>
                <a:gd name="T37" fmla="*/ 1294 h 2155"/>
                <a:gd name="T38" fmla="*/ 394 w 615"/>
                <a:gd name="T39" fmla="*/ 1277 h 2155"/>
                <a:gd name="T40" fmla="*/ 288 w 615"/>
                <a:gd name="T41" fmla="*/ 1138 h 2155"/>
                <a:gd name="T42" fmla="*/ 255 w 615"/>
                <a:gd name="T43" fmla="*/ 644 h 2155"/>
                <a:gd name="T44" fmla="*/ 94 w 615"/>
                <a:gd name="T45" fmla="*/ 352 h 2155"/>
                <a:gd name="T46" fmla="*/ 78 w 615"/>
                <a:gd name="T47" fmla="*/ 40 h 2155"/>
                <a:gd name="T48" fmla="*/ 38 w 615"/>
                <a:gd name="T49" fmla="*/ 0 h 2155"/>
                <a:gd name="T50" fmla="*/ 38 w 615"/>
                <a:gd name="T51" fmla="*/ 0 h 2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5" h="2155">
                  <a:moveTo>
                    <a:pt x="38" y="0"/>
                  </a:moveTo>
                  <a:lnTo>
                    <a:pt x="99" y="0"/>
                  </a:lnTo>
                  <a:lnTo>
                    <a:pt x="122" y="300"/>
                  </a:lnTo>
                  <a:lnTo>
                    <a:pt x="293" y="601"/>
                  </a:lnTo>
                  <a:lnTo>
                    <a:pt x="310" y="1112"/>
                  </a:lnTo>
                  <a:lnTo>
                    <a:pt x="411" y="1245"/>
                  </a:lnTo>
                  <a:lnTo>
                    <a:pt x="516" y="1222"/>
                  </a:lnTo>
                  <a:lnTo>
                    <a:pt x="615" y="1557"/>
                  </a:lnTo>
                  <a:lnTo>
                    <a:pt x="438" y="2089"/>
                  </a:lnTo>
                  <a:lnTo>
                    <a:pt x="71" y="2155"/>
                  </a:lnTo>
                  <a:lnTo>
                    <a:pt x="0" y="1777"/>
                  </a:lnTo>
                  <a:lnTo>
                    <a:pt x="238" y="2028"/>
                  </a:lnTo>
                  <a:lnTo>
                    <a:pt x="360" y="1905"/>
                  </a:lnTo>
                  <a:lnTo>
                    <a:pt x="227" y="1861"/>
                  </a:lnTo>
                  <a:lnTo>
                    <a:pt x="438" y="1783"/>
                  </a:lnTo>
                  <a:lnTo>
                    <a:pt x="481" y="1623"/>
                  </a:lnTo>
                  <a:lnTo>
                    <a:pt x="527" y="1572"/>
                  </a:lnTo>
                  <a:lnTo>
                    <a:pt x="533" y="1433"/>
                  </a:lnTo>
                  <a:lnTo>
                    <a:pt x="493" y="1294"/>
                  </a:lnTo>
                  <a:lnTo>
                    <a:pt x="394" y="1277"/>
                  </a:lnTo>
                  <a:lnTo>
                    <a:pt x="288" y="1138"/>
                  </a:lnTo>
                  <a:lnTo>
                    <a:pt x="255" y="644"/>
                  </a:lnTo>
                  <a:lnTo>
                    <a:pt x="94" y="352"/>
                  </a:lnTo>
                  <a:lnTo>
                    <a:pt x="78" y="4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9" name="Freeform 59"/>
            <p:cNvSpPr>
              <a:spLocks/>
            </p:cNvSpPr>
            <p:nvPr/>
          </p:nvSpPr>
          <p:spPr bwMode="auto">
            <a:xfrm>
              <a:off x="2272" y="3420"/>
              <a:ext cx="255" cy="258"/>
            </a:xfrm>
            <a:custGeom>
              <a:avLst/>
              <a:gdLst>
                <a:gd name="T0" fmla="*/ 347 w 509"/>
                <a:gd name="T1" fmla="*/ 0 h 516"/>
                <a:gd name="T2" fmla="*/ 275 w 509"/>
                <a:gd name="T3" fmla="*/ 71 h 516"/>
                <a:gd name="T4" fmla="*/ 275 w 509"/>
                <a:gd name="T5" fmla="*/ 278 h 516"/>
                <a:gd name="T6" fmla="*/ 142 w 509"/>
                <a:gd name="T7" fmla="*/ 411 h 516"/>
                <a:gd name="T8" fmla="*/ 0 w 509"/>
                <a:gd name="T9" fmla="*/ 432 h 516"/>
                <a:gd name="T10" fmla="*/ 70 w 509"/>
                <a:gd name="T11" fmla="*/ 516 h 516"/>
                <a:gd name="T12" fmla="*/ 193 w 509"/>
                <a:gd name="T13" fmla="*/ 504 h 516"/>
                <a:gd name="T14" fmla="*/ 142 w 509"/>
                <a:gd name="T15" fmla="*/ 438 h 516"/>
                <a:gd name="T16" fmla="*/ 214 w 509"/>
                <a:gd name="T17" fmla="*/ 400 h 516"/>
                <a:gd name="T18" fmla="*/ 309 w 509"/>
                <a:gd name="T19" fmla="*/ 322 h 516"/>
                <a:gd name="T20" fmla="*/ 336 w 509"/>
                <a:gd name="T21" fmla="*/ 377 h 516"/>
                <a:gd name="T22" fmla="*/ 287 w 509"/>
                <a:gd name="T23" fmla="*/ 455 h 516"/>
                <a:gd name="T24" fmla="*/ 393 w 509"/>
                <a:gd name="T25" fmla="*/ 377 h 516"/>
                <a:gd name="T26" fmla="*/ 460 w 509"/>
                <a:gd name="T27" fmla="*/ 377 h 516"/>
                <a:gd name="T28" fmla="*/ 509 w 509"/>
                <a:gd name="T29" fmla="*/ 333 h 516"/>
                <a:gd name="T30" fmla="*/ 425 w 509"/>
                <a:gd name="T31" fmla="*/ 322 h 516"/>
                <a:gd name="T32" fmla="*/ 353 w 509"/>
                <a:gd name="T33" fmla="*/ 238 h 516"/>
                <a:gd name="T34" fmla="*/ 370 w 509"/>
                <a:gd name="T35" fmla="*/ 310 h 516"/>
                <a:gd name="T36" fmla="*/ 336 w 509"/>
                <a:gd name="T37" fmla="*/ 327 h 516"/>
                <a:gd name="T38" fmla="*/ 287 w 509"/>
                <a:gd name="T39" fmla="*/ 200 h 516"/>
                <a:gd name="T40" fmla="*/ 298 w 509"/>
                <a:gd name="T41" fmla="*/ 82 h 516"/>
                <a:gd name="T42" fmla="*/ 347 w 509"/>
                <a:gd name="T43" fmla="*/ 0 h 516"/>
                <a:gd name="T44" fmla="*/ 347 w 509"/>
                <a:gd name="T4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9" h="516">
                  <a:moveTo>
                    <a:pt x="347" y="0"/>
                  </a:moveTo>
                  <a:lnTo>
                    <a:pt x="275" y="71"/>
                  </a:lnTo>
                  <a:lnTo>
                    <a:pt x="275" y="278"/>
                  </a:lnTo>
                  <a:lnTo>
                    <a:pt x="142" y="411"/>
                  </a:lnTo>
                  <a:lnTo>
                    <a:pt x="0" y="432"/>
                  </a:lnTo>
                  <a:lnTo>
                    <a:pt x="70" y="516"/>
                  </a:lnTo>
                  <a:lnTo>
                    <a:pt x="193" y="504"/>
                  </a:lnTo>
                  <a:lnTo>
                    <a:pt x="142" y="438"/>
                  </a:lnTo>
                  <a:lnTo>
                    <a:pt x="214" y="400"/>
                  </a:lnTo>
                  <a:lnTo>
                    <a:pt x="309" y="322"/>
                  </a:lnTo>
                  <a:lnTo>
                    <a:pt x="336" y="377"/>
                  </a:lnTo>
                  <a:lnTo>
                    <a:pt x="287" y="455"/>
                  </a:lnTo>
                  <a:lnTo>
                    <a:pt x="393" y="377"/>
                  </a:lnTo>
                  <a:lnTo>
                    <a:pt x="460" y="377"/>
                  </a:lnTo>
                  <a:lnTo>
                    <a:pt x="509" y="333"/>
                  </a:lnTo>
                  <a:lnTo>
                    <a:pt x="425" y="322"/>
                  </a:lnTo>
                  <a:lnTo>
                    <a:pt x="353" y="238"/>
                  </a:lnTo>
                  <a:lnTo>
                    <a:pt x="370" y="310"/>
                  </a:lnTo>
                  <a:lnTo>
                    <a:pt x="336" y="327"/>
                  </a:lnTo>
                  <a:lnTo>
                    <a:pt x="287" y="200"/>
                  </a:lnTo>
                  <a:lnTo>
                    <a:pt x="298" y="82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0" name="Freeform 60"/>
            <p:cNvSpPr>
              <a:spLocks/>
            </p:cNvSpPr>
            <p:nvPr/>
          </p:nvSpPr>
          <p:spPr bwMode="auto">
            <a:xfrm>
              <a:off x="2449" y="3425"/>
              <a:ext cx="25" cy="86"/>
            </a:xfrm>
            <a:custGeom>
              <a:avLst/>
              <a:gdLst>
                <a:gd name="T0" fmla="*/ 50 w 50"/>
                <a:gd name="T1" fmla="*/ 0 h 173"/>
                <a:gd name="T2" fmla="*/ 0 w 50"/>
                <a:gd name="T3" fmla="*/ 72 h 173"/>
                <a:gd name="T4" fmla="*/ 0 w 50"/>
                <a:gd name="T5" fmla="*/ 173 h 173"/>
                <a:gd name="T6" fmla="*/ 50 w 50"/>
                <a:gd name="T7" fmla="*/ 0 h 173"/>
                <a:gd name="T8" fmla="*/ 50 w 50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73">
                  <a:moveTo>
                    <a:pt x="50" y="0"/>
                  </a:moveTo>
                  <a:lnTo>
                    <a:pt x="0" y="72"/>
                  </a:lnTo>
                  <a:lnTo>
                    <a:pt x="0" y="173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1" name="Freeform 61"/>
            <p:cNvSpPr>
              <a:spLocks/>
            </p:cNvSpPr>
            <p:nvPr/>
          </p:nvSpPr>
          <p:spPr bwMode="auto">
            <a:xfrm>
              <a:off x="2322" y="2931"/>
              <a:ext cx="821" cy="1011"/>
            </a:xfrm>
            <a:custGeom>
              <a:avLst/>
              <a:gdLst>
                <a:gd name="T0" fmla="*/ 0 w 1643"/>
                <a:gd name="T1" fmla="*/ 0 h 2022"/>
                <a:gd name="T2" fmla="*/ 339 w 1643"/>
                <a:gd name="T3" fmla="*/ 199 h 2022"/>
                <a:gd name="T4" fmla="*/ 478 w 1643"/>
                <a:gd name="T5" fmla="*/ 178 h 2022"/>
                <a:gd name="T6" fmla="*/ 544 w 1643"/>
                <a:gd name="T7" fmla="*/ 239 h 2022"/>
                <a:gd name="T8" fmla="*/ 710 w 1643"/>
                <a:gd name="T9" fmla="*/ 828 h 2022"/>
                <a:gd name="T10" fmla="*/ 860 w 1643"/>
                <a:gd name="T11" fmla="*/ 1199 h 2022"/>
                <a:gd name="T12" fmla="*/ 1253 w 1643"/>
                <a:gd name="T13" fmla="*/ 1672 h 2022"/>
                <a:gd name="T14" fmla="*/ 1597 w 1643"/>
                <a:gd name="T15" fmla="*/ 1938 h 2022"/>
                <a:gd name="T16" fmla="*/ 1643 w 1643"/>
                <a:gd name="T17" fmla="*/ 2022 h 2022"/>
                <a:gd name="T18" fmla="*/ 1476 w 1643"/>
                <a:gd name="T19" fmla="*/ 2022 h 2022"/>
                <a:gd name="T20" fmla="*/ 1348 w 1643"/>
                <a:gd name="T21" fmla="*/ 1866 h 2022"/>
                <a:gd name="T22" fmla="*/ 888 w 1643"/>
                <a:gd name="T23" fmla="*/ 1406 h 2022"/>
                <a:gd name="T24" fmla="*/ 478 w 1643"/>
                <a:gd name="T25" fmla="*/ 961 h 2022"/>
                <a:gd name="T26" fmla="*/ 643 w 1643"/>
                <a:gd name="T27" fmla="*/ 1034 h 2022"/>
                <a:gd name="T28" fmla="*/ 510 w 1643"/>
                <a:gd name="T29" fmla="*/ 349 h 2022"/>
                <a:gd name="T30" fmla="*/ 400 w 1643"/>
                <a:gd name="T31" fmla="*/ 306 h 2022"/>
                <a:gd name="T32" fmla="*/ 371 w 1643"/>
                <a:gd name="T33" fmla="*/ 450 h 2022"/>
                <a:gd name="T34" fmla="*/ 56 w 1643"/>
                <a:gd name="T35" fmla="*/ 129 h 2022"/>
                <a:gd name="T36" fmla="*/ 0 w 1643"/>
                <a:gd name="T37" fmla="*/ 0 h 2022"/>
                <a:gd name="T38" fmla="*/ 0 w 1643"/>
                <a:gd name="T39" fmla="*/ 0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3" h="2022">
                  <a:moveTo>
                    <a:pt x="0" y="0"/>
                  </a:moveTo>
                  <a:lnTo>
                    <a:pt x="339" y="199"/>
                  </a:lnTo>
                  <a:lnTo>
                    <a:pt x="478" y="178"/>
                  </a:lnTo>
                  <a:lnTo>
                    <a:pt x="544" y="239"/>
                  </a:lnTo>
                  <a:lnTo>
                    <a:pt x="710" y="828"/>
                  </a:lnTo>
                  <a:lnTo>
                    <a:pt x="860" y="1199"/>
                  </a:lnTo>
                  <a:lnTo>
                    <a:pt x="1253" y="1672"/>
                  </a:lnTo>
                  <a:lnTo>
                    <a:pt x="1597" y="1938"/>
                  </a:lnTo>
                  <a:lnTo>
                    <a:pt x="1643" y="2022"/>
                  </a:lnTo>
                  <a:lnTo>
                    <a:pt x="1476" y="2022"/>
                  </a:lnTo>
                  <a:lnTo>
                    <a:pt x="1348" y="1866"/>
                  </a:lnTo>
                  <a:lnTo>
                    <a:pt x="888" y="1406"/>
                  </a:lnTo>
                  <a:lnTo>
                    <a:pt x="478" y="961"/>
                  </a:lnTo>
                  <a:lnTo>
                    <a:pt x="643" y="1034"/>
                  </a:lnTo>
                  <a:lnTo>
                    <a:pt x="510" y="349"/>
                  </a:lnTo>
                  <a:lnTo>
                    <a:pt x="400" y="306"/>
                  </a:lnTo>
                  <a:lnTo>
                    <a:pt x="371" y="450"/>
                  </a:lnTo>
                  <a:lnTo>
                    <a:pt x="56" y="1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2" name="Freeform 62"/>
            <p:cNvSpPr>
              <a:spLocks/>
            </p:cNvSpPr>
            <p:nvPr/>
          </p:nvSpPr>
          <p:spPr bwMode="auto">
            <a:xfrm>
              <a:off x="2197" y="3645"/>
              <a:ext cx="58" cy="291"/>
            </a:xfrm>
            <a:custGeom>
              <a:avLst/>
              <a:gdLst>
                <a:gd name="T0" fmla="*/ 105 w 116"/>
                <a:gd name="T1" fmla="*/ 0 h 584"/>
                <a:gd name="T2" fmla="*/ 0 w 116"/>
                <a:gd name="T3" fmla="*/ 584 h 584"/>
                <a:gd name="T4" fmla="*/ 116 w 116"/>
                <a:gd name="T5" fmla="*/ 578 h 584"/>
                <a:gd name="T6" fmla="*/ 105 w 116"/>
                <a:gd name="T7" fmla="*/ 0 h 584"/>
                <a:gd name="T8" fmla="*/ 105 w 116"/>
                <a:gd name="T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84">
                  <a:moveTo>
                    <a:pt x="105" y="0"/>
                  </a:moveTo>
                  <a:lnTo>
                    <a:pt x="0" y="584"/>
                  </a:lnTo>
                  <a:lnTo>
                    <a:pt x="116" y="578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3" name="Freeform 63"/>
            <p:cNvSpPr>
              <a:spLocks/>
            </p:cNvSpPr>
            <p:nvPr/>
          </p:nvSpPr>
          <p:spPr bwMode="auto">
            <a:xfrm>
              <a:off x="625" y="2785"/>
              <a:ext cx="1410" cy="1152"/>
            </a:xfrm>
            <a:custGeom>
              <a:avLst/>
              <a:gdLst>
                <a:gd name="T0" fmla="*/ 1905 w 2819"/>
                <a:gd name="T1" fmla="*/ 0 h 2303"/>
                <a:gd name="T2" fmla="*/ 1515 w 2819"/>
                <a:gd name="T3" fmla="*/ 397 h 2303"/>
                <a:gd name="T4" fmla="*/ 591 w 2819"/>
                <a:gd name="T5" fmla="*/ 771 h 2303"/>
                <a:gd name="T6" fmla="*/ 348 w 2819"/>
                <a:gd name="T7" fmla="*/ 819 h 2303"/>
                <a:gd name="T8" fmla="*/ 65 w 2819"/>
                <a:gd name="T9" fmla="*/ 1914 h 2303"/>
                <a:gd name="T10" fmla="*/ 0 w 2819"/>
                <a:gd name="T11" fmla="*/ 2303 h 2303"/>
                <a:gd name="T12" fmla="*/ 144 w 2819"/>
                <a:gd name="T13" fmla="*/ 2303 h 2303"/>
                <a:gd name="T14" fmla="*/ 219 w 2819"/>
                <a:gd name="T15" fmla="*/ 1777 h 2303"/>
                <a:gd name="T16" fmla="*/ 380 w 2819"/>
                <a:gd name="T17" fmla="*/ 2303 h 2303"/>
                <a:gd name="T18" fmla="*/ 753 w 2819"/>
                <a:gd name="T19" fmla="*/ 2303 h 2303"/>
                <a:gd name="T20" fmla="*/ 348 w 2819"/>
                <a:gd name="T21" fmla="*/ 1193 h 2303"/>
                <a:gd name="T22" fmla="*/ 412 w 2819"/>
                <a:gd name="T23" fmla="*/ 958 h 2303"/>
                <a:gd name="T24" fmla="*/ 802 w 2819"/>
                <a:gd name="T25" fmla="*/ 2167 h 2303"/>
                <a:gd name="T26" fmla="*/ 648 w 2819"/>
                <a:gd name="T27" fmla="*/ 916 h 2303"/>
                <a:gd name="T28" fmla="*/ 1441 w 2819"/>
                <a:gd name="T29" fmla="*/ 633 h 2303"/>
                <a:gd name="T30" fmla="*/ 1386 w 2819"/>
                <a:gd name="T31" fmla="*/ 884 h 2303"/>
                <a:gd name="T32" fmla="*/ 1620 w 2819"/>
                <a:gd name="T33" fmla="*/ 372 h 2303"/>
                <a:gd name="T34" fmla="*/ 1791 w 2819"/>
                <a:gd name="T35" fmla="*/ 292 h 2303"/>
                <a:gd name="T36" fmla="*/ 1920 w 2819"/>
                <a:gd name="T37" fmla="*/ 657 h 2303"/>
                <a:gd name="T38" fmla="*/ 2536 w 2819"/>
                <a:gd name="T39" fmla="*/ 1777 h 2303"/>
                <a:gd name="T40" fmla="*/ 2707 w 2819"/>
                <a:gd name="T41" fmla="*/ 2303 h 2303"/>
                <a:gd name="T42" fmla="*/ 2819 w 2819"/>
                <a:gd name="T43" fmla="*/ 2303 h 2303"/>
                <a:gd name="T44" fmla="*/ 2601 w 2819"/>
                <a:gd name="T45" fmla="*/ 1703 h 2303"/>
                <a:gd name="T46" fmla="*/ 1905 w 2819"/>
                <a:gd name="T47" fmla="*/ 479 h 2303"/>
                <a:gd name="T48" fmla="*/ 1840 w 2819"/>
                <a:gd name="T49" fmla="*/ 154 h 2303"/>
                <a:gd name="T50" fmla="*/ 1905 w 2819"/>
                <a:gd name="T51" fmla="*/ 0 h 2303"/>
                <a:gd name="T52" fmla="*/ 1905 w 2819"/>
                <a:gd name="T53" fmla="*/ 0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9" h="2303">
                  <a:moveTo>
                    <a:pt x="1905" y="0"/>
                  </a:moveTo>
                  <a:lnTo>
                    <a:pt x="1515" y="397"/>
                  </a:lnTo>
                  <a:lnTo>
                    <a:pt x="591" y="771"/>
                  </a:lnTo>
                  <a:lnTo>
                    <a:pt x="348" y="819"/>
                  </a:lnTo>
                  <a:lnTo>
                    <a:pt x="65" y="1914"/>
                  </a:lnTo>
                  <a:lnTo>
                    <a:pt x="0" y="2303"/>
                  </a:lnTo>
                  <a:lnTo>
                    <a:pt x="144" y="2303"/>
                  </a:lnTo>
                  <a:lnTo>
                    <a:pt x="219" y="1777"/>
                  </a:lnTo>
                  <a:lnTo>
                    <a:pt x="380" y="2303"/>
                  </a:lnTo>
                  <a:lnTo>
                    <a:pt x="753" y="2303"/>
                  </a:lnTo>
                  <a:lnTo>
                    <a:pt x="348" y="1193"/>
                  </a:lnTo>
                  <a:lnTo>
                    <a:pt x="412" y="958"/>
                  </a:lnTo>
                  <a:lnTo>
                    <a:pt x="802" y="2167"/>
                  </a:lnTo>
                  <a:lnTo>
                    <a:pt x="648" y="916"/>
                  </a:lnTo>
                  <a:lnTo>
                    <a:pt x="1441" y="633"/>
                  </a:lnTo>
                  <a:lnTo>
                    <a:pt x="1386" y="884"/>
                  </a:lnTo>
                  <a:lnTo>
                    <a:pt x="1620" y="372"/>
                  </a:lnTo>
                  <a:lnTo>
                    <a:pt x="1791" y="292"/>
                  </a:lnTo>
                  <a:lnTo>
                    <a:pt x="1920" y="657"/>
                  </a:lnTo>
                  <a:lnTo>
                    <a:pt x="2536" y="1777"/>
                  </a:lnTo>
                  <a:lnTo>
                    <a:pt x="2707" y="2303"/>
                  </a:lnTo>
                  <a:lnTo>
                    <a:pt x="2819" y="2303"/>
                  </a:lnTo>
                  <a:lnTo>
                    <a:pt x="2601" y="1703"/>
                  </a:lnTo>
                  <a:lnTo>
                    <a:pt x="1905" y="479"/>
                  </a:lnTo>
                  <a:lnTo>
                    <a:pt x="1840" y="154"/>
                  </a:lnTo>
                  <a:lnTo>
                    <a:pt x="1905" y="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4" name="Freeform 64"/>
            <p:cNvSpPr>
              <a:spLocks/>
            </p:cNvSpPr>
            <p:nvPr/>
          </p:nvSpPr>
          <p:spPr bwMode="auto">
            <a:xfrm>
              <a:off x="1293" y="3277"/>
              <a:ext cx="211" cy="52"/>
            </a:xfrm>
            <a:custGeom>
              <a:avLst/>
              <a:gdLst>
                <a:gd name="T0" fmla="*/ 57 w 422"/>
                <a:gd name="T1" fmla="*/ 0 h 105"/>
                <a:gd name="T2" fmla="*/ 422 w 422"/>
                <a:gd name="T3" fmla="*/ 48 h 105"/>
                <a:gd name="T4" fmla="*/ 0 w 422"/>
                <a:gd name="T5" fmla="*/ 105 h 105"/>
                <a:gd name="T6" fmla="*/ 57 w 422"/>
                <a:gd name="T7" fmla="*/ 0 h 105"/>
                <a:gd name="T8" fmla="*/ 57 w 422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105">
                  <a:moveTo>
                    <a:pt x="57" y="0"/>
                  </a:moveTo>
                  <a:lnTo>
                    <a:pt x="422" y="48"/>
                  </a:lnTo>
                  <a:lnTo>
                    <a:pt x="0" y="10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5" name="Freeform 65"/>
            <p:cNvSpPr>
              <a:spLocks/>
            </p:cNvSpPr>
            <p:nvPr/>
          </p:nvSpPr>
          <p:spPr bwMode="auto">
            <a:xfrm>
              <a:off x="1281" y="3431"/>
              <a:ext cx="406" cy="506"/>
            </a:xfrm>
            <a:custGeom>
              <a:avLst/>
              <a:gdLst>
                <a:gd name="T0" fmla="*/ 0 w 811"/>
                <a:gd name="T1" fmla="*/ 0 h 1013"/>
                <a:gd name="T2" fmla="*/ 770 w 811"/>
                <a:gd name="T3" fmla="*/ 909 h 1013"/>
                <a:gd name="T4" fmla="*/ 811 w 811"/>
                <a:gd name="T5" fmla="*/ 1013 h 1013"/>
                <a:gd name="T6" fmla="*/ 673 w 811"/>
                <a:gd name="T7" fmla="*/ 1013 h 1013"/>
                <a:gd name="T8" fmla="*/ 349 w 811"/>
                <a:gd name="T9" fmla="*/ 495 h 1013"/>
                <a:gd name="T10" fmla="*/ 0 w 811"/>
                <a:gd name="T11" fmla="*/ 0 h 1013"/>
                <a:gd name="T12" fmla="*/ 0 w 811"/>
                <a:gd name="T1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013">
                  <a:moveTo>
                    <a:pt x="0" y="0"/>
                  </a:moveTo>
                  <a:lnTo>
                    <a:pt x="770" y="909"/>
                  </a:lnTo>
                  <a:lnTo>
                    <a:pt x="811" y="1013"/>
                  </a:lnTo>
                  <a:lnTo>
                    <a:pt x="673" y="1013"/>
                  </a:lnTo>
                  <a:lnTo>
                    <a:pt x="349" y="4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6" name="Freeform 66"/>
            <p:cNvSpPr>
              <a:spLocks/>
            </p:cNvSpPr>
            <p:nvPr/>
          </p:nvSpPr>
          <p:spPr bwMode="auto">
            <a:xfrm>
              <a:off x="1909" y="3272"/>
              <a:ext cx="65" cy="73"/>
            </a:xfrm>
            <a:custGeom>
              <a:avLst/>
              <a:gdLst>
                <a:gd name="T0" fmla="*/ 57 w 130"/>
                <a:gd name="T1" fmla="*/ 0 h 146"/>
                <a:gd name="T2" fmla="*/ 0 w 130"/>
                <a:gd name="T3" fmla="*/ 114 h 146"/>
                <a:gd name="T4" fmla="*/ 57 w 130"/>
                <a:gd name="T5" fmla="*/ 146 h 146"/>
                <a:gd name="T6" fmla="*/ 130 w 130"/>
                <a:gd name="T7" fmla="*/ 9 h 146"/>
                <a:gd name="T8" fmla="*/ 57 w 130"/>
                <a:gd name="T9" fmla="*/ 0 h 146"/>
                <a:gd name="T10" fmla="*/ 57 w 1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46">
                  <a:moveTo>
                    <a:pt x="57" y="0"/>
                  </a:moveTo>
                  <a:lnTo>
                    <a:pt x="0" y="114"/>
                  </a:lnTo>
                  <a:lnTo>
                    <a:pt x="57" y="146"/>
                  </a:lnTo>
                  <a:lnTo>
                    <a:pt x="130" y="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7" name="Freeform 67"/>
            <p:cNvSpPr>
              <a:spLocks/>
            </p:cNvSpPr>
            <p:nvPr/>
          </p:nvSpPr>
          <p:spPr bwMode="auto">
            <a:xfrm>
              <a:off x="1946" y="3463"/>
              <a:ext cx="69" cy="426"/>
            </a:xfrm>
            <a:custGeom>
              <a:avLst/>
              <a:gdLst>
                <a:gd name="T0" fmla="*/ 80 w 137"/>
                <a:gd name="T1" fmla="*/ 0 h 852"/>
                <a:gd name="T2" fmla="*/ 0 w 137"/>
                <a:gd name="T3" fmla="*/ 633 h 852"/>
                <a:gd name="T4" fmla="*/ 97 w 137"/>
                <a:gd name="T5" fmla="*/ 852 h 852"/>
                <a:gd name="T6" fmla="*/ 137 w 137"/>
                <a:gd name="T7" fmla="*/ 0 h 852"/>
                <a:gd name="T8" fmla="*/ 80 w 137"/>
                <a:gd name="T9" fmla="*/ 0 h 852"/>
                <a:gd name="T10" fmla="*/ 80 w 137"/>
                <a:gd name="T1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852">
                  <a:moveTo>
                    <a:pt x="80" y="0"/>
                  </a:moveTo>
                  <a:lnTo>
                    <a:pt x="0" y="633"/>
                  </a:lnTo>
                  <a:lnTo>
                    <a:pt x="97" y="852"/>
                  </a:lnTo>
                  <a:lnTo>
                    <a:pt x="137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8" name="Freeform 68"/>
            <p:cNvSpPr>
              <a:spLocks/>
            </p:cNvSpPr>
            <p:nvPr/>
          </p:nvSpPr>
          <p:spPr bwMode="auto">
            <a:xfrm>
              <a:off x="2160" y="3592"/>
              <a:ext cx="82" cy="264"/>
            </a:xfrm>
            <a:custGeom>
              <a:avLst/>
              <a:gdLst>
                <a:gd name="T0" fmla="*/ 0 w 164"/>
                <a:gd name="T1" fmla="*/ 0 h 529"/>
                <a:gd name="T2" fmla="*/ 154 w 164"/>
                <a:gd name="T3" fmla="*/ 529 h 529"/>
                <a:gd name="T4" fmla="*/ 164 w 164"/>
                <a:gd name="T5" fmla="*/ 358 h 529"/>
                <a:gd name="T6" fmla="*/ 57 w 164"/>
                <a:gd name="T7" fmla="*/ 18 h 529"/>
                <a:gd name="T8" fmla="*/ 0 w 164"/>
                <a:gd name="T9" fmla="*/ 0 h 529"/>
                <a:gd name="T10" fmla="*/ 0 w 164"/>
                <a:gd name="T11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529">
                  <a:moveTo>
                    <a:pt x="0" y="0"/>
                  </a:moveTo>
                  <a:lnTo>
                    <a:pt x="154" y="529"/>
                  </a:lnTo>
                  <a:lnTo>
                    <a:pt x="164" y="358"/>
                  </a:lnTo>
                  <a:lnTo>
                    <a:pt x="57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9" name="Freeform 69"/>
            <p:cNvSpPr>
              <a:spLocks/>
            </p:cNvSpPr>
            <p:nvPr/>
          </p:nvSpPr>
          <p:spPr bwMode="auto">
            <a:xfrm>
              <a:off x="1900" y="1871"/>
              <a:ext cx="375" cy="189"/>
            </a:xfrm>
            <a:custGeom>
              <a:avLst/>
              <a:gdLst>
                <a:gd name="T0" fmla="*/ 751 w 751"/>
                <a:gd name="T1" fmla="*/ 63 h 378"/>
                <a:gd name="T2" fmla="*/ 592 w 751"/>
                <a:gd name="T3" fmla="*/ 0 h 378"/>
                <a:gd name="T4" fmla="*/ 616 w 751"/>
                <a:gd name="T5" fmla="*/ 86 h 378"/>
                <a:gd name="T6" fmla="*/ 363 w 751"/>
                <a:gd name="T7" fmla="*/ 63 h 378"/>
                <a:gd name="T8" fmla="*/ 458 w 751"/>
                <a:gd name="T9" fmla="*/ 126 h 378"/>
                <a:gd name="T10" fmla="*/ 0 w 751"/>
                <a:gd name="T11" fmla="*/ 245 h 378"/>
                <a:gd name="T12" fmla="*/ 371 w 751"/>
                <a:gd name="T13" fmla="*/ 205 h 378"/>
                <a:gd name="T14" fmla="*/ 31 w 751"/>
                <a:gd name="T15" fmla="*/ 378 h 378"/>
                <a:gd name="T16" fmla="*/ 624 w 751"/>
                <a:gd name="T17" fmla="*/ 198 h 378"/>
                <a:gd name="T18" fmla="*/ 599 w 751"/>
                <a:gd name="T19" fmla="*/ 143 h 378"/>
                <a:gd name="T20" fmla="*/ 702 w 751"/>
                <a:gd name="T21" fmla="*/ 150 h 378"/>
                <a:gd name="T22" fmla="*/ 751 w 751"/>
                <a:gd name="T23" fmla="*/ 63 h 378"/>
                <a:gd name="T24" fmla="*/ 751 w 751"/>
                <a:gd name="T25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1" h="378">
                  <a:moveTo>
                    <a:pt x="751" y="63"/>
                  </a:moveTo>
                  <a:lnTo>
                    <a:pt x="592" y="0"/>
                  </a:lnTo>
                  <a:lnTo>
                    <a:pt x="616" y="86"/>
                  </a:lnTo>
                  <a:lnTo>
                    <a:pt x="363" y="63"/>
                  </a:lnTo>
                  <a:lnTo>
                    <a:pt x="458" y="126"/>
                  </a:lnTo>
                  <a:lnTo>
                    <a:pt x="0" y="245"/>
                  </a:lnTo>
                  <a:lnTo>
                    <a:pt x="371" y="205"/>
                  </a:lnTo>
                  <a:lnTo>
                    <a:pt x="31" y="378"/>
                  </a:lnTo>
                  <a:lnTo>
                    <a:pt x="624" y="198"/>
                  </a:lnTo>
                  <a:lnTo>
                    <a:pt x="599" y="143"/>
                  </a:lnTo>
                  <a:lnTo>
                    <a:pt x="702" y="150"/>
                  </a:lnTo>
                  <a:lnTo>
                    <a:pt x="751" y="63"/>
                  </a:lnTo>
                  <a:lnTo>
                    <a:pt x="751" y="63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90" name="Rectangle 70"/>
          <p:cNvSpPr>
            <a:spLocks noChangeArrowheads="1"/>
          </p:cNvSpPr>
          <p:nvPr/>
        </p:nvSpPr>
        <p:spPr bwMode="auto">
          <a:xfrm>
            <a:off x="304800" y="381000"/>
            <a:ext cx="2970213" cy="18542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</a:t>
            </a:r>
          </a:p>
          <a:p>
            <a:pPr algn="ctr" eaLnBrk="0" hangingPunct="0">
              <a:lnSpc>
                <a:spcPct val="90000"/>
              </a:lnSpc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Account</a:t>
            </a:r>
          </a:p>
        </p:txBody>
      </p:sp>
      <p:sp>
        <p:nvSpPr>
          <p:cNvPr id="209991" name="AutoShape 71"/>
          <p:cNvSpPr>
            <a:spLocks noChangeArrowheads="1"/>
          </p:cNvSpPr>
          <p:nvPr/>
        </p:nvSpPr>
        <p:spPr bwMode="auto">
          <a:xfrm>
            <a:off x="2108200" y="2362200"/>
            <a:ext cx="7035800" cy="3379788"/>
          </a:xfrm>
          <a:prstGeom prst="cloudCallout">
            <a:avLst>
              <a:gd name="adj1" fmla="val -54579"/>
              <a:gd name="adj2" fmla="val 39903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If the accounts receivable account in the general ledger only shows summary totals, where are the individual customer balances?</a:t>
            </a:r>
          </a:p>
        </p:txBody>
      </p:sp>
      <p:grpSp>
        <p:nvGrpSpPr>
          <p:cNvPr id="209992" name="Group 72"/>
          <p:cNvGrpSpPr>
            <a:grpSpLocks/>
          </p:cNvGrpSpPr>
          <p:nvPr/>
        </p:nvGrpSpPr>
        <p:grpSpPr bwMode="auto">
          <a:xfrm>
            <a:off x="3276600" y="228600"/>
            <a:ext cx="5410200" cy="2057400"/>
            <a:chOff x="2064" y="144"/>
            <a:chExt cx="3408" cy="1296"/>
          </a:xfrm>
        </p:grpSpPr>
        <p:sp>
          <p:nvSpPr>
            <p:cNvPr id="209993" name="Rectangle 73"/>
            <p:cNvSpPr>
              <a:spLocks noChangeArrowheads="1"/>
            </p:cNvSpPr>
            <p:nvPr/>
          </p:nvSpPr>
          <p:spPr bwMode="auto">
            <a:xfrm>
              <a:off x="2064" y="624"/>
              <a:ext cx="3408" cy="81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712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94" name="Rectangle 74"/>
            <p:cNvSpPr>
              <a:spLocks noChangeArrowheads="1"/>
            </p:cNvSpPr>
            <p:nvPr/>
          </p:nvSpPr>
          <p:spPr bwMode="auto">
            <a:xfrm>
              <a:off x="2064" y="418"/>
              <a:ext cx="3408" cy="2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ACCOUNT  Accounts Receivable           No. 12</a:t>
              </a:r>
            </a:p>
          </p:txBody>
        </p:sp>
        <p:sp>
          <p:nvSpPr>
            <p:cNvPr id="209995" name="Rectangle 75"/>
            <p:cNvSpPr>
              <a:spLocks noChangeArrowheads="1"/>
            </p:cNvSpPr>
            <p:nvPr/>
          </p:nvSpPr>
          <p:spPr bwMode="auto">
            <a:xfrm>
              <a:off x="2064" y="144"/>
              <a:ext cx="3408" cy="27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000" b="1">
                  <a:solidFill>
                    <a:srgbClr val="003399"/>
                  </a:solidFill>
                  <a:latin typeface="Times New Roman" pitchFamily="18" charset="0"/>
                </a:rPr>
                <a:t>GENERAL LEDGER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209996" name="Rectangle 76"/>
            <p:cNvSpPr>
              <a:spLocks noChangeArrowheads="1"/>
            </p:cNvSpPr>
            <p:nvPr/>
          </p:nvSpPr>
          <p:spPr bwMode="auto">
            <a:xfrm>
              <a:off x="2064" y="621"/>
              <a:ext cx="3408" cy="80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97" name="Line 77"/>
            <p:cNvSpPr>
              <a:spLocks noChangeShapeType="1"/>
            </p:cNvSpPr>
            <p:nvPr/>
          </p:nvSpPr>
          <p:spPr bwMode="auto">
            <a:xfrm flipV="1">
              <a:off x="2064" y="813"/>
              <a:ext cx="3392" cy="1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98" name="Line 78"/>
            <p:cNvSpPr>
              <a:spLocks noChangeShapeType="1"/>
            </p:cNvSpPr>
            <p:nvPr/>
          </p:nvSpPr>
          <p:spPr bwMode="auto">
            <a:xfrm>
              <a:off x="4099" y="621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99" name="Line 79"/>
            <p:cNvSpPr>
              <a:spLocks noChangeShapeType="1"/>
            </p:cNvSpPr>
            <p:nvPr/>
          </p:nvSpPr>
          <p:spPr bwMode="auto">
            <a:xfrm>
              <a:off x="2677" y="629"/>
              <a:ext cx="0" cy="80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00" name="Rectangle 80"/>
            <p:cNvSpPr>
              <a:spLocks noChangeArrowheads="1"/>
            </p:cNvSpPr>
            <p:nvPr/>
          </p:nvSpPr>
          <p:spPr bwMode="auto">
            <a:xfrm>
              <a:off x="2288" y="616"/>
              <a:ext cx="30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229100" algn="ctr"/>
                  <a:tab pos="66294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Item	P.R. 	Debit	Credit	Balance</a:t>
              </a:r>
            </a:p>
          </p:txBody>
        </p:sp>
        <p:sp>
          <p:nvSpPr>
            <p:cNvPr id="210001" name="Line 81"/>
            <p:cNvSpPr>
              <a:spLocks noChangeShapeType="1"/>
            </p:cNvSpPr>
            <p:nvPr/>
          </p:nvSpPr>
          <p:spPr bwMode="auto">
            <a:xfrm>
              <a:off x="3109" y="629"/>
              <a:ext cx="0" cy="80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02" name="Line 82"/>
            <p:cNvSpPr>
              <a:spLocks noChangeShapeType="1"/>
            </p:cNvSpPr>
            <p:nvPr/>
          </p:nvSpPr>
          <p:spPr bwMode="auto">
            <a:xfrm>
              <a:off x="3531" y="621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03" name="Line 83"/>
            <p:cNvSpPr>
              <a:spLocks noChangeShapeType="1"/>
            </p:cNvSpPr>
            <p:nvPr/>
          </p:nvSpPr>
          <p:spPr bwMode="auto">
            <a:xfrm>
              <a:off x="4667" y="621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04" name="Rectangle 84"/>
            <p:cNvSpPr>
              <a:spLocks noChangeArrowheads="1"/>
            </p:cNvSpPr>
            <p:nvPr/>
          </p:nvSpPr>
          <p:spPr bwMode="auto">
            <a:xfrm>
              <a:off x="2115" y="770"/>
              <a:ext cx="321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Mar. 1		Bal				3,400</a:t>
              </a:r>
            </a:p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	31		R35	9,600		13,000</a:t>
              </a:r>
            </a:p>
          </p:txBody>
        </p:sp>
        <p:grpSp>
          <p:nvGrpSpPr>
            <p:cNvPr id="210005" name="Group 85"/>
            <p:cNvGrpSpPr>
              <a:grpSpLocks/>
            </p:cNvGrpSpPr>
            <p:nvPr/>
          </p:nvGrpSpPr>
          <p:grpSpPr bwMode="auto">
            <a:xfrm>
              <a:off x="4032" y="1165"/>
              <a:ext cx="1344" cy="250"/>
              <a:chOff x="3792" y="3781"/>
              <a:chExt cx="1344" cy="250"/>
            </a:xfrm>
          </p:grpSpPr>
          <p:sp>
            <p:nvSpPr>
              <p:cNvPr id="210006" name="Text Box 86"/>
              <p:cNvSpPr txBox="1">
                <a:spLocks noChangeArrowheads="1"/>
              </p:cNvSpPr>
              <p:nvPr/>
            </p:nvSpPr>
            <p:spPr bwMode="auto">
              <a:xfrm>
                <a:off x="3792" y="3781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7,350</a:t>
                </a:r>
              </a:p>
            </p:txBody>
          </p:sp>
          <p:sp>
            <p:nvSpPr>
              <p:cNvPr id="210007" name="Text Box 87"/>
              <p:cNvSpPr txBox="1">
                <a:spLocks noChangeArrowheads="1"/>
              </p:cNvSpPr>
              <p:nvPr/>
            </p:nvSpPr>
            <p:spPr bwMode="auto">
              <a:xfrm>
                <a:off x="4416" y="3781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5,650</a:t>
                </a:r>
              </a:p>
            </p:txBody>
          </p:sp>
        </p:grpSp>
        <p:sp>
          <p:nvSpPr>
            <p:cNvPr id="210008" name="Text Box 88"/>
            <p:cNvSpPr txBox="1">
              <a:spLocks noChangeArrowheads="1"/>
            </p:cNvSpPr>
            <p:nvPr/>
          </p:nvSpPr>
          <p:spPr bwMode="auto">
            <a:xfrm>
              <a:off x="2208" y="1176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210009" name="Text Box 89"/>
            <p:cNvSpPr txBox="1">
              <a:spLocks noChangeArrowheads="1"/>
            </p:cNvSpPr>
            <p:nvPr/>
          </p:nvSpPr>
          <p:spPr bwMode="auto">
            <a:xfrm>
              <a:off x="2976" y="1176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CR14</a:t>
              </a:r>
            </a:p>
          </p:txBody>
        </p:sp>
        <p:sp>
          <p:nvSpPr>
            <p:cNvPr id="210010" name="Oval 90"/>
            <p:cNvSpPr>
              <a:spLocks noChangeArrowheads="1"/>
            </p:cNvSpPr>
            <p:nvPr/>
          </p:nvSpPr>
          <p:spPr bwMode="auto">
            <a:xfrm>
              <a:off x="4608" y="1152"/>
              <a:ext cx="816" cy="24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11" name="Text Box 91"/>
            <p:cNvSpPr txBox="1">
              <a:spLocks noChangeArrowheads="1"/>
            </p:cNvSpPr>
            <p:nvPr/>
          </p:nvSpPr>
          <p:spPr bwMode="auto">
            <a:xfrm>
              <a:off x="3192" y="81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</a:t>
              </a:r>
              <a:endParaRPr lang="en-US" sz="2000" b="1">
                <a:latin typeface="Times New Roman" pitchFamily="18" charset="0"/>
              </a:endParaRPr>
            </a:p>
          </p:txBody>
        </p:sp>
      </p:grpSp>
      <p:sp>
        <p:nvSpPr>
          <p:cNvPr id="210012" name="AutoShape 9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3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4195763" y="2652713"/>
            <a:ext cx="4038600" cy="11874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7" name="Line 3"/>
          <p:cNvSpPr>
            <a:spLocks noChangeShapeType="1"/>
          </p:cNvSpPr>
          <p:nvPr/>
        </p:nvSpPr>
        <p:spPr bwMode="auto">
          <a:xfrm>
            <a:off x="4200525" y="2932113"/>
            <a:ext cx="4033838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>
            <a:off x="6624638" y="2652713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4797425" y="2663825"/>
            <a:ext cx="0" cy="11763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5346700" y="2663825"/>
            <a:ext cx="0" cy="11763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5903913" y="2652713"/>
            <a:ext cx="0" cy="11985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7367588" y="2652713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7554913" y="3481388"/>
            <a:ext cx="684212" cy="292100"/>
          </a:xfrm>
          <a:prstGeom prst="rect">
            <a:avLst/>
          </a:prstGeom>
          <a:solidFill>
            <a:srgbClr val="4E4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4241800" y="2643188"/>
            <a:ext cx="4203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777875" algn="ctr"/>
                <a:tab pos="1393825" algn="ctr"/>
                <a:tab pos="2011363" algn="ctr"/>
                <a:tab pos="2732088" algn="ctr"/>
                <a:tab pos="3497263" algn="ctr"/>
                <a:tab pos="5965825" algn="ctr"/>
              </a:tabLst>
            </a:pPr>
            <a:r>
              <a:rPr lang="en-US" sz="1400" b="1">
                <a:solidFill>
                  <a:srgbClr val="BC3700"/>
                </a:solidFill>
              </a:rPr>
              <a:t>Date	Item	P.R. 	Debit	Credit	Balance</a:t>
            </a: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4195763" y="4181475"/>
            <a:ext cx="4038600" cy="925513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4200525" y="4460875"/>
            <a:ext cx="4033838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6624638" y="4181475"/>
            <a:ext cx="0" cy="92551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4797425" y="4192588"/>
            <a:ext cx="0" cy="914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5324475" y="4192588"/>
            <a:ext cx="0" cy="92551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927725" y="4181475"/>
            <a:ext cx="0" cy="92551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>
            <a:off x="7367588" y="4181475"/>
            <a:ext cx="0" cy="93662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4195763" y="3895725"/>
            <a:ext cx="4038600" cy="2730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3" name="Rectangle 19"/>
          <p:cNvSpPr>
            <a:spLocks noChangeArrowheads="1"/>
          </p:cNvSpPr>
          <p:nvPr/>
        </p:nvSpPr>
        <p:spPr bwMode="auto">
          <a:xfrm>
            <a:off x="4240213" y="3894138"/>
            <a:ext cx="3257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040063" algn="r"/>
                <a:tab pos="3810000" algn="dec"/>
                <a:tab pos="4738688" algn="dec"/>
                <a:tab pos="5761038" algn="dec"/>
              </a:tabLst>
            </a:pPr>
            <a:r>
              <a:rPr lang="en-US" sz="1600" b="1">
                <a:solidFill>
                  <a:srgbClr val="000000"/>
                </a:solidFill>
              </a:rPr>
              <a:t>RapZone.com</a:t>
            </a:r>
          </a:p>
        </p:txBody>
      </p:sp>
      <p:sp>
        <p:nvSpPr>
          <p:cNvPr id="210964" name="Rectangle 20"/>
          <p:cNvSpPr>
            <a:spLocks noChangeArrowheads="1"/>
          </p:cNvSpPr>
          <p:nvPr/>
        </p:nvSpPr>
        <p:spPr bwMode="auto">
          <a:xfrm>
            <a:off x="7897813" y="4757738"/>
            <a:ext cx="357187" cy="285750"/>
          </a:xfrm>
          <a:prstGeom prst="rect">
            <a:avLst/>
          </a:prstGeom>
          <a:solidFill>
            <a:srgbClr val="4E4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5" name="Rectangle 21"/>
          <p:cNvSpPr>
            <a:spLocks noChangeArrowheads="1"/>
          </p:cNvSpPr>
          <p:nvPr/>
        </p:nvSpPr>
        <p:spPr bwMode="auto">
          <a:xfrm>
            <a:off x="4229100" y="4492625"/>
            <a:ext cx="40798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617538" algn="l"/>
                <a:tab pos="1336675" algn="ctr"/>
                <a:tab pos="2217738" algn="dec"/>
                <a:tab pos="2936875" algn="dec"/>
                <a:tab pos="3863975" algn="dec"/>
              </a:tabLst>
            </a:pPr>
            <a:r>
              <a:rPr lang="en-US" sz="1600" b="1"/>
              <a:t>3/6	 	R35 	1,750		1,750</a:t>
            </a:r>
          </a:p>
          <a:p>
            <a:pPr defTabSz="739775" eaLnBrk="0" hangingPunct="0">
              <a:tabLst>
                <a:tab pos="617538" algn="l"/>
                <a:tab pos="1336675" algn="ctr"/>
                <a:tab pos="2217738" algn="dec"/>
                <a:tab pos="2936875" algn="dec"/>
                <a:tab pos="3863975" algn="dec"/>
              </a:tabLst>
            </a:pPr>
            <a:r>
              <a:rPr lang="en-US" sz="1600" b="1"/>
              <a:t>3/30		CR14		1,750	</a:t>
            </a: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</a:p>
        </p:txBody>
      </p:sp>
      <p:sp>
        <p:nvSpPr>
          <p:cNvPr id="210966" name="Rectangle 22"/>
          <p:cNvSpPr>
            <a:spLocks noChangeArrowheads="1"/>
          </p:cNvSpPr>
          <p:nvPr/>
        </p:nvSpPr>
        <p:spPr bwMode="auto">
          <a:xfrm>
            <a:off x="4241800" y="4171950"/>
            <a:ext cx="4203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777875" algn="ctr"/>
                <a:tab pos="1393825" algn="ctr"/>
                <a:tab pos="2011363" algn="ctr"/>
                <a:tab pos="2732088" algn="ctr"/>
                <a:tab pos="3497263" algn="ctr"/>
                <a:tab pos="5965825" algn="ctr"/>
              </a:tabLst>
            </a:pPr>
            <a:r>
              <a:rPr lang="en-US" sz="1400" b="1">
                <a:solidFill>
                  <a:srgbClr val="BC3700"/>
                </a:solidFill>
              </a:rPr>
              <a:t>Date	Item	P.R. 	Debit	Credit	Balance</a:t>
            </a:r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4149725" y="5441950"/>
            <a:ext cx="4089400" cy="11874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8" name="Line 24"/>
          <p:cNvSpPr>
            <a:spLocks noChangeShapeType="1"/>
          </p:cNvSpPr>
          <p:nvPr/>
        </p:nvSpPr>
        <p:spPr bwMode="auto">
          <a:xfrm>
            <a:off x="4203700" y="5721350"/>
            <a:ext cx="403542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69" name="Line 25"/>
          <p:cNvSpPr>
            <a:spLocks noChangeShapeType="1"/>
          </p:cNvSpPr>
          <p:nvPr/>
        </p:nvSpPr>
        <p:spPr bwMode="auto">
          <a:xfrm>
            <a:off x="6629400" y="5441950"/>
            <a:ext cx="0" cy="11763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0" name="Line 26"/>
          <p:cNvSpPr>
            <a:spLocks noChangeShapeType="1"/>
          </p:cNvSpPr>
          <p:nvPr/>
        </p:nvSpPr>
        <p:spPr bwMode="auto">
          <a:xfrm>
            <a:off x="4802188" y="5453063"/>
            <a:ext cx="0" cy="11763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1" name="Line 27"/>
          <p:cNvSpPr>
            <a:spLocks noChangeShapeType="1"/>
          </p:cNvSpPr>
          <p:nvPr/>
        </p:nvSpPr>
        <p:spPr bwMode="auto">
          <a:xfrm>
            <a:off x="5327650" y="5453063"/>
            <a:ext cx="0" cy="11763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2" name="Line 28"/>
          <p:cNvSpPr>
            <a:spLocks noChangeShapeType="1"/>
          </p:cNvSpPr>
          <p:nvPr/>
        </p:nvSpPr>
        <p:spPr bwMode="auto">
          <a:xfrm>
            <a:off x="5930900" y="5441950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3" name="Line 29"/>
          <p:cNvSpPr>
            <a:spLocks noChangeShapeType="1"/>
          </p:cNvSpPr>
          <p:nvPr/>
        </p:nvSpPr>
        <p:spPr bwMode="auto">
          <a:xfrm>
            <a:off x="7372350" y="5441950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4" name="Rectangle 30"/>
          <p:cNvSpPr>
            <a:spLocks noChangeArrowheads="1"/>
          </p:cNvSpPr>
          <p:nvPr/>
        </p:nvSpPr>
        <p:spPr bwMode="auto">
          <a:xfrm>
            <a:off x="4200525" y="5156200"/>
            <a:ext cx="4038600" cy="2730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5" name="Rectangle 31"/>
          <p:cNvSpPr>
            <a:spLocks noChangeArrowheads="1"/>
          </p:cNvSpPr>
          <p:nvPr/>
        </p:nvSpPr>
        <p:spPr bwMode="auto">
          <a:xfrm>
            <a:off x="4243388" y="5154613"/>
            <a:ext cx="3257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040063" algn="r"/>
                <a:tab pos="3810000" algn="dec"/>
                <a:tab pos="4738688" algn="dec"/>
                <a:tab pos="5761038" algn="dec"/>
              </a:tabLst>
            </a:pPr>
            <a:r>
              <a:rPr lang="en-US" sz="1600" b="1">
                <a:solidFill>
                  <a:srgbClr val="000000"/>
                </a:solidFill>
              </a:rPr>
              <a:t>Web Cantina</a:t>
            </a:r>
          </a:p>
        </p:txBody>
      </p:sp>
      <p:sp>
        <p:nvSpPr>
          <p:cNvPr id="210976" name="Rectangle 32"/>
          <p:cNvSpPr>
            <a:spLocks noChangeArrowheads="1"/>
          </p:cNvSpPr>
          <p:nvPr/>
        </p:nvSpPr>
        <p:spPr bwMode="auto">
          <a:xfrm>
            <a:off x="4244975" y="5432425"/>
            <a:ext cx="4205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777875" algn="ctr"/>
                <a:tab pos="1393825" algn="ctr"/>
                <a:tab pos="2011363" algn="ctr"/>
                <a:tab pos="2732088" algn="ctr"/>
                <a:tab pos="3497263" algn="ctr"/>
                <a:tab pos="5965825" algn="ctr"/>
              </a:tabLst>
            </a:pPr>
            <a:r>
              <a:rPr lang="en-US" sz="1400" b="1">
                <a:solidFill>
                  <a:srgbClr val="BC3700"/>
                </a:solidFill>
              </a:rPr>
              <a:t>Date	Item	P.R. 	Debit	Credit	Balance</a:t>
            </a:r>
          </a:p>
        </p:txBody>
      </p:sp>
      <p:sp>
        <p:nvSpPr>
          <p:cNvPr id="210977" name="Rectangle 33"/>
          <p:cNvSpPr>
            <a:spLocks noChangeArrowheads="1"/>
          </p:cNvSpPr>
          <p:nvPr/>
        </p:nvSpPr>
        <p:spPr bwMode="auto">
          <a:xfrm>
            <a:off x="4229100" y="2963863"/>
            <a:ext cx="414813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617538" algn="l"/>
                <a:tab pos="1336675" algn="ctr"/>
                <a:tab pos="2217738" algn="dec"/>
                <a:tab pos="2982913" algn="dec"/>
                <a:tab pos="3863975" algn="dec"/>
              </a:tabLst>
            </a:pPr>
            <a:r>
              <a:rPr lang="en-US" sz="1600" b="1"/>
              <a:t>3/2		R35	2,200	 	2,200</a:t>
            </a:r>
          </a:p>
          <a:p>
            <a:pPr defTabSz="739775" eaLnBrk="0" hangingPunct="0">
              <a:tabLst>
                <a:tab pos="617538" algn="l"/>
                <a:tab pos="1336675" algn="ctr"/>
                <a:tab pos="2217738" algn="dec"/>
                <a:tab pos="2982913" algn="dec"/>
                <a:tab pos="3863975" algn="dec"/>
              </a:tabLst>
            </a:pPr>
            <a:r>
              <a:rPr lang="en-US" sz="1600" b="1"/>
              <a:t>3/27		R35	3,000	 	5,200</a:t>
            </a:r>
          </a:p>
          <a:p>
            <a:pPr defTabSz="739775" eaLnBrk="0" hangingPunct="0">
              <a:tabLst>
                <a:tab pos="617538" algn="l"/>
                <a:tab pos="1336675" algn="ctr"/>
                <a:tab pos="2217738" algn="dec"/>
                <a:tab pos="2982913" algn="dec"/>
                <a:tab pos="3863975" algn="dec"/>
              </a:tabLst>
            </a:pPr>
            <a:r>
              <a:rPr lang="en-US" sz="1600" b="1"/>
              <a:t>3/28		CR14		2,200	</a:t>
            </a: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3,000</a:t>
            </a:r>
          </a:p>
        </p:txBody>
      </p:sp>
      <p:sp>
        <p:nvSpPr>
          <p:cNvPr id="210978" name="Rectangle 34"/>
          <p:cNvSpPr>
            <a:spLocks noChangeArrowheads="1"/>
          </p:cNvSpPr>
          <p:nvPr/>
        </p:nvSpPr>
        <p:spPr bwMode="auto">
          <a:xfrm>
            <a:off x="7531100" y="6281738"/>
            <a:ext cx="723900" cy="269875"/>
          </a:xfrm>
          <a:prstGeom prst="rect">
            <a:avLst/>
          </a:prstGeom>
          <a:solidFill>
            <a:srgbClr val="4E4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79" name="Rectangle 35"/>
          <p:cNvSpPr>
            <a:spLocks noChangeArrowheads="1"/>
          </p:cNvSpPr>
          <p:nvPr/>
        </p:nvSpPr>
        <p:spPr bwMode="auto">
          <a:xfrm>
            <a:off x="4233863" y="5753100"/>
            <a:ext cx="40513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l"/>
                <a:tab pos="1336675" algn="ctr"/>
                <a:tab pos="2217738" algn="dec"/>
                <a:tab pos="2936875" algn="dec"/>
                <a:tab pos="3863975" algn="dec"/>
              </a:tabLst>
            </a:pPr>
            <a:r>
              <a:rPr lang="en-US" sz="1600" b="1"/>
              <a:t>3/1	Bal.	 		 	3,400</a:t>
            </a:r>
          </a:p>
          <a:p>
            <a:pPr defTabSz="739775" eaLnBrk="0" hangingPunct="0">
              <a:tabLst>
                <a:tab pos="571500" algn="l"/>
                <a:tab pos="1336675" algn="ctr"/>
                <a:tab pos="2217738" algn="dec"/>
                <a:tab pos="2936875" algn="dec"/>
                <a:tab pos="3863975" algn="dec"/>
              </a:tabLst>
            </a:pPr>
            <a:r>
              <a:rPr lang="en-US" sz="1600" b="1"/>
              <a:t>3/18		R35	2,650		6,050</a:t>
            </a:r>
          </a:p>
          <a:p>
            <a:pPr defTabSz="739775" eaLnBrk="0" hangingPunct="0">
              <a:tabLst>
                <a:tab pos="571500" algn="l"/>
                <a:tab pos="1336675" algn="ctr"/>
                <a:tab pos="2217738" algn="dec"/>
                <a:tab pos="2936875" algn="dec"/>
                <a:tab pos="3863975" algn="dec"/>
              </a:tabLst>
            </a:pPr>
            <a:r>
              <a:rPr lang="en-US" sz="1600" b="1"/>
              <a:t>3/19		CR14		3,400	</a:t>
            </a:r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2,650</a:t>
            </a:r>
          </a:p>
        </p:txBody>
      </p:sp>
      <p:sp>
        <p:nvSpPr>
          <p:cNvPr id="210980" name="Rectangle 36"/>
          <p:cNvSpPr>
            <a:spLocks noChangeArrowheads="1"/>
          </p:cNvSpPr>
          <p:nvPr/>
        </p:nvSpPr>
        <p:spPr bwMode="auto">
          <a:xfrm>
            <a:off x="5472113" y="5768975"/>
            <a:ext cx="2873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/>
            <a:r>
              <a:rPr lang="en-US" sz="1400" b="1">
                <a:latin typeface="Monotype Sorts" pitchFamily="2" charset="2"/>
              </a:rPr>
              <a:t></a:t>
            </a:r>
          </a:p>
        </p:txBody>
      </p:sp>
      <p:sp>
        <p:nvSpPr>
          <p:cNvPr id="210981" name="Rectangle 37"/>
          <p:cNvSpPr>
            <a:spLocks noChangeArrowheads="1"/>
          </p:cNvSpPr>
          <p:nvPr/>
        </p:nvSpPr>
        <p:spPr bwMode="auto">
          <a:xfrm>
            <a:off x="768350" y="2370138"/>
            <a:ext cx="3413125" cy="425767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2" name="Rectangle 38"/>
          <p:cNvSpPr>
            <a:spLocks noChangeArrowheads="1"/>
          </p:cNvSpPr>
          <p:nvPr/>
        </p:nvSpPr>
        <p:spPr bwMode="auto">
          <a:xfrm>
            <a:off x="1030288" y="3398838"/>
            <a:ext cx="2854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Accounts Receivable Subsidiary </a:t>
            </a:r>
          </a:p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Ledger</a:t>
            </a:r>
          </a:p>
        </p:txBody>
      </p:sp>
      <p:grpSp>
        <p:nvGrpSpPr>
          <p:cNvPr id="210983" name="Group 39"/>
          <p:cNvGrpSpPr>
            <a:grpSpLocks/>
          </p:cNvGrpSpPr>
          <p:nvPr/>
        </p:nvGrpSpPr>
        <p:grpSpPr bwMode="auto">
          <a:xfrm>
            <a:off x="8229600" y="2209800"/>
            <a:ext cx="457200" cy="4191000"/>
            <a:chOff x="5184" y="1536"/>
            <a:chExt cx="288" cy="2640"/>
          </a:xfrm>
        </p:grpSpPr>
        <p:sp>
          <p:nvSpPr>
            <p:cNvPr id="210984" name="Freeform 40"/>
            <p:cNvSpPr>
              <a:spLocks/>
            </p:cNvSpPr>
            <p:nvPr/>
          </p:nvSpPr>
          <p:spPr bwMode="auto">
            <a:xfrm>
              <a:off x="5184" y="3216"/>
              <a:ext cx="288" cy="960"/>
            </a:xfrm>
            <a:custGeom>
              <a:avLst/>
              <a:gdLst>
                <a:gd name="T0" fmla="*/ 0 w 288"/>
                <a:gd name="T1" fmla="*/ 960 h 960"/>
                <a:gd name="T2" fmla="*/ 288 w 288"/>
                <a:gd name="T3" fmla="*/ 960 h 960"/>
                <a:gd name="T4" fmla="*/ 288 w 288"/>
                <a:gd name="T5" fmla="*/ 0 h 960"/>
                <a:gd name="T6" fmla="*/ 0 w 288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960">
                  <a:moveTo>
                    <a:pt x="0" y="960"/>
                  </a:moveTo>
                  <a:lnTo>
                    <a:pt x="288" y="960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85" name="Freeform 41"/>
            <p:cNvSpPr>
              <a:spLocks/>
            </p:cNvSpPr>
            <p:nvPr/>
          </p:nvSpPr>
          <p:spPr bwMode="auto">
            <a:xfrm>
              <a:off x="5184" y="2448"/>
              <a:ext cx="288" cy="768"/>
            </a:xfrm>
            <a:custGeom>
              <a:avLst/>
              <a:gdLst>
                <a:gd name="T0" fmla="*/ 0 w 288"/>
                <a:gd name="T1" fmla="*/ 960 h 960"/>
                <a:gd name="T2" fmla="*/ 288 w 288"/>
                <a:gd name="T3" fmla="*/ 960 h 960"/>
                <a:gd name="T4" fmla="*/ 288 w 288"/>
                <a:gd name="T5" fmla="*/ 0 h 960"/>
                <a:gd name="T6" fmla="*/ 0 w 288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960">
                  <a:moveTo>
                    <a:pt x="0" y="960"/>
                  </a:moveTo>
                  <a:lnTo>
                    <a:pt x="288" y="960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V="1">
              <a:off x="5472" y="1776"/>
              <a:ext cx="0" cy="6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 flipH="1" flipV="1">
              <a:off x="5232" y="1536"/>
              <a:ext cx="240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88" name="Rectangle 44"/>
          <p:cNvSpPr>
            <a:spLocks noChangeArrowheads="1"/>
          </p:cNvSpPr>
          <p:nvPr/>
        </p:nvSpPr>
        <p:spPr bwMode="auto">
          <a:xfrm>
            <a:off x="304800" y="381000"/>
            <a:ext cx="2970213" cy="18542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</a:t>
            </a:r>
          </a:p>
          <a:p>
            <a:pPr algn="ctr" eaLnBrk="0" hangingPunct="0">
              <a:lnSpc>
                <a:spcPct val="90000"/>
              </a:lnSpc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Account</a:t>
            </a:r>
          </a:p>
        </p:txBody>
      </p:sp>
      <p:grpSp>
        <p:nvGrpSpPr>
          <p:cNvPr id="210989" name="Group 45"/>
          <p:cNvGrpSpPr>
            <a:grpSpLocks/>
          </p:cNvGrpSpPr>
          <p:nvPr/>
        </p:nvGrpSpPr>
        <p:grpSpPr bwMode="auto">
          <a:xfrm>
            <a:off x="3276600" y="228600"/>
            <a:ext cx="5410200" cy="2463800"/>
            <a:chOff x="2064" y="144"/>
            <a:chExt cx="3408" cy="1552"/>
          </a:xfrm>
        </p:grpSpPr>
        <p:sp>
          <p:nvSpPr>
            <p:cNvPr id="210990" name="Rectangle 46"/>
            <p:cNvSpPr>
              <a:spLocks noChangeArrowheads="1"/>
            </p:cNvSpPr>
            <p:nvPr/>
          </p:nvSpPr>
          <p:spPr bwMode="auto">
            <a:xfrm>
              <a:off x="2643" y="1491"/>
              <a:ext cx="2544" cy="17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91" name="Rectangle 47"/>
            <p:cNvSpPr>
              <a:spLocks noChangeArrowheads="1"/>
            </p:cNvSpPr>
            <p:nvPr/>
          </p:nvSpPr>
          <p:spPr bwMode="auto">
            <a:xfrm>
              <a:off x="2671" y="1490"/>
              <a:ext cx="205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>
              <a:spAutoFit/>
            </a:bodyPr>
            <a:lstStyle/>
            <a:p>
              <a:pPr defTabSz="739775" eaLnBrk="0" hangingPunct="0">
                <a:tabLst>
                  <a:tab pos="411163" algn="l"/>
                  <a:tab pos="3040063" algn="r"/>
                  <a:tab pos="3810000" algn="dec"/>
                  <a:tab pos="4738688" algn="dec"/>
                  <a:tab pos="5761038" algn="dec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MyMusicClub.com</a:t>
              </a:r>
            </a:p>
          </p:txBody>
        </p:sp>
        <p:sp>
          <p:nvSpPr>
            <p:cNvPr id="210992" name="Rectangle 48"/>
            <p:cNvSpPr>
              <a:spLocks noChangeArrowheads="1"/>
            </p:cNvSpPr>
            <p:nvPr/>
          </p:nvSpPr>
          <p:spPr bwMode="auto">
            <a:xfrm>
              <a:off x="2064" y="624"/>
              <a:ext cx="3408" cy="81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712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93" name="Rectangle 49"/>
            <p:cNvSpPr>
              <a:spLocks noChangeArrowheads="1"/>
            </p:cNvSpPr>
            <p:nvPr/>
          </p:nvSpPr>
          <p:spPr bwMode="auto">
            <a:xfrm>
              <a:off x="2064" y="418"/>
              <a:ext cx="3408" cy="2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ACCOUNT  Accounts Receivable           No. 12</a:t>
              </a:r>
            </a:p>
          </p:txBody>
        </p:sp>
        <p:sp>
          <p:nvSpPr>
            <p:cNvPr id="210994" name="Rectangle 50"/>
            <p:cNvSpPr>
              <a:spLocks noChangeArrowheads="1"/>
            </p:cNvSpPr>
            <p:nvPr/>
          </p:nvSpPr>
          <p:spPr bwMode="auto">
            <a:xfrm>
              <a:off x="2064" y="144"/>
              <a:ext cx="3408" cy="27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000" b="1">
                  <a:solidFill>
                    <a:srgbClr val="003399"/>
                  </a:solidFill>
                  <a:latin typeface="Times New Roman" pitchFamily="18" charset="0"/>
                </a:rPr>
                <a:t>GENERAL LEDGER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210995" name="Rectangle 51"/>
            <p:cNvSpPr>
              <a:spLocks noChangeArrowheads="1"/>
            </p:cNvSpPr>
            <p:nvPr/>
          </p:nvSpPr>
          <p:spPr bwMode="auto">
            <a:xfrm>
              <a:off x="2064" y="621"/>
              <a:ext cx="3408" cy="80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96" name="Line 52"/>
            <p:cNvSpPr>
              <a:spLocks noChangeShapeType="1"/>
            </p:cNvSpPr>
            <p:nvPr/>
          </p:nvSpPr>
          <p:spPr bwMode="auto">
            <a:xfrm flipV="1">
              <a:off x="2064" y="813"/>
              <a:ext cx="3392" cy="1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97" name="Line 53"/>
            <p:cNvSpPr>
              <a:spLocks noChangeShapeType="1"/>
            </p:cNvSpPr>
            <p:nvPr/>
          </p:nvSpPr>
          <p:spPr bwMode="auto">
            <a:xfrm>
              <a:off x="4099" y="621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98" name="Line 54"/>
            <p:cNvSpPr>
              <a:spLocks noChangeShapeType="1"/>
            </p:cNvSpPr>
            <p:nvPr/>
          </p:nvSpPr>
          <p:spPr bwMode="auto">
            <a:xfrm>
              <a:off x="2677" y="629"/>
              <a:ext cx="0" cy="80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99" name="Rectangle 55"/>
            <p:cNvSpPr>
              <a:spLocks noChangeArrowheads="1"/>
            </p:cNvSpPr>
            <p:nvPr/>
          </p:nvSpPr>
          <p:spPr bwMode="auto">
            <a:xfrm>
              <a:off x="2288" y="616"/>
              <a:ext cx="30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229100" algn="ctr"/>
                  <a:tab pos="66294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Item	P.R. 	Debit	Credit	Balance</a:t>
              </a:r>
            </a:p>
          </p:txBody>
        </p:sp>
        <p:sp>
          <p:nvSpPr>
            <p:cNvPr id="211000" name="Line 56"/>
            <p:cNvSpPr>
              <a:spLocks noChangeShapeType="1"/>
            </p:cNvSpPr>
            <p:nvPr/>
          </p:nvSpPr>
          <p:spPr bwMode="auto">
            <a:xfrm>
              <a:off x="3109" y="629"/>
              <a:ext cx="0" cy="80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01" name="Line 57"/>
            <p:cNvSpPr>
              <a:spLocks noChangeShapeType="1"/>
            </p:cNvSpPr>
            <p:nvPr/>
          </p:nvSpPr>
          <p:spPr bwMode="auto">
            <a:xfrm>
              <a:off x="3531" y="621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02" name="Line 58"/>
            <p:cNvSpPr>
              <a:spLocks noChangeShapeType="1"/>
            </p:cNvSpPr>
            <p:nvPr/>
          </p:nvSpPr>
          <p:spPr bwMode="auto">
            <a:xfrm>
              <a:off x="4667" y="621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03" name="Rectangle 59"/>
            <p:cNvSpPr>
              <a:spLocks noChangeArrowheads="1"/>
            </p:cNvSpPr>
            <p:nvPr/>
          </p:nvSpPr>
          <p:spPr bwMode="auto">
            <a:xfrm>
              <a:off x="2115" y="770"/>
              <a:ext cx="321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Mar. 1		Bal				3,400</a:t>
              </a:r>
            </a:p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	31		R35	9,600		13,000</a:t>
              </a:r>
            </a:p>
          </p:txBody>
        </p:sp>
        <p:grpSp>
          <p:nvGrpSpPr>
            <p:cNvPr id="211004" name="Group 60"/>
            <p:cNvGrpSpPr>
              <a:grpSpLocks/>
            </p:cNvGrpSpPr>
            <p:nvPr/>
          </p:nvGrpSpPr>
          <p:grpSpPr bwMode="auto">
            <a:xfrm>
              <a:off x="4032" y="1165"/>
              <a:ext cx="1344" cy="250"/>
              <a:chOff x="3792" y="3781"/>
              <a:chExt cx="1344" cy="250"/>
            </a:xfrm>
          </p:grpSpPr>
          <p:sp>
            <p:nvSpPr>
              <p:cNvPr id="211005" name="Text Box 61"/>
              <p:cNvSpPr txBox="1">
                <a:spLocks noChangeArrowheads="1"/>
              </p:cNvSpPr>
              <p:nvPr/>
            </p:nvSpPr>
            <p:spPr bwMode="auto">
              <a:xfrm>
                <a:off x="3792" y="3781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7,350</a:t>
                </a:r>
              </a:p>
            </p:txBody>
          </p:sp>
          <p:sp>
            <p:nvSpPr>
              <p:cNvPr id="211006" name="Text Box 62"/>
              <p:cNvSpPr txBox="1">
                <a:spLocks noChangeArrowheads="1"/>
              </p:cNvSpPr>
              <p:nvPr/>
            </p:nvSpPr>
            <p:spPr bwMode="auto">
              <a:xfrm>
                <a:off x="4416" y="3781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5,650</a:t>
                </a:r>
              </a:p>
            </p:txBody>
          </p:sp>
        </p:grpSp>
        <p:sp>
          <p:nvSpPr>
            <p:cNvPr id="211007" name="Text Box 63"/>
            <p:cNvSpPr txBox="1">
              <a:spLocks noChangeArrowheads="1"/>
            </p:cNvSpPr>
            <p:nvPr/>
          </p:nvSpPr>
          <p:spPr bwMode="auto">
            <a:xfrm>
              <a:off x="2208" y="1176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211008" name="Text Box 64"/>
            <p:cNvSpPr txBox="1">
              <a:spLocks noChangeArrowheads="1"/>
            </p:cNvSpPr>
            <p:nvPr/>
          </p:nvSpPr>
          <p:spPr bwMode="auto">
            <a:xfrm>
              <a:off x="2976" y="1176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CR14</a:t>
              </a:r>
            </a:p>
          </p:txBody>
        </p:sp>
        <p:sp>
          <p:nvSpPr>
            <p:cNvPr id="211009" name="Oval 65"/>
            <p:cNvSpPr>
              <a:spLocks noChangeArrowheads="1"/>
            </p:cNvSpPr>
            <p:nvPr/>
          </p:nvSpPr>
          <p:spPr bwMode="auto">
            <a:xfrm>
              <a:off x="4608" y="1152"/>
              <a:ext cx="816" cy="24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10" name="Text Box 66"/>
            <p:cNvSpPr txBox="1">
              <a:spLocks noChangeArrowheads="1"/>
            </p:cNvSpPr>
            <p:nvPr/>
          </p:nvSpPr>
          <p:spPr bwMode="auto">
            <a:xfrm>
              <a:off x="3192" y="81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</a:t>
              </a:r>
              <a:endParaRPr lang="en-US" sz="2000" b="1">
                <a:latin typeface="Times New Roman" pitchFamily="18" charset="0"/>
              </a:endParaRPr>
            </a:p>
          </p:txBody>
        </p:sp>
      </p:grpSp>
      <p:sp>
        <p:nvSpPr>
          <p:cNvPr id="211012" name="AutoShape 6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4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57200" y="14478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1.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Define an accounting system and describe its implementation.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2.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/>
              <a:t>List the three objectives of internal control, and define and give examples of the five elements of internal control.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3.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/>
              <a:t>Journalize and post transactions in a manual accounting system that uses subsidiary ledgers and special journals.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2"/>
          <p:cNvGrpSpPr>
            <a:grpSpLocks/>
          </p:cNvGrpSpPr>
          <p:nvPr/>
        </p:nvGrpSpPr>
        <p:grpSpPr bwMode="auto">
          <a:xfrm>
            <a:off x="2514600" y="2286000"/>
            <a:ext cx="3846513" cy="3417888"/>
            <a:chOff x="1584" y="1440"/>
            <a:chExt cx="2423" cy="2153"/>
          </a:xfrm>
        </p:grpSpPr>
        <p:grpSp>
          <p:nvGrpSpPr>
            <p:cNvPr id="211971" name="Group 3"/>
            <p:cNvGrpSpPr>
              <a:grpSpLocks/>
            </p:cNvGrpSpPr>
            <p:nvPr/>
          </p:nvGrpSpPr>
          <p:grpSpPr bwMode="auto">
            <a:xfrm>
              <a:off x="1584" y="1440"/>
              <a:ext cx="2423" cy="2153"/>
              <a:chOff x="1659" y="1080"/>
              <a:chExt cx="2423" cy="2153"/>
            </a:xfrm>
          </p:grpSpPr>
          <p:sp>
            <p:nvSpPr>
              <p:cNvPr id="211972" name="Freeform 4"/>
              <p:cNvSpPr>
                <a:spLocks/>
              </p:cNvSpPr>
              <p:nvPr/>
            </p:nvSpPr>
            <p:spPr bwMode="auto">
              <a:xfrm>
                <a:off x="1765" y="2686"/>
                <a:ext cx="510" cy="544"/>
              </a:xfrm>
              <a:custGeom>
                <a:avLst/>
                <a:gdLst>
                  <a:gd name="T0" fmla="*/ 0 w 1021"/>
                  <a:gd name="T1" fmla="*/ 0 h 1089"/>
                  <a:gd name="T2" fmla="*/ 42 w 1021"/>
                  <a:gd name="T3" fmla="*/ 167 h 1089"/>
                  <a:gd name="T4" fmla="*/ 21 w 1021"/>
                  <a:gd name="T5" fmla="*/ 388 h 1089"/>
                  <a:gd name="T6" fmla="*/ 139 w 1021"/>
                  <a:gd name="T7" fmla="*/ 1025 h 1089"/>
                  <a:gd name="T8" fmla="*/ 856 w 1021"/>
                  <a:gd name="T9" fmla="*/ 1066 h 1089"/>
                  <a:gd name="T10" fmla="*/ 1011 w 1021"/>
                  <a:gd name="T11" fmla="*/ 1089 h 1089"/>
                  <a:gd name="T12" fmla="*/ 1021 w 1021"/>
                  <a:gd name="T13" fmla="*/ 593 h 1089"/>
                  <a:gd name="T14" fmla="*/ 662 w 1021"/>
                  <a:gd name="T15" fmla="*/ 663 h 1089"/>
                  <a:gd name="T16" fmla="*/ 494 w 1021"/>
                  <a:gd name="T17" fmla="*/ 70 h 1089"/>
                  <a:gd name="T18" fmla="*/ 135 w 1021"/>
                  <a:gd name="T19" fmla="*/ 65 h 1089"/>
                  <a:gd name="T20" fmla="*/ 0 w 1021"/>
                  <a:gd name="T21" fmla="*/ 0 h 1089"/>
                  <a:gd name="T22" fmla="*/ 0 w 1021"/>
                  <a:gd name="T23" fmla="*/ 0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1" h="1089">
                    <a:moveTo>
                      <a:pt x="0" y="0"/>
                    </a:moveTo>
                    <a:lnTo>
                      <a:pt x="42" y="167"/>
                    </a:lnTo>
                    <a:lnTo>
                      <a:pt x="21" y="388"/>
                    </a:lnTo>
                    <a:lnTo>
                      <a:pt x="139" y="1025"/>
                    </a:lnTo>
                    <a:lnTo>
                      <a:pt x="856" y="1066"/>
                    </a:lnTo>
                    <a:lnTo>
                      <a:pt x="1011" y="1089"/>
                    </a:lnTo>
                    <a:lnTo>
                      <a:pt x="1021" y="593"/>
                    </a:lnTo>
                    <a:lnTo>
                      <a:pt x="662" y="663"/>
                    </a:lnTo>
                    <a:lnTo>
                      <a:pt x="494" y="70"/>
                    </a:lnTo>
                    <a:lnTo>
                      <a:pt x="135" y="6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5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3" name="Freeform 5"/>
              <p:cNvSpPr>
                <a:spLocks/>
              </p:cNvSpPr>
              <p:nvPr/>
            </p:nvSpPr>
            <p:spPr bwMode="auto">
              <a:xfrm>
                <a:off x="2817" y="2608"/>
                <a:ext cx="140" cy="276"/>
              </a:xfrm>
              <a:custGeom>
                <a:avLst/>
                <a:gdLst>
                  <a:gd name="T0" fmla="*/ 91 w 279"/>
                  <a:gd name="T1" fmla="*/ 551 h 553"/>
                  <a:gd name="T2" fmla="*/ 22 w 279"/>
                  <a:gd name="T3" fmla="*/ 553 h 553"/>
                  <a:gd name="T4" fmla="*/ 0 w 279"/>
                  <a:gd name="T5" fmla="*/ 120 h 553"/>
                  <a:gd name="T6" fmla="*/ 17 w 279"/>
                  <a:gd name="T7" fmla="*/ 57 h 553"/>
                  <a:gd name="T8" fmla="*/ 119 w 279"/>
                  <a:gd name="T9" fmla="*/ 0 h 553"/>
                  <a:gd name="T10" fmla="*/ 279 w 279"/>
                  <a:gd name="T11" fmla="*/ 53 h 553"/>
                  <a:gd name="T12" fmla="*/ 91 w 279"/>
                  <a:gd name="T13" fmla="*/ 551 h 553"/>
                  <a:gd name="T14" fmla="*/ 91 w 279"/>
                  <a:gd name="T15" fmla="*/ 551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553">
                    <a:moveTo>
                      <a:pt x="91" y="551"/>
                    </a:moveTo>
                    <a:lnTo>
                      <a:pt x="22" y="553"/>
                    </a:lnTo>
                    <a:lnTo>
                      <a:pt x="0" y="120"/>
                    </a:lnTo>
                    <a:lnTo>
                      <a:pt x="17" y="57"/>
                    </a:lnTo>
                    <a:lnTo>
                      <a:pt x="119" y="0"/>
                    </a:lnTo>
                    <a:lnTo>
                      <a:pt x="279" y="53"/>
                    </a:lnTo>
                    <a:lnTo>
                      <a:pt x="91" y="551"/>
                    </a:lnTo>
                    <a:lnTo>
                      <a:pt x="91" y="551"/>
                    </a:lnTo>
                    <a:close/>
                  </a:path>
                </a:pathLst>
              </a:custGeom>
              <a:solidFill>
                <a:srgbClr val="D3E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4" name="Freeform 6"/>
              <p:cNvSpPr>
                <a:spLocks/>
              </p:cNvSpPr>
              <p:nvPr/>
            </p:nvSpPr>
            <p:spPr bwMode="auto">
              <a:xfrm>
                <a:off x="1937" y="1910"/>
                <a:ext cx="527" cy="1107"/>
              </a:xfrm>
              <a:custGeom>
                <a:avLst/>
                <a:gdLst>
                  <a:gd name="T0" fmla="*/ 0 w 1055"/>
                  <a:gd name="T1" fmla="*/ 1137 h 2214"/>
                  <a:gd name="T2" fmla="*/ 32 w 1055"/>
                  <a:gd name="T3" fmla="*/ 1621 h 2214"/>
                  <a:gd name="T4" fmla="*/ 145 w 1055"/>
                  <a:gd name="T5" fmla="*/ 1644 h 2214"/>
                  <a:gd name="T6" fmla="*/ 301 w 1055"/>
                  <a:gd name="T7" fmla="*/ 2203 h 2214"/>
                  <a:gd name="T8" fmla="*/ 456 w 1055"/>
                  <a:gd name="T9" fmla="*/ 2214 h 2214"/>
                  <a:gd name="T10" fmla="*/ 629 w 1055"/>
                  <a:gd name="T11" fmla="*/ 2138 h 2214"/>
                  <a:gd name="T12" fmla="*/ 1050 w 1055"/>
                  <a:gd name="T13" fmla="*/ 2100 h 2214"/>
                  <a:gd name="T14" fmla="*/ 1055 w 1055"/>
                  <a:gd name="T15" fmla="*/ 1794 h 2214"/>
                  <a:gd name="T16" fmla="*/ 968 w 1055"/>
                  <a:gd name="T17" fmla="*/ 1369 h 2214"/>
                  <a:gd name="T18" fmla="*/ 861 w 1055"/>
                  <a:gd name="T19" fmla="*/ 1007 h 2214"/>
                  <a:gd name="T20" fmla="*/ 806 w 1055"/>
                  <a:gd name="T21" fmla="*/ 513 h 2214"/>
                  <a:gd name="T22" fmla="*/ 683 w 1055"/>
                  <a:gd name="T23" fmla="*/ 61 h 2214"/>
                  <a:gd name="T24" fmla="*/ 553 w 1055"/>
                  <a:gd name="T25" fmla="*/ 0 h 2214"/>
                  <a:gd name="T26" fmla="*/ 0 w 1055"/>
                  <a:gd name="T27" fmla="*/ 1137 h 2214"/>
                  <a:gd name="T28" fmla="*/ 0 w 1055"/>
                  <a:gd name="T29" fmla="*/ 1137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5" h="2214">
                    <a:moveTo>
                      <a:pt x="0" y="1137"/>
                    </a:moveTo>
                    <a:lnTo>
                      <a:pt x="32" y="1621"/>
                    </a:lnTo>
                    <a:lnTo>
                      <a:pt x="145" y="1644"/>
                    </a:lnTo>
                    <a:lnTo>
                      <a:pt x="301" y="2203"/>
                    </a:lnTo>
                    <a:lnTo>
                      <a:pt x="456" y="2214"/>
                    </a:lnTo>
                    <a:lnTo>
                      <a:pt x="629" y="2138"/>
                    </a:lnTo>
                    <a:lnTo>
                      <a:pt x="1050" y="2100"/>
                    </a:lnTo>
                    <a:lnTo>
                      <a:pt x="1055" y="1794"/>
                    </a:lnTo>
                    <a:lnTo>
                      <a:pt x="968" y="1369"/>
                    </a:lnTo>
                    <a:lnTo>
                      <a:pt x="861" y="1007"/>
                    </a:lnTo>
                    <a:lnTo>
                      <a:pt x="806" y="513"/>
                    </a:lnTo>
                    <a:lnTo>
                      <a:pt x="683" y="61"/>
                    </a:lnTo>
                    <a:lnTo>
                      <a:pt x="553" y="0"/>
                    </a:lnTo>
                    <a:lnTo>
                      <a:pt x="0" y="1137"/>
                    </a:lnTo>
                    <a:lnTo>
                      <a:pt x="0" y="1137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5" name="Freeform 7"/>
              <p:cNvSpPr>
                <a:spLocks/>
              </p:cNvSpPr>
              <p:nvPr/>
            </p:nvSpPr>
            <p:spPr bwMode="auto">
              <a:xfrm>
                <a:off x="2286" y="1934"/>
                <a:ext cx="450" cy="529"/>
              </a:xfrm>
              <a:custGeom>
                <a:avLst/>
                <a:gdLst>
                  <a:gd name="T0" fmla="*/ 0 w 899"/>
                  <a:gd name="T1" fmla="*/ 0 h 1058"/>
                  <a:gd name="T2" fmla="*/ 28 w 899"/>
                  <a:gd name="T3" fmla="*/ 214 h 1058"/>
                  <a:gd name="T4" fmla="*/ 102 w 899"/>
                  <a:gd name="T5" fmla="*/ 511 h 1058"/>
                  <a:gd name="T6" fmla="*/ 161 w 899"/>
                  <a:gd name="T7" fmla="*/ 828 h 1058"/>
                  <a:gd name="T8" fmla="*/ 173 w 899"/>
                  <a:gd name="T9" fmla="*/ 973 h 1058"/>
                  <a:gd name="T10" fmla="*/ 188 w 899"/>
                  <a:gd name="T11" fmla="*/ 1016 h 1058"/>
                  <a:gd name="T12" fmla="*/ 334 w 899"/>
                  <a:gd name="T13" fmla="*/ 1022 h 1058"/>
                  <a:gd name="T14" fmla="*/ 435 w 899"/>
                  <a:gd name="T15" fmla="*/ 1058 h 1058"/>
                  <a:gd name="T16" fmla="*/ 500 w 899"/>
                  <a:gd name="T17" fmla="*/ 1043 h 1058"/>
                  <a:gd name="T18" fmla="*/ 543 w 899"/>
                  <a:gd name="T19" fmla="*/ 990 h 1058"/>
                  <a:gd name="T20" fmla="*/ 667 w 899"/>
                  <a:gd name="T21" fmla="*/ 978 h 1058"/>
                  <a:gd name="T22" fmla="*/ 743 w 899"/>
                  <a:gd name="T23" fmla="*/ 1005 h 1058"/>
                  <a:gd name="T24" fmla="*/ 764 w 899"/>
                  <a:gd name="T25" fmla="*/ 844 h 1058"/>
                  <a:gd name="T26" fmla="*/ 855 w 899"/>
                  <a:gd name="T27" fmla="*/ 817 h 1058"/>
                  <a:gd name="T28" fmla="*/ 899 w 899"/>
                  <a:gd name="T29" fmla="*/ 326 h 1058"/>
                  <a:gd name="T30" fmla="*/ 526 w 899"/>
                  <a:gd name="T31" fmla="*/ 311 h 1058"/>
                  <a:gd name="T32" fmla="*/ 532 w 899"/>
                  <a:gd name="T33" fmla="*/ 102 h 1058"/>
                  <a:gd name="T34" fmla="*/ 467 w 899"/>
                  <a:gd name="T35" fmla="*/ 85 h 1058"/>
                  <a:gd name="T36" fmla="*/ 458 w 899"/>
                  <a:gd name="T37" fmla="*/ 20 h 1058"/>
                  <a:gd name="T38" fmla="*/ 0 w 899"/>
                  <a:gd name="T39" fmla="*/ 0 h 1058"/>
                  <a:gd name="T40" fmla="*/ 0 w 899"/>
                  <a:gd name="T41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99" h="1058">
                    <a:moveTo>
                      <a:pt x="0" y="0"/>
                    </a:moveTo>
                    <a:lnTo>
                      <a:pt x="28" y="214"/>
                    </a:lnTo>
                    <a:lnTo>
                      <a:pt x="102" y="511"/>
                    </a:lnTo>
                    <a:lnTo>
                      <a:pt x="161" y="828"/>
                    </a:lnTo>
                    <a:lnTo>
                      <a:pt x="173" y="973"/>
                    </a:lnTo>
                    <a:lnTo>
                      <a:pt x="188" y="1016"/>
                    </a:lnTo>
                    <a:lnTo>
                      <a:pt x="334" y="1022"/>
                    </a:lnTo>
                    <a:lnTo>
                      <a:pt x="435" y="1058"/>
                    </a:lnTo>
                    <a:lnTo>
                      <a:pt x="500" y="1043"/>
                    </a:lnTo>
                    <a:lnTo>
                      <a:pt x="543" y="990"/>
                    </a:lnTo>
                    <a:lnTo>
                      <a:pt x="667" y="978"/>
                    </a:lnTo>
                    <a:lnTo>
                      <a:pt x="743" y="1005"/>
                    </a:lnTo>
                    <a:lnTo>
                      <a:pt x="764" y="844"/>
                    </a:lnTo>
                    <a:lnTo>
                      <a:pt x="855" y="817"/>
                    </a:lnTo>
                    <a:lnTo>
                      <a:pt x="899" y="326"/>
                    </a:lnTo>
                    <a:lnTo>
                      <a:pt x="526" y="311"/>
                    </a:lnTo>
                    <a:lnTo>
                      <a:pt x="532" y="102"/>
                    </a:lnTo>
                    <a:lnTo>
                      <a:pt x="467" y="85"/>
                    </a:lnTo>
                    <a:lnTo>
                      <a:pt x="458" y="2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6" name="Freeform 8"/>
              <p:cNvSpPr>
                <a:spLocks/>
              </p:cNvSpPr>
              <p:nvPr/>
            </p:nvSpPr>
            <p:spPr bwMode="auto">
              <a:xfrm>
                <a:off x="2260" y="2388"/>
                <a:ext cx="1053" cy="836"/>
              </a:xfrm>
              <a:custGeom>
                <a:avLst/>
                <a:gdLst>
                  <a:gd name="T0" fmla="*/ 296 w 2106"/>
                  <a:gd name="T1" fmla="*/ 399 h 1673"/>
                  <a:gd name="T2" fmla="*/ 361 w 2106"/>
                  <a:gd name="T3" fmla="*/ 679 h 1673"/>
                  <a:gd name="T4" fmla="*/ 391 w 2106"/>
                  <a:gd name="T5" fmla="*/ 808 h 1673"/>
                  <a:gd name="T6" fmla="*/ 403 w 2106"/>
                  <a:gd name="T7" fmla="*/ 1125 h 1673"/>
                  <a:gd name="T8" fmla="*/ 58 w 2106"/>
                  <a:gd name="T9" fmla="*/ 1173 h 1673"/>
                  <a:gd name="T10" fmla="*/ 17 w 2106"/>
                  <a:gd name="T11" fmla="*/ 1431 h 1673"/>
                  <a:gd name="T12" fmla="*/ 0 w 2106"/>
                  <a:gd name="T13" fmla="*/ 1658 h 1673"/>
                  <a:gd name="T14" fmla="*/ 1020 w 2106"/>
                  <a:gd name="T15" fmla="*/ 1673 h 1673"/>
                  <a:gd name="T16" fmla="*/ 1038 w 2106"/>
                  <a:gd name="T17" fmla="*/ 1093 h 1673"/>
                  <a:gd name="T18" fmla="*/ 2106 w 2106"/>
                  <a:gd name="T19" fmla="*/ 941 h 1673"/>
                  <a:gd name="T20" fmla="*/ 768 w 2106"/>
                  <a:gd name="T21" fmla="*/ 781 h 1673"/>
                  <a:gd name="T22" fmla="*/ 796 w 2106"/>
                  <a:gd name="T23" fmla="*/ 17 h 1673"/>
                  <a:gd name="T24" fmla="*/ 306 w 2106"/>
                  <a:gd name="T25" fmla="*/ 0 h 1673"/>
                  <a:gd name="T26" fmla="*/ 296 w 2106"/>
                  <a:gd name="T27" fmla="*/ 399 h 1673"/>
                  <a:gd name="T28" fmla="*/ 296 w 2106"/>
                  <a:gd name="T29" fmla="*/ 399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6" h="1673">
                    <a:moveTo>
                      <a:pt x="296" y="399"/>
                    </a:moveTo>
                    <a:lnTo>
                      <a:pt x="361" y="679"/>
                    </a:lnTo>
                    <a:lnTo>
                      <a:pt x="391" y="808"/>
                    </a:lnTo>
                    <a:lnTo>
                      <a:pt x="403" y="1125"/>
                    </a:lnTo>
                    <a:lnTo>
                      <a:pt x="58" y="1173"/>
                    </a:lnTo>
                    <a:lnTo>
                      <a:pt x="17" y="1431"/>
                    </a:lnTo>
                    <a:lnTo>
                      <a:pt x="0" y="1658"/>
                    </a:lnTo>
                    <a:lnTo>
                      <a:pt x="1020" y="1673"/>
                    </a:lnTo>
                    <a:lnTo>
                      <a:pt x="1038" y="1093"/>
                    </a:lnTo>
                    <a:lnTo>
                      <a:pt x="2106" y="941"/>
                    </a:lnTo>
                    <a:lnTo>
                      <a:pt x="768" y="781"/>
                    </a:lnTo>
                    <a:lnTo>
                      <a:pt x="796" y="17"/>
                    </a:lnTo>
                    <a:lnTo>
                      <a:pt x="306" y="0"/>
                    </a:lnTo>
                    <a:lnTo>
                      <a:pt x="296" y="399"/>
                    </a:lnTo>
                    <a:lnTo>
                      <a:pt x="296" y="399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7" name="Freeform 9"/>
              <p:cNvSpPr>
                <a:spLocks/>
              </p:cNvSpPr>
              <p:nvPr/>
            </p:nvSpPr>
            <p:spPr bwMode="auto">
              <a:xfrm>
                <a:off x="1705" y="1600"/>
                <a:ext cx="793" cy="1132"/>
              </a:xfrm>
              <a:custGeom>
                <a:avLst/>
                <a:gdLst>
                  <a:gd name="T0" fmla="*/ 635 w 1588"/>
                  <a:gd name="T1" fmla="*/ 0 h 2264"/>
                  <a:gd name="T2" fmla="*/ 517 w 1588"/>
                  <a:gd name="T3" fmla="*/ 82 h 2264"/>
                  <a:gd name="T4" fmla="*/ 285 w 1588"/>
                  <a:gd name="T5" fmla="*/ 358 h 2264"/>
                  <a:gd name="T6" fmla="*/ 99 w 1588"/>
                  <a:gd name="T7" fmla="*/ 1031 h 2264"/>
                  <a:gd name="T8" fmla="*/ 50 w 1588"/>
                  <a:gd name="T9" fmla="*/ 1439 h 2264"/>
                  <a:gd name="T10" fmla="*/ 0 w 1588"/>
                  <a:gd name="T11" fmla="*/ 1945 h 2264"/>
                  <a:gd name="T12" fmla="*/ 12 w 1588"/>
                  <a:gd name="T13" fmla="*/ 2156 h 2264"/>
                  <a:gd name="T14" fmla="*/ 308 w 1588"/>
                  <a:gd name="T15" fmla="*/ 2264 h 2264"/>
                  <a:gd name="T16" fmla="*/ 603 w 1588"/>
                  <a:gd name="T17" fmla="*/ 2259 h 2264"/>
                  <a:gd name="T18" fmla="*/ 512 w 1588"/>
                  <a:gd name="T19" fmla="*/ 1945 h 2264"/>
                  <a:gd name="T20" fmla="*/ 523 w 1588"/>
                  <a:gd name="T21" fmla="*/ 1800 h 2264"/>
                  <a:gd name="T22" fmla="*/ 706 w 1588"/>
                  <a:gd name="T23" fmla="*/ 1892 h 2264"/>
                  <a:gd name="T24" fmla="*/ 873 w 1588"/>
                  <a:gd name="T25" fmla="*/ 1930 h 2264"/>
                  <a:gd name="T26" fmla="*/ 1460 w 1588"/>
                  <a:gd name="T27" fmla="*/ 1983 h 2264"/>
                  <a:gd name="T28" fmla="*/ 1569 w 1588"/>
                  <a:gd name="T29" fmla="*/ 1913 h 2264"/>
                  <a:gd name="T30" fmla="*/ 1588 w 1588"/>
                  <a:gd name="T31" fmla="*/ 1715 h 2264"/>
                  <a:gd name="T32" fmla="*/ 1491 w 1588"/>
                  <a:gd name="T33" fmla="*/ 1665 h 2264"/>
                  <a:gd name="T34" fmla="*/ 1320 w 1588"/>
                  <a:gd name="T35" fmla="*/ 1648 h 2264"/>
                  <a:gd name="T36" fmla="*/ 1120 w 1588"/>
                  <a:gd name="T37" fmla="*/ 1574 h 2264"/>
                  <a:gd name="T38" fmla="*/ 1002 w 1588"/>
                  <a:gd name="T39" fmla="*/ 1498 h 2264"/>
                  <a:gd name="T40" fmla="*/ 1109 w 1588"/>
                  <a:gd name="T41" fmla="*/ 1380 h 2264"/>
                  <a:gd name="T42" fmla="*/ 1141 w 1588"/>
                  <a:gd name="T43" fmla="*/ 977 h 2264"/>
                  <a:gd name="T44" fmla="*/ 1076 w 1588"/>
                  <a:gd name="T45" fmla="*/ 745 h 2264"/>
                  <a:gd name="T46" fmla="*/ 1029 w 1588"/>
                  <a:gd name="T47" fmla="*/ 605 h 2264"/>
                  <a:gd name="T48" fmla="*/ 1008 w 1588"/>
                  <a:gd name="T49" fmla="*/ 523 h 2264"/>
                  <a:gd name="T50" fmla="*/ 1114 w 1588"/>
                  <a:gd name="T51" fmla="*/ 405 h 2264"/>
                  <a:gd name="T52" fmla="*/ 981 w 1588"/>
                  <a:gd name="T53" fmla="*/ 232 h 2264"/>
                  <a:gd name="T54" fmla="*/ 791 w 1588"/>
                  <a:gd name="T55" fmla="*/ 61 h 2264"/>
                  <a:gd name="T56" fmla="*/ 635 w 1588"/>
                  <a:gd name="T57" fmla="*/ 0 h 2264"/>
                  <a:gd name="T58" fmla="*/ 635 w 1588"/>
                  <a:gd name="T59" fmla="*/ 0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8" h="2264">
                    <a:moveTo>
                      <a:pt x="635" y="0"/>
                    </a:moveTo>
                    <a:lnTo>
                      <a:pt x="517" y="82"/>
                    </a:lnTo>
                    <a:lnTo>
                      <a:pt x="285" y="358"/>
                    </a:lnTo>
                    <a:lnTo>
                      <a:pt x="99" y="1031"/>
                    </a:lnTo>
                    <a:lnTo>
                      <a:pt x="50" y="1439"/>
                    </a:lnTo>
                    <a:lnTo>
                      <a:pt x="0" y="1945"/>
                    </a:lnTo>
                    <a:lnTo>
                      <a:pt x="12" y="2156"/>
                    </a:lnTo>
                    <a:lnTo>
                      <a:pt x="308" y="2264"/>
                    </a:lnTo>
                    <a:lnTo>
                      <a:pt x="603" y="2259"/>
                    </a:lnTo>
                    <a:lnTo>
                      <a:pt x="512" y="1945"/>
                    </a:lnTo>
                    <a:lnTo>
                      <a:pt x="523" y="1800"/>
                    </a:lnTo>
                    <a:lnTo>
                      <a:pt x="706" y="1892"/>
                    </a:lnTo>
                    <a:lnTo>
                      <a:pt x="873" y="1930"/>
                    </a:lnTo>
                    <a:lnTo>
                      <a:pt x="1460" y="1983"/>
                    </a:lnTo>
                    <a:lnTo>
                      <a:pt x="1569" y="1913"/>
                    </a:lnTo>
                    <a:lnTo>
                      <a:pt x="1588" y="1715"/>
                    </a:lnTo>
                    <a:lnTo>
                      <a:pt x="1491" y="1665"/>
                    </a:lnTo>
                    <a:lnTo>
                      <a:pt x="1320" y="1648"/>
                    </a:lnTo>
                    <a:lnTo>
                      <a:pt x="1120" y="1574"/>
                    </a:lnTo>
                    <a:lnTo>
                      <a:pt x="1002" y="1498"/>
                    </a:lnTo>
                    <a:lnTo>
                      <a:pt x="1109" y="1380"/>
                    </a:lnTo>
                    <a:lnTo>
                      <a:pt x="1141" y="977"/>
                    </a:lnTo>
                    <a:lnTo>
                      <a:pt x="1076" y="745"/>
                    </a:lnTo>
                    <a:lnTo>
                      <a:pt x="1029" y="605"/>
                    </a:lnTo>
                    <a:lnTo>
                      <a:pt x="1008" y="523"/>
                    </a:lnTo>
                    <a:lnTo>
                      <a:pt x="1114" y="405"/>
                    </a:lnTo>
                    <a:lnTo>
                      <a:pt x="981" y="232"/>
                    </a:lnTo>
                    <a:lnTo>
                      <a:pt x="791" y="61"/>
                    </a:lnTo>
                    <a:lnTo>
                      <a:pt x="635" y="0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8" name="Freeform 10"/>
              <p:cNvSpPr>
                <a:spLocks/>
              </p:cNvSpPr>
              <p:nvPr/>
            </p:nvSpPr>
            <p:spPr bwMode="auto">
              <a:xfrm>
                <a:off x="3123" y="2239"/>
                <a:ext cx="79" cy="185"/>
              </a:xfrm>
              <a:custGeom>
                <a:avLst/>
                <a:gdLst>
                  <a:gd name="T0" fmla="*/ 23 w 158"/>
                  <a:gd name="T1" fmla="*/ 0 h 370"/>
                  <a:gd name="T2" fmla="*/ 64 w 158"/>
                  <a:gd name="T3" fmla="*/ 11 h 370"/>
                  <a:gd name="T4" fmla="*/ 118 w 158"/>
                  <a:gd name="T5" fmla="*/ 57 h 370"/>
                  <a:gd name="T6" fmla="*/ 156 w 158"/>
                  <a:gd name="T7" fmla="*/ 133 h 370"/>
                  <a:gd name="T8" fmla="*/ 158 w 158"/>
                  <a:gd name="T9" fmla="*/ 315 h 370"/>
                  <a:gd name="T10" fmla="*/ 23 w 158"/>
                  <a:gd name="T11" fmla="*/ 370 h 370"/>
                  <a:gd name="T12" fmla="*/ 13 w 158"/>
                  <a:gd name="T13" fmla="*/ 344 h 370"/>
                  <a:gd name="T14" fmla="*/ 55 w 158"/>
                  <a:gd name="T15" fmla="*/ 300 h 370"/>
                  <a:gd name="T16" fmla="*/ 89 w 158"/>
                  <a:gd name="T17" fmla="*/ 175 h 370"/>
                  <a:gd name="T18" fmla="*/ 72 w 158"/>
                  <a:gd name="T19" fmla="*/ 80 h 370"/>
                  <a:gd name="T20" fmla="*/ 0 w 158"/>
                  <a:gd name="T21" fmla="*/ 15 h 370"/>
                  <a:gd name="T22" fmla="*/ 23 w 158"/>
                  <a:gd name="T23" fmla="*/ 0 h 370"/>
                  <a:gd name="T24" fmla="*/ 23 w 158"/>
                  <a:gd name="T25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370">
                    <a:moveTo>
                      <a:pt x="23" y="0"/>
                    </a:moveTo>
                    <a:lnTo>
                      <a:pt x="64" y="11"/>
                    </a:lnTo>
                    <a:lnTo>
                      <a:pt x="118" y="57"/>
                    </a:lnTo>
                    <a:lnTo>
                      <a:pt x="156" y="133"/>
                    </a:lnTo>
                    <a:lnTo>
                      <a:pt x="158" y="315"/>
                    </a:lnTo>
                    <a:lnTo>
                      <a:pt x="23" y="370"/>
                    </a:lnTo>
                    <a:lnTo>
                      <a:pt x="13" y="344"/>
                    </a:lnTo>
                    <a:lnTo>
                      <a:pt x="55" y="300"/>
                    </a:lnTo>
                    <a:lnTo>
                      <a:pt x="89" y="175"/>
                    </a:lnTo>
                    <a:lnTo>
                      <a:pt x="72" y="80"/>
                    </a:lnTo>
                    <a:lnTo>
                      <a:pt x="0" y="15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79" name="Freeform 11"/>
              <p:cNvSpPr>
                <a:spLocks/>
              </p:cNvSpPr>
              <p:nvPr/>
            </p:nvSpPr>
            <p:spPr bwMode="auto">
              <a:xfrm>
                <a:off x="2940" y="2237"/>
                <a:ext cx="225" cy="219"/>
              </a:xfrm>
              <a:custGeom>
                <a:avLst/>
                <a:gdLst>
                  <a:gd name="T0" fmla="*/ 380 w 448"/>
                  <a:gd name="T1" fmla="*/ 23 h 437"/>
                  <a:gd name="T2" fmla="*/ 439 w 448"/>
                  <a:gd name="T3" fmla="*/ 87 h 437"/>
                  <a:gd name="T4" fmla="*/ 448 w 448"/>
                  <a:gd name="T5" fmla="*/ 198 h 437"/>
                  <a:gd name="T6" fmla="*/ 443 w 448"/>
                  <a:gd name="T7" fmla="*/ 260 h 437"/>
                  <a:gd name="T8" fmla="*/ 382 w 448"/>
                  <a:gd name="T9" fmla="*/ 363 h 437"/>
                  <a:gd name="T10" fmla="*/ 319 w 448"/>
                  <a:gd name="T11" fmla="*/ 336 h 437"/>
                  <a:gd name="T12" fmla="*/ 190 w 448"/>
                  <a:gd name="T13" fmla="*/ 378 h 437"/>
                  <a:gd name="T14" fmla="*/ 186 w 448"/>
                  <a:gd name="T15" fmla="*/ 410 h 437"/>
                  <a:gd name="T16" fmla="*/ 150 w 448"/>
                  <a:gd name="T17" fmla="*/ 430 h 437"/>
                  <a:gd name="T18" fmla="*/ 104 w 448"/>
                  <a:gd name="T19" fmla="*/ 418 h 437"/>
                  <a:gd name="T20" fmla="*/ 47 w 448"/>
                  <a:gd name="T21" fmla="*/ 437 h 437"/>
                  <a:gd name="T22" fmla="*/ 0 w 448"/>
                  <a:gd name="T23" fmla="*/ 372 h 437"/>
                  <a:gd name="T24" fmla="*/ 4 w 448"/>
                  <a:gd name="T25" fmla="*/ 253 h 437"/>
                  <a:gd name="T26" fmla="*/ 57 w 448"/>
                  <a:gd name="T27" fmla="*/ 131 h 437"/>
                  <a:gd name="T28" fmla="*/ 142 w 448"/>
                  <a:gd name="T29" fmla="*/ 76 h 437"/>
                  <a:gd name="T30" fmla="*/ 169 w 448"/>
                  <a:gd name="T31" fmla="*/ 53 h 437"/>
                  <a:gd name="T32" fmla="*/ 216 w 448"/>
                  <a:gd name="T33" fmla="*/ 13 h 437"/>
                  <a:gd name="T34" fmla="*/ 254 w 448"/>
                  <a:gd name="T35" fmla="*/ 0 h 437"/>
                  <a:gd name="T36" fmla="*/ 315 w 448"/>
                  <a:gd name="T37" fmla="*/ 6 h 437"/>
                  <a:gd name="T38" fmla="*/ 380 w 448"/>
                  <a:gd name="T39" fmla="*/ 23 h 437"/>
                  <a:gd name="T40" fmla="*/ 380 w 448"/>
                  <a:gd name="T41" fmla="*/ 23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8" h="437">
                    <a:moveTo>
                      <a:pt x="380" y="23"/>
                    </a:moveTo>
                    <a:lnTo>
                      <a:pt x="439" y="87"/>
                    </a:lnTo>
                    <a:lnTo>
                      <a:pt x="448" y="198"/>
                    </a:lnTo>
                    <a:lnTo>
                      <a:pt x="443" y="260"/>
                    </a:lnTo>
                    <a:lnTo>
                      <a:pt x="382" y="363"/>
                    </a:lnTo>
                    <a:lnTo>
                      <a:pt x="319" y="336"/>
                    </a:lnTo>
                    <a:lnTo>
                      <a:pt x="190" y="378"/>
                    </a:lnTo>
                    <a:lnTo>
                      <a:pt x="186" y="410"/>
                    </a:lnTo>
                    <a:lnTo>
                      <a:pt x="150" y="430"/>
                    </a:lnTo>
                    <a:lnTo>
                      <a:pt x="104" y="418"/>
                    </a:lnTo>
                    <a:lnTo>
                      <a:pt x="47" y="437"/>
                    </a:lnTo>
                    <a:lnTo>
                      <a:pt x="0" y="372"/>
                    </a:lnTo>
                    <a:lnTo>
                      <a:pt x="4" y="253"/>
                    </a:lnTo>
                    <a:lnTo>
                      <a:pt x="57" y="131"/>
                    </a:lnTo>
                    <a:lnTo>
                      <a:pt x="142" y="76"/>
                    </a:lnTo>
                    <a:lnTo>
                      <a:pt x="169" y="53"/>
                    </a:lnTo>
                    <a:lnTo>
                      <a:pt x="216" y="13"/>
                    </a:lnTo>
                    <a:lnTo>
                      <a:pt x="254" y="0"/>
                    </a:lnTo>
                    <a:lnTo>
                      <a:pt x="315" y="6"/>
                    </a:lnTo>
                    <a:lnTo>
                      <a:pt x="380" y="23"/>
                    </a:lnTo>
                    <a:lnTo>
                      <a:pt x="380" y="23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0" name="Freeform 12"/>
              <p:cNvSpPr>
                <a:spLocks/>
              </p:cNvSpPr>
              <p:nvPr/>
            </p:nvSpPr>
            <p:spPr bwMode="auto">
              <a:xfrm>
                <a:off x="3183" y="1954"/>
                <a:ext cx="208" cy="150"/>
              </a:xfrm>
              <a:custGeom>
                <a:avLst/>
                <a:gdLst>
                  <a:gd name="T0" fmla="*/ 3 w 416"/>
                  <a:gd name="T1" fmla="*/ 181 h 301"/>
                  <a:gd name="T2" fmla="*/ 30 w 416"/>
                  <a:gd name="T3" fmla="*/ 225 h 301"/>
                  <a:gd name="T4" fmla="*/ 154 w 416"/>
                  <a:gd name="T5" fmla="*/ 301 h 301"/>
                  <a:gd name="T6" fmla="*/ 220 w 416"/>
                  <a:gd name="T7" fmla="*/ 265 h 301"/>
                  <a:gd name="T8" fmla="*/ 281 w 416"/>
                  <a:gd name="T9" fmla="*/ 257 h 301"/>
                  <a:gd name="T10" fmla="*/ 328 w 416"/>
                  <a:gd name="T11" fmla="*/ 194 h 301"/>
                  <a:gd name="T12" fmla="*/ 347 w 416"/>
                  <a:gd name="T13" fmla="*/ 107 h 301"/>
                  <a:gd name="T14" fmla="*/ 416 w 416"/>
                  <a:gd name="T15" fmla="*/ 21 h 301"/>
                  <a:gd name="T16" fmla="*/ 395 w 416"/>
                  <a:gd name="T17" fmla="*/ 0 h 301"/>
                  <a:gd name="T18" fmla="*/ 292 w 416"/>
                  <a:gd name="T19" fmla="*/ 25 h 301"/>
                  <a:gd name="T20" fmla="*/ 252 w 416"/>
                  <a:gd name="T21" fmla="*/ 71 h 301"/>
                  <a:gd name="T22" fmla="*/ 133 w 416"/>
                  <a:gd name="T23" fmla="*/ 40 h 301"/>
                  <a:gd name="T24" fmla="*/ 115 w 416"/>
                  <a:gd name="T25" fmla="*/ 59 h 301"/>
                  <a:gd name="T26" fmla="*/ 38 w 416"/>
                  <a:gd name="T27" fmla="*/ 40 h 301"/>
                  <a:gd name="T28" fmla="*/ 28 w 416"/>
                  <a:gd name="T29" fmla="*/ 65 h 301"/>
                  <a:gd name="T30" fmla="*/ 0 w 416"/>
                  <a:gd name="T31" fmla="*/ 78 h 301"/>
                  <a:gd name="T32" fmla="*/ 3 w 416"/>
                  <a:gd name="T33" fmla="*/ 181 h 301"/>
                  <a:gd name="T34" fmla="*/ 3 w 416"/>
                  <a:gd name="T35" fmla="*/ 18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6" h="301">
                    <a:moveTo>
                      <a:pt x="3" y="181"/>
                    </a:moveTo>
                    <a:lnTo>
                      <a:pt x="30" y="225"/>
                    </a:lnTo>
                    <a:lnTo>
                      <a:pt x="154" y="301"/>
                    </a:lnTo>
                    <a:lnTo>
                      <a:pt x="220" y="265"/>
                    </a:lnTo>
                    <a:lnTo>
                      <a:pt x="281" y="257"/>
                    </a:lnTo>
                    <a:lnTo>
                      <a:pt x="328" y="194"/>
                    </a:lnTo>
                    <a:lnTo>
                      <a:pt x="347" y="107"/>
                    </a:lnTo>
                    <a:lnTo>
                      <a:pt x="416" y="21"/>
                    </a:lnTo>
                    <a:lnTo>
                      <a:pt x="395" y="0"/>
                    </a:lnTo>
                    <a:lnTo>
                      <a:pt x="292" y="25"/>
                    </a:lnTo>
                    <a:lnTo>
                      <a:pt x="252" y="71"/>
                    </a:lnTo>
                    <a:lnTo>
                      <a:pt x="133" y="40"/>
                    </a:lnTo>
                    <a:lnTo>
                      <a:pt x="115" y="59"/>
                    </a:lnTo>
                    <a:lnTo>
                      <a:pt x="38" y="40"/>
                    </a:lnTo>
                    <a:lnTo>
                      <a:pt x="28" y="65"/>
                    </a:lnTo>
                    <a:lnTo>
                      <a:pt x="0" y="78"/>
                    </a:lnTo>
                    <a:lnTo>
                      <a:pt x="3" y="181"/>
                    </a:lnTo>
                    <a:lnTo>
                      <a:pt x="3" y="181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1" name="Freeform 13"/>
              <p:cNvSpPr>
                <a:spLocks/>
              </p:cNvSpPr>
              <p:nvPr/>
            </p:nvSpPr>
            <p:spPr bwMode="auto">
              <a:xfrm>
                <a:off x="3226" y="1979"/>
                <a:ext cx="106" cy="105"/>
              </a:xfrm>
              <a:custGeom>
                <a:avLst/>
                <a:gdLst>
                  <a:gd name="T0" fmla="*/ 120 w 213"/>
                  <a:gd name="T1" fmla="*/ 205 h 209"/>
                  <a:gd name="T2" fmla="*/ 17 w 213"/>
                  <a:gd name="T3" fmla="*/ 158 h 209"/>
                  <a:gd name="T4" fmla="*/ 0 w 213"/>
                  <a:gd name="T5" fmla="*/ 102 h 209"/>
                  <a:gd name="T6" fmla="*/ 49 w 213"/>
                  <a:gd name="T7" fmla="*/ 68 h 209"/>
                  <a:gd name="T8" fmla="*/ 78 w 213"/>
                  <a:gd name="T9" fmla="*/ 51 h 209"/>
                  <a:gd name="T10" fmla="*/ 76 w 213"/>
                  <a:gd name="T11" fmla="*/ 0 h 209"/>
                  <a:gd name="T12" fmla="*/ 171 w 213"/>
                  <a:gd name="T13" fmla="*/ 34 h 209"/>
                  <a:gd name="T14" fmla="*/ 213 w 213"/>
                  <a:gd name="T15" fmla="*/ 97 h 209"/>
                  <a:gd name="T16" fmla="*/ 211 w 213"/>
                  <a:gd name="T17" fmla="*/ 165 h 209"/>
                  <a:gd name="T18" fmla="*/ 179 w 213"/>
                  <a:gd name="T19" fmla="*/ 209 h 209"/>
                  <a:gd name="T20" fmla="*/ 120 w 213"/>
                  <a:gd name="T21" fmla="*/ 205 h 209"/>
                  <a:gd name="T22" fmla="*/ 120 w 213"/>
                  <a:gd name="T23" fmla="*/ 20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3" h="209">
                    <a:moveTo>
                      <a:pt x="120" y="205"/>
                    </a:moveTo>
                    <a:lnTo>
                      <a:pt x="17" y="158"/>
                    </a:lnTo>
                    <a:lnTo>
                      <a:pt x="0" y="102"/>
                    </a:lnTo>
                    <a:lnTo>
                      <a:pt x="49" y="68"/>
                    </a:lnTo>
                    <a:lnTo>
                      <a:pt x="78" y="51"/>
                    </a:lnTo>
                    <a:lnTo>
                      <a:pt x="76" y="0"/>
                    </a:lnTo>
                    <a:lnTo>
                      <a:pt x="171" y="34"/>
                    </a:lnTo>
                    <a:lnTo>
                      <a:pt x="213" y="97"/>
                    </a:lnTo>
                    <a:lnTo>
                      <a:pt x="211" y="165"/>
                    </a:lnTo>
                    <a:lnTo>
                      <a:pt x="179" y="209"/>
                    </a:lnTo>
                    <a:lnTo>
                      <a:pt x="120" y="205"/>
                    </a:lnTo>
                    <a:lnTo>
                      <a:pt x="120" y="205"/>
                    </a:lnTo>
                    <a:close/>
                  </a:path>
                </a:pathLst>
              </a:custGeom>
              <a:solidFill>
                <a:srgbClr val="CC8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2" name="Freeform 14"/>
              <p:cNvSpPr>
                <a:spLocks/>
              </p:cNvSpPr>
              <p:nvPr/>
            </p:nvSpPr>
            <p:spPr bwMode="auto">
              <a:xfrm>
                <a:off x="3264" y="2019"/>
                <a:ext cx="56" cy="47"/>
              </a:xfrm>
              <a:custGeom>
                <a:avLst/>
                <a:gdLst>
                  <a:gd name="T0" fmla="*/ 0 w 112"/>
                  <a:gd name="T1" fmla="*/ 26 h 93"/>
                  <a:gd name="T2" fmla="*/ 27 w 112"/>
                  <a:gd name="T3" fmla="*/ 74 h 93"/>
                  <a:gd name="T4" fmla="*/ 82 w 112"/>
                  <a:gd name="T5" fmla="*/ 93 h 93"/>
                  <a:gd name="T6" fmla="*/ 105 w 112"/>
                  <a:gd name="T7" fmla="*/ 74 h 93"/>
                  <a:gd name="T8" fmla="*/ 112 w 112"/>
                  <a:gd name="T9" fmla="*/ 40 h 93"/>
                  <a:gd name="T10" fmla="*/ 97 w 112"/>
                  <a:gd name="T11" fmla="*/ 11 h 93"/>
                  <a:gd name="T12" fmla="*/ 19 w 112"/>
                  <a:gd name="T13" fmla="*/ 0 h 93"/>
                  <a:gd name="T14" fmla="*/ 0 w 112"/>
                  <a:gd name="T15" fmla="*/ 26 h 93"/>
                  <a:gd name="T16" fmla="*/ 0 w 112"/>
                  <a:gd name="T17" fmla="*/ 2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93">
                    <a:moveTo>
                      <a:pt x="0" y="26"/>
                    </a:moveTo>
                    <a:lnTo>
                      <a:pt x="27" y="74"/>
                    </a:lnTo>
                    <a:lnTo>
                      <a:pt x="82" y="93"/>
                    </a:lnTo>
                    <a:lnTo>
                      <a:pt x="105" y="74"/>
                    </a:lnTo>
                    <a:lnTo>
                      <a:pt x="112" y="40"/>
                    </a:lnTo>
                    <a:lnTo>
                      <a:pt x="97" y="11"/>
                    </a:lnTo>
                    <a:lnTo>
                      <a:pt x="19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3" name="Freeform 15"/>
              <p:cNvSpPr>
                <a:spLocks/>
              </p:cNvSpPr>
              <p:nvPr/>
            </p:nvSpPr>
            <p:spPr bwMode="auto">
              <a:xfrm>
                <a:off x="3163" y="2035"/>
                <a:ext cx="363" cy="203"/>
              </a:xfrm>
              <a:custGeom>
                <a:avLst/>
                <a:gdLst>
                  <a:gd name="T0" fmla="*/ 701 w 726"/>
                  <a:gd name="T1" fmla="*/ 84 h 407"/>
                  <a:gd name="T2" fmla="*/ 718 w 726"/>
                  <a:gd name="T3" fmla="*/ 158 h 407"/>
                  <a:gd name="T4" fmla="*/ 726 w 726"/>
                  <a:gd name="T5" fmla="*/ 407 h 407"/>
                  <a:gd name="T6" fmla="*/ 368 w 726"/>
                  <a:gd name="T7" fmla="*/ 378 h 407"/>
                  <a:gd name="T8" fmla="*/ 260 w 726"/>
                  <a:gd name="T9" fmla="*/ 281 h 407"/>
                  <a:gd name="T10" fmla="*/ 192 w 726"/>
                  <a:gd name="T11" fmla="*/ 255 h 407"/>
                  <a:gd name="T12" fmla="*/ 117 w 726"/>
                  <a:gd name="T13" fmla="*/ 186 h 407"/>
                  <a:gd name="T14" fmla="*/ 51 w 726"/>
                  <a:gd name="T15" fmla="*/ 131 h 407"/>
                  <a:gd name="T16" fmla="*/ 0 w 726"/>
                  <a:gd name="T17" fmla="*/ 84 h 407"/>
                  <a:gd name="T18" fmla="*/ 0 w 726"/>
                  <a:gd name="T19" fmla="*/ 42 h 407"/>
                  <a:gd name="T20" fmla="*/ 49 w 726"/>
                  <a:gd name="T21" fmla="*/ 23 h 407"/>
                  <a:gd name="T22" fmla="*/ 68 w 726"/>
                  <a:gd name="T23" fmla="*/ 53 h 407"/>
                  <a:gd name="T24" fmla="*/ 171 w 726"/>
                  <a:gd name="T25" fmla="*/ 125 h 407"/>
                  <a:gd name="T26" fmla="*/ 203 w 726"/>
                  <a:gd name="T27" fmla="*/ 120 h 407"/>
                  <a:gd name="T28" fmla="*/ 260 w 726"/>
                  <a:gd name="T29" fmla="*/ 97 h 407"/>
                  <a:gd name="T30" fmla="*/ 368 w 726"/>
                  <a:gd name="T31" fmla="*/ 80 h 407"/>
                  <a:gd name="T32" fmla="*/ 372 w 726"/>
                  <a:gd name="T33" fmla="*/ 8 h 407"/>
                  <a:gd name="T34" fmla="*/ 526 w 726"/>
                  <a:gd name="T35" fmla="*/ 0 h 407"/>
                  <a:gd name="T36" fmla="*/ 701 w 726"/>
                  <a:gd name="T37" fmla="*/ 84 h 407"/>
                  <a:gd name="T38" fmla="*/ 701 w 726"/>
                  <a:gd name="T39" fmla="*/ 84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6" h="407">
                    <a:moveTo>
                      <a:pt x="701" y="84"/>
                    </a:moveTo>
                    <a:lnTo>
                      <a:pt x="718" y="158"/>
                    </a:lnTo>
                    <a:lnTo>
                      <a:pt x="726" y="407"/>
                    </a:lnTo>
                    <a:lnTo>
                      <a:pt x="368" y="378"/>
                    </a:lnTo>
                    <a:lnTo>
                      <a:pt x="260" y="281"/>
                    </a:lnTo>
                    <a:lnTo>
                      <a:pt x="192" y="255"/>
                    </a:lnTo>
                    <a:lnTo>
                      <a:pt x="117" y="186"/>
                    </a:lnTo>
                    <a:lnTo>
                      <a:pt x="51" y="131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49" y="23"/>
                    </a:lnTo>
                    <a:lnTo>
                      <a:pt x="68" y="53"/>
                    </a:lnTo>
                    <a:lnTo>
                      <a:pt x="171" y="125"/>
                    </a:lnTo>
                    <a:lnTo>
                      <a:pt x="203" y="120"/>
                    </a:lnTo>
                    <a:lnTo>
                      <a:pt x="260" y="97"/>
                    </a:lnTo>
                    <a:lnTo>
                      <a:pt x="368" y="80"/>
                    </a:lnTo>
                    <a:lnTo>
                      <a:pt x="372" y="8"/>
                    </a:lnTo>
                    <a:lnTo>
                      <a:pt x="526" y="0"/>
                    </a:lnTo>
                    <a:lnTo>
                      <a:pt x="701" y="84"/>
                    </a:lnTo>
                    <a:lnTo>
                      <a:pt x="701" y="84"/>
                    </a:lnTo>
                    <a:close/>
                  </a:path>
                </a:pathLst>
              </a:custGeom>
              <a:solidFill>
                <a:srgbClr val="CA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4" name="Freeform 16"/>
              <p:cNvSpPr>
                <a:spLocks/>
              </p:cNvSpPr>
              <p:nvPr/>
            </p:nvSpPr>
            <p:spPr bwMode="auto">
              <a:xfrm>
                <a:off x="3246" y="1529"/>
                <a:ext cx="55" cy="22"/>
              </a:xfrm>
              <a:custGeom>
                <a:avLst/>
                <a:gdLst>
                  <a:gd name="T0" fmla="*/ 32 w 108"/>
                  <a:gd name="T1" fmla="*/ 42 h 44"/>
                  <a:gd name="T2" fmla="*/ 19 w 108"/>
                  <a:gd name="T3" fmla="*/ 44 h 44"/>
                  <a:gd name="T4" fmla="*/ 0 w 108"/>
                  <a:gd name="T5" fmla="*/ 7 h 44"/>
                  <a:gd name="T6" fmla="*/ 55 w 108"/>
                  <a:gd name="T7" fmla="*/ 0 h 44"/>
                  <a:gd name="T8" fmla="*/ 108 w 108"/>
                  <a:gd name="T9" fmla="*/ 9 h 44"/>
                  <a:gd name="T10" fmla="*/ 76 w 108"/>
                  <a:gd name="T11" fmla="*/ 34 h 44"/>
                  <a:gd name="T12" fmla="*/ 32 w 108"/>
                  <a:gd name="T13" fmla="*/ 42 h 44"/>
                  <a:gd name="T14" fmla="*/ 32 w 108"/>
                  <a:gd name="T1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4">
                    <a:moveTo>
                      <a:pt x="32" y="42"/>
                    </a:moveTo>
                    <a:lnTo>
                      <a:pt x="19" y="44"/>
                    </a:lnTo>
                    <a:lnTo>
                      <a:pt x="0" y="7"/>
                    </a:lnTo>
                    <a:lnTo>
                      <a:pt x="55" y="0"/>
                    </a:lnTo>
                    <a:lnTo>
                      <a:pt x="108" y="9"/>
                    </a:lnTo>
                    <a:lnTo>
                      <a:pt x="76" y="34"/>
                    </a:lnTo>
                    <a:lnTo>
                      <a:pt x="32" y="42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5" name="Freeform 17"/>
              <p:cNvSpPr>
                <a:spLocks/>
              </p:cNvSpPr>
              <p:nvPr/>
            </p:nvSpPr>
            <p:spPr bwMode="auto">
              <a:xfrm>
                <a:off x="3180" y="1260"/>
                <a:ext cx="426" cy="381"/>
              </a:xfrm>
              <a:custGeom>
                <a:avLst/>
                <a:gdLst>
                  <a:gd name="T0" fmla="*/ 70 w 852"/>
                  <a:gd name="T1" fmla="*/ 21 h 762"/>
                  <a:gd name="T2" fmla="*/ 597 w 852"/>
                  <a:gd name="T3" fmla="*/ 114 h 762"/>
                  <a:gd name="T4" fmla="*/ 798 w 852"/>
                  <a:gd name="T5" fmla="*/ 363 h 762"/>
                  <a:gd name="T6" fmla="*/ 852 w 852"/>
                  <a:gd name="T7" fmla="*/ 431 h 762"/>
                  <a:gd name="T8" fmla="*/ 688 w 852"/>
                  <a:gd name="T9" fmla="*/ 616 h 762"/>
                  <a:gd name="T10" fmla="*/ 545 w 852"/>
                  <a:gd name="T11" fmla="*/ 762 h 762"/>
                  <a:gd name="T12" fmla="*/ 460 w 852"/>
                  <a:gd name="T13" fmla="*/ 739 h 762"/>
                  <a:gd name="T14" fmla="*/ 422 w 852"/>
                  <a:gd name="T15" fmla="*/ 703 h 762"/>
                  <a:gd name="T16" fmla="*/ 230 w 852"/>
                  <a:gd name="T17" fmla="*/ 739 h 762"/>
                  <a:gd name="T18" fmla="*/ 188 w 852"/>
                  <a:gd name="T19" fmla="*/ 724 h 762"/>
                  <a:gd name="T20" fmla="*/ 184 w 852"/>
                  <a:gd name="T21" fmla="*/ 663 h 762"/>
                  <a:gd name="T22" fmla="*/ 160 w 852"/>
                  <a:gd name="T23" fmla="*/ 593 h 762"/>
                  <a:gd name="T24" fmla="*/ 236 w 852"/>
                  <a:gd name="T25" fmla="*/ 542 h 762"/>
                  <a:gd name="T26" fmla="*/ 129 w 852"/>
                  <a:gd name="T27" fmla="*/ 542 h 762"/>
                  <a:gd name="T28" fmla="*/ 125 w 852"/>
                  <a:gd name="T29" fmla="*/ 504 h 762"/>
                  <a:gd name="T30" fmla="*/ 47 w 852"/>
                  <a:gd name="T31" fmla="*/ 521 h 762"/>
                  <a:gd name="T32" fmla="*/ 6 w 852"/>
                  <a:gd name="T33" fmla="*/ 481 h 762"/>
                  <a:gd name="T34" fmla="*/ 42 w 852"/>
                  <a:gd name="T35" fmla="*/ 304 h 762"/>
                  <a:gd name="T36" fmla="*/ 4 w 852"/>
                  <a:gd name="T37" fmla="*/ 268 h 762"/>
                  <a:gd name="T38" fmla="*/ 0 w 852"/>
                  <a:gd name="T39" fmla="*/ 224 h 762"/>
                  <a:gd name="T40" fmla="*/ 4 w 852"/>
                  <a:gd name="T41" fmla="*/ 0 h 762"/>
                  <a:gd name="T42" fmla="*/ 70 w 852"/>
                  <a:gd name="T43" fmla="*/ 21 h 762"/>
                  <a:gd name="T44" fmla="*/ 70 w 852"/>
                  <a:gd name="T45" fmla="*/ 21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2" h="762">
                    <a:moveTo>
                      <a:pt x="70" y="21"/>
                    </a:moveTo>
                    <a:lnTo>
                      <a:pt x="597" y="114"/>
                    </a:lnTo>
                    <a:lnTo>
                      <a:pt x="798" y="363"/>
                    </a:lnTo>
                    <a:lnTo>
                      <a:pt x="852" y="431"/>
                    </a:lnTo>
                    <a:lnTo>
                      <a:pt x="688" y="616"/>
                    </a:lnTo>
                    <a:lnTo>
                      <a:pt x="545" y="762"/>
                    </a:lnTo>
                    <a:lnTo>
                      <a:pt x="460" y="739"/>
                    </a:lnTo>
                    <a:lnTo>
                      <a:pt x="422" y="703"/>
                    </a:lnTo>
                    <a:lnTo>
                      <a:pt x="230" y="739"/>
                    </a:lnTo>
                    <a:lnTo>
                      <a:pt x="188" y="724"/>
                    </a:lnTo>
                    <a:lnTo>
                      <a:pt x="184" y="663"/>
                    </a:lnTo>
                    <a:lnTo>
                      <a:pt x="160" y="593"/>
                    </a:lnTo>
                    <a:lnTo>
                      <a:pt x="236" y="542"/>
                    </a:lnTo>
                    <a:lnTo>
                      <a:pt x="129" y="542"/>
                    </a:lnTo>
                    <a:lnTo>
                      <a:pt x="125" y="504"/>
                    </a:lnTo>
                    <a:lnTo>
                      <a:pt x="47" y="521"/>
                    </a:lnTo>
                    <a:lnTo>
                      <a:pt x="6" y="481"/>
                    </a:lnTo>
                    <a:lnTo>
                      <a:pt x="42" y="304"/>
                    </a:lnTo>
                    <a:lnTo>
                      <a:pt x="4" y="268"/>
                    </a:lnTo>
                    <a:lnTo>
                      <a:pt x="0" y="224"/>
                    </a:lnTo>
                    <a:lnTo>
                      <a:pt x="4" y="0"/>
                    </a:lnTo>
                    <a:lnTo>
                      <a:pt x="70" y="21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FBC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6" name="Freeform 18"/>
              <p:cNvSpPr>
                <a:spLocks/>
              </p:cNvSpPr>
              <p:nvPr/>
            </p:nvSpPr>
            <p:spPr bwMode="auto">
              <a:xfrm>
                <a:off x="3325" y="1080"/>
                <a:ext cx="279" cy="319"/>
              </a:xfrm>
              <a:custGeom>
                <a:avLst/>
                <a:gdLst>
                  <a:gd name="T0" fmla="*/ 526 w 557"/>
                  <a:gd name="T1" fmla="*/ 636 h 636"/>
                  <a:gd name="T2" fmla="*/ 557 w 557"/>
                  <a:gd name="T3" fmla="*/ 450 h 636"/>
                  <a:gd name="T4" fmla="*/ 503 w 557"/>
                  <a:gd name="T5" fmla="*/ 273 h 636"/>
                  <a:gd name="T6" fmla="*/ 414 w 557"/>
                  <a:gd name="T7" fmla="*/ 123 h 636"/>
                  <a:gd name="T8" fmla="*/ 348 w 557"/>
                  <a:gd name="T9" fmla="*/ 47 h 636"/>
                  <a:gd name="T10" fmla="*/ 258 w 557"/>
                  <a:gd name="T11" fmla="*/ 19 h 636"/>
                  <a:gd name="T12" fmla="*/ 173 w 557"/>
                  <a:gd name="T13" fmla="*/ 0 h 636"/>
                  <a:gd name="T14" fmla="*/ 78 w 557"/>
                  <a:gd name="T15" fmla="*/ 19 h 636"/>
                  <a:gd name="T16" fmla="*/ 0 w 557"/>
                  <a:gd name="T17" fmla="*/ 106 h 636"/>
                  <a:gd name="T18" fmla="*/ 260 w 557"/>
                  <a:gd name="T19" fmla="*/ 454 h 636"/>
                  <a:gd name="T20" fmla="*/ 416 w 557"/>
                  <a:gd name="T21" fmla="*/ 577 h 636"/>
                  <a:gd name="T22" fmla="*/ 526 w 557"/>
                  <a:gd name="T23" fmla="*/ 636 h 636"/>
                  <a:gd name="T24" fmla="*/ 526 w 557"/>
                  <a:gd name="T25" fmla="*/ 63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7" h="636">
                    <a:moveTo>
                      <a:pt x="526" y="636"/>
                    </a:moveTo>
                    <a:lnTo>
                      <a:pt x="557" y="450"/>
                    </a:lnTo>
                    <a:lnTo>
                      <a:pt x="503" y="273"/>
                    </a:lnTo>
                    <a:lnTo>
                      <a:pt x="414" y="123"/>
                    </a:lnTo>
                    <a:lnTo>
                      <a:pt x="348" y="47"/>
                    </a:lnTo>
                    <a:lnTo>
                      <a:pt x="258" y="19"/>
                    </a:lnTo>
                    <a:lnTo>
                      <a:pt x="173" y="0"/>
                    </a:lnTo>
                    <a:lnTo>
                      <a:pt x="78" y="19"/>
                    </a:lnTo>
                    <a:lnTo>
                      <a:pt x="0" y="106"/>
                    </a:lnTo>
                    <a:lnTo>
                      <a:pt x="260" y="454"/>
                    </a:lnTo>
                    <a:lnTo>
                      <a:pt x="416" y="577"/>
                    </a:lnTo>
                    <a:lnTo>
                      <a:pt x="526" y="636"/>
                    </a:lnTo>
                    <a:lnTo>
                      <a:pt x="526" y="636"/>
                    </a:lnTo>
                    <a:close/>
                  </a:path>
                </a:pathLst>
              </a:custGeom>
              <a:solidFill>
                <a:srgbClr val="995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7" name="Freeform 19"/>
              <p:cNvSpPr>
                <a:spLocks/>
              </p:cNvSpPr>
              <p:nvPr/>
            </p:nvSpPr>
            <p:spPr bwMode="auto">
              <a:xfrm>
                <a:off x="3332" y="1472"/>
                <a:ext cx="285" cy="538"/>
              </a:xfrm>
              <a:custGeom>
                <a:avLst/>
                <a:gdLst>
                  <a:gd name="T0" fmla="*/ 135 w 570"/>
                  <a:gd name="T1" fmla="*/ 289 h 1076"/>
                  <a:gd name="T2" fmla="*/ 154 w 570"/>
                  <a:gd name="T3" fmla="*/ 315 h 1076"/>
                  <a:gd name="T4" fmla="*/ 222 w 570"/>
                  <a:gd name="T5" fmla="*/ 330 h 1076"/>
                  <a:gd name="T6" fmla="*/ 245 w 570"/>
                  <a:gd name="T7" fmla="*/ 329 h 1076"/>
                  <a:gd name="T8" fmla="*/ 456 w 570"/>
                  <a:gd name="T9" fmla="*/ 123 h 1076"/>
                  <a:gd name="T10" fmla="*/ 544 w 570"/>
                  <a:gd name="T11" fmla="*/ 0 h 1076"/>
                  <a:gd name="T12" fmla="*/ 570 w 570"/>
                  <a:gd name="T13" fmla="*/ 17 h 1076"/>
                  <a:gd name="T14" fmla="*/ 395 w 570"/>
                  <a:gd name="T15" fmla="*/ 502 h 1076"/>
                  <a:gd name="T16" fmla="*/ 181 w 570"/>
                  <a:gd name="T17" fmla="*/ 1076 h 1076"/>
                  <a:gd name="T18" fmla="*/ 110 w 570"/>
                  <a:gd name="T19" fmla="*/ 962 h 1076"/>
                  <a:gd name="T20" fmla="*/ 0 w 570"/>
                  <a:gd name="T21" fmla="*/ 988 h 1076"/>
                  <a:gd name="T22" fmla="*/ 103 w 570"/>
                  <a:gd name="T23" fmla="*/ 408 h 1076"/>
                  <a:gd name="T24" fmla="*/ 118 w 570"/>
                  <a:gd name="T25" fmla="*/ 275 h 1076"/>
                  <a:gd name="T26" fmla="*/ 135 w 570"/>
                  <a:gd name="T27" fmla="*/ 289 h 1076"/>
                  <a:gd name="T28" fmla="*/ 135 w 570"/>
                  <a:gd name="T29" fmla="*/ 289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0" h="1076">
                    <a:moveTo>
                      <a:pt x="135" y="289"/>
                    </a:moveTo>
                    <a:lnTo>
                      <a:pt x="154" y="315"/>
                    </a:lnTo>
                    <a:lnTo>
                      <a:pt x="222" y="330"/>
                    </a:lnTo>
                    <a:lnTo>
                      <a:pt x="245" y="329"/>
                    </a:lnTo>
                    <a:lnTo>
                      <a:pt x="456" y="123"/>
                    </a:lnTo>
                    <a:lnTo>
                      <a:pt x="544" y="0"/>
                    </a:lnTo>
                    <a:lnTo>
                      <a:pt x="570" y="17"/>
                    </a:lnTo>
                    <a:lnTo>
                      <a:pt x="395" y="502"/>
                    </a:lnTo>
                    <a:lnTo>
                      <a:pt x="181" y="1076"/>
                    </a:lnTo>
                    <a:lnTo>
                      <a:pt x="110" y="962"/>
                    </a:lnTo>
                    <a:lnTo>
                      <a:pt x="0" y="988"/>
                    </a:lnTo>
                    <a:lnTo>
                      <a:pt x="103" y="408"/>
                    </a:lnTo>
                    <a:lnTo>
                      <a:pt x="118" y="275"/>
                    </a:lnTo>
                    <a:lnTo>
                      <a:pt x="135" y="289"/>
                    </a:lnTo>
                    <a:lnTo>
                      <a:pt x="135" y="28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8" name="Freeform 20"/>
              <p:cNvSpPr>
                <a:spLocks/>
              </p:cNvSpPr>
              <p:nvPr/>
            </p:nvSpPr>
            <p:spPr bwMode="auto">
              <a:xfrm>
                <a:off x="3348" y="1656"/>
                <a:ext cx="129" cy="388"/>
              </a:xfrm>
              <a:custGeom>
                <a:avLst/>
                <a:gdLst>
                  <a:gd name="T0" fmla="*/ 259 w 259"/>
                  <a:gd name="T1" fmla="*/ 43 h 775"/>
                  <a:gd name="T2" fmla="*/ 215 w 259"/>
                  <a:gd name="T3" fmla="*/ 102 h 775"/>
                  <a:gd name="T4" fmla="*/ 242 w 259"/>
                  <a:gd name="T5" fmla="*/ 211 h 775"/>
                  <a:gd name="T6" fmla="*/ 162 w 259"/>
                  <a:gd name="T7" fmla="*/ 699 h 775"/>
                  <a:gd name="T8" fmla="*/ 145 w 259"/>
                  <a:gd name="T9" fmla="*/ 764 h 775"/>
                  <a:gd name="T10" fmla="*/ 0 w 259"/>
                  <a:gd name="T11" fmla="*/ 775 h 775"/>
                  <a:gd name="T12" fmla="*/ 0 w 259"/>
                  <a:gd name="T13" fmla="*/ 710 h 775"/>
                  <a:gd name="T14" fmla="*/ 71 w 259"/>
                  <a:gd name="T15" fmla="*/ 613 h 775"/>
                  <a:gd name="T16" fmla="*/ 54 w 259"/>
                  <a:gd name="T17" fmla="*/ 581 h 775"/>
                  <a:gd name="T18" fmla="*/ 76 w 259"/>
                  <a:gd name="T19" fmla="*/ 328 h 775"/>
                  <a:gd name="T20" fmla="*/ 139 w 259"/>
                  <a:gd name="T21" fmla="*/ 172 h 775"/>
                  <a:gd name="T22" fmla="*/ 139 w 259"/>
                  <a:gd name="T23" fmla="*/ 55 h 775"/>
                  <a:gd name="T24" fmla="*/ 189 w 259"/>
                  <a:gd name="T25" fmla="*/ 0 h 775"/>
                  <a:gd name="T26" fmla="*/ 259 w 259"/>
                  <a:gd name="T27" fmla="*/ 43 h 775"/>
                  <a:gd name="T28" fmla="*/ 259 w 259"/>
                  <a:gd name="T29" fmla="*/ 43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" h="775">
                    <a:moveTo>
                      <a:pt x="259" y="43"/>
                    </a:moveTo>
                    <a:lnTo>
                      <a:pt x="215" y="102"/>
                    </a:lnTo>
                    <a:lnTo>
                      <a:pt x="242" y="211"/>
                    </a:lnTo>
                    <a:lnTo>
                      <a:pt x="162" y="699"/>
                    </a:lnTo>
                    <a:lnTo>
                      <a:pt x="145" y="764"/>
                    </a:lnTo>
                    <a:lnTo>
                      <a:pt x="0" y="775"/>
                    </a:lnTo>
                    <a:lnTo>
                      <a:pt x="0" y="710"/>
                    </a:lnTo>
                    <a:lnTo>
                      <a:pt x="71" y="613"/>
                    </a:lnTo>
                    <a:lnTo>
                      <a:pt x="54" y="581"/>
                    </a:lnTo>
                    <a:lnTo>
                      <a:pt x="76" y="328"/>
                    </a:lnTo>
                    <a:lnTo>
                      <a:pt x="139" y="172"/>
                    </a:lnTo>
                    <a:lnTo>
                      <a:pt x="139" y="55"/>
                    </a:lnTo>
                    <a:lnTo>
                      <a:pt x="189" y="0"/>
                    </a:lnTo>
                    <a:lnTo>
                      <a:pt x="259" y="43"/>
                    </a:lnTo>
                    <a:lnTo>
                      <a:pt x="259" y="43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9" name="Freeform 21"/>
              <p:cNvSpPr>
                <a:spLocks/>
              </p:cNvSpPr>
              <p:nvPr/>
            </p:nvSpPr>
            <p:spPr bwMode="auto">
              <a:xfrm>
                <a:off x="3286" y="1640"/>
                <a:ext cx="108" cy="291"/>
              </a:xfrm>
              <a:custGeom>
                <a:avLst/>
                <a:gdLst>
                  <a:gd name="T0" fmla="*/ 209 w 215"/>
                  <a:gd name="T1" fmla="*/ 0 h 582"/>
                  <a:gd name="T2" fmla="*/ 215 w 215"/>
                  <a:gd name="T3" fmla="*/ 103 h 582"/>
                  <a:gd name="T4" fmla="*/ 139 w 215"/>
                  <a:gd name="T5" fmla="*/ 582 h 582"/>
                  <a:gd name="T6" fmla="*/ 47 w 215"/>
                  <a:gd name="T7" fmla="*/ 582 h 582"/>
                  <a:gd name="T8" fmla="*/ 0 w 215"/>
                  <a:gd name="T9" fmla="*/ 194 h 582"/>
                  <a:gd name="T10" fmla="*/ 171 w 215"/>
                  <a:gd name="T11" fmla="*/ 38 h 582"/>
                  <a:gd name="T12" fmla="*/ 209 w 215"/>
                  <a:gd name="T13" fmla="*/ 0 h 582"/>
                  <a:gd name="T14" fmla="*/ 209 w 215"/>
                  <a:gd name="T15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582">
                    <a:moveTo>
                      <a:pt x="209" y="0"/>
                    </a:moveTo>
                    <a:lnTo>
                      <a:pt x="215" y="103"/>
                    </a:lnTo>
                    <a:lnTo>
                      <a:pt x="139" y="582"/>
                    </a:lnTo>
                    <a:lnTo>
                      <a:pt x="47" y="582"/>
                    </a:lnTo>
                    <a:lnTo>
                      <a:pt x="0" y="194"/>
                    </a:lnTo>
                    <a:lnTo>
                      <a:pt x="171" y="38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787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0" name="Freeform 22"/>
              <p:cNvSpPr>
                <a:spLocks/>
              </p:cNvSpPr>
              <p:nvPr/>
            </p:nvSpPr>
            <p:spPr bwMode="auto">
              <a:xfrm>
                <a:off x="3144" y="1474"/>
                <a:ext cx="932" cy="1633"/>
              </a:xfrm>
              <a:custGeom>
                <a:avLst/>
                <a:gdLst>
                  <a:gd name="T0" fmla="*/ 268 w 1865"/>
                  <a:gd name="T1" fmla="*/ 3028 h 3265"/>
                  <a:gd name="T2" fmla="*/ 431 w 1865"/>
                  <a:gd name="T3" fmla="*/ 3145 h 3265"/>
                  <a:gd name="T4" fmla="*/ 587 w 1865"/>
                  <a:gd name="T5" fmla="*/ 3216 h 3265"/>
                  <a:gd name="T6" fmla="*/ 711 w 1865"/>
                  <a:gd name="T7" fmla="*/ 3265 h 3265"/>
                  <a:gd name="T8" fmla="*/ 701 w 1865"/>
                  <a:gd name="T9" fmla="*/ 3119 h 3265"/>
                  <a:gd name="T10" fmla="*/ 872 w 1865"/>
                  <a:gd name="T11" fmla="*/ 3231 h 3265"/>
                  <a:gd name="T12" fmla="*/ 1699 w 1865"/>
                  <a:gd name="T13" fmla="*/ 3201 h 3265"/>
                  <a:gd name="T14" fmla="*/ 1579 w 1865"/>
                  <a:gd name="T15" fmla="*/ 2425 h 3265"/>
                  <a:gd name="T16" fmla="*/ 1462 w 1865"/>
                  <a:gd name="T17" fmla="*/ 1722 h 3265"/>
                  <a:gd name="T18" fmla="*/ 1758 w 1865"/>
                  <a:gd name="T19" fmla="*/ 1634 h 3265"/>
                  <a:gd name="T20" fmla="*/ 1849 w 1865"/>
                  <a:gd name="T21" fmla="*/ 1511 h 3265"/>
                  <a:gd name="T22" fmla="*/ 1865 w 1865"/>
                  <a:gd name="T23" fmla="*/ 1431 h 3265"/>
                  <a:gd name="T24" fmla="*/ 1823 w 1865"/>
                  <a:gd name="T25" fmla="*/ 1307 h 3265"/>
                  <a:gd name="T26" fmla="*/ 1823 w 1865"/>
                  <a:gd name="T27" fmla="*/ 1026 h 3265"/>
                  <a:gd name="T28" fmla="*/ 1773 w 1865"/>
                  <a:gd name="T29" fmla="*/ 806 h 3265"/>
                  <a:gd name="T30" fmla="*/ 1764 w 1865"/>
                  <a:gd name="T31" fmla="*/ 608 h 3265"/>
                  <a:gd name="T32" fmla="*/ 1676 w 1865"/>
                  <a:gd name="T33" fmla="*/ 323 h 3265"/>
                  <a:gd name="T34" fmla="*/ 1515 w 1865"/>
                  <a:gd name="T35" fmla="*/ 199 h 3265"/>
                  <a:gd name="T36" fmla="*/ 1391 w 1865"/>
                  <a:gd name="T37" fmla="*/ 161 h 3265"/>
                  <a:gd name="T38" fmla="*/ 1306 w 1865"/>
                  <a:gd name="T39" fmla="*/ 144 h 3265"/>
                  <a:gd name="T40" fmla="*/ 1097 w 1865"/>
                  <a:gd name="T41" fmla="*/ 96 h 3265"/>
                  <a:gd name="T42" fmla="*/ 979 w 1865"/>
                  <a:gd name="T43" fmla="*/ 0 h 3265"/>
                  <a:gd name="T44" fmla="*/ 941 w 1865"/>
                  <a:gd name="T45" fmla="*/ 0 h 3265"/>
                  <a:gd name="T46" fmla="*/ 855 w 1865"/>
                  <a:gd name="T47" fmla="*/ 279 h 3265"/>
                  <a:gd name="T48" fmla="*/ 547 w 1865"/>
                  <a:gd name="T49" fmla="*/ 1096 h 3265"/>
                  <a:gd name="T50" fmla="*/ 752 w 1865"/>
                  <a:gd name="T51" fmla="*/ 1220 h 3265"/>
                  <a:gd name="T52" fmla="*/ 758 w 1865"/>
                  <a:gd name="T53" fmla="*/ 1613 h 3265"/>
                  <a:gd name="T54" fmla="*/ 311 w 1865"/>
                  <a:gd name="T55" fmla="*/ 1408 h 3265"/>
                  <a:gd name="T56" fmla="*/ 144 w 1865"/>
                  <a:gd name="T57" fmla="*/ 1490 h 3265"/>
                  <a:gd name="T58" fmla="*/ 0 w 1865"/>
                  <a:gd name="T59" fmla="*/ 1537 h 3265"/>
                  <a:gd name="T60" fmla="*/ 91 w 1865"/>
                  <a:gd name="T61" fmla="*/ 1613 h 3265"/>
                  <a:gd name="T62" fmla="*/ 123 w 1865"/>
                  <a:gd name="T63" fmla="*/ 1802 h 3265"/>
                  <a:gd name="T64" fmla="*/ 70 w 1865"/>
                  <a:gd name="T65" fmla="*/ 1919 h 3265"/>
                  <a:gd name="T66" fmla="*/ 311 w 1865"/>
                  <a:gd name="T67" fmla="*/ 1828 h 3265"/>
                  <a:gd name="T68" fmla="*/ 268 w 1865"/>
                  <a:gd name="T69" fmla="*/ 3028 h 3265"/>
                  <a:gd name="T70" fmla="*/ 268 w 1865"/>
                  <a:gd name="T71" fmla="*/ 3028 h 3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5" h="3265">
                    <a:moveTo>
                      <a:pt x="268" y="3028"/>
                    </a:moveTo>
                    <a:lnTo>
                      <a:pt x="431" y="3145"/>
                    </a:lnTo>
                    <a:lnTo>
                      <a:pt x="587" y="3216"/>
                    </a:lnTo>
                    <a:lnTo>
                      <a:pt x="711" y="3265"/>
                    </a:lnTo>
                    <a:lnTo>
                      <a:pt x="701" y="3119"/>
                    </a:lnTo>
                    <a:lnTo>
                      <a:pt x="872" y="3231"/>
                    </a:lnTo>
                    <a:lnTo>
                      <a:pt x="1699" y="3201"/>
                    </a:lnTo>
                    <a:lnTo>
                      <a:pt x="1579" y="2425"/>
                    </a:lnTo>
                    <a:lnTo>
                      <a:pt x="1462" y="1722"/>
                    </a:lnTo>
                    <a:lnTo>
                      <a:pt x="1758" y="1634"/>
                    </a:lnTo>
                    <a:lnTo>
                      <a:pt x="1849" y="1511"/>
                    </a:lnTo>
                    <a:lnTo>
                      <a:pt x="1865" y="1431"/>
                    </a:lnTo>
                    <a:lnTo>
                      <a:pt x="1823" y="1307"/>
                    </a:lnTo>
                    <a:lnTo>
                      <a:pt x="1823" y="1026"/>
                    </a:lnTo>
                    <a:lnTo>
                      <a:pt x="1773" y="806"/>
                    </a:lnTo>
                    <a:lnTo>
                      <a:pt x="1764" y="608"/>
                    </a:lnTo>
                    <a:lnTo>
                      <a:pt x="1676" y="323"/>
                    </a:lnTo>
                    <a:lnTo>
                      <a:pt x="1515" y="199"/>
                    </a:lnTo>
                    <a:lnTo>
                      <a:pt x="1391" y="161"/>
                    </a:lnTo>
                    <a:lnTo>
                      <a:pt x="1306" y="144"/>
                    </a:lnTo>
                    <a:lnTo>
                      <a:pt x="1097" y="96"/>
                    </a:lnTo>
                    <a:lnTo>
                      <a:pt x="979" y="0"/>
                    </a:lnTo>
                    <a:lnTo>
                      <a:pt x="941" y="0"/>
                    </a:lnTo>
                    <a:lnTo>
                      <a:pt x="855" y="279"/>
                    </a:lnTo>
                    <a:lnTo>
                      <a:pt x="547" y="1096"/>
                    </a:lnTo>
                    <a:lnTo>
                      <a:pt x="752" y="1220"/>
                    </a:lnTo>
                    <a:lnTo>
                      <a:pt x="758" y="1613"/>
                    </a:lnTo>
                    <a:lnTo>
                      <a:pt x="311" y="1408"/>
                    </a:lnTo>
                    <a:lnTo>
                      <a:pt x="144" y="1490"/>
                    </a:lnTo>
                    <a:lnTo>
                      <a:pt x="0" y="1537"/>
                    </a:lnTo>
                    <a:lnTo>
                      <a:pt x="91" y="1613"/>
                    </a:lnTo>
                    <a:lnTo>
                      <a:pt x="123" y="1802"/>
                    </a:lnTo>
                    <a:lnTo>
                      <a:pt x="70" y="1919"/>
                    </a:lnTo>
                    <a:lnTo>
                      <a:pt x="311" y="1828"/>
                    </a:lnTo>
                    <a:lnTo>
                      <a:pt x="268" y="3028"/>
                    </a:lnTo>
                    <a:lnTo>
                      <a:pt x="268" y="3028"/>
                    </a:lnTo>
                    <a:close/>
                  </a:path>
                </a:pathLst>
              </a:custGeom>
              <a:solidFill>
                <a:srgbClr val="787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1" name="Freeform 23"/>
              <p:cNvSpPr>
                <a:spLocks/>
              </p:cNvSpPr>
              <p:nvPr/>
            </p:nvSpPr>
            <p:spPr bwMode="auto">
              <a:xfrm>
                <a:off x="2773" y="2854"/>
                <a:ext cx="557" cy="379"/>
              </a:xfrm>
              <a:custGeom>
                <a:avLst/>
                <a:gdLst>
                  <a:gd name="T0" fmla="*/ 1074 w 1114"/>
                  <a:gd name="T1" fmla="*/ 0 h 758"/>
                  <a:gd name="T2" fmla="*/ 12 w 1114"/>
                  <a:gd name="T3" fmla="*/ 106 h 758"/>
                  <a:gd name="T4" fmla="*/ 0 w 1114"/>
                  <a:gd name="T5" fmla="*/ 758 h 758"/>
                  <a:gd name="T6" fmla="*/ 1097 w 1114"/>
                  <a:gd name="T7" fmla="*/ 581 h 758"/>
                  <a:gd name="T8" fmla="*/ 1114 w 1114"/>
                  <a:gd name="T9" fmla="*/ 334 h 758"/>
                  <a:gd name="T10" fmla="*/ 1074 w 1114"/>
                  <a:gd name="T11" fmla="*/ 0 h 758"/>
                  <a:gd name="T12" fmla="*/ 1074 w 1114"/>
                  <a:gd name="T13" fmla="*/ 0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4" h="758">
                    <a:moveTo>
                      <a:pt x="1074" y="0"/>
                    </a:moveTo>
                    <a:lnTo>
                      <a:pt x="12" y="106"/>
                    </a:lnTo>
                    <a:lnTo>
                      <a:pt x="0" y="758"/>
                    </a:lnTo>
                    <a:lnTo>
                      <a:pt x="1097" y="581"/>
                    </a:lnTo>
                    <a:lnTo>
                      <a:pt x="1114" y="334"/>
                    </a:lnTo>
                    <a:lnTo>
                      <a:pt x="1074" y="0"/>
                    </a:lnTo>
                    <a:lnTo>
                      <a:pt x="1074" y="0"/>
                    </a:lnTo>
                    <a:close/>
                  </a:path>
                </a:pathLst>
              </a:custGeom>
              <a:solidFill>
                <a:srgbClr val="D3E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2" name="Freeform 24"/>
              <p:cNvSpPr>
                <a:spLocks/>
              </p:cNvSpPr>
              <p:nvPr/>
            </p:nvSpPr>
            <p:spPr bwMode="auto">
              <a:xfrm>
                <a:off x="2044" y="1450"/>
                <a:ext cx="410" cy="324"/>
              </a:xfrm>
              <a:custGeom>
                <a:avLst/>
                <a:gdLst>
                  <a:gd name="T0" fmla="*/ 0 w 819"/>
                  <a:gd name="T1" fmla="*/ 251 h 648"/>
                  <a:gd name="T2" fmla="*/ 234 w 819"/>
                  <a:gd name="T3" fmla="*/ 485 h 648"/>
                  <a:gd name="T4" fmla="*/ 397 w 819"/>
                  <a:gd name="T5" fmla="*/ 648 h 648"/>
                  <a:gd name="T6" fmla="*/ 468 w 819"/>
                  <a:gd name="T7" fmla="*/ 648 h 648"/>
                  <a:gd name="T8" fmla="*/ 530 w 819"/>
                  <a:gd name="T9" fmla="*/ 641 h 648"/>
                  <a:gd name="T10" fmla="*/ 605 w 819"/>
                  <a:gd name="T11" fmla="*/ 641 h 648"/>
                  <a:gd name="T12" fmla="*/ 658 w 819"/>
                  <a:gd name="T13" fmla="*/ 608 h 648"/>
                  <a:gd name="T14" fmla="*/ 644 w 819"/>
                  <a:gd name="T15" fmla="*/ 521 h 648"/>
                  <a:gd name="T16" fmla="*/ 694 w 819"/>
                  <a:gd name="T17" fmla="*/ 452 h 648"/>
                  <a:gd name="T18" fmla="*/ 669 w 819"/>
                  <a:gd name="T19" fmla="*/ 428 h 648"/>
                  <a:gd name="T20" fmla="*/ 701 w 819"/>
                  <a:gd name="T21" fmla="*/ 361 h 648"/>
                  <a:gd name="T22" fmla="*/ 711 w 819"/>
                  <a:gd name="T23" fmla="*/ 312 h 648"/>
                  <a:gd name="T24" fmla="*/ 774 w 819"/>
                  <a:gd name="T25" fmla="*/ 316 h 648"/>
                  <a:gd name="T26" fmla="*/ 800 w 819"/>
                  <a:gd name="T27" fmla="*/ 312 h 648"/>
                  <a:gd name="T28" fmla="*/ 819 w 819"/>
                  <a:gd name="T29" fmla="*/ 291 h 648"/>
                  <a:gd name="T30" fmla="*/ 819 w 819"/>
                  <a:gd name="T31" fmla="*/ 251 h 648"/>
                  <a:gd name="T32" fmla="*/ 778 w 819"/>
                  <a:gd name="T33" fmla="*/ 84 h 648"/>
                  <a:gd name="T34" fmla="*/ 795 w 819"/>
                  <a:gd name="T35" fmla="*/ 57 h 648"/>
                  <a:gd name="T36" fmla="*/ 789 w 819"/>
                  <a:gd name="T37" fmla="*/ 8 h 648"/>
                  <a:gd name="T38" fmla="*/ 357 w 819"/>
                  <a:gd name="T39" fmla="*/ 6 h 648"/>
                  <a:gd name="T40" fmla="*/ 133 w 819"/>
                  <a:gd name="T41" fmla="*/ 0 h 648"/>
                  <a:gd name="T42" fmla="*/ 30 w 819"/>
                  <a:gd name="T43" fmla="*/ 139 h 648"/>
                  <a:gd name="T44" fmla="*/ 0 w 819"/>
                  <a:gd name="T45" fmla="*/ 251 h 648"/>
                  <a:gd name="T46" fmla="*/ 0 w 819"/>
                  <a:gd name="T47" fmla="*/ 251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9" h="648">
                    <a:moveTo>
                      <a:pt x="0" y="251"/>
                    </a:moveTo>
                    <a:lnTo>
                      <a:pt x="234" y="485"/>
                    </a:lnTo>
                    <a:lnTo>
                      <a:pt x="397" y="648"/>
                    </a:lnTo>
                    <a:lnTo>
                      <a:pt x="468" y="648"/>
                    </a:lnTo>
                    <a:lnTo>
                      <a:pt x="530" y="641"/>
                    </a:lnTo>
                    <a:lnTo>
                      <a:pt x="605" y="641"/>
                    </a:lnTo>
                    <a:lnTo>
                      <a:pt x="658" y="608"/>
                    </a:lnTo>
                    <a:lnTo>
                      <a:pt x="644" y="521"/>
                    </a:lnTo>
                    <a:lnTo>
                      <a:pt x="694" y="452"/>
                    </a:lnTo>
                    <a:lnTo>
                      <a:pt x="669" y="428"/>
                    </a:lnTo>
                    <a:lnTo>
                      <a:pt x="701" y="361"/>
                    </a:lnTo>
                    <a:lnTo>
                      <a:pt x="711" y="312"/>
                    </a:lnTo>
                    <a:lnTo>
                      <a:pt x="774" y="316"/>
                    </a:lnTo>
                    <a:lnTo>
                      <a:pt x="800" y="312"/>
                    </a:lnTo>
                    <a:lnTo>
                      <a:pt x="819" y="291"/>
                    </a:lnTo>
                    <a:lnTo>
                      <a:pt x="819" y="251"/>
                    </a:lnTo>
                    <a:lnTo>
                      <a:pt x="778" y="84"/>
                    </a:lnTo>
                    <a:lnTo>
                      <a:pt x="795" y="57"/>
                    </a:lnTo>
                    <a:lnTo>
                      <a:pt x="789" y="8"/>
                    </a:lnTo>
                    <a:lnTo>
                      <a:pt x="357" y="6"/>
                    </a:lnTo>
                    <a:lnTo>
                      <a:pt x="133" y="0"/>
                    </a:lnTo>
                    <a:lnTo>
                      <a:pt x="30" y="139"/>
                    </a:lnTo>
                    <a:lnTo>
                      <a:pt x="0" y="251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3" name="Freeform 25"/>
              <p:cNvSpPr>
                <a:spLocks/>
              </p:cNvSpPr>
              <p:nvPr/>
            </p:nvSpPr>
            <p:spPr bwMode="auto">
              <a:xfrm>
                <a:off x="2056" y="1230"/>
                <a:ext cx="473" cy="226"/>
              </a:xfrm>
              <a:custGeom>
                <a:avLst/>
                <a:gdLst>
                  <a:gd name="T0" fmla="*/ 0 w 945"/>
                  <a:gd name="T1" fmla="*/ 346 h 452"/>
                  <a:gd name="T2" fmla="*/ 176 w 945"/>
                  <a:gd name="T3" fmla="*/ 411 h 452"/>
                  <a:gd name="T4" fmla="*/ 751 w 945"/>
                  <a:gd name="T5" fmla="*/ 452 h 452"/>
                  <a:gd name="T6" fmla="*/ 945 w 945"/>
                  <a:gd name="T7" fmla="*/ 403 h 452"/>
                  <a:gd name="T8" fmla="*/ 927 w 945"/>
                  <a:gd name="T9" fmla="*/ 354 h 452"/>
                  <a:gd name="T10" fmla="*/ 800 w 945"/>
                  <a:gd name="T11" fmla="*/ 255 h 452"/>
                  <a:gd name="T12" fmla="*/ 673 w 945"/>
                  <a:gd name="T13" fmla="*/ 116 h 452"/>
                  <a:gd name="T14" fmla="*/ 492 w 945"/>
                  <a:gd name="T15" fmla="*/ 25 h 452"/>
                  <a:gd name="T16" fmla="*/ 336 w 945"/>
                  <a:gd name="T17" fmla="*/ 0 h 452"/>
                  <a:gd name="T18" fmla="*/ 188 w 945"/>
                  <a:gd name="T19" fmla="*/ 53 h 452"/>
                  <a:gd name="T20" fmla="*/ 32 w 945"/>
                  <a:gd name="T21" fmla="*/ 215 h 452"/>
                  <a:gd name="T22" fmla="*/ 0 w 945"/>
                  <a:gd name="T23" fmla="*/ 346 h 452"/>
                  <a:gd name="T24" fmla="*/ 0 w 945"/>
                  <a:gd name="T25" fmla="*/ 346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5" h="452">
                    <a:moveTo>
                      <a:pt x="0" y="346"/>
                    </a:moveTo>
                    <a:lnTo>
                      <a:pt x="176" y="411"/>
                    </a:lnTo>
                    <a:lnTo>
                      <a:pt x="751" y="452"/>
                    </a:lnTo>
                    <a:lnTo>
                      <a:pt x="945" y="403"/>
                    </a:lnTo>
                    <a:lnTo>
                      <a:pt x="927" y="354"/>
                    </a:lnTo>
                    <a:lnTo>
                      <a:pt x="800" y="255"/>
                    </a:lnTo>
                    <a:lnTo>
                      <a:pt x="673" y="116"/>
                    </a:lnTo>
                    <a:lnTo>
                      <a:pt x="492" y="25"/>
                    </a:lnTo>
                    <a:lnTo>
                      <a:pt x="336" y="0"/>
                    </a:lnTo>
                    <a:lnTo>
                      <a:pt x="188" y="53"/>
                    </a:lnTo>
                    <a:lnTo>
                      <a:pt x="32" y="215"/>
                    </a:lnTo>
                    <a:lnTo>
                      <a:pt x="0" y="346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78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4" name="Freeform 26"/>
              <p:cNvSpPr>
                <a:spLocks/>
              </p:cNvSpPr>
              <p:nvPr/>
            </p:nvSpPr>
            <p:spPr bwMode="auto">
              <a:xfrm>
                <a:off x="2245" y="1246"/>
                <a:ext cx="240" cy="187"/>
              </a:xfrm>
              <a:custGeom>
                <a:avLst/>
                <a:gdLst>
                  <a:gd name="T0" fmla="*/ 184 w 479"/>
                  <a:gd name="T1" fmla="*/ 227 h 375"/>
                  <a:gd name="T2" fmla="*/ 312 w 479"/>
                  <a:gd name="T3" fmla="*/ 236 h 375"/>
                  <a:gd name="T4" fmla="*/ 397 w 479"/>
                  <a:gd name="T5" fmla="*/ 314 h 375"/>
                  <a:gd name="T6" fmla="*/ 479 w 479"/>
                  <a:gd name="T7" fmla="*/ 350 h 375"/>
                  <a:gd name="T8" fmla="*/ 418 w 479"/>
                  <a:gd name="T9" fmla="*/ 371 h 375"/>
                  <a:gd name="T10" fmla="*/ 287 w 479"/>
                  <a:gd name="T11" fmla="*/ 375 h 375"/>
                  <a:gd name="T12" fmla="*/ 202 w 479"/>
                  <a:gd name="T13" fmla="*/ 331 h 375"/>
                  <a:gd name="T14" fmla="*/ 127 w 479"/>
                  <a:gd name="T15" fmla="*/ 208 h 375"/>
                  <a:gd name="T16" fmla="*/ 163 w 479"/>
                  <a:gd name="T17" fmla="*/ 141 h 375"/>
                  <a:gd name="T18" fmla="*/ 184 w 479"/>
                  <a:gd name="T19" fmla="*/ 78 h 375"/>
                  <a:gd name="T20" fmla="*/ 122 w 479"/>
                  <a:gd name="T21" fmla="*/ 67 h 375"/>
                  <a:gd name="T22" fmla="*/ 146 w 479"/>
                  <a:gd name="T23" fmla="*/ 38 h 375"/>
                  <a:gd name="T24" fmla="*/ 0 w 479"/>
                  <a:gd name="T25" fmla="*/ 14 h 375"/>
                  <a:gd name="T26" fmla="*/ 78 w 479"/>
                  <a:gd name="T27" fmla="*/ 0 h 375"/>
                  <a:gd name="T28" fmla="*/ 163 w 479"/>
                  <a:gd name="T29" fmla="*/ 31 h 375"/>
                  <a:gd name="T30" fmla="*/ 279 w 479"/>
                  <a:gd name="T31" fmla="*/ 116 h 375"/>
                  <a:gd name="T32" fmla="*/ 354 w 479"/>
                  <a:gd name="T33" fmla="*/ 194 h 375"/>
                  <a:gd name="T34" fmla="*/ 205 w 479"/>
                  <a:gd name="T35" fmla="*/ 177 h 375"/>
                  <a:gd name="T36" fmla="*/ 167 w 479"/>
                  <a:gd name="T37" fmla="*/ 198 h 375"/>
                  <a:gd name="T38" fmla="*/ 184 w 479"/>
                  <a:gd name="T39" fmla="*/ 227 h 375"/>
                  <a:gd name="T40" fmla="*/ 184 w 479"/>
                  <a:gd name="T41" fmla="*/ 22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375">
                    <a:moveTo>
                      <a:pt x="184" y="227"/>
                    </a:moveTo>
                    <a:lnTo>
                      <a:pt x="312" y="236"/>
                    </a:lnTo>
                    <a:lnTo>
                      <a:pt x="397" y="314"/>
                    </a:lnTo>
                    <a:lnTo>
                      <a:pt x="479" y="350"/>
                    </a:lnTo>
                    <a:lnTo>
                      <a:pt x="418" y="371"/>
                    </a:lnTo>
                    <a:lnTo>
                      <a:pt x="287" y="375"/>
                    </a:lnTo>
                    <a:lnTo>
                      <a:pt x="202" y="331"/>
                    </a:lnTo>
                    <a:lnTo>
                      <a:pt x="127" y="208"/>
                    </a:lnTo>
                    <a:lnTo>
                      <a:pt x="163" y="141"/>
                    </a:lnTo>
                    <a:lnTo>
                      <a:pt x="184" y="78"/>
                    </a:lnTo>
                    <a:lnTo>
                      <a:pt x="122" y="67"/>
                    </a:lnTo>
                    <a:lnTo>
                      <a:pt x="146" y="38"/>
                    </a:lnTo>
                    <a:lnTo>
                      <a:pt x="0" y="14"/>
                    </a:lnTo>
                    <a:lnTo>
                      <a:pt x="78" y="0"/>
                    </a:lnTo>
                    <a:lnTo>
                      <a:pt x="163" y="31"/>
                    </a:lnTo>
                    <a:lnTo>
                      <a:pt x="279" y="116"/>
                    </a:lnTo>
                    <a:lnTo>
                      <a:pt x="354" y="194"/>
                    </a:lnTo>
                    <a:lnTo>
                      <a:pt x="205" y="177"/>
                    </a:lnTo>
                    <a:lnTo>
                      <a:pt x="167" y="198"/>
                    </a:lnTo>
                    <a:lnTo>
                      <a:pt x="184" y="227"/>
                    </a:lnTo>
                    <a:lnTo>
                      <a:pt x="184" y="227"/>
                    </a:lnTo>
                    <a:close/>
                  </a:path>
                </a:pathLst>
              </a:custGeom>
              <a:solidFill>
                <a:srgbClr val="A6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5" name="Freeform 27"/>
              <p:cNvSpPr>
                <a:spLocks/>
              </p:cNvSpPr>
              <p:nvPr/>
            </p:nvSpPr>
            <p:spPr bwMode="auto">
              <a:xfrm>
                <a:off x="2327" y="1364"/>
                <a:ext cx="119" cy="57"/>
              </a:xfrm>
              <a:custGeom>
                <a:avLst/>
                <a:gdLst>
                  <a:gd name="T0" fmla="*/ 92 w 238"/>
                  <a:gd name="T1" fmla="*/ 57 h 114"/>
                  <a:gd name="T2" fmla="*/ 0 w 238"/>
                  <a:gd name="T3" fmla="*/ 0 h 114"/>
                  <a:gd name="T4" fmla="*/ 46 w 238"/>
                  <a:gd name="T5" fmla="*/ 61 h 114"/>
                  <a:gd name="T6" fmla="*/ 96 w 238"/>
                  <a:gd name="T7" fmla="*/ 110 h 114"/>
                  <a:gd name="T8" fmla="*/ 170 w 238"/>
                  <a:gd name="T9" fmla="*/ 114 h 114"/>
                  <a:gd name="T10" fmla="*/ 238 w 238"/>
                  <a:gd name="T11" fmla="*/ 114 h 114"/>
                  <a:gd name="T12" fmla="*/ 124 w 238"/>
                  <a:gd name="T13" fmla="*/ 74 h 114"/>
                  <a:gd name="T14" fmla="*/ 92 w 238"/>
                  <a:gd name="T15" fmla="*/ 57 h 114"/>
                  <a:gd name="T16" fmla="*/ 92 w 238"/>
                  <a:gd name="T17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114">
                    <a:moveTo>
                      <a:pt x="92" y="57"/>
                    </a:moveTo>
                    <a:lnTo>
                      <a:pt x="0" y="0"/>
                    </a:lnTo>
                    <a:lnTo>
                      <a:pt x="46" y="61"/>
                    </a:lnTo>
                    <a:lnTo>
                      <a:pt x="96" y="110"/>
                    </a:lnTo>
                    <a:lnTo>
                      <a:pt x="170" y="114"/>
                    </a:lnTo>
                    <a:lnTo>
                      <a:pt x="238" y="114"/>
                    </a:lnTo>
                    <a:lnTo>
                      <a:pt x="124" y="74"/>
                    </a:lnTo>
                    <a:lnTo>
                      <a:pt x="92" y="57"/>
                    </a:lnTo>
                    <a:lnTo>
                      <a:pt x="92" y="57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6" name="Freeform 28"/>
              <p:cNvSpPr>
                <a:spLocks/>
              </p:cNvSpPr>
              <p:nvPr/>
            </p:nvSpPr>
            <p:spPr bwMode="auto">
              <a:xfrm>
                <a:off x="2417" y="1490"/>
                <a:ext cx="23" cy="103"/>
              </a:xfrm>
              <a:custGeom>
                <a:avLst/>
                <a:gdLst>
                  <a:gd name="T0" fmla="*/ 17 w 48"/>
                  <a:gd name="T1" fmla="*/ 13 h 205"/>
                  <a:gd name="T2" fmla="*/ 46 w 48"/>
                  <a:gd name="T3" fmla="*/ 146 h 205"/>
                  <a:gd name="T4" fmla="*/ 48 w 48"/>
                  <a:gd name="T5" fmla="*/ 188 h 205"/>
                  <a:gd name="T6" fmla="*/ 31 w 48"/>
                  <a:gd name="T7" fmla="*/ 205 h 205"/>
                  <a:gd name="T8" fmla="*/ 27 w 48"/>
                  <a:gd name="T9" fmla="*/ 161 h 205"/>
                  <a:gd name="T10" fmla="*/ 14 w 48"/>
                  <a:gd name="T11" fmla="*/ 59 h 205"/>
                  <a:gd name="T12" fmla="*/ 0 w 48"/>
                  <a:gd name="T13" fmla="*/ 0 h 205"/>
                  <a:gd name="T14" fmla="*/ 17 w 48"/>
                  <a:gd name="T15" fmla="*/ 13 h 205"/>
                  <a:gd name="T16" fmla="*/ 17 w 48"/>
                  <a:gd name="T17" fmla="*/ 1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05">
                    <a:moveTo>
                      <a:pt x="17" y="13"/>
                    </a:moveTo>
                    <a:lnTo>
                      <a:pt x="46" y="146"/>
                    </a:lnTo>
                    <a:lnTo>
                      <a:pt x="48" y="188"/>
                    </a:lnTo>
                    <a:lnTo>
                      <a:pt x="31" y="205"/>
                    </a:lnTo>
                    <a:lnTo>
                      <a:pt x="27" y="161"/>
                    </a:lnTo>
                    <a:lnTo>
                      <a:pt x="14" y="59"/>
                    </a:lnTo>
                    <a:lnTo>
                      <a:pt x="0" y="0"/>
                    </a:lnTo>
                    <a:lnTo>
                      <a:pt x="17" y="13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7" name="Freeform 29"/>
              <p:cNvSpPr>
                <a:spLocks/>
              </p:cNvSpPr>
              <p:nvPr/>
            </p:nvSpPr>
            <p:spPr bwMode="auto">
              <a:xfrm>
                <a:off x="2334" y="1567"/>
                <a:ext cx="45" cy="56"/>
              </a:xfrm>
              <a:custGeom>
                <a:avLst/>
                <a:gdLst>
                  <a:gd name="T0" fmla="*/ 89 w 89"/>
                  <a:gd name="T1" fmla="*/ 0 h 112"/>
                  <a:gd name="T2" fmla="*/ 59 w 89"/>
                  <a:gd name="T3" fmla="*/ 38 h 112"/>
                  <a:gd name="T4" fmla="*/ 25 w 89"/>
                  <a:gd name="T5" fmla="*/ 70 h 112"/>
                  <a:gd name="T6" fmla="*/ 0 w 89"/>
                  <a:gd name="T7" fmla="*/ 112 h 112"/>
                  <a:gd name="T8" fmla="*/ 36 w 89"/>
                  <a:gd name="T9" fmla="*/ 85 h 112"/>
                  <a:gd name="T10" fmla="*/ 80 w 89"/>
                  <a:gd name="T11" fmla="*/ 57 h 112"/>
                  <a:gd name="T12" fmla="*/ 89 w 89"/>
                  <a:gd name="T13" fmla="*/ 0 h 112"/>
                  <a:gd name="T14" fmla="*/ 89 w 89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112">
                    <a:moveTo>
                      <a:pt x="89" y="0"/>
                    </a:moveTo>
                    <a:lnTo>
                      <a:pt x="59" y="38"/>
                    </a:lnTo>
                    <a:lnTo>
                      <a:pt x="25" y="70"/>
                    </a:lnTo>
                    <a:lnTo>
                      <a:pt x="0" y="112"/>
                    </a:lnTo>
                    <a:lnTo>
                      <a:pt x="36" y="85"/>
                    </a:lnTo>
                    <a:lnTo>
                      <a:pt x="80" y="57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8" name="Freeform 30"/>
              <p:cNvSpPr>
                <a:spLocks/>
              </p:cNvSpPr>
              <p:nvPr/>
            </p:nvSpPr>
            <p:spPr bwMode="auto">
              <a:xfrm>
                <a:off x="2315" y="1527"/>
                <a:ext cx="56" cy="28"/>
              </a:xfrm>
              <a:custGeom>
                <a:avLst/>
                <a:gdLst>
                  <a:gd name="T0" fmla="*/ 0 w 112"/>
                  <a:gd name="T1" fmla="*/ 0 h 55"/>
                  <a:gd name="T2" fmla="*/ 80 w 112"/>
                  <a:gd name="T3" fmla="*/ 29 h 55"/>
                  <a:gd name="T4" fmla="*/ 112 w 112"/>
                  <a:gd name="T5" fmla="*/ 29 h 55"/>
                  <a:gd name="T6" fmla="*/ 49 w 112"/>
                  <a:gd name="T7" fmla="*/ 55 h 55"/>
                  <a:gd name="T8" fmla="*/ 21 w 112"/>
                  <a:gd name="T9" fmla="*/ 42 h 55"/>
                  <a:gd name="T10" fmla="*/ 0 w 112"/>
                  <a:gd name="T11" fmla="*/ 0 h 55"/>
                  <a:gd name="T12" fmla="*/ 0 w 112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55">
                    <a:moveTo>
                      <a:pt x="0" y="0"/>
                    </a:moveTo>
                    <a:lnTo>
                      <a:pt x="80" y="29"/>
                    </a:lnTo>
                    <a:lnTo>
                      <a:pt x="112" y="29"/>
                    </a:lnTo>
                    <a:lnTo>
                      <a:pt x="49" y="55"/>
                    </a:lnTo>
                    <a:lnTo>
                      <a:pt x="21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9" name="Freeform 31"/>
              <p:cNvSpPr>
                <a:spLocks/>
              </p:cNvSpPr>
              <p:nvPr/>
            </p:nvSpPr>
            <p:spPr bwMode="auto">
              <a:xfrm>
                <a:off x="2361" y="1477"/>
                <a:ext cx="26" cy="18"/>
              </a:xfrm>
              <a:custGeom>
                <a:avLst/>
                <a:gdLst>
                  <a:gd name="T0" fmla="*/ 53 w 53"/>
                  <a:gd name="T1" fmla="*/ 34 h 36"/>
                  <a:gd name="T2" fmla="*/ 42 w 53"/>
                  <a:gd name="T3" fmla="*/ 10 h 36"/>
                  <a:gd name="T4" fmla="*/ 11 w 53"/>
                  <a:gd name="T5" fmla="*/ 0 h 36"/>
                  <a:gd name="T6" fmla="*/ 0 w 53"/>
                  <a:gd name="T7" fmla="*/ 14 h 36"/>
                  <a:gd name="T8" fmla="*/ 8 w 53"/>
                  <a:gd name="T9" fmla="*/ 36 h 36"/>
                  <a:gd name="T10" fmla="*/ 53 w 53"/>
                  <a:gd name="T11" fmla="*/ 34 h 36"/>
                  <a:gd name="T12" fmla="*/ 53 w 53"/>
                  <a:gd name="T13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36">
                    <a:moveTo>
                      <a:pt x="53" y="34"/>
                    </a:moveTo>
                    <a:lnTo>
                      <a:pt x="42" y="10"/>
                    </a:lnTo>
                    <a:lnTo>
                      <a:pt x="11" y="0"/>
                    </a:lnTo>
                    <a:lnTo>
                      <a:pt x="0" y="14"/>
                    </a:lnTo>
                    <a:lnTo>
                      <a:pt x="8" y="36"/>
                    </a:lnTo>
                    <a:lnTo>
                      <a:pt x="53" y="34"/>
                    </a:ln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0" name="Freeform 32"/>
              <p:cNvSpPr>
                <a:spLocks/>
              </p:cNvSpPr>
              <p:nvPr/>
            </p:nvSpPr>
            <p:spPr bwMode="auto">
              <a:xfrm>
                <a:off x="2172" y="1452"/>
                <a:ext cx="268" cy="91"/>
              </a:xfrm>
              <a:custGeom>
                <a:avLst/>
                <a:gdLst>
                  <a:gd name="T0" fmla="*/ 532 w 536"/>
                  <a:gd name="T1" fmla="*/ 59 h 182"/>
                  <a:gd name="T2" fmla="*/ 517 w 536"/>
                  <a:gd name="T3" fmla="*/ 85 h 182"/>
                  <a:gd name="T4" fmla="*/ 502 w 536"/>
                  <a:gd name="T5" fmla="*/ 70 h 182"/>
                  <a:gd name="T6" fmla="*/ 471 w 536"/>
                  <a:gd name="T7" fmla="*/ 72 h 182"/>
                  <a:gd name="T8" fmla="*/ 473 w 536"/>
                  <a:gd name="T9" fmla="*/ 106 h 182"/>
                  <a:gd name="T10" fmla="*/ 492 w 536"/>
                  <a:gd name="T11" fmla="*/ 182 h 182"/>
                  <a:gd name="T12" fmla="*/ 460 w 536"/>
                  <a:gd name="T13" fmla="*/ 139 h 182"/>
                  <a:gd name="T14" fmla="*/ 425 w 536"/>
                  <a:gd name="T15" fmla="*/ 114 h 182"/>
                  <a:gd name="T16" fmla="*/ 450 w 536"/>
                  <a:gd name="T17" fmla="*/ 97 h 182"/>
                  <a:gd name="T18" fmla="*/ 429 w 536"/>
                  <a:gd name="T19" fmla="*/ 61 h 182"/>
                  <a:gd name="T20" fmla="*/ 389 w 536"/>
                  <a:gd name="T21" fmla="*/ 42 h 182"/>
                  <a:gd name="T22" fmla="*/ 351 w 536"/>
                  <a:gd name="T23" fmla="*/ 55 h 182"/>
                  <a:gd name="T24" fmla="*/ 319 w 536"/>
                  <a:gd name="T25" fmla="*/ 87 h 182"/>
                  <a:gd name="T26" fmla="*/ 315 w 536"/>
                  <a:gd name="T27" fmla="*/ 118 h 182"/>
                  <a:gd name="T28" fmla="*/ 268 w 536"/>
                  <a:gd name="T29" fmla="*/ 91 h 182"/>
                  <a:gd name="T30" fmla="*/ 271 w 536"/>
                  <a:gd name="T31" fmla="*/ 137 h 182"/>
                  <a:gd name="T32" fmla="*/ 201 w 536"/>
                  <a:gd name="T33" fmla="*/ 102 h 182"/>
                  <a:gd name="T34" fmla="*/ 175 w 536"/>
                  <a:gd name="T35" fmla="*/ 127 h 182"/>
                  <a:gd name="T36" fmla="*/ 159 w 536"/>
                  <a:gd name="T37" fmla="*/ 173 h 182"/>
                  <a:gd name="T38" fmla="*/ 62 w 536"/>
                  <a:gd name="T39" fmla="*/ 102 h 182"/>
                  <a:gd name="T40" fmla="*/ 45 w 536"/>
                  <a:gd name="T41" fmla="*/ 59 h 182"/>
                  <a:gd name="T42" fmla="*/ 0 w 536"/>
                  <a:gd name="T43" fmla="*/ 17 h 182"/>
                  <a:gd name="T44" fmla="*/ 7 w 536"/>
                  <a:gd name="T45" fmla="*/ 0 h 182"/>
                  <a:gd name="T46" fmla="*/ 121 w 536"/>
                  <a:gd name="T47" fmla="*/ 21 h 182"/>
                  <a:gd name="T48" fmla="*/ 458 w 536"/>
                  <a:gd name="T49" fmla="*/ 4 h 182"/>
                  <a:gd name="T50" fmla="*/ 536 w 536"/>
                  <a:gd name="T51" fmla="*/ 4 h 182"/>
                  <a:gd name="T52" fmla="*/ 532 w 536"/>
                  <a:gd name="T53" fmla="*/ 59 h 182"/>
                  <a:gd name="T54" fmla="*/ 532 w 536"/>
                  <a:gd name="T55" fmla="*/ 5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6" h="182">
                    <a:moveTo>
                      <a:pt x="532" y="59"/>
                    </a:moveTo>
                    <a:lnTo>
                      <a:pt x="517" y="85"/>
                    </a:lnTo>
                    <a:lnTo>
                      <a:pt x="502" y="70"/>
                    </a:lnTo>
                    <a:lnTo>
                      <a:pt x="471" y="72"/>
                    </a:lnTo>
                    <a:lnTo>
                      <a:pt x="473" y="106"/>
                    </a:lnTo>
                    <a:lnTo>
                      <a:pt x="492" y="182"/>
                    </a:lnTo>
                    <a:lnTo>
                      <a:pt x="460" y="139"/>
                    </a:lnTo>
                    <a:lnTo>
                      <a:pt x="425" y="114"/>
                    </a:lnTo>
                    <a:lnTo>
                      <a:pt x="450" y="97"/>
                    </a:lnTo>
                    <a:lnTo>
                      <a:pt x="429" y="61"/>
                    </a:lnTo>
                    <a:lnTo>
                      <a:pt x="389" y="42"/>
                    </a:lnTo>
                    <a:lnTo>
                      <a:pt x="351" y="55"/>
                    </a:lnTo>
                    <a:lnTo>
                      <a:pt x="319" y="87"/>
                    </a:lnTo>
                    <a:lnTo>
                      <a:pt x="315" y="118"/>
                    </a:lnTo>
                    <a:lnTo>
                      <a:pt x="268" y="91"/>
                    </a:lnTo>
                    <a:lnTo>
                      <a:pt x="271" y="137"/>
                    </a:lnTo>
                    <a:lnTo>
                      <a:pt x="201" y="102"/>
                    </a:lnTo>
                    <a:lnTo>
                      <a:pt x="175" y="127"/>
                    </a:lnTo>
                    <a:lnTo>
                      <a:pt x="159" y="173"/>
                    </a:lnTo>
                    <a:lnTo>
                      <a:pt x="62" y="102"/>
                    </a:lnTo>
                    <a:lnTo>
                      <a:pt x="45" y="5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21" y="21"/>
                    </a:lnTo>
                    <a:lnTo>
                      <a:pt x="458" y="4"/>
                    </a:lnTo>
                    <a:lnTo>
                      <a:pt x="536" y="4"/>
                    </a:lnTo>
                    <a:lnTo>
                      <a:pt x="532" y="59"/>
                    </a:lnTo>
                    <a:lnTo>
                      <a:pt x="532" y="59"/>
                    </a:lnTo>
                    <a:close/>
                  </a:path>
                </a:pathLst>
              </a:custGeom>
              <a:solidFill>
                <a:srgbClr val="D08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1" name="Freeform 33"/>
              <p:cNvSpPr>
                <a:spLocks/>
              </p:cNvSpPr>
              <p:nvPr/>
            </p:nvSpPr>
            <p:spPr bwMode="auto">
              <a:xfrm>
                <a:off x="2285" y="1474"/>
                <a:ext cx="89" cy="58"/>
              </a:xfrm>
              <a:custGeom>
                <a:avLst/>
                <a:gdLst>
                  <a:gd name="T0" fmla="*/ 97 w 177"/>
                  <a:gd name="T1" fmla="*/ 70 h 116"/>
                  <a:gd name="T2" fmla="*/ 137 w 177"/>
                  <a:gd name="T3" fmla="*/ 62 h 116"/>
                  <a:gd name="T4" fmla="*/ 177 w 177"/>
                  <a:gd name="T5" fmla="*/ 47 h 116"/>
                  <a:gd name="T6" fmla="*/ 156 w 177"/>
                  <a:gd name="T7" fmla="*/ 62 h 116"/>
                  <a:gd name="T8" fmla="*/ 144 w 177"/>
                  <a:gd name="T9" fmla="*/ 72 h 116"/>
                  <a:gd name="T10" fmla="*/ 120 w 177"/>
                  <a:gd name="T11" fmla="*/ 91 h 116"/>
                  <a:gd name="T12" fmla="*/ 135 w 177"/>
                  <a:gd name="T13" fmla="*/ 100 h 116"/>
                  <a:gd name="T14" fmla="*/ 167 w 177"/>
                  <a:gd name="T15" fmla="*/ 100 h 116"/>
                  <a:gd name="T16" fmla="*/ 141 w 177"/>
                  <a:gd name="T17" fmla="*/ 116 h 116"/>
                  <a:gd name="T18" fmla="*/ 104 w 177"/>
                  <a:gd name="T19" fmla="*/ 110 h 116"/>
                  <a:gd name="T20" fmla="*/ 45 w 177"/>
                  <a:gd name="T21" fmla="*/ 95 h 116"/>
                  <a:gd name="T22" fmla="*/ 0 w 177"/>
                  <a:gd name="T23" fmla="*/ 0 h 116"/>
                  <a:gd name="T24" fmla="*/ 57 w 177"/>
                  <a:gd name="T25" fmla="*/ 38 h 116"/>
                  <a:gd name="T26" fmla="*/ 97 w 177"/>
                  <a:gd name="T27" fmla="*/ 70 h 116"/>
                  <a:gd name="T28" fmla="*/ 97 w 177"/>
                  <a:gd name="T29" fmla="*/ 7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116">
                    <a:moveTo>
                      <a:pt x="97" y="70"/>
                    </a:moveTo>
                    <a:lnTo>
                      <a:pt x="137" y="62"/>
                    </a:lnTo>
                    <a:lnTo>
                      <a:pt x="177" y="47"/>
                    </a:lnTo>
                    <a:lnTo>
                      <a:pt x="156" y="62"/>
                    </a:lnTo>
                    <a:lnTo>
                      <a:pt x="144" y="72"/>
                    </a:lnTo>
                    <a:lnTo>
                      <a:pt x="120" y="91"/>
                    </a:lnTo>
                    <a:lnTo>
                      <a:pt x="135" y="100"/>
                    </a:lnTo>
                    <a:lnTo>
                      <a:pt x="167" y="100"/>
                    </a:lnTo>
                    <a:lnTo>
                      <a:pt x="141" y="116"/>
                    </a:lnTo>
                    <a:lnTo>
                      <a:pt x="104" y="110"/>
                    </a:lnTo>
                    <a:lnTo>
                      <a:pt x="45" y="95"/>
                    </a:lnTo>
                    <a:lnTo>
                      <a:pt x="0" y="0"/>
                    </a:lnTo>
                    <a:lnTo>
                      <a:pt x="57" y="38"/>
                    </a:lnTo>
                    <a:lnTo>
                      <a:pt x="97" y="70"/>
                    </a:lnTo>
                    <a:lnTo>
                      <a:pt x="97" y="70"/>
                    </a:lnTo>
                    <a:close/>
                  </a:path>
                </a:pathLst>
              </a:custGeom>
              <a:solidFill>
                <a:srgbClr val="D08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2" name="Freeform 34"/>
              <p:cNvSpPr>
                <a:spLocks/>
              </p:cNvSpPr>
              <p:nvPr/>
            </p:nvSpPr>
            <p:spPr bwMode="auto">
              <a:xfrm>
                <a:off x="2045" y="1452"/>
                <a:ext cx="331" cy="327"/>
              </a:xfrm>
              <a:custGeom>
                <a:avLst/>
                <a:gdLst>
                  <a:gd name="T0" fmla="*/ 507 w 661"/>
                  <a:gd name="T1" fmla="*/ 146 h 654"/>
                  <a:gd name="T2" fmla="*/ 526 w 661"/>
                  <a:gd name="T3" fmla="*/ 199 h 654"/>
                  <a:gd name="T4" fmla="*/ 580 w 661"/>
                  <a:gd name="T5" fmla="*/ 228 h 654"/>
                  <a:gd name="T6" fmla="*/ 572 w 661"/>
                  <a:gd name="T7" fmla="*/ 249 h 654"/>
                  <a:gd name="T8" fmla="*/ 644 w 661"/>
                  <a:gd name="T9" fmla="*/ 199 h 654"/>
                  <a:gd name="T10" fmla="*/ 566 w 661"/>
                  <a:gd name="T11" fmla="*/ 302 h 654"/>
                  <a:gd name="T12" fmla="*/ 555 w 661"/>
                  <a:gd name="T13" fmla="*/ 390 h 654"/>
                  <a:gd name="T14" fmla="*/ 584 w 661"/>
                  <a:gd name="T15" fmla="*/ 355 h 654"/>
                  <a:gd name="T16" fmla="*/ 661 w 661"/>
                  <a:gd name="T17" fmla="*/ 304 h 654"/>
                  <a:gd name="T18" fmla="*/ 584 w 661"/>
                  <a:gd name="T19" fmla="*/ 374 h 654"/>
                  <a:gd name="T20" fmla="*/ 578 w 661"/>
                  <a:gd name="T21" fmla="*/ 437 h 654"/>
                  <a:gd name="T22" fmla="*/ 574 w 661"/>
                  <a:gd name="T23" fmla="*/ 475 h 654"/>
                  <a:gd name="T24" fmla="*/ 618 w 661"/>
                  <a:gd name="T25" fmla="*/ 448 h 654"/>
                  <a:gd name="T26" fmla="*/ 650 w 661"/>
                  <a:gd name="T27" fmla="*/ 460 h 654"/>
                  <a:gd name="T28" fmla="*/ 620 w 661"/>
                  <a:gd name="T29" fmla="*/ 500 h 654"/>
                  <a:gd name="T30" fmla="*/ 604 w 661"/>
                  <a:gd name="T31" fmla="*/ 524 h 654"/>
                  <a:gd name="T32" fmla="*/ 580 w 661"/>
                  <a:gd name="T33" fmla="*/ 559 h 654"/>
                  <a:gd name="T34" fmla="*/ 574 w 661"/>
                  <a:gd name="T35" fmla="*/ 595 h 654"/>
                  <a:gd name="T36" fmla="*/ 587 w 661"/>
                  <a:gd name="T37" fmla="*/ 614 h 654"/>
                  <a:gd name="T38" fmla="*/ 604 w 661"/>
                  <a:gd name="T39" fmla="*/ 631 h 654"/>
                  <a:gd name="T40" fmla="*/ 528 w 661"/>
                  <a:gd name="T41" fmla="*/ 629 h 654"/>
                  <a:gd name="T42" fmla="*/ 428 w 661"/>
                  <a:gd name="T43" fmla="*/ 654 h 654"/>
                  <a:gd name="T44" fmla="*/ 378 w 661"/>
                  <a:gd name="T45" fmla="*/ 623 h 654"/>
                  <a:gd name="T46" fmla="*/ 243 w 661"/>
                  <a:gd name="T47" fmla="*/ 473 h 654"/>
                  <a:gd name="T48" fmla="*/ 0 w 661"/>
                  <a:gd name="T49" fmla="*/ 236 h 654"/>
                  <a:gd name="T50" fmla="*/ 36 w 661"/>
                  <a:gd name="T51" fmla="*/ 108 h 654"/>
                  <a:gd name="T52" fmla="*/ 146 w 661"/>
                  <a:gd name="T53" fmla="*/ 2 h 654"/>
                  <a:gd name="T54" fmla="*/ 274 w 661"/>
                  <a:gd name="T55" fmla="*/ 0 h 654"/>
                  <a:gd name="T56" fmla="*/ 407 w 661"/>
                  <a:gd name="T57" fmla="*/ 70 h 654"/>
                  <a:gd name="T58" fmla="*/ 462 w 661"/>
                  <a:gd name="T59" fmla="*/ 49 h 654"/>
                  <a:gd name="T60" fmla="*/ 544 w 661"/>
                  <a:gd name="T61" fmla="*/ 137 h 654"/>
                  <a:gd name="T62" fmla="*/ 507 w 661"/>
                  <a:gd name="T63" fmla="*/ 146 h 654"/>
                  <a:gd name="T64" fmla="*/ 507 w 661"/>
                  <a:gd name="T65" fmla="*/ 14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1" h="654">
                    <a:moveTo>
                      <a:pt x="507" y="146"/>
                    </a:moveTo>
                    <a:lnTo>
                      <a:pt x="526" y="199"/>
                    </a:lnTo>
                    <a:lnTo>
                      <a:pt x="580" y="228"/>
                    </a:lnTo>
                    <a:lnTo>
                      <a:pt x="572" y="249"/>
                    </a:lnTo>
                    <a:lnTo>
                      <a:pt x="644" y="199"/>
                    </a:lnTo>
                    <a:lnTo>
                      <a:pt x="566" y="302"/>
                    </a:lnTo>
                    <a:lnTo>
                      <a:pt x="555" y="390"/>
                    </a:lnTo>
                    <a:lnTo>
                      <a:pt x="584" y="355"/>
                    </a:lnTo>
                    <a:lnTo>
                      <a:pt x="661" y="304"/>
                    </a:lnTo>
                    <a:lnTo>
                      <a:pt x="584" y="374"/>
                    </a:lnTo>
                    <a:lnTo>
                      <a:pt x="578" y="437"/>
                    </a:lnTo>
                    <a:lnTo>
                      <a:pt x="574" y="475"/>
                    </a:lnTo>
                    <a:lnTo>
                      <a:pt x="618" y="448"/>
                    </a:lnTo>
                    <a:lnTo>
                      <a:pt x="650" y="460"/>
                    </a:lnTo>
                    <a:lnTo>
                      <a:pt x="620" y="500"/>
                    </a:lnTo>
                    <a:lnTo>
                      <a:pt x="604" y="524"/>
                    </a:lnTo>
                    <a:lnTo>
                      <a:pt x="580" y="559"/>
                    </a:lnTo>
                    <a:lnTo>
                      <a:pt x="574" y="595"/>
                    </a:lnTo>
                    <a:lnTo>
                      <a:pt x="587" y="614"/>
                    </a:lnTo>
                    <a:lnTo>
                      <a:pt x="604" y="631"/>
                    </a:lnTo>
                    <a:lnTo>
                      <a:pt x="528" y="629"/>
                    </a:lnTo>
                    <a:lnTo>
                      <a:pt x="428" y="654"/>
                    </a:lnTo>
                    <a:lnTo>
                      <a:pt x="378" y="623"/>
                    </a:lnTo>
                    <a:lnTo>
                      <a:pt x="243" y="473"/>
                    </a:lnTo>
                    <a:lnTo>
                      <a:pt x="0" y="236"/>
                    </a:lnTo>
                    <a:lnTo>
                      <a:pt x="36" y="108"/>
                    </a:lnTo>
                    <a:lnTo>
                      <a:pt x="146" y="2"/>
                    </a:lnTo>
                    <a:lnTo>
                      <a:pt x="274" y="0"/>
                    </a:lnTo>
                    <a:lnTo>
                      <a:pt x="407" y="70"/>
                    </a:lnTo>
                    <a:lnTo>
                      <a:pt x="462" y="49"/>
                    </a:lnTo>
                    <a:lnTo>
                      <a:pt x="544" y="137"/>
                    </a:lnTo>
                    <a:lnTo>
                      <a:pt x="507" y="146"/>
                    </a:lnTo>
                    <a:lnTo>
                      <a:pt x="507" y="146"/>
                    </a:lnTo>
                    <a:close/>
                  </a:path>
                </a:pathLst>
              </a:custGeom>
              <a:solidFill>
                <a:srgbClr val="D08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3" name="Freeform 35"/>
              <p:cNvSpPr>
                <a:spLocks/>
              </p:cNvSpPr>
              <p:nvPr/>
            </p:nvSpPr>
            <p:spPr bwMode="auto">
              <a:xfrm>
                <a:off x="2361" y="1562"/>
                <a:ext cx="92" cy="64"/>
              </a:xfrm>
              <a:custGeom>
                <a:avLst/>
                <a:gdLst>
                  <a:gd name="T0" fmla="*/ 11 w 184"/>
                  <a:gd name="T1" fmla="*/ 97 h 128"/>
                  <a:gd name="T2" fmla="*/ 38 w 184"/>
                  <a:gd name="T3" fmla="*/ 59 h 128"/>
                  <a:gd name="T4" fmla="*/ 63 w 184"/>
                  <a:gd name="T5" fmla="*/ 0 h 128"/>
                  <a:gd name="T6" fmla="*/ 78 w 184"/>
                  <a:gd name="T7" fmla="*/ 48 h 128"/>
                  <a:gd name="T8" fmla="*/ 93 w 184"/>
                  <a:gd name="T9" fmla="*/ 57 h 128"/>
                  <a:gd name="T10" fmla="*/ 114 w 184"/>
                  <a:gd name="T11" fmla="*/ 65 h 128"/>
                  <a:gd name="T12" fmla="*/ 135 w 184"/>
                  <a:gd name="T13" fmla="*/ 76 h 128"/>
                  <a:gd name="T14" fmla="*/ 154 w 184"/>
                  <a:gd name="T15" fmla="*/ 69 h 128"/>
                  <a:gd name="T16" fmla="*/ 167 w 184"/>
                  <a:gd name="T17" fmla="*/ 63 h 128"/>
                  <a:gd name="T18" fmla="*/ 183 w 184"/>
                  <a:gd name="T19" fmla="*/ 38 h 128"/>
                  <a:gd name="T20" fmla="*/ 184 w 184"/>
                  <a:gd name="T21" fmla="*/ 63 h 128"/>
                  <a:gd name="T22" fmla="*/ 175 w 184"/>
                  <a:gd name="T23" fmla="*/ 90 h 128"/>
                  <a:gd name="T24" fmla="*/ 145 w 184"/>
                  <a:gd name="T25" fmla="*/ 97 h 128"/>
                  <a:gd name="T26" fmla="*/ 108 w 184"/>
                  <a:gd name="T27" fmla="*/ 90 h 128"/>
                  <a:gd name="T28" fmla="*/ 76 w 184"/>
                  <a:gd name="T29" fmla="*/ 90 h 128"/>
                  <a:gd name="T30" fmla="*/ 68 w 184"/>
                  <a:gd name="T31" fmla="*/ 128 h 128"/>
                  <a:gd name="T32" fmla="*/ 59 w 184"/>
                  <a:gd name="T33" fmla="*/ 95 h 128"/>
                  <a:gd name="T34" fmla="*/ 0 w 184"/>
                  <a:gd name="T35" fmla="*/ 120 h 128"/>
                  <a:gd name="T36" fmla="*/ 11 w 184"/>
                  <a:gd name="T37" fmla="*/ 97 h 128"/>
                  <a:gd name="T38" fmla="*/ 11 w 184"/>
                  <a:gd name="T39" fmla="*/ 9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128">
                    <a:moveTo>
                      <a:pt x="11" y="97"/>
                    </a:moveTo>
                    <a:lnTo>
                      <a:pt x="38" y="59"/>
                    </a:lnTo>
                    <a:lnTo>
                      <a:pt x="63" y="0"/>
                    </a:lnTo>
                    <a:lnTo>
                      <a:pt x="78" y="48"/>
                    </a:lnTo>
                    <a:lnTo>
                      <a:pt x="93" y="57"/>
                    </a:lnTo>
                    <a:lnTo>
                      <a:pt x="114" y="65"/>
                    </a:lnTo>
                    <a:lnTo>
                      <a:pt x="135" y="76"/>
                    </a:lnTo>
                    <a:lnTo>
                      <a:pt x="154" y="69"/>
                    </a:lnTo>
                    <a:lnTo>
                      <a:pt x="167" y="63"/>
                    </a:lnTo>
                    <a:lnTo>
                      <a:pt x="183" y="38"/>
                    </a:lnTo>
                    <a:lnTo>
                      <a:pt x="184" y="63"/>
                    </a:lnTo>
                    <a:lnTo>
                      <a:pt x="175" y="90"/>
                    </a:lnTo>
                    <a:lnTo>
                      <a:pt x="145" y="97"/>
                    </a:lnTo>
                    <a:lnTo>
                      <a:pt x="108" y="90"/>
                    </a:lnTo>
                    <a:lnTo>
                      <a:pt x="76" y="90"/>
                    </a:lnTo>
                    <a:lnTo>
                      <a:pt x="68" y="128"/>
                    </a:lnTo>
                    <a:lnTo>
                      <a:pt x="59" y="95"/>
                    </a:lnTo>
                    <a:lnTo>
                      <a:pt x="0" y="120"/>
                    </a:lnTo>
                    <a:lnTo>
                      <a:pt x="11" y="97"/>
                    </a:lnTo>
                    <a:lnTo>
                      <a:pt x="11" y="97"/>
                    </a:lnTo>
                    <a:close/>
                  </a:path>
                </a:pathLst>
              </a:custGeom>
              <a:solidFill>
                <a:srgbClr val="D08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4" name="Freeform 36"/>
              <p:cNvSpPr>
                <a:spLocks/>
              </p:cNvSpPr>
              <p:nvPr/>
            </p:nvSpPr>
            <p:spPr bwMode="auto">
              <a:xfrm>
                <a:off x="2340" y="1638"/>
                <a:ext cx="49" cy="27"/>
              </a:xfrm>
              <a:custGeom>
                <a:avLst/>
                <a:gdLst>
                  <a:gd name="T0" fmla="*/ 0 w 99"/>
                  <a:gd name="T1" fmla="*/ 8 h 54"/>
                  <a:gd name="T2" fmla="*/ 6 w 99"/>
                  <a:gd name="T3" fmla="*/ 37 h 54"/>
                  <a:gd name="T4" fmla="*/ 84 w 99"/>
                  <a:gd name="T5" fmla="*/ 54 h 54"/>
                  <a:gd name="T6" fmla="*/ 99 w 99"/>
                  <a:gd name="T7" fmla="*/ 10 h 54"/>
                  <a:gd name="T8" fmla="*/ 67 w 99"/>
                  <a:gd name="T9" fmla="*/ 0 h 54"/>
                  <a:gd name="T10" fmla="*/ 19 w 99"/>
                  <a:gd name="T11" fmla="*/ 0 h 54"/>
                  <a:gd name="T12" fmla="*/ 0 w 99"/>
                  <a:gd name="T13" fmla="*/ 8 h 54"/>
                  <a:gd name="T14" fmla="*/ 0 w 99"/>
                  <a:gd name="T1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54">
                    <a:moveTo>
                      <a:pt x="0" y="8"/>
                    </a:moveTo>
                    <a:lnTo>
                      <a:pt x="6" y="37"/>
                    </a:lnTo>
                    <a:lnTo>
                      <a:pt x="84" y="54"/>
                    </a:lnTo>
                    <a:lnTo>
                      <a:pt x="99" y="10"/>
                    </a:lnTo>
                    <a:lnTo>
                      <a:pt x="67" y="0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5" name="Freeform 37"/>
              <p:cNvSpPr>
                <a:spLocks/>
              </p:cNvSpPr>
              <p:nvPr/>
            </p:nvSpPr>
            <p:spPr bwMode="auto">
              <a:xfrm>
                <a:off x="2340" y="1652"/>
                <a:ext cx="46" cy="31"/>
              </a:xfrm>
              <a:custGeom>
                <a:avLst/>
                <a:gdLst>
                  <a:gd name="T0" fmla="*/ 0 w 93"/>
                  <a:gd name="T1" fmla="*/ 0 h 61"/>
                  <a:gd name="T2" fmla="*/ 2 w 93"/>
                  <a:gd name="T3" fmla="*/ 23 h 61"/>
                  <a:gd name="T4" fmla="*/ 34 w 93"/>
                  <a:gd name="T5" fmla="*/ 46 h 61"/>
                  <a:gd name="T6" fmla="*/ 67 w 93"/>
                  <a:gd name="T7" fmla="*/ 59 h 61"/>
                  <a:gd name="T8" fmla="*/ 93 w 93"/>
                  <a:gd name="T9" fmla="*/ 61 h 61"/>
                  <a:gd name="T10" fmla="*/ 91 w 93"/>
                  <a:gd name="T11" fmla="*/ 23 h 61"/>
                  <a:gd name="T12" fmla="*/ 59 w 93"/>
                  <a:gd name="T13" fmla="*/ 9 h 61"/>
                  <a:gd name="T14" fmla="*/ 0 w 93"/>
                  <a:gd name="T15" fmla="*/ 0 h 61"/>
                  <a:gd name="T16" fmla="*/ 0 w 93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61">
                    <a:moveTo>
                      <a:pt x="0" y="0"/>
                    </a:moveTo>
                    <a:lnTo>
                      <a:pt x="2" y="23"/>
                    </a:lnTo>
                    <a:lnTo>
                      <a:pt x="34" y="46"/>
                    </a:lnTo>
                    <a:lnTo>
                      <a:pt x="67" y="59"/>
                    </a:lnTo>
                    <a:lnTo>
                      <a:pt x="93" y="61"/>
                    </a:lnTo>
                    <a:lnTo>
                      <a:pt x="91" y="23"/>
                    </a:lnTo>
                    <a:lnTo>
                      <a:pt x="59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6" name="Freeform 38"/>
              <p:cNvSpPr>
                <a:spLocks/>
              </p:cNvSpPr>
              <p:nvPr/>
            </p:nvSpPr>
            <p:spPr bwMode="auto">
              <a:xfrm>
                <a:off x="2354" y="1662"/>
                <a:ext cx="25" cy="17"/>
              </a:xfrm>
              <a:custGeom>
                <a:avLst/>
                <a:gdLst>
                  <a:gd name="T0" fmla="*/ 0 w 49"/>
                  <a:gd name="T1" fmla="*/ 0 h 34"/>
                  <a:gd name="T2" fmla="*/ 7 w 49"/>
                  <a:gd name="T3" fmla="*/ 19 h 34"/>
                  <a:gd name="T4" fmla="*/ 28 w 49"/>
                  <a:gd name="T5" fmla="*/ 32 h 34"/>
                  <a:gd name="T6" fmla="*/ 49 w 49"/>
                  <a:gd name="T7" fmla="*/ 34 h 34"/>
                  <a:gd name="T8" fmla="*/ 23 w 49"/>
                  <a:gd name="T9" fmla="*/ 15 h 34"/>
                  <a:gd name="T10" fmla="*/ 0 w 49"/>
                  <a:gd name="T11" fmla="*/ 0 h 34"/>
                  <a:gd name="T12" fmla="*/ 0 w 49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4">
                    <a:moveTo>
                      <a:pt x="0" y="0"/>
                    </a:moveTo>
                    <a:lnTo>
                      <a:pt x="7" y="19"/>
                    </a:lnTo>
                    <a:lnTo>
                      <a:pt x="28" y="32"/>
                    </a:lnTo>
                    <a:lnTo>
                      <a:pt x="49" y="34"/>
                    </a:lnTo>
                    <a:lnTo>
                      <a:pt x="23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7" name="Freeform 39"/>
              <p:cNvSpPr>
                <a:spLocks/>
              </p:cNvSpPr>
              <p:nvPr/>
            </p:nvSpPr>
            <p:spPr bwMode="auto">
              <a:xfrm>
                <a:off x="2343" y="1713"/>
                <a:ext cx="18" cy="40"/>
              </a:xfrm>
              <a:custGeom>
                <a:avLst/>
                <a:gdLst>
                  <a:gd name="T0" fmla="*/ 23 w 34"/>
                  <a:gd name="T1" fmla="*/ 0 h 79"/>
                  <a:gd name="T2" fmla="*/ 0 w 34"/>
                  <a:gd name="T3" fmla="*/ 38 h 79"/>
                  <a:gd name="T4" fmla="*/ 9 w 34"/>
                  <a:gd name="T5" fmla="*/ 79 h 79"/>
                  <a:gd name="T6" fmla="*/ 32 w 34"/>
                  <a:gd name="T7" fmla="*/ 57 h 79"/>
                  <a:gd name="T8" fmla="*/ 34 w 34"/>
                  <a:gd name="T9" fmla="*/ 30 h 79"/>
                  <a:gd name="T10" fmla="*/ 23 w 34"/>
                  <a:gd name="T11" fmla="*/ 0 h 79"/>
                  <a:gd name="T12" fmla="*/ 23 w 34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79">
                    <a:moveTo>
                      <a:pt x="23" y="0"/>
                    </a:moveTo>
                    <a:lnTo>
                      <a:pt x="0" y="38"/>
                    </a:lnTo>
                    <a:lnTo>
                      <a:pt x="9" y="79"/>
                    </a:lnTo>
                    <a:lnTo>
                      <a:pt x="32" y="57"/>
                    </a:lnTo>
                    <a:lnTo>
                      <a:pt x="34" y="3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8" name="Freeform 40"/>
              <p:cNvSpPr>
                <a:spLocks/>
              </p:cNvSpPr>
              <p:nvPr/>
            </p:nvSpPr>
            <p:spPr bwMode="auto">
              <a:xfrm>
                <a:off x="2152" y="1558"/>
                <a:ext cx="38" cy="36"/>
              </a:xfrm>
              <a:custGeom>
                <a:avLst/>
                <a:gdLst>
                  <a:gd name="T0" fmla="*/ 0 w 76"/>
                  <a:gd name="T1" fmla="*/ 0 h 70"/>
                  <a:gd name="T2" fmla="*/ 42 w 76"/>
                  <a:gd name="T3" fmla="*/ 24 h 70"/>
                  <a:gd name="T4" fmla="*/ 59 w 76"/>
                  <a:gd name="T5" fmla="*/ 62 h 70"/>
                  <a:gd name="T6" fmla="*/ 76 w 76"/>
                  <a:gd name="T7" fmla="*/ 70 h 70"/>
                  <a:gd name="T8" fmla="*/ 74 w 76"/>
                  <a:gd name="T9" fmla="*/ 43 h 70"/>
                  <a:gd name="T10" fmla="*/ 49 w 76"/>
                  <a:gd name="T11" fmla="*/ 11 h 70"/>
                  <a:gd name="T12" fmla="*/ 0 w 76"/>
                  <a:gd name="T13" fmla="*/ 0 h 70"/>
                  <a:gd name="T14" fmla="*/ 0 w 76"/>
                  <a:gd name="T1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0">
                    <a:moveTo>
                      <a:pt x="0" y="0"/>
                    </a:moveTo>
                    <a:lnTo>
                      <a:pt x="42" y="24"/>
                    </a:lnTo>
                    <a:lnTo>
                      <a:pt x="59" y="62"/>
                    </a:lnTo>
                    <a:lnTo>
                      <a:pt x="76" y="70"/>
                    </a:lnTo>
                    <a:lnTo>
                      <a:pt x="74" y="43"/>
                    </a:lnTo>
                    <a:lnTo>
                      <a:pt x="4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9" name="Freeform 41"/>
              <p:cNvSpPr>
                <a:spLocks/>
              </p:cNvSpPr>
              <p:nvPr/>
            </p:nvSpPr>
            <p:spPr bwMode="auto">
              <a:xfrm>
                <a:off x="2264" y="1643"/>
                <a:ext cx="34" cy="100"/>
              </a:xfrm>
              <a:custGeom>
                <a:avLst/>
                <a:gdLst>
                  <a:gd name="T0" fmla="*/ 69 w 69"/>
                  <a:gd name="T1" fmla="*/ 199 h 199"/>
                  <a:gd name="T2" fmla="*/ 17 w 69"/>
                  <a:gd name="T3" fmla="*/ 154 h 199"/>
                  <a:gd name="T4" fmla="*/ 0 w 69"/>
                  <a:gd name="T5" fmla="*/ 114 h 199"/>
                  <a:gd name="T6" fmla="*/ 10 w 69"/>
                  <a:gd name="T7" fmla="*/ 0 h 199"/>
                  <a:gd name="T8" fmla="*/ 44 w 69"/>
                  <a:gd name="T9" fmla="*/ 146 h 199"/>
                  <a:gd name="T10" fmla="*/ 69 w 69"/>
                  <a:gd name="T11" fmla="*/ 199 h 199"/>
                  <a:gd name="T12" fmla="*/ 69 w 69"/>
                  <a:gd name="T1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99">
                    <a:moveTo>
                      <a:pt x="69" y="199"/>
                    </a:moveTo>
                    <a:lnTo>
                      <a:pt x="17" y="154"/>
                    </a:lnTo>
                    <a:lnTo>
                      <a:pt x="0" y="114"/>
                    </a:lnTo>
                    <a:lnTo>
                      <a:pt x="10" y="0"/>
                    </a:lnTo>
                    <a:lnTo>
                      <a:pt x="44" y="146"/>
                    </a:lnTo>
                    <a:lnTo>
                      <a:pt x="69" y="199"/>
                    </a:lnTo>
                    <a:lnTo>
                      <a:pt x="69" y="199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0" name="Freeform 42"/>
              <p:cNvSpPr>
                <a:spLocks/>
              </p:cNvSpPr>
              <p:nvPr/>
            </p:nvSpPr>
            <p:spPr bwMode="auto">
              <a:xfrm>
                <a:off x="2130" y="1575"/>
                <a:ext cx="49" cy="119"/>
              </a:xfrm>
              <a:custGeom>
                <a:avLst/>
                <a:gdLst>
                  <a:gd name="T0" fmla="*/ 0 w 99"/>
                  <a:gd name="T1" fmla="*/ 0 h 238"/>
                  <a:gd name="T2" fmla="*/ 21 w 99"/>
                  <a:gd name="T3" fmla="*/ 114 h 238"/>
                  <a:gd name="T4" fmla="*/ 99 w 99"/>
                  <a:gd name="T5" fmla="*/ 238 h 238"/>
                  <a:gd name="T6" fmla="*/ 70 w 99"/>
                  <a:gd name="T7" fmla="*/ 122 h 238"/>
                  <a:gd name="T8" fmla="*/ 0 w 99"/>
                  <a:gd name="T9" fmla="*/ 0 h 238"/>
                  <a:gd name="T10" fmla="*/ 0 w 99"/>
                  <a:gd name="T11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238">
                    <a:moveTo>
                      <a:pt x="0" y="0"/>
                    </a:moveTo>
                    <a:lnTo>
                      <a:pt x="21" y="114"/>
                    </a:lnTo>
                    <a:lnTo>
                      <a:pt x="99" y="238"/>
                    </a:lnTo>
                    <a:lnTo>
                      <a:pt x="70" y="1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1" name="Freeform 43"/>
              <p:cNvSpPr>
                <a:spLocks/>
              </p:cNvSpPr>
              <p:nvPr/>
            </p:nvSpPr>
            <p:spPr bwMode="auto">
              <a:xfrm>
                <a:off x="2265" y="2857"/>
                <a:ext cx="519" cy="367"/>
              </a:xfrm>
              <a:custGeom>
                <a:avLst/>
                <a:gdLst>
                  <a:gd name="T0" fmla="*/ 394 w 1038"/>
                  <a:gd name="T1" fmla="*/ 0 h 736"/>
                  <a:gd name="T2" fmla="*/ 1038 w 1038"/>
                  <a:gd name="T3" fmla="*/ 171 h 736"/>
                  <a:gd name="T4" fmla="*/ 1023 w 1038"/>
                  <a:gd name="T5" fmla="*/ 736 h 736"/>
                  <a:gd name="T6" fmla="*/ 0 w 1038"/>
                  <a:gd name="T7" fmla="*/ 730 h 736"/>
                  <a:gd name="T8" fmla="*/ 2 w 1038"/>
                  <a:gd name="T9" fmla="*/ 236 h 736"/>
                  <a:gd name="T10" fmla="*/ 414 w 1038"/>
                  <a:gd name="T11" fmla="*/ 198 h 736"/>
                  <a:gd name="T12" fmla="*/ 394 w 1038"/>
                  <a:gd name="T13" fmla="*/ 0 h 736"/>
                  <a:gd name="T14" fmla="*/ 394 w 1038"/>
                  <a:gd name="T15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8" h="736">
                    <a:moveTo>
                      <a:pt x="394" y="0"/>
                    </a:moveTo>
                    <a:lnTo>
                      <a:pt x="1038" y="171"/>
                    </a:lnTo>
                    <a:lnTo>
                      <a:pt x="1023" y="736"/>
                    </a:lnTo>
                    <a:lnTo>
                      <a:pt x="0" y="730"/>
                    </a:lnTo>
                    <a:lnTo>
                      <a:pt x="2" y="236"/>
                    </a:lnTo>
                    <a:lnTo>
                      <a:pt x="414" y="198"/>
                    </a:lnTo>
                    <a:lnTo>
                      <a:pt x="394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788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2" name="Freeform 44"/>
              <p:cNvSpPr>
                <a:spLocks/>
              </p:cNvSpPr>
              <p:nvPr/>
            </p:nvSpPr>
            <p:spPr bwMode="auto">
              <a:xfrm>
                <a:off x="2308" y="1966"/>
                <a:ext cx="393" cy="347"/>
              </a:xfrm>
              <a:custGeom>
                <a:avLst/>
                <a:gdLst>
                  <a:gd name="T0" fmla="*/ 442 w 786"/>
                  <a:gd name="T1" fmla="*/ 74 h 694"/>
                  <a:gd name="T2" fmla="*/ 442 w 786"/>
                  <a:gd name="T3" fmla="*/ 323 h 694"/>
                  <a:gd name="T4" fmla="*/ 786 w 786"/>
                  <a:gd name="T5" fmla="*/ 333 h 694"/>
                  <a:gd name="T6" fmla="*/ 763 w 786"/>
                  <a:gd name="T7" fmla="*/ 688 h 694"/>
                  <a:gd name="T8" fmla="*/ 442 w 786"/>
                  <a:gd name="T9" fmla="*/ 512 h 694"/>
                  <a:gd name="T10" fmla="*/ 597 w 786"/>
                  <a:gd name="T11" fmla="*/ 694 h 694"/>
                  <a:gd name="T12" fmla="*/ 115 w 786"/>
                  <a:gd name="T13" fmla="*/ 333 h 694"/>
                  <a:gd name="T14" fmla="*/ 398 w 786"/>
                  <a:gd name="T15" fmla="*/ 451 h 694"/>
                  <a:gd name="T16" fmla="*/ 0 w 786"/>
                  <a:gd name="T17" fmla="*/ 21 h 694"/>
                  <a:gd name="T18" fmla="*/ 350 w 786"/>
                  <a:gd name="T19" fmla="*/ 0 h 694"/>
                  <a:gd name="T20" fmla="*/ 339 w 786"/>
                  <a:gd name="T21" fmla="*/ 80 h 694"/>
                  <a:gd name="T22" fmla="*/ 442 w 786"/>
                  <a:gd name="T23" fmla="*/ 74 h 694"/>
                  <a:gd name="T24" fmla="*/ 442 w 786"/>
                  <a:gd name="T25" fmla="*/ 7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6" h="694">
                    <a:moveTo>
                      <a:pt x="442" y="74"/>
                    </a:moveTo>
                    <a:lnTo>
                      <a:pt x="442" y="323"/>
                    </a:lnTo>
                    <a:lnTo>
                      <a:pt x="786" y="333"/>
                    </a:lnTo>
                    <a:lnTo>
                      <a:pt x="763" y="688"/>
                    </a:lnTo>
                    <a:lnTo>
                      <a:pt x="442" y="512"/>
                    </a:lnTo>
                    <a:lnTo>
                      <a:pt x="597" y="694"/>
                    </a:lnTo>
                    <a:lnTo>
                      <a:pt x="115" y="333"/>
                    </a:lnTo>
                    <a:lnTo>
                      <a:pt x="398" y="451"/>
                    </a:lnTo>
                    <a:lnTo>
                      <a:pt x="0" y="21"/>
                    </a:lnTo>
                    <a:lnTo>
                      <a:pt x="350" y="0"/>
                    </a:lnTo>
                    <a:lnTo>
                      <a:pt x="339" y="80"/>
                    </a:lnTo>
                    <a:lnTo>
                      <a:pt x="442" y="74"/>
                    </a:lnTo>
                    <a:lnTo>
                      <a:pt x="442" y="74"/>
                    </a:lnTo>
                    <a:close/>
                  </a:path>
                </a:pathLst>
              </a:custGeom>
              <a:solidFill>
                <a:srgbClr val="D3E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3" name="Freeform 45"/>
              <p:cNvSpPr>
                <a:spLocks/>
              </p:cNvSpPr>
              <p:nvPr/>
            </p:nvSpPr>
            <p:spPr bwMode="auto">
              <a:xfrm>
                <a:off x="2445" y="2764"/>
                <a:ext cx="943" cy="171"/>
              </a:xfrm>
              <a:custGeom>
                <a:avLst/>
                <a:gdLst>
                  <a:gd name="T0" fmla="*/ 27 w 1886"/>
                  <a:gd name="T1" fmla="*/ 0 h 340"/>
                  <a:gd name="T2" fmla="*/ 394 w 1886"/>
                  <a:gd name="T3" fmla="*/ 6 h 340"/>
                  <a:gd name="T4" fmla="*/ 1149 w 1886"/>
                  <a:gd name="T5" fmla="*/ 99 h 340"/>
                  <a:gd name="T6" fmla="*/ 1886 w 1886"/>
                  <a:gd name="T7" fmla="*/ 188 h 340"/>
                  <a:gd name="T8" fmla="*/ 677 w 1886"/>
                  <a:gd name="T9" fmla="*/ 340 h 340"/>
                  <a:gd name="T10" fmla="*/ 0 w 1886"/>
                  <a:gd name="T11" fmla="*/ 194 h 340"/>
                  <a:gd name="T12" fmla="*/ 27 w 1886"/>
                  <a:gd name="T13" fmla="*/ 0 h 340"/>
                  <a:gd name="T14" fmla="*/ 27 w 1886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6" h="340">
                    <a:moveTo>
                      <a:pt x="27" y="0"/>
                    </a:moveTo>
                    <a:lnTo>
                      <a:pt x="394" y="6"/>
                    </a:lnTo>
                    <a:lnTo>
                      <a:pt x="1149" y="99"/>
                    </a:lnTo>
                    <a:lnTo>
                      <a:pt x="1886" y="188"/>
                    </a:lnTo>
                    <a:lnTo>
                      <a:pt x="677" y="340"/>
                    </a:lnTo>
                    <a:lnTo>
                      <a:pt x="0" y="194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3E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4" name="Freeform 46"/>
              <p:cNvSpPr>
                <a:spLocks/>
              </p:cNvSpPr>
              <p:nvPr/>
            </p:nvSpPr>
            <p:spPr bwMode="auto">
              <a:xfrm>
                <a:off x="3595" y="1481"/>
                <a:ext cx="94" cy="84"/>
              </a:xfrm>
              <a:custGeom>
                <a:avLst/>
                <a:gdLst>
                  <a:gd name="T0" fmla="*/ 81 w 188"/>
                  <a:gd name="T1" fmla="*/ 70 h 167"/>
                  <a:gd name="T2" fmla="*/ 150 w 188"/>
                  <a:gd name="T3" fmla="*/ 102 h 167"/>
                  <a:gd name="T4" fmla="*/ 188 w 188"/>
                  <a:gd name="T5" fmla="*/ 76 h 167"/>
                  <a:gd name="T6" fmla="*/ 76 w 188"/>
                  <a:gd name="T7" fmla="*/ 0 h 167"/>
                  <a:gd name="T8" fmla="*/ 0 w 188"/>
                  <a:gd name="T9" fmla="*/ 167 h 167"/>
                  <a:gd name="T10" fmla="*/ 81 w 188"/>
                  <a:gd name="T11" fmla="*/ 70 h 167"/>
                  <a:gd name="T12" fmla="*/ 81 w 188"/>
                  <a:gd name="T13" fmla="*/ 7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67">
                    <a:moveTo>
                      <a:pt x="81" y="70"/>
                    </a:moveTo>
                    <a:lnTo>
                      <a:pt x="150" y="102"/>
                    </a:lnTo>
                    <a:lnTo>
                      <a:pt x="188" y="76"/>
                    </a:lnTo>
                    <a:lnTo>
                      <a:pt x="76" y="0"/>
                    </a:lnTo>
                    <a:lnTo>
                      <a:pt x="0" y="167"/>
                    </a:lnTo>
                    <a:lnTo>
                      <a:pt x="81" y="70"/>
                    </a:lnTo>
                    <a:lnTo>
                      <a:pt x="81" y="7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5" name="Freeform 47"/>
              <p:cNvSpPr>
                <a:spLocks/>
              </p:cNvSpPr>
              <p:nvPr/>
            </p:nvSpPr>
            <p:spPr bwMode="auto">
              <a:xfrm>
                <a:off x="3738" y="1546"/>
                <a:ext cx="163" cy="54"/>
              </a:xfrm>
              <a:custGeom>
                <a:avLst/>
                <a:gdLst>
                  <a:gd name="T0" fmla="*/ 0 w 327"/>
                  <a:gd name="T1" fmla="*/ 0 h 108"/>
                  <a:gd name="T2" fmla="*/ 106 w 327"/>
                  <a:gd name="T3" fmla="*/ 108 h 108"/>
                  <a:gd name="T4" fmla="*/ 232 w 327"/>
                  <a:gd name="T5" fmla="*/ 103 h 108"/>
                  <a:gd name="T6" fmla="*/ 327 w 327"/>
                  <a:gd name="T7" fmla="*/ 108 h 108"/>
                  <a:gd name="T8" fmla="*/ 268 w 327"/>
                  <a:gd name="T9" fmla="*/ 59 h 108"/>
                  <a:gd name="T10" fmla="*/ 129 w 327"/>
                  <a:gd name="T11" fmla="*/ 44 h 108"/>
                  <a:gd name="T12" fmla="*/ 0 w 327"/>
                  <a:gd name="T13" fmla="*/ 0 h 108"/>
                  <a:gd name="T14" fmla="*/ 0 w 327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7" h="108">
                    <a:moveTo>
                      <a:pt x="0" y="0"/>
                    </a:moveTo>
                    <a:lnTo>
                      <a:pt x="106" y="108"/>
                    </a:lnTo>
                    <a:lnTo>
                      <a:pt x="232" y="103"/>
                    </a:lnTo>
                    <a:lnTo>
                      <a:pt x="327" y="108"/>
                    </a:lnTo>
                    <a:lnTo>
                      <a:pt x="268" y="59"/>
                    </a:lnTo>
                    <a:lnTo>
                      <a:pt x="129" y="4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6" name="Freeform 48"/>
              <p:cNvSpPr>
                <a:spLocks/>
              </p:cNvSpPr>
              <p:nvPr/>
            </p:nvSpPr>
            <p:spPr bwMode="auto">
              <a:xfrm>
                <a:off x="3913" y="1649"/>
                <a:ext cx="104" cy="263"/>
              </a:xfrm>
              <a:custGeom>
                <a:avLst/>
                <a:gdLst>
                  <a:gd name="T0" fmla="*/ 0 w 209"/>
                  <a:gd name="T1" fmla="*/ 0 h 527"/>
                  <a:gd name="T2" fmla="*/ 85 w 209"/>
                  <a:gd name="T3" fmla="*/ 295 h 527"/>
                  <a:gd name="T4" fmla="*/ 209 w 209"/>
                  <a:gd name="T5" fmla="*/ 527 h 527"/>
                  <a:gd name="T6" fmla="*/ 117 w 209"/>
                  <a:gd name="T7" fmla="*/ 227 h 527"/>
                  <a:gd name="T8" fmla="*/ 197 w 209"/>
                  <a:gd name="T9" fmla="*/ 327 h 527"/>
                  <a:gd name="T10" fmla="*/ 193 w 209"/>
                  <a:gd name="T11" fmla="*/ 204 h 527"/>
                  <a:gd name="T12" fmla="*/ 112 w 209"/>
                  <a:gd name="T13" fmla="*/ 6 h 527"/>
                  <a:gd name="T14" fmla="*/ 0 w 209"/>
                  <a:gd name="T15" fmla="*/ 0 h 527"/>
                  <a:gd name="T16" fmla="*/ 0 w 209"/>
                  <a:gd name="T1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527">
                    <a:moveTo>
                      <a:pt x="0" y="0"/>
                    </a:moveTo>
                    <a:lnTo>
                      <a:pt x="85" y="295"/>
                    </a:lnTo>
                    <a:lnTo>
                      <a:pt x="209" y="527"/>
                    </a:lnTo>
                    <a:lnTo>
                      <a:pt x="117" y="227"/>
                    </a:lnTo>
                    <a:lnTo>
                      <a:pt x="197" y="327"/>
                    </a:lnTo>
                    <a:lnTo>
                      <a:pt x="193" y="204"/>
                    </a:lnTo>
                    <a:lnTo>
                      <a:pt x="1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7" name="Freeform 49"/>
              <p:cNvSpPr>
                <a:spLocks/>
              </p:cNvSpPr>
              <p:nvPr/>
            </p:nvSpPr>
            <p:spPr bwMode="auto">
              <a:xfrm>
                <a:off x="3913" y="1877"/>
                <a:ext cx="110" cy="140"/>
              </a:xfrm>
              <a:custGeom>
                <a:avLst/>
                <a:gdLst>
                  <a:gd name="T0" fmla="*/ 0 w 220"/>
                  <a:gd name="T1" fmla="*/ 0 h 281"/>
                  <a:gd name="T2" fmla="*/ 26 w 220"/>
                  <a:gd name="T3" fmla="*/ 123 h 281"/>
                  <a:gd name="T4" fmla="*/ 123 w 220"/>
                  <a:gd name="T5" fmla="*/ 281 h 281"/>
                  <a:gd name="T6" fmla="*/ 112 w 220"/>
                  <a:gd name="T7" fmla="*/ 199 h 281"/>
                  <a:gd name="T8" fmla="*/ 220 w 220"/>
                  <a:gd name="T9" fmla="*/ 210 h 281"/>
                  <a:gd name="T10" fmla="*/ 74 w 220"/>
                  <a:gd name="T11" fmla="*/ 129 h 281"/>
                  <a:gd name="T12" fmla="*/ 0 w 220"/>
                  <a:gd name="T13" fmla="*/ 0 h 281"/>
                  <a:gd name="T14" fmla="*/ 0 w 220"/>
                  <a:gd name="T1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" h="281">
                    <a:moveTo>
                      <a:pt x="0" y="0"/>
                    </a:moveTo>
                    <a:lnTo>
                      <a:pt x="26" y="123"/>
                    </a:lnTo>
                    <a:lnTo>
                      <a:pt x="123" y="281"/>
                    </a:lnTo>
                    <a:lnTo>
                      <a:pt x="112" y="199"/>
                    </a:lnTo>
                    <a:lnTo>
                      <a:pt x="220" y="210"/>
                    </a:lnTo>
                    <a:lnTo>
                      <a:pt x="74" y="1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8" name="Freeform 50"/>
              <p:cNvSpPr>
                <a:spLocks/>
              </p:cNvSpPr>
              <p:nvPr/>
            </p:nvSpPr>
            <p:spPr bwMode="auto">
              <a:xfrm>
                <a:off x="3539" y="2106"/>
                <a:ext cx="145" cy="67"/>
              </a:xfrm>
              <a:custGeom>
                <a:avLst/>
                <a:gdLst>
                  <a:gd name="T0" fmla="*/ 27 w 289"/>
                  <a:gd name="T1" fmla="*/ 53 h 135"/>
                  <a:gd name="T2" fmla="*/ 194 w 289"/>
                  <a:gd name="T3" fmla="*/ 76 h 135"/>
                  <a:gd name="T4" fmla="*/ 257 w 289"/>
                  <a:gd name="T5" fmla="*/ 135 h 135"/>
                  <a:gd name="T6" fmla="*/ 289 w 289"/>
                  <a:gd name="T7" fmla="*/ 43 h 135"/>
                  <a:gd name="T8" fmla="*/ 101 w 289"/>
                  <a:gd name="T9" fmla="*/ 15 h 135"/>
                  <a:gd name="T10" fmla="*/ 0 w 289"/>
                  <a:gd name="T11" fmla="*/ 0 h 135"/>
                  <a:gd name="T12" fmla="*/ 27 w 289"/>
                  <a:gd name="T13" fmla="*/ 53 h 135"/>
                  <a:gd name="T14" fmla="*/ 27 w 289"/>
                  <a:gd name="T15" fmla="*/ 5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135">
                    <a:moveTo>
                      <a:pt x="27" y="53"/>
                    </a:moveTo>
                    <a:lnTo>
                      <a:pt x="194" y="76"/>
                    </a:lnTo>
                    <a:lnTo>
                      <a:pt x="257" y="135"/>
                    </a:lnTo>
                    <a:lnTo>
                      <a:pt x="289" y="43"/>
                    </a:lnTo>
                    <a:lnTo>
                      <a:pt x="101" y="15"/>
                    </a:lnTo>
                    <a:lnTo>
                      <a:pt x="0" y="0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9" name="Freeform 51"/>
              <p:cNvSpPr>
                <a:spLocks/>
              </p:cNvSpPr>
              <p:nvPr/>
            </p:nvSpPr>
            <p:spPr bwMode="auto">
              <a:xfrm>
                <a:off x="3875" y="2119"/>
                <a:ext cx="104" cy="81"/>
              </a:xfrm>
              <a:custGeom>
                <a:avLst/>
                <a:gdLst>
                  <a:gd name="T0" fmla="*/ 205 w 209"/>
                  <a:gd name="T1" fmla="*/ 44 h 162"/>
                  <a:gd name="T2" fmla="*/ 209 w 209"/>
                  <a:gd name="T3" fmla="*/ 150 h 162"/>
                  <a:gd name="T4" fmla="*/ 117 w 209"/>
                  <a:gd name="T5" fmla="*/ 162 h 162"/>
                  <a:gd name="T6" fmla="*/ 43 w 209"/>
                  <a:gd name="T7" fmla="*/ 112 h 162"/>
                  <a:gd name="T8" fmla="*/ 114 w 209"/>
                  <a:gd name="T9" fmla="*/ 118 h 162"/>
                  <a:gd name="T10" fmla="*/ 114 w 209"/>
                  <a:gd name="T11" fmla="*/ 44 h 162"/>
                  <a:gd name="T12" fmla="*/ 0 w 209"/>
                  <a:gd name="T13" fmla="*/ 0 h 162"/>
                  <a:gd name="T14" fmla="*/ 123 w 209"/>
                  <a:gd name="T15" fmla="*/ 17 h 162"/>
                  <a:gd name="T16" fmla="*/ 205 w 209"/>
                  <a:gd name="T17" fmla="*/ 44 h 162"/>
                  <a:gd name="T18" fmla="*/ 205 w 209"/>
                  <a:gd name="T19" fmla="*/ 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162">
                    <a:moveTo>
                      <a:pt x="205" y="44"/>
                    </a:moveTo>
                    <a:lnTo>
                      <a:pt x="209" y="150"/>
                    </a:lnTo>
                    <a:lnTo>
                      <a:pt x="117" y="162"/>
                    </a:lnTo>
                    <a:lnTo>
                      <a:pt x="43" y="112"/>
                    </a:lnTo>
                    <a:lnTo>
                      <a:pt x="114" y="118"/>
                    </a:lnTo>
                    <a:lnTo>
                      <a:pt x="114" y="44"/>
                    </a:lnTo>
                    <a:lnTo>
                      <a:pt x="0" y="0"/>
                    </a:lnTo>
                    <a:lnTo>
                      <a:pt x="123" y="17"/>
                    </a:lnTo>
                    <a:lnTo>
                      <a:pt x="205" y="44"/>
                    </a:lnTo>
                    <a:lnTo>
                      <a:pt x="205" y="44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0" name="Freeform 52"/>
              <p:cNvSpPr>
                <a:spLocks/>
              </p:cNvSpPr>
              <p:nvPr/>
            </p:nvSpPr>
            <p:spPr bwMode="auto">
              <a:xfrm>
                <a:off x="3789" y="2113"/>
                <a:ext cx="86" cy="116"/>
              </a:xfrm>
              <a:custGeom>
                <a:avLst/>
                <a:gdLst>
                  <a:gd name="T0" fmla="*/ 0 w 172"/>
                  <a:gd name="T1" fmla="*/ 82 h 232"/>
                  <a:gd name="T2" fmla="*/ 172 w 172"/>
                  <a:gd name="T3" fmla="*/ 232 h 232"/>
                  <a:gd name="T4" fmla="*/ 130 w 172"/>
                  <a:gd name="T5" fmla="*/ 93 h 232"/>
                  <a:gd name="T6" fmla="*/ 134 w 172"/>
                  <a:gd name="T7" fmla="*/ 188 h 232"/>
                  <a:gd name="T8" fmla="*/ 42 w 172"/>
                  <a:gd name="T9" fmla="*/ 76 h 232"/>
                  <a:gd name="T10" fmla="*/ 80 w 172"/>
                  <a:gd name="T11" fmla="*/ 0 h 232"/>
                  <a:gd name="T12" fmla="*/ 0 w 172"/>
                  <a:gd name="T13" fmla="*/ 82 h 232"/>
                  <a:gd name="T14" fmla="*/ 0 w 172"/>
                  <a:gd name="T15" fmla="*/ 8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232">
                    <a:moveTo>
                      <a:pt x="0" y="82"/>
                    </a:moveTo>
                    <a:lnTo>
                      <a:pt x="172" y="232"/>
                    </a:lnTo>
                    <a:lnTo>
                      <a:pt x="130" y="93"/>
                    </a:lnTo>
                    <a:lnTo>
                      <a:pt x="134" y="188"/>
                    </a:lnTo>
                    <a:lnTo>
                      <a:pt x="42" y="76"/>
                    </a:lnTo>
                    <a:lnTo>
                      <a:pt x="80" y="0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1" name="Freeform 53"/>
              <p:cNvSpPr>
                <a:spLocks/>
              </p:cNvSpPr>
              <p:nvPr/>
            </p:nvSpPr>
            <p:spPr bwMode="auto">
              <a:xfrm>
                <a:off x="3714" y="2119"/>
                <a:ext cx="75" cy="91"/>
              </a:xfrm>
              <a:custGeom>
                <a:avLst/>
                <a:gdLst>
                  <a:gd name="T0" fmla="*/ 0 w 150"/>
                  <a:gd name="T1" fmla="*/ 12 h 183"/>
                  <a:gd name="T2" fmla="*/ 150 w 150"/>
                  <a:gd name="T3" fmla="*/ 183 h 183"/>
                  <a:gd name="T4" fmla="*/ 63 w 150"/>
                  <a:gd name="T5" fmla="*/ 0 h 183"/>
                  <a:gd name="T6" fmla="*/ 0 w 150"/>
                  <a:gd name="T7" fmla="*/ 12 h 183"/>
                  <a:gd name="T8" fmla="*/ 0 w 150"/>
                  <a:gd name="T9" fmla="*/ 1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83">
                    <a:moveTo>
                      <a:pt x="0" y="12"/>
                    </a:moveTo>
                    <a:lnTo>
                      <a:pt x="150" y="183"/>
                    </a:lnTo>
                    <a:lnTo>
                      <a:pt x="63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2" name="Freeform 54"/>
              <p:cNvSpPr>
                <a:spLocks/>
              </p:cNvSpPr>
              <p:nvPr/>
            </p:nvSpPr>
            <p:spPr bwMode="auto">
              <a:xfrm>
                <a:off x="4007" y="2100"/>
                <a:ext cx="62" cy="89"/>
              </a:xfrm>
              <a:custGeom>
                <a:avLst/>
                <a:gdLst>
                  <a:gd name="T0" fmla="*/ 0 w 123"/>
                  <a:gd name="T1" fmla="*/ 82 h 179"/>
                  <a:gd name="T2" fmla="*/ 91 w 123"/>
                  <a:gd name="T3" fmla="*/ 179 h 179"/>
                  <a:gd name="T4" fmla="*/ 53 w 123"/>
                  <a:gd name="T5" fmla="*/ 88 h 179"/>
                  <a:gd name="T6" fmla="*/ 123 w 123"/>
                  <a:gd name="T7" fmla="*/ 141 h 179"/>
                  <a:gd name="T8" fmla="*/ 5 w 123"/>
                  <a:gd name="T9" fmla="*/ 0 h 179"/>
                  <a:gd name="T10" fmla="*/ 38 w 123"/>
                  <a:gd name="T11" fmla="*/ 97 h 179"/>
                  <a:gd name="T12" fmla="*/ 0 w 123"/>
                  <a:gd name="T13" fmla="*/ 82 h 179"/>
                  <a:gd name="T14" fmla="*/ 0 w 123"/>
                  <a:gd name="T15" fmla="*/ 8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79">
                    <a:moveTo>
                      <a:pt x="0" y="82"/>
                    </a:moveTo>
                    <a:lnTo>
                      <a:pt x="91" y="179"/>
                    </a:lnTo>
                    <a:lnTo>
                      <a:pt x="53" y="88"/>
                    </a:lnTo>
                    <a:lnTo>
                      <a:pt x="123" y="141"/>
                    </a:lnTo>
                    <a:lnTo>
                      <a:pt x="5" y="0"/>
                    </a:lnTo>
                    <a:lnTo>
                      <a:pt x="38" y="9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3" name="Freeform 55"/>
              <p:cNvSpPr>
                <a:spLocks/>
              </p:cNvSpPr>
              <p:nvPr/>
            </p:nvSpPr>
            <p:spPr bwMode="auto">
              <a:xfrm>
                <a:off x="3762" y="2399"/>
                <a:ext cx="156" cy="546"/>
              </a:xfrm>
              <a:custGeom>
                <a:avLst/>
                <a:gdLst>
                  <a:gd name="T0" fmla="*/ 141 w 312"/>
                  <a:gd name="T1" fmla="*/ 152 h 1093"/>
                  <a:gd name="T2" fmla="*/ 88 w 312"/>
                  <a:gd name="T3" fmla="*/ 399 h 1093"/>
                  <a:gd name="T4" fmla="*/ 0 w 312"/>
                  <a:gd name="T5" fmla="*/ 426 h 1093"/>
                  <a:gd name="T6" fmla="*/ 211 w 312"/>
                  <a:gd name="T7" fmla="*/ 452 h 1093"/>
                  <a:gd name="T8" fmla="*/ 217 w 312"/>
                  <a:gd name="T9" fmla="*/ 899 h 1093"/>
                  <a:gd name="T10" fmla="*/ 276 w 312"/>
                  <a:gd name="T11" fmla="*/ 652 h 1093"/>
                  <a:gd name="T12" fmla="*/ 312 w 312"/>
                  <a:gd name="T13" fmla="*/ 1093 h 1093"/>
                  <a:gd name="T14" fmla="*/ 291 w 312"/>
                  <a:gd name="T15" fmla="*/ 464 h 1093"/>
                  <a:gd name="T16" fmla="*/ 238 w 312"/>
                  <a:gd name="T17" fmla="*/ 103 h 1093"/>
                  <a:gd name="T18" fmla="*/ 211 w 312"/>
                  <a:gd name="T19" fmla="*/ 0 h 1093"/>
                  <a:gd name="T20" fmla="*/ 141 w 312"/>
                  <a:gd name="T21" fmla="*/ 152 h 1093"/>
                  <a:gd name="T22" fmla="*/ 141 w 312"/>
                  <a:gd name="T23" fmla="*/ 152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1093">
                    <a:moveTo>
                      <a:pt x="141" y="152"/>
                    </a:moveTo>
                    <a:lnTo>
                      <a:pt x="88" y="399"/>
                    </a:lnTo>
                    <a:lnTo>
                      <a:pt x="0" y="426"/>
                    </a:lnTo>
                    <a:lnTo>
                      <a:pt x="211" y="452"/>
                    </a:lnTo>
                    <a:lnTo>
                      <a:pt x="217" y="899"/>
                    </a:lnTo>
                    <a:lnTo>
                      <a:pt x="276" y="652"/>
                    </a:lnTo>
                    <a:lnTo>
                      <a:pt x="312" y="1093"/>
                    </a:lnTo>
                    <a:lnTo>
                      <a:pt x="291" y="464"/>
                    </a:lnTo>
                    <a:lnTo>
                      <a:pt x="238" y="103"/>
                    </a:lnTo>
                    <a:lnTo>
                      <a:pt x="211" y="0"/>
                    </a:lnTo>
                    <a:lnTo>
                      <a:pt x="141" y="152"/>
                    </a:lnTo>
                    <a:lnTo>
                      <a:pt x="141" y="152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4" name="Freeform 56"/>
              <p:cNvSpPr>
                <a:spLocks/>
              </p:cNvSpPr>
              <p:nvPr/>
            </p:nvSpPr>
            <p:spPr bwMode="auto">
              <a:xfrm>
                <a:off x="3810" y="2472"/>
                <a:ext cx="87" cy="228"/>
              </a:xfrm>
              <a:custGeom>
                <a:avLst/>
                <a:gdLst>
                  <a:gd name="T0" fmla="*/ 97 w 173"/>
                  <a:gd name="T1" fmla="*/ 0 h 457"/>
                  <a:gd name="T2" fmla="*/ 50 w 173"/>
                  <a:gd name="T3" fmla="*/ 248 h 457"/>
                  <a:gd name="T4" fmla="*/ 0 w 173"/>
                  <a:gd name="T5" fmla="*/ 265 h 457"/>
                  <a:gd name="T6" fmla="*/ 135 w 173"/>
                  <a:gd name="T7" fmla="*/ 286 h 457"/>
                  <a:gd name="T8" fmla="*/ 135 w 173"/>
                  <a:gd name="T9" fmla="*/ 457 h 457"/>
                  <a:gd name="T10" fmla="*/ 173 w 173"/>
                  <a:gd name="T11" fmla="*/ 286 h 457"/>
                  <a:gd name="T12" fmla="*/ 97 w 173"/>
                  <a:gd name="T13" fmla="*/ 0 h 457"/>
                  <a:gd name="T14" fmla="*/ 97 w 173"/>
                  <a:gd name="T1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457">
                    <a:moveTo>
                      <a:pt x="97" y="0"/>
                    </a:moveTo>
                    <a:lnTo>
                      <a:pt x="50" y="248"/>
                    </a:lnTo>
                    <a:lnTo>
                      <a:pt x="0" y="265"/>
                    </a:lnTo>
                    <a:lnTo>
                      <a:pt x="135" y="286"/>
                    </a:lnTo>
                    <a:lnTo>
                      <a:pt x="135" y="457"/>
                    </a:lnTo>
                    <a:lnTo>
                      <a:pt x="173" y="286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5" name="Freeform 57"/>
              <p:cNvSpPr>
                <a:spLocks/>
              </p:cNvSpPr>
              <p:nvPr/>
            </p:nvSpPr>
            <p:spPr bwMode="auto">
              <a:xfrm>
                <a:off x="3934" y="1665"/>
                <a:ext cx="64" cy="129"/>
              </a:xfrm>
              <a:custGeom>
                <a:avLst/>
                <a:gdLst>
                  <a:gd name="T0" fmla="*/ 0 w 130"/>
                  <a:gd name="T1" fmla="*/ 0 h 258"/>
                  <a:gd name="T2" fmla="*/ 59 w 130"/>
                  <a:gd name="T3" fmla="*/ 258 h 258"/>
                  <a:gd name="T4" fmla="*/ 76 w 130"/>
                  <a:gd name="T5" fmla="*/ 155 h 258"/>
                  <a:gd name="T6" fmla="*/ 130 w 130"/>
                  <a:gd name="T7" fmla="*/ 214 h 258"/>
                  <a:gd name="T8" fmla="*/ 120 w 130"/>
                  <a:gd name="T9" fmla="*/ 106 h 258"/>
                  <a:gd name="T10" fmla="*/ 59 w 130"/>
                  <a:gd name="T11" fmla="*/ 0 h 258"/>
                  <a:gd name="T12" fmla="*/ 0 w 130"/>
                  <a:gd name="T13" fmla="*/ 0 h 258"/>
                  <a:gd name="T14" fmla="*/ 0 w 130"/>
                  <a:gd name="T1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58">
                    <a:moveTo>
                      <a:pt x="0" y="0"/>
                    </a:moveTo>
                    <a:lnTo>
                      <a:pt x="59" y="258"/>
                    </a:lnTo>
                    <a:lnTo>
                      <a:pt x="76" y="155"/>
                    </a:lnTo>
                    <a:lnTo>
                      <a:pt x="130" y="214"/>
                    </a:lnTo>
                    <a:lnTo>
                      <a:pt x="120" y="106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6" name="Freeform 58"/>
              <p:cNvSpPr>
                <a:spLocks/>
              </p:cNvSpPr>
              <p:nvPr/>
            </p:nvSpPr>
            <p:spPr bwMode="auto">
              <a:xfrm>
                <a:off x="3735" y="1541"/>
                <a:ext cx="166" cy="49"/>
              </a:xfrm>
              <a:custGeom>
                <a:avLst/>
                <a:gdLst>
                  <a:gd name="T0" fmla="*/ 86 w 333"/>
                  <a:gd name="T1" fmla="*/ 58 h 96"/>
                  <a:gd name="T2" fmla="*/ 145 w 333"/>
                  <a:gd name="T3" fmla="*/ 91 h 96"/>
                  <a:gd name="T4" fmla="*/ 333 w 333"/>
                  <a:gd name="T5" fmla="*/ 96 h 96"/>
                  <a:gd name="T6" fmla="*/ 253 w 333"/>
                  <a:gd name="T7" fmla="*/ 47 h 96"/>
                  <a:gd name="T8" fmla="*/ 141 w 333"/>
                  <a:gd name="T9" fmla="*/ 47 h 96"/>
                  <a:gd name="T10" fmla="*/ 0 w 333"/>
                  <a:gd name="T11" fmla="*/ 0 h 96"/>
                  <a:gd name="T12" fmla="*/ 86 w 333"/>
                  <a:gd name="T13" fmla="*/ 58 h 96"/>
                  <a:gd name="T14" fmla="*/ 86 w 333"/>
                  <a:gd name="T15" fmla="*/ 5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96">
                    <a:moveTo>
                      <a:pt x="86" y="58"/>
                    </a:moveTo>
                    <a:lnTo>
                      <a:pt x="145" y="91"/>
                    </a:lnTo>
                    <a:lnTo>
                      <a:pt x="333" y="96"/>
                    </a:lnTo>
                    <a:lnTo>
                      <a:pt x="253" y="47"/>
                    </a:lnTo>
                    <a:lnTo>
                      <a:pt x="141" y="47"/>
                    </a:lnTo>
                    <a:lnTo>
                      <a:pt x="0" y="0"/>
                    </a:lnTo>
                    <a:lnTo>
                      <a:pt x="86" y="58"/>
                    </a:lnTo>
                    <a:lnTo>
                      <a:pt x="86" y="58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7" name="Freeform 59"/>
              <p:cNvSpPr>
                <a:spLocks/>
              </p:cNvSpPr>
              <p:nvPr/>
            </p:nvSpPr>
            <p:spPr bwMode="auto">
              <a:xfrm>
                <a:off x="3628" y="1479"/>
                <a:ext cx="45" cy="62"/>
              </a:xfrm>
              <a:custGeom>
                <a:avLst/>
                <a:gdLst>
                  <a:gd name="T0" fmla="*/ 0 w 91"/>
                  <a:gd name="T1" fmla="*/ 42 h 124"/>
                  <a:gd name="T2" fmla="*/ 91 w 91"/>
                  <a:gd name="T3" fmla="*/ 124 h 124"/>
                  <a:gd name="T4" fmla="*/ 80 w 91"/>
                  <a:gd name="T5" fmla="*/ 80 h 124"/>
                  <a:gd name="T6" fmla="*/ 12 w 91"/>
                  <a:gd name="T7" fmla="*/ 0 h 124"/>
                  <a:gd name="T8" fmla="*/ 0 w 91"/>
                  <a:gd name="T9" fmla="*/ 42 h 124"/>
                  <a:gd name="T10" fmla="*/ 0 w 91"/>
                  <a:gd name="T11" fmla="*/ 4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24">
                    <a:moveTo>
                      <a:pt x="0" y="42"/>
                    </a:moveTo>
                    <a:lnTo>
                      <a:pt x="91" y="124"/>
                    </a:lnTo>
                    <a:lnTo>
                      <a:pt x="80" y="80"/>
                    </a:lnTo>
                    <a:lnTo>
                      <a:pt x="12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8" name="Freeform 60"/>
              <p:cNvSpPr>
                <a:spLocks/>
              </p:cNvSpPr>
              <p:nvPr/>
            </p:nvSpPr>
            <p:spPr bwMode="auto">
              <a:xfrm>
                <a:off x="3544" y="1843"/>
                <a:ext cx="216" cy="110"/>
              </a:xfrm>
              <a:custGeom>
                <a:avLst/>
                <a:gdLst>
                  <a:gd name="T0" fmla="*/ 0 w 431"/>
                  <a:gd name="T1" fmla="*/ 221 h 221"/>
                  <a:gd name="T2" fmla="*/ 340 w 431"/>
                  <a:gd name="T3" fmla="*/ 177 h 221"/>
                  <a:gd name="T4" fmla="*/ 431 w 431"/>
                  <a:gd name="T5" fmla="*/ 133 h 221"/>
                  <a:gd name="T6" fmla="*/ 409 w 431"/>
                  <a:gd name="T7" fmla="*/ 0 h 221"/>
                  <a:gd name="T8" fmla="*/ 87 w 431"/>
                  <a:gd name="T9" fmla="*/ 59 h 221"/>
                  <a:gd name="T10" fmla="*/ 0 w 431"/>
                  <a:gd name="T11" fmla="*/ 221 h 221"/>
                  <a:gd name="T12" fmla="*/ 0 w 431"/>
                  <a:gd name="T1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1" h="221">
                    <a:moveTo>
                      <a:pt x="0" y="221"/>
                    </a:moveTo>
                    <a:lnTo>
                      <a:pt x="340" y="177"/>
                    </a:lnTo>
                    <a:lnTo>
                      <a:pt x="431" y="133"/>
                    </a:lnTo>
                    <a:lnTo>
                      <a:pt x="409" y="0"/>
                    </a:lnTo>
                    <a:lnTo>
                      <a:pt x="87" y="59"/>
                    </a:lnTo>
                    <a:lnTo>
                      <a:pt x="0" y="221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CC8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9" name="Freeform 61"/>
              <p:cNvSpPr>
                <a:spLocks/>
              </p:cNvSpPr>
              <p:nvPr/>
            </p:nvSpPr>
            <p:spPr bwMode="auto">
              <a:xfrm>
                <a:off x="3468" y="1497"/>
                <a:ext cx="133" cy="173"/>
              </a:xfrm>
              <a:custGeom>
                <a:avLst/>
                <a:gdLst>
                  <a:gd name="T0" fmla="*/ 0 w 266"/>
                  <a:gd name="T1" fmla="*/ 299 h 346"/>
                  <a:gd name="T2" fmla="*/ 74 w 266"/>
                  <a:gd name="T3" fmla="*/ 325 h 346"/>
                  <a:gd name="T4" fmla="*/ 103 w 266"/>
                  <a:gd name="T5" fmla="*/ 346 h 346"/>
                  <a:gd name="T6" fmla="*/ 266 w 266"/>
                  <a:gd name="T7" fmla="*/ 0 h 346"/>
                  <a:gd name="T8" fmla="*/ 198 w 266"/>
                  <a:gd name="T9" fmla="*/ 103 h 346"/>
                  <a:gd name="T10" fmla="*/ 28 w 266"/>
                  <a:gd name="T11" fmla="*/ 259 h 346"/>
                  <a:gd name="T12" fmla="*/ 0 w 266"/>
                  <a:gd name="T13" fmla="*/ 299 h 346"/>
                  <a:gd name="T14" fmla="*/ 0 w 266"/>
                  <a:gd name="T15" fmla="*/ 299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" h="346">
                    <a:moveTo>
                      <a:pt x="0" y="299"/>
                    </a:moveTo>
                    <a:lnTo>
                      <a:pt x="74" y="325"/>
                    </a:lnTo>
                    <a:lnTo>
                      <a:pt x="103" y="346"/>
                    </a:lnTo>
                    <a:lnTo>
                      <a:pt x="266" y="0"/>
                    </a:lnTo>
                    <a:lnTo>
                      <a:pt x="198" y="103"/>
                    </a:lnTo>
                    <a:lnTo>
                      <a:pt x="28" y="259"/>
                    </a:ln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0" name="Freeform 62"/>
              <p:cNvSpPr>
                <a:spLocks/>
              </p:cNvSpPr>
              <p:nvPr/>
            </p:nvSpPr>
            <p:spPr bwMode="auto">
              <a:xfrm>
                <a:off x="3429" y="1662"/>
                <a:ext cx="81" cy="296"/>
              </a:xfrm>
              <a:custGeom>
                <a:avLst/>
                <a:gdLst>
                  <a:gd name="T0" fmla="*/ 161 w 161"/>
                  <a:gd name="T1" fmla="*/ 47 h 591"/>
                  <a:gd name="T2" fmla="*/ 112 w 161"/>
                  <a:gd name="T3" fmla="*/ 123 h 591"/>
                  <a:gd name="T4" fmla="*/ 142 w 161"/>
                  <a:gd name="T5" fmla="*/ 220 h 591"/>
                  <a:gd name="T6" fmla="*/ 0 w 161"/>
                  <a:gd name="T7" fmla="*/ 591 h 591"/>
                  <a:gd name="T8" fmla="*/ 70 w 161"/>
                  <a:gd name="T9" fmla="*/ 239 h 591"/>
                  <a:gd name="T10" fmla="*/ 47 w 161"/>
                  <a:gd name="T11" fmla="*/ 89 h 591"/>
                  <a:gd name="T12" fmla="*/ 99 w 161"/>
                  <a:gd name="T13" fmla="*/ 0 h 591"/>
                  <a:gd name="T14" fmla="*/ 161 w 161"/>
                  <a:gd name="T15" fmla="*/ 47 h 591"/>
                  <a:gd name="T16" fmla="*/ 161 w 161"/>
                  <a:gd name="T17" fmla="*/ 47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591">
                    <a:moveTo>
                      <a:pt x="161" y="47"/>
                    </a:moveTo>
                    <a:lnTo>
                      <a:pt x="112" y="123"/>
                    </a:lnTo>
                    <a:lnTo>
                      <a:pt x="142" y="220"/>
                    </a:lnTo>
                    <a:lnTo>
                      <a:pt x="0" y="591"/>
                    </a:lnTo>
                    <a:lnTo>
                      <a:pt x="70" y="239"/>
                    </a:lnTo>
                    <a:lnTo>
                      <a:pt x="47" y="89"/>
                    </a:lnTo>
                    <a:lnTo>
                      <a:pt x="99" y="0"/>
                    </a:lnTo>
                    <a:lnTo>
                      <a:pt x="161" y="47"/>
                    </a:lnTo>
                    <a:lnTo>
                      <a:pt x="161" y="4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1" name="Freeform 63"/>
              <p:cNvSpPr>
                <a:spLocks/>
              </p:cNvSpPr>
              <p:nvPr/>
            </p:nvSpPr>
            <p:spPr bwMode="auto">
              <a:xfrm>
                <a:off x="3338" y="1681"/>
                <a:ext cx="78" cy="282"/>
              </a:xfrm>
              <a:custGeom>
                <a:avLst/>
                <a:gdLst>
                  <a:gd name="T0" fmla="*/ 105 w 156"/>
                  <a:gd name="T1" fmla="*/ 0 h 564"/>
                  <a:gd name="T2" fmla="*/ 156 w 156"/>
                  <a:gd name="T3" fmla="*/ 118 h 564"/>
                  <a:gd name="T4" fmla="*/ 111 w 156"/>
                  <a:gd name="T5" fmla="*/ 287 h 564"/>
                  <a:gd name="T6" fmla="*/ 84 w 156"/>
                  <a:gd name="T7" fmla="*/ 544 h 564"/>
                  <a:gd name="T8" fmla="*/ 0 w 156"/>
                  <a:gd name="T9" fmla="*/ 564 h 564"/>
                  <a:gd name="T10" fmla="*/ 105 w 156"/>
                  <a:gd name="T11" fmla="*/ 0 h 564"/>
                  <a:gd name="T12" fmla="*/ 105 w 156"/>
                  <a:gd name="T13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564">
                    <a:moveTo>
                      <a:pt x="105" y="0"/>
                    </a:moveTo>
                    <a:lnTo>
                      <a:pt x="156" y="118"/>
                    </a:lnTo>
                    <a:lnTo>
                      <a:pt x="111" y="287"/>
                    </a:lnTo>
                    <a:lnTo>
                      <a:pt x="84" y="544"/>
                    </a:lnTo>
                    <a:lnTo>
                      <a:pt x="0" y="564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2" name="Freeform 64"/>
              <p:cNvSpPr>
                <a:spLocks/>
              </p:cNvSpPr>
              <p:nvPr/>
            </p:nvSpPr>
            <p:spPr bwMode="auto">
              <a:xfrm>
                <a:off x="3391" y="1779"/>
                <a:ext cx="55" cy="226"/>
              </a:xfrm>
              <a:custGeom>
                <a:avLst/>
                <a:gdLst>
                  <a:gd name="T0" fmla="*/ 51 w 110"/>
                  <a:gd name="T1" fmla="*/ 0 h 452"/>
                  <a:gd name="T2" fmla="*/ 25 w 110"/>
                  <a:gd name="T3" fmla="*/ 76 h 452"/>
                  <a:gd name="T4" fmla="*/ 23 w 110"/>
                  <a:gd name="T5" fmla="*/ 277 h 452"/>
                  <a:gd name="T6" fmla="*/ 0 w 110"/>
                  <a:gd name="T7" fmla="*/ 348 h 452"/>
                  <a:gd name="T8" fmla="*/ 19 w 110"/>
                  <a:gd name="T9" fmla="*/ 452 h 452"/>
                  <a:gd name="T10" fmla="*/ 59 w 110"/>
                  <a:gd name="T11" fmla="*/ 254 h 452"/>
                  <a:gd name="T12" fmla="*/ 110 w 110"/>
                  <a:gd name="T13" fmla="*/ 7 h 452"/>
                  <a:gd name="T14" fmla="*/ 76 w 110"/>
                  <a:gd name="T15" fmla="*/ 89 h 452"/>
                  <a:gd name="T16" fmla="*/ 51 w 110"/>
                  <a:gd name="T17" fmla="*/ 0 h 452"/>
                  <a:gd name="T18" fmla="*/ 51 w 110"/>
                  <a:gd name="T1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452">
                    <a:moveTo>
                      <a:pt x="51" y="0"/>
                    </a:moveTo>
                    <a:lnTo>
                      <a:pt x="25" y="76"/>
                    </a:lnTo>
                    <a:lnTo>
                      <a:pt x="23" y="277"/>
                    </a:lnTo>
                    <a:lnTo>
                      <a:pt x="0" y="348"/>
                    </a:lnTo>
                    <a:lnTo>
                      <a:pt x="19" y="452"/>
                    </a:lnTo>
                    <a:lnTo>
                      <a:pt x="59" y="254"/>
                    </a:lnTo>
                    <a:lnTo>
                      <a:pt x="110" y="7"/>
                    </a:lnTo>
                    <a:lnTo>
                      <a:pt x="76" y="89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3F3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3" name="Freeform 65"/>
              <p:cNvSpPr>
                <a:spLocks/>
              </p:cNvSpPr>
              <p:nvPr/>
            </p:nvSpPr>
            <p:spPr bwMode="auto">
              <a:xfrm>
                <a:off x="3423" y="1674"/>
                <a:ext cx="23" cy="78"/>
              </a:xfrm>
              <a:custGeom>
                <a:avLst/>
                <a:gdLst>
                  <a:gd name="T0" fmla="*/ 4 w 46"/>
                  <a:gd name="T1" fmla="*/ 41 h 155"/>
                  <a:gd name="T2" fmla="*/ 14 w 46"/>
                  <a:gd name="T3" fmla="*/ 100 h 155"/>
                  <a:gd name="T4" fmla="*/ 0 w 46"/>
                  <a:gd name="T5" fmla="*/ 155 h 155"/>
                  <a:gd name="T6" fmla="*/ 37 w 46"/>
                  <a:gd name="T7" fmla="*/ 100 h 155"/>
                  <a:gd name="T8" fmla="*/ 23 w 46"/>
                  <a:gd name="T9" fmla="*/ 45 h 155"/>
                  <a:gd name="T10" fmla="*/ 46 w 46"/>
                  <a:gd name="T11" fmla="*/ 0 h 155"/>
                  <a:gd name="T12" fmla="*/ 4 w 46"/>
                  <a:gd name="T13" fmla="*/ 41 h 155"/>
                  <a:gd name="T14" fmla="*/ 4 w 46"/>
                  <a:gd name="T15" fmla="*/ 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55">
                    <a:moveTo>
                      <a:pt x="4" y="41"/>
                    </a:moveTo>
                    <a:lnTo>
                      <a:pt x="14" y="100"/>
                    </a:lnTo>
                    <a:lnTo>
                      <a:pt x="0" y="155"/>
                    </a:lnTo>
                    <a:lnTo>
                      <a:pt x="37" y="100"/>
                    </a:lnTo>
                    <a:lnTo>
                      <a:pt x="23" y="45"/>
                    </a:lnTo>
                    <a:lnTo>
                      <a:pt x="46" y="0"/>
                    </a:lnTo>
                    <a:lnTo>
                      <a:pt x="4" y="4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3F3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4" name="Freeform 66"/>
              <p:cNvSpPr>
                <a:spLocks/>
              </p:cNvSpPr>
              <p:nvPr/>
            </p:nvSpPr>
            <p:spPr bwMode="auto">
              <a:xfrm>
                <a:off x="3435" y="1093"/>
                <a:ext cx="151" cy="253"/>
              </a:xfrm>
              <a:custGeom>
                <a:avLst/>
                <a:gdLst>
                  <a:gd name="T0" fmla="*/ 101 w 303"/>
                  <a:gd name="T1" fmla="*/ 52 h 508"/>
                  <a:gd name="T2" fmla="*/ 46 w 303"/>
                  <a:gd name="T3" fmla="*/ 52 h 508"/>
                  <a:gd name="T4" fmla="*/ 149 w 303"/>
                  <a:gd name="T5" fmla="*/ 95 h 508"/>
                  <a:gd name="T6" fmla="*/ 107 w 303"/>
                  <a:gd name="T7" fmla="*/ 101 h 508"/>
                  <a:gd name="T8" fmla="*/ 162 w 303"/>
                  <a:gd name="T9" fmla="*/ 160 h 508"/>
                  <a:gd name="T10" fmla="*/ 107 w 303"/>
                  <a:gd name="T11" fmla="*/ 135 h 508"/>
                  <a:gd name="T12" fmla="*/ 190 w 303"/>
                  <a:gd name="T13" fmla="*/ 225 h 508"/>
                  <a:gd name="T14" fmla="*/ 147 w 303"/>
                  <a:gd name="T15" fmla="*/ 211 h 508"/>
                  <a:gd name="T16" fmla="*/ 194 w 303"/>
                  <a:gd name="T17" fmla="*/ 261 h 508"/>
                  <a:gd name="T18" fmla="*/ 204 w 303"/>
                  <a:gd name="T19" fmla="*/ 308 h 508"/>
                  <a:gd name="T20" fmla="*/ 131 w 303"/>
                  <a:gd name="T21" fmla="*/ 253 h 508"/>
                  <a:gd name="T22" fmla="*/ 185 w 303"/>
                  <a:gd name="T23" fmla="*/ 337 h 508"/>
                  <a:gd name="T24" fmla="*/ 215 w 303"/>
                  <a:gd name="T25" fmla="*/ 388 h 508"/>
                  <a:gd name="T26" fmla="*/ 227 w 303"/>
                  <a:gd name="T27" fmla="*/ 350 h 508"/>
                  <a:gd name="T28" fmla="*/ 268 w 303"/>
                  <a:gd name="T29" fmla="*/ 430 h 508"/>
                  <a:gd name="T30" fmla="*/ 232 w 303"/>
                  <a:gd name="T31" fmla="*/ 420 h 508"/>
                  <a:gd name="T32" fmla="*/ 238 w 303"/>
                  <a:gd name="T33" fmla="*/ 455 h 508"/>
                  <a:gd name="T34" fmla="*/ 160 w 303"/>
                  <a:gd name="T35" fmla="*/ 399 h 508"/>
                  <a:gd name="T36" fmla="*/ 255 w 303"/>
                  <a:gd name="T37" fmla="*/ 508 h 508"/>
                  <a:gd name="T38" fmla="*/ 303 w 303"/>
                  <a:gd name="T39" fmla="*/ 390 h 508"/>
                  <a:gd name="T40" fmla="*/ 268 w 303"/>
                  <a:gd name="T41" fmla="*/ 329 h 508"/>
                  <a:gd name="T42" fmla="*/ 301 w 303"/>
                  <a:gd name="T43" fmla="*/ 337 h 508"/>
                  <a:gd name="T44" fmla="*/ 253 w 303"/>
                  <a:gd name="T45" fmla="*/ 223 h 508"/>
                  <a:gd name="T46" fmla="*/ 204 w 303"/>
                  <a:gd name="T47" fmla="*/ 181 h 508"/>
                  <a:gd name="T48" fmla="*/ 242 w 303"/>
                  <a:gd name="T49" fmla="*/ 189 h 508"/>
                  <a:gd name="T50" fmla="*/ 194 w 303"/>
                  <a:gd name="T51" fmla="*/ 105 h 508"/>
                  <a:gd name="T52" fmla="*/ 143 w 303"/>
                  <a:gd name="T53" fmla="*/ 59 h 508"/>
                  <a:gd name="T54" fmla="*/ 101 w 303"/>
                  <a:gd name="T55" fmla="*/ 21 h 508"/>
                  <a:gd name="T56" fmla="*/ 0 w 303"/>
                  <a:gd name="T57" fmla="*/ 0 h 508"/>
                  <a:gd name="T58" fmla="*/ 101 w 303"/>
                  <a:gd name="T59" fmla="*/ 52 h 508"/>
                  <a:gd name="T60" fmla="*/ 101 w 303"/>
                  <a:gd name="T61" fmla="*/ 5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3" h="508">
                    <a:moveTo>
                      <a:pt x="101" y="52"/>
                    </a:moveTo>
                    <a:lnTo>
                      <a:pt x="46" y="52"/>
                    </a:lnTo>
                    <a:lnTo>
                      <a:pt x="149" y="95"/>
                    </a:lnTo>
                    <a:lnTo>
                      <a:pt x="107" y="101"/>
                    </a:lnTo>
                    <a:lnTo>
                      <a:pt x="162" y="160"/>
                    </a:lnTo>
                    <a:lnTo>
                      <a:pt x="107" y="135"/>
                    </a:lnTo>
                    <a:lnTo>
                      <a:pt x="190" y="225"/>
                    </a:lnTo>
                    <a:lnTo>
                      <a:pt x="147" y="211"/>
                    </a:lnTo>
                    <a:lnTo>
                      <a:pt x="194" y="261"/>
                    </a:lnTo>
                    <a:lnTo>
                      <a:pt x="204" y="308"/>
                    </a:lnTo>
                    <a:lnTo>
                      <a:pt x="131" y="253"/>
                    </a:lnTo>
                    <a:lnTo>
                      <a:pt x="185" y="337"/>
                    </a:lnTo>
                    <a:lnTo>
                      <a:pt x="215" y="388"/>
                    </a:lnTo>
                    <a:lnTo>
                      <a:pt x="227" y="350"/>
                    </a:lnTo>
                    <a:lnTo>
                      <a:pt x="268" y="430"/>
                    </a:lnTo>
                    <a:lnTo>
                      <a:pt x="232" y="420"/>
                    </a:lnTo>
                    <a:lnTo>
                      <a:pt x="238" y="455"/>
                    </a:lnTo>
                    <a:lnTo>
                      <a:pt x="160" y="399"/>
                    </a:lnTo>
                    <a:lnTo>
                      <a:pt x="255" y="508"/>
                    </a:lnTo>
                    <a:lnTo>
                      <a:pt x="303" y="390"/>
                    </a:lnTo>
                    <a:lnTo>
                      <a:pt x="268" y="329"/>
                    </a:lnTo>
                    <a:lnTo>
                      <a:pt x="301" y="337"/>
                    </a:lnTo>
                    <a:lnTo>
                      <a:pt x="253" y="223"/>
                    </a:lnTo>
                    <a:lnTo>
                      <a:pt x="204" y="181"/>
                    </a:lnTo>
                    <a:lnTo>
                      <a:pt x="242" y="189"/>
                    </a:lnTo>
                    <a:lnTo>
                      <a:pt x="194" y="105"/>
                    </a:lnTo>
                    <a:lnTo>
                      <a:pt x="143" y="59"/>
                    </a:lnTo>
                    <a:lnTo>
                      <a:pt x="101" y="21"/>
                    </a:lnTo>
                    <a:lnTo>
                      <a:pt x="0" y="0"/>
                    </a:lnTo>
                    <a:lnTo>
                      <a:pt x="101" y="52"/>
                    </a:lnTo>
                    <a:lnTo>
                      <a:pt x="101" y="52"/>
                    </a:lnTo>
                    <a:close/>
                  </a:path>
                </a:pathLst>
              </a:custGeom>
              <a:solidFill>
                <a:srgbClr val="CC8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5" name="Freeform 67"/>
              <p:cNvSpPr>
                <a:spLocks/>
              </p:cNvSpPr>
              <p:nvPr/>
            </p:nvSpPr>
            <p:spPr bwMode="auto">
              <a:xfrm>
                <a:off x="3181" y="1251"/>
                <a:ext cx="314" cy="373"/>
              </a:xfrm>
              <a:custGeom>
                <a:avLst/>
                <a:gdLst>
                  <a:gd name="T0" fmla="*/ 0 w 629"/>
                  <a:gd name="T1" fmla="*/ 83 h 745"/>
                  <a:gd name="T2" fmla="*/ 57 w 629"/>
                  <a:gd name="T3" fmla="*/ 125 h 745"/>
                  <a:gd name="T4" fmla="*/ 138 w 629"/>
                  <a:gd name="T5" fmla="*/ 140 h 745"/>
                  <a:gd name="T6" fmla="*/ 146 w 629"/>
                  <a:gd name="T7" fmla="*/ 188 h 745"/>
                  <a:gd name="T8" fmla="*/ 177 w 629"/>
                  <a:gd name="T9" fmla="*/ 228 h 745"/>
                  <a:gd name="T10" fmla="*/ 171 w 629"/>
                  <a:gd name="T11" fmla="*/ 279 h 745"/>
                  <a:gd name="T12" fmla="*/ 102 w 629"/>
                  <a:gd name="T13" fmla="*/ 304 h 745"/>
                  <a:gd name="T14" fmla="*/ 190 w 629"/>
                  <a:gd name="T15" fmla="*/ 340 h 745"/>
                  <a:gd name="T16" fmla="*/ 235 w 629"/>
                  <a:gd name="T17" fmla="*/ 331 h 745"/>
                  <a:gd name="T18" fmla="*/ 266 w 629"/>
                  <a:gd name="T19" fmla="*/ 359 h 745"/>
                  <a:gd name="T20" fmla="*/ 249 w 629"/>
                  <a:gd name="T21" fmla="*/ 405 h 745"/>
                  <a:gd name="T22" fmla="*/ 254 w 629"/>
                  <a:gd name="T23" fmla="*/ 454 h 745"/>
                  <a:gd name="T24" fmla="*/ 321 w 629"/>
                  <a:gd name="T25" fmla="*/ 526 h 745"/>
                  <a:gd name="T26" fmla="*/ 355 w 629"/>
                  <a:gd name="T27" fmla="*/ 595 h 745"/>
                  <a:gd name="T28" fmla="*/ 342 w 629"/>
                  <a:gd name="T29" fmla="*/ 673 h 745"/>
                  <a:gd name="T30" fmla="*/ 300 w 629"/>
                  <a:gd name="T31" fmla="*/ 707 h 745"/>
                  <a:gd name="T32" fmla="*/ 213 w 629"/>
                  <a:gd name="T33" fmla="*/ 724 h 745"/>
                  <a:gd name="T34" fmla="*/ 190 w 629"/>
                  <a:gd name="T35" fmla="*/ 682 h 745"/>
                  <a:gd name="T36" fmla="*/ 182 w 629"/>
                  <a:gd name="T37" fmla="*/ 732 h 745"/>
                  <a:gd name="T38" fmla="*/ 228 w 629"/>
                  <a:gd name="T39" fmla="*/ 741 h 745"/>
                  <a:gd name="T40" fmla="*/ 292 w 629"/>
                  <a:gd name="T41" fmla="*/ 745 h 745"/>
                  <a:gd name="T42" fmla="*/ 388 w 629"/>
                  <a:gd name="T43" fmla="*/ 726 h 745"/>
                  <a:gd name="T44" fmla="*/ 494 w 629"/>
                  <a:gd name="T45" fmla="*/ 650 h 745"/>
                  <a:gd name="T46" fmla="*/ 564 w 629"/>
                  <a:gd name="T47" fmla="*/ 545 h 745"/>
                  <a:gd name="T48" fmla="*/ 465 w 629"/>
                  <a:gd name="T49" fmla="*/ 621 h 745"/>
                  <a:gd name="T50" fmla="*/ 505 w 629"/>
                  <a:gd name="T51" fmla="*/ 532 h 745"/>
                  <a:gd name="T52" fmla="*/ 505 w 629"/>
                  <a:gd name="T53" fmla="*/ 448 h 745"/>
                  <a:gd name="T54" fmla="*/ 498 w 629"/>
                  <a:gd name="T55" fmla="*/ 397 h 745"/>
                  <a:gd name="T56" fmla="*/ 524 w 629"/>
                  <a:gd name="T57" fmla="*/ 410 h 745"/>
                  <a:gd name="T58" fmla="*/ 523 w 629"/>
                  <a:gd name="T59" fmla="*/ 353 h 745"/>
                  <a:gd name="T60" fmla="*/ 496 w 629"/>
                  <a:gd name="T61" fmla="*/ 357 h 745"/>
                  <a:gd name="T62" fmla="*/ 475 w 629"/>
                  <a:gd name="T63" fmla="*/ 327 h 745"/>
                  <a:gd name="T64" fmla="*/ 536 w 629"/>
                  <a:gd name="T65" fmla="*/ 308 h 745"/>
                  <a:gd name="T66" fmla="*/ 536 w 629"/>
                  <a:gd name="T67" fmla="*/ 283 h 745"/>
                  <a:gd name="T68" fmla="*/ 519 w 629"/>
                  <a:gd name="T69" fmla="*/ 264 h 745"/>
                  <a:gd name="T70" fmla="*/ 521 w 629"/>
                  <a:gd name="T71" fmla="*/ 235 h 745"/>
                  <a:gd name="T72" fmla="*/ 570 w 629"/>
                  <a:gd name="T73" fmla="*/ 209 h 745"/>
                  <a:gd name="T74" fmla="*/ 629 w 629"/>
                  <a:gd name="T75" fmla="*/ 201 h 745"/>
                  <a:gd name="T76" fmla="*/ 553 w 629"/>
                  <a:gd name="T77" fmla="*/ 154 h 745"/>
                  <a:gd name="T78" fmla="*/ 100 w 629"/>
                  <a:gd name="T79" fmla="*/ 0 h 745"/>
                  <a:gd name="T80" fmla="*/ 0 w 629"/>
                  <a:gd name="T81" fmla="*/ 83 h 745"/>
                  <a:gd name="T82" fmla="*/ 0 w 629"/>
                  <a:gd name="T83" fmla="*/ 83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9" h="745">
                    <a:moveTo>
                      <a:pt x="0" y="83"/>
                    </a:moveTo>
                    <a:lnTo>
                      <a:pt x="57" y="125"/>
                    </a:lnTo>
                    <a:lnTo>
                      <a:pt x="138" y="140"/>
                    </a:lnTo>
                    <a:lnTo>
                      <a:pt x="146" y="188"/>
                    </a:lnTo>
                    <a:lnTo>
                      <a:pt x="177" y="228"/>
                    </a:lnTo>
                    <a:lnTo>
                      <a:pt x="171" y="279"/>
                    </a:lnTo>
                    <a:lnTo>
                      <a:pt x="102" y="304"/>
                    </a:lnTo>
                    <a:lnTo>
                      <a:pt x="190" y="340"/>
                    </a:lnTo>
                    <a:lnTo>
                      <a:pt x="235" y="331"/>
                    </a:lnTo>
                    <a:lnTo>
                      <a:pt x="266" y="359"/>
                    </a:lnTo>
                    <a:lnTo>
                      <a:pt x="249" y="405"/>
                    </a:lnTo>
                    <a:lnTo>
                      <a:pt x="254" y="454"/>
                    </a:lnTo>
                    <a:lnTo>
                      <a:pt x="321" y="526"/>
                    </a:lnTo>
                    <a:lnTo>
                      <a:pt x="355" y="595"/>
                    </a:lnTo>
                    <a:lnTo>
                      <a:pt x="342" y="673"/>
                    </a:lnTo>
                    <a:lnTo>
                      <a:pt x="300" y="707"/>
                    </a:lnTo>
                    <a:lnTo>
                      <a:pt x="213" y="724"/>
                    </a:lnTo>
                    <a:lnTo>
                      <a:pt x="190" y="682"/>
                    </a:lnTo>
                    <a:lnTo>
                      <a:pt x="182" y="732"/>
                    </a:lnTo>
                    <a:lnTo>
                      <a:pt x="228" y="741"/>
                    </a:lnTo>
                    <a:lnTo>
                      <a:pt x="292" y="745"/>
                    </a:lnTo>
                    <a:lnTo>
                      <a:pt x="388" y="726"/>
                    </a:lnTo>
                    <a:lnTo>
                      <a:pt x="494" y="650"/>
                    </a:lnTo>
                    <a:lnTo>
                      <a:pt x="564" y="545"/>
                    </a:lnTo>
                    <a:lnTo>
                      <a:pt x="465" y="621"/>
                    </a:lnTo>
                    <a:lnTo>
                      <a:pt x="505" y="532"/>
                    </a:lnTo>
                    <a:lnTo>
                      <a:pt x="505" y="448"/>
                    </a:lnTo>
                    <a:lnTo>
                      <a:pt x="498" y="397"/>
                    </a:lnTo>
                    <a:lnTo>
                      <a:pt x="524" y="410"/>
                    </a:lnTo>
                    <a:lnTo>
                      <a:pt x="523" y="353"/>
                    </a:lnTo>
                    <a:lnTo>
                      <a:pt x="496" y="357"/>
                    </a:lnTo>
                    <a:lnTo>
                      <a:pt x="475" y="327"/>
                    </a:lnTo>
                    <a:lnTo>
                      <a:pt x="536" y="308"/>
                    </a:lnTo>
                    <a:lnTo>
                      <a:pt x="536" y="283"/>
                    </a:lnTo>
                    <a:lnTo>
                      <a:pt x="519" y="264"/>
                    </a:lnTo>
                    <a:lnTo>
                      <a:pt x="521" y="235"/>
                    </a:lnTo>
                    <a:lnTo>
                      <a:pt x="570" y="209"/>
                    </a:lnTo>
                    <a:lnTo>
                      <a:pt x="629" y="201"/>
                    </a:lnTo>
                    <a:lnTo>
                      <a:pt x="553" y="154"/>
                    </a:lnTo>
                    <a:lnTo>
                      <a:pt x="100" y="0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69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6" name="Freeform 68"/>
              <p:cNvSpPr>
                <a:spLocks/>
              </p:cNvSpPr>
              <p:nvPr/>
            </p:nvSpPr>
            <p:spPr bwMode="auto">
              <a:xfrm>
                <a:off x="3387" y="1436"/>
                <a:ext cx="193" cy="204"/>
              </a:xfrm>
              <a:custGeom>
                <a:avLst/>
                <a:gdLst>
                  <a:gd name="T0" fmla="*/ 14 w 386"/>
                  <a:gd name="T1" fmla="*/ 342 h 408"/>
                  <a:gd name="T2" fmla="*/ 93 w 386"/>
                  <a:gd name="T3" fmla="*/ 279 h 408"/>
                  <a:gd name="T4" fmla="*/ 149 w 386"/>
                  <a:gd name="T5" fmla="*/ 218 h 408"/>
                  <a:gd name="T6" fmla="*/ 164 w 386"/>
                  <a:gd name="T7" fmla="*/ 161 h 408"/>
                  <a:gd name="T8" fmla="*/ 164 w 386"/>
                  <a:gd name="T9" fmla="*/ 79 h 408"/>
                  <a:gd name="T10" fmla="*/ 204 w 386"/>
                  <a:gd name="T11" fmla="*/ 0 h 408"/>
                  <a:gd name="T12" fmla="*/ 282 w 386"/>
                  <a:gd name="T13" fmla="*/ 24 h 408"/>
                  <a:gd name="T14" fmla="*/ 386 w 386"/>
                  <a:gd name="T15" fmla="*/ 55 h 408"/>
                  <a:gd name="T16" fmla="*/ 314 w 386"/>
                  <a:gd name="T17" fmla="*/ 102 h 408"/>
                  <a:gd name="T18" fmla="*/ 278 w 386"/>
                  <a:gd name="T19" fmla="*/ 104 h 408"/>
                  <a:gd name="T20" fmla="*/ 211 w 386"/>
                  <a:gd name="T21" fmla="*/ 51 h 408"/>
                  <a:gd name="T22" fmla="*/ 207 w 386"/>
                  <a:gd name="T23" fmla="*/ 180 h 408"/>
                  <a:gd name="T24" fmla="*/ 164 w 386"/>
                  <a:gd name="T25" fmla="*/ 332 h 408"/>
                  <a:gd name="T26" fmla="*/ 242 w 386"/>
                  <a:gd name="T27" fmla="*/ 264 h 408"/>
                  <a:gd name="T28" fmla="*/ 375 w 386"/>
                  <a:gd name="T29" fmla="*/ 148 h 408"/>
                  <a:gd name="T30" fmla="*/ 325 w 386"/>
                  <a:gd name="T31" fmla="*/ 222 h 408"/>
                  <a:gd name="T32" fmla="*/ 130 w 386"/>
                  <a:gd name="T33" fmla="*/ 408 h 408"/>
                  <a:gd name="T34" fmla="*/ 59 w 386"/>
                  <a:gd name="T35" fmla="*/ 389 h 408"/>
                  <a:gd name="T36" fmla="*/ 0 w 386"/>
                  <a:gd name="T37" fmla="*/ 351 h 408"/>
                  <a:gd name="T38" fmla="*/ 14 w 386"/>
                  <a:gd name="T39" fmla="*/ 342 h 408"/>
                  <a:gd name="T40" fmla="*/ 14 w 386"/>
                  <a:gd name="T41" fmla="*/ 34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6" h="408">
                    <a:moveTo>
                      <a:pt x="14" y="342"/>
                    </a:moveTo>
                    <a:lnTo>
                      <a:pt x="93" y="279"/>
                    </a:lnTo>
                    <a:lnTo>
                      <a:pt x="149" y="218"/>
                    </a:lnTo>
                    <a:lnTo>
                      <a:pt x="164" y="161"/>
                    </a:lnTo>
                    <a:lnTo>
                      <a:pt x="164" y="79"/>
                    </a:lnTo>
                    <a:lnTo>
                      <a:pt x="204" y="0"/>
                    </a:lnTo>
                    <a:lnTo>
                      <a:pt x="282" y="24"/>
                    </a:lnTo>
                    <a:lnTo>
                      <a:pt x="386" y="55"/>
                    </a:lnTo>
                    <a:lnTo>
                      <a:pt x="314" y="102"/>
                    </a:lnTo>
                    <a:lnTo>
                      <a:pt x="278" y="104"/>
                    </a:lnTo>
                    <a:lnTo>
                      <a:pt x="211" y="51"/>
                    </a:lnTo>
                    <a:lnTo>
                      <a:pt x="207" y="180"/>
                    </a:lnTo>
                    <a:lnTo>
                      <a:pt x="164" y="332"/>
                    </a:lnTo>
                    <a:lnTo>
                      <a:pt x="242" y="264"/>
                    </a:lnTo>
                    <a:lnTo>
                      <a:pt x="375" y="148"/>
                    </a:lnTo>
                    <a:lnTo>
                      <a:pt x="325" y="222"/>
                    </a:lnTo>
                    <a:lnTo>
                      <a:pt x="130" y="408"/>
                    </a:lnTo>
                    <a:lnTo>
                      <a:pt x="59" y="389"/>
                    </a:lnTo>
                    <a:lnTo>
                      <a:pt x="0" y="351"/>
                    </a:lnTo>
                    <a:lnTo>
                      <a:pt x="14" y="342"/>
                    </a:lnTo>
                    <a:lnTo>
                      <a:pt x="14" y="342"/>
                    </a:lnTo>
                    <a:close/>
                  </a:path>
                </a:pathLst>
              </a:custGeom>
              <a:solidFill>
                <a:srgbClr val="D69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7" name="Freeform 69"/>
              <p:cNvSpPr>
                <a:spLocks/>
              </p:cNvSpPr>
              <p:nvPr/>
            </p:nvSpPr>
            <p:spPr bwMode="auto">
              <a:xfrm>
                <a:off x="3431" y="1371"/>
                <a:ext cx="50" cy="114"/>
              </a:xfrm>
              <a:custGeom>
                <a:avLst/>
                <a:gdLst>
                  <a:gd name="T0" fmla="*/ 51 w 100"/>
                  <a:gd name="T1" fmla="*/ 8 h 228"/>
                  <a:gd name="T2" fmla="*/ 68 w 100"/>
                  <a:gd name="T3" fmla="*/ 88 h 228"/>
                  <a:gd name="T4" fmla="*/ 51 w 100"/>
                  <a:gd name="T5" fmla="*/ 86 h 228"/>
                  <a:gd name="T6" fmla="*/ 55 w 100"/>
                  <a:gd name="T7" fmla="*/ 124 h 228"/>
                  <a:gd name="T8" fmla="*/ 43 w 100"/>
                  <a:gd name="T9" fmla="*/ 141 h 228"/>
                  <a:gd name="T10" fmla="*/ 62 w 100"/>
                  <a:gd name="T11" fmla="*/ 152 h 228"/>
                  <a:gd name="T12" fmla="*/ 43 w 100"/>
                  <a:gd name="T13" fmla="*/ 169 h 228"/>
                  <a:gd name="T14" fmla="*/ 55 w 100"/>
                  <a:gd name="T15" fmla="*/ 202 h 228"/>
                  <a:gd name="T16" fmla="*/ 100 w 100"/>
                  <a:gd name="T17" fmla="*/ 156 h 228"/>
                  <a:gd name="T18" fmla="*/ 62 w 100"/>
                  <a:gd name="T19" fmla="*/ 228 h 228"/>
                  <a:gd name="T20" fmla="*/ 38 w 100"/>
                  <a:gd name="T21" fmla="*/ 217 h 228"/>
                  <a:gd name="T22" fmla="*/ 0 w 100"/>
                  <a:gd name="T23" fmla="*/ 139 h 228"/>
                  <a:gd name="T24" fmla="*/ 32 w 100"/>
                  <a:gd name="T25" fmla="*/ 74 h 228"/>
                  <a:gd name="T26" fmla="*/ 32 w 100"/>
                  <a:gd name="T27" fmla="*/ 44 h 228"/>
                  <a:gd name="T28" fmla="*/ 21 w 100"/>
                  <a:gd name="T29" fmla="*/ 23 h 228"/>
                  <a:gd name="T30" fmla="*/ 40 w 100"/>
                  <a:gd name="T31" fmla="*/ 0 h 228"/>
                  <a:gd name="T32" fmla="*/ 51 w 100"/>
                  <a:gd name="T33" fmla="*/ 8 h 228"/>
                  <a:gd name="T34" fmla="*/ 51 w 100"/>
                  <a:gd name="T35" fmla="*/ 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228">
                    <a:moveTo>
                      <a:pt x="51" y="8"/>
                    </a:moveTo>
                    <a:lnTo>
                      <a:pt x="68" y="88"/>
                    </a:lnTo>
                    <a:lnTo>
                      <a:pt x="51" y="86"/>
                    </a:lnTo>
                    <a:lnTo>
                      <a:pt x="55" y="124"/>
                    </a:lnTo>
                    <a:lnTo>
                      <a:pt x="43" y="141"/>
                    </a:lnTo>
                    <a:lnTo>
                      <a:pt x="62" y="152"/>
                    </a:lnTo>
                    <a:lnTo>
                      <a:pt x="43" y="169"/>
                    </a:lnTo>
                    <a:lnTo>
                      <a:pt x="55" y="202"/>
                    </a:lnTo>
                    <a:lnTo>
                      <a:pt x="100" y="156"/>
                    </a:lnTo>
                    <a:lnTo>
                      <a:pt x="62" y="228"/>
                    </a:lnTo>
                    <a:lnTo>
                      <a:pt x="38" y="217"/>
                    </a:lnTo>
                    <a:lnTo>
                      <a:pt x="0" y="139"/>
                    </a:lnTo>
                    <a:lnTo>
                      <a:pt x="32" y="74"/>
                    </a:lnTo>
                    <a:lnTo>
                      <a:pt x="32" y="44"/>
                    </a:lnTo>
                    <a:lnTo>
                      <a:pt x="21" y="23"/>
                    </a:lnTo>
                    <a:lnTo>
                      <a:pt x="40" y="0"/>
                    </a:lnTo>
                    <a:lnTo>
                      <a:pt x="51" y="8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D69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8" name="Freeform 70"/>
              <p:cNvSpPr>
                <a:spLocks/>
              </p:cNvSpPr>
              <p:nvPr/>
            </p:nvSpPr>
            <p:spPr bwMode="auto">
              <a:xfrm>
                <a:off x="3434" y="1464"/>
                <a:ext cx="23" cy="73"/>
              </a:xfrm>
              <a:custGeom>
                <a:avLst/>
                <a:gdLst>
                  <a:gd name="T0" fmla="*/ 16 w 46"/>
                  <a:gd name="T1" fmla="*/ 41 h 146"/>
                  <a:gd name="T2" fmla="*/ 16 w 46"/>
                  <a:gd name="T3" fmla="*/ 93 h 146"/>
                  <a:gd name="T4" fmla="*/ 0 w 46"/>
                  <a:gd name="T5" fmla="*/ 146 h 146"/>
                  <a:gd name="T6" fmla="*/ 37 w 46"/>
                  <a:gd name="T7" fmla="*/ 121 h 146"/>
                  <a:gd name="T8" fmla="*/ 46 w 46"/>
                  <a:gd name="T9" fmla="*/ 81 h 146"/>
                  <a:gd name="T10" fmla="*/ 4 w 46"/>
                  <a:gd name="T11" fmla="*/ 0 h 146"/>
                  <a:gd name="T12" fmla="*/ 16 w 46"/>
                  <a:gd name="T13" fmla="*/ 41 h 146"/>
                  <a:gd name="T14" fmla="*/ 16 w 46"/>
                  <a:gd name="T15" fmla="*/ 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46">
                    <a:moveTo>
                      <a:pt x="16" y="41"/>
                    </a:moveTo>
                    <a:lnTo>
                      <a:pt x="16" y="93"/>
                    </a:lnTo>
                    <a:lnTo>
                      <a:pt x="0" y="146"/>
                    </a:lnTo>
                    <a:lnTo>
                      <a:pt x="37" y="121"/>
                    </a:lnTo>
                    <a:lnTo>
                      <a:pt x="46" y="81"/>
                    </a:lnTo>
                    <a:lnTo>
                      <a:pt x="4" y="0"/>
                    </a:lnTo>
                    <a:lnTo>
                      <a:pt x="16" y="41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9" name="Freeform 71"/>
              <p:cNvSpPr>
                <a:spLocks/>
              </p:cNvSpPr>
              <p:nvPr/>
            </p:nvSpPr>
            <p:spPr bwMode="auto">
              <a:xfrm>
                <a:off x="3495" y="1466"/>
                <a:ext cx="102" cy="102"/>
              </a:xfrm>
              <a:custGeom>
                <a:avLst/>
                <a:gdLst>
                  <a:gd name="T0" fmla="*/ 17 w 205"/>
                  <a:gd name="T1" fmla="*/ 48 h 204"/>
                  <a:gd name="T2" fmla="*/ 0 w 205"/>
                  <a:gd name="T3" fmla="*/ 204 h 204"/>
                  <a:gd name="T4" fmla="*/ 36 w 205"/>
                  <a:gd name="T5" fmla="*/ 162 h 204"/>
                  <a:gd name="T6" fmla="*/ 89 w 205"/>
                  <a:gd name="T7" fmla="*/ 124 h 204"/>
                  <a:gd name="T8" fmla="*/ 129 w 205"/>
                  <a:gd name="T9" fmla="*/ 86 h 204"/>
                  <a:gd name="T10" fmla="*/ 205 w 205"/>
                  <a:gd name="T11" fmla="*/ 19 h 204"/>
                  <a:gd name="T12" fmla="*/ 183 w 205"/>
                  <a:gd name="T13" fmla="*/ 0 h 204"/>
                  <a:gd name="T14" fmla="*/ 118 w 205"/>
                  <a:gd name="T15" fmla="*/ 48 h 204"/>
                  <a:gd name="T16" fmla="*/ 78 w 205"/>
                  <a:gd name="T17" fmla="*/ 59 h 204"/>
                  <a:gd name="T18" fmla="*/ 17 w 205"/>
                  <a:gd name="T19" fmla="*/ 48 h 204"/>
                  <a:gd name="T20" fmla="*/ 17 w 205"/>
                  <a:gd name="T21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204">
                    <a:moveTo>
                      <a:pt x="17" y="48"/>
                    </a:moveTo>
                    <a:lnTo>
                      <a:pt x="0" y="204"/>
                    </a:lnTo>
                    <a:lnTo>
                      <a:pt x="36" y="162"/>
                    </a:lnTo>
                    <a:lnTo>
                      <a:pt x="89" y="124"/>
                    </a:lnTo>
                    <a:lnTo>
                      <a:pt x="129" y="86"/>
                    </a:lnTo>
                    <a:lnTo>
                      <a:pt x="205" y="19"/>
                    </a:lnTo>
                    <a:lnTo>
                      <a:pt x="183" y="0"/>
                    </a:lnTo>
                    <a:lnTo>
                      <a:pt x="118" y="48"/>
                    </a:lnTo>
                    <a:lnTo>
                      <a:pt x="78" y="59"/>
                    </a:lnTo>
                    <a:lnTo>
                      <a:pt x="17" y="48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0" name="Freeform 72"/>
              <p:cNvSpPr>
                <a:spLocks/>
              </p:cNvSpPr>
              <p:nvPr/>
            </p:nvSpPr>
            <p:spPr bwMode="auto">
              <a:xfrm>
                <a:off x="3182" y="1389"/>
                <a:ext cx="115" cy="128"/>
              </a:xfrm>
              <a:custGeom>
                <a:avLst/>
                <a:gdLst>
                  <a:gd name="T0" fmla="*/ 121 w 230"/>
                  <a:gd name="T1" fmla="*/ 33 h 255"/>
                  <a:gd name="T2" fmla="*/ 150 w 230"/>
                  <a:gd name="T3" fmla="*/ 71 h 255"/>
                  <a:gd name="T4" fmla="*/ 121 w 230"/>
                  <a:gd name="T5" fmla="*/ 120 h 255"/>
                  <a:gd name="T6" fmla="*/ 116 w 230"/>
                  <a:gd name="T7" fmla="*/ 158 h 255"/>
                  <a:gd name="T8" fmla="*/ 171 w 230"/>
                  <a:gd name="T9" fmla="*/ 213 h 255"/>
                  <a:gd name="T10" fmla="*/ 230 w 230"/>
                  <a:gd name="T11" fmla="*/ 238 h 255"/>
                  <a:gd name="T12" fmla="*/ 133 w 230"/>
                  <a:gd name="T13" fmla="*/ 228 h 255"/>
                  <a:gd name="T14" fmla="*/ 119 w 230"/>
                  <a:gd name="T15" fmla="*/ 244 h 255"/>
                  <a:gd name="T16" fmla="*/ 55 w 230"/>
                  <a:gd name="T17" fmla="*/ 255 h 255"/>
                  <a:gd name="T18" fmla="*/ 32 w 230"/>
                  <a:gd name="T19" fmla="*/ 253 h 255"/>
                  <a:gd name="T20" fmla="*/ 51 w 230"/>
                  <a:gd name="T21" fmla="*/ 185 h 255"/>
                  <a:gd name="T22" fmla="*/ 68 w 230"/>
                  <a:gd name="T23" fmla="*/ 137 h 255"/>
                  <a:gd name="T24" fmla="*/ 68 w 230"/>
                  <a:gd name="T25" fmla="*/ 57 h 255"/>
                  <a:gd name="T26" fmla="*/ 34 w 230"/>
                  <a:gd name="T27" fmla="*/ 42 h 255"/>
                  <a:gd name="T28" fmla="*/ 0 w 230"/>
                  <a:gd name="T29" fmla="*/ 0 h 255"/>
                  <a:gd name="T30" fmla="*/ 38 w 230"/>
                  <a:gd name="T31" fmla="*/ 27 h 255"/>
                  <a:gd name="T32" fmla="*/ 70 w 230"/>
                  <a:gd name="T33" fmla="*/ 33 h 255"/>
                  <a:gd name="T34" fmla="*/ 184 w 230"/>
                  <a:gd name="T35" fmla="*/ 12 h 255"/>
                  <a:gd name="T36" fmla="*/ 121 w 230"/>
                  <a:gd name="T37" fmla="*/ 33 h 255"/>
                  <a:gd name="T38" fmla="*/ 121 w 230"/>
                  <a:gd name="T39" fmla="*/ 3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0" h="255">
                    <a:moveTo>
                      <a:pt x="121" y="33"/>
                    </a:moveTo>
                    <a:lnTo>
                      <a:pt x="150" y="71"/>
                    </a:lnTo>
                    <a:lnTo>
                      <a:pt x="121" y="120"/>
                    </a:lnTo>
                    <a:lnTo>
                      <a:pt x="116" y="158"/>
                    </a:lnTo>
                    <a:lnTo>
                      <a:pt x="171" y="213"/>
                    </a:lnTo>
                    <a:lnTo>
                      <a:pt x="230" y="238"/>
                    </a:lnTo>
                    <a:lnTo>
                      <a:pt x="133" y="228"/>
                    </a:lnTo>
                    <a:lnTo>
                      <a:pt x="119" y="244"/>
                    </a:lnTo>
                    <a:lnTo>
                      <a:pt x="55" y="255"/>
                    </a:lnTo>
                    <a:lnTo>
                      <a:pt x="32" y="253"/>
                    </a:lnTo>
                    <a:lnTo>
                      <a:pt x="51" y="185"/>
                    </a:lnTo>
                    <a:lnTo>
                      <a:pt x="68" y="137"/>
                    </a:lnTo>
                    <a:lnTo>
                      <a:pt x="68" y="57"/>
                    </a:lnTo>
                    <a:lnTo>
                      <a:pt x="34" y="42"/>
                    </a:lnTo>
                    <a:lnTo>
                      <a:pt x="0" y="0"/>
                    </a:lnTo>
                    <a:lnTo>
                      <a:pt x="38" y="27"/>
                    </a:lnTo>
                    <a:lnTo>
                      <a:pt x="70" y="33"/>
                    </a:lnTo>
                    <a:lnTo>
                      <a:pt x="184" y="12"/>
                    </a:lnTo>
                    <a:lnTo>
                      <a:pt x="121" y="33"/>
                    </a:lnTo>
                    <a:lnTo>
                      <a:pt x="121" y="33"/>
                    </a:lnTo>
                    <a:close/>
                  </a:path>
                </a:pathLst>
              </a:custGeom>
              <a:solidFill>
                <a:srgbClr val="D69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1" name="Freeform 73"/>
              <p:cNvSpPr>
                <a:spLocks/>
              </p:cNvSpPr>
              <p:nvPr/>
            </p:nvSpPr>
            <p:spPr bwMode="auto">
              <a:xfrm>
                <a:off x="3265" y="1509"/>
                <a:ext cx="75" cy="58"/>
              </a:xfrm>
              <a:custGeom>
                <a:avLst/>
                <a:gdLst>
                  <a:gd name="T0" fmla="*/ 66 w 148"/>
                  <a:gd name="T1" fmla="*/ 46 h 116"/>
                  <a:gd name="T2" fmla="*/ 66 w 148"/>
                  <a:gd name="T3" fmla="*/ 78 h 116"/>
                  <a:gd name="T4" fmla="*/ 70 w 148"/>
                  <a:gd name="T5" fmla="*/ 116 h 116"/>
                  <a:gd name="T6" fmla="*/ 97 w 148"/>
                  <a:gd name="T7" fmla="*/ 53 h 116"/>
                  <a:gd name="T8" fmla="*/ 148 w 148"/>
                  <a:gd name="T9" fmla="*/ 112 h 116"/>
                  <a:gd name="T10" fmla="*/ 135 w 148"/>
                  <a:gd name="T11" fmla="*/ 61 h 116"/>
                  <a:gd name="T12" fmla="*/ 110 w 148"/>
                  <a:gd name="T13" fmla="*/ 28 h 116"/>
                  <a:gd name="T14" fmla="*/ 61 w 148"/>
                  <a:gd name="T15" fmla="*/ 0 h 116"/>
                  <a:gd name="T16" fmla="*/ 49 w 148"/>
                  <a:gd name="T17" fmla="*/ 38 h 116"/>
                  <a:gd name="T18" fmla="*/ 0 w 148"/>
                  <a:gd name="T19" fmla="*/ 36 h 116"/>
                  <a:gd name="T20" fmla="*/ 66 w 148"/>
                  <a:gd name="T21" fmla="*/ 46 h 116"/>
                  <a:gd name="T22" fmla="*/ 66 w 148"/>
                  <a:gd name="T23" fmla="*/ 4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16">
                    <a:moveTo>
                      <a:pt x="66" y="46"/>
                    </a:moveTo>
                    <a:lnTo>
                      <a:pt x="66" y="78"/>
                    </a:lnTo>
                    <a:lnTo>
                      <a:pt x="70" y="116"/>
                    </a:lnTo>
                    <a:lnTo>
                      <a:pt x="97" y="53"/>
                    </a:lnTo>
                    <a:lnTo>
                      <a:pt x="148" y="112"/>
                    </a:lnTo>
                    <a:lnTo>
                      <a:pt x="135" y="61"/>
                    </a:lnTo>
                    <a:lnTo>
                      <a:pt x="110" y="28"/>
                    </a:lnTo>
                    <a:lnTo>
                      <a:pt x="61" y="0"/>
                    </a:lnTo>
                    <a:lnTo>
                      <a:pt x="49" y="38"/>
                    </a:lnTo>
                    <a:lnTo>
                      <a:pt x="0" y="36"/>
                    </a:lnTo>
                    <a:lnTo>
                      <a:pt x="66" y="46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D69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2" name="Freeform 74"/>
              <p:cNvSpPr>
                <a:spLocks/>
              </p:cNvSpPr>
              <p:nvPr/>
            </p:nvSpPr>
            <p:spPr bwMode="auto">
              <a:xfrm>
                <a:off x="3259" y="2043"/>
                <a:ext cx="246" cy="131"/>
              </a:xfrm>
              <a:custGeom>
                <a:avLst/>
                <a:gdLst>
                  <a:gd name="T0" fmla="*/ 0 w 492"/>
                  <a:gd name="T1" fmla="*/ 141 h 262"/>
                  <a:gd name="T2" fmla="*/ 22 w 492"/>
                  <a:gd name="T3" fmla="*/ 171 h 262"/>
                  <a:gd name="T4" fmla="*/ 106 w 492"/>
                  <a:gd name="T5" fmla="*/ 177 h 262"/>
                  <a:gd name="T6" fmla="*/ 175 w 492"/>
                  <a:gd name="T7" fmla="*/ 224 h 262"/>
                  <a:gd name="T8" fmla="*/ 319 w 492"/>
                  <a:gd name="T9" fmla="*/ 219 h 262"/>
                  <a:gd name="T10" fmla="*/ 492 w 492"/>
                  <a:gd name="T11" fmla="*/ 262 h 262"/>
                  <a:gd name="T12" fmla="*/ 492 w 492"/>
                  <a:gd name="T13" fmla="*/ 129 h 262"/>
                  <a:gd name="T14" fmla="*/ 403 w 492"/>
                  <a:gd name="T15" fmla="*/ 50 h 262"/>
                  <a:gd name="T16" fmla="*/ 332 w 492"/>
                  <a:gd name="T17" fmla="*/ 2 h 262"/>
                  <a:gd name="T18" fmla="*/ 266 w 492"/>
                  <a:gd name="T19" fmla="*/ 0 h 262"/>
                  <a:gd name="T20" fmla="*/ 315 w 492"/>
                  <a:gd name="T21" fmla="*/ 17 h 262"/>
                  <a:gd name="T22" fmla="*/ 344 w 492"/>
                  <a:gd name="T23" fmla="*/ 40 h 262"/>
                  <a:gd name="T24" fmla="*/ 405 w 492"/>
                  <a:gd name="T25" fmla="*/ 101 h 262"/>
                  <a:gd name="T26" fmla="*/ 321 w 492"/>
                  <a:gd name="T27" fmla="*/ 78 h 262"/>
                  <a:gd name="T28" fmla="*/ 233 w 492"/>
                  <a:gd name="T29" fmla="*/ 101 h 262"/>
                  <a:gd name="T30" fmla="*/ 175 w 492"/>
                  <a:gd name="T31" fmla="*/ 95 h 262"/>
                  <a:gd name="T32" fmla="*/ 142 w 492"/>
                  <a:gd name="T33" fmla="*/ 107 h 262"/>
                  <a:gd name="T34" fmla="*/ 89 w 492"/>
                  <a:gd name="T35" fmla="*/ 107 h 262"/>
                  <a:gd name="T36" fmla="*/ 0 w 492"/>
                  <a:gd name="T37" fmla="*/ 141 h 262"/>
                  <a:gd name="T38" fmla="*/ 0 w 492"/>
                  <a:gd name="T39" fmla="*/ 14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2" h="262">
                    <a:moveTo>
                      <a:pt x="0" y="141"/>
                    </a:moveTo>
                    <a:lnTo>
                      <a:pt x="22" y="171"/>
                    </a:lnTo>
                    <a:lnTo>
                      <a:pt x="106" y="177"/>
                    </a:lnTo>
                    <a:lnTo>
                      <a:pt x="175" y="224"/>
                    </a:lnTo>
                    <a:lnTo>
                      <a:pt x="319" y="219"/>
                    </a:lnTo>
                    <a:lnTo>
                      <a:pt x="492" y="262"/>
                    </a:lnTo>
                    <a:lnTo>
                      <a:pt x="492" y="129"/>
                    </a:lnTo>
                    <a:lnTo>
                      <a:pt x="403" y="50"/>
                    </a:lnTo>
                    <a:lnTo>
                      <a:pt x="332" y="2"/>
                    </a:lnTo>
                    <a:lnTo>
                      <a:pt x="266" y="0"/>
                    </a:lnTo>
                    <a:lnTo>
                      <a:pt x="315" y="17"/>
                    </a:lnTo>
                    <a:lnTo>
                      <a:pt x="344" y="40"/>
                    </a:lnTo>
                    <a:lnTo>
                      <a:pt x="405" y="101"/>
                    </a:lnTo>
                    <a:lnTo>
                      <a:pt x="321" y="78"/>
                    </a:lnTo>
                    <a:lnTo>
                      <a:pt x="233" y="101"/>
                    </a:lnTo>
                    <a:lnTo>
                      <a:pt x="175" y="95"/>
                    </a:lnTo>
                    <a:lnTo>
                      <a:pt x="142" y="107"/>
                    </a:lnTo>
                    <a:lnTo>
                      <a:pt x="89" y="107"/>
                    </a:lnTo>
                    <a:lnTo>
                      <a:pt x="0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3" name="Freeform 75"/>
              <p:cNvSpPr>
                <a:spLocks/>
              </p:cNvSpPr>
              <p:nvPr/>
            </p:nvSpPr>
            <p:spPr bwMode="auto">
              <a:xfrm>
                <a:off x="3311" y="2051"/>
                <a:ext cx="187" cy="66"/>
              </a:xfrm>
              <a:custGeom>
                <a:avLst/>
                <a:gdLst>
                  <a:gd name="T0" fmla="*/ 297 w 375"/>
                  <a:gd name="T1" fmla="*/ 97 h 133"/>
                  <a:gd name="T2" fmla="*/ 207 w 375"/>
                  <a:gd name="T3" fmla="*/ 74 h 133"/>
                  <a:gd name="T4" fmla="*/ 143 w 375"/>
                  <a:gd name="T5" fmla="*/ 97 h 133"/>
                  <a:gd name="T6" fmla="*/ 0 w 375"/>
                  <a:gd name="T7" fmla="*/ 107 h 133"/>
                  <a:gd name="T8" fmla="*/ 105 w 375"/>
                  <a:gd name="T9" fmla="*/ 133 h 133"/>
                  <a:gd name="T10" fmla="*/ 198 w 375"/>
                  <a:gd name="T11" fmla="*/ 122 h 133"/>
                  <a:gd name="T12" fmla="*/ 282 w 375"/>
                  <a:gd name="T13" fmla="*/ 122 h 133"/>
                  <a:gd name="T14" fmla="*/ 375 w 375"/>
                  <a:gd name="T15" fmla="*/ 130 h 133"/>
                  <a:gd name="T16" fmla="*/ 278 w 375"/>
                  <a:gd name="T17" fmla="*/ 25 h 133"/>
                  <a:gd name="T18" fmla="*/ 232 w 375"/>
                  <a:gd name="T19" fmla="*/ 0 h 133"/>
                  <a:gd name="T20" fmla="*/ 295 w 375"/>
                  <a:gd name="T21" fmla="*/ 65 h 133"/>
                  <a:gd name="T22" fmla="*/ 297 w 375"/>
                  <a:gd name="T23" fmla="*/ 97 h 133"/>
                  <a:gd name="T24" fmla="*/ 297 w 375"/>
                  <a:gd name="T25" fmla="*/ 9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133">
                    <a:moveTo>
                      <a:pt x="297" y="97"/>
                    </a:moveTo>
                    <a:lnTo>
                      <a:pt x="207" y="74"/>
                    </a:lnTo>
                    <a:lnTo>
                      <a:pt x="143" y="97"/>
                    </a:lnTo>
                    <a:lnTo>
                      <a:pt x="0" y="107"/>
                    </a:lnTo>
                    <a:lnTo>
                      <a:pt x="105" y="133"/>
                    </a:lnTo>
                    <a:lnTo>
                      <a:pt x="198" y="122"/>
                    </a:lnTo>
                    <a:lnTo>
                      <a:pt x="282" y="122"/>
                    </a:lnTo>
                    <a:lnTo>
                      <a:pt x="375" y="130"/>
                    </a:lnTo>
                    <a:lnTo>
                      <a:pt x="278" y="25"/>
                    </a:lnTo>
                    <a:lnTo>
                      <a:pt x="232" y="0"/>
                    </a:lnTo>
                    <a:lnTo>
                      <a:pt x="295" y="65"/>
                    </a:lnTo>
                    <a:lnTo>
                      <a:pt x="297" y="97"/>
                    </a:lnTo>
                    <a:lnTo>
                      <a:pt x="297" y="97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4" name="Freeform 76"/>
              <p:cNvSpPr>
                <a:spLocks/>
              </p:cNvSpPr>
              <p:nvPr/>
            </p:nvSpPr>
            <p:spPr bwMode="auto">
              <a:xfrm>
                <a:off x="3289" y="2118"/>
                <a:ext cx="147" cy="32"/>
              </a:xfrm>
              <a:custGeom>
                <a:avLst/>
                <a:gdLst>
                  <a:gd name="T0" fmla="*/ 84 w 293"/>
                  <a:gd name="T1" fmla="*/ 25 h 63"/>
                  <a:gd name="T2" fmla="*/ 115 w 293"/>
                  <a:gd name="T3" fmla="*/ 63 h 63"/>
                  <a:gd name="T4" fmla="*/ 149 w 293"/>
                  <a:gd name="T5" fmla="*/ 54 h 63"/>
                  <a:gd name="T6" fmla="*/ 293 w 293"/>
                  <a:gd name="T7" fmla="*/ 61 h 63"/>
                  <a:gd name="T8" fmla="*/ 156 w 293"/>
                  <a:gd name="T9" fmla="*/ 38 h 63"/>
                  <a:gd name="T10" fmla="*/ 73 w 293"/>
                  <a:gd name="T11" fmla="*/ 6 h 63"/>
                  <a:gd name="T12" fmla="*/ 0 w 293"/>
                  <a:gd name="T13" fmla="*/ 0 h 63"/>
                  <a:gd name="T14" fmla="*/ 84 w 293"/>
                  <a:gd name="T15" fmla="*/ 25 h 63"/>
                  <a:gd name="T16" fmla="*/ 84 w 293"/>
                  <a:gd name="T17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63">
                    <a:moveTo>
                      <a:pt x="84" y="25"/>
                    </a:moveTo>
                    <a:lnTo>
                      <a:pt x="115" y="63"/>
                    </a:lnTo>
                    <a:lnTo>
                      <a:pt x="149" y="54"/>
                    </a:lnTo>
                    <a:lnTo>
                      <a:pt x="293" y="61"/>
                    </a:lnTo>
                    <a:lnTo>
                      <a:pt x="156" y="38"/>
                    </a:lnTo>
                    <a:lnTo>
                      <a:pt x="73" y="6"/>
                    </a:lnTo>
                    <a:lnTo>
                      <a:pt x="0" y="0"/>
                    </a:lnTo>
                    <a:lnTo>
                      <a:pt x="84" y="25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5" name="Freeform 77"/>
              <p:cNvSpPr>
                <a:spLocks/>
              </p:cNvSpPr>
              <p:nvPr/>
            </p:nvSpPr>
            <p:spPr bwMode="auto">
              <a:xfrm>
                <a:off x="3265" y="1996"/>
                <a:ext cx="63" cy="66"/>
              </a:xfrm>
              <a:custGeom>
                <a:avLst/>
                <a:gdLst>
                  <a:gd name="T0" fmla="*/ 28 w 125"/>
                  <a:gd name="T1" fmla="*/ 0 h 133"/>
                  <a:gd name="T2" fmla="*/ 84 w 125"/>
                  <a:gd name="T3" fmla="*/ 40 h 133"/>
                  <a:gd name="T4" fmla="*/ 0 w 125"/>
                  <a:gd name="T5" fmla="*/ 31 h 133"/>
                  <a:gd name="T6" fmla="*/ 87 w 125"/>
                  <a:gd name="T7" fmla="*/ 57 h 133"/>
                  <a:gd name="T8" fmla="*/ 110 w 125"/>
                  <a:gd name="T9" fmla="*/ 84 h 133"/>
                  <a:gd name="T10" fmla="*/ 116 w 125"/>
                  <a:gd name="T11" fmla="*/ 133 h 133"/>
                  <a:gd name="T12" fmla="*/ 125 w 125"/>
                  <a:gd name="T13" fmla="*/ 70 h 133"/>
                  <a:gd name="T14" fmla="*/ 108 w 125"/>
                  <a:gd name="T15" fmla="*/ 31 h 133"/>
                  <a:gd name="T16" fmla="*/ 28 w 125"/>
                  <a:gd name="T17" fmla="*/ 0 h 133"/>
                  <a:gd name="T18" fmla="*/ 28 w 125"/>
                  <a:gd name="T1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33">
                    <a:moveTo>
                      <a:pt x="28" y="0"/>
                    </a:moveTo>
                    <a:lnTo>
                      <a:pt x="84" y="40"/>
                    </a:lnTo>
                    <a:lnTo>
                      <a:pt x="0" y="31"/>
                    </a:lnTo>
                    <a:lnTo>
                      <a:pt x="87" y="57"/>
                    </a:lnTo>
                    <a:lnTo>
                      <a:pt x="110" y="84"/>
                    </a:lnTo>
                    <a:lnTo>
                      <a:pt x="116" y="133"/>
                    </a:lnTo>
                    <a:lnTo>
                      <a:pt x="125" y="70"/>
                    </a:lnTo>
                    <a:lnTo>
                      <a:pt x="108" y="3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6" name="Freeform 78"/>
              <p:cNvSpPr>
                <a:spLocks/>
              </p:cNvSpPr>
              <p:nvPr/>
            </p:nvSpPr>
            <p:spPr bwMode="auto">
              <a:xfrm>
                <a:off x="3284" y="2035"/>
                <a:ext cx="24" cy="16"/>
              </a:xfrm>
              <a:custGeom>
                <a:avLst/>
                <a:gdLst>
                  <a:gd name="T0" fmla="*/ 0 w 47"/>
                  <a:gd name="T1" fmla="*/ 11 h 32"/>
                  <a:gd name="T2" fmla="*/ 19 w 47"/>
                  <a:gd name="T3" fmla="*/ 32 h 32"/>
                  <a:gd name="T4" fmla="*/ 47 w 47"/>
                  <a:gd name="T5" fmla="*/ 21 h 32"/>
                  <a:gd name="T6" fmla="*/ 40 w 47"/>
                  <a:gd name="T7" fmla="*/ 2 h 32"/>
                  <a:gd name="T8" fmla="*/ 17 w 47"/>
                  <a:gd name="T9" fmla="*/ 0 h 32"/>
                  <a:gd name="T10" fmla="*/ 0 w 47"/>
                  <a:gd name="T11" fmla="*/ 11 h 32"/>
                  <a:gd name="T12" fmla="*/ 0 w 47"/>
                  <a:gd name="T1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0" y="11"/>
                    </a:moveTo>
                    <a:lnTo>
                      <a:pt x="19" y="32"/>
                    </a:lnTo>
                    <a:lnTo>
                      <a:pt x="47" y="21"/>
                    </a:lnTo>
                    <a:lnTo>
                      <a:pt x="40" y="2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7" name="Freeform 79"/>
              <p:cNvSpPr>
                <a:spLocks/>
              </p:cNvSpPr>
              <p:nvPr/>
            </p:nvSpPr>
            <p:spPr bwMode="auto">
              <a:xfrm>
                <a:off x="3233" y="2019"/>
                <a:ext cx="28" cy="48"/>
              </a:xfrm>
              <a:custGeom>
                <a:avLst/>
                <a:gdLst>
                  <a:gd name="T0" fmla="*/ 55 w 55"/>
                  <a:gd name="T1" fmla="*/ 95 h 95"/>
                  <a:gd name="T2" fmla="*/ 23 w 55"/>
                  <a:gd name="T3" fmla="*/ 62 h 95"/>
                  <a:gd name="T4" fmla="*/ 0 w 55"/>
                  <a:gd name="T5" fmla="*/ 19 h 95"/>
                  <a:gd name="T6" fmla="*/ 31 w 55"/>
                  <a:gd name="T7" fmla="*/ 0 h 95"/>
                  <a:gd name="T8" fmla="*/ 23 w 55"/>
                  <a:gd name="T9" fmla="*/ 26 h 95"/>
                  <a:gd name="T10" fmla="*/ 55 w 55"/>
                  <a:gd name="T11" fmla="*/ 95 h 95"/>
                  <a:gd name="T12" fmla="*/ 55 w 55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95">
                    <a:moveTo>
                      <a:pt x="55" y="95"/>
                    </a:moveTo>
                    <a:lnTo>
                      <a:pt x="23" y="62"/>
                    </a:lnTo>
                    <a:lnTo>
                      <a:pt x="0" y="19"/>
                    </a:lnTo>
                    <a:lnTo>
                      <a:pt x="31" y="0"/>
                    </a:lnTo>
                    <a:lnTo>
                      <a:pt x="23" y="26"/>
                    </a:lnTo>
                    <a:lnTo>
                      <a:pt x="55" y="95"/>
                    </a:lnTo>
                    <a:lnTo>
                      <a:pt x="55" y="95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8" name="Freeform 80"/>
              <p:cNvSpPr>
                <a:spLocks/>
              </p:cNvSpPr>
              <p:nvPr/>
            </p:nvSpPr>
            <p:spPr bwMode="auto">
              <a:xfrm>
                <a:off x="3182" y="1979"/>
                <a:ext cx="100" cy="119"/>
              </a:xfrm>
              <a:custGeom>
                <a:avLst/>
                <a:gdLst>
                  <a:gd name="T0" fmla="*/ 199 w 199"/>
                  <a:gd name="T1" fmla="*/ 228 h 237"/>
                  <a:gd name="T2" fmla="*/ 140 w 199"/>
                  <a:gd name="T3" fmla="*/ 237 h 237"/>
                  <a:gd name="T4" fmla="*/ 38 w 199"/>
                  <a:gd name="T5" fmla="*/ 177 h 237"/>
                  <a:gd name="T6" fmla="*/ 0 w 199"/>
                  <a:gd name="T7" fmla="*/ 26 h 237"/>
                  <a:gd name="T8" fmla="*/ 49 w 199"/>
                  <a:gd name="T9" fmla="*/ 64 h 237"/>
                  <a:gd name="T10" fmla="*/ 87 w 199"/>
                  <a:gd name="T11" fmla="*/ 11 h 237"/>
                  <a:gd name="T12" fmla="*/ 131 w 199"/>
                  <a:gd name="T13" fmla="*/ 0 h 237"/>
                  <a:gd name="T14" fmla="*/ 72 w 199"/>
                  <a:gd name="T15" fmla="*/ 76 h 237"/>
                  <a:gd name="T16" fmla="*/ 133 w 199"/>
                  <a:gd name="T17" fmla="*/ 32 h 237"/>
                  <a:gd name="T18" fmla="*/ 142 w 199"/>
                  <a:gd name="T19" fmla="*/ 55 h 237"/>
                  <a:gd name="T20" fmla="*/ 87 w 199"/>
                  <a:gd name="T21" fmla="*/ 104 h 237"/>
                  <a:gd name="T22" fmla="*/ 100 w 199"/>
                  <a:gd name="T23" fmla="*/ 154 h 237"/>
                  <a:gd name="T24" fmla="*/ 68 w 199"/>
                  <a:gd name="T25" fmla="*/ 154 h 237"/>
                  <a:gd name="T26" fmla="*/ 199 w 199"/>
                  <a:gd name="T27" fmla="*/ 228 h 237"/>
                  <a:gd name="T28" fmla="*/ 199 w 199"/>
                  <a:gd name="T29" fmla="*/ 22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237">
                    <a:moveTo>
                      <a:pt x="199" y="228"/>
                    </a:moveTo>
                    <a:lnTo>
                      <a:pt x="140" y="237"/>
                    </a:lnTo>
                    <a:lnTo>
                      <a:pt x="38" y="177"/>
                    </a:lnTo>
                    <a:lnTo>
                      <a:pt x="0" y="26"/>
                    </a:lnTo>
                    <a:lnTo>
                      <a:pt x="49" y="64"/>
                    </a:lnTo>
                    <a:lnTo>
                      <a:pt x="87" y="11"/>
                    </a:lnTo>
                    <a:lnTo>
                      <a:pt x="131" y="0"/>
                    </a:lnTo>
                    <a:lnTo>
                      <a:pt x="72" y="76"/>
                    </a:lnTo>
                    <a:lnTo>
                      <a:pt x="133" y="32"/>
                    </a:lnTo>
                    <a:lnTo>
                      <a:pt x="142" y="55"/>
                    </a:lnTo>
                    <a:lnTo>
                      <a:pt x="87" y="104"/>
                    </a:lnTo>
                    <a:lnTo>
                      <a:pt x="100" y="154"/>
                    </a:lnTo>
                    <a:lnTo>
                      <a:pt x="68" y="154"/>
                    </a:lnTo>
                    <a:lnTo>
                      <a:pt x="199" y="228"/>
                    </a:lnTo>
                    <a:lnTo>
                      <a:pt x="199" y="228"/>
                    </a:lnTo>
                    <a:close/>
                  </a:path>
                </a:pathLst>
              </a:custGeom>
              <a:solidFill>
                <a:srgbClr val="FFE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9" name="Freeform 81"/>
              <p:cNvSpPr>
                <a:spLocks/>
              </p:cNvSpPr>
              <p:nvPr/>
            </p:nvSpPr>
            <p:spPr bwMode="auto">
              <a:xfrm>
                <a:off x="3328" y="1962"/>
                <a:ext cx="51" cy="83"/>
              </a:xfrm>
              <a:custGeom>
                <a:avLst/>
                <a:gdLst>
                  <a:gd name="T0" fmla="*/ 31 w 101"/>
                  <a:gd name="T1" fmla="*/ 148 h 165"/>
                  <a:gd name="T2" fmla="*/ 0 w 101"/>
                  <a:gd name="T3" fmla="*/ 20 h 165"/>
                  <a:gd name="T4" fmla="*/ 38 w 101"/>
                  <a:gd name="T5" fmla="*/ 30 h 165"/>
                  <a:gd name="T6" fmla="*/ 101 w 101"/>
                  <a:gd name="T7" fmla="*/ 0 h 165"/>
                  <a:gd name="T8" fmla="*/ 50 w 101"/>
                  <a:gd name="T9" fmla="*/ 97 h 165"/>
                  <a:gd name="T10" fmla="*/ 46 w 101"/>
                  <a:gd name="T11" fmla="*/ 165 h 165"/>
                  <a:gd name="T12" fmla="*/ 31 w 101"/>
                  <a:gd name="T13" fmla="*/ 148 h 165"/>
                  <a:gd name="T14" fmla="*/ 31 w 101"/>
                  <a:gd name="T15" fmla="*/ 14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165">
                    <a:moveTo>
                      <a:pt x="31" y="148"/>
                    </a:moveTo>
                    <a:lnTo>
                      <a:pt x="0" y="20"/>
                    </a:lnTo>
                    <a:lnTo>
                      <a:pt x="38" y="30"/>
                    </a:lnTo>
                    <a:lnTo>
                      <a:pt x="101" y="0"/>
                    </a:lnTo>
                    <a:lnTo>
                      <a:pt x="50" y="97"/>
                    </a:lnTo>
                    <a:lnTo>
                      <a:pt x="46" y="165"/>
                    </a:lnTo>
                    <a:lnTo>
                      <a:pt x="31" y="148"/>
                    </a:lnTo>
                    <a:lnTo>
                      <a:pt x="31" y="148"/>
                    </a:lnTo>
                    <a:close/>
                  </a:path>
                </a:pathLst>
              </a:custGeom>
              <a:solidFill>
                <a:srgbClr val="FFE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0" name="Freeform 82"/>
              <p:cNvSpPr>
                <a:spLocks/>
              </p:cNvSpPr>
              <p:nvPr/>
            </p:nvSpPr>
            <p:spPr bwMode="auto">
              <a:xfrm>
                <a:off x="3009" y="2246"/>
                <a:ext cx="129" cy="113"/>
              </a:xfrm>
              <a:custGeom>
                <a:avLst/>
                <a:gdLst>
                  <a:gd name="T0" fmla="*/ 53 w 258"/>
                  <a:gd name="T1" fmla="*/ 167 h 224"/>
                  <a:gd name="T2" fmla="*/ 45 w 258"/>
                  <a:gd name="T3" fmla="*/ 114 h 224"/>
                  <a:gd name="T4" fmla="*/ 40 w 258"/>
                  <a:gd name="T5" fmla="*/ 66 h 224"/>
                  <a:gd name="T6" fmla="*/ 78 w 258"/>
                  <a:gd name="T7" fmla="*/ 25 h 224"/>
                  <a:gd name="T8" fmla="*/ 140 w 258"/>
                  <a:gd name="T9" fmla="*/ 0 h 224"/>
                  <a:gd name="T10" fmla="*/ 209 w 258"/>
                  <a:gd name="T11" fmla="*/ 27 h 224"/>
                  <a:gd name="T12" fmla="*/ 237 w 258"/>
                  <a:gd name="T13" fmla="*/ 82 h 224"/>
                  <a:gd name="T14" fmla="*/ 258 w 258"/>
                  <a:gd name="T15" fmla="*/ 51 h 224"/>
                  <a:gd name="T16" fmla="*/ 256 w 258"/>
                  <a:gd name="T17" fmla="*/ 99 h 224"/>
                  <a:gd name="T18" fmla="*/ 233 w 258"/>
                  <a:gd name="T19" fmla="*/ 114 h 224"/>
                  <a:gd name="T20" fmla="*/ 195 w 258"/>
                  <a:gd name="T21" fmla="*/ 114 h 224"/>
                  <a:gd name="T22" fmla="*/ 155 w 258"/>
                  <a:gd name="T23" fmla="*/ 99 h 224"/>
                  <a:gd name="T24" fmla="*/ 146 w 258"/>
                  <a:gd name="T25" fmla="*/ 61 h 224"/>
                  <a:gd name="T26" fmla="*/ 112 w 258"/>
                  <a:gd name="T27" fmla="*/ 95 h 224"/>
                  <a:gd name="T28" fmla="*/ 91 w 258"/>
                  <a:gd name="T29" fmla="*/ 122 h 224"/>
                  <a:gd name="T30" fmla="*/ 79 w 258"/>
                  <a:gd name="T31" fmla="*/ 167 h 224"/>
                  <a:gd name="T32" fmla="*/ 55 w 258"/>
                  <a:gd name="T33" fmla="*/ 200 h 224"/>
                  <a:gd name="T34" fmla="*/ 28 w 258"/>
                  <a:gd name="T35" fmla="*/ 224 h 224"/>
                  <a:gd name="T36" fmla="*/ 0 w 258"/>
                  <a:gd name="T37" fmla="*/ 222 h 224"/>
                  <a:gd name="T38" fmla="*/ 32 w 258"/>
                  <a:gd name="T39" fmla="*/ 169 h 224"/>
                  <a:gd name="T40" fmla="*/ 53 w 258"/>
                  <a:gd name="T41" fmla="*/ 167 h 224"/>
                  <a:gd name="T42" fmla="*/ 53 w 258"/>
                  <a:gd name="T43" fmla="*/ 16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8" h="224">
                    <a:moveTo>
                      <a:pt x="53" y="167"/>
                    </a:moveTo>
                    <a:lnTo>
                      <a:pt x="45" y="114"/>
                    </a:lnTo>
                    <a:lnTo>
                      <a:pt x="40" y="66"/>
                    </a:lnTo>
                    <a:lnTo>
                      <a:pt x="78" y="25"/>
                    </a:lnTo>
                    <a:lnTo>
                      <a:pt x="140" y="0"/>
                    </a:lnTo>
                    <a:lnTo>
                      <a:pt x="209" y="27"/>
                    </a:lnTo>
                    <a:lnTo>
                      <a:pt x="237" y="82"/>
                    </a:lnTo>
                    <a:lnTo>
                      <a:pt x="258" y="51"/>
                    </a:lnTo>
                    <a:lnTo>
                      <a:pt x="256" y="99"/>
                    </a:lnTo>
                    <a:lnTo>
                      <a:pt x="233" y="114"/>
                    </a:lnTo>
                    <a:lnTo>
                      <a:pt x="195" y="114"/>
                    </a:lnTo>
                    <a:lnTo>
                      <a:pt x="155" y="99"/>
                    </a:lnTo>
                    <a:lnTo>
                      <a:pt x="146" y="61"/>
                    </a:lnTo>
                    <a:lnTo>
                      <a:pt x="112" y="95"/>
                    </a:lnTo>
                    <a:lnTo>
                      <a:pt x="91" y="122"/>
                    </a:lnTo>
                    <a:lnTo>
                      <a:pt x="79" y="167"/>
                    </a:lnTo>
                    <a:lnTo>
                      <a:pt x="55" y="200"/>
                    </a:lnTo>
                    <a:lnTo>
                      <a:pt x="28" y="224"/>
                    </a:lnTo>
                    <a:lnTo>
                      <a:pt x="0" y="222"/>
                    </a:lnTo>
                    <a:lnTo>
                      <a:pt x="32" y="169"/>
                    </a:lnTo>
                    <a:lnTo>
                      <a:pt x="53" y="167"/>
                    </a:lnTo>
                    <a:lnTo>
                      <a:pt x="53" y="167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1" name="Freeform 83"/>
              <p:cNvSpPr>
                <a:spLocks/>
              </p:cNvSpPr>
              <p:nvPr/>
            </p:nvSpPr>
            <p:spPr bwMode="auto">
              <a:xfrm>
                <a:off x="3078" y="2360"/>
                <a:ext cx="41" cy="21"/>
              </a:xfrm>
              <a:custGeom>
                <a:avLst/>
                <a:gdLst>
                  <a:gd name="T0" fmla="*/ 27 w 82"/>
                  <a:gd name="T1" fmla="*/ 27 h 44"/>
                  <a:gd name="T2" fmla="*/ 48 w 82"/>
                  <a:gd name="T3" fmla="*/ 0 h 44"/>
                  <a:gd name="T4" fmla="*/ 73 w 82"/>
                  <a:gd name="T5" fmla="*/ 0 h 44"/>
                  <a:gd name="T6" fmla="*/ 82 w 82"/>
                  <a:gd name="T7" fmla="*/ 27 h 44"/>
                  <a:gd name="T8" fmla="*/ 0 w 82"/>
                  <a:gd name="T9" fmla="*/ 44 h 44"/>
                  <a:gd name="T10" fmla="*/ 27 w 82"/>
                  <a:gd name="T11" fmla="*/ 27 h 44"/>
                  <a:gd name="T12" fmla="*/ 27 w 82"/>
                  <a:gd name="T13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4">
                    <a:moveTo>
                      <a:pt x="27" y="27"/>
                    </a:moveTo>
                    <a:lnTo>
                      <a:pt x="48" y="0"/>
                    </a:lnTo>
                    <a:lnTo>
                      <a:pt x="73" y="0"/>
                    </a:lnTo>
                    <a:lnTo>
                      <a:pt x="82" y="27"/>
                    </a:lnTo>
                    <a:lnTo>
                      <a:pt x="0" y="44"/>
                    </a:lnTo>
                    <a:lnTo>
                      <a:pt x="27" y="27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2" name="Freeform 84"/>
              <p:cNvSpPr>
                <a:spLocks/>
              </p:cNvSpPr>
              <p:nvPr/>
            </p:nvSpPr>
            <p:spPr bwMode="auto">
              <a:xfrm>
                <a:off x="3028" y="2389"/>
                <a:ext cx="28" cy="19"/>
              </a:xfrm>
              <a:custGeom>
                <a:avLst/>
                <a:gdLst>
                  <a:gd name="T0" fmla="*/ 0 w 57"/>
                  <a:gd name="T1" fmla="*/ 6 h 38"/>
                  <a:gd name="T2" fmla="*/ 21 w 57"/>
                  <a:gd name="T3" fmla="*/ 34 h 38"/>
                  <a:gd name="T4" fmla="*/ 57 w 57"/>
                  <a:gd name="T5" fmla="*/ 38 h 38"/>
                  <a:gd name="T6" fmla="*/ 47 w 57"/>
                  <a:gd name="T7" fmla="*/ 15 h 38"/>
                  <a:gd name="T8" fmla="*/ 26 w 57"/>
                  <a:gd name="T9" fmla="*/ 0 h 38"/>
                  <a:gd name="T10" fmla="*/ 0 w 57"/>
                  <a:gd name="T11" fmla="*/ 6 h 38"/>
                  <a:gd name="T12" fmla="*/ 0 w 57"/>
                  <a:gd name="T1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8">
                    <a:moveTo>
                      <a:pt x="0" y="6"/>
                    </a:moveTo>
                    <a:lnTo>
                      <a:pt x="21" y="34"/>
                    </a:lnTo>
                    <a:lnTo>
                      <a:pt x="57" y="38"/>
                    </a:lnTo>
                    <a:lnTo>
                      <a:pt x="47" y="15"/>
                    </a:lnTo>
                    <a:lnTo>
                      <a:pt x="2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3" name="Freeform 85"/>
              <p:cNvSpPr>
                <a:spLocks/>
              </p:cNvSpPr>
              <p:nvPr/>
            </p:nvSpPr>
            <p:spPr bwMode="auto">
              <a:xfrm>
                <a:off x="2993" y="2417"/>
                <a:ext cx="24" cy="20"/>
              </a:xfrm>
              <a:custGeom>
                <a:avLst/>
                <a:gdLst>
                  <a:gd name="T0" fmla="*/ 0 w 50"/>
                  <a:gd name="T1" fmla="*/ 0 h 40"/>
                  <a:gd name="T2" fmla="*/ 21 w 50"/>
                  <a:gd name="T3" fmla="*/ 38 h 40"/>
                  <a:gd name="T4" fmla="*/ 46 w 50"/>
                  <a:gd name="T5" fmla="*/ 40 h 40"/>
                  <a:gd name="T6" fmla="*/ 50 w 50"/>
                  <a:gd name="T7" fmla="*/ 23 h 40"/>
                  <a:gd name="T8" fmla="*/ 36 w 50"/>
                  <a:gd name="T9" fmla="*/ 13 h 40"/>
                  <a:gd name="T10" fmla="*/ 0 w 50"/>
                  <a:gd name="T11" fmla="*/ 0 h 40"/>
                  <a:gd name="T12" fmla="*/ 0 w 50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0">
                    <a:moveTo>
                      <a:pt x="0" y="0"/>
                    </a:moveTo>
                    <a:lnTo>
                      <a:pt x="21" y="38"/>
                    </a:lnTo>
                    <a:lnTo>
                      <a:pt x="46" y="40"/>
                    </a:lnTo>
                    <a:lnTo>
                      <a:pt x="50" y="23"/>
                    </a:lnTo>
                    <a:lnTo>
                      <a:pt x="36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4" name="Freeform 86"/>
              <p:cNvSpPr>
                <a:spLocks/>
              </p:cNvSpPr>
              <p:nvPr/>
            </p:nvSpPr>
            <p:spPr bwMode="auto">
              <a:xfrm>
                <a:off x="2946" y="2402"/>
                <a:ext cx="27" cy="37"/>
              </a:xfrm>
              <a:custGeom>
                <a:avLst/>
                <a:gdLst>
                  <a:gd name="T0" fmla="*/ 23 w 53"/>
                  <a:gd name="T1" fmla="*/ 17 h 74"/>
                  <a:gd name="T2" fmla="*/ 51 w 53"/>
                  <a:gd name="T3" fmla="*/ 45 h 74"/>
                  <a:gd name="T4" fmla="*/ 53 w 53"/>
                  <a:gd name="T5" fmla="*/ 74 h 74"/>
                  <a:gd name="T6" fmla="*/ 29 w 53"/>
                  <a:gd name="T7" fmla="*/ 60 h 74"/>
                  <a:gd name="T8" fmla="*/ 4 w 53"/>
                  <a:gd name="T9" fmla="*/ 28 h 74"/>
                  <a:gd name="T10" fmla="*/ 0 w 53"/>
                  <a:gd name="T11" fmla="*/ 0 h 74"/>
                  <a:gd name="T12" fmla="*/ 23 w 53"/>
                  <a:gd name="T13" fmla="*/ 17 h 74"/>
                  <a:gd name="T14" fmla="*/ 23 w 53"/>
                  <a:gd name="T15" fmla="*/ 1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74">
                    <a:moveTo>
                      <a:pt x="23" y="17"/>
                    </a:moveTo>
                    <a:lnTo>
                      <a:pt x="51" y="45"/>
                    </a:lnTo>
                    <a:lnTo>
                      <a:pt x="53" y="74"/>
                    </a:lnTo>
                    <a:lnTo>
                      <a:pt x="29" y="60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23" y="17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5" name="Freeform 87"/>
              <p:cNvSpPr>
                <a:spLocks/>
              </p:cNvSpPr>
              <p:nvPr/>
            </p:nvSpPr>
            <p:spPr bwMode="auto">
              <a:xfrm>
                <a:off x="2950" y="2305"/>
                <a:ext cx="38" cy="88"/>
              </a:xfrm>
              <a:custGeom>
                <a:avLst/>
                <a:gdLst>
                  <a:gd name="T0" fmla="*/ 7 w 76"/>
                  <a:gd name="T1" fmla="*/ 175 h 175"/>
                  <a:gd name="T2" fmla="*/ 17 w 76"/>
                  <a:gd name="T3" fmla="*/ 144 h 175"/>
                  <a:gd name="T4" fmla="*/ 23 w 76"/>
                  <a:gd name="T5" fmla="*/ 91 h 175"/>
                  <a:gd name="T6" fmla="*/ 55 w 76"/>
                  <a:gd name="T7" fmla="*/ 68 h 175"/>
                  <a:gd name="T8" fmla="*/ 74 w 76"/>
                  <a:gd name="T9" fmla="*/ 34 h 175"/>
                  <a:gd name="T10" fmla="*/ 76 w 76"/>
                  <a:gd name="T11" fmla="*/ 0 h 175"/>
                  <a:gd name="T12" fmla="*/ 43 w 76"/>
                  <a:gd name="T13" fmla="*/ 32 h 175"/>
                  <a:gd name="T14" fmla="*/ 15 w 76"/>
                  <a:gd name="T15" fmla="*/ 80 h 175"/>
                  <a:gd name="T16" fmla="*/ 0 w 76"/>
                  <a:gd name="T17" fmla="*/ 121 h 175"/>
                  <a:gd name="T18" fmla="*/ 7 w 76"/>
                  <a:gd name="T19" fmla="*/ 175 h 175"/>
                  <a:gd name="T20" fmla="*/ 7 w 76"/>
                  <a:gd name="T21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75">
                    <a:moveTo>
                      <a:pt x="7" y="175"/>
                    </a:moveTo>
                    <a:lnTo>
                      <a:pt x="17" y="144"/>
                    </a:lnTo>
                    <a:lnTo>
                      <a:pt x="23" y="91"/>
                    </a:lnTo>
                    <a:lnTo>
                      <a:pt x="55" y="68"/>
                    </a:lnTo>
                    <a:lnTo>
                      <a:pt x="74" y="34"/>
                    </a:lnTo>
                    <a:lnTo>
                      <a:pt x="76" y="0"/>
                    </a:lnTo>
                    <a:lnTo>
                      <a:pt x="43" y="32"/>
                    </a:lnTo>
                    <a:lnTo>
                      <a:pt x="15" y="80"/>
                    </a:lnTo>
                    <a:lnTo>
                      <a:pt x="0" y="121"/>
                    </a:lnTo>
                    <a:lnTo>
                      <a:pt x="7" y="175"/>
                    </a:lnTo>
                    <a:lnTo>
                      <a:pt x="7" y="175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6" name="Freeform 88"/>
              <p:cNvSpPr>
                <a:spLocks/>
              </p:cNvSpPr>
              <p:nvPr/>
            </p:nvSpPr>
            <p:spPr bwMode="auto">
              <a:xfrm>
                <a:off x="2949" y="2276"/>
                <a:ext cx="216" cy="148"/>
              </a:xfrm>
              <a:custGeom>
                <a:avLst/>
                <a:gdLst>
                  <a:gd name="T0" fmla="*/ 110 w 431"/>
                  <a:gd name="T1" fmla="*/ 13 h 296"/>
                  <a:gd name="T2" fmla="*/ 93 w 431"/>
                  <a:gd name="T3" fmla="*/ 38 h 296"/>
                  <a:gd name="T4" fmla="*/ 89 w 431"/>
                  <a:gd name="T5" fmla="*/ 85 h 296"/>
                  <a:gd name="T6" fmla="*/ 72 w 431"/>
                  <a:gd name="T7" fmla="*/ 125 h 296"/>
                  <a:gd name="T8" fmla="*/ 34 w 431"/>
                  <a:gd name="T9" fmla="*/ 150 h 296"/>
                  <a:gd name="T10" fmla="*/ 32 w 431"/>
                  <a:gd name="T11" fmla="*/ 217 h 296"/>
                  <a:gd name="T12" fmla="*/ 0 w 431"/>
                  <a:gd name="T13" fmla="*/ 249 h 296"/>
                  <a:gd name="T14" fmla="*/ 63 w 431"/>
                  <a:gd name="T15" fmla="*/ 296 h 296"/>
                  <a:gd name="T16" fmla="*/ 85 w 431"/>
                  <a:gd name="T17" fmla="*/ 279 h 296"/>
                  <a:gd name="T18" fmla="*/ 150 w 431"/>
                  <a:gd name="T19" fmla="*/ 279 h 296"/>
                  <a:gd name="T20" fmla="*/ 150 w 431"/>
                  <a:gd name="T21" fmla="*/ 245 h 296"/>
                  <a:gd name="T22" fmla="*/ 163 w 431"/>
                  <a:gd name="T23" fmla="*/ 218 h 296"/>
                  <a:gd name="T24" fmla="*/ 220 w 431"/>
                  <a:gd name="T25" fmla="*/ 224 h 296"/>
                  <a:gd name="T26" fmla="*/ 237 w 431"/>
                  <a:gd name="T27" fmla="*/ 275 h 296"/>
                  <a:gd name="T28" fmla="*/ 298 w 431"/>
                  <a:gd name="T29" fmla="*/ 258 h 296"/>
                  <a:gd name="T30" fmla="*/ 334 w 431"/>
                  <a:gd name="T31" fmla="*/ 268 h 296"/>
                  <a:gd name="T32" fmla="*/ 386 w 431"/>
                  <a:gd name="T33" fmla="*/ 253 h 296"/>
                  <a:gd name="T34" fmla="*/ 431 w 431"/>
                  <a:gd name="T35" fmla="*/ 182 h 296"/>
                  <a:gd name="T36" fmla="*/ 431 w 431"/>
                  <a:gd name="T37" fmla="*/ 102 h 296"/>
                  <a:gd name="T38" fmla="*/ 378 w 431"/>
                  <a:gd name="T39" fmla="*/ 83 h 296"/>
                  <a:gd name="T40" fmla="*/ 405 w 431"/>
                  <a:gd name="T41" fmla="*/ 120 h 296"/>
                  <a:gd name="T42" fmla="*/ 401 w 431"/>
                  <a:gd name="T43" fmla="*/ 180 h 296"/>
                  <a:gd name="T44" fmla="*/ 372 w 431"/>
                  <a:gd name="T45" fmla="*/ 201 h 296"/>
                  <a:gd name="T46" fmla="*/ 295 w 431"/>
                  <a:gd name="T47" fmla="*/ 234 h 296"/>
                  <a:gd name="T48" fmla="*/ 255 w 431"/>
                  <a:gd name="T49" fmla="*/ 234 h 296"/>
                  <a:gd name="T50" fmla="*/ 228 w 431"/>
                  <a:gd name="T51" fmla="*/ 205 h 296"/>
                  <a:gd name="T52" fmla="*/ 270 w 431"/>
                  <a:gd name="T53" fmla="*/ 173 h 296"/>
                  <a:gd name="T54" fmla="*/ 321 w 431"/>
                  <a:gd name="T55" fmla="*/ 154 h 296"/>
                  <a:gd name="T56" fmla="*/ 310 w 431"/>
                  <a:gd name="T57" fmla="*/ 131 h 296"/>
                  <a:gd name="T58" fmla="*/ 334 w 431"/>
                  <a:gd name="T59" fmla="*/ 112 h 296"/>
                  <a:gd name="T60" fmla="*/ 371 w 431"/>
                  <a:gd name="T61" fmla="*/ 95 h 296"/>
                  <a:gd name="T62" fmla="*/ 314 w 431"/>
                  <a:gd name="T63" fmla="*/ 83 h 296"/>
                  <a:gd name="T64" fmla="*/ 272 w 431"/>
                  <a:gd name="T65" fmla="*/ 70 h 296"/>
                  <a:gd name="T66" fmla="*/ 245 w 431"/>
                  <a:gd name="T67" fmla="*/ 38 h 296"/>
                  <a:gd name="T68" fmla="*/ 199 w 431"/>
                  <a:gd name="T69" fmla="*/ 118 h 296"/>
                  <a:gd name="T70" fmla="*/ 175 w 431"/>
                  <a:gd name="T71" fmla="*/ 167 h 296"/>
                  <a:gd name="T72" fmla="*/ 144 w 431"/>
                  <a:gd name="T73" fmla="*/ 190 h 296"/>
                  <a:gd name="T74" fmla="*/ 110 w 431"/>
                  <a:gd name="T75" fmla="*/ 203 h 296"/>
                  <a:gd name="T76" fmla="*/ 85 w 431"/>
                  <a:gd name="T77" fmla="*/ 201 h 296"/>
                  <a:gd name="T78" fmla="*/ 82 w 431"/>
                  <a:gd name="T79" fmla="*/ 167 h 296"/>
                  <a:gd name="T80" fmla="*/ 120 w 431"/>
                  <a:gd name="T81" fmla="*/ 110 h 296"/>
                  <a:gd name="T82" fmla="*/ 127 w 431"/>
                  <a:gd name="T83" fmla="*/ 0 h 296"/>
                  <a:gd name="T84" fmla="*/ 110 w 431"/>
                  <a:gd name="T85" fmla="*/ 13 h 296"/>
                  <a:gd name="T86" fmla="*/ 110 w 431"/>
                  <a:gd name="T87" fmla="*/ 1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1" h="296">
                    <a:moveTo>
                      <a:pt x="110" y="13"/>
                    </a:moveTo>
                    <a:lnTo>
                      <a:pt x="93" y="38"/>
                    </a:lnTo>
                    <a:lnTo>
                      <a:pt x="89" y="85"/>
                    </a:lnTo>
                    <a:lnTo>
                      <a:pt x="72" y="125"/>
                    </a:lnTo>
                    <a:lnTo>
                      <a:pt x="34" y="150"/>
                    </a:lnTo>
                    <a:lnTo>
                      <a:pt x="32" y="217"/>
                    </a:lnTo>
                    <a:lnTo>
                      <a:pt x="0" y="249"/>
                    </a:lnTo>
                    <a:lnTo>
                      <a:pt x="63" y="296"/>
                    </a:lnTo>
                    <a:lnTo>
                      <a:pt x="85" y="279"/>
                    </a:lnTo>
                    <a:lnTo>
                      <a:pt x="150" y="279"/>
                    </a:lnTo>
                    <a:lnTo>
                      <a:pt x="150" y="245"/>
                    </a:lnTo>
                    <a:lnTo>
                      <a:pt x="163" y="218"/>
                    </a:lnTo>
                    <a:lnTo>
                      <a:pt x="220" y="224"/>
                    </a:lnTo>
                    <a:lnTo>
                      <a:pt x="237" y="275"/>
                    </a:lnTo>
                    <a:lnTo>
                      <a:pt x="298" y="258"/>
                    </a:lnTo>
                    <a:lnTo>
                      <a:pt x="334" y="268"/>
                    </a:lnTo>
                    <a:lnTo>
                      <a:pt x="386" y="253"/>
                    </a:lnTo>
                    <a:lnTo>
                      <a:pt x="431" y="182"/>
                    </a:lnTo>
                    <a:lnTo>
                      <a:pt x="431" y="102"/>
                    </a:lnTo>
                    <a:lnTo>
                      <a:pt x="378" y="83"/>
                    </a:lnTo>
                    <a:lnTo>
                      <a:pt x="405" y="120"/>
                    </a:lnTo>
                    <a:lnTo>
                      <a:pt x="401" y="180"/>
                    </a:lnTo>
                    <a:lnTo>
                      <a:pt x="372" y="201"/>
                    </a:lnTo>
                    <a:lnTo>
                      <a:pt x="295" y="234"/>
                    </a:lnTo>
                    <a:lnTo>
                      <a:pt x="255" y="234"/>
                    </a:lnTo>
                    <a:lnTo>
                      <a:pt x="228" y="205"/>
                    </a:lnTo>
                    <a:lnTo>
                      <a:pt x="270" y="173"/>
                    </a:lnTo>
                    <a:lnTo>
                      <a:pt x="321" y="154"/>
                    </a:lnTo>
                    <a:lnTo>
                      <a:pt x="310" y="131"/>
                    </a:lnTo>
                    <a:lnTo>
                      <a:pt x="334" y="112"/>
                    </a:lnTo>
                    <a:lnTo>
                      <a:pt x="371" y="95"/>
                    </a:lnTo>
                    <a:lnTo>
                      <a:pt x="314" y="83"/>
                    </a:lnTo>
                    <a:lnTo>
                      <a:pt x="272" y="70"/>
                    </a:lnTo>
                    <a:lnTo>
                      <a:pt x="245" y="38"/>
                    </a:lnTo>
                    <a:lnTo>
                      <a:pt x="199" y="118"/>
                    </a:lnTo>
                    <a:lnTo>
                      <a:pt x="175" y="167"/>
                    </a:lnTo>
                    <a:lnTo>
                      <a:pt x="144" y="190"/>
                    </a:lnTo>
                    <a:lnTo>
                      <a:pt x="110" y="203"/>
                    </a:lnTo>
                    <a:lnTo>
                      <a:pt x="85" y="201"/>
                    </a:lnTo>
                    <a:lnTo>
                      <a:pt x="82" y="167"/>
                    </a:lnTo>
                    <a:lnTo>
                      <a:pt x="120" y="110"/>
                    </a:lnTo>
                    <a:lnTo>
                      <a:pt x="127" y="0"/>
                    </a:lnTo>
                    <a:lnTo>
                      <a:pt x="110" y="13"/>
                    </a:lnTo>
                    <a:lnTo>
                      <a:pt x="110" y="13"/>
                    </a:lnTo>
                    <a:close/>
                  </a:path>
                </a:pathLst>
              </a:custGeom>
              <a:solidFill>
                <a:srgbClr val="CA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7" name="Freeform 89"/>
              <p:cNvSpPr>
                <a:spLocks/>
              </p:cNvSpPr>
              <p:nvPr/>
            </p:nvSpPr>
            <p:spPr bwMode="auto">
              <a:xfrm>
                <a:off x="2054" y="1926"/>
                <a:ext cx="127" cy="370"/>
              </a:xfrm>
              <a:custGeom>
                <a:avLst/>
                <a:gdLst>
                  <a:gd name="T0" fmla="*/ 17 w 253"/>
                  <a:gd name="T1" fmla="*/ 76 h 740"/>
                  <a:gd name="T2" fmla="*/ 0 w 253"/>
                  <a:gd name="T3" fmla="*/ 282 h 740"/>
                  <a:gd name="T4" fmla="*/ 38 w 253"/>
                  <a:gd name="T5" fmla="*/ 485 h 740"/>
                  <a:gd name="T6" fmla="*/ 0 w 253"/>
                  <a:gd name="T7" fmla="*/ 740 h 740"/>
                  <a:gd name="T8" fmla="*/ 123 w 253"/>
                  <a:gd name="T9" fmla="*/ 578 h 740"/>
                  <a:gd name="T10" fmla="*/ 232 w 253"/>
                  <a:gd name="T11" fmla="*/ 329 h 740"/>
                  <a:gd name="T12" fmla="*/ 253 w 253"/>
                  <a:gd name="T13" fmla="*/ 190 h 740"/>
                  <a:gd name="T14" fmla="*/ 190 w 253"/>
                  <a:gd name="T15" fmla="*/ 276 h 740"/>
                  <a:gd name="T16" fmla="*/ 173 w 253"/>
                  <a:gd name="T17" fmla="*/ 141 h 740"/>
                  <a:gd name="T18" fmla="*/ 161 w 253"/>
                  <a:gd name="T19" fmla="*/ 12 h 740"/>
                  <a:gd name="T20" fmla="*/ 82 w 253"/>
                  <a:gd name="T21" fmla="*/ 0 h 740"/>
                  <a:gd name="T22" fmla="*/ 17 w 253"/>
                  <a:gd name="T23" fmla="*/ 76 h 740"/>
                  <a:gd name="T24" fmla="*/ 17 w 253"/>
                  <a:gd name="T25" fmla="*/ 76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740">
                    <a:moveTo>
                      <a:pt x="17" y="76"/>
                    </a:moveTo>
                    <a:lnTo>
                      <a:pt x="0" y="282"/>
                    </a:lnTo>
                    <a:lnTo>
                      <a:pt x="38" y="485"/>
                    </a:lnTo>
                    <a:lnTo>
                      <a:pt x="0" y="740"/>
                    </a:lnTo>
                    <a:lnTo>
                      <a:pt x="123" y="578"/>
                    </a:lnTo>
                    <a:lnTo>
                      <a:pt x="232" y="329"/>
                    </a:lnTo>
                    <a:lnTo>
                      <a:pt x="253" y="190"/>
                    </a:lnTo>
                    <a:lnTo>
                      <a:pt x="190" y="276"/>
                    </a:lnTo>
                    <a:lnTo>
                      <a:pt x="173" y="141"/>
                    </a:lnTo>
                    <a:lnTo>
                      <a:pt x="161" y="12"/>
                    </a:lnTo>
                    <a:lnTo>
                      <a:pt x="82" y="0"/>
                    </a:lnTo>
                    <a:lnTo>
                      <a:pt x="17" y="76"/>
                    </a:ln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8" name="Freeform 90"/>
              <p:cNvSpPr>
                <a:spLocks/>
              </p:cNvSpPr>
              <p:nvPr/>
            </p:nvSpPr>
            <p:spPr bwMode="auto">
              <a:xfrm>
                <a:off x="2069" y="2239"/>
                <a:ext cx="120" cy="64"/>
              </a:xfrm>
              <a:custGeom>
                <a:avLst/>
                <a:gdLst>
                  <a:gd name="T0" fmla="*/ 0 w 242"/>
                  <a:gd name="T1" fmla="*/ 129 h 129"/>
                  <a:gd name="T2" fmla="*/ 92 w 242"/>
                  <a:gd name="T3" fmla="*/ 123 h 129"/>
                  <a:gd name="T4" fmla="*/ 171 w 242"/>
                  <a:gd name="T5" fmla="*/ 85 h 129"/>
                  <a:gd name="T6" fmla="*/ 242 w 242"/>
                  <a:gd name="T7" fmla="*/ 0 h 129"/>
                  <a:gd name="T8" fmla="*/ 124 w 242"/>
                  <a:gd name="T9" fmla="*/ 70 h 129"/>
                  <a:gd name="T10" fmla="*/ 0 w 242"/>
                  <a:gd name="T11" fmla="*/ 129 h 129"/>
                  <a:gd name="T12" fmla="*/ 0 w 242"/>
                  <a:gd name="T1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129">
                    <a:moveTo>
                      <a:pt x="0" y="129"/>
                    </a:moveTo>
                    <a:lnTo>
                      <a:pt x="92" y="123"/>
                    </a:lnTo>
                    <a:lnTo>
                      <a:pt x="171" y="85"/>
                    </a:lnTo>
                    <a:lnTo>
                      <a:pt x="242" y="0"/>
                    </a:lnTo>
                    <a:lnTo>
                      <a:pt x="124" y="70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9" name="Freeform 91"/>
              <p:cNvSpPr>
                <a:spLocks/>
              </p:cNvSpPr>
              <p:nvPr/>
            </p:nvSpPr>
            <p:spPr bwMode="auto">
              <a:xfrm>
                <a:off x="2222" y="2018"/>
                <a:ext cx="29" cy="243"/>
              </a:xfrm>
              <a:custGeom>
                <a:avLst/>
                <a:gdLst>
                  <a:gd name="T0" fmla="*/ 21 w 59"/>
                  <a:gd name="T1" fmla="*/ 344 h 484"/>
                  <a:gd name="T2" fmla="*/ 0 w 59"/>
                  <a:gd name="T3" fmla="*/ 161 h 484"/>
                  <a:gd name="T4" fmla="*/ 16 w 59"/>
                  <a:gd name="T5" fmla="*/ 0 h 484"/>
                  <a:gd name="T6" fmla="*/ 48 w 59"/>
                  <a:gd name="T7" fmla="*/ 182 h 484"/>
                  <a:gd name="T8" fmla="*/ 59 w 59"/>
                  <a:gd name="T9" fmla="*/ 370 h 484"/>
                  <a:gd name="T10" fmla="*/ 10 w 59"/>
                  <a:gd name="T11" fmla="*/ 484 h 484"/>
                  <a:gd name="T12" fmla="*/ 21 w 59"/>
                  <a:gd name="T13" fmla="*/ 344 h 484"/>
                  <a:gd name="T14" fmla="*/ 21 w 59"/>
                  <a:gd name="T15" fmla="*/ 3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84">
                    <a:moveTo>
                      <a:pt x="21" y="344"/>
                    </a:moveTo>
                    <a:lnTo>
                      <a:pt x="0" y="161"/>
                    </a:lnTo>
                    <a:lnTo>
                      <a:pt x="16" y="0"/>
                    </a:lnTo>
                    <a:lnTo>
                      <a:pt x="48" y="182"/>
                    </a:lnTo>
                    <a:lnTo>
                      <a:pt x="59" y="370"/>
                    </a:lnTo>
                    <a:lnTo>
                      <a:pt x="10" y="484"/>
                    </a:lnTo>
                    <a:lnTo>
                      <a:pt x="21" y="344"/>
                    </a:lnTo>
                    <a:lnTo>
                      <a:pt x="21" y="344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0" name="Freeform 92"/>
              <p:cNvSpPr>
                <a:spLocks/>
              </p:cNvSpPr>
              <p:nvPr/>
            </p:nvSpPr>
            <p:spPr bwMode="auto">
              <a:xfrm>
                <a:off x="2044" y="2226"/>
                <a:ext cx="156" cy="153"/>
              </a:xfrm>
              <a:custGeom>
                <a:avLst/>
                <a:gdLst>
                  <a:gd name="T0" fmla="*/ 32 w 312"/>
                  <a:gd name="T1" fmla="*/ 264 h 306"/>
                  <a:gd name="T2" fmla="*/ 162 w 312"/>
                  <a:gd name="T3" fmla="*/ 247 h 306"/>
                  <a:gd name="T4" fmla="*/ 312 w 312"/>
                  <a:gd name="T5" fmla="*/ 306 h 306"/>
                  <a:gd name="T6" fmla="*/ 232 w 312"/>
                  <a:gd name="T7" fmla="*/ 221 h 306"/>
                  <a:gd name="T8" fmla="*/ 32 w 312"/>
                  <a:gd name="T9" fmla="*/ 200 h 306"/>
                  <a:gd name="T10" fmla="*/ 129 w 312"/>
                  <a:gd name="T11" fmla="*/ 141 h 306"/>
                  <a:gd name="T12" fmla="*/ 32 w 312"/>
                  <a:gd name="T13" fmla="*/ 162 h 306"/>
                  <a:gd name="T14" fmla="*/ 91 w 312"/>
                  <a:gd name="T15" fmla="*/ 0 h 306"/>
                  <a:gd name="T16" fmla="*/ 0 w 312"/>
                  <a:gd name="T17" fmla="*/ 162 h 306"/>
                  <a:gd name="T18" fmla="*/ 32 w 312"/>
                  <a:gd name="T19" fmla="*/ 264 h 306"/>
                  <a:gd name="T20" fmla="*/ 32 w 312"/>
                  <a:gd name="T21" fmla="*/ 26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306">
                    <a:moveTo>
                      <a:pt x="32" y="264"/>
                    </a:moveTo>
                    <a:lnTo>
                      <a:pt x="162" y="247"/>
                    </a:lnTo>
                    <a:lnTo>
                      <a:pt x="312" y="306"/>
                    </a:lnTo>
                    <a:lnTo>
                      <a:pt x="232" y="221"/>
                    </a:lnTo>
                    <a:lnTo>
                      <a:pt x="32" y="200"/>
                    </a:lnTo>
                    <a:lnTo>
                      <a:pt x="129" y="141"/>
                    </a:lnTo>
                    <a:lnTo>
                      <a:pt x="32" y="162"/>
                    </a:lnTo>
                    <a:lnTo>
                      <a:pt x="91" y="0"/>
                    </a:lnTo>
                    <a:lnTo>
                      <a:pt x="0" y="162"/>
                    </a:lnTo>
                    <a:lnTo>
                      <a:pt x="32" y="264"/>
                    </a:lnTo>
                    <a:lnTo>
                      <a:pt x="32" y="264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1" name="Freeform 93"/>
              <p:cNvSpPr>
                <a:spLocks/>
              </p:cNvSpPr>
              <p:nvPr/>
            </p:nvSpPr>
            <p:spPr bwMode="auto">
              <a:xfrm>
                <a:off x="2047" y="2377"/>
                <a:ext cx="325" cy="120"/>
              </a:xfrm>
              <a:custGeom>
                <a:avLst/>
                <a:gdLst>
                  <a:gd name="T0" fmla="*/ 80 w 650"/>
                  <a:gd name="T1" fmla="*/ 0 h 242"/>
                  <a:gd name="T2" fmla="*/ 47 w 650"/>
                  <a:gd name="T3" fmla="*/ 92 h 242"/>
                  <a:gd name="T4" fmla="*/ 268 w 650"/>
                  <a:gd name="T5" fmla="*/ 65 h 242"/>
                  <a:gd name="T6" fmla="*/ 650 w 650"/>
                  <a:gd name="T7" fmla="*/ 230 h 242"/>
                  <a:gd name="T8" fmla="*/ 494 w 650"/>
                  <a:gd name="T9" fmla="*/ 242 h 242"/>
                  <a:gd name="T10" fmla="*/ 138 w 650"/>
                  <a:gd name="T11" fmla="*/ 171 h 242"/>
                  <a:gd name="T12" fmla="*/ 32 w 650"/>
                  <a:gd name="T13" fmla="*/ 139 h 242"/>
                  <a:gd name="T14" fmla="*/ 0 w 650"/>
                  <a:gd name="T15" fmla="*/ 36 h 242"/>
                  <a:gd name="T16" fmla="*/ 80 w 650"/>
                  <a:gd name="T17" fmla="*/ 0 h 242"/>
                  <a:gd name="T18" fmla="*/ 80 w 650"/>
                  <a:gd name="T1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242">
                    <a:moveTo>
                      <a:pt x="80" y="0"/>
                    </a:moveTo>
                    <a:lnTo>
                      <a:pt x="47" y="92"/>
                    </a:lnTo>
                    <a:lnTo>
                      <a:pt x="268" y="65"/>
                    </a:lnTo>
                    <a:lnTo>
                      <a:pt x="650" y="230"/>
                    </a:lnTo>
                    <a:lnTo>
                      <a:pt x="494" y="242"/>
                    </a:lnTo>
                    <a:lnTo>
                      <a:pt x="138" y="171"/>
                    </a:lnTo>
                    <a:lnTo>
                      <a:pt x="32" y="139"/>
                    </a:lnTo>
                    <a:lnTo>
                      <a:pt x="0" y="36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2" name="Freeform 94"/>
              <p:cNvSpPr>
                <a:spLocks/>
              </p:cNvSpPr>
              <p:nvPr/>
            </p:nvSpPr>
            <p:spPr bwMode="auto">
              <a:xfrm>
                <a:off x="1979" y="1695"/>
                <a:ext cx="197" cy="183"/>
              </a:xfrm>
              <a:custGeom>
                <a:avLst/>
                <a:gdLst>
                  <a:gd name="T0" fmla="*/ 70 w 393"/>
                  <a:gd name="T1" fmla="*/ 318 h 365"/>
                  <a:gd name="T2" fmla="*/ 241 w 393"/>
                  <a:gd name="T3" fmla="*/ 324 h 365"/>
                  <a:gd name="T4" fmla="*/ 205 w 393"/>
                  <a:gd name="T5" fmla="*/ 365 h 365"/>
                  <a:gd name="T6" fmla="*/ 329 w 393"/>
                  <a:gd name="T7" fmla="*/ 365 h 365"/>
                  <a:gd name="T8" fmla="*/ 279 w 393"/>
                  <a:gd name="T9" fmla="*/ 301 h 365"/>
                  <a:gd name="T10" fmla="*/ 129 w 393"/>
                  <a:gd name="T11" fmla="*/ 200 h 365"/>
                  <a:gd name="T12" fmla="*/ 241 w 393"/>
                  <a:gd name="T13" fmla="*/ 204 h 365"/>
                  <a:gd name="T14" fmla="*/ 317 w 393"/>
                  <a:gd name="T15" fmla="*/ 232 h 365"/>
                  <a:gd name="T16" fmla="*/ 296 w 393"/>
                  <a:gd name="T17" fmla="*/ 172 h 365"/>
                  <a:gd name="T18" fmla="*/ 393 w 393"/>
                  <a:gd name="T19" fmla="*/ 236 h 365"/>
                  <a:gd name="T20" fmla="*/ 355 w 393"/>
                  <a:gd name="T21" fmla="*/ 156 h 365"/>
                  <a:gd name="T22" fmla="*/ 241 w 393"/>
                  <a:gd name="T23" fmla="*/ 103 h 365"/>
                  <a:gd name="T24" fmla="*/ 167 w 393"/>
                  <a:gd name="T25" fmla="*/ 4 h 365"/>
                  <a:gd name="T26" fmla="*/ 59 w 393"/>
                  <a:gd name="T27" fmla="*/ 0 h 365"/>
                  <a:gd name="T28" fmla="*/ 118 w 393"/>
                  <a:gd name="T29" fmla="*/ 75 h 365"/>
                  <a:gd name="T30" fmla="*/ 114 w 393"/>
                  <a:gd name="T31" fmla="*/ 162 h 365"/>
                  <a:gd name="T32" fmla="*/ 59 w 393"/>
                  <a:gd name="T33" fmla="*/ 242 h 365"/>
                  <a:gd name="T34" fmla="*/ 0 w 393"/>
                  <a:gd name="T35" fmla="*/ 356 h 365"/>
                  <a:gd name="T36" fmla="*/ 70 w 393"/>
                  <a:gd name="T37" fmla="*/ 318 h 365"/>
                  <a:gd name="T38" fmla="*/ 70 w 393"/>
                  <a:gd name="T39" fmla="*/ 31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3" h="365">
                    <a:moveTo>
                      <a:pt x="70" y="318"/>
                    </a:moveTo>
                    <a:lnTo>
                      <a:pt x="241" y="324"/>
                    </a:lnTo>
                    <a:lnTo>
                      <a:pt x="205" y="365"/>
                    </a:lnTo>
                    <a:lnTo>
                      <a:pt x="329" y="365"/>
                    </a:lnTo>
                    <a:lnTo>
                      <a:pt x="279" y="301"/>
                    </a:lnTo>
                    <a:lnTo>
                      <a:pt x="129" y="200"/>
                    </a:lnTo>
                    <a:lnTo>
                      <a:pt x="241" y="204"/>
                    </a:lnTo>
                    <a:lnTo>
                      <a:pt x="317" y="232"/>
                    </a:lnTo>
                    <a:lnTo>
                      <a:pt x="296" y="172"/>
                    </a:lnTo>
                    <a:lnTo>
                      <a:pt x="393" y="236"/>
                    </a:lnTo>
                    <a:lnTo>
                      <a:pt x="355" y="156"/>
                    </a:lnTo>
                    <a:lnTo>
                      <a:pt x="241" y="103"/>
                    </a:lnTo>
                    <a:lnTo>
                      <a:pt x="167" y="4"/>
                    </a:lnTo>
                    <a:lnTo>
                      <a:pt x="59" y="0"/>
                    </a:lnTo>
                    <a:lnTo>
                      <a:pt x="118" y="75"/>
                    </a:lnTo>
                    <a:lnTo>
                      <a:pt x="114" y="162"/>
                    </a:lnTo>
                    <a:lnTo>
                      <a:pt x="59" y="242"/>
                    </a:lnTo>
                    <a:lnTo>
                      <a:pt x="0" y="356"/>
                    </a:lnTo>
                    <a:lnTo>
                      <a:pt x="70" y="318"/>
                    </a:lnTo>
                    <a:lnTo>
                      <a:pt x="70" y="318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3" name="Freeform 95"/>
              <p:cNvSpPr>
                <a:spLocks/>
              </p:cNvSpPr>
              <p:nvPr/>
            </p:nvSpPr>
            <p:spPr bwMode="auto">
              <a:xfrm>
                <a:off x="1788" y="2476"/>
                <a:ext cx="124" cy="92"/>
              </a:xfrm>
              <a:custGeom>
                <a:avLst/>
                <a:gdLst>
                  <a:gd name="T0" fmla="*/ 247 w 247"/>
                  <a:gd name="T1" fmla="*/ 93 h 184"/>
                  <a:gd name="T2" fmla="*/ 129 w 247"/>
                  <a:gd name="T3" fmla="*/ 0 h 184"/>
                  <a:gd name="T4" fmla="*/ 81 w 247"/>
                  <a:gd name="T5" fmla="*/ 17 h 184"/>
                  <a:gd name="T6" fmla="*/ 32 w 247"/>
                  <a:gd name="T7" fmla="*/ 114 h 184"/>
                  <a:gd name="T8" fmla="*/ 0 w 247"/>
                  <a:gd name="T9" fmla="*/ 184 h 184"/>
                  <a:gd name="T10" fmla="*/ 226 w 247"/>
                  <a:gd name="T11" fmla="*/ 162 h 184"/>
                  <a:gd name="T12" fmla="*/ 247 w 247"/>
                  <a:gd name="T13" fmla="*/ 93 h 184"/>
                  <a:gd name="T14" fmla="*/ 247 w 247"/>
                  <a:gd name="T15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84">
                    <a:moveTo>
                      <a:pt x="247" y="93"/>
                    </a:moveTo>
                    <a:lnTo>
                      <a:pt x="129" y="0"/>
                    </a:lnTo>
                    <a:lnTo>
                      <a:pt x="81" y="17"/>
                    </a:lnTo>
                    <a:lnTo>
                      <a:pt x="32" y="114"/>
                    </a:lnTo>
                    <a:lnTo>
                      <a:pt x="0" y="184"/>
                    </a:lnTo>
                    <a:lnTo>
                      <a:pt x="226" y="162"/>
                    </a:lnTo>
                    <a:lnTo>
                      <a:pt x="247" y="93"/>
                    </a:lnTo>
                    <a:lnTo>
                      <a:pt x="247" y="93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4" name="Freeform 96"/>
              <p:cNvSpPr>
                <a:spLocks/>
              </p:cNvSpPr>
              <p:nvPr/>
            </p:nvSpPr>
            <p:spPr bwMode="auto">
              <a:xfrm>
                <a:off x="1834" y="2605"/>
                <a:ext cx="132" cy="100"/>
              </a:xfrm>
              <a:custGeom>
                <a:avLst/>
                <a:gdLst>
                  <a:gd name="T0" fmla="*/ 140 w 264"/>
                  <a:gd name="T1" fmla="*/ 0 h 199"/>
                  <a:gd name="T2" fmla="*/ 0 w 264"/>
                  <a:gd name="T3" fmla="*/ 5 h 199"/>
                  <a:gd name="T4" fmla="*/ 70 w 264"/>
                  <a:gd name="T5" fmla="*/ 167 h 199"/>
                  <a:gd name="T6" fmla="*/ 264 w 264"/>
                  <a:gd name="T7" fmla="*/ 199 h 199"/>
                  <a:gd name="T8" fmla="*/ 211 w 264"/>
                  <a:gd name="T9" fmla="*/ 64 h 199"/>
                  <a:gd name="T10" fmla="*/ 140 w 264"/>
                  <a:gd name="T11" fmla="*/ 0 h 199"/>
                  <a:gd name="T12" fmla="*/ 140 w 264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199">
                    <a:moveTo>
                      <a:pt x="140" y="0"/>
                    </a:moveTo>
                    <a:lnTo>
                      <a:pt x="0" y="5"/>
                    </a:lnTo>
                    <a:lnTo>
                      <a:pt x="70" y="167"/>
                    </a:lnTo>
                    <a:lnTo>
                      <a:pt x="264" y="199"/>
                    </a:lnTo>
                    <a:lnTo>
                      <a:pt x="211" y="64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5" name="Freeform 97"/>
              <p:cNvSpPr>
                <a:spLocks/>
              </p:cNvSpPr>
              <p:nvPr/>
            </p:nvSpPr>
            <p:spPr bwMode="auto">
              <a:xfrm>
                <a:off x="2031" y="1635"/>
                <a:ext cx="234" cy="326"/>
              </a:xfrm>
              <a:custGeom>
                <a:avLst/>
                <a:gdLst>
                  <a:gd name="T0" fmla="*/ 415 w 468"/>
                  <a:gd name="T1" fmla="*/ 652 h 652"/>
                  <a:gd name="T2" fmla="*/ 286 w 468"/>
                  <a:gd name="T3" fmla="*/ 384 h 652"/>
                  <a:gd name="T4" fmla="*/ 80 w 468"/>
                  <a:gd name="T5" fmla="*/ 190 h 652"/>
                  <a:gd name="T6" fmla="*/ 0 w 468"/>
                  <a:gd name="T7" fmla="*/ 0 h 652"/>
                  <a:gd name="T8" fmla="*/ 242 w 468"/>
                  <a:gd name="T9" fmla="*/ 249 h 652"/>
                  <a:gd name="T10" fmla="*/ 362 w 468"/>
                  <a:gd name="T11" fmla="*/ 448 h 652"/>
                  <a:gd name="T12" fmla="*/ 468 w 468"/>
                  <a:gd name="T13" fmla="*/ 581 h 652"/>
                  <a:gd name="T14" fmla="*/ 415 w 468"/>
                  <a:gd name="T15" fmla="*/ 652 h 652"/>
                  <a:gd name="T16" fmla="*/ 415 w 468"/>
                  <a:gd name="T17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8" h="652">
                    <a:moveTo>
                      <a:pt x="415" y="652"/>
                    </a:moveTo>
                    <a:lnTo>
                      <a:pt x="286" y="384"/>
                    </a:lnTo>
                    <a:lnTo>
                      <a:pt x="80" y="190"/>
                    </a:lnTo>
                    <a:lnTo>
                      <a:pt x="0" y="0"/>
                    </a:lnTo>
                    <a:lnTo>
                      <a:pt x="242" y="249"/>
                    </a:lnTo>
                    <a:lnTo>
                      <a:pt x="362" y="448"/>
                    </a:lnTo>
                    <a:lnTo>
                      <a:pt x="468" y="581"/>
                    </a:lnTo>
                    <a:lnTo>
                      <a:pt x="415" y="652"/>
                    </a:lnTo>
                    <a:lnTo>
                      <a:pt x="415" y="6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6" name="Freeform 98"/>
              <p:cNvSpPr>
                <a:spLocks/>
              </p:cNvSpPr>
              <p:nvPr/>
            </p:nvSpPr>
            <p:spPr bwMode="auto">
              <a:xfrm>
                <a:off x="2275" y="1975"/>
                <a:ext cx="94" cy="418"/>
              </a:xfrm>
              <a:custGeom>
                <a:avLst/>
                <a:gdLst>
                  <a:gd name="T0" fmla="*/ 17 w 188"/>
                  <a:gd name="T1" fmla="*/ 152 h 837"/>
                  <a:gd name="T2" fmla="*/ 97 w 188"/>
                  <a:gd name="T3" fmla="*/ 514 h 837"/>
                  <a:gd name="T4" fmla="*/ 97 w 188"/>
                  <a:gd name="T5" fmla="*/ 620 h 837"/>
                  <a:gd name="T6" fmla="*/ 17 w 188"/>
                  <a:gd name="T7" fmla="*/ 776 h 837"/>
                  <a:gd name="T8" fmla="*/ 146 w 188"/>
                  <a:gd name="T9" fmla="*/ 837 h 837"/>
                  <a:gd name="T10" fmla="*/ 188 w 188"/>
                  <a:gd name="T11" fmla="*/ 837 h 837"/>
                  <a:gd name="T12" fmla="*/ 135 w 188"/>
                  <a:gd name="T13" fmla="*/ 529 h 837"/>
                  <a:gd name="T14" fmla="*/ 108 w 188"/>
                  <a:gd name="T15" fmla="*/ 291 h 837"/>
                  <a:gd name="T16" fmla="*/ 0 w 188"/>
                  <a:gd name="T17" fmla="*/ 0 h 837"/>
                  <a:gd name="T18" fmla="*/ 17 w 188"/>
                  <a:gd name="T19" fmla="*/ 152 h 837"/>
                  <a:gd name="T20" fmla="*/ 17 w 188"/>
                  <a:gd name="T21" fmla="*/ 152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837">
                    <a:moveTo>
                      <a:pt x="17" y="152"/>
                    </a:moveTo>
                    <a:lnTo>
                      <a:pt x="97" y="514"/>
                    </a:lnTo>
                    <a:lnTo>
                      <a:pt x="97" y="620"/>
                    </a:lnTo>
                    <a:lnTo>
                      <a:pt x="17" y="776"/>
                    </a:lnTo>
                    <a:lnTo>
                      <a:pt x="146" y="837"/>
                    </a:lnTo>
                    <a:lnTo>
                      <a:pt x="188" y="837"/>
                    </a:lnTo>
                    <a:lnTo>
                      <a:pt x="135" y="529"/>
                    </a:lnTo>
                    <a:lnTo>
                      <a:pt x="108" y="291"/>
                    </a:lnTo>
                    <a:lnTo>
                      <a:pt x="0" y="0"/>
                    </a:lnTo>
                    <a:lnTo>
                      <a:pt x="17" y="152"/>
                    </a:lnTo>
                    <a:lnTo>
                      <a:pt x="17" y="1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7" name="Freeform 99"/>
              <p:cNvSpPr>
                <a:spLocks/>
              </p:cNvSpPr>
              <p:nvPr/>
            </p:nvSpPr>
            <p:spPr bwMode="auto">
              <a:xfrm>
                <a:off x="2151" y="2613"/>
                <a:ext cx="281" cy="326"/>
              </a:xfrm>
              <a:custGeom>
                <a:avLst/>
                <a:gdLst>
                  <a:gd name="T0" fmla="*/ 561 w 561"/>
                  <a:gd name="T1" fmla="*/ 625 h 652"/>
                  <a:gd name="T2" fmla="*/ 561 w 561"/>
                  <a:gd name="T3" fmla="*/ 338 h 652"/>
                  <a:gd name="T4" fmla="*/ 490 w 561"/>
                  <a:gd name="T5" fmla="*/ 26 h 652"/>
                  <a:gd name="T6" fmla="*/ 367 w 561"/>
                  <a:gd name="T7" fmla="*/ 0 h 652"/>
                  <a:gd name="T8" fmla="*/ 376 w 561"/>
                  <a:gd name="T9" fmla="*/ 232 h 652"/>
                  <a:gd name="T10" fmla="*/ 194 w 561"/>
                  <a:gd name="T11" fmla="*/ 32 h 652"/>
                  <a:gd name="T12" fmla="*/ 0 w 561"/>
                  <a:gd name="T13" fmla="*/ 5 h 652"/>
                  <a:gd name="T14" fmla="*/ 102 w 561"/>
                  <a:gd name="T15" fmla="*/ 279 h 652"/>
                  <a:gd name="T16" fmla="*/ 150 w 561"/>
                  <a:gd name="T17" fmla="*/ 403 h 652"/>
                  <a:gd name="T18" fmla="*/ 167 w 561"/>
                  <a:gd name="T19" fmla="*/ 140 h 652"/>
                  <a:gd name="T20" fmla="*/ 323 w 561"/>
                  <a:gd name="T21" fmla="*/ 306 h 652"/>
                  <a:gd name="T22" fmla="*/ 388 w 561"/>
                  <a:gd name="T23" fmla="*/ 593 h 652"/>
                  <a:gd name="T24" fmla="*/ 220 w 561"/>
                  <a:gd name="T25" fmla="*/ 652 h 652"/>
                  <a:gd name="T26" fmla="*/ 561 w 561"/>
                  <a:gd name="T27" fmla="*/ 625 h 652"/>
                  <a:gd name="T28" fmla="*/ 561 w 561"/>
                  <a:gd name="T29" fmla="*/ 625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1" h="652">
                    <a:moveTo>
                      <a:pt x="561" y="625"/>
                    </a:moveTo>
                    <a:lnTo>
                      <a:pt x="561" y="338"/>
                    </a:lnTo>
                    <a:lnTo>
                      <a:pt x="490" y="26"/>
                    </a:lnTo>
                    <a:lnTo>
                      <a:pt x="367" y="0"/>
                    </a:lnTo>
                    <a:lnTo>
                      <a:pt x="376" y="232"/>
                    </a:lnTo>
                    <a:lnTo>
                      <a:pt x="194" y="32"/>
                    </a:lnTo>
                    <a:lnTo>
                      <a:pt x="0" y="5"/>
                    </a:lnTo>
                    <a:lnTo>
                      <a:pt x="102" y="279"/>
                    </a:lnTo>
                    <a:lnTo>
                      <a:pt x="150" y="403"/>
                    </a:lnTo>
                    <a:lnTo>
                      <a:pt x="167" y="140"/>
                    </a:lnTo>
                    <a:lnTo>
                      <a:pt x="323" y="306"/>
                    </a:lnTo>
                    <a:lnTo>
                      <a:pt x="388" y="593"/>
                    </a:lnTo>
                    <a:lnTo>
                      <a:pt x="220" y="652"/>
                    </a:lnTo>
                    <a:lnTo>
                      <a:pt x="561" y="625"/>
                    </a:lnTo>
                    <a:lnTo>
                      <a:pt x="561" y="6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8" name="Freeform 100"/>
              <p:cNvSpPr>
                <a:spLocks/>
              </p:cNvSpPr>
              <p:nvPr/>
            </p:nvSpPr>
            <p:spPr bwMode="auto">
              <a:xfrm>
                <a:off x="2446" y="2422"/>
                <a:ext cx="330" cy="245"/>
              </a:xfrm>
              <a:custGeom>
                <a:avLst/>
                <a:gdLst>
                  <a:gd name="T0" fmla="*/ 105 w 660"/>
                  <a:gd name="T1" fmla="*/ 83 h 490"/>
                  <a:gd name="T2" fmla="*/ 181 w 660"/>
                  <a:gd name="T3" fmla="*/ 64 h 490"/>
                  <a:gd name="T4" fmla="*/ 207 w 660"/>
                  <a:gd name="T5" fmla="*/ 36 h 490"/>
                  <a:gd name="T6" fmla="*/ 337 w 660"/>
                  <a:gd name="T7" fmla="*/ 0 h 490"/>
                  <a:gd name="T8" fmla="*/ 500 w 660"/>
                  <a:gd name="T9" fmla="*/ 51 h 490"/>
                  <a:gd name="T10" fmla="*/ 542 w 660"/>
                  <a:gd name="T11" fmla="*/ 184 h 490"/>
                  <a:gd name="T12" fmla="*/ 525 w 660"/>
                  <a:gd name="T13" fmla="*/ 193 h 490"/>
                  <a:gd name="T14" fmla="*/ 660 w 660"/>
                  <a:gd name="T15" fmla="*/ 277 h 490"/>
                  <a:gd name="T16" fmla="*/ 660 w 660"/>
                  <a:gd name="T17" fmla="*/ 332 h 490"/>
                  <a:gd name="T18" fmla="*/ 637 w 660"/>
                  <a:gd name="T19" fmla="*/ 347 h 490"/>
                  <a:gd name="T20" fmla="*/ 523 w 660"/>
                  <a:gd name="T21" fmla="*/ 334 h 490"/>
                  <a:gd name="T22" fmla="*/ 595 w 660"/>
                  <a:gd name="T23" fmla="*/ 385 h 490"/>
                  <a:gd name="T24" fmla="*/ 589 w 660"/>
                  <a:gd name="T25" fmla="*/ 423 h 490"/>
                  <a:gd name="T26" fmla="*/ 557 w 660"/>
                  <a:gd name="T27" fmla="*/ 446 h 490"/>
                  <a:gd name="T28" fmla="*/ 519 w 660"/>
                  <a:gd name="T29" fmla="*/ 442 h 490"/>
                  <a:gd name="T30" fmla="*/ 477 w 660"/>
                  <a:gd name="T31" fmla="*/ 471 h 490"/>
                  <a:gd name="T32" fmla="*/ 420 w 660"/>
                  <a:gd name="T33" fmla="*/ 469 h 490"/>
                  <a:gd name="T34" fmla="*/ 388 w 660"/>
                  <a:gd name="T35" fmla="*/ 490 h 490"/>
                  <a:gd name="T36" fmla="*/ 340 w 660"/>
                  <a:gd name="T37" fmla="*/ 488 h 490"/>
                  <a:gd name="T38" fmla="*/ 242 w 660"/>
                  <a:gd name="T39" fmla="*/ 427 h 490"/>
                  <a:gd name="T40" fmla="*/ 162 w 660"/>
                  <a:gd name="T41" fmla="*/ 391 h 490"/>
                  <a:gd name="T42" fmla="*/ 89 w 660"/>
                  <a:gd name="T43" fmla="*/ 325 h 490"/>
                  <a:gd name="T44" fmla="*/ 0 w 660"/>
                  <a:gd name="T45" fmla="*/ 321 h 490"/>
                  <a:gd name="T46" fmla="*/ 86 w 660"/>
                  <a:gd name="T47" fmla="*/ 252 h 490"/>
                  <a:gd name="T48" fmla="*/ 105 w 660"/>
                  <a:gd name="T49" fmla="*/ 83 h 490"/>
                  <a:gd name="T50" fmla="*/ 105 w 660"/>
                  <a:gd name="T51" fmla="*/ 83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0" h="490">
                    <a:moveTo>
                      <a:pt x="105" y="83"/>
                    </a:moveTo>
                    <a:lnTo>
                      <a:pt x="181" y="64"/>
                    </a:lnTo>
                    <a:lnTo>
                      <a:pt x="207" y="36"/>
                    </a:lnTo>
                    <a:lnTo>
                      <a:pt x="337" y="0"/>
                    </a:lnTo>
                    <a:lnTo>
                      <a:pt x="500" y="51"/>
                    </a:lnTo>
                    <a:lnTo>
                      <a:pt x="542" y="184"/>
                    </a:lnTo>
                    <a:lnTo>
                      <a:pt x="525" y="193"/>
                    </a:lnTo>
                    <a:lnTo>
                      <a:pt x="660" y="277"/>
                    </a:lnTo>
                    <a:lnTo>
                      <a:pt x="660" y="332"/>
                    </a:lnTo>
                    <a:lnTo>
                      <a:pt x="637" y="347"/>
                    </a:lnTo>
                    <a:lnTo>
                      <a:pt x="523" y="334"/>
                    </a:lnTo>
                    <a:lnTo>
                      <a:pt x="595" y="385"/>
                    </a:lnTo>
                    <a:lnTo>
                      <a:pt x="589" y="423"/>
                    </a:lnTo>
                    <a:lnTo>
                      <a:pt x="557" y="446"/>
                    </a:lnTo>
                    <a:lnTo>
                      <a:pt x="519" y="442"/>
                    </a:lnTo>
                    <a:lnTo>
                      <a:pt x="477" y="471"/>
                    </a:lnTo>
                    <a:lnTo>
                      <a:pt x="420" y="469"/>
                    </a:lnTo>
                    <a:lnTo>
                      <a:pt x="388" y="490"/>
                    </a:lnTo>
                    <a:lnTo>
                      <a:pt x="340" y="488"/>
                    </a:lnTo>
                    <a:lnTo>
                      <a:pt x="242" y="427"/>
                    </a:lnTo>
                    <a:lnTo>
                      <a:pt x="162" y="391"/>
                    </a:lnTo>
                    <a:lnTo>
                      <a:pt x="89" y="325"/>
                    </a:lnTo>
                    <a:lnTo>
                      <a:pt x="0" y="321"/>
                    </a:lnTo>
                    <a:lnTo>
                      <a:pt x="86" y="252"/>
                    </a:lnTo>
                    <a:lnTo>
                      <a:pt x="105" y="83"/>
                    </a:lnTo>
                    <a:lnTo>
                      <a:pt x="105" y="83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9" name="Freeform 101"/>
              <p:cNvSpPr>
                <a:spLocks/>
              </p:cNvSpPr>
              <p:nvPr/>
            </p:nvSpPr>
            <p:spPr bwMode="auto">
              <a:xfrm>
                <a:off x="2510" y="2428"/>
                <a:ext cx="171" cy="100"/>
              </a:xfrm>
              <a:custGeom>
                <a:avLst/>
                <a:gdLst>
                  <a:gd name="T0" fmla="*/ 0 w 342"/>
                  <a:gd name="T1" fmla="*/ 97 h 200"/>
                  <a:gd name="T2" fmla="*/ 79 w 342"/>
                  <a:gd name="T3" fmla="*/ 97 h 200"/>
                  <a:gd name="T4" fmla="*/ 195 w 342"/>
                  <a:gd name="T5" fmla="*/ 120 h 200"/>
                  <a:gd name="T6" fmla="*/ 321 w 342"/>
                  <a:gd name="T7" fmla="*/ 200 h 200"/>
                  <a:gd name="T8" fmla="*/ 292 w 342"/>
                  <a:gd name="T9" fmla="*/ 144 h 200"/>
                  <a:gd name="T10" fmla="*/ 193 w 342"/>
                  <a:gd name="T11" fmla="*/ 44 h 200"/>
                  <a:gd name="T12" fmla="*/ 224 w 342"/>
                  <a:gd name="T13" fmla="*/ 23 h 200"/>
                  <a:gd name="T14" fmla="*/ 342 w 342"/>
                  <a:gd name="T15" fmla="*/ 53 h 200"/>
                  <a:gd name="T16" fmla="*/ 228 w 342"/>
                  <a:gd name="T17" fmla="*/ 0 h 200"/>
                  <a:gd name="T18" fmla="*/ 165 w 342"/>
                  <a:gd name="T19" fmla="*/ 6 h 200"/>
                  <a:gd name="T20" fmla="*/ 96 w 342"/>
                  <a:gd name="T21" fmla="*/ 40 h 200"/>
                  <a:gd name="T22" fmla="*/ 96 w 342"/>
                  <a:gd name="T23" fmla="*/ 63 h 200"/>
                  <a:gd name="T24" fmla="*/ 0 w 342"/>
                  <a:gd name="T25" fmla="*/ 97 h 200"/>
                  <a:gd name="T26" fmla="*/ 0 w 342"/>
                  <a:gd name="T27" fmla="*/ 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2" h="200">
                    <a:moveTo>
                      <a:pt x="0" y="97"/>
                    </a:moveTo>
                    <a:lnTo>
                      <a:pt x="79" y="97"/>
                    </a:lnTo>
                    <a:lnTo>
                      <a:pt x="195" y="120"/>
                    </a:lnTo>
                    <a:lnTo>
                      <a:pt x="321" y="200"/>
                    </a:lnTo>
                    <a:lnTo>
                      <a:pt x="292" y="144"/>
                    </a:lnTo>
                    <a:lnTo>
                      <a:pt x="193" y="44"/>
                    </a:lnTo>
                    <a:lnTo>
                      <a:pt x="224" y="23"/>
                    </a:lnTo>
                    <a:lnTo>
                      <a:pt x="342" y="53"/>
                    </a:lnTo>
                    <a:lnTo>
                      <a:pt x="228" y="0"/>
                    </a:lnTo>
                    <a:lnTo>
                      <a:pt x="165" y="6"/>
                    </a:lnTo>
                    <a:lnTo>
                      <a:pt x="96" y="40"/>
                    </a:lnTo>
                    <a:lnTo>
                      <a:pt x="96" y="63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0" name="Freeform 102"/>
              <p:cNvSpPr>
                <a:spLocks/>
              </p:cNvSpPr>
              <p:nvPr/>
            </p:nvSpPr>
            <p:spPr bwMode="auto">
              <a:xfrm>
                <a:off x="2452" y="2505"/>
                <a:ext cx="326" cy="160"/>
              </a:xfrm>
              <a:custGeom>
                <a:avLst/>
                <a:gdLst>
                  <a:gd name="T0" fmla="*/ 93 w 652"/>
                  <a:gd name="T1" fmla="*/ 0 h 319"/>
                  <a:gd name="T2" fmla="*/ 230 w 652"/>
                  <a:gd name="T3" fmla="*/ 55 h 319"/>
                  <a:gd name="T4" fmla="*/ 365 w 652"/>
                  <a:gd name="T5" fmla="*/ 59 h 319"/>
                  <a:gd name="T6" fmla="*/ 443 w 652"/>
                  <a:gd name="T7" fmla="*/ 103 h 319"/>
                  <a:gd name="T8" fmla="*/ 519 w 652"/>
                  <a:gd name="T9" fmla="*/ 108 h 319"/>
                  <a:gd name="T10" fmla="*/ 616 w 652"/>
                  <a:gd name="T11" fmla="*/ 141 h 319"/>
                  <a:gd name="T12" fmla="*/ 652 w 652"/>
                  <a:gd name="T13" fmla="*/ 156 h 319"/>
                  <a:gd name="T14" fmla="*/ 633 w 652"/>
                  <a:gd name="T15" fmla="*/ 184 h 319"/>
                  <a:gd name="T16" fmla="*/ 519 w 652"/>
                  <a:gd name="T17" fmla="*/ 165 h 319"/>
                  <a:gd name="T18" fmla="*/ 452 w 652"/>
                  <a:gd name="T19" fmla="*/ 156 h 319"/>
                  <a:gd name="T20" fmla="*/ 423 w 652"/>
                  <a:gd name="T21" fmla="*/ 175 h 319"/>
                  <a:gd name="T22" fmla="*/ 482 w 652"/>
                  <a:gd name="T23" fmla="*/ 234 h 319"/>
                  <a:gd name="T24" fmla="*/ 538 w 652"/>
                  <a:gd name="T25" fmla="*/ 281 h 319"/>
                  <a:gd name="T26" fmla="*/ 462 w 652"/>
                  <a:gd name="T27" fmla="*/ 310 h 319"/>
                  <a:gd name="T28" fmla="*/ 380 w 652"/>
                  <a:gd name="T29" fmla="*/ 293 h 319"/>
                  <a:gd name="T30" fmla="*/ 389 w 652"/>
                  <a:gd name="T31" fmla="*/ 312 h 319"/>
                  <a:gd name="T32" fmla="*/ 344 w 652"/>
                  <a:gd name="T33" fmla="*/ 319 h 319"/>
                  <a:gd name="T34" fmla="*/ 247 w 652"/>
                  <a:gd name="T35" fmla="*/ 276 h 319"/>
                  <a:gd name="T36" fmla="*/ 127 w 652"/>
                  <a:gd name="T37" fmla="*/ 209 h 319"/>
                  <a:gd name="T38" fmla="*/ 74 w 652"/>
                  <a:gd name="T39" fmla="*/ 162 h 319"/>
                  <a:gd name="T40" fmla="*/ 0 w 652"/>
                  <a:gd name="T41" fmla="*/ 152 h 319"/>
                  <a:gd name="T42" fmla="*/ 77 w 652"/>
                  <a:gd name="T43" fmla="*/ 87 h 319"/>
                  <a:gd name="T44" fmla="*/ 93 w 652"/>
                  <a:gd name="T45" fmla="*/ 0 h 319"/>
                  <a:gd name="T46" fmla="*/ 93 w 652"/>
                  <a:gd name="T4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2" h="319">
                    <a:moveTo>
                      <a:pt x="93" y="0"/>
                    </a:moveTo>
                    <a:lnTo>
                      <a:pt x="230" y="55"/>
                    </a:lnTo>
                    <a:lnTo>
                      <a:pt x="365" y="59"/>
                    </a:lnTo>
                    <a:lnTo>
                      <a:pt x="443" y="103"/>
                    </a:lnTo>
                    <a:lnTo>
                      <a:pt x="519" y="108"/>
                    </a:lnTo>
                    <a:lnTo>
                      <a:pt x="616" y="141"/>
                    </a:lnTo>
                    <a:lnTo>
                      <a:pt x="652" y="156"/>
                    </a:lnTo>
                    <a:lnTo>
                      <a:pt x="633" y="184"/>
                    </a:lnTo>
                    <a:lnTo>
                      <a:pt x="519" y="165"/>
                    </a:lnTo>
                    <a:lnTo>
                      <a:pt x="452" y="156"/>
                    </a:lnTo>
                    <a:lnTo>
                      <a:pt x="423" y="175"/>
                    </a:lnTo>
                    <a:lnTo>
                      <a:pt x="482" y="234"/>
                    </a:lnTo>
                    <a:lnTo>
                      <a:pt x="538" y="281"/>
                    </a:lnTo>
                    <a:lnTo>
                      <a:pt x="462" y="310"/>
                    </a:lnTo>
                    <a:lnTo>
                      <a:pt x="380" y="293"/>
                    </a:lnTo>
                    <a:lnTo>
                      <a:pt x="389" y="312"/>
                    </a:lnTo>
                    <a:lnTo>
                      <a:pt x="344" y="319"/>
                    </a:lnTo>
                    <a:lnTo>
                      <a:pt x="247" y="276"/>
                    </a:lnTo>
                    <a:lnTo>
                      <a:pt x="127" y="209"/>
                    </a:lnTo>
                    <a:lnTo>
                      <a:pt x="74" y="162"/>
                    </a:lnTo>
                    <a:lnTo>
                      <a:pt x="0" y="152"/>
                    </a:lnTo>
                    <a:lnTo>
                      <a:pt x="77" y="87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08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1" name="Freeform 103"/>
              <p:cNvSpPr>
                <a:spLocks/>
              </p:cNvSpPr>
              <p:nvPr/>
            </p:nvSpPr>
            <p:spPr bwMode="auto">
              <a:xfrm>
                <a:off x="2629" y="2447"/>
                <a:ext cx="83" cy="67"/>
              </a:xfrm>
              <a:custGeom>
                <a:avLst/>
                <a:gdLst>
                  <a:gd name="T0" fmla="*/ 0 w 167"/>
                  <a:gd name="T1" fmla="*/ 0 h 135"/>
                  <a:gd name="T2" fmla="*/ 90 w 167"/>
                  <a:gd name="T3" fmla="*/ 30 h 135"/>
                  <a:gd name="T4" fmla="*/ 114 w 167"/>
                  <a:gd name="T5" fmla="*/ 87 h 135"/>
                  <a:gd name="T6" fmla="*/ 167 w 167"/>
                  <a:gd name="T7" fmla="*/ 135 h 135"/>
                  <a:gd name="T8" fmla="*/ 105 w 167"/>
                  <a:gd name="T9" fmla="*/ 122 h 135"/>
                  <a:gd name="T10" fmla="*/ 61 w 167"/>
                  <a:gd name="T11" fmla="*/ 63 h 135"/>
                  <a:gd name="T12" fmla="*/ 0 w 167"/>
                  <a:gd name="T13" fmla="*/ 0 h 135"/>
                  <a:gd name="T14" fmla="*/ 0 w 167"/>
                  <a:gd name="T1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135">
                    <a:moveTo>
                      <a:pt x="0" y="0"/>
                    </a:moveTo>
                    <a:lnTo>
                      <a:pt x="90" y="30"/>
                    </a:lnTo>
                    <a:lnTo>
                      <a:pt x="114" y="87"/>
                    </a:lnTo>
                    <a:lnTo>
                      <a:pt x="167" y="135"/>
                    </a:lnTo>
                    <a:lnTo>
                      <a:pt x="105" y="122"/>
                    </a:lnTo>
                    <a:lnTo>
                      <a:pt x="61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8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2" name="Freeform 104"/>
              <p:cNvSpPr>
                <a:spLocks/>
              </p:cNvSpPr>
              <p:nvPr/>
            </p:nvSpPr>
            <p:spPr bwMode="auto">
              <a:xfrm>
                <a:off x="2683" y="2685"/>
                <a:ext cx="103" cy="192"/>
              </a:xfrm>
              <a:custGeom>
                <a:avLst/>
                <a:gdLst>
                  <a:gd name="T0" fmla="*/ 0 w 207"/>
                  <a:gd name="T1" fmla="*/ 4 h 384"/>
                  <a:gd name="T2" fmla="*/ 87 w 207"/>
                  <a:gd name="T3" fmla="*/ 384 h 384"/>
                  <a:gd name="T4" fmla="*/ 207 w 207"/>
                  <a:gd name="T5" fmla="*/ 384 h 384"/>
                  <a:gd name="T6" fmla="*/ 72 w 207"/>
                  <a:gd name="T7" fmla="*/ 0 h 384"/>
                  <a:gd name="T8" fmla="*/ 0 w 207"/>
                  <a:gd name="T9" fmla="*/ 4 h 384"/>
                  <a:gd name="T10" fmla="*/ 0 w 207"/>
                  <a:gd name="T11" fmla="*/ 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384">
                    <a:moveTo>
                      <a:pt x="0" y="4"/>
                    </a:moveTo>
                    <a:lnTo>
                      <a:pt x="87" y="384"/>
                    </a:lnTo>
                    <a:lnTo>
                      <a:pt x="207" y="384"/>
                    </a:lnTo>
                    <a:lnTo>
                      <a:pt x="7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88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3" name="Freeform 105"/>
              <p:cNvSpPr>
                <a:spLocks/>
              </p:cNvSpPr>
              <p:nvPr/>
            </p:nvSpPr>
            <p:spPr bwMode="auto">
              <a:xfrm>
                <a:off x="2814" y="2611"/>
                <a:ext cx="175" cy="282"/>
              </a:xfrm>
              <a:custGeom>
                <a:avLst/>
                <a:gdLst>
                  <a:gd name="T0" fmla="*/ 118 w 350"/>
                  <a:gd name="T1" fmla="*/ 127 h 562"/>
                  <a:gd name="T2" fmla="*/ 118 w 350"/>
                  <a:gd name="T3" fmla="*/ 553 h 562"/>
                  <a:gd name="T4" fmla="*/ 169 w 350"/>
                  <a:gd name="T5" fmla="*/ 562 h 562"/>
                  <a:gd name="T6" fmla="*/ 272 w 350"/>
                  <a:gd name="T7" fmla="*/ 549 h 562"/>
                  <a:gd name="T8" fmla="*/ 350 w 350"/>
                  <a:gd name="T9" fmla="*/ 63 h 562"/>
                  <a:gd name="T10" fmla="*/ 228 w 350"/>
                  <a:gd name="T11" fmla="*/ 0 h 562"/>
                  <a:gd name="T12" fmla="*/ 87 w 350"/>
                  <a:gd name="T13" fmla="*/ 17 h 562"/>
                  <a:gd name="T14" fmla="*/ 135 w 350"/>
                  <a:gd name="T15" fmla="*/ 30 h 562"/>
                  <a:gd name="T16" fmla="*/ 190 w 350"/>
                  <a:gd name="T17" fmla="*/ 55 h 562"/>
                  <a:gd name="T18" fmla="*/ 78 w 350"/>
                  <a:gd name="T19" fmla="*/ 78 h 562"/>
                  <a:gd name="T20" fmla="*/ 0 w 350"/>
                  <a:gd name="T21" fmla="*/ 114 h 562"/>
                  <a:gd name="T22" fmla="*/ 118 w 350"/>
                  <a:gd name="T23" fmla="*/ 127 h 562"/>
                  <a:gd name="T24" fmla="*/ 118 w 350"/>
                  <a:gd name="T25" fmla="*/ 127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0" h="562">
                    <a:moveTo>
                      <a:pt x="118" y="127"/>
                    </a:moveTo>
                    <a:lnTo>
                      <a:pt x="118" y="553"/>
                    </a:lnTo>
                    <a:lnTo>
                      <a:pt x="169" y="562"/>
                    </a:lnTo>
                    <a:lnTo>
                      <a:pt x="272" y="549"/>
                    </a:lnTo>
                    <a:lnTo>
                      <a:pt x="350" y="63"/>
                    </a:lnTo>
                    <a:lnTo>
                      <a:pt x="228" y="0"/>
                    </a:lnTo>
                    <a:lnTo>
                      <a:pt x="87" y="17"/>
                    </a:lnTo>
                    <a:lnTo>
                      <a:pt x="135" y="30"/>
                    </a:lnTo>
                    <a:lnTo>
                      <a:pt x="190" y="55"/>
                    </a:lnTo>
                    <a:lnTo>
                      <a:pt x="78" y="78"/>
                    </a:lnTo>
                    <a:lnTo>
                      <a:pt x="0" y="114"/>
                    </a:lnTo>
                    <a:lnTo>
                      <a:pt x="118" y="127"/>
                    </a:lnTo>
                    <a:lnTo>
                      <a:pt x="118" y="127"/>
                    </a:lnTo>
                    <a:close/>
                  </a:path>
                </a:pathLst>
              </a:custGeom>
              <a:solidFill>
                <a:srgbClr val="788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4" name="Freeform 106"/>
              <p:cNvSpPr>
                <a:spLocks/>
              </p:cNvSpPr>
              <p:nvPr/>
            </p:nvSpPr>
            <p:spPr bwMode="auto">
              <a:xfrm>
                <a:off x="2857" y="2662"/>
                <a:ext cx="45" cy="229"/>
              </a:xfrm>
              <a:custGeom>
                <a:avLst/>
                <a:gdLst>
                  <a:gd name="T0" fmla="*/ 0 w 92"/>
                  <a:gd name="T1" fmla="*/ 0 h 458"/>
                  <a:gd name="T2" fmla="*/ 10 w 92"/>
                  <a:gd name="T3" fmla="*/ 458 h 458"/>
                  <a:gd name="T4" fmla="*/ 86 w 92"/>
                  <a:gd name="T5" fmla="*/ 446 h 458"/>
                  <a:gd name="T6" fmla="*/ 92 w 92"/>
                  <a:gd name="T7" fmla="*/ 20 h 458"/>
                  <a:gd name="T8" fmla="*/ 0 w 92"/>
                  <a:gd name="T9" fmla="*/ 0 h 458"/>
                  <a:gd name="T10" fmla="*/ 0 w 92"/>
                  <a:gd name="T11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458">
                    <a:moveTo>
                      <a:pt x="0" y="0"/>
                    </a:moveTo>
                    <a:lnTo>
                      <a:pt x="10" y="458"/>
                    </a:lnTo>
                    <a:lnTo>
                      <a:pt x="86" y="446"/>
                    </a:lnTo>
                    <a:lnTo>
                      <a:pt x="92" y="2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5" name="Freeform 107"/>
              <p:cNvSpPr>
                <a:spLocks/>
              </p:cNvSpPr>
              <p:nvPr/>
            </p:nvSpPr>
            <p:spPr bwMode="auto">
              <a:xfrm>
                <a:off x="3131" y="1083"/>
                <a:ext cx="471" cy="402"/>
              </a:xfrm>
              <a:custGeom>
                <a:avLst/>
                <a:gdLst>
                  <a:gd name="T0" fmla="*/ 80 w 941"/>
                  <a:gd name="T1" fmla="*/ 424 h 804"/>
                  <a:gd name="T2" fmla="*/ 7 w 941"/>
                  <a:gd name="T3" fmla="*/ 289 h 804"/>
                  <a:gd name="T4" fmla="*/ 47 w 941"/>
                  <a:gd name="T5" fmla="*/ 242 h 804"/>
                  <a:gd name="T6" fmla="*/ 80 w 941"/>
                  <a:gd name="T7" fmla="*/ 228 h 804"/>
                  <a:gd name="T8" fmla="*/ 110 w 941"/>
                  <a:gd name="T9" fmla="*/ 213 h 804"/>
                  <a:gd name="T10" fmla="*/ 207 w 941"/>
                  <a:gd name="T11" fmla="*/ 156 h 804"/>
                  <a:gd name="T12" fmla="*/ 287 w 941"/>
                  <a:gd name="T13" fmla="*/ 54 h 804"/>
                  <a:gd name="T14" fmla="*/ 321 w 941"/>
                  <a:gd name="T15" fmla="*/ 35 h 804"/>
                  <a:gd name="T16" fmla="*/ 361 w 941"/>
                  <a:gd name="T17" fmla="*/ 29 h 804"/>
                  <a:gd name="T18" fmla="*/ 597 w 941"/>
                  <a:gd name="T19" fmla="*/ 0 h 804"/>
                  <a:gd name="T20" fmla="*/ 540 w 941"/>
                  <a:gd name="T21" fmla="*/ 12 h 804"/>
                  <a:gd name="T22" fmla="*/ 650 w 941"/>
                  <a:gd name="T23" fmla="*/ 35 h 804"/>
                  <a:gd name="T24" fmla="*/ 776 w 941"/>
                  <a:gd name="T25" fmla="*/ 99 h 804"/>
                  <a:gd name="T26" fmla="*/ 667 w 941"/>
                  <a:gd name="T27" fmla="*/ 57 h 804"/>
                  <a:gd name="T28" fmla="*/ 690 w 941"/>
                  <a:gd name="T29" fmla="*/ 86 h 804"/>
                  <a:gd name="T30" fmla="*/ 815 w 941"/>
                  <a:gd name="T31" fmla="*/ 166 h 804"/>
                  <a:gd name="T32" fmla="*/ 785 w 941"/>
                  <a:gd name="T33" fmla="*/ 183 h 804"/>
                  <a:gd name="T34" fmla="*/ 739 w 941"/>
                  <a:gd name="T35" fmla="*/ 156 h 804"/>
                  <a:gd name="T36" fmla="*/ 622 w 941"/>
                  <a:gd name="T37" fmla="*/ 131 h 804"/>
                  <a:gd name="T38" fmla="*/ 758 w 941"/>
                  <a:gd name="T39" fmla="*/ 228 h 804"/>
                  <a:gd name="T40" fmla="*/ 779 w 941"/>
                  <a:gd name="T41" fmla="*/ 266 h 804"/>
                  <a:gd name="T42" fmla="*/ 821 w 941"/>
                  <a:gd name="T43" fmla="*/ 272 h 804"/>
                  <a:gd name="T44" fmla="*/ 836 w 941"/>
                  <a:gd name="T45" fmla="*/ 253 h 804"/>
                  <a:gd name="T46" fmla="*/ 926 w 941"/>
                  <a:gd name="T47" fmla="*/ 390 h 804"/>
                  <a:gd name="T48" fmla="*/ 895 w 941"/>
                  <a:gd name="T49" fmla="*/ 432 h 804"/>
                  <a:gd name="T50" fmla="*/ 836 w 941"/>
                  <a:gd name="T51" fmla="*/ 363 h 804"/>
                  <a:gd name="T52" fmla="*/ 724 w 941"/>
                  <a:gd name="T53" fmla="*/ 255 h 804"/>
                  <a:gd name="T54" fmla="*/ 597 w 941"/>
                  <a:gd name="T55" fmla="*/ 236 h 804"/>
                  <a:gd name="T56" fmla="*/ 774 w 941"/>
                  <a:gd name="T57" fmla="*/ 323 h 804"/>
                  <a:gd name="T58" fmla="*/ 734 w 941"/>
                  <a:gd name="T59" fmla="*/ 339 h 804"/>
                  <a:gd name="T60" fmla="*/ 808 w 941"/>
                  <a:gd name="T61" fmla="*/ 396 h 804"/>
                  <a:gd name="T62" fmla="*/ 853 w 941"/>
                  <a:gd name="T63" fmla="*/ 413 h 804"/>
                  <a:gd name="T64" fmla="*/ 815 w 941"/>
                  <a:gd name="T65" fmla="*/ 409 h 804"/>
                  <a:gd name="T66" fmla="*/ 781 w 941"/>
                  <a:gd name="T67" fmla="*/ 407 h 804"/>
                  <a:gd name="T68" fmla="*/ 728 w 941"/>
                  <a:gd name="T69" fmla="*/ 432 h 804"/>
                  <a:gd name="T70" fmla="*/ 859 w 941"/>
                  <a:gd name="T71" fmla="*/ 527 h 804"/>
                  <a:gd name="T72" fmla="*/ 884 w 941"/>
                  <a:gd name="T73" fmla="*/ 438 h 804"/>
                  <a:gd name="T74" fmla="*/ 918 w 941"/>
                  <a:gd name="T75" fmla="*/ 413 h 804"/>
                  <a:gd name="T76" fmla="*/ 941 w 941"/>
                  <a:gd name="T77" fmla="*/ 620 h 804"/>
                  <a:gd name="T78" fmla="*/ 930 w 941"/>
                  <a:gd name="T79" fmla="*/ 757 h 804"/>
                  <a:gd name="T80" fmla="*/ 808 w 941"/>
                  <a:gd name="T81" fmla="*/ 804 h 804"/>
                  <a:gd name="T82" fmla="*/ 736 w 941"/>
                  <a:gd name="T83" fmla="*/ 782 h 804"/>
                  <a:gd name="T84" fmla="*/ 739 w 941"/>
                  <a:gd name="T85" fmla="*/ 740 h 804"/>
                  <a:gd name="T86" fmla="*/ 713 w 941"/>
                  <a:gd name="T87" fmla="*/ 713 h 804"/>
                  <a:gd name="T88" fmla="*/ 722 w 941"/>
                  <a:gd name="T89" fmla="*/ 559 h 804"/>
                  <a:gd name="T90" fmla="*/ 671 w 941"/>
                  <a:gd name="T91" fmla="*/ 533 h 804"/>
                  <a:gd name="T92" fmla="*/ 616 w 941"/>
                  <a:gd name="T93" fmla="*/ 555 h 804"/>
                  <a:gd name="T94" fmla="*/ 585 w 941"/>
                  <a:gd name="T95" fmla="*/ 614 h 804"/>
                  <a:gd name="T96" fmla="*/ 521 w 941"/>
                  <a:gd name="T97" fmla="*/ 687 h 804"/>
                  <a:gd name="T98" fmla="*/ 492 w 941"/>
                  <a:gd name="T99" fmla="*/ 675 h 804"/>
                  <a:gd name="T100" fmla="*/ 431 w 941"/>
                  <a:gd name="T101" fmla="*/ 624 h 804"/>
                  <a:gd name="T102" fmla="*/ 401 w 941"/>
                  <a:gd name="T103" fmla="*/ 601 h 804"/>
                  <a:gd name="T104" fmla="*/ 350 w 941"/>
                  <a:gd name="T105" fmla="*/ 586 h 804"/>
                  <a:gd name="T106" fmla="*/ 312 w 941"/>
                  <a:gd name="T107" fmla="*/ 544 h 804"/>
                  <a:gd name="T108" fmla="*/ 334 w 941"/>
                  <a:gd name="T109" fmla="*/ 453 h 804"/>
                  <a:gd name="T110" fmla="*/ 239 w 941"/>
                  <a:gd name="T111" fmla="*/ 438 h 804"/>
                  <a:gd name="T112" fmla="*/ 179 w 941"/>
                  <a:gd name="T113" fmla="*/ 443 h 804"/>
                  <a:gd name="T114" fmla="*/ 131 w 941"/>
                  <a:gd name="T115" fmla="*/ 43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41" h="804">
                    <a:moveTo>
                      <a:pt x="131" y="430"/>
                    </a:moveTo>
                    <a:lnTo>
                      <a:pt x="80" y="424"/>
                    </a:lnTo>
                    <a:lnTo>
                      <a:pt x="0" y="363"/>
                    </a:lnTo>
                    <a:lnTo>
                      <a:pt x="7" y="289"/>
                    </a:lnTo>
                    <a:lnTo>
                      <a:pt x="25" y="333"/>
                    </a:lnTo>
                    <a:lnTo>
                      <a:pt x="47" y="242"/>
                    </a:lnTo>
                    <a:lnTo>
                      <a:pt x="70" y="322"/>
                    </a:lnTo>
                    <a:lnTo>
                      <a:pt x="80" y="228"/>
                    </a:lnTo>
                    <a:lnTo>
                      <a:pt x="122" y="175"/>
                    </a:lnTo>
                    <a:lnTo>
                      <a:pt x="110" y="213"/>
                    </a:lnTo>
                    <a:lnTo>
                      <a:pt x="207" y="114"/>
                    </a:lnTo>
                    <a:lnTo>
                      <a:pt x="207" y="156"/>
                    </a:lnTo>
                    <a:lnTo>
                      <a:pt x="247" y="74"/>
                    </a:lnTo>
                    <a:lnTo>
                      <a:pt x="287" y="54"/>
                    </a:lnTo>
                    <a:lnTo>
                      <a:pt x="245" y="111"/>
                    </a:lnTo>
                    <a:lnTo>
                      <a:pt x="321" y="35"/>
                    </a:lnTo>
                    <a:lnTo>
                      <a:pt x="298" y="71"/>
                    </a:lnTo>
                    <a:lnTo>
                      <a:pt x="361" y="29"/>
                    </a:lnTo>
                    <a:lnTo>
                      <a:pt x="488" y="0"/>
                    </a:lnTo>
                    <a:lnTo>
                      <a:pt x="597" y="0"/>
                    </a:lnTo>
                    <a:lnTo>
                      <a:pt x="654" y="19"/>
                    </a:lnTo>
                    <a:lnTo>
                      <a:pt x="540" y="12"/>
                    </a:lnTo>
                    <a:lnTo>
                      <a:pt x="500" y="42"/>
                    </a:lnTo>
                    <a:lnTo>
                      <a:pt x="650" y="35"/>
                    </a:lnTo>
                    <a:lnTo>
                      <a:pt x="722" y="48"/>
                    </a:lnTo>
                    <a:lnTo>
                      <a:pt x="776" y="99"/>
                    </a:lnTo>
                    <a:lnTo>
                      <a:pt x="728" y="80"/>
                    </a:lnTo>
                    <a:lnTo>
                      <a:pt x="667" y="57"/>
                    </a:lnTo>
                    <a:lnTo>
                      <a:pt x="561" y="92"/>
                    </a:lnTo>
                    <a:lnTo>
                      <a:pt x="690" y="86"/>
                    </a:lnTo>
                    <a:lnTo>
                      <a:pt x="758" y="124"/>
                    </a:lnTo>
                    <a:lnTo>
                      <a:pt x="815" y="166"/>
                    </a:lnTo>
                    <a:lnTo>
                      <a:pt x="850" y="223"/>
                    </a:lnTo>
                    <a:lnTo>
                      <a:pt x="785" y="183"/>
                    </a:lnTo>
                    <a:lnTo>
                      <a:pt x="810" y="236"/>
                    </a:lnTo>
                    <a:lnTo>
                      <a:pt x="739" y="156"/>
                    </a:lnTo>
                    <a:lnTo>
                      <a:pt x="696" y="122"/>
                    </a:lnTo>
                    <a:lnTo>
                      <a:pt x="622" y="131"/>
                    </a:lnTo>
                    <a:lnTo>
                      <a:pt x="713" y="162"/>
                    </a:lnTo>
                    <a:lnTo>
                      <a:pt x="758" y="228"/>
                    </a:lnTo>
                    <a:lnTo>
                      <a:pt x="679" y="190"/>
                    </a:lnTo>
                    <a:lnTo>
                      <a:pt x="779" y="266"/>
                    </a:lnTo>
                    <a:lnTo>
                      <a:pt x="814" y="322"/>
                    </a:lnTo>
                    <a:lnTo>
                      <a:pt x="821" y="272"/>
                    </a:lnTo>
                    <a:lnTo>
                      <a:pt x="855" y="306"/>
                    </a:lnTo>
                    <a:lnTo>
                      <a:pt x="836" y="253"/>
                    </a:lnTo>
                    <a:lnTo>
                      <a:pt x="901" y="333"/>
                    </a:lnTo>
                    <a:lnTo>
                      <a:pt x="926" y="390"/>
                    </a:lnTo>
                    <a:lnTo>
                      <a:pt x="872" y="329"/>
                    </a:lnTo>
                    <a:lnTo>
                      <a:pt x="895" y="432"/>
                    </a:lnTo>
                    <a:lnTo>
                      <a:pt x="842" y="322"/>
                    </a:lnTo>
                    <a:lnTo>
                      <a:pt x="836" y="363"/>
                    </a:lnTo>
                    <a:lnTo>
                      <a:pt x="770" y="287"/>
                    </a:lnTo>
                    <a:lnTo>
                      <a:pt x="724" y="255"/>
                    </a:lnTo>
                    <a:lnTo>
                      <a:pt x="667" y="236"/>
                    </a:lnTo>
                    <a:lnTo>
                      <a:pt x="597" y="236"/>
                    </a:lnTo>
                    <a:lnTo>
                      <a:pt x="722" y="270"/>
                    </a:lnTo>
                    <a:lnTo>
                      <a:pt x="774" y="323"/>
                    </a:lnTo>
                    <a:lnTo>
                      <a:pt x="707" y="287"/>
                    </a:lnTo>
                    <a:lnTo>
                      <a:pt x="734" y="339"/>
                    </a:lnTo>
                    <a:lnTo>
                      <a:pt x="774" y="350"/>
                    </a:lnTo>
                    <a:lnTo>
                      <a:pt x="808" y="396"/>
                    </a:lnTo>
                    <a:lnTo>
                      <a:pt x="798" y="350"/>
                    </a:lnTo>
                    <a:lnTo>
                      <a:pt x="853" y="413"/>
                    </a:lnTo>
                    <a:lnTo>
                      <a:pt x="865" y="460"/>
                    </a:lnTo>
                    <a:lnTo>
                      <a:pt x="815" y="409"/>
                    </a:lnTo>
                    <a:lnTo>
                      <a:pt x="833" y="453"/>
                    </a:lnTo>
                    <a:lnTo>
                      <a:pt x="781" y="407"/>
                    </a:lnTo>
                    <a:lnTo>
                      <a:pt x="684" y="390"/>
                    </a:lnTo>
                    <a:lnTo>
                      <a:pt x="728" y="432"/>
                    </a:lnTo>
                    <a:lnTo>
                      <a:pt x="779" y="449"/>
                    </a:lnTo>
                    <a:lnTo>
                      <a:pt x="859" y="527"/>
                    </a:lnTo>
                    <a:lnTo>
                      <a:pt x="871" y="487"/>
                    </a:lnTo>
                    <a:lnTo>
                      <a:pt x="884" y="438"/>
                    </a:lnTo>
                    <a:lnTo>
                      <a:pt x="901" y="498"/>
                    </a:lnTo>
                    <a:lnTo>
                      <a:pt x="918" y="413"/>
                    </a:lnTo>
                    <a:lnTo>
                      <a:pt x="941" y="458"/>
                    </a:lnTo>
                    <a:lnTo>
                      <a:pt x="941" y="620"/>
                    </a:lnTo>
                    <a:lnTo>
                      <a:pt x="924" y="692"/>
                    </a:lnTo>
                    <a:lnTo>
                      <a:pt x="930" y="757"/>
                    </a:lnTo>
                    <a:lnTo>
                      <a:pt x="901" y="757"/>
                    </a:lnTo>
                    <a:lnTo>
                      <a:pt x="808" y="804"/>
                    </a:lnTo>
                    <a:lnTo>
                      <a:pt x="804" y="785"/>
                    </a:lnTo>
                    <a:lnTo>
                      <a:pt x="736" y="782"/>
                    </a:lnTo>
                    <a:lnTo>
                      <a:pt x="764" y="761"/>
                    </a:lnTo>
                    <a:lnTo>
                      <a:pt x="739" y="740"/>
                    </a:lnTo>
                    <a:lnTo>
                      <a:pt x="701" y="736"/>
                    </a:lnTo>
                    <a:lnTo>
                      <a:pt x="713" y="713"/>
                    </a:lnTo>
                    <a:lnTo>
                      <a:pt x="728" y="620"/>
                    </a:lnTo>
                    <a:lnTo>
                      <a:pt x="722" y="559"/>
                    </a:lnTo>
                    <a:lnTo>
                      <a:pt x="701" y="531"/>
                    </a:lnTo>
                    <a:lnTo>
                      <a:pt x="671" y="533"/>
                    </a:lnTo>
                    <a:lnTo>
                      <a:pt x="637" y="538"/>
                    </a:lnTo>
                    <a:lnTo>
                      <a:pt x="616" y="555"/>
                    </a:lnTo>
                    <a:lnTo>
                      <a:pt x="593" y="578"/>
                    </a:lnTo>
                    <a:lnTo>
                      <a:pt x="585" y="614"/>
                    </a:lnTo>
                    <a:lnTo>
                      <a:pt x="566" y="643"/>
                    </a:lnTo>
                    <a:lnTo>
                      <a:pt x="521" y="687"/>
                    </a:lnTo>
                    <a:lnTo>
                      <a:pt x="481" y="696"/>
                    </a:lnTo>
                    <a:lnTo>
                      <a:pt x="492" y="675"/>
                    </a:lnTo>
                    <a:lnTo>
                      <a:pt x="441" y="675"/>
                    </a:lnTo>
                    <a:lnTo>
                      <a:pt x="431" y="624"/>
                    </a:lnTo>
                    <a:lnTo>
                      <a:pt x="471" y="620"/>
                    </a:lnTo>
                    <a:lnTo>
                      <a:pt x="401" y="601"/>
                    </a:lnTo>
                    <a:lnTo>
                      <a:pt x="430" y="578"/>
                    </a:lnTo>
                    <a:lnTo>
                      <a:pt x="350" y="586"/>
                    </a:lnTo>
                    <a:lnTo>
                      <a:pt x="355" y="561"/>
                    </a:lnTo>
                    <a:lnTo>
                      <a:pt x="312" y="544"/>
                    </a:lnTo>
                    <a:lnTo>
                      <a:pt x="300" y="483"/>
                    </a:lnTo>
                    <a:lnTo>
                      <a:pt x="334" y="453"/>
                    </a:lnTo>
                    <a:lnTo>
                      <a:pt x="276" y="449"/>
                    </a:lnTo>
                    <a:lnTo>
                      <a:pt x="239" y="438"/>
                    </a:lnTo>
                    <a:lnTo>
                      <a:pt x="310" y="418"/>
                    </a:lnTo>
                    <a:lnTo>
                      <a:pt x="179" y="443"/>
                    </a:lnTo>
                    <a:lnTo>
                      <a:pt x="131" y="430"/>
                    </a:lnTo>
                    <a:lnTo>
                      <a:pt x="131" y="4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6" name="Freeform 108"/>
              <p:cNvSpPr>
                <a:spLocks/>
              </p:cNvSpPr>
              <p:nvPr/>
            </p:nvSpPr>
            <p:spPr bwMode="auto">
              <a:xfrm>
                <a:off x="3449" y="1364"/>
                <a:ext cx="33" cy="65"/>
              </a:xfrm>
              <a:custGeom>
                <a:avLst/>
                <a:gdLst>
                  <a:gd name="T0" fmla="*/ 0 w 66"/>
                  <a:gd name="T1" fmla="*/ 11 h 129"/>
                  <a:gd name="T2" fmla="*/ 25 w 66"/>
                  <a:gd name="T3" fmla="*/ 0 h 129"/>
                  <a:gd name="T4" fmla="*/ 55 w 66"/>
                  <a:gd name="T5" fmla="*/ 11 h 129"/>
                  <a:gd name="T6" fmla="*/ 66 w 66"/>
                  <a:gd name="T7" fmla="*/ 51 h 129"/>
                  <a:gd name="T8" fmla="*/ 59 w 66"/>
                  <a:gd name="T9" fmla="*/ 87 h 129"/>
                  <a:gd name="T10" fmla="*/ 45 w 66"/>
                  <a:gd name="T11" fmla="*/ 129 h 129"/>
                  <a:gd name="T12" fmla="*/ 47 w 66"/>
                  <a:gd name="T13" fmla="*/ 44 h 129"/>
                  <a:gd name="T14" fmla="*/ 32 w 66"/>
                  <a:gd name="T15" fmla="*/ 23 h 129"/>
                  <a:gd name="T16" fmla="*/ 0 w 66"/>
                  <a:gd name="T17" fmla="*/ 11 h 129"/>
                  <a:gd name="T18" fmla="*/ 0 w 66"/>
                  <a:gd name="T19" fmla="*/ 1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29">
                    <a:moveTo>
                      <a:pt x="0" y="11"/>
                    </a:moveTo>
                    <a:lnTo>
                      <a:pt x="25" y="0"/>
                    </a:lnTo>
                    <a:lnTo>
                      <a:pt x="55" y="11"/>
                    </a:lnTo>
                    <a:lnTo>
                      <a:pt x="66" y="51"/>
                    </a:lnTo>
                    <a:lnTo>
                      <a:pt x="59" y="87"/>
                    </a:lnTo>
                    <a:lnTo>
                      <a:pt x="45" y="129"/>
                    </a:lnTo>
                    <a:lnTo>
                      <a:pt x="47" y="44"/>
                    </a:lnTo>
                    <a:lnTo>
                      <a:pt x="32" y="2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7" name="Freeform 109"/>
              <p:cNvSpPr>
                <a:spLocks/>
              </p:cNvSpPr>
              <p:nvPr/>
            </p:nvSpPr>
            <p:spPr bwMode="auto">
              <a:xfrm>
                <a:off x="3193" y="1400"/>
                <a:ext cx="90" cy="16"/>
              </a:xfrm>
              <a:custGeom>
                <a:avLst/>
                <a:gdLst>
                  <a:gd name="T0" fmla="*/ 0 w 179"/>
                  <a:gd name="T1" fmla="*/ 8 h 33"/>
                  <a:gd name="T2" fmla="*/ 37 w 179"/>
                  <a:gd name="T3" fmla="*/ 19 h 33"/>
                  <a:gd name="T4" fmla="*/ 88 w 179"/>
                  <a:gd name="T5" fmla="*/ 0 h 33"/>
                  <a:gd name="T6" fmla="*/ 124 w 179"/>
                  <a:gd name="T7" fmla="*/ 8 h 33"/>
                  <a:gd name="T8" fmla="*/ 120 w 179"/>
                  <a:gd name="T9" fmla="*/ 17 h 33"/>
                  <a:gd name="T10" fmla="*/ 179 w 179"/>
                  <a:gd name="T11" fmla="*/ 25 h 33"/>
                  <a:gd name="T12" fmla="*/ 166 w 179"/>
                  <a:gd name="T13" fmla="*/ 33 h 33"/>
                  <a:gd name="T14" fmla="*/ 105 w 179"/>
                  <a:gd name="T15" fmla="*/ 31 h 33"/>
                  <a:gd name="T16" fmla="*/ 56 w 179"/>
                  <a:gd name="T17" fmla="*/ 31 h 33"/>
                  <a:gd name="T18" fmla="*/ 84 w 179"/>
                  <a:gd name="T19" fmla="*/ 19 h 33"/>
                  <a:gd name="T20" fmla="*/ 19 w 179"/>
                  <a:gd name="T21" fmla="*/ 31 h 33"/>
                  <a:gd name="T22" fmla="*/ 0 w 179"/>
                  <a:gd name="T23" fmla="*/ 8 h 33"/>
                  <a:gd name="T24" fmla="*/ 0 w 179"/>
                  <a:gd name="T25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33">
                    <a:moveTo>
                      <a:pt x="0" y="8"/>
                    </a:moveTo>
                    <a:lnTo>
                      <a:pt x="37" y="19"/>
                    </a:lnTo>
                    <a:lnTo>
                      <a:pt x="88" y="0"/>
                    </a:lnTo>
                    <a:lnTo>
                      <a:pt x="124" y="8"/>
                    </a:lnTo>
                    <a:lnTo>
                      <a:pt x="120" y="17"/>
                    </a:lnTo>
                    <a:lnTo>
                      <a:pt x="179" y="25"/>
                    </a:lnTo>
                    <a:lnTo>
                      <a:pt x="166" y="33"/>
                    </a:lnTo>
                    <a:lnTo>
                      <a:pt x="105" y="31"/>
                    </a:lnTo>
                    <a:lnTo>
                      <a:pt x="56" y="31"/>
                    </a:lnTo>
                    <a:lnTo>
                      <a:pt x="84" y="19"/>
                    </a:lnTo>
                    <a:lnTo>
                      <a:pt x="19" y="31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8" name="Freeform 110"/>
              <p:cNvSpPr>
                <a:spLocks/>
              </p:cNvSpPr>
              <p:nvPr/>
            </p:nvSpPr>
            <p:spPr bwMode="auto">
              <a:xfrm>
                <a:off x="3176" y="1287"/>
                <a:ext cx="31" cy="130"/>
              </a:xfrm>
              <a:custGeom>
                <a:avLst/>
                <a:gdLst>
                  <a:gd name="T0" fmla="*/ 27 w 63"/>
                  <a:gd name="T1" fmla="*/ 25 h 259"/>
                  <a:gd name="T2" fmla="*/ 17 w 63"/>
                  <a:gd name="T3" fmla="*/ 131 h 259"/>
                  <a:gd name="T4" fmla="*/ 14 w 63"/>
                  <a:gd name="T5" fmla="*/ 198 h 259"/>
                  <a:gd name="T6" fmla="*/ 63 w 63"/>
                  <a:gd name="T7" fmla="*/ 259 h 259"/>
                  <a:gd name="T8" fmla="*/ 19 w 63"/>
                  <a:gd name="T9" fmla="*/ 234 h 259"/>
                  <a:gd name="T10" fmla="*/ 0 w 63"/>
                  <a:gd name="T11" fmla="*/ 194 h 259"/>
                  <a:gd name="T12" fmla="*/ 4 w 63"/>
                  <a:gd name="T13" fmla="*/ 143 h 259"/>
                  <a:gd name="T14" fmla="*/ 8 w 63"/>
                  <a:gd name="T15" fmla="*/ 87 h 259"/>
                  <a:gd name="T16" fmla="*/ 8 w 63"/>
                  <a:gd name="T17" fmla="*/ 6 h 259"/>
                  <a:gd name="T18" fmla="*/ 29 w 63"/>
                  <a:gd name="T19" fmla="*/ 0 h 259"/>
                  <a:gd name="T20" fmla="*/ 27 w 63"/>
                  <a:gd name="T21" fmla="*/ 25 h 259"/>
                  <a:gd name="T22" fmla="*/ 27 w 63"/>
                  <a:gd name="T23" fmla="*/ 2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259">
                    <a:moveTo>
                      <a:pt x="27" y="25"/>
                    </a:moveTo>
                    <a:lnTo>
                      <a:pt x="17" y="131"/>
                    </a:lnTo>
                    <a:lnTo>
                      <a:pt x="14" y="198"/>
                    </a:lnTo>
                    <a:lnTo>
                      <a:pt x="63" y="259"/>
                    </a:lnTo>
                    <a:lnTo>
                      <a:pt x="19" y="234"/>
                    </a:lnTo>
                    <a:lnTo>
                      <a:pt x="0" y="194"/>
                    </a:lnTo>
                    <a:lnTo>
                      <a:pt x="4" y="143"/>
                    </a:lnTo>
                    <a:lnTo>
                      <a:pt x="8" y="87"/>
                    </a:lnTo>
                    <a:lnTo>
                      <a:pt x="8" y="6"/>
                    </a:lnTo>
                    <a:lnTo>
                      <a:pt x="29" y="0"/>
                    </a:lnTo>
                    <a:lnTo>
                      <a:pt x="27" y="25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9" name="Freeform 111"/>
              <p:cNvSpPr>
                <a:spLocks/>
              </p:cNvSpPr>
              <p:nvPr/>
            </p:nvSpPr>
            <p:spPr bwMode="auto">
              <a:xfrm>
                <a:off x="3181" y="1407"/>
                <a:ext cx="32" cy="112"/>
              </a:xfrm>
              <a:custGeom>
                <a:avLst/>
                <a:gdLst>
                  <a:gd name="T0" fmla="*/ 36 w 64"/>
                  <a:gd name="T1" fmla="*/ 14 h 225"/>
                  <a:gd name="T2" fmla="*/ 0 w 64"/>
                  <a:gd name="T3" fmla="*/ 175 h 225"/>
                  <a:gd name="T4" fmla="*/ 5 w 64"/>
                  <a:gd name="T5" fmla="*/ 202 h 225"/>
                  <a:gd name="T6" fmla="*/ 24 w 64"/>
                  <a:gd name="T7" fmla="*/ 223 h 225"/>
                  <a:gd name="T8" fmla="*/ 64 w 64"/>
                  <a:gd name="T9" fmla="*/ 225 h 225"/>
                  <a:gd name="T10" fmla="*/ 23 w 64"/>
                  <a:gd name="T11" fmla="*/ 206 h 225"/>
                  <a:gd name="T12" fmla="*/ 13 w 64"/>
                  <a:gd name="T13" fmla="*/ 181 h 225"/>
                  <a:gd name="T14" fmla="*/ 45 w 64"/>
                  <a:gd name="T15" fmla="*/ 40 h 225"/>
                  <a:gd name="T16" fmla="*/ 59 w 64"/>
                  <a:gd name="T17" fmla="*/ 14 h 225"/>
                  <a:gd name="T18" fmla="*/ 40 w 64"/>
                  <a:gd name="T19" fmla="*/ 0 h 225"/>
                  <a:gd name="T20" fmla="*/ 36 w 64"/>
                  <a:gd name="T21" fmla="*/ 14 h 225"/>
                  <a:gd name="T22" fmla="*/ 36 w 64"/>
                  <a:gd name="T23" fmla="*/ 1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225">
                    <a:moveTo>
                      <a:pt x="36" y="14"/>
                    </a:moveTo>
                    <a:lnTo>
                      <a:pt x="0" y="175"/>
                    </a:lnTo>
                    <a:lnTo>
                      <a:pt x="5" y="202"/>
                    </a:lnTo>
                    <a:lnTo>
                      <a:pt x="24" y="223"/>
                    </a:lnTo>
                    <a:lnTo>
                      <a:pt x="64" y="225"/>
                    </a:lnTo>
                    <a:lnTo>
                      <a:pt x="23" y="206"/>
                    </a:lnTo>
                    <a:lnTo>
                      <a:pt x="13" y="181"/>
                    </a:lnTo>
                    <a:lnTo>
                      <a:pt x="45" y="40"/>
                    </a:lnTo>
                    <a:lnTo>
                      <a:pt x="59" y="14"/>
                    </a:lnTo>
                    <a:lnTo>
                      <a:pt x="40" y="0"/>
                    </a:lnTo>
                    <a:lnTo>
                      <a:pt x="36" y="14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0" name="Freeform 112"/>
              <p:cNvSpPr>
                <a:spLocks/>
              </p:cNvSpPr>
              <p:nvPr/>
            </p:nvSpPr>
            <p:spPr bwMode="auto">
              <a:xfrm>
                <a:off x="3219" y="1410"/>
                <a:ext cx="54" cy="21"/>
              </a:xfrm>
              <a:custGeom>
                <a:avLst/>
                <a:gdLst>
                  <a:gd name="T0" fmla="*/ 38 w 108"/>
                  <a:gd name="T1" fmla="*/ 0 h 42"/>
                  <a:gd name="T2" fmla="*/ 0 w 108"/>
                  <a:gd name="T3" fmla="*/ 15 h 42"/>
                  <a:gd name="T4" fmla="*/ 24 w 108"/>
                  <a:gd name="T5" fmla="*/ 23 h 42"/>
                  <a:gd name="T6" fmla="*/ 45 w 108"/>
                  <a:gd name="T7" fmla="*/ 29 h 42"/>
                  <a:gd name="T8" fmla="*/ 74 w 108"/>
                  <a:gd name="T9" fmla="*/ 42 h 42"/>
                  <a:gd name="T10" fmla="*/ 108 w 108"/>
                  <a:gd name="T11" fmla="*/ 31 h 42"/>
                  <a:gd name="T12" fmla="*/ 68 w 108"/>
                  <a:gd name="T13" fmla="*/ 29 h 42"/>
                  <a:gd name="T14" fmla="*/ 47 w 108"/>
                  <a:gd name="T15" fmla="*/ 14 h 42"/>
                  <a:gd name="T16" fmla="*/ 57 w 108"/>
                  <a:gd name="T17" fmla="*/ 0 h 42"/>
                  <a:gd name="T18" fmla="*/ 38 w 108"/>
                  <a:gd name="T19" fmla="*/ 0 h 42"/>
                  <a:gd name="T20" fmla="*/ 38 w 10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42">
                    <a:moveTo>
                      <a:pt x="38" y="0"/>
                    </a:moveTo>
                    <a:lnTo>
                      <a:pt x="0" y="15"/>
                    </a:lnTo>
                    <a:lnTo>
                      <a:pt x="24" y="23"/>
                    </a:lnTo>
                    <a:lnTo>
                      <a:pt x="45" y="29"/>
                    </a:lnTo>
                    <a:lnTo>
                      <a:pt x="74" y="42"/>
                    </a:lnTo>
                    <a:lnTo>
                      <a:pt x="108" y="31"/>
                    </a:lnTo>
                    <a:lnTo>
                      <a:pt x="68" y="29"/>
                    </a:lnTo>
                    <a:lnTo>
                      <a:pt x="47" y="14"/>
                    </a:lnTo>
                    <a:lnTo>
                      <a:pt x="5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1" name="Freeform 113"/>
              <p:cNvSpPr>
                <a:spLocks/>
              </p:cNvSpPr>
              <p:nvPr/>
            </p:nvSpPr>
            <p:spPr bwMode="auto">
              <a:xfrm>
                <a:off x="3234" y="1415"/>
                <a:ext cx="20" cy="30"/>
              </a:xfrm>
              <a:custGeom>
                <a:avLst/>
                <a:gdLst>
                  <a:gd name="T0" fmla="*/ 0 w 40"/>
                  <a:gd name="T1" fmla="*/ 15 h 61"/>
                  <a:gd name="T2" fmla="*/ 12 w 40"/>
                  <a:gd name="T3" fmla="*/ 34 h 61"/>
                  <a:gd name="T4" fmla="*/ 6 w 40"/>
                  <a:gd name="T5" fmla="*/ 61 h 61"/>
                  <a:gd name="T6" fmla="*/ 29 w 40"/>
                  <a:gd name="T7" fmla="*/ 36 h 61"/>
                  <a:gd name="T8" fmla="*/ 40 w 40"/>
                  <a:gd name="T9" fmla="*/ 19 h 61"/>
                  <a:gd name="T10" fmla="*/ 6 w 40"/>
                  <a:gd name="T11" fmla="*/ 0 h 61"/>
                  <a:gd name="T12" fmla="*/ 0 w 40"/>
                  <a:gd name="T13" fmla="*/ 15 h 61"/>
                  <a:gd name="T14" fmla="*/ 0 w 40"/>
                  <a:gd name="T15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1">
                    <a:moveTo>
                      <a:pt x="0" y="15"/>
                    </a:moveTo>
                    <a:lnTo>
                      <a:pt x="12" y="34"/>
                    </a:lnTo>
                    <a:lnTo>
                      <a:pt x="6" y="61"/>
                    </a:lnTo>
                    <a:lnTo>
                      <a:pt x="29" y="36"/>
                    </a:lnTo>
                    <a:lnTo>
                      <a:pt x="40" y="19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2" name="Freeform 114"/>
              <p:cNvSpPr>
                <a:spLocks/>
              </p:cNvSpPr>
              <p:nvPr/>
            </p:nvSpPr>
            <p:spPr bwMode="auto">
              <a:xfrm>
                <a:off x="3193" y="1480"/>
                <a:ext cx="59" cy="43"/>
              </a:xfrm>
              <a:custGeom>
                <a:avLst/>
                <a:gdLst>
                  <a:gd name="T0" fmla="*/ 27 w 118"/>
                  <a:gd name="T1" fmla="*/ 70 h 85"/>
                  <a:gd name="T2" fmla="*/ 56 w 118"/>
                  <a:gd name="T3" fmla="*/ 63 h 85"/>
                  <a:gd name="T4" fmla="*/ 75 w 118"/>
                  <a:gd name="T5" fmla="*/ 55 h 85"/>
                  <a:gd name="T6" fmla="*/ 97 w 118"/>
                  <a:gd name="T7" fmla="*/ 55 h 85"/>
                  <a:gd name="T8" fmla="*/ 105 w 118"/>
                  <a:gd name="T9" fmla="*/ 34 h 85"/>
                  <a:gd name="T10" fmla="*/ 105 w 118"/>
                  <a:gd name="T11" fmla="*/ 0 h 85"/>
                  <a:gd name="T12" fmla="*/ 118 w 118"/>
                  <a:gd name="T13" fmla="*/ 49 h 85"/>
                  <a:gd name="T14" fmla="*/ 101 w 118"/>
                  <a:gd name="T15" fmla="*/ 68 h 85"/>
                  <a:gd name="T16" fmla="*/ 75 w 118"/>
                  <a:gd name="T17" fmla="*/ 68 h 85"/>
                  <a:gd name="T18" fmla="*/ 23 w 118"/>
                  <a:gd name="T19" fmla="*/ 85 h 85"/>
                  <a:gd name="T20" fmla="*/ 0 w 118"/>
                  <a:gd name="T21" fmla="*/ 74 h 85"/>
                  <a:gd name="T22" fmla="*/ 27 w 118"/>
                  <a:gd name="T23" fmla="*/ 70 h 85"/>
                  <a:gd name="T24" fmla="*/ 27 w 118"/>
                  <a:gd name="T25" fmla="*/ 7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85">
                    <a:moveTo>
                      <a:pt x="27" y="70"/>
                    </a:moveTo>
                    <a:lnTo>
                      <a:pt x="56" y="63"/>
                    </a:lnTo>
                    <a:lnTo>
                      <a:pt x="75" y="55"/>
                    </a:lnTo>
                    <a:lnTo>
                      <a:pt x="97" y="55"/>
                    </a:lnTo>
                    <a:lnTo>
                      <a:pt x="105" y="34"/>
                    </a:lnTo>
                    <a:lnTo>
                      <a:pt x="105" y="0"/>
                    </a:lnTo>
                    <a:lnTo>
                      <a:pt x="118" y="49"/>
                    </a:lnTo>
                    <a:lnTo>
                      <a:pt x="101" y="68"/>
                    </a:lnTo>
                    <a:lnTo>
                      <a:pt x="75" y="68"/>
                    </a:lnTo>
                    <a:lnTo>
                      <a:pt x="23" y="85"/>
                    </a:lnTo>
                    <a:lnTo>
                      <a:pt x="0" y="74"/>
                    </a:lnTo>
                    <a:lnTo>
                      <a:pt x="27" y="70"/>
                    </a:lnTo>
                    <a:lnTo>
                      <a:pt x="27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3" name="Freeform 115"/>
              <p:cNvSpPr>
                <a:spLocks/>
              </p:cNvSpPr>
              <p:nvPr/>
            </p:nvSpPr>
            <p:spPr bwMode="auto">
              <a:xfrm>
                <a:off x="3256" y="1533"/>
                <a:ext cx="196" cy="110"/>
              </a:xfrm>
              <a:custGeom>
                <a:avLst/>
                <a:gdLst>
                  <a:gd name="T0" fmla="*/ 0 w 392"/>
                  <a:gd name="T1" fmla="*/ 67 h 221"/>
                  <a:gd name="T2" fmla="*/ 9 w 392"/>
                  <a:gd name="T3" fmla="*/ 86 h 221"/>
                  <a:gd name="T4" fmla="*/ 32 w 392"/>
                  <a:gd name="T5" fmla="*/ 109 h 221"/>
                  <a:gd name="T6" fmla="*/ 27 w 392"/>
                  <a:gd name="T7" fmla="*/ 175 h 221"/>
                  <a:gd name="T8" fmla="*/ 34 w 392"/>
                  <a:gd name="T9" fmla="*/ 194 h 221"/>
                  <a:gd name="T10" fmla="*/ 59 w 392"/>
                  <a:gd name="T11" fmla="*/ 208 h 221"/>
                  <a:gd name="T12" fmla="*/ 103 w 392"/>
                  <a:gd name="T13" fmla="*/ 206 h 221"/>
                  <a:gd name="T14" fmla="*/ 141 w 392"/>
                  <a:gd name="T15" fmla="*/ 189 h 221"/>
                  <a:gd name="T16" fmla="*/ 200 w 392"/>
                  <a:gd name="T17" fmla="*/ 187 h 221"/>
                  <a:gd name="T18" fmla="*/ 281 w 392"/>
                  <a:gd name="T19" fmla="*/ 175 h 221"/>
                  <a:gd name="T20" fmla="*/ 306 w 392"/>
                  <a:gd name="T21" fmla="*/ 200 h 221"/>
                  <a:gd name="T22" fmla="*/ 392 w 392"/>
                  <a:gd name="T23" fmla="*/ 221 h 221"/>
                  <a:gd name="T24" fmla="*/ 323 w 392"/>
                  <a:gd name="T25" fmla="*/ 187 h 221"/>
                  <a:gd name="T26" fmla="*/ 281 w 392"/>
                  <a:gd name="T27" fmla="*/ 152 h 221"/>
                  <a:gd name="T28" fmla="*/ 369 w 392"/>
                  <a:gd name="T29" fmla="*/ 71 h 221"/>
                  <a:gd name="T30" fmla="*/ 257 w 392"/>
                  <a:gd name="T31" fmla="*/ 147 h 221"/>
                  <a:gd name="T32" fmla="*/ 156 w 392"/>
                  <a:gd name="T33" fmla="*/ 175 h 221"/>
                  <a:gd name="T34" fmla="*/ 104 w 392"/>
                  <a:gd name="T35" fmla="*/ 162 h 221"/>
                  <a:gd name="T36" fmla="*/ 84 w 392"/>
                  <a:gd name="T37" fmla="*/ 177 h 221"/>
                  <a:gd name="T38" fmla="*/ 53 w 392"/>
                  <a:gd name="T39" fmla="*/ 177 h 221"/>
                  <a:gd name="T40" fmla="*/ 44 w 392"/>
                  <a:gd name="T41" fmla="*/ 152 h 221"/>
                  <a:gd name="T42" fmla="*/ 51 w 392"/>
                  <a:gd name="T43" fmla="*/ 107 h 221"/>
                  <a:gd name="T44" fmla="*/ 19 w 392"/>
                  <a:gd name="T45" fmla="*/ 69 h 221"/>
                  <a:gd name="T46" fmla="*/ 13 w 392"/>
                  <a:gd name="T47" fmla="*/ 52 h 221"/>
                  <a:gd name="T48" fmla="*/ 53 w 392"/>
                  <a:gd name="T49" fmla="*/ 31 h 221"/>
                  <a:gd name="T50" fmla="*/ 84 w 392"/>
                  <a:gd name="T51" fmla="*/ 0 h 221"/>
                  <a:gd name="T52" fmla="*/ 19 w 392"/>
                  <a:gd name="T53" fmla="*/ 35 h 221"/>
                  <a:gd name="T54" fmla="*/ 0 w 392"/>
                  <a:gd name="T55" fmla="*/ 46 h 221"/>
                  <a:gd name="T56" fmla="*/ 0 w 392"/>
                  <a:gd name="T57" fmla="*/ 67 h 221"/>
                  <a:gd name="T58" fmla="*/ 0 w 392"/>
                  <a:gd name="T59" fmla="*/ 6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2" h="221">
                    <a:moveTo>
                      <a:pt x="0" y="67"/>
                    </a:moveTo>
                    <a:lnTo>
                      <a:pt x="9" y="86"/>
                    </a:lnTo>
                    <a:lnTo>
                      <a:pt x="32" y="109"/>
                    </a:lnTo>
                    <a:lnTo>
                      <a:pt x="27" y="175"/>
                    </a:lnTo>
                    <a:lnTo>
                      <a:pt x="34" y="194"/>
                    </a:lnTo>
                    <a:lnTo>
                      <a:pt x="59" y="208"/>
                    </a:lnTo>
                    <a:lnTo>
                      <a:pt x="103" y="206"/>
                    </a:lnTo>
                    <a:lnTo>
                      <a:pt x="141" y="189"/>
                    </a:lnTo>
                    <a:lnTo>
                      <a:pt x="200" y="187"/>
                    </a:lnTo>
                    <a:lnTo>
                      <a:pt x="281" y="175"/>
                    </a:lnTo>
                    <a:lnTo>
                      <a:pt x="306" y="200"/>
                    </a:lnTo>
                    <a:lnTo>
                      <a:pt x="392" y="221"/>
                    </a:lnTo>
                    <a:lnTo>
                      <a:pt x="323" y="187"/>
                    </a:lnTo>
                    <a:lnTo>
                      <a:pt x="281" y="152"/>
                    </a:lnTo>
                    <a:lnTo>
                      <a:pt x="369" y="71"/>
                    </a:lnTo>
                    <a:lnTo>
                      <a:pt x="257" y="147"/>
                    </a:lnTo>
                    <a:lnTo>
                      <a:pt x="156" y="175"/>
                    </a:lnTo>
                    <a:lnTo>
                      <a:pt x="104" y="162"/>
                    </a:lnTo>
                    <a:lnTo>
                      <a:pt x="84" y="177"/>
                    </a:lnTo>
                    <a:lnTo>
                      <a:pt x="53" y="177"/>
                    </a:lnTo>
                    <a:lnTo>
                      <a:pt x="44" y="152"/>
                    </a:lnTo>
                    <a:lnTo>
                      <a:pt x="51" y="107"/>
                    </a:lnTo>
                    <a:lnTo>
                      <a:pt x="19" y="69"/>
                    </a:lnTo>
                    <a:lnTo>
                      <a:pt x="13" y="52"/>
                    </a:lnTo>
                    <a:lnTo>
                      <a:pt x="53" y="31"/>
                    </a:lnTo>
                    <a:lnTo>
                      <a:pt x="84" y="0"/>
                    </a:lnTo>
                    <a:lnTo>
                      <a:pt x="19" y="35"/>
                    </a:lnTo>
                    <a:lnTo>
                      <a:pt x="0" y="46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4" name="Freeform 116"/>
              <p:cNvSpPr>
                <a:spLocks/>
              </p:cNvSpPr>
              <p:nvPr/>
            </p:nvSpPr>
            <p:spPr bwMode="auto">
              <a:xfrm>
                <a:off x="3238" y="1508"/>
                <a:ext cx="65" cy="29"/>
              </a:xfrm>
              <a:custGeom>
                <a:avLst/>
                <a:gdLst>
                  <a:gd name="T0" fmla="*/ 0 w 129"/>
                  <a:gd name="T1" fmla="*/ 11 h 57"/>
                  <a:gd name="T2" fmla="*/ 4 w 129"/>
                  <a:gd name="T3" fmla="*/ 42 h 57"/>
                  <a:gd name="T4" fmla="*/ 13 w 129"/>
                  <a:gd name="T5" fmla="*/ 57 h 57"/>
                  <a:gd name="T6" fmla="*/ 30 w 129"/>
                  <a:gd name="T7" fmla="*/ 55 h 57"/>
                  <a:gd name="T8" fmla="*/ 76 w 129"/>
                  <a:gd name="T9" fmla="*/ 51 h 57"/>
                  <a:gd name="T10" fmla="*/ 108 w 129"/>
                  <a:gd name="T11" fmla="*/ 51 h 57"/>
                  <a:gd name="T12" fmla="*/ 129 w 129"/>
                  <a:gd name="T13" fmla="*/ 49 h 57"/>
                  <a:gd name="T14" fmla="*/ 72 w 129"/>
                  <a:gd name="T15" fmla="*/ 38 h 57"/>
                  <a:gd name="T16" fmla="*/ 30 w 129"/>
                  <a:gd name="T17" fmla="*/ 36 h 57"/>
                  <a:gd name="T18" fmla="*/ 17 w 129"/>
                  <a:gd name="T19" fmla="*/ 42 h 57"/>
                  <a:gd name="T20" fmla="*/ 11 w 129"/>
                  <a:gd name="T21" fmla="*/ 0 h 57"/>
                  <a:gd name="T22" fmla="*/ 0 w 129"/>
                  <a:gd name="T23" fmla="*/ 11 h 57"/>
                  <a:gd name="T24" fmla="*/ 0 w 129"/>
                  <a:gd name="T25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57">
                    <a:moveTo>
                      <a:pt x="0" y="11"/>
                    </a:moveTo>
                    <a:lnTo>
                      <a:pt x="4" y="42"/>
                    </a:lnTo>
                    <a:lnTo>
                      <a:pt x="13" y="57"/>
                    </a:lnTo>
                    <a:lnTo>
                      <a:pt x="30" y="55"/>
                    </a:lnTo>
                    <a:lnTo>
                      <a:pt x="76" y="51"/>
                    </a:lnTo>
                    <a:lnTo>
                      <a:pt x="108" y="51"/>
                    </a:lnTo>
                    <a:lnTo>
                      <a:pt x="129" y="49"/>
                    </a:lnTo>
                    <a:lnTo>
                      <a:pt x="72" y="38"/>
                    </a:lnTo>
                    <a:lnTo>
                      <a:pt x="30" y="36"/>
                    </a:lnTo>
                    <a:lnTo>
                      <a:pt x="17" y="42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5" name="Freeform 117"/>
              <p:cNvSpPr>
                <a:spLocks/>
              </p:cNvSpPr>
              <p:nvPr/>
            </p:nvSpPr>
            <p:spPr bwMode="auto">
              <a:xfrm>
                <a:off x="3433" y="1402"/>
                <a:ext cx="19" cy="42"/>
              </a:xfrm>
              <a:custGeom>
                <a:avLst/>
                <a:gdLst>
                  <a:gd name="T0" fmla="*/ 5 w 38"/>
                  <a:gd name="T1" fmla="*/ 27 h 86"/>
                  <a:gd name="T2" fmla="*/ 0 w 38"/>
                  <a:gd name="T3" fmla="*/ 48 h 86"/>
                  <a:gd name="T4" fmla="*/ 20 w 38"/>
                  <a:gd name="T5" fmla="*/ 86 h 86"/>
                  <a:gd name="T6" fmla="*/ 36 w 38"/>
                  <a:gd name="T7" fmla="*/ 70 h 86"/>
                  <a:gd name="T8" fmla="*/ 38 w 38"/>
                  <a:gd name="T9" fmla="*/ 42 h 86"/>
                  <a:gd name="T10" fmla="*/ 32 w 38"/>
                  <a:gd name="T11" fmla="*/ 0 h 86"/>
                  <a:gd name="T12" fmla="*/ 5 w 38"/>
                  <a:gd name="T13" fmla="*/ 27 h 86"/>
                  <a:gd name="T14" fmla="*/ 5 w 38"/>
                  <a:gd name="T15" fmla="*/ 2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6">
                    <a:moveTo>
                      <a:pt x="5" y="27"/>
                    </a:moveTo>
                    <a:lnTo>
                      <a:pt x="0" y="48"/>
                    </a:lnTo>
                    <a:lnTo>
                      <a:pt x="20" y="86"/>
                    </a:lnTo>
                    <a:lnTo>
                      <a:pt x="36" y="70"/>
                    </a:lnTo>
                    <a:lnTo>
                      <a:pt x="38" y="42"/>
                    </a:lnTo>
                    <a:lnTo>
                      <a:pt x="32" y="0"/>
                    </a:lnTo>
                    <a:lnTo>
                      <a:pt x="5" y="27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6" name="Freeform 118"/>
              <p:cNvSpPr>
                <a:spLocks/>
              </p:cNvSpPr>
              <p:nvPr/>
            </p:nvSpPr>
            <p:spPr bwMode="auto">
              <a:xfrm>
                <a:off x="3438" y="1367"/>
                <a:ext cx="21" cy="45"/>
              </a:xfrm>
              <a:custGeom>
                <a:avLst/>
                <a:gdLst>
                  <a:gd name="T0" fmla="*/ 0 w 42"/>
                  <a:gd name="T1" fmla="*/ 57 h 89"/>
                  <a:gd name="T2" fmla="*/ 0 w 42"/>
                  <a:gd name="T3" fmla="*/ 28 h 89"/>
                  <a:gd name="T4" fmla="*/ 19 w 42"/>
                  <a:gd name="T5" fmla="*/ 0 h 89"/>
                  <a:gd name="T6" fmla="*/ 40 w 42"/>
                  <a:gd name="T7" fmla="*/ 0 h 89"/>
                  <a:gd name="T8" fmla="*/ 19 w 42"/>
                  <a:gd name="T9" fmla="*/ 26 h 89"/>
                  <a:gd name="T10" fmla="*/ 42 w 42"/>
                  <a:gd name="T11" fmla="*/ 89 h 89"/>
                  <a:gd name="T12" fmla="*/ 0 w 42"/>
                  <a:gd name="T13" fmla="*/ 57 h 89"/>
                  <a:gd name="T14" fmla="*/ 0 w 42"/>
                  <a:gd name="T15" fmla="*/ 5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9">
                    <a:moveTo>
                      <a:pt x="0" y="57"/>
                    </a:moveTo>
                    <a:lnTo>
                      <a:pt x="0" y="28"/>
                    </a:lnTo>
                    <a:lnTo>
                      <a:pt x="19" y="0"/>
                    </a:lnTo>
                    <a:lnTo>
                      <a:pt x="40" y="0"/>
                    </a:lnTo>
                    <a:lnTo>
                      <a:pt x="19" y="26"/>
                    </a:lnTo>
                    <a:lnTo>
                      <a:pt x="42" y="89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7" name="Freeform 119"/>
              <p:cNvSpPr>
                <a:spLocks/>
              </p:cNvSpPr>
              <p:nvPr/>
            </p:nvSpPr>
            <p:spPr bwMode="auto">
              <a:xfrm>
                <a:off x="3442" y="1427"/>
                <a:ext cx="50" cy="59"/>
              </a:xfrm>
              <a:custGeom>
                <a:avLst/>
                <a:gdLst>
                  <a:gd name="T0" fmla="*/ 0 w 98"/>
                  <a:gd name="T1" fmla="*/ 82 h 118"/>
                  <a:gd name="T2" fmla="*/ 17 w 98"/>
                  <a:gd name="T3" fmla="*/ 97 h 118"/>
                  <a:gd name="T4" fmla="*/ 38 w 98"/>
                  <a:gd name="T5" fmla="*/ 105 h 118"/>
                  <a:gd name="T6" fmla="*/ 70 w 98"/>
                  <a:gd name="T7" fmla="*/ 56 h 118"/>
                  <a:gd name="T8" fmla="*/ 98 w 98"/>
                  <a:gd name="T9" fmla="*/ 0 h 118"/>
                  <a:gd name="T10" fmla="*/ 83 w 98"/>
                  <a:gd name="T11" fmla="*/ 61 h 118"/>
                  <a:gd name="T12" fmla="*/ 62 w 98"/>
                  <a:gd name="T13" fmla="*/ 90 h 118"/>
                  <a:gd name="T14" fmla="*/ 43 w 98"/>
                  <a:gd name="T15" fmla="*/ 118 h 118"/>
                  <a:gd name="T16" fmla="*/ 17 w 98"/>
                  <a:gd name="T17" fmla="*/ 118 h 118"/>
                  <a:gd name="T18" fmla="*/ 0 w 98"/>
                  <a:gd name="T19" fmla="*/ 82 h 118"/>
                  <a:gd name="T20" fmla="*/ 0 w 98"/>
                  <a:gd name="T21" fmla="*/ 8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118">
                    <a:moveTo>
                      <a:pt x="0" y="82"/>
                    </a:moveTo>
                    <a:lnTo>
                      <a:pt x="17" y="97"/>
                    </a:lnTo>
                    <a:lnTo>
                      <a:pt x="38" y="105"/>
                    </a:lnTo>
                    <a:lnTo>
                      <a:pt x="70" y="56"/>
                    </a:lnTo>
                    <a:lnTo>
                      <a:pt x="98" y="0"/>
                    </a:lnTo>
                    <a:lnTo>
                      <a:pt x="83" y="61"/>
                    </a:lnTo>
                    <a:lnTo>
                      <a:pt x="62" y="90"/>
                    </a:lnTo>
                    <a:lnTo>
                      <a:pt x="43" y="118"/>
                    </a:lnTo>
                    <a:lnTo>
                      <a:pt x="17" y="11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8" name="Freeform 120"/>
              <p:cNvSpPr>
                <a:spLocks/>
              </p:cNvSpPr>
              <p:nvPr/>
            </p:nvSpPr>
            <p:spPr bwMode="auto">
              <a:xfrm>
                <a:off x="3245" y="1528"/>
                <a:ext cx="54" cy="17"/>
              </a:xfrm>
              <a:custGeom>
                <a:avLst/>
                <a:gdLst>
                  <a:gd name="T0" fmla="*/ 8 w 108"/>
                  <a:gd name="T1" fmla="*/ 13 h 34"/>
                  <a:gd name="T2" fmla="*/ 17 w 108"/>
                  <a:gd name="T3" fmla="*/ 34 h 34"/>
                  <a:gd name="T4" fmla="*/ 15 w 108"/>
                  <a:gd name="T5" fmla="*/ 19 h 34"/>
                  <a:gd name="T6" fmla="*/ 34 w 108"/>
                  <a:gd name="T7" fmla="*/ 17 h 34"/>
                  <a:gd name="T8" fmla="*/ 44 w 108"/>
                  <a:gd name="T9" fmla="*/ 23 h 34"/>
                  <a:gd name="T10" fmla="*/ 50 w 108"/>
                  <a:gd name="T11" fmla="*/ 13 h 34"/>
                  <a:gd name="T12" fmla="*/ 69 w 108"/>
                  <a:gd name="T13" fmla="*/ 11 h 34"/>
                  <a:gd name="T14" fmla="*/ 74 w 108"/>
                  <a:gd name="T15" fmla="*/ 17 h 34"/>
                  <a:gd name="T16" fmla="*/ 108 w 108"/>
                  <a:gd name="T17" fmla="*/ 9 h 34"/>
                  <a:gd name="T18" fmla="*/ 36 w 108"/>
                  <a:gd name="T19" fmla="*/ 0 h 34"/>
                  <a:gd name="T20" fmla="*/ 0 w 108"/>
                  <a:gd name="T21" fmla="*/ 6 h 34"/>
                  <a:gd name="T22" fmla="*/ 8 w 108"/>
                  <a:gd name="T23" fmla="*/ 13 h 34"/>
                  <a:gd name="T24" fmla="*/ 8 w 108"/>
                  <a:gd name="T2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4">
                    <a:moveTo>
                      <a:pt x="8" y="13"/>
                    </a:moveTo>
                    <a:lnTo>
                      <a:pt x="17" y="34"/>
                    </a:lnTo>
                    <a:lnTo>
                      <a:pt x="15" y="19"/>
                    </a:lnTo>
                    <a:lnTo>
                      <a:pt x="34" y="17"/>
                    </a:lnTo>
                    <a:lnTo>
                      <a:pt x="44" y="23"/>
                    </a:lnTo>
                    <a:lnTo>
                      <a:pt x="50" y="13"/>
                    </a:lnTo>
                    <a:lnTo>
                      <a:pt x="69" y="11"/>
                    </a:lnTo>
                    <a:lnTo>
                      <a:pt x="74" y="17"/>
                    </a:lnTo>
                    <a:lnTo>
                      <a:pt x="108" y="9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9" name="Freeform 121"/>
              <p:cNvSpPr>
                <a:spLocks/>
              </p:cNvSpPr>
              <p:nvPr/>
            </p:nvSpPr>
            <p:spPr bwMode="auto">
              <a:xfrm>
                <a:off x="3254" y="1544"/>
                <a:ext cx="30" cy="8"/>
              </a:xfrm>
              <a:custGeom>
                <a:avLst/>
                <a:gdLst>
                  <a:gd name="T0" fmla="*/ 0 w 59"/>
                  <a:gd name="T1" fmla="*/ 2 h 15"/>
                  <a:gd name="T2" fmla="*/ 6 w 59"/>
                  <a:gd name="T3" fmla="*/ 8 h 15"/>
                  <a:gd name="T4" fmla="*/ 38 w 59"/>
                  <a:gd name="T5" fmla="*/ 2 h 15"/>
                  <a:gd name="T6" fmla="*/ 59 w 59"/>
                  <a:gd name="T7" fmla="*/ 0 h 15"/>
                  <a:gd name="T8" fmla="*/ 25 w 59"/>
                  <a:gd name="T9" fmla="*/ 14 h 15"/>
                  <a:gd name="T10" fmla="*/ 6 w 59"/>
                  <a:gd name="T11" fmla="*/ 15 h 15"/>
                  <a:gd name="T12" fmla="*/ 0 w 59"/>
                  <a:gd name="T13" fmla="*/ 2 h 15"/>
                  <a:gd name="T14" fmla="*/ 0 w 59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5">
                    <a:moveTo>
                      <a:pt x="0" y="2"/>
                    </a:moveTo>
                    <a:lnTo>
                      <a:pt x="6" y="8"/>
                    </a:lnTo>
                    <a:lnTo>
                      <a:pt x="38" y="2"/>
                    </a:lnTo>
                    <a:lnTo>
                      <a:pt x="59" y="0"/>
                    </a:lnTo>
                    <a:lnTo>
                      <a:pt x="25" y="14"/>
                    </a:lnTo>
                    <a:lnTo>
                      <a:pt x="6" y="1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0" name="Freeform 122"/>
              <p:cNvSpPr>
                <a:spLocks/>
              </p:cNvSpPr>
              <p:nvPr/>
            </p:nvSpPr>
            <p:spPr bwMode="auto">
              <a:xfrm>
                <a:off x="2053" y="1363"/>
                <a:ext cx="489" cy="100"/>
              </a:xfrm>
              <a:custGeom>
                <a:avLst/>
                <a:gdLst>
                  <a:gd name="T0" fmla="*/ 911 w 977"/>
                  <a:gd name="T1" fmla="*/ 171 h 202"/>
                  <a:gd name="T2" fmla="*/ 770 w 977"/>
                  <a:gd name="T3" fmla="*/ 194 h 202"/>
                  <a:gd name="T4" fmla="*/ 662 w 977"/>
                  <a:gd name="T5" fmla="*/ 202 h 202"/>
                  <a:gd name="T6" fmla="*/ 428 w 977"/>
                  <a:gd name="T7" fmla="*/ 194 h 202"/>
                  <a:gd name="T8" fmla="*/ 287 w 977"/>
                  <a:gd name="T9" fmla="*/ 171 h 202"/>
                  <a:gd name="T10" fmla="*/ 167 w 977"/>
                  <a:gd name="T11" fmla="*/ 133 h 202"/>
                  <a:gd name="T12" fmla="*/ 28 w 977"/>
                  <a:gd name="T13" fmla="*/ 120 h 202"/>
                  <a:gd name="T14" fmla="*/ 0 w 977"/>
                  <a:gd name="T15" fmla="*/ 82 h 202"/>
                  <a:gd name="T16" fmla="*/ 59 w 977"/>
                  <a:gd name="T17" fmla="*/ 101 h 202"/>
                  <a:gd name="T18" fmla="*/ 122 w 977"/>
                  <a:gd name="T19" fmla="*/ 97 h 202"/>
                  <a:gd name="T20" fmla="*/ 80 w 977"/>
                  <a:gd name="T21" fmla="*/ 36 h 202"/>
                  <a:gd name="T22" fmla="*/ 150 w 977"/>
                  <a:gd name="T23" fmla="*/ 95 h 202"/>
                  <a:gd name="T24" fmla="*/ 230 w 977"/>
                  <a:gd name="T25" fmla="*/ 126 h 202"/>
                  <a:gd name="T26" fmla="*/ 376 w 977"/>
                  <a:gd name="T27" fmla="*/ 152 h 202"/>
                  <a:gd name="T28" fmla="*/ 428 w 977"/>
                  <a:gd name="T29" fmla="*/ 116 h 202"/>
                  <a:gd name="T30" fmla="*/ 409 w 977"/>
                  <a:gd name="T31" fmla="*/ 61 h 202"/>
                  <a:gd name="T32" fmla="*/ 454 w 977"/>
                  <a:gd name="T33" fmla="*/ 21 h 202"/>
                  <a:gd name="T34" fmla="*/ 456 w 977"/>
                  <a:gd name="T35" fmla="*/ 84 h 202"/>
                  <a:gd name="T36" fmla="*/ 445 w 977"/>
                  <a:gd name="T37" fmla="*/ 137 h 202"/>
                  <a:gd name="T38" fmla="*/ 555 w 977"/>
                  <a:gd name="T39" fmla="*/ 162 h 202"/>
                  <a:gd name="T40" fmla="*/ 724 w 977"/>
                  <a:gd name="T41" fmla="*/ 158 h 202"/>
                  <a:gd name="T42" fmla="*/ 836 w 977"/>
                  <a:gd name="T43" fmla="*/ 152 h 202"/>
                  <a:gd name="T44" fmla="*/ 911 w 977"/>
                  <a:gd name="T45" fmla="*/ 135 h 202"/>
                  <a:gd name="T46" fmla="*/ 926 w 977"/>
                  <a:gd name="T47" fmla="*/ 105 h 202"/>
                  <a:gd name="T48" fmla="*/ 861 w 977"/>
                  <a:gd name="T49" fmla="*/ 38 h 202"/>
                  <a:gd name="T50" fmla="*/ 833 w 977"/>
                  <a:gd name="T51" fmla="*/ 0 h 202"/>
                  <a:gd name="T52" fmla="*/ 916 w 977"/>
                  <a:gd name="T53" fmla="*/ 57 h 202"/>
                  <a:gd name="T54" fmla="*/ 977 w 977"/>
                  <a:gd name="T55" fmla="*/ 110 h 202"/>
                  <a:gd name="T56" fmla="*/ 973 w 977"/>
                  <a:gd name="T57" fmla="*/ 137 h 202"/>
                  <a:gd name="T58" fmla="*/ 911 w 977"/>
                  <a:gd name="T59" fmla="*/ 171 h 202"/>
                  <a:gd name="T60" fmla="*/ 911 w 977"/>
                  <a:gd name="T61" fmla="*/ 17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77" h="202">
                    <a:moveTo>
                      <a:pt x="911" y="171"/>
                    </a:moveTo>
                    <a:lnTo>
                      <a:pt x="770" y="194"/>
                    </a:lnTo>
                    <a:lnTo>
                      <a:pt x="662" y="202"/>
                    </a:lnTo>
                    <a:lnTo>
                      <a:pt x="428" y="194"/>
                    </a:lnTo>
                    <a:lnTo>
                      <a:pt x="287" y="171"/>
                    </a:lnTo>
                    <a:lnTo>
                      <a:pt x="167" y="133"/>
                    </a:lnTo>
                    <a:lnTo>
                      <a:pt x="28" y="120"/>
                    </a:lnTo>
                    <a:lnTo>
                      <a:pt x="0" y="82"/>
                    </a:lnTo>
                    <a:lnTo>
                      <a:pt x="59" y="101"/>
                    </a:lnTo>
                    <a:lnTo>
                      <a:pt x="122" y="97"/>
                    </a:lnTo>
                    <a:lnTo>
                      <a:pt x="80" y="36"/>
                    </a:lnTo>
                    <a:lnTo>
                      <a:pt x="150" y="95"/>
                    </a:lnTo>
                    <a:lnTo>
                      <a:pt x="230" y="126"/>
                    </a:lnTo>
                    <a:lnTo>
                      <a:pt x="376" y="152"/>
                    </a:lnTo>
                    <a:lnTo>
                      <a:pt x="428" y="116"/>
                    </a:lnTo>
                    <a:lnTo>
                      <a:pt x="409" y="61"/>
                    </a:lnTo>
                    <a:lnTo>
                      <a:pt x="454" y="21"/>
                    </a:lnTo>
                    <a:lnTo>
                      <a:pt x="456" y="84"/>
                    </a:lnTo>
                    <a:lnTo>
                      <a:pt x="445" y="137"/>
                    </a:lnTo>
                    <a:lnTo>
                      <a:pt x="555" y="162"/>
                    </a:lnTo>
                    <a:lnTo>
                      <a:pt x="724" y="158"/>
                    </a:lnTo>
                    <a:lnTo>
                      <a:pt x="836" y="152"/>
                    </a:lnTo>
                    <a:lnTo>
                      <a:pt x="911" y="135"/>
                    </a:lnTo>
                    <a:lnTo>
                      <a:pt x="926" y="105"/>
                    </a:lnTo>
                    <a:lnTo>
                      <a:pt x="861" y="38"/>
                    </a:lnTo>
                    <a:lnTo>
                      <a:pt x="833" y="0"/>
                    </a:lnTo>
                    <a:lnTo>
                      <a:pt x="916" y="57"/>
                    </a:lnTo>
                    <a:lnTo>
                      <a:pt x="977" y="110"/>
                    </a:lnTo>
                    <a:lnTo>
                      <a:pt x="973" y="137"/>
                    </a:lnTo>
                    <a:lnTo>
                      <a:pt x="911" y="171"/>
                    </a:lnTo>
                    <a:lnTo>
                      <a:pt x="911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1" name="Freeform 123"/>
              <p:cNvSpPr>
                <a:spLocks/>
              </p:cNvSpPr>
              <p:nvPr/>
            </p:nvSpPr>
            <p:spPr bwMode="auto">
              <a:xfrm>
                <a:off x="2329" y="1315"/>
                <a:ext cx="177" cy="95"/>
              </a:xfrm>
              <a:custGeom>
                <a:avLst/>
                <a:gdLst>
                  <a:gd name="T0" fmla="*/ 316 w 354"/>
                  <a:gd name="T1" fmla="*/ 141 h 190"/>
                  <a:gd name="T2" fmla="*/ 282 w 354"/>
                  <a:gd name="T3" fmla="*/ 122 h 190"/>
                  <a:gd name="T4" fmla="*/ 308 w 354"/>
                  <a:gd name="T5" fmla="*/ 190 h 190"/>
                  <a:gd name="T6" fmla="*/ 261 w 354"/>
                  <a:gd name="T7" fmla="*/ 167 h 190"/>
                  <a:gd name="T8" fmla="*/ 177 w 354"/>
                  <a:gd name="T9" fmla="*/ 88 h 190"/>
                  <a:gd name="T10" fmla="*/ 84 w 354"/>
                  <a:gd name="T11" fmla="*/ 57 h 190"/>
                  <a:gd name="T12" fmla="*/ 0 w 354"/>
                  <a:gd name="T13" fmla="*/ 57 h 190"/>
                  <a:gd name="T14" fmla="*/ 93 w 354"/>
                  <a:gd name="T15" fmla="*/ 32 h 190"/>
                  <a:gd name="T16" fmla="*/ 183 w 354"/>
                  <a:gd name="T17" fmla="*/ 69 h 190"/>
                  <a:gd name="T18" fmla="*/ 263 w 354"/>
                  <a:gd name="T19" fmla="*/ 148 h 190"/>
                  <a:gd name="T20" fmla="*/ 249 w 354"/>
                  <a:gd name="T21" fmla="*/ 112 h 190"/>
                  <a:gd name="T22" fmla="*/ 223 w 354"/>
                  <a:gd name="T23" fmla="*/ 61 h 190"/>
                  <a:gd name="T24" fmla="*/ 187 w 354"/>
                  <a:gd name="T25" fmla="*/ 0 h 190"/>
                  <a:gd name="T26" fmla="*/ 263 w 354"/>
                  <a:gd name="T27" fmla="*/ 67 h 190"/>
                  <a:gd name="T28" fmla="*/ 354 w 354"/>
                  <a:gd name="T29" fmla="*/ 146 h 190"/>
                  <a:gd name="T30" fmla="*/ 316 w 354"/>
                  <a:gd name="T31" fmla="*/ 141 h 190"/>
                  <a:gd name="T32" fmla="*/ 316 w 354"/>
                  <a:gd name="T33" fmla="*/ 14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4" h="190">
                    <a:moveTo>
                      <a:pt x="316" y="141"/>
                    </a:moveTo>
                    <a:lnTo>
                      <a:pt x="282" y="122"/>
                    </a:lnTo>
                    <a:lnTo>
                      <a:pt x="308" y="190"/>
                    </a:lnTo>
                    <a:lnTo>
                      <a:pt x="261" y="167"/>
                    </a:lnTo>
                    <a:lnTo>
                      <a:pt x="177" y="88"/>
                    </a:lnTo>
                    <a:lnTo>
                      <a:pt x="84" y="57"/>
                    </a:lnTo>
                    <a:lnTo>
                      <a:pt x="0" y="57"/>
                    </a:lnTo>
                    <a:lnTo>
                      <a:pt x="93" y="32"/>
                    </a:lnTo>
                    <a:lnTo>
                      <a:pt x="183" y="69"/>
                    </a:lnTo>
                    <a:lnTo>
                      <a:pt x="263" y="148"/>
                    </a:lnTo>
                    <a:lnTo>
                      <a:pt x="249" y="112"/>
                    </a:lnTo>
                    <a:lnTo>
                      <a:pt x="223" y="61"/>
                    </a:lnTo>
                    <a:lnTo>
                      <a:pt x="187" y="0"/>
                    </a:lnTo>
                    <a:lnTo>
                      <a:pt x="263" y="67"/>
                    </a:lnTo>
                    <a:lnTo>
                      <a:pt x="354" y="146"/>
                    </a:lnTo>
                    <a:lnTo>
                      <a:pt x="316" y="141"/>
                    </a:lnTo>
                    <a:lnTo>
                      <a:pt x="316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2" name="Freeform 124"/>
              <p:cNvSpPr>
                <a:spLocks/>
              </p:cNvSpPr>
              <p:nvPr/>
            </p:nvSpPr>
            <p:spPr bwMode="auto">
              <a:xfrm>
                <a:off x="2045" y="1214"/>
                <a:ext cx="422" cy="239"/>
              </a:xfrm>
              <a:custGeom>
                <a:avLst/>
                <a:gdLst>
                  <a:gd name="T0" fmla="*/ 815 w 844"/>
                  <a:gd name="T1" fmla="*/ 258 h 477"/>
                  <a:gd name="T2" fmla="*/ 692 w 844"/>
                  <a:gd name="T3" fmla="*/ 133 h 477"/>
                  <a:gd name="T4" fmla="*/ 625 w 844"/>
                  <a:gd name="T5" fmla="*/ 85 h 477"/>
                  <a:gd name="T6" fmla="*/ 485 w 844"/>
                  <a:gd name="T7" fmla="*/ 21 h 477"/>
                  <a:gd name="T8" fmla="*/ 359 w 844"/>
                  <a:gd name="T9" fmla="*/ 11 h 477"/>
                  <a:gd name="T10" fmla="*/ 296 w 844"/>
                  <a:gd name="T11" fmla="*/ 0 h 477"/>
                  <a:gd name="T12" fmla="*/ 215 w 844"/>
                  <a:gd name="T13" fmla="*/ 11 h 477"/>
                  <a:gd name="T14" fmla="*/ 122 w 844"/>
                  <a:gd name="T15" fmla="*/ 57 h 477"/>
                  <a:gd name="T16" fmla="*/ 68 w 844"/>
                  <a:gd name="T17" fmla="*/ 106 h 477"/>
                  <a:gd name="T18" fmla="*/ 9 w 844"/>
                  <a:gd name="T19" fmla="*/ 184 h 477"/>
                  <a:gd name="T20" fmla="*/ 0 w 844"/>
                  <a:gd name="T21" fmla="*/ 270 h 477"/>
                  <a:gd name="T22" fmla="*/ 0 w 844"/>
                  <a:gd name="T23" fmla="*/ 328 h 477"/>
                  <a:gd name="T24" fmla="*/ 0 w 844"/>
                  <a:gd name="T25" fmla="*/ 365 h 477"/>
                  <a:gd name="T26" fmla="*/ 38 w 844"/>
                  <a:gd name="T27" fmla="*/ 406 h 477"/>
                  <a:gd name="T28" fmla="*/ 161 w 844"/>
                  <a:gd name="T29" fmla="*/ 410 h 477"/>
                  <a:gd name="T30" fmla="*/ 80 w 844"/>
                  <a:gd name="T31" fmla="*/ 380 h 477"/>
                  <a:gd name="T32" fmla="*/ 80 w 844"/>
                  <a:gd name="T33" fmla="*/ 281 h 477"/>
                  <a:gd name="T34" fmla="*/ 93 w 844"/>
                  <a:gd name="T35" fmla="*/ 294 h 477"/>
                  <a:gd name="T36" fmla="*/ 114 w 844"/>
                  <a:gd name="T37" fmla="*/ 306 h 477"/>
                  <a:gd name="T38" fmla="*/ 188 w 844"/>
                  <a:gd name="T39" fmla="*/ 378 h 477"/>
                  <a:gd name="T40" fmla="*/ 293 w 844"/>
                  <a:gd name="T41" fmla="*/ 405 h 477"/>
                  <a:gd name="T42" fmla="*/ 276 w 844"/>
                  <a:gd name="T43" fmla="*/ 281 h 477"/>
                  <a:gd name="T44" fmla="*/ 336 w 844"/>
                  <a:gd name="T45" fmla="*/ 405 h 477"/>
                  <a:gd name="T46" fmla="*/ 428 w 844"/>
                  <a:gd name="T47" fmla="*/ 460 h 477"/>
                  <a:gd name="T48" fmla="*/ 787 w 844"/>
                  <a:gd name="T49" fmla="*/ 477 h 477"/>
                  <a:gd name="T50" fmla="*/ 618 w 844"/>
                  <a:gd name="T51" fmla="*/ 441 h 477"/>
                  <a:gd name="T52" fmla="*/ 545 w 844"/>
                  <a:gd name="T53" fmla="*/ 389 h 477"/>
                  <a:gd name="T54" fmla="*/ 500 w 844"/>
                  <a:gd name="T55" fmla="*/ 241 h 477"/>
                  <a:gd name="T56" fmla="*/ 564 w 844"/>
                  <a:gd name="T57" fmla="*/ 144 h 477"/>
                  <a:gd name="T58" fmla="*/ 433 w 844"/>
                  <a:gd name="T59" fmla="*/ 144 h 477"/>
                  <a:gd name="T60" fmla="*/ 517 w 844"/>
                  <a:gd name="T61" fmla="*/ 102 h 477"/>
                  <a:gd name="T62" fmla="*/ 388 w 844"/>
                  <a:gd name="T63" fmla="*/ 98 h 477"/>
                  <a:gd name="T64" fmla="*/ 353 w 844"/>
                  <a:gd name="T65" fmla="*/ 64 h 477"/>
                  <a:gd name="T66" fmla="*/ 420 w 844"/>
                  <a:gd name="T67" fmla="*/ 49 h 477"/>
                  <a:gd name="T68" fmla="*/ 494 w 844"/>
                  <a:gd name="T69" fmla="*/ 57 h 477"/>
                  <a:gd name="T70" fmla="*/ 658 w 844"/>
                  <a:gd name="T71" fmla="*/ 136 h 477"/>
                  <a:gd name="T72" fmla="*/ 772 w 844"/>
                  <a:gd name="T73" fmla="*/ 243 h 477"/>
                  <a:gd name="T74" fmla="*/ 844 w 844"/>
                  <a:gd name="T75" fmla="*/ 317 h 477"/>
                  <a:gd name="T76" fmla="*/ 815 w 844"/>
                  <a:gd name="T77" fmla="*/ 258 h 477"/>
                  <a:gd name="T78" fmla="*/ 815 w 844"/>
                  <a:gd name="T79" fmla="*/ 258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4" h="477">
                    <a:moveTo>
                      <a:pt x="815" y="258"/>
                    </a:moveTo>
                    <a:lnTo>
                      <a:pt x="692" y="133"/>
                    </a:lnTo>
                    <a:lnTo>
                      <a:pt x="625" y="85"/>
                    </a:lnTo>
                    <a:lnTo>
                      <a:pt x="485" y="21"/>
                    </a:lnTo>
                    <a:lnTo>
                      <a:pt x="359" y="11"/>
                    </a:lnTo>
                    <a:lnTo>
                      <a:pt x="296" y="0"/>
                    </a:lnTo>
                    <a:lnTo>
                      <a:pt x="215" y="11"/>
                    </a:lnTo>
                    <a:lnTo>
                      <a:pt x="122" y="57"/>
                    </a:lnTo>
                    <a:lnTo>
                      <a:pt x="68" y="106"/>
                    </a:lnTo>
                    <a:lnTo>
                      <a:pt x="9" y="184"/>
                    </a:lnTo>
                    <a:lnTo>
                      <a:pt x="0" y="270"/>
                    </a:lnTo>
                    <a:lnTo>
                      <a:pt x="0" y="328"/>
                    </a:lnTo>
                    <a:lnTo>
                      <a:pt x="0" y="365"/>
                    </a:lnTo>
                    <a:lnTo>
                      <a:pt x="38" y="406"/>
                    </a:lnTo>
                    <a:lnTo>
                      <a:pt x="161" y="410"/>
                    </a:lnTo>
                    <a:lnTo>
                      <a:pt x="80" y="380"/>
                    </a:lnTo>
                    <a:lnTo>
                      <a:pt x="80" y="281"/>
                    </a:lnTo>
                    <a:lnTo>
                      <a:pt x="93" y="294"/>
                    </a:lnTo>
                    <a:lnTo>
                      <a:pt x="114" y="306"/>
                    </a:lnTo>
                    <a:lnTo>
                      <a:pt x="188" y="378"/>
                    </a:lnTo>
                    <a:lnTo>
                      <a:pt x="293" y="405"/>
                    </a:lnTo>
                    <a:lnTo>
                      <a:pt x="276" y="281"/>
                    </a:lnTo>
                    <a:lnTo>
                      <a:pt x="336" y="405"/>
                    </a:lnTo>
                    <a:lnTo>
                      <a:pt x="428" y="460"/>
                    </a:lnTo>
                    <a:lnTo>
                      <a:pt x="787" y="477"/>
                    </a:lnTo>
                    <a:lnTo>
                      <a:pt x="618" y="441"/>
                    </a:lnTo>
                    <a:lnTo>
                      <a:pt x="545" y="389"/>
                    </a:lnTo>
                    <a:lnTo>
                      <a:pt x="500" y="241"/>
                    </a:lnTo>
                    <a:lnTo>
                      <a:pt x="564" y="144"/>
                    </a:lnTo>
                    <a:lnTo>
                      <a:pt x="433" y="144"/>
                    </a:lnTo>
                    <a:lnTo>
                      <a:pt x="517" y="102"/>
                    </a:lnTo>
                    <a:lnTo>
                      <a:pt x="388" y="98"/>
                    </a:lnTo>
                    <a:lnTo>
                      <a:pt x="353" y="64"/>
                    </a:lnTo>
                    <a:lnTo>
                      <a:pt x="420" y="49"/>
                    </a:lnTo>
                    <a:lnTo>
                      <a:pt x="494" y="57"/>
                    </a:lnTo>
                    <a:lnTo>
                      <a:pt x="658" y="136"/>
                    </a:lnTo>
                    <a:lnTo>
                      <a:pt x="772" y="243"/>
                    </a:lnTo>
                    <a:lnTo>
                      <a:pt x="844" y="317"/>
                    </a:lnTo>
                    <a:lnTo>
                      <a:pt x="815" y="258"/>
                    </a:lnTo>
                    <a:lnTo>
                      <a:pt x="815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3" name="Freeform 125"/>
              <p:cNvSpPr>
                <a:spLocks/>
              </p:cNvSpPr>
              <p:nvPr/>
            </p:nvSpPr>
            <p:spPr bwMode="auto">
              <a:xfrm>
                <a:off x="2041" y="1422"/>
                <a:ext cx="276" cy="135"/>
              </a:xfrm>
              <a:custGeom>
                <a:avLst/>
                <a:gdLst>
                  <a:gd name="T0" fmla="*/ 6 w 552"/>
                  <a:gd name="T1" fmla="*/ 247 h 272"/>
                  <a:gd name="T2" fmla="*/ 0 w 552"/>
                  <a:gd name="T3" fmla="*/ 133 h 272"/>
                  <a:gd name="T4" fmla="*/ 23 w 552"/>
                  <a:gd name="T5" fmla="*/ 59 h 272"/>
                  <a:gd name="T6" fmla="*/ 50 w 552"/>
                  <a:gd name="T7" fmla="*/ 0 h 272"/>
                  <a:gd name="T8" fmla="*/ 166 w 552"/>
                  <a:gd name="T9" fmla="*/ 0 h 272"/>
                  <a:gd name="T10" fmla="*/ 380 w 552"/>
                  <a:gd name="T11" fmla="*/ 55 h 272"/>
                  <a:gd name="T12" fmla="*/ 552 w 552"/>
                  <a:gd name="T13" fmla="*/ 67 h 272"/>
                  <a:gd name="T14" fmla="*/ 552 w 552"/>
                  <a:gd name="T15" fmla="*/ 158 h 272"/>
                  <a:gd name="T16" fmla="*/ 525 w 552"/>
                  <a:gd name="T17" fmla="*/ 122 h 272"/>
                  <a:gd name="T18" fmla="*/ 523 w 552"/>
                  <a:gd name="T19" fmla="*/ 146 h 272"/>
                  <a:gd name="T20" fmla="*/ 487 w 552"/>
                  <a:gd name="T21" fmla="*/ 124 h 272"/>
                  <a:gd name="T22" fmla="*/ 436 w 552"/>
                  <a:gd name="T23" fmla="*/ 171 h 272"/>
                  <a:gd name="T24" fmla="*/ 436 w 552"/>
                  <a:gd name="T25" fmla="*/ 139 h 272"/>
                  <a:gd name="T26" fmla="*/ 417 w 552"/>
                  <a:gd name="T27" fmla="*/ 165 h 272"/>
                  <a:gd name="T28" fmla="*/ 403 w 552"/>
                  <a:gd name="T29" fmla="*/ 203 h 272"/>
                  <a:gd name="T30" fmla="*/ 354 w 552"/>
                  <a:gd name="T31" fmla="*/ 156 h 272"/>
                  <a:gd name="T32" fmla="*/ 341 w 552"/>
                  <a:gd name="T33" fmla="*/ 118 h 272"/>
                  <a:gd name="T34" fmla="*/ 291 w 552"/>
                  <a:gd name="T35" fmla="*/ 80 h 272"/>
                  <a:gd name="T36" fmla="*/ 295 w 552"/>
                  <a:gd name="T37" fmla="*/ 114 h 272"/>
                  <a:gd name="T38" fmla="*/ 247 w 552"/>
                  <a:gd name="T39" fmla="*/ 80 h 272"/>
                  <a:gd name="T40" fmla="*/ 209 w 552"/>
                  <a:gd name="T41" fmla="*/ 89 h 272"/>
                  <a:gd name="T42" fmla="*/ 179 w 552"/>
                  <a:gd name="T43" fmla="*/ 122 h 272"/>
                  <a:gd name="T44" fmla="*/ 175 w 552"/>
                  <a:gd name="T45" fmla="*/ 165 h 272"/>
                  <a:gd name="T46" fmla="*/ 187 w 552"/>
                  <a:gd name="T47" fmla="*/ 205 h 272"/>
                  <a:gd name="T48" fmla="*/ 166 w 552"/>
                  <a:gd name="T49" fmla="*/ 224 h 272"/>
                  <a:gd name="T50" fmla="*/ 160 w 552"/>
                  <a:gd name="T51" fmla="*/ 272 h 272"/>
                  <a:gd name="T52" fmla="*/ 122 w 552"/>
                  <a:gd name="T53" fmla="*/ 264 h 272"/>
                  <a:gd name="T54" fmla="*/ 71 w 552"/>
                  <a:gd name="T55" fmla="*/ 247 h 272"/>
                  <a:gd name="T56" fmla="*/ 15 w 552"/>
                  <a:gd name="T57" fmla="*/ 260 h 272"/>
                  <a:gd name="T58" fmla="*/ 6 w 552"/>
                  <a:gd name="T59" fmla="*/ 247 h 272"/>
                  <a:gd name="T60" fmla="*/ 6 w 552"/>
                  <a:gd name="T61" fmla="*/ 24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2" h="272">
                    <a:moveTo>
                      <a:pt x="6" y="247"/>
                    </a:moveTo>
                    <a:lnTo>
                      <a:pt x="0" y="133"/>
                    </a:lnTo>
                    <a:lnTo>
                      <a:pt x="23" y="59"/>
                    </a:lnTo>
                    <a:lnTo>
                      <a:pt x="50" y="0"/>
                    </a:lnTo>
                    <a:lnTo>
                      <a:pt x="166" y="0"/>
                    </a:lnTo>
                    <a:lnTo>
                      <a:pt x="380" y="55"/>
                    </a:lnTo>
                    <a:lnTo>
                      <a:pt x="552" y="67"/>
                    </a:lnTo>
                    <a:lnTo>
                      <a:pt x="552" y="158"/>
                    </a:lnTo>
                    <a:lnTo>
                      <a:pt x="525" y="122"/>
                    </a:lnTo>
                    <a:lnTo>
                      <a:pt x="523" y="146"/>
                    </a:lnTo>
                    <a:lnTo>
                      <a:pt x="487" y="124"/>
                    </a:lnTo>
                    <a:lnTo>
                      <a:pt x="436" y="171"/>
                    </a:lnTo>
                    <a:lnTo>
                      <a:pt x="436" y="139"/>
                    </a:lnTo>
                    <a:lnTo>
                      <a:pt x="417" y="165"/>
                    </a:lnTo>
                    <a:lnTo>
                      <a:pt x="403" y="203"/>
                    </a:lnTo>
                    <a:lnTo>
                      <a:pt x="354" y="156"/>
                    </a:lnTo>
                    <a:lnTo>
                      <a:pt x="341" y="118"/>
                    </a:lnTo>
                    <a:lnTo>
                      <a:pt x="291" y="80"/>
                    </a:lnTo>
                    <a:lnTo>
                      <a:pt x="295" y="114"/>
                    </a:lnTo>
                    <a:lnTo>
                      <a:pt x="247" y="80"/>
                    </a:lnTo>
                    <a:lnTo>
                      <a:pt x="209" y="89"/>
                    </a:lnTo>
                    <a:lnTo>
                      <a:pt x="179" y="122"/>
                    </a:lnTo>
                    <a:lnTo>
                      <a:pt x="175" y="165"/>
                    </a:lnTo>
                    <a:lnTo>
                      <a:pt x="187" y="205"/>
                    </a:lnTo>
                    <a:lnTo>
                      <a:pt x="166" y="224"/>
                    </a:lnTo>
                    <a:lnTo>
                      <a:pt x="160" y="272"/>
                    </a:lnTo>
                    <a:lnTo>
                      <a:pt x="122" y="264"/>
                    </a:lnTo>
                    <a:lnTo>
                      <a:pt x="71" y="247"/>
                    </a:lnTo>
                    <a:lnTo>
                      <a:pt x="15" y="260"/>
                    </a:lnTo>
                    <a:lnTo>
                      <a:pt x="6" y="247"/>
                    </a:lnTo>
                    <a:lnTo>
                      <a:pt x="6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4" name="Freeform 126"/>
              <p:cNvSpPr>
                <a:spLocks/>
              </p:cNvSpPr>
              <p:nvPr/>
            </p:nvSpPr>
            <p:spPr bwMode="auto">
              <a:xfrm>
                <a:off x="2142" y="1475"/>
                <a:ext cx="28" cy="83"/>
              </a:xfrm>
              <a:custGeom>
                <a:avLst/>
                <a:gdLst>
                  <a:gd name="T0" fmla="*/ 43 w 57"/>
                  <a:gd name="T1" fmla="*/ 168 h 168"/>
                  <a:gd name="T2" fmla="*/ 11 w 57"/>
                  <a:gd name="T3" fmla="*/ 124 h 168"/>
                  <a:gd name="T4" fmla="*/ 0 w 57"/>
                  <a:gd name="T5" fmla="*/ 59 h 168"/>
                  <a:gd name="T6" fmla="*/ 5 w 57"/>
                  <a:gd name="T7" fmla="*/ 25 h 168"/>
                  <a:gd name="T8" fmla="*/ 24 w 57"/>
                  <a:gd name="T9" fmla="*/ 0 h 168"/>
                  <a:gd name="T10" fmla="*/ 57 w 57"/>
                  <a:gd name="T11" fmla="*/ 2 h 168"/>
                  <a:gd name="T12" fmla="*/ 26 w 57"/>
                  <a:gd name="T13" fmla="*/ 14 h 168"/>
                  <a:gd name="T14" fmla="*/ 24 w 57"/>
                  <a:gd name="T15" fmla="*/ 54 h 168"/>
                  <a:gd name="T16" fmla="*/ 19 w 57"/>
                  <a:gd name="T17" fmla="*/ 82 h 168"/>
                  <a:gd name="T18" fmla="*/ 34 w 57"/>
                  <a:gd name="T19" fmla="*/ 128 h 168"/>
                  <a:gd name="T20" fmla="*/ 57 w 57"/>
                  <a:gd name="T21" fmla="*/ 147 h 168"/>
                  <a:gd name="T22" fmla="*/ 43 w 57"/>
                  <a:gd name="T23" fmla="*/ 168 h 168"/>
                  <a:gd name="T24" fmla="*/ 43 w 57"/>
                  <a:gd name="T2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168">
                    <a:moveTo>
                      <a:pt x="43" y="168"/>
                    </a:moveTo>
                    <a:lnTo>
                      <a:pt x="11" y="124"/>
                    </a:lnTo>
                    <a:lnTo>
                      <a:pt x="0" y="59"/>
                    </a:lnTo>
                    <a:lnTo>
                      <a:pt x="5" y="25"/>
                    </a:lnTo>
                    <a:lnTo>
                      <a:pt x="24" y="0"/>
                    </a:lnTo>
                    <a:lnTo>
                      <a:pt x="57" y="2"/>
                    </a:lnTo>
                    <a:lnTo>
                      <a:pt x="26" y="14"/>
                    </a:lnTo>
                    <a:lnTo>
                      <a:pt x="24" y="54"/>
                    </a:lnTo>
                    <a:lnTo>
                      <a:pt x="19" y="82"/>
                    </a:lnTo>
                    <a:lnTo>
                      <a:pt x="34" y="128"/>
                    </a:lnTo>
                    <a:lnTo>
                      <a:pt x="57" y="147"/>
                    </a:lnTo>
                    <a:lnTo>
                      <a:pt x="43" y="168"/>
                    </a:lnTo>
                    <a:lnTo>
                      <a:pt x="43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5" name="Freeform 127"/>
              <p:cNvSpPr>
                <a:spLocks/>
              </p:cNvSpPr>
              <p:nvPr/>
            </p:nvSpPr>
            <p:spPr bwMode="auto">
              <a:xfrm>
                <a:off x="2167" y="1480"/>
                <a:ext cx="33" cy="72"/>
              </a:xfrm>
              <a:custGeom>
                <a:avLst/>
                <a:gdLst>
                  <a:gd name="T0" fmla="*/ 0 w 67"/>
                  <a:gd name="T1" fmla="*/ 83 h 142"/>
                  <a:gd name="T2" fmla="*/ 8 w 67"/>
                  <a:gd name="T3" fmla="*/ 104 h 142"/>
                  <a:gd name="T4" fmla="*/ 31 w 67"/>
                  <a:gd name="T5" fmla="*/ 116 h 142"/>
                  <a:gd name="T6" fmla="*/ 48 w 67"/>
                  <a:gd name="T7" fmla="*/ 135 h 142"/>
                  <a:gd name="T8" fmla="*/ 67 w 67"/>
                  <a:gd name="T9" fmla="*/ 142 h 142"/>
                  <a:gd name="T10" fmla="*/ 67 w 67"/>
                  <a:gd name="T11" fmla="*/ 110 h 142"/>
                  <a:gd name="T12" fmla="*/ 59 w 67"/>
                  <a:gd name="T13" fmla="*/ 89 h 142"/>
                  <a:gd name="T14" fmla="*/ 65 w 67"/>
                  <a:gd name="T15" fmla="*/ 63 h 142"/>
                  <a:gd name="T16" fmla="*/ 42 w 67"/>
                  <a:gd name="T17" fmla="*/ 80 h 142"/>
                  <a:gd name="T18" fmla="*/ 21 w 67"/>
                  <a:gd name="T19" fmla="*/ 68 h 142"/>
                  <a:gd name="T20" fmla="*/ 33 w 67"/>
                  <a:gd name="T21" fmla="*/ 47 h 142"/>
                  <a:gd name="T22" fmla="*/ 50 w 67"/>
                  <a:gd name="T23" fmla="*/ 40 h 142"/>
                  <a:gd name="T24" fmla="*/ 27 w 67"/>
                  <a:gd name="T25" fmla="*/ 0 h 142"/>
                  <a:gd name="T26" fmla="*/ 27 w 67"/>
                  <a:gd name="T27" fmla="*/ 30 h 142"/>
                  <a:gd name="T28" fmla="*/ 4 w 67"/>
                  <a:gd name="T29" fmla="*/ 53 h 142"/>
                  <a:gd name="T30" fmla="*/ 0 w 67"/>
                  <a:gd name="T31" fmla="*/ 83 h 142"/>
                  <a:gd name="T32" fmla="*/ 0 w 67"/>
                  <a:gd name="T33" fmla="*/ 8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142">
                    <a:moveTo>
                      <a:pt x="0" y="83"/>
                    </a:moveTo>
                    <a:lnTo>
                      <a:pt x="8" y="104"/>
                    </a:lnTo>
                    <a:lnTo>
                      <a:pt x="31" y="116"/>
                    </a:lnTo>
                    <a:lnTo>
                      <a:pt x="48" y="135"/>
                    </a:lnTo>
                    <a:lnTo>
                      <a:pt x="67" y="142"/>
                    </a:lnTo>
                    <a:lnTo>
                      <a:pt x="67" y="110"/>
                    </a:lnTo>
                    <a:lnTo>
                      <a:pt x="59" y="89"/>
                    </a:lnTo>
                    <a:lnTo>
                      <a:pt x="65" y="63"/>
                    </a:lnTo>
                    <a:lnTo>
                      <a:pt x="42" y="80"/>
                    </a:lnTo>
                    <a:lnTo>
                      <a:pt x="21" y="68"/>
                    </a:lnTo>
                    <a:lnTo>
                      <a:pt x="33" y="47"/>
                    </a:lnTo>
                    <a:lnTo>
                      <a:pt x="50" y="40"/>
                    </a:lnTo>
                    <a:lnTo>
                      <a:pt x="27" y="0"/>
                    </a:lnTo>
                    <a:lnTo>
                      <a:pt x="27" y="30"/>
                    </a:lnTo>
                    <a:lnTo>
                      <a:pt x="4" y="5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6" name="Freeform 128"/>
              <p:cNvSpPr>
                <a:spLocks/>
              </p:cNvSpPr>
              <p:nvPr/>
            </p:nvSpPr>
            <p:spPr bwMode="auto">
              <a:xfrm>
                <a:off x="2128" y="1515"/>
                <a:ext cx="71" cy="87"/>
              </a:xfrm>
              <a:custGeom>
                <a:avLst/>
                <a:gdLst>
                  <a:gd name="T0" fmla="*/ 0 w 143"/>
                  <a:gd name="T1" fmla="*/ 23 h 175"/>
                  <a:gd name="T2" fmla="*/ 36 w 143"/>
                  <a:gd name="T3" fmla="*/ 111 h 175"/>
                  <a:gd name="T4" fmla="*/ 82 w 143"/>
                  <a:gd name="T5" fmla="*/ 137 h 175"/>
                  <a:gd name="T6" fmla="*/ 101 w 143"/>
                  <a:gd name="T7" fmla="*/ 168 h 175"/>
                  <a:gd name="T8" fmla="*/ 143 w 143"/>
                  <a:gd name="T9" fmla="*/ 175 h 175"/>
                  <a:gd name="T10" fmla="*/ 111 w 143"/>
                  <a:gd name="T11" fmla="*/ 156 h 175"/>
                  <a:gd name="T12" fmla="*/ 93 w 143"/>
                  <a:gd name="T13" fmla="*/ 122 h 175"/>
                  <a:gd name="T14" fmla="*/ 46 w 143"/>
                  <a:gd name="T15" fmla="*/ 97 h 175"/>
                  <a:gd name="T16" fmla="*/ 4 w 143"/>
                  <a:gd name="T17" fmla="*/ 0 h 175"/>
                  <a:gd name="T18" fmla="*/ 0 w 143"/>
                  <a:gd name="T19" fmla="*/ 23 h 175"/>
                  <a:gd name="T20" fmla="*/ 0 w 143"/>
                  <a:gd name="T21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3" h="175">
                    <a:moveTo>
                      <a:pt x="0" y="23"/>
                    </a:moveTo>
                    <a:lnTo>
                      <a:pt x="36" y="111"/>
                    </a:lnTo>
                    <a:lnTo>
                      <a:pt x="82" y="137"/>
                    </a:lnTo>
                    <a:lnTo>
                      <a:pt x="101" y="168"/>
                    </a:lnTo>
                    <a:lnTo>
                      <a:pt x="143" y="175"/>
                    </a:lnTo>
                    <a:lnTo>
                      <a:pt x="111" y="156"/>
                    </a:lnTo>
                    <a:lnTo>
                      <a:pt x="93" y="122"/>
                    </a:lnTo>
                    <a:lnTo>
                      <a:pt x="46" y="97"/>
                    </a:lnTo>
                    <a:lnTo>
                      <a:pt x="4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7" name="Freeform 129"/>
              <p:cNvSpPr>
                <a:spLocks/>
              </p:cNvSpPr>
              <p:nvPr/>
            </p:nvSpPr>
            <p:spPr bwMode="auto">
              <a:xfrm>
                <a:off x="2188" y="1562"/>
                <a:ext cx="19" cy="42"/>
              </a:xfrm>
              <a:custGeom>
                <a:avLst/>
                <a:gdLst>
                  <a:gd name="T0" fmla="*/ 13 w 40"/>
                  <a:gd name="T1" fmla="*/ 0 h 84"/>
                  <a:gd name="T2" fmla="*/ 0 w 40"/>
                  <a:gd name="T3" fmla="*/ 12 h 84"/>
                  <a:gd name="T4" fmla="*/ 27 w 40"/>
                  <a:gd name="T5" fmla="*/ 46 h 84"/>
                  <a:gd name="T6" fmla="*/ 27 w 40"/>
                  <a:gd name="T7" fmla="*/ 63 h 84"/>
                  <a:gd name="T8" fmla="*/ 2 w 40"/>
                  <a:gd name="T9" fmla="*/ 78 h 84"/>
                  <a:gd name="T10" fmla="*/ 27 w 40"/>
                  <a:gd name="T11" fmla="*/ 84 h 84"/>
                  <a:gd name="T12" fmla="*/ 40 w 40"/>
                  <a:gd name="T13" fmla="*/ 63 h 84"/>
                  <a:gd name="T14" fmla="*/ 13 w 40"/>
                  <a:gd name="T15" fmla="*/ 0 h 84"/>
                  <a:gd name="T16" fmla="*/ 13 w 40"/>
                  <a:gd name="T1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4">
                    <a:moveTo>
                      <a:pt x="13" y="0"/>
                    </a:moveTo>
                    <a:lnTo>
                      <a:pt x="0" y="12"/>
                    </a:lnTo>
                    <a:lnTo>
                      <a:pt x="27" y="46"/>
                    </a:lnTo>
                    <a:lnTo>
                      <a:pt x="27" y="63"/>
                    </a:lnTo>
                    <a:lnTo>
                      <a:pt x="2" y="78"/>
                    </a:lnTo>
                    <a:lnTo>
                      <a:pt x="27" y="84"/>
                    </a:lnTo>
                    <a:lnTo>
                      <a:pt x="40" y="6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8" name="Freeform 130"/>
              <p:cNvSpPr>
                <a:spLocks/>
              </p:cNvSpPr>
              <p:nvPr/>
            </p:nvSpPr>
            <p:spPr bwMode="auto">
              <a:xfrm>
                <a:off x="1948" y="1558"/>
                <a:ext cx="325" cy="293"/>
              </a:xfrm>
              <a:custGeom>
                <a:avLst/>
                <a:gdLst>
                  <a:gd name="T0" fmla="*/ 192 w 650"/>
                  <a:gd name="T1" fmla="*/ 0 h 585"/>
                  <a:gd name="T2" fmla="*/ 331 w 650"/>
                  <a:gd name="T3" fmla="*/ 146 h 585"/>
                  <a:gd name="T4" fmla="*/ 566 w 650"/>
                  <a:gd name="T5" fmla="*/ 374 h 585"/>
                  <a:gd name="T6" fmla="*/ 650 w 650"/>
                  <a:gd name="T7" fmla="*/ 500 h 585"/>
                  <a:gd name="T8" fmla="*/ 572 w 650"/>
                  <a:gd name="T9" fmla="*/ 585 h 585"/>
                  <a:gd name="T10" fmla="*/ 625 w 650"/>
                  <a:gd name="T11" fmla="*/ 505 h 585"/>
                  <a:gd name="T12" fmla="*/ 490 w 650"/>
                  <a:gd name="T13" fmla="*/ 334 h 585"/>
                  <a:gd name="T14" fmla="*/ 258 w 650"/>
                  <a:gd name="T15" fmla="*/ 119 h 585"/>
                  <a:gd name="T16" fmla="*/ 268 w 650"/>
                  <a:gd name="T17" fmla="*/ 156 h 585"/>
                  <a:gd name="T18" fmla="*/ 346 w 650"/>
                  <a:gd name="T19" fmla="*/ 291 h 585"/>
                  <a:gd name="T20" fmla="*/ 238 w 650"/>
                  <a:gd name="T21" fmla="*/ 247 h 585"/>
                  <a:gd name="T22" fmla="*/ 30 w 650"/>
                  <a:gd name="T23" fmla="*/ 275 h 585"/>
                  <a:gd name="T24" fmla="*/ 137 w 650"/>
                  <a:gd name="T25" fmla="*/ 201 h 585"/>
                  <a:gd name="T26" fmla="*/ 116 w 650"/>
                  <a:gd name="T27" fmla="*/ 133 h 585"/>
                  <a:gd name="T28" fmla="*/ 0 w 650"/>
                  <a:gd name="T29" fmla="*/ 190 h 585"/>
                  <a:gd name="T30" fmla="*/ 105 w 650"/>
                  <a:gd name="T31" fmla="*/ 102 h 585"/>
                  <a:gd name="T32" fmla="*/ 192 w 650"/>
                  <a:gd name="T33" fmla="*/ 0 h 585"/>
                  <a:gd name="T34" fmla="*/ 192 w 650"/>
                  <a:gd name="T3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0" h="585">
                    <a:moveTo>
                      <a:pt x="192" y="0"/>
                    </a:moveTo>
                    <a:lnTo>
                      <a:pt x="331" y="146"/>
                    </a:lnTo>
                    <a:lnTo>
                      <a:pt x="566" y="374"/>
                    </a:lnTo>
                    <a:lnTo>
                      <a:pt x="650" y="500"/>
                    </a:lnTo>
                    <a:lnTo>
                      <a:pt x="572" y="585"/>
                    </a:lnTo>
                    <a:lnTo>
                      <a:pt x="625" y="505"/>
                    </a:lnTo>
                    <a:lnTo>
                      <a:pt x="490" y="334"/>
                    </a:lnTo>
                    <a:lnTo>
                      <a:pt x="258" y="119"/>
                    </a:lnTo>
                    <a:lnTo>
                      <a:pt x="268" y="156"/>
                    </a:lnTo>
                    <a:lnTo>
                      <a:pt x="346" y="291"/>
                    </a:lnTo>
                    <a:lnTo>
                      <a:pt x="238" y="247"/>
                    </a:lnTo>
                    <a:lnTo>
                      <a:pt x="30" y="275"/>
                    </a:lnTo>
                    <a:lnTo>
                      <a:pt x="137" y="201"/>
                    </a:lnTo>
                    <a:lnTo>
                      <a:pt x="116" y="133"/>
                    </a:lnTo>
                    <a:lnTo>
                      <a:pt x="0" y="190"/>
                    </a:lnTo>
                    <a:lnTo>
                      <a:pt x="105" y="102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9" name="Freeform 131"/>
              <p:cNvSpPr>
                <a:spLocks/>
              </p:cNvSpPr>
              <p:nvPr/>
            </p:nvSpPr>
            <p:spPr bwMode="auto">
              <a:xfrm>
                <a:off x="2357" y="1490"/>
                <a:ext cx="49" cy="31"/>
              </a:xfrm>
              <a:custGeom>
                <a:avLst/>
                <a:gdLst>
                  <a:gd name="T0" fmla="*/ 0 w 99"/>
                  <a:gd name="T1" fmla="*/ 63 h 63"/>
                  <a:gd name="T2" fmla="*/ 35 w 99"/>
                  <a:gd name="T3" fmla="*/ 28 h 63"/>
                  <a:gd name="T4" fmla="*/ 78 w 99"/>
                  <a:gd name="T5" fmla="*/ 17 h 63"/>
                  <a:gd name="T6" fmla="*/ 73 w 99"/>
                  <a:gd name="T7" fmla="*/ 0 h 63"/>
                  <a:gd name="T8" fmla="*/ 99 w 99"/>
                  <a:gd name="T9" fmla="*/ 23 h 63"/>
                  <a:gd name="T10" fmla="*/ 82 w 99"/>
                  <a:gd name="T11" fmla="*/ 28 h 63"/>
                  <a:gd name="T12" fmla="*/ 75 w 99"/>
                  <a:gd name="T13" fmla="*/ 42 h 63"/>
                  <a:gd name="T14" fmla="*/ 88 w 99"/>
                  <a:gd name="T15" fmla="*/ 57 h 63"/>
                  <a:gd name="T16" fmla="*/ 56 w 99"/>
                  <a:gd name="T17" fmla="*/ 44 h 63"/>
                  <a:gd name="T18" fmla="*/ 42 w 99"/>
                  <a:gd name="T19" fmla="*/ 44 h 63"/>
                  <a:gd name="T20" fmla="*/ 0 w 99"/>
                  <a:gd name="T21" fmla="*/ 63 h 63"/>
                  <a:gd name="T22" fmla="*/ 0 w 99"/>
                  <a:gd name="T2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63">
                    <a:moveTo>
                      <a:pt x="0" y="63"/>
                    </a:moveTo>
                    <a:lnTo>
                      <a:pt x="35" y="28"/>
                    </a:lnTo>
                    <a:lnTo>
                      <a:pt x="78" y="17"/>
                    </a:lnTo>
                    <a:lnTo>
                      <a:pt x="73" y="0"/>
                    </a:lnTo>
                    <a:lnTo>
                      <a:pt x="99" y="23"/>
                    </a:lnTo>
                    <a:lnTo>
                      <a:pt x="82" y="28"/>
                    </a:lnTo>
                    <a:lnTo>
                      <a:pt x="75" y="42"/>
                    </a:lnTo>
                    <a:lnTo>
                      <a:pt x="88" y="57"/>
                    </a:lnTo>
                    <a:lnTo>
                      <a:pt x="56" y="44"/>
                    </a:lnTo>
                    <a:lnTo>
                      <a:pt x="42" y="44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0" name="Freeform 132"/>
              <p:cNvSpPr>
                <a:spLocks/>
              </p:cNvSpPr>
              <p:nvPr/>
            </p:nvSpPr>
            <p:spPr bwMode="auto">
              <a:xfrm>
                <a:off x="2373" y="1466"/>
                <a:ext cx="45" cy="16"/>
              </a:xfrm>
              <a:custGeom>
                <a:avLst/>
                <a:gdLst>
                  <a:gd name="T0" fmla="*/ 0 w 89"/>
                  <a:gd name="T1" fmla="*/ 12 h 33"/>
                  <a:gd name="T2" fmla="*/ 26 w 89"/>
                  <a:gd name="T3" fmla="*/ 14 h 33"/>
                  <a:gd name="T4" fmla="*/ 43 w 89"/>
                  <a:gd name="T5" fmla="*/ 33 h 33"/>
                  <a:gd name="T6" fmla="*/ 81 w 89"/>
                  <a:gd name="T7" fmla="*/ 29 h 33"/>
                  <a:gd name="T8" fmla="*/ 89 w 89"/>
                  <a:gd name="T9" fmla="*/ 10 h 33"/>
                  <a:gd name="T10" fmla="*/ 47 w 89"/>
                  <a:gd name="T11" fmla="*/ 0 h 33"/>
                  <a:gd name="T12" fmla="*/ 0 w 89"/>
                  <a:gd name="T13" fmla="*/ 12 h 33"/>
                  <a:gd name="T14" fmla="*/ 0 w 89"/>
                  <a:gd name="T15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3">
                    <a:moveTo>
                      <a:pt x="0" y="12"/>
                    </a:moveTo>
                    <a:lnTo>
                      <a:pt x="26" y="14"/>
                    </a:lnTo>
                    <a:lnTo>
                      <a:pt x="43" y="33"/>
                    </a:lnTo>
                    <a:lnTo>
                      <a:pt x="81" y="29"/>
                    </a:lnTo>
                    <a:lnTo>
                      <a:pt x="89" y="10"/>
                    </a:lnTo>
                    <a:lnTo>
                      <a:pt x="47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1" name="Freeform 133"/>
              <p:cNvSpPr>
                <a:spLocks/>
              </p:cNvSpPr>
              <p:nvPr/>
            </p:nvSpPr>
            <p:spPr bwMode="auto">
              <a:xfrm>
                <a:off x="2430" y="1457"/>
                <a:ext cx="15" cy="36"/>
              </a:xfrm>
              <a:custGeom>
                <a:avLst/>
                <a:gdLst>
                  <a:gd name="T0" fmla="*/ 15 w 30"/>
                  <a:gd name="T1" fmla="*/ 2 h 73"/>
                  <a:gd name="T2" fmla="*/ 15 w 30"/>
                  <a:gd name="T3" fmla="*/ 40 h 73"/>
                  <a:gd name="T4" fmla="*/ 0 w 30"/>
                  <a:gd name="T5" fmla="*/ 73 h 73"/>
                  <a:gd name="T6" fmla="*/ 30 w 30"/>
                  <a:gd name="T7" fmla="*/ 52 h 73"/>
                  <a:gd name="T8" fmla="*/ 26 w 30"/>
                  <a:gd name="T9" fmla="*/ 0 h 73"/>
                  <a:gd name="T10" fmla="*/ 15 w 30"/>
                  <a:gd name="T11" fmla="*/ 2 h 73"/>
                  <a:gd name="T12" fmla="*/ 15 w 30"/>
                  <a:gd name="T13" fmla="*/ 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3">
                    <a:moveTo>
                      <a:pt x="15" y="2"/>
                    </a:moveTo>
                    <a:lnTo>
                      <a:pt x="15" y="40"/>
                    </a:lnTo>
                    <a:lnTo>
                      <a:pt x="0" y="73"/>
                    </a:lnTo>
                    <a:lnTo>
                      <a:pt x="30" y="52"/>
                    </a:lnTo>
                    <a:lnTo>
                      <a:pt x="26" y="0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2" name="Freeform 134"/>
              <p:cNvSpPr>
                <a:spLocks/>
              </p:cNvSpPr>
              <p:nvPr/>
            </p:nvSpPr>
            <p:spPr bwMode="auto">
              <a:xfrm>
                <a:off x="2413" y="1473"/>
                <a:ext cx="44" cy="140"/>
              </a:xfrm>
              <a:custGeom>
                <a:avLst/>
                <a:gdLst>
                  <a:gd name="T0" fmla="*/ 51 w 87"/>
                  <a:gd name="T1" fmla="*/ 38 h 281"/>
                  <a:gd name="T2" fmla="*/ 59 w 87"/>
                  <a:gd name="T3" fmla="*/ 102 h 281"/>
                  <a:gd name="T4" fmla="*/ 78 w 87"/>
                  <a:gd name="T5" fmla="*/ 176 h 281"/>
                  <a:gd name="T6" fmla="*/ 87 w 87"/>
                  <a:gd name="T7" fmla="*/ 224 h 281"/>
                  <a:gd name="T8" fmla="*/ 81 w 87"/>
                  <a:gd name="T9" fmla="*/ 254 h 281"/>
                  <a:gd name="T10" fmla="*/ 68 w 87"/>
                  <a:gd name="T11" fmla="*/ 271 h 281"/>
                  <a:gd name="T12" fmla="*/ 55 w 87"/>
                  <a:gd name="T13" fmla="*/ 279 h 281"/>
                  <a:gd name="T14" fmla="*/ 32 w 87"/>
                  <a:gd name="T15" fmla="*/ 281 h 281"/>
                  <a:gd name="T16" fmla="*/ 0 w 87"/>
                  <a:gd name="T17" fmla="*/ 264 h 281"/>
                  <a:gd name="T18" fmla="*/ 53 w 87"/>
                  <a:gd name="T19" fmla="*/ 266 h 281"/>
                  <a:gd name="T20" fmla="*/ 74 w 87"/>
                  <a:gd name="T21" fmla="*/ 243 h 281"/>
                  <a:gd name="T22" fmla="*/ 74 w 87"/>
                  <a:gd name="T23" fmla="*/ 211 h 281"/>
                  <a:gd name="T24" fmla="*/ 51 w 87"/>
                  <a:gd name="T25" fmla="*/ 135 h 281"/>
                  <a:gd name="T26" fmla="*/ 34 w 87"/>
                  <a:gd name="T27" fmla="*/ 36 h 281"/>
                  <a:gd name="T28" fmla="*/ 53 w 87"/>
                  <a:gd name="T29" fmla="*/ 0 h 281"/>
                  <a:gd name="T30" fmla="*/ 51 w 87"/>
                  <a:gd name="T31" fmla="*/ 38 h 281"/>
                  <a:gd name="T32" fmla="*/ 51 w 87"/>
                  <a:gd name="T33" fmla="*/ 3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281">
                    <a:moveTo>
                      <a:pt x="51" y="38"/>
                    </a:moveTo>
                    <a:lnTo>
                      <a:pt x="59" y="102"/>
                    </a:lnTo>
                    <a:lnTo>
                      <a:pt x="78" y="176"/>
                    </a:lnTo>
                    <a:lnTo>
                      <a:pt x="87" y="224"/>
                    </a:lnTo>
                    <a:lnTo>
                      <a:pt x="81" y="254"/>
                    </a:lnTo>
                    <a:lnTo>
                      <a:pt x="68" y="271"/>
                    </a:lnTo>
                    <a:lnTo>
                      <a:pt x="55" y="279"/>
                    </a:lnTo>
                    <a:lnTo>
                      <a:pt x="32" y="281"/>
                    </a:lnTo>
                    <a:lnTo>
                      <a:pt x="0" y="264"/>
                    </a:lnTo>
                    <a:lnTo>
                      <a:pt x="53" y="266"/>
                    </a:lnTo>
                    <a:lnTo>
                      <a:pt x="74" y="243"/>
                    </a:lnTo>
                    <a:lnTo>
                      <a:pt x="74" y="211"/>
                    </a:lnTo>
                    <a:lnTo>
                      <a:pt x="51" y="135"/>
                    </a:lnTo>
                    <a:lnTo>
                      <a:pt x="34" y="36"/>
                    </a:lnTo>
                    <a:lnTo>
                      <a:pt x="53" y="0"/>
                    </a:lnTo>
                    <a:lnTo>
                      <a:pt x="51" y="38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3" name="Freeform 135"/>
              <p:cNvSpPr>
                <a:spLocks/>
              </p:cNvSpPr>
              <p:nvPr/>
            </p:nvSpPr>
            <p:spPr bwMode="auto">
              <a:xfrm>
                <a:off x="2386" y="1584"/>
                <a:ext cx="44" cy="29"/>
              </a:xfrm>
              <a:custGeom>
                <a:avLst/>
                <a:gdLst>
                  <a:gd name="T0" fmla="*/ 88 w 88"/>
                  <a:gd name="T1" fmla="*/ 57 h 57"/>
                  <a:gd name="T2" fmla="*/ 69 w 88"/>
                  <a:gd name="T3" fmla="*/ 38 h 57"/>
                  <a:gd name="T4" fmla="*/ 40 w 88"/>
                  <a:gd name="T5" fmla="*/ 38 h 57"/>
                  <a:gd name="T6" fmla="*/ 25 w 88"/>
                  <a:gd name="T7" fmla="*/ 34 h 57"/>
                  <a:gd name="T8" fmla="*/ 17 w 88"/>
                  <a:gd name="T9" fmla="*/ 25 h 57"/>
                  <a:gd name="T10" fmla="*/ 10 w 88"/>
                  <a:gd name="T11" fmla="*/ 0 h 57"/>
                  <a:gd name="T12" fmla="*/ 0 w 88"/>
                  <a:gd name="T13" fmla="*/ 36 h 57"/>
                  <a:gd name="T14" fmla="*/ 19 w 88"/>
                  <a:gd name="T15" fmla="*/ 51 h 57"/>
                  <a:gd name="T16" fmla="*/ 40 w 88"/>
                  <a:gd name="T17" fmla="*/ 51 h 57"/>
                  <a:gd name="T18" fmla="*/ 65 w 88"/>
                  <a:gd name="T19" fmla="*/ 48 h 57"/>
                  <a:gd name="T20" fmla="*/ 88 w 88"/>
                  <a:gd name="T21" fmla="*/ 57 h 57"/>
                  <a:gd name="T22" fmla="*/ 88 w 88"/>
                  <a:gd name="T2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57">
                    <a:moveTo>
                      <a:pt x="88" y="57"/>
                    </a:moveTo>
                    <a:lnTo>
                      <a:pt x="69" y="38"/>
                    </a:lnTo>
                    <a:lnTo>
                      <a:pt x="40" y="38"/>
                    </a:lnTo>
                    <a:lnTo>
                      <a:pt x="25" y="34"/>
                    </a:lnTo>
                    <a:lnTo>
                      <a:pt x="17" y="25"/>
                    </a:lnTo>
                    <a:lnTo>
                      <a:pt x="10" y="0"/>
                    </a:lnTo>
                    <a:lnTo>
                      <a:pt x="0" y="36"/>
                    </a:lnTo>
                    <a:lnTo>
                      <a:pt x="19" y="51"/>
                    </a:lnTo>
                    <a:lnTo>
                      <a:pt x="40" y="51"/>
                    </a:lnTo>
                    <a:lnTo>
                      <a:pt x="65" y="48"/>
                    </a:lnTo>
                    <a:lnTo>
                      <a:pt x="88" y="57"/>
                    </a:lnTo>
                    <a:lnTo>
                      <a:pt x="88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4" name="Freeform 136"/>
              <p:cNvSpPr>
                <a:spLocks/>
              </p:cNvSpPr>
              <p:nvPr/>
            </p:nvSpPr>
            <p:spPr bwMode="auto">
              <a:xfrm>
                <a:off x="2334" y="1570"/>
                <a:ext cx="61" cy="112"/>
              </a:xfrm>
              <a:custGeom>
                <a:avLst/>
                <a:gdLst>
                  <a:gd name="T0" fmla="*/ 121 w 121"/>
                  <a:gd name="T1" fmla="*/ 0 h 224"/>
                  <a:gd name="T2" fmla="*/ 95 w 121"/>
                  <a:gd name="T3" fmla="*/ 53 h 224"/>
                  <a:gd name="T4" fmla="*/ 63 w 121"/>
                  <a:gd name="T5" fmla="*/ 87 h 224"/>
                  <a:gd name="T6" fmla="*/ 26 w 121"/>
                  <a:gd name="T7" fmla="*/ 115 h 224"/>
                  <a:gd name="T8" fmla="*/ 7 w 121"/>
                  <a:gd name="T9" fmla="*/ 142 h 224"/>
                  <a:gd name="T10" fmla="*/ 0 w 121"/>
                  <a:gd name="T11" fmla="*/ 224 h 224"/>
                  <a:gd name="T12" fmla="*/ 25 w 121"/>
                  <a:gd name="T13" fmla="*/ 146 h 224"/>
                  <a:gd name="T14" fmla="*/ 63 w 121"/>
                  <a:gd name="T15" fmla="*/ 106 h 224"/>
                  <a:gd name="T16" fmla="*/ 95 w 121"/>
                  <a:gd name="T17" fmla="*/ 77 h 224"/>
                  <a:gd name="T18" fmla="*/ 114 w 121"/>
                  <a:gd name="T19" fmla="*/ 45 h 224"/>
                  <a:gd name="T20" fmla="*/ 121 w 121"/>
                  <a:gd name="T21" fmla="*/ 0 h 224"/>
                  <a:gd name="T22" fmla="*/ 121 w 121"/>
                  <a:gd name="T2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24">
                    <a:moveTo>
                      <a:pt x="121" y="0"/>
                    </a:moveTo>
                    <a:lnTo>
                      <a:pt x="95" y="53"/>
                    </a:lnTo>
                    <a:lnTo>
                      <a:pt x="63" y="87"/>
                    </a:lnTo>
                    <a:lnTo>
                      <a:pt x="26" y="115"/>
                    </a:lnTo>
                    <a:lnTo>
                      <a:pt x="7" y="142"/>
                    </a:lnTo>
                    <a:lnTo>
                      <a:pt x="0" y="224"/>
                    </a:lnTo>
                    <a:lnTo>
                      <a:pt x="25" y="146"/>
                    </a:lnTo>
                    <a:lnTo>
                      <a:pt x="63" y="106"/>
                    </a:lnTo>
                    <a:lnTo>
                      <a:pt x="95" y="77"/>
                    </a:lnTo>
                    <a:lnTo>
                      <a:pt x="114" y="45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5" name="Freeform 137"/>
              <p:cNvSpPr>
                <a:spLocks/>
              </p:cNvSpPr>
              <p:nvPr/>
            </p:nvSpPr>
            <p:spPr bwMode="auto">
              <a:xfrm>
                <a:off x="2342" y="1599"/>
                <a:ext cx="61" cy="52"/>
              </a:xfrm>
              <a:custGeom>
                <a:avLst/>
                <a:gdLst>
                  <a:gd name="T0" fmla="*/ 124 w 124"/>
                  <a:gd name="T1" fmla="*/ 18 h 103"/>
                  <a:gd name="T2" fmla="*/ 112 w 124"/>
                  <a:gd name="T3" fmla="*/ 90 h 103"/>
                  <a:gd name="T4" fmla="*/ 93 w 124"/>
                  <a:gd name="T5" fmla="*/ 103 h 103"/>
                  <a:gd name="T6" fmla="*/ 86 w 124"/>
                  <a:gd name="T7" fmla="*/ 88 h 103"/>
                  <a:gd name="T8" fmla="*/ 70 w 124"/>
                  <a:gd name="T9" fmla="*/ 84 h 103"/>
                  <a:gd name="T10" fmla="*/ 59 w 124"/>
                  <a:gd name="T11" fmla="*/ 90 h 103"/>
                  <a:gd name="T12" fmla="*/ 48 w 124"/>
                  <a:gd name="T13" fmla="*/ 86 h 103"/>
                  <a:gd name="T14" fmla="*/ 25 w 124"/>
                  <a:gd name="T15" fmla="*/ 86 h 103"/>
                  <a:gd name="T16" fmla="*/ 13 w 124"/>
                  <a:gd name="T17" fmla="*/ 94 h 103"/>
                  <a:gd name="T18" fmla="*/ 0 w 124"/>
                  <a:gd name="T19" fmla="*/ 84 h 103"/>
                  <a:gd name="T20" fmla="*/ 15 w 124"/>
                  <a:gd name="T21" fmla="*/ 71 h 103"/>
                  <a:gd name="T22" fmla="*/ 76 w 124"/>
                  <a:gd name="T23" fmla="*/ 73 h 103"/>
                  <a:gd name="T24" fmla="*/ 99 w 124"/>
                  <a:gd name="T25" fmla="*/ 67 h 103"/>
                  <a:gd name="T26" fmla="*/ 108 w 124"/>
                  <a:gd name="T27" fmla="*/ 27 h 103"/>
                  <a:gd name="T28" fmla="*/ 97 w 124"/>
                  <a:gd name="T29" fmla="*/ 0 h 103"/>
                  <a:gd name="T30" fmla="*/ 124 w 124"/>
                  <a:gd name="T31" fmla="*/ 18 h 103"/>
                  <a:gd name="T32" fmla="*/ 124 w 124"/>
                  <a:gd name="T33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" h="103">
                    <a:moveTo>
                      <a:pt x="124" y="18"/>
                    </a:moveTo>
                    <a:lnTo>
                      <a:pt x="112" y="90"/>
                    </a:lnTo>
                    <a:lnTo>
                      <a:pt x="93" y="103"/>
                    </a:lnTo>
                    <a:lnTo>
                      <a:pt x="86" y="88"/>
                    </a:lnTo>
                    <a:lnTo>
                      <a:pt x="70" y="84"/>
                    </a:lnTo>
                    <a:lnTo>
                      <a:pt x="59" y="90"/>
                    </a:lnTo>
                    <a:lnTo>
                      <a:pt x="48" y="86"/>
                    </a:lnTo>
                    <a:lnTo>
                      <a:pt x="25" y="86"/>
                    </a:lnTo>
                    <a:lnTo>
                      <a:pt x="13" y="94"/>
                    </a:lnTo>
                    <a:lnTo>
                      <a:pt x="0" y="84"/>
                    </a:lnTo>
                    <a:lnTo>
                      <a:pt x="15" y="71"/>
                    </a:lnTo>
                    <a:lnTo>
                      <a:pt x="76" y="73"/>
                    </a:lnTo>
                    <a:lnTo>
                      <a:pt x="99" y="67"/>
                    </a:lnTo>
                    <a:lnTo>
                      <a:pt x="108" y="27"/>
                    </a:lnTo>
                    <a:lnTo>
                      <a:pt x="97" y="0"/>
                    </a:lnTo>
                    <a:lnTo>
                      <a:pt x="124" y="18"/>
                    </a:lnTo>
                    <a:lnTo>
                      <a:pt x="12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6" name="Freeform 138"/>
              <p:cNvSpPr>
                <a:spLocks/>
              </p:cNvSpPr>
              <p:nvPr/>
            </p:nvSpPr>
            <p:spPr bwMode="auto">
              <a:xfrm>
                <a:off x="2338" y="1635"/>
                <a:ext cx="48" cy="34"/>
              </a:xfrm>
              <a:custGeom>
                <a:avLst/>
                <a:gdLst>
                  <a:gd name="T0" fmla="*/ 14 w 97"/>
                  <a:gd name="T1" fmla="*/ 0 h 66"/>
                  <a:gd name="T2" fmla="*/ 25 w 97"/>
                  <a:gd name="T3" fmla="*/ 34 h 66"/>
                  <a:gd name="T4" fmla="*/ 59 w 97"/>
                  <a:gd name="T5" fmla="*/ 32 h 66"/>
                  <a:gd name="T6" fmla="*/ 94 w 97"/>
                  <a:gd name="T7" fmla="*/ 42 h 66"/>
                  <a:gd name="T8" fmla="*/ 97 w 97"/>
                  <a:gd name="T9" fmla="*/ 49 h 66"/>
                  <a:gd name="T10" fmla="*/ 90 w 97"/>
                  <a:gd name="T11" fmla="*/ 66 h 66"/>
                  <a:gd name="T12" fmla="*/ 65 w 97"/>
                  <a:gd name="T13" fmla="*/ 64 h 66"/>
                  <a:gd name="T14" fmla="*/ 40 w 97"/>
                  <a:gd name="T15" fmla="*/ 47 h 66"/>
                  <a:gd name="T16" fmla="*/ 0 w 97"/>
                  <a:gd name="T17" fmla="*/ 47 h 66"/>
                  <a:gd name="T18" fmla="*/ 14 w 97"/>
                  <a:gd name="T19" fmla="*/ 0 h 66"/>
                  <a:gd name="T20" fmla="*/ 14 w 97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66">
                    <a:moveTo>
                      <a:pt x="14" y="0"/>
                    </a:moveTo>
                    <a:lnTo>
                      <a:pt x="25" y="34"/>
                    </a:lnTo>
                    <a:lnTo>
                      <a:pt x="59" y="32"/>
                    </a:lnTo>
                    <a:lnTo>
                      <a:pt x="94" y="42"/>
                    </a:lnTo>
                    <a:lnTo>
                      <a:pt x="97" y="49"/>
                    </a:lnTo>
                    <a:lnTo>
                      <a:pt x="90" y="66"/>
                    </a:lnTo>
                    <a:lnTo>
                      <a:pt x="65" y="64"/>
                    </a:lnTo>
                    <a:lnTo>
                      <a:pt x="40" y="47"/>
                    </a:lnTo>
                    <a:lnTo>
                      <a:pt x="0" y="4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7" name="Freeform 139"/>
              <p:cNvSpPr>
                <a:spLocks/>
              </p:cNvSpPr>
              <p:nvPr/>
            </p:nvSpPr>
            <p:spPr bwMode="auto">
              <a:xfrm>
                <a:off x="2218" y="1658"/>
                <a:ext cx="174" cy="130"/>
              </a:xfrm>
              <a:custGeom>
                <a:avLst/>
                <a:gdLst>
                  <a:gd name="T0" fmla="*/ 325 w 348"/>
                  <a:gd name="T1" fmla="*/ 6 h 261"/>
                  <a:gd name="T2" fmla="*/ 338 w 348"/>
                  <a:gd name="T3" fmla="*/ 27 h 261"/>
                  <a:gd name="T4" fmla="*/ 333 w 348"/>
                  <a:gd name="T5" fmla="*/ 44 h 261"/>
                  <a:gd name="T6" fmla="*/ 310 w 348"/>
                  <a:gd name="T7" fmla="*/ 61 h 261"/>
                  <a:gd name="T8" fmla="*/ 291 w 348"/>
                  <a:gd name="T9" fmla="*/ 92 h 261"/>
                  <a:gd name="T10" fmla="*/ 302 w 348"/>
                  <a:gd name="T11" fmla="*/ 150 h 261"/>
                  <a:gd name="T12" fmla="*/ 302 w 348"/>
                  <a:gd name="T13" fmla="*/ 177 h 261"/>
                  <a:gd name="T14" fmla="*/ 287 w 348"/>
                  <a:gd name="T15" fmla="*/ 206 h 261"/>
                  <a:gd name="T16" fmla="*/ 257 w 348"/>
                  <a:gd name="T17" fmla="*/ 217 h 261"/>
                  <a:gd name="T18" fmla="*/ 213 w 348"/>
                  <a:gd name="T19" fmla="*/ 213 h 261"/>
                  <a:gd name="T20" fmla="*/ 180 w 348"/>
                  <a:gd name="T21" fmla="*/ 200 h 261"/>
                  <a:gd name="T22" fmla="*/ 169 w 348"/>
                  <a:gd name="T23" fmla="*/ 215 h 261"/>
                  <a:gd name="T24" fmla="*/ 141 w 348"/>
                  <a:gd name="T25" fmla="*/ 227 h 261"/>
                  <a:gd name="T26" fmla="*/ 87 w 348"/>
                  <a:gd name="T27" fmla="*/ 225 h 261"/>
                  <a:gd name="T28" fmla="*/ 0 w 348"/>
                  <a:gd name="T29" fmla="*/ 181 h 261"/>
                  <a:gd name="T30" fmla="*/ 66 w 348"/>
                  <a:gd name="T31" fmla="*/ 261 h 261"/>
                  <a:gd name="T32" fmla="*/ 148 w 348"/>
                  <a:gd name="T33" fmla="*/ 249 h 261"/>
                  <a:gd name="T34" fmla="*/ 190 w 348"/>
                  <a:gd name="T35" fmla="*/ 230 h 261"/>
                  <a:gd name="T36" fmla="*/ 213 w 348"/>
                  <a:gd name="T37" fmla="*/ 238 h 261"/>
                  <a:gd name="T38" fmla="*/ 260 w 348"/>
                  <a:gd name="T39" fmla="*/ 236 h 261"/>
                  <a:gd name="T40" fmla="*/ 289 w 348"/>
                  <a:gd name="T41" fmla="*/ 223 h 261"/>
                  <a:gd name="T42" fmla="*/ 306 w 348"/>
                  <a:gd name="T43" fmla="*/ 209 h 261"/>
                  <a:gd name="T44" fmla="*/ 317 w 348"/>
                  <a:gd name="T45" fmla="*/ 183 h 261"/>
                  <a:gd name="T46" fmla="*/ 306 w 348"/>
                  <a:gd name="T47" fmla="*/ 101 h 261"/>
                  <a:gd name="T48" fmla="*/ 312 w 348"/>
                  <a:gd name="T49" fmla="*/ 80 h 261"/>
                  <a:gd name="T50" fmla="*/ 346 w 348"/>
                  <a:gd name="T51" fmla="*/ 46 h 261"/>
                  <a:gd name="T52" fmla="*/ 348 w 348"/>
                  <a:gd name="T53" fmla="*/ 19 h 261"/>
                  <a:gd name="T54" fmla="*/ 334 w 348"/>
                  <a:gd name="T55" fmla="*/ 0 h 261"/>
                  <a:gd name="T56" fmla="*/ 325 w 348"/>
                  <a:gd name="T57" fmla="*/ 6 h 261"/>
                  <a:gd name="T58" fmla="*/ 325 w 348"/>
                  <a:gd name="T59" fmla="*/ 6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8" h="261">
                    <a:moveTo>
                      <a:pt x="325" y="6"/>
                    </a:moveTo>
                    <a:lnTo>
                      <a:pt x="338" y="27"/>
                    </a:lnTo>
                    <a:lnTo>
                      <a:pt x="333" y="44"/>
                    </a:lnTo>
                    <a:lnTo>
                      <a:pt x="310" y="61"/>
                    </a:lnTo>
                    <a:lnTo>
                      <a:pt x="291" y="92"/>
                    </a:lnTo>
                    <a:lnTo>
                      <a:pt x="302" y="150"/>
                    </a:lnTo>
                    <a:lnTo>
                      <a:pt x="302" y="177"/>
                    </a:lnTo>
                    <a:lnTo>
                      <a:pt x="287" y="206"/>
                    </a:lnTo>
                    <a:lnTo>
                      <a:pt x="257" y="217"/>
                    </a:lnTo>
                    <a:lnTo>
                      <a:pt x="213" y="213"/>
                    </a:lnTo>
                    <a:lnTo>
                      <a:pt x="180" y="200"/>
                    </a:lnTo>
                    <a:lnTo>
                      <a:pt x="169" y="215"/>
                    </a:lnTo>
                    <a:lnTo>
                      <a:pt x="141" y="227"/>
                    </a:lnTo>
                    <a:lnTo>
                      <a:pt x="87" y="225"/>
                    </a:lnTo>
                    <a:lnTo>
                      <a:pt x="0" y="181"/>
                    </a:lnTo>
                    <a:lnTo>
                      <a:pt x="66" y="261"/>
                    </a:lnTo>
                    <a:lnTo>
                      <a:pt x="148" y="249"/>
                    </a:lnTo>
                    <a:lnTo>
                      <a:pt x="190" y="230"/>
                    </a:lnTo>
                    <a:lnTo>
                      <a:pt x="213" y="238"/>
                    </a:lnTo>
                    <a:lnTo>
                      <a:pt x="260" y="236"/>
                    </a:lnTo>
                    <a:lnTo>
                      <a:pt x="289" y="223"/>
                    </a:lnTo>
                    <a:lnTo>
                      <a:pt x="306" y="209"/>
                    </a:lnTo>
                    <a:lnTo>
                      <a:pt x="317" y="183"/>
                    </a:lnTo>
                    <a:lnTo>
                      <a:pt x="306" y="101"/>
                    </a:lnTo>
                    <a:lnTo>
                      <a:pt x="312" y="80"/>
                    </a:lnTo>
                    <a:lnTo>
                      <a:pt x="346" y="46"/>
                    </a:lnTo>
                    <a:lnTo>
                      <a:pt x="348" y="19"/>
                    </a:lnTo>
                    <a:lnTo>
                      <a:pt x="334" y="0"/>
                    </a:lnTo>
                    <a:lnTo>
                      <a:pt x="325" y="6"/>
                    </a:lnTo>
                    <a:lnTo>
                      <a:pt x="3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8" name="Freeform 140"/>
              <p:cNvSpPr>
                <a:spLocks/>
              </p:cNvSpPr>
              <p:nvPr/>
            </p:nvSpPr>
            <p:spPr bwMode="auto">
              <a:xfrm>
                <a:off x="2008" y="1527"/>
                <a:ext cx="85" cy="84"/>
              </a:xfrm>
              <a:custGeom>
                <a:avLst/>
                <a:gdLst>
                  <a:gd name="T0" fmla="*/ 171 w 171"/>
                  <a:gd name="T1" fmla="*/ 135 h 167"/>
                  <a:gd name="T2" fmla="*/ 99 w 171"/>
                  <a:gd name="T3" fmla="*/ 95 h 167"/>
                  <a:gd name="T4" fmla="*/ 0 w 171"/>
                  <a:gd name="T5" fmla="*/ 167 h 167"/>
                  <a:gd name="T6" fmla="*/ 95 w 171"/>
                  <a:gd name="T7" fmla="*/ 0 h 167"/>
                  <a:gd name="T8" fmla="*/ 171 w 171"/>
                  <a:gd name="T9" fmla="*/ 135 h 167"/>
                  <a:gd name="T10" fmla="*/ 171 w 171"/>
                  <a:gd name="T11" fmla="*/ 13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167">
                    <a:moveTo>
                      <a:pt x="171" y="135"/>
                    </a:moveTo>
                    <a:lnTo>
                      <a:pt x="99" y="95"/>
                    </a:lnTo>
                    <a:lnTo>
                      <a:pt x="0" y="167"/>
                    </a:lnTo>
                    <a:lnTo>
                      <a:pt x="95" y="0"/>
                    </a:lnTo>
                    <a:lnTo>
                      <a:pt x="171" y="135"/>
                    </a:lnTo>
                    <a:lnTo>
                      <a:pt x="171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9" name="Freeform 141"/>
              <p:cNvSpPr>
                <a:spLocks/>
              </p:cNvSpPr>
              <p:nvPr/>
            </p:nvSpPr>
            <p:spPr bwMode="auto">
              <a:xfrm>
                <a:off x="3352" y="2053"/>
                <a:ext cx="51" cy="28"/>
              </a:xfrm>
              <a:custGeom>
                <a:avLst/>
                <a:gdLst>
                  <a:gd name="T0" fmla="*/ 0 w 103"/>
                  <a:gd name="T1" fmla="*/ 51 h 57"/>
                  <a:gd name="T2" fmla="*/ 72 w 103"/>
                  <a:gd name="T3" fmla="*/ 57 h 57"/>
                  <a:gd name="T4" fmla="*/ 103 w 103"/>
                  <a:gd name="T5" fmla="*/ 42 h 57"/>
                  <a:gd name="T6" fmla="*/ 76 w 103"/>
                  <a:gd name="T7" fmla="*/ 23 h 57"/>
                  <a:gd name="T8" fmla="*/ 84 w 103"/>
                  <a:gd name="T9" fmla="*/ 0 h 57"/>
                  <a:gd name="T10" fmla="*/ 25 w 103"/>
                  <a:gd name="T11" fmla="*/ 6 h 57"/>
                  <a:gd name="T12" fmla="*/ 17 w 103"/>
                  <a:gd name="T13" fmla="*/ 27 h 57"/>
                  <a:gd name="T14" fmla="*/ 0 w 103"/>
                  <a:gd name="T15" fmla="*/ 51 h 57"/>
                  <a:gd name="T16" fmla="*/ 0 w 103"/>
                  <a:gd name="T1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51"/>
                    </a:moveTo>
                    <a:lnTo>
                      <a:pt x="72" y="57"/>
                    </a:lnTo>
                    <a:lnTo>
                      <a:pt x="103" y="42"/>
                    </a:lnTo>
                    <a:lnTo>
                      <a:pt x="76" y="23"/>
                    </a:lnTo>
                    <a:lnTo>
                      <a:pt x="84" y="0"/>
                    </a:lnTo>
                    <a:lnTo>
                      <a:pt x="25" y="6"/>
                    </a:lnTo>
                    <a:lnTo>
                      <a:pt x="17" y="27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0" name="Freeform 142"/>
              <p:cNvSpPr>
                <a:spLocks/>
              </p:cNvSpPr>
              <p:nvPr/>
            </p:nvSpPr>
            <p:spPr bwMode="auto">
              <a:xfrm>
                <a:off x="3349" y="2035"/>
                <a:ext cx="182" cy="84"/>
              </a:xfrm>
              <a:custGeom>
                <a:avLst/>
                <a:gdLst>
                  <a:gd name="T0" fmla="*/ 0 w 363"/>
                  <a:gd name="T1" fmla="*/ 25 h 169"/>
                  <a:gd name="T2" fmla="*/ 93 w 363"/>
                  <a:gd name="T3" fmla="*/ 10 h 169"/>
                  <a:gd name="T4" fmla="*/ 131 w 363"/>
                  <a:gd name="T5" fmla="*/ 6 h 169"/>
                  <a:gd name="T6" fmla="*/ 160 w 363"/>
                  <a:gd name="T7" fmla="*/ 11 h 169"/>
                  <a:gd name="T8" fmla="*/ 179 w 363"/>
                  <a:gd name="T9" fmla="*/ 29 h 169"/>
                  <a:gd name="T10" fmla="*/ 245 w 363"/>
                  <a:gd name="T11" fmla="*/ 63 h 169"/>
                  <a:gd name="T12" fmla="*/ 283 w 363"/>
                  <a:gd name="T13" fmla="*/ 89 h 169"/>
                  <a:gd name="T14" fmla="*/ 302 w 363"/>
                  <a:gd name="T15" fmla="*/ 108 h 169"/>
                  <a:gd name="T16" fmla="*/ 342 w 363"/>
                  <a:gd name="T17" fmla="*/ 145 h 169"/>
                  <a:gd name="T18" fmla="*/ 352 w 363"/>
                  <a:gd name="T19" fmla="*/ 169 h 169"/>
                  <a:gd name="T20" fmla="*/ 363 w 363"/>
                  <a:gd name="T21" fmla="*/ 141 h 169"/>
                  <a:gd name="T22" fmla="*/ 306 w 363"/>
                  <a:gd name="T23" fmla="*/ 93 h 169"/>
                  <a:gd name="T24" fmla="*/ 263 w 363"/>
                  <a:gd name="T25" fmla="*/ 63 h 169"/>
                  <a:gd name="T26" fmla="*/ 198 w 363"/>
                  <a:gd name="T27" fmla="*/ 27 h 169"/>
                  <a:gd name="T28" fmla="*/ 175 w 363"/>
                  <a:gd name="T29" fmla="*/ 11 h 169"/>
                  <a:gd name="T30" fmla="*/ 154 w 363"/>
                  <a:gd name="T31" fmla="*/ 0 h 169"/>
                  <a:gd name="T32" fmla="*/ 109 w 363"/>
                  <a:gd name="T33" fmla="*/ 0 h 169"/>
                  <a:gd name="T34" fmla="*/ 0 w 363"/>
                  <a:gd name="T35" fmla="*/ 4 h 169"/>
                  <a:gd name="T36" fmla="*/ 0 w 363"/>
                  <a:gd name="T37" fmla="*/ 25 h 169"/>
                  <a:gd name="T38" fmla="*/ 0 w 363"/>
                  <a:gd name="T39" fmla="*/ 2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3" h="169">
                    <a:moveTo>
                      <a:pt x="0" y="25"/>
                    </a:moveTo>
                    <a:lnTo>
                      <a:pt x="93" y="10"/>
                    </a:lnTo>
                    <a:lnTo>
                      <a:pt x="131" y="6"/>
                    </a:lnTo>
                    <a:lnTo>
                      <a:pt x="160" y="11"/>
                    </a:lnTo>
                    <a:lnTo>
                      <a:pt x="179" y="29"/>
                    </a:lnTo>
                    <a:lnTo>
                      <a:pt x="245" y="63"/>
                    </a:lnTo>
                    <a:lnTo>
                      <a:pt x="283" y="89"/>
                    </a:lnTo>
                    <a:lnTo>
                      <a:pt x="302" y="108"/>
                    </a:lnTo>
                    <a:lnTo>
                      <a:pt x="342" y="145"/>
                    </a:lnTo>
                    <a:lnTo>
                      <a:pt x="352" y="169"/>
                    </a:lnTo>
                    <a:lnTo>
                      <a:pt x="363" y="141"/>
                    </a:lnTo>
                    <a:lnTo>
                      <a:pt x="306" y="93"/>
                    </a:lnTo>
                    <a:lnTo>
                      <a:pt x="263" y="63"/>
                    </a:lnTo>
                    <a:lnTo>
                      <a:pt x="198" y="27"/>
                    </a:lnTo>
                    <a:lnTo>
                      <a:pt x="175" y="11"/>
                    </a:lnTo>
                    <a:lnTo>
                      <a:pt x="154" y="0"/>
                    </a:lnTo>
                    <a:lnTo>
                      <a:pt x="109" y="0"/>
                    </a:lnTo>
                    <a:lnTo>
                      <a:pt x="0" y="4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1" name="Freeform 143"/>
              <p:cNvSpPr>
                <a:spLocks/>
              </p:cNvSpPr>
              <p:nvPr/>
            </p:nvSpPr>
            <p:spPr bwMode="auto">
              <a:xfrm>
                <a:off x="3161" y="2042"/>
                <a:ext cx="373" cy="202"/>
              </a:xfrm>
              <a:custGeom>
                <a:avLst/>
                <a:gdLst>
                  <a:gd name="T0" fmla="*/ 713 w 745"/>
                  <a:gd name="T1" fmla="*/ 354 h 403"/>
                  <a:gd name="T2" fmla="*/ 561 w 745"/>
                  <a:gd name="T3" fmla="*/ 363 h 403"/>
                  <a:gd name="T4" fmla="*/ 452 w 745"/>
                  <a:gd name="T5" fmla="*/ 340 h 403"/>
                  <a:gd name="T6" fmla="*/ 372 w 745"/>
                  <a:gd name="T7" fmla="*/ 314 h 403"/>
                  <a:gd name="T8" fmla="*/ 293 w 745"/>
                  <a:gd name="T9" fmla="*/ 261 h 403"/>
                  <a:gd name="T10" fmla="*/ 196 w 745"/>
                  <a:gd name="T11" fmla="*/ 228 h 403"/>
                  <a:gd name="T12" fmla="*/ 114 w 745"/>
                  <a:gd name="T13" fmla="*/ 152 h 403"/>
                  <a:gd name="T14" fmla="*/ 59 w 745"/>
                  <a:gd name="T15" fmla="*/ 74 h 403"/>
                  <a:gd name="T16" fmla="*/ 83 w 745"/>
                  <a:gd name="T17" fmla="*/ 126 h 403"/>
                  <a:gd name="T18" fmla="*/ 42 w 745"/>
                  <a:gd name="T19" fmla="*/ 95 h 403"/>
                  <a:gd name="T20" fmla="*/ 7 w 745"/>
                  <a:gd name="T21" fmla="*/ 59 h 403"/>
                  <a:gd name="T22" fmla="*/ 7 w 745"/>
                  <a:gd name="T23" fmla="*/ 33 h 403"/>
                  <a:gd name="T24" fmla="*/ 24 w 745"/>
                  <a:gd name="T25" fmla="*/ 19 h 403"/>
                  <a:gd name="T26" fmla="*/ 51 w 745"/>
                  <a:gd name="T27" fmla="*/ 21 h 403"/>
                  <a:gd name="T28" fmla="*/ 80 w 745"/>
                  <a:gd name="T29" fmla="*/ 57 h 403"/>
                  <a:gd name="T30" fmla="*/ 55 w 745"/>
                  <a:gd name="T31" fmla="*/ 0 h 403"/>
                  <a:gd name="T32" fmla="*/ 26 w 745"/>
                  <a:gd name="T33" fmla="*/ 10 h 403"/>
                  <a:gd name="T34" fmla="*/ 2 w 745"/>
                  <a:gd name="T35" fmla="*/ 31 h 403"/>
                  <a:gd name="T36" fmla="*/ 0 w 745"/>
                  <a:gd name="T37" fmla="*/ 53 h 403"/>
                  <a:gd name="T38" fmla="*/ 4 w 745"/>
                  <a:gd name="T39" fmla="*/ 74 h 403"/>
                  <a:gd name="T40" fmla="*/ 97 w 745"/>
                  <a:gd name="T41" fmla="*/ 150 h 403"/>
                  <a:gd name="T42" fmla="*/ 194 w 745"/>
                  <a:gd name="T43" fmla="*/ 247 h 403"/>
                  <a:gd name="T44" fmla="*/ 293 w 745"/>
                  <a:gd name="T45" fmla="*/ 274 h 403"/>
                  <a:gd name="T46" fmla="*/ 372 w 745"/>
                  <a:gd name="T47" fmla="*/ 339 h 403"/>
                  <a:gd name="T48" fmla="*/ 447 w 745"/>
                  <a:gd name="T49" fmla="*/ 356 h 403"/>
                  <a:gd name="T50" fmla="*/ 544 w 745"/>
                  <a:gd name="T51" fmla="*/ 390 h 403"/>
                  <a:gd name="T52" fmla="*/ 578 w 745"/>
                  <a:gd name="T53" fmla="*/ 399 h 403"/>
                  <a:gd name="T54" fmla="*/ 745 w 745"/>
                  <a:gd name="T55" fmla="*/ 403 h 403"/>
                  <a:gd name="T56" fmla="*/ 745 w 745"/>
                  <a:gd name="T57" fmla="*/ 350 h 403"/>
                  <a:gd name="T58" fmla="*/ 736 w 745"/>
                  <a:gd name="T59" fmla="*/ 173 h 403"/>
                  <a:gd name="T60" fmla="*/ 739 w 745"/>
                  <a:gd name="T61" fmla="*/ 130 h 403"/>
                  <a:gd name="T62" fmla="*/ 715 w 745"/>
                  <a:gd name="T63" fmla="*/ 124 h 403"/>
                  <a:gd name="T64" fmla="*/ 717 w 745"/>
                  <a:gd name="T65" fmla="*/ 202 h 403"/>
                  <a:gd name="T66" fmla="*/ 717 w 745"/>
                  <a:gd name="T67" fmla="*/ 276 h 403"/>
                  <a:gd name="T68" fmla="*/ 713 w 745"/>
                  <a:gd name="T69" fmla="*/ 354 h 403"/>
                  <a:gd name="T70" fmla="*/ 713 w 745"/>
                  <a:gd name="T71" fmla="*/ 35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5" h="403">
                    <a:moveTo>
                      <a:pt x="713" y="354"/>
                    </a:moveTo>
                    <a:lnTo>
                      <a:pt x="561" y="363"/>
                    </a:lnTo>
                    <a:lnTo>
                      <a:pt x="452" y="340"/>
                    </a:lnTo>
                    <a:lnTo>
                      <a:pt x="372" y="314"/>
                    </a:lnTo>
                    <a:lnTo>
                      <a:pt x="293" y="261"/>
                    </a:lnTo>
                    <a:lnTo>
                      <a:pt x="196" y="228"/>
                    </a:lnTo>
                    <a:lnTo>
                      <a:pt x="114" y="152"/>
                    </a:lnTo>
                    <a:lnTo>
                      <a:pt x="59" y="74"/>
                    </a:lnTo>
                    <a:lnTo>
                      <a:pt x="83" y="126"/>
                    </a:lnTo>
                    <a:lnTo>
                      <a:pt x="42" y="95"/>
                    </a:lnTo>
                    <a:lnTo>
                      <a:pt x="7" y="59"/>
                    </a:lnTo>
                    <a:lnTo>
                      <a:pt x="7" y="33"/>
                    </a:lnTo>
                    <a:lnTo>
                      <a:pt x="24" y="19"/>
                    </a:lnTo>
                    <a:lnTo>
                      <a:pt x="51" y="21"/>
                    </a:lnTo>
                    <a:lnTo>
                      <a:pt x="80" y="57"/>
                    </a:lnTo>
                    <a:lnTo>
                      <a:pt x="55" y="0"/>
                    </a:lnTo>
                    <a:lnTo>
                      <a:pt x="26" y="10"/>
                    </a:lnTo>
                    <a:lnTo>
                      <a:pt x="2" y="31"/>
                    </a:lnTo>
                    <a:lnTo>
                      <a:pt x="0" y="53"/>
                    </a:lnTo>
                    <a:lnTo>
                      <a:pt x="4" y="74"/>
                    </a:lnTo>
                    <a:lnTo>
                      <a:pt x="97" y="150"/>
                    </a:lnTo>
                    <a:lnTo>
                      <a:pt x="194" y="247"/>
                    </a:lnTo>
                    <a:lnTo>
                      <a:pt x="293" y="274"/>
                    </a:lnTo>
                    <a:lnTo>
                      <a:pt x="372" y="339"/>
                    </a:lnTo>
                    <a:lnTo>
                      <a:pt x="447" y="356"/>
                    </a:lnTo>
                    <a:lnTo>
                      <a:pt x="544" y="390"/>
                    </a:lnTo>
                    <a:lnTo>
                      <a:pt x="578" y="399"/>
                    </a:lnTo>
                    <a:lnTo>
                      <a:pt x="745" y="403"/>
                    </a:lnTo>
                    <a:lnTo>
                      <a:pt x="745" y="350"/>
                    </a:lnTo>
                    <a:lnTo>
                      <a:pt x="736" y="173"/>
                    </a:lnTo>
                    <a:lnTo>
                      <a:pt x="739" y="130"/>
                    </a:lnTo>
                    <a:lnTo>
                      <a:pt x="715" y="124"/>
                    </a:lnTo>
                    <a:lnTo>
                      <a:pt x="717" y="202"/>
                    </a:lnTo>
                    <a:lnTo>
                      <a:pt x="717" y="276"/>
                    </a:lnTo>
                    <a:lnTo>
                      <a:pt x="713" y="354"/>
                    </a:lnTo>
                    <a:lnTo>
                      <a:pt x="713" y="3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2" name="Freeform 144"/>
              <p:cNvSpPr>
                <a:spLocks/>
              </p:cNvSpPr>
              <p:nvPr/>
            </p:nvSpPr>
            <p:spPr bwMode="auto">
              <a:xfrm>
                <a:off x="3187" y="2054"/>
                <a:ext cx="20" cy="55"/>
              </a:xfrm>
              <a:custGeom>
                <a:avLst/>
                <a:gdLst>
                  <a:gd name="T0" fmla="*/ 21 w 40"/>
                  <a:gd name="T1" fmla="*/ 21 h 110"/>
                  <a:gd name="T2" fmla="*/ 13 w 40"/>
                  <a:gd name="T3" fmla="*/ 40 h 110"/>
                  <a:gd name="T4" fmla="*/ 40 w 40"/>
                  <a:gd name="T5" fmla="*/ 110 h 110"/>
                  <a:gd name="T6" fmla="*/ 0 w 40"/>
                  <a:gd name="T7" fmla="*/ 55 h 110"/>
                  <a:gd name="T8" fmla="*/ 2 w 40"/>
                  <a:gd name="T9" fmla="*/ 25 h 110"/>
                  <a:gd name="T10" fmla="*/ 15 w 40"/>
                  <a:gd name="T11" fmla="*/ 0 h 110"/>
                  <a:gd name="T12" fmla="*/ 21 w 40"/>
                  <a:gd name="T13" fmla="*/ 21 h 110"/>
                  <a:gd name="T14" fmla="*/ 21 w 40"/>
                  <a:gd name="T15" fmla="*/ 2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10">
                    <a:moveTo>
                      <a:pt x="21" y="21"/>
                    </a:moveTo>
                    <a:lnTo>
                      <a:pt x="13" y="40"/>
                    </a:lnTo>
                    <a:lnTo>
                      <a:pt x="40" y="110"/>
                    </a:lnTo>
                    <a:lnTo>
                      <a:pt x="0" y="55"/>
                    </a:lnTo>
                    <a:lnTo>
                      <a:pt x="2" y="25"/>
                    </a:lnTo>
                    <a:lnTo>
                      <a:pt x="15" y="0"/>
                    </a:lnTo>
                    <a:lnTo>
                      <a:pt x="21" y="21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3" name="Freeform 145"/>
              <p:cNvSpPr>
                <a:spLocks/>
              </p:cNvSpPr>
              <p:nvPr/>
            </p:nvSpPr>
            <p:spPr bwMode="auto">
              <a:xfrm>
                <a:off x="3180" y="1985"/>
                <a:ext cx="123" cy="119"/>
              </a:xfrm>
              <a:custGeom>
                <a:avLst/>
                <a:gdLst>
                  <a:gd name="T0" fmla="*/ 51 w 247"/>
                  <a:gd name="T1" fmla="*/ 162 h 238"/>
                  <a:gd name="T2" fmla="*/ 146 w 247"/>
                  <a:gd name="T3" fmla="*/ 223 h 238"/>
                  <a:gd name="T4" fmla="*/ 203 w 247"/>
                  <a:gd name="T5" fmla="*/ 205 h 238"/>
                  <a:gd name="T6" fmla="*/ 108 w 247"/>
                  <a:gd name="T7" fmla="*/ 150 h 238"/>
                  <a:gd name="T8" fmla="*/ 89 w 247"/>
                  <a:gd name="T9" fmla="*/ 110 h 238"/>
                  <a:gd name="T10" fmla="*/ 152 w 247"/>
                  <a:gd name="T11" fmla="*/ 160 h 238"/>
                  <a:gd name="T12" fmla="*/ 247 w 247"/>
                  <a:gd name="T13" fmla="*/ 196 h 238"/>
                  <a:gd name="T14" fmla="*/ 179 w 247"/>
                  <a:gd name="T15" fmla="*/ 228 h 238"/>
                  <a:gd name="T16" fmla="*/ 148 w 247"/>
                  <a:gd name="T17" fmla="*/ 238 h 238"/>
                  <a:gd name="T18" fmla="*/ 25 w 247"/>
                  <a:gd name="T19" fmla="*/ 158 h 238"/>
                  <a:gd name="T20" fmla="*/ 0 w 247"/>
                  <a:gd name="T21" fmla="*/ 86 h 238"/>
                  <a:gd name="T22" fmla="*/ 0 w 247"/>
                  <a:gd name="T23" fmla="*/ 0 h 238"/>
                  <a:gd name="T24" fmla="*/ 47 w 247"/>
                  <a:gd name="T25" fmla="*/ 10 h 238"/>
                  <a:gd name="T26" fmla="*/ 15 w 247"/>
                  <a:gd name="T27" fmla="*/ 21 h 238"/>
                  <a:gd name="T28" fmla="*/ 21 w 247"/>
                  <a:gd name="T29" fmla="*/ 105 h 238"/>
                  <a:gd name="T30" fmla="*/ 51 w 247"/>
                  <a:gd name="T31" fmla="*/ 162 h 238"/>
                  <a:gd name="T32" fmla="*/ 51 w 247"/>
                  <a:gd name="T33" fmla="*/ 16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238">
                    <a:moveTo>
                      <a:pt x="51" y="162"/>
                    </a:moveTo>
                    <a:lnTo>
                      <a:pt x="146" y="223"/>
                    </a:lnTo>
                    <a:lnTo>
                      <a:pt x="203" y="205"/>
                    </a:lnTo>
                    <a:lnTo>
                      <a:pt x="108" y="150"/>
                    </a:lnTo>
                    <a:lnTo>
                      <a:pt x="89" y="110"/>
                    </a:lnTo>
                    <a:lnTo>
                      <a:pt x="152" y="160"/>
                    </a:lnTo>
                    <a:lnTo>
                      <a:pt x="247" y="196"/>
                    </a:lnTo>
                    <a:lnTo>
                      <a:pt x="179" y="228"/>
                    </a:lnTo>
                    <a:lnTo>
                      <a:pt x="148" y="238"/>
                    </a:lnTo>
                    <a:lnTo>
                      <a:pt x="25" y="158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47" y="10"/>
                    </a:lnTo>
                    <a:lnTo>
                      <a:pt x="15" y="21"/>
                    </a:lnTo>
                    <a:lnTo>
                      <a:pt x="21" y="105"/>
                    </a:lnTo>
                    <a:lnTo>
                      <a:pt x="51" y="162"/>
                    </a:lnTo>
                    <a:lnTo>
                      <a:pt x="51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4" name="Freeform 146"/>
              <p:cNvSpPr>
                <a:spLocks/>
              </p:cNvSpPr>
              <p:nvPr/>
            </p:nvSpPr>
            <p:spPr bwMode="auto">
              <a:xfrm>
                <a:off x="3253" y="2020"/>
                <a:ext cx="69" cy="52"/>
              </a:xfrm>
              <a:custGeom>
                <a:avLst/>
                <a:gdLst>
                  <a:gd name="T0" fmla="*/ 8 w 139"/>
                  <a:gd name="T1" fmla="*/ 53 h 102"/>
                  <a:gd name="T2" fmla="*/ 34 w 139"/>
                  <a:gd name="T3" fmla="*/ 87 h 102"/>
                  <a:gd name="T4" fmla="*/ 67 w 139"/>
                  <a:gd name="T5" fmla="*/ 102 h 102"/>
                  <a:gd name="T6" fmla="*/ 103 w 139"/>
                  <a:gd name="T7" fmla="*/ 102 h 102"/>
                  <a:gd name="T8" fmla="*/ 129 w 139"/>
                  <a:gd name="T9" fmla="*/ 93 h 102"/>
                  <a:gd name="T10" fmla="*/ 139 w 139"/>
                  <a:gd name="T11" fmla="*/ 51 h 102"/>
                  <a:gd name="T12" fmla="*/ 131 w 139"/>
                  <a:gd name="T13" fmla="*/ 19 h 102"/>
                  <a:gd name="T14" fmla="*/ 120 w 139"/>
                  <a:gd name="T15" fmla="*/ 62 h 102"/>
                  <a:gd name="T16" fmla="*/ 74 w 139"/>
                  <a:gd name="T17" fmla="*/ 66 h 102"/>
                  <a:gd name="T18" fmla="*/ 46 w 139"/>
                  <a:gd name="T19" fmla="*/ 38 h 102"/>
                  <a:gd name="T20" fmla="*/ 55 w 139"/>
                  <a:gd name="T21" fmla="*/ 22 h 102"/>
                  <a:gd name="T22" fmla="*/ 74 w 139"/>
                  <a:gd name="T23" fmla="*/ 19 h 102"/>
                  <a:gd name="T24" fmla="*/ 97 w 139"/>
                  <a:gd name="T25" fmla="*/ 28 h 102"/>
                  <a:gd name="T26" fmla="*/ 74 w 139"/>
                  <a:gd name="T27" fmla="*/ 3 h 102"/>
                  <a:gd name="T28" fmla="*/ 55 w 139"/>
                  <a:gd name="T29" fmla="*/ 0 h 102"/>
                  <a:gd name="T30" fmla="*/ 12 w 139"/>
                  <a:gd name="T31" fmla="*/ 0 h 102"/>
                  <a:gd name="T32" fmla="*/ 0 w 139"/>
                  <a:gd name="T33" fmla="*/ 17 h 102"/>
                  <a:gd name="T34" fmla="*/ 8 w 139"/>
                  <a:gd name="T35" fmla="*/ 53 h 102"/>
                  <a:gd name="T36" fmla="*/ 8 w 139"/>
                  <a:gd name="T37" fmla="*/ 5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102">
                    <a:moveTo>
                      <a:pt x="8" y="53"/>
                    </a:moveTo>
                    <a:lnTo>
                      <a:pt x="34" y="87"/>
                    </a:lnTo>
                    <a:lnTo>
                      <a:pt x="67" y="102"/>
                    </a:lnTo>
                    <a:lnTo>
                      <a:pt x="103" y="102"/>
                    </a:lnTo>
                    <a:lnTo>
                      <a:pt x="129" y="93"/>
                    </a:lnTo>
                    <a:lnTo>
                      <a:pt x="139" y="51"/>
                    </a:lnTo>
                    <a:lnTo>
                      <a:pt x="131" y="19"/>
                    </a:lnTo>
                    <a:lnTo>
                      <a:pt x="120" y="62"/>
                    </a:lnTo>
                    <a:lnTo>
                      <a:pt x="74" y="66"/>
                    </a:lnTo>
                    <a:lnTo>
                      <a:pt x="46" y="38"/>
                    </a:lnTo>
                    <a:lnTo>
                      <a:pt x="55" y="22"/>
                    </a:lnTo>
                    <a:lnTo>
                      <a:pt x="74" y="19"/>
                    </a:lnTo>
                    <a:lnTo>
                      <a:pt x="97" y="28"/>
                    </a:lnTo>
                    <a:lnTo>
                      <a:pt x="74" y="3"/>
                    </a:lnTo>
                    <a:lnTo>
                      <a:pt x="55" y="0"/>
                    </a:lnTo>
                    <a:lnTo>
                      <a:pt x="12" y="0"/>
                    </a:lnTo>
                    <a:lnTo>
                      <a:pt x="0" y="17"/>
                    </a:lnTo>
                    <a:lnTo>
                      <a:pt x="8" y="53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5" name="Freeform 147"/>
              <p:cNvSpPr>
                <a:spLocks/>
              </p:cNvSpPr>
              <p:nvPr/>
            </p:nvSpPr>
            <p:spPr bwMode="auto">
              <a:xfrm>
                <a:off x="3225" y="1996"/>
                <a:ext cx="76" cy="34"/>
              </a:xfrm>
              <a:custGeom>
                <a:avLst/>
                <a:gdLst>
                  <a:gd name="T0" fmla="*/ 152 w 152"/>
                  <a:gd name="T1" fmla="*/ 46 h 69"/>
                  <a:gd name="T2" fmla="*/ 86 w 152"/>
                  <a:gd name="T3" fmla="*/ 0 h 69"/>
                  <a:gd name="T4" fmla="*/ 48 w 152"/>
                  <a:gd name="T5" fmla="*/ 4 h 69"/>
                  <a:gd name="T6" fmla="*/ 55 w 152"/>
                  <a:gd name="T7" fmla="*/ 25 h 69"/>
                  <a:gd name="T8" fmla="*/ 0 w 152"/>
                  <a:gd name="T9" fmla="*/ 69 h 69"/>
                  <a:gd name="T10" fmla="*/ 51 w 152"/>
                  <a:gd name="T11" fmla="*/ 46 h 69"/>
                  <a:gd name="T12" fmla="*/ 82 w 152"/>
                  <a:gd name="T13" fmla="*/ 31 h 69"/>
                  <a:gd name="T14" fmla="*/ 152 w 152"/>
                  <a:gd name="T15" fmla="*/ 46 h 69"/>
                  <a:gd name="T16" fmla="*/ 152 w 152"/>
                  <a:gd name="T17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69">
                    <a:moveTo>
                      <a:pt x="152" y="46"/>
                    </a:moveTo>
                    <a:lnTo>
                      <a:pt x="86" y="0"/>
                    </a:lnTo>
                    <a:lnTo>
                      <a:pt x="48" y="4"/>
                    </a:lnTo>
                    <a:lnTo>
                      <a:pt x="55" y="25"/>
                    </a:lnTo>
                    <a:lnTo>
                      <a:pt x="0" y="69"/>
                    </a:lnTo>
                    <a:lnTo>
                      <a:pt x="51" y="46"/>
                    </a:lnTo>
                    <a:lnTo>
                      <a:pt x="82" y="31"/>
                    </a:lnTo>
                    <a:lnTo>
                      <a:pt x="152" y="46"/>
                    </a:lnTo>
                    <a:lnTo>
                      <a:pt x="15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6" name="Freeform 148"/>
              <p:cNvSpPr>
                <a:spLocks/>
              </p:cNvSpPr>
              <p:nvPr/>
            </p:nvSpPr>
            <p:spPr bwMode="auto">
              <a:xfrm>
                <a:off x="3214" y="1973"/>
                <a:ext cx="97" cy="44"/>
              </a:xfrm>
              <a:custGeom>
                <a:avLst/>
                <a:gdLst>
                  <a:gd name="T0" fmla="*/ 0 w 194"/>
                  <a:gd name="T1" fmla="*/ 90 h 90"/>
                  <a:gd name="T2" fmla="*/ 52 w 194"/>
                  <a:gd name="T3" fmla="*/ 16 h 90"/>
                  <a:gd name="T4" fmla="*/ 99 w 194"/>
                  <a:gd name="T5" fmla="*/ 0 h 90"/>
                  <a:gd name="T6" fmla="*/ 194 w 194"/>
                  <a:gd name="T7" fmla="*/ 46 h 90"/>
                  <a:gd name="T8" fmla="*/ 67 w 194"/>
                  <a:gd name="T9" fmla="*/ 21 h 90"/>
                  <a:gd name="T10" fmla="*/ 31 w 194"/>
                  <a:gd name="T11" fmla="*/ 78 h 90"/>
                  <a:gd name="T12" fmla="*/ 0 w 194"/>
                  <a:gd name="T13" fmla="*/ 90 h 90"/>
                  <a:gd name="T14" fmla="*/ 0 w 194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90">
                    <a:moveTo>
                      <a:pt x="0" y="90"/>
                    </a:moveTo>
                    <a:lnTo>
                      <a:pt x="52" y="16"/>
                    </a:lnTo>
                    <a:lnTo>
                      <a:pt x="99" y="0"/>
                    </a:lnTo>
                    <a:lnTo>
                      <a:pt x="194" y="46"/>
                    </a:lnTo>
                    <a:lnTo>
                      <a:pt x="67" y="21"/>
                    </a:lnTo>
                    <a:lnTo>
                      <a:pt x="31" y="78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7" name="Freeform 149"/>
              <p:cNvSpPr>
                <a:spLocks/>
              </p:cNvSpPr>
              <p:nvPr/>
            </p:nvSpPr>
            <p:spPr bwMode="auto">
              <a:xfrm>
                <a:off x="3191" y="1969"/>
                <a:ext cx="54" cy="35"/>
              </a:xfrm>
              <a:custGeom>
                <a:avLst/>
                <a:gdLst>
                  <a:gd name="T0" fmla="*/ 34 w 106"/>
                  <a:gd name="T1" fmla="*/ 70 h 70"/>
                  <a:gd name="T2" fmla="*/ 24 w 106"/>
                  <a:gd name="T3" fmla="*/ 19 h 70"/>
                  <a:gd name="T4" fmla="*/ 106 w 106"/>
                  <a:gd name="T5" fmla="*/ 30 h 70"/>
                  <a:gd name="T6" fmla="*/ 5 w 106"/>
                  <a:gd name="T7" fmla="*/ 0 h 70"/>
                  <a:gd name="T8" fmla="*/ 0 w 106"/>
                  <a:gd name="T9" fmla="*/ 36 h 70"/>
                  <a:gd name="T10" fmla="*/ 34 w 106"/>
                  <a:gd name="T11" fmla="*/ 70 h 70"/>
                  <a:gd name="T12" fmla="*/ 34 w 10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70">
                    <a:moveTo>
                      <a:pt x="34" y="70"/>
                    </a:moveTo>
                    <a:lnTo>
                      <a:pt x="24" y="19"/>
                    </a:lnTo>
                    <a:lnTo>
                      <a:pt x="106" y="30"/>
                    </a:lnTo>
                    <a:lnTo>
                      <a:pt x="5" y="0"/>
                    </a:lnTo>
                    <a:lnTo>
                      <a:pt x="0" y="36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8" name="Freeform 150"/>
              <p:cNvSpPr>
                <a:spLocks/>
              </p:cNvSpPr>
              <p:nvPr/>
            </p:nvSpPr>
            <p:spPr bwMode="auto">
              <a:xfrm>
                <a:off x="3263" y="2019"/>
                <a:ext cx="97" cy="72"/>
              </a:xfrm>
              <a:custGeom>
                <a:avLst/>
                <a:gdLst>
                  <a:gd name="T0" fmla="*/ 61 w 194"/>
                  <a:gd name="T1" fmla="*/ 135 h 142"/>
                  <a:gd name="T2" fmla="*/ 154 w 194"/>
                  <a:gd name="T3" fmla="*/ 142 h 142"/>
                  <a:gd name="T4" fmla="*/ 126 w 194"/>
                  <a:gd name="T5" fmla="*/ 131 h 142"/>
                  <a:gd name="T6" fmla="*/ 194 w 194"/>
                  <a:gd name="T7" fmla="*/ 117 h 142"/>
                  <a:gd name="T8" fmla="*/ 194 w 194"/>
                  <a:gd name="T9" fmla="*/ 41 h 142"/>
                  <a:gd name="T10" fmla="*/ 181 w 194"/>
                  <a:gd name="T11" fmla="*/ 53 h 142"/>
                  <a:gd name="T12" fmla="*/ 150 w 194"/>
                  <a:gd name="T13" fmla="*/ 0 h 142"/>
                  <a:gd name="T14" fmla="*/ 154 w 194"/>
                  <a:gd name="T15" fmla="*/ 53 h 142"/>
                  <a:gd name="T16" fmla="*/ 131 w 194"/>
                  <a:gd name="T17" fmla="*/ 98 h 142"/>
                  <a:gd name="T18" fmla="*/ 107 w 194"/>
                  <a:gd name="T19" fmla="*/ 117 h 142"/>
                  <a:gd name="T20" fmla="*/ 0 w 194"/>
                  <a:gd name="T21" fmla="*/ 108 h 142"/>
                  <a:gd name="T22" fmla="*/ 50 w 194"/>
                  <a:gd name="T23" fmla="*/ 129 h 142"/>
                  <a:gd name="T24" fmla="*/ 61 w 194"/>
                  <a:gd name="T25" fmla="*/ 135 h 142"/>
                  <a:gd name="T26" fmla="*/ 61 w 194"/>
                  <a:gd name="T27" fmla="*/ 1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42">
                    <a:moveTo>
                      <a:pt x="61" y="135"/>
                    </a:moveTo>
                    <a:lnTo>
                      <a:pt x="154" y="142"/>
                    </a:lnTo>
                    <a:lnTo>
                      <a:pt x="126" y="131"/>
                    </a:lnTo>
                    <a:lnTo>
                      <a:pt x="194" y="117"/>
                    </a:lnTo>
                    <a:lnTo>
                      <a:pt x="194" y="41"/>
                    </a:lnTo>
                    <a:lnTo>
                      <a:pt x="181" y="53"/>
                    </a:lnTo>
                    <a:lnTo>
                      <a:pt x="150" y="0"/>
                    </a:lnTo>
                    <a:lnTo>
                      <a:pt x="154" y="53"/>
                    </a:lnTo>
                    <a:lnTo>
                      <a:pt x="131" y="98"/>
                    </a:lnTo>
                    <a:lnTo>
                      <a:pt x="107" y="117"/>
                    </a:lnTo>
                    <a:lnTo>
                      <a:pt x="0" y="108"/>
                    </a:lnTo>
                    <a:lnTo>
                      <a:pt x="50" y="129"/>
                    </a:lnTo>
                    <a:lnTo>
                      <a:pt x="61" y="135"/>
                    </a:lnTo>
                    <a:lnTo>
                      <a:pt x="61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9" name="Freeform 151"/>
              <p:cNvSpPr>
                <a:spLocks/>
              </p:cNvSpPr>
              <p:nvPr/>
            </p:nvSpPr>
            <p:spPr bwMode="auto">
              <a:xfrm>
                <a:off x="3294" y="1954"/>
                <a:ext cx="95" cy="64"/>
              </a:xfrm>
              <a:custGeom>
                <a:avLst/>
                <a:gdLst>
                  <a:gd name="T0" fmla="*/ 0 w 190"/>
                  <a:gd name="T1" fmla="*/ 69 h 130"/>
                  <a:gd name="T2" fmla="*/ 49 w 190"/>
                  <a:gd name="T3" fmla="*/ 130 h 130"/>
                  <a:gd name="T4" fmla="*/ 44 w 190"/>
                  <a:gd name="T5" fmla="*/ 73 h 130"/>
                  <a:gd name="T6" fmla="*/ 106 w 190"/>
                  <a:gd name="T7" fmla="*/ 23 h 130"/>
                  <a:gd name="T8" fmla="*/ 190 w 190"/>
                  <a:gd name="T9" fmla="*/ 0 h 130"/>
                  <a:gd name="T10" fmla="*/ 84 w 190"/>
                  <a:gd name="T11" fmla="*/ 14 h 130"/>
                  <a:gd name="T12" fmla="*/ 30 w 190"/>
                  <a:gd name="T13" fmla="*/ 73 h 130"/>
                  <a:gd name="T14" fmla="*/ 0 w 190"/>
                  <a:gd name="T15" fmla="*/ 69 h 130"/>
                  <a:gd name="T16" fmla="*/ 0 w 190"/>
                  <a:gd name="T17" fmla="*/ 6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30">
                    <a:moveTo>
                      <a:pt x="0" y="69"/>
                    </a:moveTo>
                    <a:lnTo>
                      <a:pt x="49" y="130"/>
                    </a:lnTo>
                    <a:lnTo>
                      <a:pt x="44" y="73"/>
                    </a:lnTo>
                    <a:lnTo>
                      <a:pt x="106" y="23"/>
                    </a:lnTo>
                    <a:lnTo>
                      <a:pt x="190" y="0"/>
                    </a:lnTo>
                    <a:lnTo>
                      <a:pt x="84" y="14"/>
                    </a:lnTo>
                    <a:lnTo>
                      <a:pt x="30" y="73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0" name="Freeform 152"/>
              <p:cNvSpPr>
                <a:spLocks/>
              </p:cNvSpPr>
              <p:nvPr/>
            </p:nvSpPr>
            <p:spPr bwMode="auto">
              <a:xfrm>
                <a:off x="3337" y="1958"/>
                <a:ext cx="48" cy="124"/>
              </a:xfrm>
              <a:custGeom>
                <a:avLst/>
                <a:gdLst>
                  <a:gd name="T0" fmla="*/ 97 w 97"/>
                  <a:gd name="T1" fmla="*/ 0 h 249"/>
                  <a:gd name="T2" fmla="*/ 35 w 97"/>
                  <a:gd name="T3" fmla="*/ 88 h 249"/>
                  <a:gd name="T4" fmla="*/ 0 w 97"/>
                  <a:gd name="T5" fmla="*/ 48 h 249"/>
                  <a:gd name="T6" fmla="*/ 46 w 97"/>
                  <a:gd name="T7" fmla="*/ 249 h 249"/>
                  <a:gd name="T8" fmla="*/ 44 w 97"/>
                  <a:gd name="T9" fmla="*/ 108 h 249"/>
                  <a:gd name="T10" fmla="*/ 97 w 97"/>
                  <a:gd name="T11" fmla="*/ 0 h 249"/>
                  <a:gd name="T12" fmla="*/ 97 w 97"/>
                  <a:gd name="T1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249">
                    <a:moveTo>
                      <a:pt x="97" y="0"/>
                    </a:moveTo>
                    <a:lnTo>
                      <a:pt x="35" y="88"/>
                    </a:lnTo>
                    <a:lnTo>
                      <a:pt x="0" y="48"/>
                    </a:lnTo>
                    <a:lnTo>
                      <a:pt x="46" y="249"/>
                    </a:lnTo>
                    <a:lnTo>
                      <a:pt x="44" y="108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1" name="Freeform 153"/>
              <p:cNvSpPr>
                <a:spLocks/>
              </p:cNvSpPr>
              <p:nvPr/>
            </p:nvSpPr>
            <p:spPr bwMode="auto">
              <a:xfrm>
                <a:off x="3399" y="2048"/>
                <a:ext cx="52" cy="40"/>
              </a:xfrm>
              <a:custGeom>
                <a:avLst/>
                <a:gdLst>
                  <a:gd name="T0" fmla="*/ 0 w 105"/>
                  <a:gd name="T1" fmla="*/ 57 h 79"/>
                  <a:gd name="T2" fmla="*/ 48 w 105"/>
                  <a:gd name="T3" fmla="*/ 47 h 79"/>
                  <a:gd name="T4" fmla="*/ 105 w 105"/>
                  <a:gd name="T5" fmla="*/ 79 h 79"/>
                  <a:gd name="T6" fmla="*/ 63 w 105"/>
                  <a:gd name="T7" fmla="*/ 45 h 79"/>
                  <a:gd name="T8" fmla="*/ 32 w 105"/>
                  <a:gd name="T9" fmla="*/ 32 h 79"/>
                  <a:gd name="T10" fmla="*/ 10 w 105"/>
                  <a:gd name="T11" fmla="*/ 0 h 79"/>
                  <a:gd name="T12" fmla="*/ 10 w 105"/>
                  <a:gd name="T13" fmla="*/ 36 h 79"/>
                  <a:gd name="T14" fmla="*/ 0 w 105"/>
                  <a:gd name="T15" fmla="*/ 57 h 79"/>
                  <a:gd name="T16" fmla="*/ 0 w 105"/>
                  <a:gd name="T17" fmla="*/ 5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79">
                    <a:moveTo>
                      <a:pt x="0" y="57"/>
                    </a:moveTo>
                    <a:lnTo>
                      <a:pt x="48" y="47"/>
                    </a:lnTo>
                    <a:lnTo>
                      <a:pt x="105" y="79"/>
                    </a:lnTo>
                    <a:lnTo>
                      <a:pt x="63" y="45"/>
                    </a:lnTo>
                    <a:lnTo>
                      <a:pt x="32" y="32"/>
                    </a:lnTo>
                    <a:lnTo>
                      <a:pt x="10" y="0"/>
                    </a:lnTo>
                    <a:lnTo>
                      <a:pt x="10" y="36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2" name="Freeform 154"/>
              <p:cNvSpPr>
                <a:spLocks/>
              </p:cNvSpPr>
              <p:nvPr/>
            </p:nvSpPr>
            <p:spPr bwMode="auto">
              <a:xfrm>
                <a:off x="3215" y="2079"/>
                <a:ext cx="95" cy="76"/>
              </a:xfrm>
              <a:custGeom>
                <a:avLst/>
                <a:gdLst>
                  <a:gd name="T0" fmla="*/ 0 w 190"/>
                  <a:gd name="T1" fmla="*/ 0 h 152"/>
                  <a:gd name="T2" fmla="*/ 90 w 190"/>
                  <a:gd name="T3" fmla="*/ 105 h 152"/>
                  <a:gd name="T4" fmla="*/ 190 w 190"/>
                  <a:gd name="T5" fmla="*/ 152 h 152"/>
                  <a:gd name="T6" fmla="*/ 95 w 190"/>
                  <a:gd name="T7" fmla="*/ 133 h 152"/>
                  <a:gd name="T8" fmla="*/ 51 w 190"/>
                  <a:gd name="T9" fmla="*/ 82 h 152"/>
                  <a:gd name="T10" fmla="*/ 0 w 190"/>
                  <a:gd name="T11" fmla="*/ 0 h 152"/>
                  <a:gd name="T12" fmla="*/ 0 w 190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52">
                    <a:moveTo>
                      <a:pt x="0" y="0"/>
                    </a:moveTo>
                    <a:lnTo>
                      <a:pt x="90" y="105"/>
                    </a:lnTo>
                    <a:lnTo>
                      <a:pt x="190" y="152"/>
                    </a:lnTo>
                    <a:lnTo>
                      <a:pt x="95" y="133"/>
                    </a:lnTo>
                    <a:lnTo>
                      <a:pt x="51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3" name="Freeform 155"/>
              <p:cNvSpPr>
                <a:spLocks/>
              </p:cNvSpPr>
              <p:nvPr/>
            </p:nvSpPr>
            <p:spPr bwMode="auto">
              <a:xfrm>
                <a:off x="2977" y="2295"/>
                <a:ext cx="187" cy="121"/>
              </a:xfrm>
              <a:custGeom>
                <a:avLst/>
                <a:gdLst>
                  <a:gd name="T0" fmla="*/ 9 w 372"/>
                  <a:gd name="T1" fmla="*/ 167 h 241"/>
                  <a:gd name="T2" fmla="*/ 15 w 372"/>
                  <a:gd name="T3" fmla="*/ 188 h 241"/>
                  <a:gd name="T4" fmla="*/ 34 w 372"/>
                  <a:gd name="T5" fmla="*/ 201 h 241"/>
                  <a:gd name="T6" fmla="*/ 70 w 372"/>
                  <a:gd name="T7" fmla="*/ 190 h 241"/>
                  <a:gd name="T8" fmla="*/ 118 w 372"/>
                  <a:gd name="T9" fmla="*/ 154 h 241"/>
                  <a:gd name="T10" fmla="*/ 146 w 372"/>
                  <a:gd name="T11" fmla="*/ 99 h 241"/>
                  <a:gd name="T12" fmla="*/ 169 w 372"/>
                  <a:gd name="T13" fmla="*/ 42 h 241"/>
                  <a:gd name="T14" fmla="*/ 199 w 372"/>
                  <a:gd name="T15" fmla="*/ 0 h 241"/>
                  <a:gd name="T16" fmla="*/ 171 w 372"/>
                  <a:gd name="T17" fmla="*/ 59 h 241"/>
                  <a:gd name="T18" fmla="*/ 194 w 372"/>
                  <a:gd name="T19" fmla="*/ 70 h 241"/>
                  <a:gd name="T20" fmla="*/ 224 w 372"/>
                  <a:gd name="T21" fmla="*/ 64 h 241"/>
                  <a:gd name="T22" fmla="*/ 247 w 372"/>
                  <a:gd name="T23" fmla="*/ 47 h 241"/>
                  <a:gd name="T24" fmla="*/ 272 w 372"/>
                  <a:gd name="T25" fmla="*/ 44 h 241"/>
                  <a:gd name="T26" fmla="*/ 319 w 372"/>
                  <a:gd name="T27" fmla="*/ 40 h 241"/>
                  <a:gd name="T28" fmla="*/ 372 w 372"/>
                  <a:gd name="T29" fmla="*/ 72 h 241"/>
                  <a:gd name="T30" fmla="*/ 276 w 372"/>
                  <a:gd name="T31" fmla="*/ 55 h 241"/>
                  <a:gd name="T32" fmla="*/ 258 w 372"/>
                  <a:gd name="T33" fmla="*/ 66 h 241"/>
                  <a:gd name="T34" fmla="*/ 228 w 372"/>
                  <a:gd name="T35" fmla="*/ 89 h 241"/>
                  <a:gd name="T36" fmla="*/ 224 w 372"/>
                  <a:gd name="T37" fmla="*/ 110 h 241"/>
                  <a:gd name="T38" fmla="*/ 215 w 372"/>
                  <a:gd name="T39" fmla="*/ 146 h 241"/>
                  <a:gd name="T40" fmla="*/ 175 w 372"/>
                  <a:gd name="T41" fmla="*/ 133 h 241"/>
                  <a:gd name="T42" fmla="*/ 163 w 372"/>
                  <a:gd name="T43" fmla="*/ 118 h 241"/>
                  <a:gd name="T44" fmla="*/ 144 w 372"/>
                  <a:gd name="T45" fmla="*/ 137 h 241"/>
                  <a:gd name="T46" fmla="*/ 141 w 372"/>
                  <a:gd name="T47" fmla="*/ 163 h 241"/>
                  <a:gd name="T48" fmla="*/ 141 w 372"/>
                  <a:gd name="T49" fmla="*/ 177 h 241"/>
                  <a:gd name="T50" fmla="*/ 125 w 372"/>
                  <a:gd name="T51" fmla="*/ 171 h 241"/>
                  <a:gd name="T52" fmla="*/ 99 w 372"/>
                  <a:gd name="T53" fmla="*/ 186 h 241"/>
                  <a:gd name="T54" fmla="*/ 82 w 372"/>
                  <a:gd name="T55" fmla="*/ 209 h 241"/>
                  <a:gd name="T56" fmla="*/ 82 w 372"/>
                  <a:gd name="T57" fmla="*/ 241 h 241"/>
                  <a:gd name="T58" fmla="*/ 55 w 372"/>
                  <a:gd name="T59" fmla="*/ 236 h 241"/>
                  <a:gd name="T60" fmla="*/ 23 w 372"/>
                  <a:gd name="T61" fmla="*/ 217 h 241"/>
                  <a:gd name="T62" fmla="*/ 7 w 372"/>
                  <a:gd name="T63" fmla="*/ 199 h 241"/>
                  <a:gd name="T64" fmla="*/ 2 w 372"/>
                  <a:gd name="T65" fmla="*/ 173 h 241"/>
                  <a:gd name="T66" fmla="*/ 0 w 372"/>
                  <a:gd name="T67" fmla="*/ 150 h 241"/>
                  <a:gd name="T68" fmla="*/ 11 w 372"/>
                  <a:gd name="T69" fmla="*/ 129 h 241"/>
                  <a:gd name="T70" fmla="*/ 9 w 372"/>
                  <a:gd name="T71" fmla="*/ 167 h 241"/>
                  <a:gd name="T72" fmla="*/ 9 w 372"/>
                  <a:gd name="T73" fmla="*/ 1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241">
                    <a:moveTo>
                      <a:pt x="9" y="167"/>
                    </a:moveTo>
                    <a:lnTo>
                      <a:pt x="15" y="188"/>
                    </a:lnTo>
                    <a:lnTo>
                      <a:pt x="34" y="201"/>
                    </a:lnTo>
                    <a:lnTo>
                      <a:pt x="70" y="190"/>
                    </a:lnTo>
                    <a:lnTo>
                      <a:pt x="118" y="154"/>
                    </a:lnTo>
                    <a:lnTo>
                      <a:pt x="146" y="99"/>
                    </a:lnTo>
                    <a:lnTo>
                      <a:pt x="169" y="42"/>
                    </a:lnTo>
                    <a:lnTo>
                      <a:pt x="199" y="0"/>
                    </a:lnTo>
                    <a:lnTo>
                      <a:pt x="171" y="59"/>
                    </a:lnTo>
                    <a:lnTo>
                      <a:pt x="194" y="70"/>
                    </a:lnTo>
                    <a:lnTo>
                      <a:pt x="224" y="64"/>
                    </a:lnTo>
                    <a:lnTo>
                      <a:pt x="247" y="47"/>
                    </a:lnTo>
                    <a:lnTo>
                      <a:pt x="272" y="44"/>
                    </a:lnTo>
                    <a:lnTo>
                      <a:pt x="319" y="40"/>
                    </a:lnTo>
                    <a:lnTo>
                      <a:pt x="372" y="72"/>
                    </a:lnTo>
                    <a:lnTo>
                      <a:pt x="276" y="55"/>
                    </a:lnTo>
                    <a:lnTo>
                      <a:pt x="258" y="66"/>
                    </a:lnTo>
                    <a:lnTo>
                      <a:pt x="228" y="89"/>
                    </a:lnTo>
                    <a:lnTo>
                      <a:pt x="224" y="110"/>
                    </a:lnTo>
                    <a:lnTo>
                      <a:pt x="215" y="146"/>
                    </a:lnTo>
                    <a:lnTo>
                      <a:pt x="175" y="133"/>
                    </a:lnTo>
                    <a:lnTo>
                      <a:pt x="163" y="118"/>
                    </a:lnTo>
                    <a:lnTo>
                      <a:pt x="144" y="137"/>
                    </a:lnTo>
                    <a:lnTo>
                      <a:pt x="141" y="163"/>
                    </a:lnTo>
                    <a:lnTo>
                      <a:pt x="141" y="177"/>
                    </a:lnTo>
                    <a:lnTo>
                      <a:pt x="125" y="171"/>
                    </a:lnTo>
                    <a:lnTo>
                      <a:pt x="99" y="186"/>
                    </a:lnTo>
                    <a:lnTo>
                      <a:pt x="82" y="209"/>
                    </a:lnTo>
                    <a:lnTo>
                      <a:pt x="82" y="241"/>
                    </a:lnTo>
                    <a:lnTo>
                      <a:pt x="55" y="236"/>
                    </a:lnTo>
                    <a:lnTo>
                      <a:pt x="23" y="217"/>
                    </a:lnTo>
                    <a:lnTo>
                      <a:pt x="7" y="199"/>
                    </a:lnTo>
                    <a:lnTo>
                      <a:pt x="2" y="173"/>
                    </a:lnTo>
                    <a:lnTo>
                      <a:pt x="0" y="150"/>
                    </a:lnTo>
                    <a:lnTo>
                      <a:pt x="11" y="129"/>
                    </a:lnTo>
                    <a:lnTo>
                      <a:pt x="9" y="167"/>
                    </a:lnTo>
                    <a:lnTo>
                      <a:pt x="9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4" name="Freeform 156"/>
              <p:cNvSpPr>
                <a:spLocks/>
              </p:cNvSpPr>
              <p:nvPr/>
            </p:nvSpPr>
            <p:spPr bwMode="auto">
              <a:xfrm>
                <a:off x="2937" y="2228"/>
                <a:ext cx="266" cy="188"/>
              </a:xfrm>
              <a:custGeom>
                <a:avLst/>
                <a:gdLst>
                  <a:gd name="T0" fmla="*/ 390 w 532"/>
                  <a:gd name="T1" fmla="*/ 87 h 374"/>
                  <a:gd name="T2" fmla="*/ 348 w 532"/>
                  <a:gd name="T3" fmla="*/ 40 h 374"/>
                  <a:gd name="T4" fmla="*/ 302 w 532"/>
                  <a:gd name="T5" fmla="*/ 26 h 374"/>
                  <a:gd name="T6" fmla="*/ 280 w 532"/>
                  <a:gd name="T7" fmla="*/ 23 h 374"/>
                  <a:gd name="T8" fmla="*/ 261 w 532"/>
                  <a:gd name="T9" fmla="*/ 26 h 374"/>
                  <a:gd name="T10" fmla="*/ 238 w 532"/>
                  <a:gd name="T11" fmla="*/ 30 h 374"/>
                  <a:gd name="T12" fmla="*/ 209 w 532"/>
                  <a:gd name="T13" fmla="*/ 49 h 374"/>
                  <a:gd name="T14" fmla="*/ 167 w 532"/>
                  <a:gd name="T15" fmla="*/ 89 h 374"/>
                  <a:gd name="T16" fmla="*/ 127 w 532"/>
                  <a:gd name="T17" fmla="*/ 110 h 374"/>
                  <a:gd name="T18" fmla="*/ 91 w 532"/>
                  <a:gd name="T19" fmla="*/ 140 h 374"/>
                  <a:gd name="T20" fmla="*/ 70 w 532"/>
                  <a:gd name="T21" fmla="*/ 156 h 374"/>
                  <a:gd name="T22" fmla="*/ 57 w 532"/>
                  <a:gd name="T23" fmla="*/ 177 h 374"/>
                  <a:gd name="T24" fmla="*/ 23 w 532"/>
                  <a:gd name="T25" fmla="*/ 262 h 374"/>
                  <a:gd name="T26" fmla="*/ 0 w 532"/>
                  <a:gd name="T27" fmla="*/ 374 h 374"/>
                  <a:gd name="T28" fmla="*/ 8 w 532"/>
                  <a:gd name="T29" fmla="*/ 274 h 374"/>
                  <a:gd name="T30" fmla="*/ 57 w 532"/>
                  <a:gd name="T31" fmla="*/ 154 h 374"/>
                  <a:gd name="T32" fmla="*/ 80 w 532"/>
                  <a:gd name="T33" fmla="*/ 127 h 374"/>
                  <a:gd name="T34" fmla="*/ 156 w 532"/>
                  <a:gd name="T35" fmla="*/ 82 h 374"/>
                  <a:gd name="T36" fmla="*/ 219 w 532"/>
                  <a:gd name="T37" fmla="*/ 26 h 374"/>
                  <a:gd name="T38" fmla="*/ 245 w 532"/>
                  <a:gd name="T39" fmla="*/ 11 h 374"/>
                  <a:gd name="T40" fmla="*/ 287 w 532"/>
                  <a:gd name="T41" fmla="*/ 9 h 374"/>
                  <a:gd name="T42" fmla="*/ 348 w 532"/>
                  <a:gd name="T43" fmla="*/ 28 h 374"/>
                  <a:gd name="T44" fmla="*/ 399 w 532"/>
                  <a:gd name="T45" fmla="*/ 15 h 374"/>
                  <a:gd name="T46" fmla="*/ 532 w 532"/>
                  <a:gd name="T47" fmla="*/ 0 h 374"/>
                  <a:gd name="T48" fmla="*/ 378 w 532"/>
                  <a:gd name="T49" fmla="*/ 36 h 374"/>
                  <a:gd name="T50" fmla="*/ 378 w 532"/>
                  <a:gd name="T51" fmla="*/ 55 h 374"/>
                  <a:gd name="T52" fmla="*/ 390 w 532"/>
                  <a:gd name="T53" fmla="*/ 87 h 374"/>
                  <a:gd name="T54" fmla="*/ 390 w 532"/>
                  <a:gd name="T55" fmla="*/ 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2" h="374">
                    <a:moveTo>
                      <a:pt x="390" y="87"/>
                    </a:moveTo>
                    <a:lnTo>
                      <a:pt x="348" y="40"/>
                    </a:lnTo>
                    <a:lnTo>
                      <a:pt x="302" y="26"/>
                    </a:lnTo>
                    <a:lnTo>
                      <a:pt x="280" y="23"/>
                    </a:lnTo>
                    <a:lnTo>
                      <a:pt x="261" y="26"/>
                    </a:lnTo>
                    <a:lnTo>
                      <a:pt x="238" y="30"/>
                    </a:lnTo>
                    <a:lnTo>
                      <a:pt x="209" y="49"/>
                    </a:lnTo>
                    <a:lnTo>
                      <a:pt x="167" y="89"/>
                    </a:lnTo>
                    <a:lnTo>
                      <a:pt x="127" y="110"/>
                    </a:lnTo>
                    <a:lnTo>
                      <a:pt x="91" y="140"/>
                    </a:lnTo>
                    <a:lnTo>
                      <a:pt x="70" y="156"/>
                    </a:lnTo>
                    <a:lnTo>
                      <a:pt x="57" y="177"/>
                    </a:lnTo>
                    <a:lnTo>
                      <a:pt x="23" y="262"/>
                    </a:lnTo>
                    <a:lnTo>
                      <a:pt x="0" y="374"/>
                    </a:lnTo>
                    <a:lnTo>
                      <a:pt x="8" y="274"/>
                    </a:lnTo>
                    <a:lnTo>
                      <a:pt x="57" y="154"/>
                    </a:lnTo>
                    <a:lnTo>
                      <a:pt x="80" y="127"/>
                    </a:lnTo>
                    <a:lnTo>
                      <a:pt x="156" y="82"/>
                    </a:lnTo>
                    <a:lnTo>
                      <a:pt x="219" y="26"/>
                    </a:lnTo>
                    <a:lnTo>
                      <a:pt x="245" y="11"/>
                    </a:lnTo>
                    <a:lnTo>
                      <a:pt x="287" y="9"/>
                    </a:lnTo>
                    <a:lnTo>
                      <a:pt x="348" y="28"/>
                    </a:lnTo>
                    <a:lnTo>
                      <a:pt x="399" y="15"/>
                    </a:lnTo>
                    <a:lnTo>
                      <a:pt x="532" y="0"/>
                    </a:lnTo>
                    <a:lnTo>
                      <a:pt x="378" y="36"/>
                    </a:lnTo>
                    <a:lnTo>
                      <a:pt x="378" y="55"/>
                    </a:lnTo>
                    <a:lnTo>
                      <a:pt x="390" y="87"/>
                    </a:lnTo>
                    <a:lnTo>
                      <a:pt x="39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5" name="Freeform 157"/>
              <p:cNvSpPr>
                <a:spLocks/>
              </p:cNvSpPr>
              <p:nvPr/>
            </p:nvSpPr>
            <p:spPr bwMode="auto">
              <a:xfrm>
                <a:off x="2969" y="2255"/>
                <a:ext cx="67" cy="134"/>
              </a:xfrm>
              <a:custGeom>
                <a:avLst/>
                <a:gdLst>
                  <a:gd name="T0" fmla="*/ 135 w 135"/>
                  <a:gd name="T1" fmla="*/ 0 h 268"/>
                  <a:gd name="T2" fmla="*/ 101 w 135"/>
                  <a:gd name="T3" fmla="*/ 42 h 268"/>
                  <a:gd name="T4" fmla="*/ 93 w 135"/>
                  <a:gd name="T5" fmla="*/ 91 h 268"/>
                  <a:gd name="T6" fmla="*/ 87 w 135"/>
                  <a:gd name="T7" fmla="*/ 131 h 268"/>
                  <a:gd name="T8" fmla="*/ 76 w 135"/>
                  <a:gd name="T9" fmla="*/ 164 h 268"/>
                  <a:gd name="T10" fmla="*/ 57 w 135"/>
                  <a:gd name="T11" fmla="*/ 186 h 268"/>
                  <a:gd name="T12" fmla="*/ 36 w 135"/>
                  <a:gd name="T13" fmla="*/ 207 h 268"/>
                  <a:gd name="T14" fmla="*/ 24 w 135"/>
                  <a:gd name="T15" fmla="*/ 226 h 268"/>
                  <a:gd name="T16" fmla="*/ 19 w 135"/>
                  <a:gd name="T17" fmla="*/ 268 h 268"/>
                  <a:gd name="T18" fmla="*/ 0 w 135"/>
                  <a:gd name="T19" fmla="*/ 198 h 268"/>
                  <a:gd name="T20" fmla="*/ 17 w 135"/>
                  <a:gd name="T21" fmla="*/ 207 h 268"/>
                  <a:gd name="T22" fmla="*/ 57 w 135"/>
                  <a:gd name="T23" fmla="*/ 164 h 268"/>
                  <a:gd name="T24" fmla="*/ 66 w 135"/>
                  <a:gd name="T25" fmla="*/ 139 h 268"/>
                  <a:gd name="T26" fmla="*/ 55 w 135"/>
                  <a:gd name="T27" fmla="*/ 95 h 268"/>
                  <a:gd name="T28" fmla="*/ 76 w 135"/>
                  <a:gd name="T29" fmla="*/ 106 h 268"/>
                  <a:gd name="T30" fmla="*/ 78 w 135"/>
                  <a:gd name="T31" fmla="*/ 76 h 268"/>
                  <a:gd name="T32" fmla="*/ 78 w 135"/>
                  <a:gd name="T33" fmla="*/ 46 h 268"/>
                  <a:gd name="T34" fmla="*/ 135 w 135"/>
                  <a:gd name="T35" fmla="*/ 0 h 268"/>
                  <a:gd name="T36" fmla="*/ 135 w 135"/>
                  <a:gd name="T3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5" h="268">
                    <a:moveTo>
                      <a:pt x="135" y="0"/>
                    </a:moveTo>
                    <a:lnTo>
                      <a:pt x="101" y="42"/>
                    </a:lnTo>
                    <a:lnTo>
                      <a:pt x="93" y="91"/>
                    </a:lnTo>
                    <a:lnTo>
                      <a:pt x="87" y="131"/>
                    </a:lnTo>
                    <a:lnTo>
                      <a:pt x="76" y="164"/>
                    </a:lnTo>
                    <a:lnTo>
                      <a:pt x="57" y="186"/>
                    </a:lnTo>
                    <a:lnTo>
                      <a:pt x="36" y="207"/>
                    </a:lnTo>
                    <a:lnTo>
                      <a:pt x="24" y="226"/>
                    </a:lnTo>
                    <a:lnTo>
                      <a:pt x="19" y="268"/>
                    </a:lnTo>
                    <a:lnTo>
                      <a:pt x="0" y="198"/>
                    </a:lnTo>
                    <a:lnTo>
                      <a:pt x="17" y="207"/>
                    </a:lnTo>
                    <a:lnTo>
                      <a:pt x="57" y="164"/>
                    </a:lnTo>
                    <a:lnTo>
                      <a:pt x="66" y="139"/>
                    </a:lnTo>
                    <a:lnTo>
                      <a:pt x="55" y="95"/>
                    </a:lnTo>
                    <a:lnTo>
                      <a:pt x="76" y="106"/>
                    </a:lnTo>
                    <a:lnTo>
                      <a:pt x="78" y="76"/>
                    </a:lnTo>
                    <a:lnTo>
                      <a:pt x="78" y="46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6" name="Freeform 158"/>
              <p:cNvSpPr>
                <a:spLocks/>
              </p:cNvSpPr>
              <p:nvPr/>
            </p:nvSpPr>
            <p:spPr bwMode="auto">
              <a:xfrm>
                <a:off x="2952" y="2359"/>
                <a:ext cx="43" cy="98"/>
              </a:xfrm>
              <a:custGeom>
                <a:avLst/>
                <a:gdLst>
                  <a:gd name="T0" fmla="*/ 62 w 87"/>
                  <a:gd name="T1" fmla="*/ 65 h 196"/>
                  <a:gd name="T2" fmla="*/ 45 w 87"/>
                  <a:gd name="T3" fmla="*/ 91 h 196"/>
                  <a:gd name="T4" fmla="*/ 83 w 87"/>
                  <a:gd name="T5" fmla="*/ 137 h 196"/>
                  <a:gd name="T6" fmla="*/ 87 w 87"/>
                  <a:gd name="T7" fmla="*/ 162 h 196"/>
                  <a:gd name="T8" fmla="*/ 79 w 87"/>
                  <a:gd name="T9" fmla="*/ 185 h 196"/>
                  <a:gd name="T10" fmla="*/ 55 w 87"/>
                  <a:gd name="T11" fmla="*/ 196 h 196"/>
                  <a:gd name="T12" fmla="*/ 68 w 87"/>
                  <a:gd name="T13" fmla="*/ 173 h 196"/>
                  <a:gd name="T14" fmla="*/ 70 w 87"/>
                  <a:gd name="T15" fmla="*/ 158 h 196"/>
                  <a:gd name="T16" fmla="*/ 70 w 87"/>
                  <a:gd name="T17" fmla="*/ 154 h 196"/>
                  <a:gd name="T18" fmla="*/ 70 w 87"/>
                  <a:gd name="T19" fmla="*/ 150 h 196"/>
                  <a:gd name="T20" fmla="*/ 70 w 87"/>
                  <a:gd name="T21" fmla="*/ 148 h 196"/>
                  <a:gd name="T22" fmla="*/ 70 w 87"/>
                  <a:gd name="T23" fmla="*/ 148 h 196"/>
                  <a:gd name="T24" fmla="*/ 70 w 87"/>
                  <a:gd name="T25" fmla="*/ 147 h 196"/>
                  <a:gd name="T26" fmla="*/ 47 w 87"/>
                  <a:gd name="T27" fmla="*/ 114 h 196"/>
                  <a:gd name="T28" fmla="*/ 0 w 87"/>
                  <a:gd name="T29" fmla="*/ 84 h 196"/>
                  <a:gd name="T30" fmla="*/ 34 w 87"/>
                  <a:gd name="T31" fmla="*/ 82 h 196"/>
                  <a:gd name="T32" fmla="*/ 43 w 87"/>
                  <a:gd name="T33" fmla="*/ 46 h 196"/>
                  <a:gd name="T34" fmla="*/ 55 w 87"/>
                  <a:gd name="T35" fmla="*/ 0 h 196"/>
                  <a:gd name="T36" fmla="*/ 62 w 87"/>
                  <a:gd name="T37" fmla="*/ 65 h 196"/>
                  <a:gd name="T38" fmla="*/ 62 w 87"/>
                  <a:gd name="T39" fmla="*/ 6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96">
                    <a:moveTo>
                      <a:pt x="62" y="65"/>
                    </a:moveTo>
                    <a:lnTo>
                      <a:pt x="45" y="91"/>
                    </a:lnTo>
                    <a:lnTo>
                      <a:pt x="83" y="137"/>
                    </a:lnTo>
                    <a:lnTo>
                      <a:pt x="87" y="162"/>
                    </a:lnTo>
                    <a:lnTo>
                      <a:pt x="79" y="185"/>
                    </a:lnTo>
                    <a:lnTo>
                      <a:pt x="55" y="196"/>
                    </a:lnTo>
                    <a:lnTo>
                      <a:pt x="68" y="173"/>
                    </a:lnTo>
                    <a:lnTo>
                      <a:pt x="70" y="158"/>
                    </a:lnTo>
                    <a:lnTo>
                      <a:pt x="70" y="154"/>
                    </a:lnTo>
                    <a:lnTo>
                      <a:pt x="70" y="150"/>
                    </a:lnTo>
                    <a:lnTo>
                      <a:pt x="70" y="148"/>
                    </a:lnTo>
                    <a:lnTo>
                      <a:pt x="70" y="148"/>
                    </a:lnTo>
                    <a:lnTo>
                      <a:pt x="70" y="147"/>
                    </a:lnTo>
                    <a:lnTo>
                      <a:pt x="47" y="114"/>
                    </a:lnTo>
                    <a:lnTo>
                      <a:pt x="0" y="84"/>
                    </a:lnTo>
                    <a:lnTo>
                      <a:pt x="34" y="82"/>
                    </a:lnTo>
                    <a:lnTo>
                      <a:pt x="43" y="46"/>
                    </a:lnTo>
                    <a:lnTo>
                      <a:pt x="55" y="0"/>
                    </a:lnTo>
                    <a:lnTo>
                      <a:pt x="62" y="65"/>
                    </a:lnTo>
                    <a:lnTo>
                      <a:pt x="6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7" name="Freeform 159"/>
              <p:cNvSpPr>
                <a:spLocks/>
              </p:cNvSpPr>
              <p:nvPr/>
            </p:nvSpPr>
            <p:spPr bwMode="auto">
              <a:xfrm>
                <a:off x="2937" y="2364"/>
                <a:ext cx="48" cy="93"/>
              </a:xfrm>
              <a:custGeom>
                <a:avLst/>
                <a:gdLst>
                  <a:gd name="T0" fmla="*/ 97 w 97"/>
                  <a:gd name="T1" fmla="*/ 163 h 184"/>
                  <a:gd name="T2" fmla="*/ 61 w 97"/>
                  <a:gd name="T3" fmla="*/ 175 h 184"/>
                  <a:gd name="T4" fmla="*/ 17 w 97"/>
                  <a:gd name="T5" fmla="*/ 121 h 184"/>
                  <a:gd name="T6" fmla="*/ 12 w 97"/>
                  <a:gd name="T7" fmla="*/ 74 h 184"/>
                  <a:gd name="T8" fmla="*/ 19 w 97"/>
                  <a:gd name="T9" fmla="*/ 17 h 184"/>
                  <a:gd name="T10" fmla="*/ 12 w 97"/>
                  <a:gd name="T11" fmla="*/ 0 h 184"/>
                  <a:gd name="T12" fmla="*/ 4 w 97"/>
                  <a:gd name="T13" fmla="*/ 47 h 184"/>
                  <a:gd name="T14" fmla="*/ 0 w 97"/>
                  <a:gd name="T15" fmla="*/ 104 h 184"/>
                  <a:gd name="T16" fmla="*/ 6 w 97"/>
                  <a:gd name="T17" fmla="*/ 127 h 184"/>
                  <a:gd name="T18" fmla="*/ 38 w 97"/>
                  <a:gd name="T19" fmla="*/ 163 h 184"/>
                  <a:gd name="T20" fmla="*/ 59 w 97"/>
                  <a:gd name="T21" fmla="*/ 184 h 184"/>
                  <a:gd name="T22" fmla="*/ 95 w 97"/>
                  <a:gd name="T23" fmla="*/ 184 h 184"/>
                  <a:gd name="T24" fmla="*/ 97 w 97"/>
                  <a:gd name="T25" fmla="*/ 163 h 184"/>
                  <a:gd name="T26" fmla="*/ 97 w 97"/>
                  <a:gd name="T27" fmla="*/ 16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184">
                    <a:moveTo>
                      <a:pt x="97" y="163"/>
                    </a:moveTo>
                    <a:lnTo>
                      <a:pt x="61" y="175"/>
                    </a:lnTo>
                    <a:lnTo>
                      <a:pt x="17" y="121"/>
                    </a:lnTo>
                    <a:lnTo>
                      <a:pt x="12" y="74"/>
                    </a:lnTo>
                    <a:lnTo>
                      <a:pt x="19" y="17"/>
                    </a:lnTo>
                    <a:lnTo>
                      <a:pt x="12" y="0"/>
                    </a:lnTo>
                    <a:lnTo>
                      <a:pt x="4" y="47"/>
                    </a:lnTo>
                    <a:lnTo>
                      <a:pt x="0" y="104"/>
                    </a:lnTo>
                    <a:lnTo>
                      <a:pt x="6" y="127"/>
                    </a:lnTo>
                    <a:lnTo>
                      <a:pt x="38" y="163"/>
                    </a:lnTo>
                    <a:lnTo>
                      <a:pt x="59" y="184"/>
                    </a:lnTo>
                    <a:lnTo>
                      <a:pt x="95" y="184"/>
                    </a:lnTo>
                    <a:lnTo>
                      <a:pt x="97" y="163"/>
                    </a:lnTo>
                    <a:lnTo>
                      <a:pt x="97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8" name="Freeform 160"/>
              <p:cNvSpPr>
                <a:spLocks/>
              </p:cNvSpPr>
              <p:nvPr/>
            </p:nvSpPr>
            <p:spPr bwMode="auto">
              <a:xfrm>
                <a:off x="2987" y="2406"/>
                <a:ext cx="52" cy="51"/>
              </a:xfrm>
              <a:custGeom>
                <a:avLst/>
                <a:gdLst>
                  <a:gd name="T0" fmla="*/ 9 w 104"/>
                  <a:gd name="T1" fmla="*/ 67 h 101"/>
                  <a:gd name="T2" fmla="*/ 47 w 104"/>
                  <a:gd name="T3" fmla="*/ 82 h 101"/>
                  <a:gd name="T4" fmla="*/ 87 w 104"/>
                  <a:gd name="T5" fmla="*/ 71 h 101"/>
                  <a:gd name="T6" fmla="*/ 91 w 104"/>
                  <a:gd name="T7" fmla="*/ 44 h 101"/>
                  <a:gd name="T8" fmla="*/ 80 w 104"/>
                  <a:gd name="T9" fmla="*/ 31 h 101"/>
                  <a:gd name="T10" fmla="*/ 47 w 104"/>
                  <a:gd name="T11" fmla="*/ 17 h 101"/>
                  <a:gd name="T12" fmla="*/ 9 w 104"/>
                  <a:gd name="T13" fmla="*/ 12 h 101"/>
                  <a:gd name="T14" fmla="*/ 0 w 104"/>
                  <a:gd name="T15" fmla="*/ 2 h 101"/>
                  <a:gd name="T16" fmla="*/ 61 w 104"/>
                  <a:gd name="T17" fmla="*/ 0 h 101"/>
                  <a:gd name="T18" fmla="*/ 78 w 104"/>
                  <a:gd name="T19" fmla="*/ 17 h 101"/>
                  <a:gd name="T20" fmla="*/ 104 w 104"/>
                  <a:gd name="T21" fmla="*/ 36 h 101"/>
                  <a:gd name="T22" fmla="*/ 104 w 104"/>
                  <a:gd name="T23" fmla="*/ 61 h 101"/>
                  <a:gd name="T24" fmla="*/ 93 w 104"/>
                  <a:gd name="T25" fmla="*/ 78 h 101"/>
                  <a:gd name="T26" fmla="*/ 78 w 104"/>
                  <a:gd name="T27" fmla="*/ 92 h 101"/>
                  <a:gd name="T28" fmla="*/ 49 w 104"/>
                  <a:gd name="T29" fmla="*/ 101 h 101"/>
                  <a:gd name="T30" fmla="*/ 28 w 104"/>
                  <a:gd name="T31" fmla="*/ 88 h 101"/>
                  <a:gd name="T32" fmla="*/ 0 w 104"/>
                  <a:gd name="T33" fmla="*/ 80 h 101"/>
                  <a:gd name="T34" fmla="*/ 9 w 104"/>
                  <a:gd name="T35" fmla="*/ 67 h 101"/>
                  <a:gd name="T36" fmla="*/ 9 w 104"/>
                  <a:gd name="T37" fmla="*/ 6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101">
                    <a:moveTo>
                      <a:pt x="9" y="67"/>
                    </a:moveTo>
                    <a:lnTo>
                      <a:pt x="47" y="82"/>
                    </a:lnTo>
                    <a:lnTo>
                      <a:pt x="87" y="71"/>
                    </a:lnTo>
                    <a:lnTo>
                      <a:pt x="91" y="44"/>
                    </a:lnTo>
                    <a:lnTo>
                      <a:pt x="80" y="31"/>
                    </a:lnTo>
                    <a:lnTo>
                      <a:pt x="47" y="17"/>
                    </a:lnTo>
                    <a:lnTo>
                      <a:pt x="9" y="12"/>
                    </a:lnTo>
                    <a:lnTo>
                      <a:pt x="0" y="2"/>
                    </a:lnTo>
                    <a:lnTo>
                      <a:pt x="61" y="0"/>
                    </a:lnTo>
                    <a:lnTo>
                      <a:pt x="78" y="17"/>
                    </a:lnTo>
                    <a:lnTo>
                      <a:pt x="104" y="36"/>
                    </a:lnTo>
                    <a:lnTo>
                      <a:pt x="104" y="61"/>
                    </a:lnTo>
                    <a:lnTo>
                      <a:pt x="93" y="78"/>
                    </a:lnTo>
                    <a:lnTo>
                      <a:pt x="78" y="92"/>
                    </a:lnTo>
                    <a:lnTo>
                      <a:pt x="49" y="101"/>
                    </a:lnTo>
                    <a:lnTo>
                      <a:pt x="28" y="88"/>
                    </a:lnTo>
                    <a:lnTo>
                      <a:pt x="0" y="80"/>
                    </a:lnTo>
                    <a:lnTo>
                      <a:pt x="9" y="67"/>
                    </a:lnTo>
                    <a:lnTo>
                      <a:pt x="9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9" name="Freeform 161"/>
              <p:cNvSpPr>
                <a:spLocks/>
              </p:cNvSpPr>
              <p:nvPr/>
            </p:nvSpPr>
            <p:spPr bwMode="auto">
              <a:xfrm>
                <a:off x="3036" y="2375"/>
                <a:ext cx="37" cy="48"/>
              </a:xfrm>
              <a:custGeom>
                <a:avLst/>
                <a:gdLst>
                  <a:gd name="T0" fmla="*/ 0 w 74"/>
                  <a:gd name="T1" fmla="*/ 19 h 96"/>
                  <a:gd name="T2" fmla="*/ 30 w 74"/>
                  <a:gd name="T3" fmla="*/ 20 h 96"/>
                  <a:gd name="T4" fmla="*/ 57 w 74"/>
                  <a:gd name="T5" fmla="*/ 41 h 96"/>
                  <a:gd name="T6" fmla="*/ 62 w 74"/>
                  <a:gd name="T7" fmla="*/ 64 h 96"/>
                  <a:gd name="T8" fmla="*/ 53 w 74"/>
                  <a:gd name="T9" fmla="*/ 81 h 96"/>
                  <a:gd name="T10" fmla="*/ 11 w 74"/>
                  <a:gd name="T11" fmla="*/ 96 h 96"/>
                  <a:gd name="T12" fmla="*/ 57 w 74"/>
                  <a:gd name="T13" fmla="*/ 93 h 96"/>
                  <a:gd name="T14" fmla="*/ 72 w 74"/>
                  <a:gd name="T15" fmla="*/ 77 h 96"/>
                  <a:gd name="T16" fmla="*/ 74 w 74"/>
                  <a:gd name="T17" fmla="*/ 57 h 96"/>
                  <a:gd name="T18" fmla="*/ 62 w 74"/>
                  <a:gd name="T19" fmla="*/ 38 h 96"/>
                  <a:gd name="T20" fmla="*/ 49 w 74"/>
                  <a:gd name="T21" fmla="*/ 26 h 96"/>
                  <a:gd name="T22" fmla="*/ 2 w 74"/>
                  <a:gd name="T23" fmla="*/ 0 h 96"/>
                  <a:gd name="T24" fmla="*/ 0 w 74"/>
                  <a:gd name="T25" fmla="*/ 19 h 96"/>
                  <a:gd name="T26" fmla="*/ 0 w 74"/>
                  <a:gd name="T27" fmla="*/ 1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96">
                    <a:moveTo>
                      <a:pt x="0" y="19"/>
                    </a:moveTo>
                    <a:lnTo>
                      <a:pt x="30" y="20"/>
                    </a:lnTo>
                    <a:lnTo>
                      <a:pt x="57" y="41"/>
                    </a:lnTo>
                    <a:lnTo>
                      <a:pt x="62" y="64"/>
                    </a:lnTo>
                    <a:lnTo>
                      <a:pt x="53" y="81"/>
                    </a:lnTo>
                    <a:lnTo>
                      <a:pt x="11" y="96"/>
                    </a:lnTo>
                    <a:lnTo>
                      <a:pt x="57" y="93"/>
                    </a:lnTo>
                    <a:lnTo>
                      <a:pt x="72" y="77"/>
                    </a:lnTo>
                    <a:lnTo>
                      <a:pt x="74" y="57"/>
                    </a:lnTo>
                    <a:lnTo>
                      <a:pt x="62" y="38"/>
                    </a:lnTo>
                    <a:lnTo>
                      <a:pt x="49" y="26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0" name="Freeform 162"/>
              <p:cNvSpPr>
                <a:spLocks/>
              </p:cNvSpPr>
              <p:nvPr/>
            </p:nvSpPr>
            <p:spPr bwMode="auto">
              <a:xfrm>
                <a:off x="3032" y="2416"/>
                <a:ext cx="40" cy="10"/>
              </a:xfrm>
              <a:custGeom>
                <a:avLst/>
                <a:gdLst>
                  <a:gd name="T0" fmla="*/ 0 w 80"/>
                  <a:gd name="T1" fmla="*/ 12 h 21"/>
                  <a:gd name="T2" fmla="*/ 31 w 80"/>
                  <a:gd name="T3" fmla="*/ 12 h 21"/>
                  <a:gd name="T4" fmla="*/ 67 w 80"/>
                  <a:gd name="T5" fmla="*/ 0 h 21"/>
                  <a:gd name="T6" fmla="*/ 80 w 80"/>
                  <a:gd name="T7" fmla="*/ 2 h 21"/>
                  <a:gd name="T8" fmla="*/ 53 w 80"/>
                  <a:gd name="T9" fmla="*/ 15 h 21"/>
                  <a:gd name="T10" fmla="*/ 25 w 80"/>
                  <a:gd name="T11" fmla="*/ 19 h 21"/>
                  <a:gd name="T12" fmla="*/ 4 w 80"/>
                  <a:gd name="T13" fmla="*/ 21 h 21"/>
                  <a:gd name="T14" fmla="*/ 0 w 80"/>
                  <a:gd name="T15" fmla="*/ 12 h 21"/>
                  <a:gd name="T16" fmla="*/ 0 w 80"/>
                  <a:gd name="T17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21">
                    <a:moveTo>
                      <a:pt x="0" y="12"/>
                    </a:moveTo>
                    <a:lnTo>
                      <a:pt x="31" y="1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53" y="15"/>
                    </a:lnTo>
                    <a:lnTo>
                      <a:pt x="25" y="19"/>
                    </a:lnTo>
                    <a:lnTo>
                      <a:pt x="4" y="21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1" name="Freeform 163"/>
              <p:cNvSpPr>
                <a:spLocks/>
              </p:cNvSpPr>
              <p:nvPr/>
            </p:nvSpPr>
            <p:spPr bwMode="auto">
              <a:xfrm>
                <a:off x="3405" y="1456"/>
                <a:ext cx="447" cy="649"/>
              </a:xfrm>
              <a:custGeom>
                <a:avLst/>
                <a:gdLst>
                  <a:gd name="T0" fmla="*/ 360 w 894"/>
                  <a:gd name="T1" fmla="*/ 0 h 1299"/>
                  <a:gd name="T2" fmla="*/ 388 w 894"/>
                  <a:gd name="T3" fmla="*/ 21 h 1299"/>
                  <a:gd name="T4" fmla="*/ 411 w 894"/>
                  <a:gd name="T5" fmla="*/ 63 h 1299"/>
                  <a:gd name="T6" fmla="*/ 343 w 894"/>
                  <a:gd name="T7" fmla="*/ 248 h 1299"/>
                  <a:gd name="T8" fmla="*/ 227 w 894"/>
                  <a:gd name="T9" fmla="*/ 554 h 1299"/>
                  <a:gd name="T10" fmla="*/ 0 w 894"/>
                  <a:gd name="T11" fmla="*/ 1164 h 1299"/>
                  <a:gd name="T12" fmla="*/ 40 w 894"/>
                  <a:gd name="T13" fmla="*/ 1160 h 1299"/>
                  <a:gd name="T14" fmla="*/ 154 w 894"/>
                  <a:gd name="T15" fmla="*/ 1228 h 1299"/>
                  <a:gd name="T16" fmla="*/ 217 w 894"/>
                  <a:gd name="T17" fmla="*/ 1280 h 1299"/>
                  <a:gd name="T18" fmla="*/ 335 w 894"/>
                  <a:gd name="T19" fmla="*/ 1299 h 1299"/>
                  <a:gd name="T20" fmla="*/ 394 w 894"/>
                  <a:gd name="T21" fmla="*/ 1299 h 1299"/>
                  <a:gd name="T22" fmla="*/ 363 w 894"/>
                  <a:gd name="T23" fmla="*/ 998 h 1299"/>
                  <a:gd name="T24" fmla="*/ 419 w 894"/>
                  <a:gd name="T25" fmla="*/ 926 h 1299"/>
                  <a:gd name="T26" fmla="*/ 419 w 894"/>
                  <a:gd name="T27" fmla="*/ 888 h 1299"/>
                  <a:gd name="T28" fmla="*/ 483 w 894"/>
                  <a:gd name="T29" fmla="*/ 894 h 1299"/>
                  <a:gd name="T30" fmla="*/ 535 w 894"/>
                  <a:gd name="T31" fmla="*/ 865 h 1299"/>
                  <a:gd name="T32" fmla="*/ 578 w 894"/>
                  <a:gd name="T33" fmla="*/ 890 h 1299"/>
                  <a:gd name="T34" fmla="*/ 546 w 894"/>
                  <a:gd name="T35" fmla="*/ 919 h 1299"/>
                  <a:gd name="T36" fmla="*/ 626 w 894"/>
                  <a:gd name="T37" fmla="*/ 879 h 1299"/>
                  <a:gd name="T38" fmla="*/ 664 w 894"/>
                  <a:gd name="T39" fmla="*/ 844 h 1299"/>
                  <a:gd name="T40" fmla="*/ 677 w 894"/>
                  <a:gd name="T41" fmla="*/ 901 h 1299"/>
                  <a:gd name="T42" fmla="*/ 744 w 894"/>
                  <a:gd name="T43" fmla="*/ 1050 h 1299"/>
                  <a:gd name="T44" fmla="*/ 799 w 894"/>
                  <a:gd name="T45" fmla="*/ 879 h 1299"/>
                  <a:gd name="T46" fmla="*/ 784 w 894"/>
                  <a:gd name="T47" fmla="*/ 603 h 1299"/>
                  <a:gd name="T48" fmla="*/ 835 w 894"/>
                  <a:gd name="T49" fmla="*/ 402 h 1299"/>
                  <a:gd name="T50" fmla="*/ 894 w 894"/>
                  <a:gd name="T51" fmla="*/ 335 h 1299"/>
                  <a:gd name="T52" fmla="*/ 780 w 894"/>
                  <a:gd name="T53" fmla="*/ 335 h 1299"/>
                  <a:gd name="T54" fmla="*/ 662 w 894"/>
                  <a:gd name="T55" fmla="*/ 204 h 1299"/>
                  <a:gd name="T56" fmla="*/ 607 w 894"/>
                  <a:gd name="T57" fmla="*/ 191 h 1299"/>
                  <a:gd name="T58" fmla="*/ 620 w 894"/>
                  <a:gd name="T59" fmla="*/ 348 h 1299"/>
                  <a:gd name="T60" fmla="*/ 557 w 894"/>
                  <a:gd name="T61" fmla="*/ 460 h 1299"/>
                  <a:gd name="T62" fmla="*/ 567 w 894"/>
                  <a:gd name="T63" fmla="*/ 234 h 1299"/>
                  <a:gd name="T64" fmla="*/ 554 w 894"/>
                  <a:gd name="T65" fmla="*/ 185 h 1299"/>
                  <a:gd name="T66" fmla="*/ 430 w 894"/>
                  <a:gd name="T67" fmla="*/ 172 h 1299"/>
                  <a:gd name="T68" fmla="*/ 272 w 894"/>
                  <a:gd name="T69" fmla="*/ 489 h 1299"/>
                  <a:gd name="T70" fmla="*/ 417 w 894"/>
                  <a:gd name="T71" fmla="*/ 113 h 1299"/>
                  <a:gd name="T72" fmla="*/ 440 w 894"/>
                  <a:gd name="T73" fmla="*/ 46 h 1299"/>
                  <a:gd name="T74" fmla="*/ 360 w 894"/>
                  <a:gd name="T75" fmla="*/ 0 h 1299"/>
                  <a:gd name="T76" fmla="*/ 360 w 894"/>
                  <a:gd name="T77" fmla="*/ 0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94" h="1299">
                    <a:moveTo>
                      <a:pt x="360" y="0"/>
                    </a:moveTo>
                    <a:lnTo>
                      <a:pt x="388" y="21"/>
                    </a:lnTo>
                    <a:lnTo>
                      <a:pt x="411" y="63"/>
                    </a:lnTo>
                    <a:lnTo>
                      <a:pt x="343" y="248"/>
                    </a:lnTo>
                    <a:lnTo>
                      <a:pt x="227" y="554"/>
                    </a:lnTo>
                    <a:lnTo>
                      <a:pt x="0" y="1164"/>
                    </a:lnTo>
                    <a:lnTo>
                      <a:pt x="40" y="1160"/>
                    </a:lnTo>
                    <a:lnTo>
                      <a:pt x="154" y="1228"/>
                    </a:lnTo>
                    <a:lnTo>
                      <a:pt x="217" y="1280"/>
                    </a:lnTo>
                    <a:lnTo>
                      <a:pt x="335" y="1299"/>
                    </a:lnTo>
                    <a:lnTo>
                      <a:pt x="394" y="1299"/>
                    </a:lnTo>
                    <a:lnTo>
                      <a:pt x="363" y="998"/>
                    </a:lnTo>
                    <a:lnTo>
                      <a:pt x="419" y="926"/>
                    </a:lnTo>
                    <a:lnTo>
                      <a:pt x="419" y="888"/>
                    </a:lnTo>
                    <a:lnTo>
                      <a:pt x="483" y="894"/>
                    </a:lnTo>
                    <a:lnTo>
                      <a:pt x="535" y="865"/>
                    </a:lnTo>
                    <a:lnTo>
                      <a:pt x="578" y="890"/>
                    </a:lnTo>
                    <a:lnTo>
                      <a:pt x="546" y="919"/>
                    </a:lnTo>
                    <a:lnTo>
                      <a:pt x="626" y="879"/>
                    </a:lnTo>
                    <a:lnTo>
                      <a:pt x="664" y="844"/>
                    </a:lnTo>
                    <a:lnTo>
                      <a:pt x="677" y="901"/>
                    </a:lnTo>
                    <a:lnTo>
                      <a:pt x="744" y="1050"/>
                    </a:lnTo>
                    <a:lnTo>
                      <a:pt x="799" y="879"/>
                    </a:lnTo>
                    <a:lnTo>
                      <a:pt x="784" y="603"/>
                    </a:lnTo>
                    <a:lnTo>
                      <a:pt x="835" y="402"/>
                    </a:lnTo>
                    <a:lnTo>
                      <a:pt x="894" y="335"/>
                    </a:lnTo>
                    <a:lnTo>
                      <a:pt x="780" y="335"/>
                    </a:lnTo>
                    <a:lnTo>
                      <a:pt x="662" y="204"/>
                    </a:lnTo>
                    <a:lnTo>
                      <a:pt x="607" y="191"/>
                    </a:lnTo>
                    <a:lnTo>
                      <a:pt x="620" y="348"/>
                    </a:lnTo>
                    <a:lnTo>
                      <a:pt x="557" y="460"/>
                    </a:lnTo>
                    <a:lnTo>
                      <a:pt x="567" y="234"/>
                    </a:lnTo>
                    <a:lnTo>
                      <a:pt x="554" y="185"/>
                    </a:lnTo>
                    <a:lnTo>
                      <a:pt x="430" y="172"/>
                    </a:lnTo>
                    <a:lnTo>
                      <a:pt x="272" y="489"/>
                    </a:lnTo>
                    <a:lnTo>
                      <a:pt x="417" y="113"/>
                    </a:lnTo>
                    <a:lnTo>
                      <a:pt x="440" y="46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2" name="Freeform 164"/>
              <p:cNvSpPr>
                <a:spLocks/>
              </p:cNvSpPr>
              <p:nvPr/>
            </p:nvSpPr>
            <p:spPr bwMode="auto">
              <a:xfrm>
                <a:off x="3582" y="1707"/>
                <a:ext cx="308" cy="418"/>
              </a:xfrm>
              <a:custGeom>
                <a:avLst/>
                <a:gdLst>
                  <a:gd name="T0" fmla="*/ 19 w 616"/>
                  <a:gd name="T1" fmla="*/ 494 h 837"/>
                  <a:gd name="T2" fmla="*/ 49 w 616"/>
                  <a:gd name="T3" fmla="*/ 683 h 837"/>
                  <a:gd name="T4" fmla="*/ 0 w 616"/>
                  <a:gd name="T5" fmla="*/ 783 h 837"/>
                  <a:gd name="T6" fmla="*/ 137 w 616"/>
                  <a:gd name="T7" fmla="*/ 806 h 837"/>
                  <a:gd name="T8" fmla="*/ 357 w 616"/>
                  <a:gd name="T9" fmla="*/ 814 h 837"/>
                  <a:gd name="T10" fmla="*/ 386 w 616"/>
                  <a:gd name="T11" fmla="*/ 837 h 837"/>
                  <a:gd name="T12" fmla="*/ 548 w 616"/>
                  <a:gd name="T13" fmla="*/ 797 h 837"/>
                  <a:gd name="T14" fmla="*/ 616 w 616"/>
                  <a:gd name="T15" fmla="*/ 806 h 837"/>
                  <a:gd name="T16" fmla="*/ 544 w 616"/>
                  <a:gd name="T17" fmla="*/ 732 h 837"/>
                  <a:gd name="T18" fmla="*/ 498 w 616"/>
                  <a:gd name="T19" fmla="*/ 470 h 837"/>
                  <a:gd name="T20" fmla="*/ 466 w 616"/>
                  <a:gd name="T21" fmla="*/ 200 h 837"/>
                  <a:gd name="T22" fmla="*/ 502 w 616"/>
                  <a:gd name="T23" fmla="*/ 0 h 837"/>
                  <a:gd name="T24" fmla="*/ 422 w 616"/>
                  <a:gd name="T25" fmla="*/ 204 h 837"/>
                  <a:gd name="T26" fmla="*/ 331 w 616"/>
                  <a:gd name="T27" fmla="*/ 399 h 837"/>
                  <a:gd name="T28" fmla="*/ 354 w 616"/>
                  <a:gd name="T29" fmla="*/ 652 h 837"/>
                  <a:gd name="T30" fmla="*/ 289 w 616"/>
                  <a:gd name="T31" fmla="*/ 466 h 837"/>
                  <a:gd name="T32" fmla="*/ 141 w 616"/>
                  <a:gd name="T33" fmla="*/ 494 h 837"/>
                  <a:gd name="T34" fmla="*/ 259 w 616"/>
                  <a:gd name="T35" fmla="*/ 439 h 837"/>
                  <a:gd name="T36" fmla="*/ 19 w 616"/>
                  <a:gd name="T37" fmla="*/ 494 h 837"/>
                  <a:gd name="T38" fmla="*/ 19 w 616"/>
                  <a:gd name="T39" fmla="*/ 494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6" h="837">
                    <a:moveTo>
                      <a:pt x="19" y="494"/>
                    </a:moveTo>
                    <a:lnTo>
                      <a:pt x="49" y="683"/>
                    </a:lnTo>
                    <a:lnTo>
                      <a:pt x="0" y="783"/>
                    </a:lnTo>
                    <a:lnTo>
                      <a:pt x="137" y="806"/>
                    </a:lnTo>
                    <a:lnTo>
                      <a:pt x="357" y="814"/>
                    </a:lnTo>
                    <a:lnTo>
                      <a:pt x="386" y="837"/>
                    </a:lnTo>
                    <a:lnTo>
                      <a:pt x="548" y="797"/>
                    </a:lnTo>
                    <a:lnTo>
                      <a:pt x="616" y="806"/>
                    </a:lnTo>
                    <a:lnTo>
                      <a:pt x="544" y="732"/>
                    </a:lnTo>
                    <a:lnTo>
                      <a:pt x="498" y="470"/>
                    </a:lnTo>
                    <a:lnTo>
                      <a:pt x="466" y="200"/>
                    </a:lnTo>
                    <a:lnTo>
                      <a:pt x="502" y="0"/>
                    </a:lnTo>
                    <a:lnTo>
                      <a:pt x="422" y="204"/>
                    </a:lnTo>
                    <a:lnTo>
                      <a:pt x="331" y="399"/>
                    </a:lnTo>
                    <a:lnTo>
                      <a:pt x="354" y="652"/>
                    </a:lnTo>
                    <a:lnTo>
                      <a:pt x="289" y="466"/>
                    </a:lnTo>
                    <a:lnTo>
                      <a:pt x="141" y="494"/>
                    </a:lnTo>
                    <a:lnTo>
                      <a:pt x="259" y="439"/>
                    </a:lnTo>
                    <a:lnTo>
                      <a:pt x="19" y="494"/>
                    </a:lnTo>
                    <a:lnTo>
                      <a:pt x="19" y="4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3" name="Freeform 165"/>
              <p:cNvSpPr>
                <a:spLocks/>
              </p:cNvSpPr>
              <p:nvPr/>
            </p:nvSpPr>
            <p:spPr bwMode="auto">
              <a:xfrm>
                <a:off x="3609" y="1471"/>
                <a:ext cx="96" cy="165"/>
              </a:xfrm>
              <a:custGeom>
                <a:avLst/>
                <a:gdLst>
                  <a:gd name="T0" fmla="*/ 0 w 192"/>
                  <a:gd name="T1" fmla="*/ 0 h 331"/>
                  <a:gd name="T2" fmla="*/ 59 w 192"/>
                  <a:gd name="T3" fmla="*/ 0 h 331"/>
                  <a:gd name="T4" fmla="*/ 84 w 192"/>
                  <a:gd name="T5" fmla="*/ 28 h 331"/>
                  <a:gd name="T6" fmla="*/ 137 w 192"/>
                  <a:gd name="T7" fmla="*/ 68 h 331"/>
                  <a:gd name="T8" fmla="*/ 173 w 192"/>
                  <a:gd name="T9" fmla="*/ 82 h 331"/>
                  <a:gd name="T10" fmla="*/ 192 w 192"/>
                  <a:gd name="T11" fmla="*/ 95 h 331"/>
                  <a:gd name="T12" fmla="*/ 177 w 192"/>
                  <a:gd name="T13" fmla="*/ 331 h 331"/>
                  <a:gd name="T14" fmla="*/ 169 w 192"/>
                  <a:gd name="T15" fmla="*/ 104 h 331"/>
                  <a:gd name="T16" fmla="*/ 91 w 192"/>
                  <a:gd name="T17" fmla="*/ 64 h 331"/>
                  <a:gd name="T18" fmla="*/ 52 w 192"/>
                  <a:gd name="T19" fmla="*/ 15 h 331"/>
                  <a:gd name="T20" fmla="*/ 0 w 192"/>
                  <a:gd name="T21" fmla="*/ 0 h 331"/>
                  <a:gd name="T22" fmla="*/ 0 w 192"/>
                  <a:gd name="T23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331">
                    <a:moveTo>
                      <a:pt x="0" y="0"/>
                    </a:moveTo>
                    <a:lnTo>
                      <a:pt x="59" y="0"/>
                    </a:lnTo>
                    <a:lnTo>
                      <a:pt x="84" y="28"/>
                    </a:lnTo>
                    <a:lnTo>
                      <a:pt x="137" y="68"/>
                    </a:lnTo>
                    <a:lnTo>
                      <a:pt x="173" y="82"/>
                    </a:lnTo>
                    <a:lnTo>
                      <a:pt x="192" y="95"/>
                    </a:lnTo>
                    <a:lnTo>
                      <a:pt x="177" y="331"/>
                    </a:lnTo>
                    <a:lnTo>
                      <a:pt x="169" y="104"/>
                    </a:lnTo>
                    <a:lnTo>
                      <a:pt x="91" y="64"/>
                    </a:lnTo>
                    <a:lnTo>
                      <a:pt x="52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4" name="Freeform 166"/>
              <p:cNvSpPr>
                <a:spLocks/>
              </p:cNvSpPr>
              <p:nvPr/>
            </p:nvSpPr>
            <p:spPr bwMode="auto">
              <a:xfrm>
                <a:off x="3690" y="1515"/>
                <a:ext cx="259" cy="87"/>
              </a:xfrm>
              <a:custGeom>
                <a:avLst/>
                <a:gdLst>
                  <a:gd name="T0" fmla="*/ 28 w 517"/>
                  <a:gd name="T1" fmla="*/ 31 h 175"/>
                  <a:gd name="T2" fmla="*/ 196 w 517"/>
                  <a:gd name="T3" fmla="*/ 69 h 175"/>
                  <a:gd name="T4" fmla="*/ 277 w 517"/>
                  <a:gd name="T5" fmla="*/ 99 h 175"/>
                  <a:gd name="T6" fmla="*/ 346 w 517"/>
                  <a:gd name="T7" fmla="*/ 99 h 175"/>
                  <a:gd name="T8" fmla="*/ 427 w 517"/>
                  <a:gd name="T9" fmla="*/ 131 h 175"/>
                  <a:gd name="T10" fmla="*/ 517 w 517"/>
                  <a:gd name="T11" fmla="*/ 175 h 175"/>
                  <a:gd name="T12" fmla="*/ 418 w 517"/>
                  <a:gd name="T13" fmla="*/ 105 h 175"/>
                  <a:gd name="T14" fmla="*/ 327 w 517"/>
                  <a:gd name="T15" fmla="*/ 73 h 175"/>
                  <a:gd name="T16" fmla="*/ 254 w 517"/>
                  <a:gd name="T17" fmla="*/ 67 h 175"/>
                  <a:gd name="T18" fmla="*/ 49 w 517"/>
                  <a:gd name="T19" fmla="*/ 14 h 175"/>
                  <a:gd name="T20" fmla="*/ 0 w 517"/>
                  <a:gd name="T21" fmla="*/ 0 h 175"/>
                  <a:gd name="T22" fmla="*/ 28 w 517"/>
                  <a:gd name="T23" fmla="*/ 31 h 175"/>
                  <a:gd name="T24" fmla="*/ 28 w 517"/>
                  <a:gd name="T25" fmla="*/ 3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175">
                    <a:moveTo>
                      <a:pt x="28" y="31"/>
                    </a:moveTo>
                    <a:lnTo>
                      <a:pt x="196" y="69"/>
                    </a:lnTo>
                    <a:lnTo>
                      <a:pt x="277" y="99"/>
                    </a:lnTo>
                    <a:lnTo>
                      <a:pt x="346" y="99"/>
                    </a:lnTo>
                    <a:lnTo>
                      <a:pt x="427" y="131"/>
                    </a:lnTo>
                    <a:lnTo>
                      <a:pt x="517" y="175"/>
                    </a:lnTo>
                    <a:lnTo>
                      <a:pt x="418" y="105"/>
                    </a:lnTo>
                    <a:lnTo>
                      <a:pt x="327" y="73"/>
                    </a:lnTo>
                    <a:lnTo>
                      <a:pt x="254" y="67"/>
                    </a:lnTo>
                    <a:lnTo>
                      <a:pt x="49" y="14"/>
                    </a:lnTo>
                    <a:lnTo>
                      <a:pt x="0" y="0"/>
                    </a:lnTo>
                    <a:lnTo>
                      <a:pt x="28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5" name="Freeform 167"/>
              <p:cNvSpPr>
                <a:spLocks/>
              </p:cNvSpPr>
              <p:nvPr/>
            </p:nvSpPr>
            <p:spPr bwMode="auto">
              <a:xfrm>
                <a:off x="3533" y="2118"/>
                <a:ext cx="549" cy="226"/>
              </a:xfrm>
              <a:custGeom>
                <a:avLst/>
                <a:gdLst>
                  <a:gd name="T0" fmla="*/ 0 w 1099"/>
                  <a:gd name="T1" fmla="*/ 253 h 453"/>
                  <a:gd name="T2" fmla="*/ 13 w 1099"/>
                  <a:gd name="T3" fmla="*/ 375 h 453"/>
                  <a:gd name="T4" fmla="*/ 12 w 1099"/>
                  <a:gd name="T5" fmla="*/ 430 h 453"/>
                  <a:gd name="T6" fmla="*/ 335 w 1099"/>
                  <a:gd name="T7" fmla="*/ 436 h 453"/>
                  <a:gd name="T8" fmla="*/ 597 w 1099"/>
                  <a:gd name="T9" fmla="*/ 453 h 453"/>
                  <a:gd name="T10" fmla="*/ 806 w 1099"/>
                  <a:gd name="T11" fmla="*/ 436 h 453"/>
                  <a:gd name="T12" fmla="*/ 991 w 1099"/>
                  <a:gd name="T13" fmla="*/ 394 h 453"/>
                  <a:gd name="T14" fmla="*/ 1059 w 1099"/>
                  <a:gd name="T15" fmla="*/ 314 h 453"/>
                  <a:gd name="T16" fmla="*/ 1072 w 1099"/>
                  <a:gd name="T17" fmla="*/ 217 h 453"/>
                  <a:gd name="T18" fmla="*/ 1099 w 1099"/>
                  <a:gd name="T19" fmla="*/ 147 h 453"/>
                  <a:gd name="T20" fmla="*/ 1063 w 1099"/>
                  <a:gd name="T21" fmla="*/ 36 h 453"/>
                  <a:gd name="T22" fmla="*/ 1091 w 1099"/>
                  <a:gd name="T23" fmla="*/ 141 h 453"/>
                  <a:gd name="T24" fmla="*/ 1032 w 1099"/>
                  <a:gd name="T25" fmla="*/ 78 h 453"/>
                  <a:gd name="T26" fmla="*/ 1059 w 1099"/>
                  <a:gd name="T27" fmla="*/ 190 h 453"/>
                  <a:gd name="T28" fmla="*/ 918 w 1099"/>
                  <a:gd name="T29" fmla="*/ 36 h 453"/>
                  <a:gd name="T30" fmla="*/ 918 w 1099"/>
                  <a:gd name="T31" fmla="*/ 114 h 453"/>
                  <a:gd name="T32" fmla="*/ 934 w 1099"/>
                  <a:gd name="T33" fmla="*/ 168 h 453"/>
                  <a:gd name="T34" fmla="*/ 839 w 1099"/>
                  <a:gd name="T35" fmla="*/ 187 h 453"/>
                  <a:gd name="T36" fmla="*/ 791 w 1099"/>
                  <a:gd name="T37" fmla="*/ 181 h 453"/>
                  <a:gd name="T38" fmla="*/ 652 w 1099"/>
                  <a:gd name="T39" fmla="*/ 88 h 453"/>
                  <a:gd name="T40" fmla="*/ 675 w 1099"/>
                  <a:gd name="T41" fmla="*/ 158 h 453"/>
                  <a:gd name="T42" fmla="*/ 715 w 1099"/>
                  <a:gd name="T43" fmla="*/ 268 h 453"/>
                  <a:gd name="T44" fmla="*/ 593 w 1099"/>
                  <a:gd name="T45" fmla="*/ 141 h 453"/>
                  <a:gd name="T46" fmla="*/ 515 w 1099"/>
                  <a:gd name="T47" fmla="*/ 114 h 453"/>
                  <a:gd name="T48" fmla="*/ 593 w 1099"/>
                  <a:gd name="T49" fmla="*/ 266 h 453"/>
                  <a:gd name="T50" fmla="*/ 443 w 1099"/>
                  <a:gd name="T51" fmla="*/ 114 h 453"/>
                  <a:gd name="T52" fmla="*/ 403 w 1099"/>
                  <a:gd name="T53" fmla="*/ 55 h 453"/>
                  <a:gd name="T54" fmla="*/ 325 w 1099"/>
                  <a:gd name="T55" fmla="*/ 0 h 453"/>
                  <a:gd name="T56" fmla="*/ 335 w 1099"/>
                  <a:gd name="T57" fmla="*/ 73 h 453"/>
                  <a:gd name="T58" fmla="*/ 285 w 1099"/>
                  <a:gd name="T59" fmla="*/ 196 h 453"/>
                  <a:gd name="T60" fmla="*/ 234 w 1099"/>
                  <a:gd name="T61" fmla="*/ 101 h 453"/>
                  <a:gd name="T62" fmla="*/ 86 w 1099"/>
                  <a:gd name="T63" fmla="*/ 52 h 453"/>
                  <a:gd name="T64" fmla="*/ 8 w 1099"/>
                  <a:gd name="T65" fmla="*/ 59 h 453"/>
                  <a:gd name="T66" fmla="*/ 0 w 1099"/>
                  <a:gd name="T67" fmla="*/ 253 h 453"/>
                  <a:gd name="T68" fmla="*/ 0 w 1099"/>
                  <a:gd name="T69" fmla="*/ 2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9" h="453">
                    <a:moveTo>
                      <a:pt x="0" y="253"/>
                    </a:moveTo>
                    <a:lnTo>
                      <a:pt x="13" y="375"/>
                    </a:lnTo>
                    <a:lnTo>
                      <a:pt x="12" y="430"/>
                    </a:lnTo>
                    <a:lnTo>
                      <a:pt x="335" y="436"/>
                    </a:lnTo>
                    <a:lnTo>
                      <a:pt x="597" y="453"/>
                    </a:lnTo>
                    <a:lnTo>
                      <a:pt x="806" y="436"/>
                    </a:lnTo>
                    <a:lnTo>
                      <a:pt x="991" y="394"/>
                    </a:lnTo>
                    <a:lnTo>
                      <a:pt x="1059" y="314"/>
                    </a:lnTo>
                    <a:lnTo>
                      <a:pt x="1072" y="217"/>
                    </a:lnTo>
                    <a:lnTo>
                      <a:pt x="1099" y="147"/>
                    </a:lnTo>
                    <a:lnTo>
                      <a:pt x="1063" y="36"/>
                    </a:lnTo>
                    <a:lnTo>
                      <a:pt x="1091" y="141"/>
                    </a:lnTo>
                    <a:lnTo>
                      <a:pt x="1032" y="78"/>
                    </a:lnTo>
                    <a:lnTo>
                      <a:pt x="1059" y="190"/>
                    </a:lnTo>
                    <a:lnTo>
                      <a:pt x="918" y="36"/>
                    </a:lnTo>
                    <a:lnTo>
                      <a:pt x="918" y="114"/>
                    </a:lnTo>
                    <a:lnTo>
                      <a:pt x="934" y="168"/>
                    </a:lnTo>
                    <a:lnTo>
                      <a:pt x="839" y="187"/>
                    </a:lnTo>
                    <a:lnTo>
                      <a:pt x="791" y="181"/>
                    </a:lnTo>
                    <a:lnTo>
                      <a:pt x="652" y="88"/>
                    </a:lnTo>
                    <a:lnTo>
                      <a:pt x="675" y="158"/>
                    </a:lnTo>
                    <a:lnTo>
                      <a:pt x="715" y="268"/>
                    </a:lnTo>
                    <a:lnTo>
                      <a:pt x="593" y="141"/>
                    </a:lnTo>
                    <a:lnTo>
                      <a:pt x="515" y="114"/>
                    </a:lnTo>
                    <a:lnTo>
                      <a:pt x="593" y="266"/>
                    </a:lnTo>
                    <a:lnTo>
                      <a:pt x="443" y="114"/>
                    </a:lnTo>
                    <a:lnTo>
                      <a:pt x="403" y="55"/>
                    </a:lnTo>
                    <a:lnTo>
                      <a:pt x="325" y="0"/>
                    </a:lnTo>
                    <a:lnTo>
                      <a:pt x="335" y="73"/>
                    </a:lnTo>
                    <a:lnTo>
                      <a:pt x="285" y="196"/>
                    </a:lnTo>
                    <a:lnTo>
                      <a:pt x="234" y="101"/>
                    </a:lnTo>
                    <a:lnTo>
                      <a:pt x="86" y="52"/>
                    </a:lnTo>
                    <a:lnTo>
                      <a:pt x="8" y="59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6" name="Freeform 168"/>
              <p:cNvSpPr>
                <a:spLocks/>
              </p:cNvSpPr>
              <p:nvPr/>
            </p:nvSpPr>
            <p:spPr bwMode="auto">
              <a:xfrm>
                <a:off x="3752" y="2121"/>
                <a:ext cx="52" cy="60"/>
              </a:xfrm>
              <a:custGeom>
                <a:avLst/>
                <a:gdLst>
                  <a:gd name="T0" fmla="*/ 0 w 105"/>
                  <a:gd name="T1" fmla="*/ 27 h 120"/>
                  <a:gd name="T2" fmla="*/ 67 w 105"/>
                  <a:gd name="T3" fmla="*/ 120 h 120"/>
                  <a:gd name="T4" fmla="*/ 59 w 105"/>
                  <a:gd name="T5" fmla="*/ 49 h 120"/>
                  <a:gd name="T6" fmla="*/ 105 w 105"/>
                  <a:gd name="T7" fmla="*/ 25 h 120"/>
                  <a:gd name="T8" fmla="*/ 4 w 105"/>
                  <a:gd name="T9" fmla="*/ 0 h 120"/>
                  <a:gd name="T10" fmla="*/ 0 w 105"/>
                  <a:gd name="T11" fmla="*/ 27 h 120"/>
                  <a:gd name="T12" fmla="*/ 0 w 105"/>
                  <a:gd name="T13" fmla="*/ 2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20">
                    <a:moveTo>
                      <a:pt x="0" y="27"/>
                    </a:moveTo>
                    <a:lnTo>
                      <a:pt x="67" y="120"/>
                    </a:lnTo>
                    <a:lnTo>
                      <a:pt x="59" y="49"/>
                    </a:lnTo>
                    <a:lnTo>
                      <a:pt x="105" y="25"/>
                    </a:lnTo>
                    <a:lnTo>
                      <a:pt x="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7" name="Freeform 169"/>
              <p:cNvSpPr>
                <a:spLocks/>
              </p:cNvSpPr>
              <p:nvPr/>
            </p:nvSpPr>
            <p:spPr bwMode="auto">
              <a:xfrm>
                <a:off x="3822" y="2121"/>
                <a:ext cx="96" cy="76"/>
              </a:xfrm>
              <a:custGeom>
                <a:avLst/>
                <a:gdLst>
                  <a:gd name="T0" fmla="*/ 0 w 192"/>
                  <a:gd name="T1" fmla="*/ 57 h 152"/>
                  <a:gd name="T2" fmla="*/ 55 w 192"/>
                  <a:gd name="T3" fmla="*/ 152 h 152"/>
                  <a:gd name="T4" fmla="*/ 32 w 192"/>
                  <a:gd name="T5" fmla="*/ 34 h 152"/>
                  <a:gd name="T6" fmla="*/ 105 w 192"/>
                  <a:gd name="T7" fmla="*/ 57 h 152"/>
                  <a:gd name="T8" fmla="*/ 192 w 192"/>
                  <a:gd name="T9" fmla="*/ 131 h 152"/>
                  <a:gd name="T10" fmla="*/ 192 w 192"/>
                  <a:gd name="T11" fmla="*/ 53 h 152"/>
                  <a:gd name="T12" fmla="*/ 74 w 192"/>
                  <a:gd name="T13" fmla="*/ 0 h 152"/>
                  <a:gd name="T14" fmla="*/ 25 w 192"/>
                  <a:gd name="T15" fmla="*/ 0 h 152"/>
                  <a:gd name="T16" fmla="*/ 0 w 192"/>
                  <a:gd name="T17" fmla="*/ 57 h 152"/>
                  <a:gd name="T18" fmla="*/ 0 w 192"/>
                  <a:gd name="T19" fmla="*/ 5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52">
                    <a:moveTo>
                      <a:pt x="0" y="57"/>
                    </a:moveTo>
                    <a:lnTo>
                      <a:pt x="55" y="152"/>
                    </a:lnTo>
                    <a:lnTo>
                      <a:pt x="32" y="34"/>
                    </a:lnTo>
                    <a:lnTo>
                      <a:pt x="105" y="57"/>
                    </a:lnTo>
                    <a:lnTo>
                      <a:pt x="192" y="131"/>
                    </a:lnTo>
                    <a:lnTo>
                      <a:pt x="192" y="53"/>
                    </a:lnTo>
                    <a:lnTo>
                      <a:pt x="74" y="0"/>
                    </a:lnTo>
                    <a:lnTo>
                      <a:pt x="25" y="0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8" name="Freeform 170"/>
              <p:cNvSpPr>
                <a:spLocks/>
              </p:cNvSpPr>
              <p:nvPr/>
            </p:nvSpPr>
            <p:spPr bwMode="auto">
              <a:xfrm>
                <a:off x="3816" y="1610"/>
                <a:ext cx="262" cy="531"/>
              </a:xfrm>
              <a:custGeom>
                <a:avLst/>
                <a:gdLst>
                  <a:gd name="T0" fmla="*/ 484 w 524"/>
                  <a:gd name="T1" fmla="*/ 1063 h 1063"/>
                  <a:gd name="T2" fmla="*/ 387 w 524"/>
                  <a:gd name="T3" fmla="*/ 991 h 1063"/>
                  <a:gd name="T4" fmla="*/ 407 w 524"/>
                  <a:gd name="T5" fmla="*/ 1048 h 1063"/>
                  <a:gd name="T6" fmla="*/ 344 w 524"/>
                  <a:gd name="T7" fmla="*/ 1017 h 1063"/>
                  <a:gd name="T8" fmla="*/ 311 w 524"/>
                  <a:gd name="T9" fmla="*/ 1063 h 1063"/>
                  <a:gd name="T10" fmla="*/ 239 w 524"/>
                  <a:gd name="T11" fmla="*/ 1017 h 1063"/>
                  <a:gd name="T12" fmla="*/ 188 w 524"/>
                  <a:gd name="T13" fmla="*/ 1033 h 1063"/>
                  <a:gd name="T14" fmla="*/ 118 w 524"/>
                  <a:gd name="T15" fmla="*/ 932 h 1063"/>
                  <a:gd name="T16" fmla="*/ 81 w 524"/>
                  <a:gd name="T17" fmla="*/ 856 h 1063"/>
                  <a:gd name="T18" fmla="*/ 3 w 524"/>
                  <a:gd name="T19" fmla="*/ 533 h 1063"/>
                  <a:gd name="T20" fmla="*/ 59 w 524"/>
                  <a:gd name="T21" fmla="*/ 240 h 1063"/>
                  <a:gd name="T22" fmla="*/ 43 w 524"/>
                  <a:gd name="T23" fmla="*/ 130 h 1063"/>
                  <a:gd name="T24" fmla="*/ 0 w 524"/>
                  <a:gd name="T25" fmla="*/ 213 h 1063"/>
                  <a:gd name="T26" fmla="*/ 43 w 524"/>
                  <a:gd name="T27" fmla="*/ 82 h 1063"/>
                  <a:gd name="T28" fmla="*/ 138 w 524"/>
                  <a:gd name="T29" fmla="*/ 8 h 1063"/>
                  <a:gd name="T30" fmla="*/ 176 w 524"/>
                  <a:gd name="T31" fmla="*/ 0 h 1063"/>
                  <a:gd name="T32" fmla="*/ 154 w 524"/>
                  <a:gd name="T33" fmla="*/ 80 h 1063"/>
                  <a:gd name="T34" fmla="*/ 207 w 524"/>
                  <a:gd name="T35" fmla="*/ 276 h 1063"/>
                  <a:gd name="T36" fmla="*/ 311 w 524"/>
                  <a:gd name="T37" fmla="*/ 496 h 1063"/>
                  <a:gd name="T38" fmla="*/ 443 w 524"/>
                  <a:gd name="T39" fmla="*/ 736 h 1063"/>
                  <a:gd name="T40" fmla="*/ 294 w 524"/>
                  <a:gd name="T41" fmla="*/ 652 h 1063"/>
                  <a:gd name="T42" fmla="*/ 207 w 524"/>
                  <a:gd name="T43" fmla="*/ 542 h 1063"/>
                  <a:gd name="T44" fmla="*/ 167 w 524"/>
                  <a:gd name="T45" fmla="*/ 451 h 1063"/>
                  <a:gd name="T46" fmla="*/ 180 w 524"/>
                  <a:gd name="T47" fmla="*/ 637 h 1063"/>
                  <a:gd name="T48" fmla="*/ 281 w 524"/>
                  <a:gd name="T49" fmla="*/ 778 h 1063"/>
                  <a:gd name="T50" fmla="*/ 452 w 524"/>
                  <a:gd name="T51" fmla="*/ 977 h 1063"/>
                  <a:gd name="T52" fmla="*/ 443 w 524"/>
                  <a:gd name="T53" fmla="*/ 917 h 1063"/>
                  <a:gd name="T54" fmla="*/ 315 w 524"/>
                  <a:gd name="T55" fmla="*/ 778 h 1063"/>
                  <a:gd name="T56" fmla="*/ 389 w 524"/>
                  <a:gd name="T57" fmla="*/ 765 h 1063"/>
                  <a:gd name="T58" fmla="*/ 469 w 524"/>
                  <a:gd name="T59" fmla="*/ 765 h 1063"/>
                  <a:gd name="T60" fmla="*/ 460 w 524"/>
                  <a:gd name="T61" fmla="*/ 673 h 1063"/>
                  <a:gd name="T62" fmla="*/ 344 w 524"/>
                  <a:gd name="T63" fmla="*/ 344 h 1063"/>
                  <a:gd name="T64" fmla="*/ 452 w 524"/>
                  <a:gd name="T65" fmla="*/ 582 h 1063"/>
                  <a:gd name="T66" fmla="*/ 488 w 524"/>
                  <a:gd name="T67" fmla="*/ 732 h 1063"/>
                  <a:gd name="T68" fmla="*/ 488 w 524"/>
                  <a:gd name="T69" fmla="*/ 863 h 1063"/>
                  <a:gd name="T70" fmla="*/ 524 w 524"/>
                  <a:gd name="T71" fmla="*/ 1012 h 1063"/>
                  <a:gd name="T72" fmla="*/ 484 w 524"/>
                  <a:gd name="T73" fmla="*/ 1063 h 1063"/>
                  <a:gd name="T74" fmla="*/ 484 w 524"/>
                  <a:gd name="T75" fmla="*/ 1063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4" h="1063">
                    <a:moveTo>
                      <a:pt x="484" y="1063"/>
                    </a:moveTo>
                    <a:lnTo>
                      <a:pt x="387" y="991"/>
                    </a:lnTo>
                    <a:lnTo>
                      <a:pt x="407" y="1048"/>
                    </a:lnTo>
                    <a:lnTo>
                      <a:pt x="344" y="1017"/>
                    </a:lnTo>
                    <a:lnTo>
                      <a:pt x="311" y="1063"/>
                    </a:lnTo>
                    <a:lnTo>
                      <a:pt x="239" y="1017"/>
                    </a:lnTo>
                    <a:lnTo>
                      <a:pt x="188" y="1033"/>
                    </a:lnTo>
                    <a:lnTo>
                      <a:pt x="118" y="932"/>
                    </a:lnTo>
                    <a:lnTo>
                      <a:pt x="81" y="856"/>
                    </a:lnTo>
                    <a:lnTo>
                      <a:pt x="3" y="533"/>
                    </a:lnTo>
                    <a:lnTo>
                      <a:pt x="59" y="240"/>
                    </a:lnTo>
                    <a:lnTo>
                      <a:pt x="43" y="130"/>
                    </a:lnTo>
                    <a:lnTo>
                      <a:pt x="0" y="213"/>
                    </a:lnTo>
                    <a:lnTo>
                      <a:pt x="43" y="82"/>
                    </a:lnTo>
                    <a:lnTo>
                      <a:pt x="138" y="8"/>
                    </a:lnTo>
                    <a:lnTo>
                      <a:pt x="176" y="0"/>
                    </a:lnTo>
                    <a:lnTo>
                      <a:pt x="154" y="80"/>
                    </a:lnTo>
                    <a:lnTo>
                      <a:pt x="207" y="276"/>
                    </a:lnTo>
                    <a:lnTo>
                      <a:pt x="311" y="496"/>
                    </a:lnTo>
                    <a:lnTo>
                      <a:pt x="443" y="736"/>
                    </a:lnTo>
                    <a:lnTo>
                      <a:pt x="294" y="652"/>
                    </a:lnTo>
                    <a:lnTo>
                      <a:pt x="207" y="542"/>
                    </a:lnTo>
                    <a:lnTo>
                      <a:pt x="167" y="451"/>
                    </a:lnTo>
                    <a:lnTo>
                      <a:pt x="180" y="637"/>
                    </a:lnTo>
                    <a:lnTo>
                      <a:pt x="281" y="778"/>
                    </a:lnTo>
                    <a:lnTo>
                      <a:pt x="452" y="977"/>
                    </a:lnTo>
                    <a:lnTo>
                      <a:pt x="443" y="917"/>
                    </a:lnTo>
                    <a:lnTo>
                      <a:pt x="315" y="778"/>
                    </a:lnTo>
                    <a:lnTo>
                      <a:pt x="389" y="765"/>
                    </a:lnTo>
                    <a:lnTo>
                      <a:pt x="469" y="765"/>
                    </a:lnTo>
                    <a:lnTo>
                      <a:pt x="460" y="673"/>
                    </a:lnTo>
                    <a:lnTo>
                      <a:pt x="344" y="344"/>
                    </a:lnTo>
                    <a:lnTo>
                      <a:pt x="452" y="582"/>
                    </a:lnTo>
                    <a:lnTo>
                      <a:pt x="488" y="732"/>
                    </a:lnTo>
                    <a:lnTo>
                      <a:pt x="488" y="863"/>
                    </a:lnTo>
                    <a:lnTo>
                      <a:pt x="524" y="1012"/>
                    </a:lnTo>
                    <a:lnTo>
                      <a:pt x="484" y="1063"/>
                    </a:lnTo>
                    <a:lnTo>
                      <a:pt x="484" y="10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39" name="Freeform 171"/>
              <p:cNvSpPr>
                <a:spLocks/>
              </p:cNvSpPr>
              <p:nvPr/>
            </p:nvSpPr>
            <p:spPr bwMode="auto">
              <a:xfrm>
                <a:off x="3886" y="1595"/>
                <a:ext cx="156" cy="341"/>
              </a:xfrm>
              <a:custGeom>
                <a:avLst/>
                <a:gdLst>
                  <a:gd name="T0" fmla="*/ 95 w 312"/>
                  <a:gd name="T1" fmla="*/ 0 h 680"/>
                  <a:gd name="T2" fmla="*/ 200 w 312"/>
                  <a:gd name="T3" fmla="*/ 72 h 680"/>
                  <a:gd name="T4" fmla="*/ 263 w 312"/>
                  <a:gd name="T5" fmla="*/ 262 h 680"/>
                  <a:gd name="T6" fmla="*/ 303 w 312"/>
                  <a:gd name="T7" fmla="*/ 435 h 680"/>
                  <a:gd name="T8" fmla="*/ 312 w 312"/>
                  <a:gd name="T9" fmla="*/ 680 h 680"/>
                  <a:gd name="T10" fmla="*/ 286 w 312"/>
                  <a:gd name="T11" fmla="*/ 553 h 680"/>
                  <a:gd name="T12" fmla="*/ 270 w 312"/>
                  <a:gd name="T13" fmla="*/ 353 h 680"/>
                  <a:gd name="T14" fmla="*/ 190 w 312"/>
                  <a:gd name="T15" fmla="*/ 101 h 680"/>
                  <a:gd name="T16" fmla="*/ 73 w 312"/>
                  <a:gd name="T17" fmla="*/ 55 h 680"/>
                  <a:gd name="T18" fmla="*/ 0 w 312"/>
                  <a:gd name="T19" fmla="*/ 59 h 680"/>
                  <a:gd name="T20" fmla="*/ 94 w 312"/>
                  <a:gd name="T21" fmla="*/ 40 h 680"/>
                  <a:gd name="T22" fmla="*/ 95 w 312"/>
                  <a:gd name="T23" fmla="*/ 0 h 680"/>
                  <a:gd name="T24" fmla="*/ 95 w 312"/>
                  <a:gd name="T25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2" h="680">
                    <a:moveTo>
                      <a:pt x="95" y="0"/>
                    </a:moveTo>
                    <a:lnTo>
                      <a:pt x="200" y="72"/>
                    </a:lnTo>
                    <a:lnTo>
                      <a:pt x="263" y="262"/>
                    </a:lnTo>
                    <a:lnTo>
                      <a:pt x="303" y="435"/>
                    </a:lnTo>
                    <a:lnTo>
                      <a:pt x="312" y="680"/>
                    </a:lnTo>
                    <a:lnTo>
                      <a:pt x="286" y="553"/>
                    </a:lnTo>
                    <a:lnTo>
                      <a:pt x="270" y="353"/>
                    </a:lnTo>
                    <a:lnTo>
                      <a:pt x="190" y="101"/>
                    </a:lnTo>
                    <a:lnTo>
                      <a:pt x="73" y="55"/>
                    </a:lnTo>
                    <a:lnTo>
                      <a:pt x="0" y="59"/>
                    </a:lnTo>
                    <a:lnTo>
                      <a:pt x="94" y="4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0" name="Freeform 172"/>
              <p:cNvSpPr>
                <a:spLocks/>
              </p:cNvSpPr>
              <p:nvPr/>
            </p:nvSpPr>
            <p:spPr bwMode="auto">
              <a:xfrm>
                <a:off x="3405" y="1646"/>
                <a:ext cx="91" cy="375"/>
              </a:xfrm>
              <a:custGeom>
                <a:avLst/>
                <a:gdLst>
                  <a:gd name="T0" fmla="*/ 183 w 183"/>
                  <a:gd name="T1" fmla="*/ 45 h 750"/>
                  <a:gd name="T2" fmla="*/ 160 w 183"/>
                  <a:gd name="T3" fmla="*/ 102 h 750"/>
                  <a:gd name="T4" fmla="*/ 122 w 183"/>
                  <a:gd name="T5" fmla="*/ 144 h 750"/>
                  <a:gd name="T6" fmla="*/ 158 w 183"/>
                  <a:gd name="T7" fmla="*/ 243 h 750"/>
                  <a:gd name="T8" fmla="*/ 122 w 183"/>
                  <a:gd name="T9" fmla="*/ 412 h 750"/>
                  <a:gd name="T10" fmla="*/ 17 w 183"/>
                  <a:gd name="T11" fmla="*/ 750 h 750"/>
                  <a:gd name="T12" fmla="*/ 92 w 183"/>
                  <a:gd name="T13" fmla="*/ 338 h 750"/>
                  <a:gd name="T14" fmla="*/ 92 w 183"/>
                  <a:gd name="T15" fmla="*/ 193 h 750"/>
                  <a:gd name="T16" fmla="*/ 50 w 183"/>
                  <a:gd name="T17" fmla="*/ 289 h 750"/>
                  <a:gd name="T18" fmla="*/ 59 w 183"/>
                  <a:gd name="T19" fmla="*/ 186 h 750"/>
                  <a:gd name="T20" fmla="*/ 90 w 183"/>
                  <a:gd name="T21" fmla="*/ 161 h 750"/>
                  <a:gd name="T22" fmla="*/ 69 w 183"/>
                  <a:gd name="T23" fmla="*/ 98 h 750"/>
                  <a:gd name="T24" fmla="*/ 105 w 183"/>
                  <a:gd name="T25" fmla="*/ 59 h 750"/>
                  <a:gd name="T26" fmla="*/ 82 w 183"/>
                  <a:gd name="T27" fmla="*/ 26 h 750"/>
                  <a:gd name="T28" fmla="*/ 31 w 183"/>
                  <a:gd name="T29" fmla="*/ 81 h 750"/>
                  <a:gd name="T30" fmla="*/ 46 w 183"/>
                  <a:gd name="T31" fmla="*/ 174 h 750"/>
                  <a:gd name="T32" fmla="*/ 0 w 183"/>
                  <a:gd name="T33" fmla="*/ 270 h 750"/>
                  <a:gd name="T34" fmla="*/ 17 w 183"/>
                  <a:gd name="T35" fmla="*/ 167 h 750"/>
                  <a:gd name="T36" fmla="*/ 17 w 183"/>
                  <a:gd name="T37" fmla="*/ 62 h 750"/>
                  <a:gd name="T38" fmla="*/ 82 w 183"/>
                  <a:gd name="T39" fmla="*/ 0 h 750"/>
                  <a:gd name="T40" fmla="*/ 183 w 183"/>
                  <a:gd name="T41" fmla="*/ 45 h 750"/>
                  <a:gd name="T42" fmla="*/ 183 w 183"/>
                  <a:gd name="T43" fmla="*/ 45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50">
                    <a:moveTo>
                      <a:pt x="183" y="45"/>
                    </a:moveTo>
                    <a:lnTo>
                      <a:pt x="160" y="102"/>
                    </a:lnTo>
                    <a:lnTo>
                      <a:pt x="122" y="144"/>
                    </a:lnTo>
                    <a:lnTo>
                      <a:pt x="158" y="243"/>
                    </a:lnTo>
                    <a:lnTo>
                      <a:pt x="122" y="412"/>
                    </a:lnTo>
                    <a:lnTo>
                      <a:pt x="17" y="750"/>
                    </a:lnTo>
                    <a:lnTo>
                      <a:pt x="92" y="338"/>
                    </a:lnTo>
                    <a:lnTo>
                      <a:pt x="92" y="193"/>
                    </a:lnTo>
                    <a:lnTo>
                      <a:pt x="50" y="289"/>
                    </a:lnTo>
                    <a:lnTo>
                      <a:pt x="59" y="186"/>
                    </a:lnTo>
                    <a:lnTo>
                      <a:pt x="90" y="161"/>
                    </a:lnTo>
                    <a:lnTo>
                      <a:pt x="69" y="98"/>
                    </a:lnTo>
                    <a:lnTo>
                      <a:pt x="105" y="59"/>
                    </a:lnTo>
                    <a:lnTo>
                      <a:pt x="82" y="26"/>
                    </a:lnTo>
                    <a:lnTo>
                      <a:pt x="31" y="81"/>
                    </a:lnTo>
                    <a:lnTo>
                      <a:pt x="46" y="174"/>
                    </a:lnTo>
                    <a:lnTo>
                      <a:pt x="0" y="270"/>
                    </a:lnTo>
                    <a:lnTo>
                      <a:pt x="17" y="167"/>
                    </a:lnTo>
                    <a:lnTo>
                      <a:pt x="17" y="62"/>
                    </a:lnTo>
                    <a:lnTo>
                      <a:pt x="82" y="0"/>
                    </a:lnTo>
                    <a:lnTo>
                      <a:pt x="183" y="45"/>
                    </a:lnTo>
                    <a:lnTo>
                      <a:pt x="18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1" name="Freeform 173"/>
              <p:cNvSpPr>
                <a:spLocks/>
              </p:cNvSpPr>
              <p:nvPr/>
            </p:nvSpPr>
            <p:spPr bwMode="auto">
              <a:xfrm>
                <a:off x="3373" y="1716"/>
                <a:ext cx="45" cy="243"/>
              </a:xfrm>
              <a:custGeom>
                <a:avLst/>
                <a:gdLst>
                  <a:gd name="T0" fmla="*/ 78 w 91"/>
                  <a:gd name="T1" fmla="*/ 93 h 487"/>
                  <a:gd name="T2" fmla="*/ 42 w 91"/>
                  <a:gd name="T3" fmla="*/ 202 h 487"/>
                  <a:gd name="T4" fmla="*/ 42 w 91"/>
                  <a:gd name="T5" fmla="*/ 306 h 487"/>
                  <a:gd name="T6" fmla="*/ 15 w 91"/>
                  <a:gd name="T7" fmla="*/ 487 h 487"/>
                  <a:gd name="T8" fmla="*/ 0 w 91"/>
                  <a:gd name="T9" fmla="*/ 487 h 487"/>
                  <a:gd name="T10" fmla="*/ 11 w 91"/>
                  <a:gd name="T11" fmla="*/ 280 h 487"/>
                  <a:gd name="T12" fmla="*/ 45 w 91"/>
                  <a:gd name="T13" fmla="*/ 131 h 487"/>
                  <a:gd name="T14" fmla="*/ 91 w 91"/>
                  <a:gd name="T15" fmla="*/ 0 h 487"/>
                  <a:gd name="T16" fmla="*/ 78 w 91"/>
                  <a:gd name="T17" fmla="*/ 93 h 487"/>
                  <a:gd name="T18" fmla="*/ 78 w 91"/>
                  <a:gd name="T19" fmla="*/ 9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487">
                    <a:moveTo>
                      <a:pt x="78" y="93"/>
                    </a:moveTo>
                    <a:lnTo>
                      <a:pt x="42" y="202"/>
                    </a:lnTo>
                    <a:lnTo>
                      <a:pt x="42" y="306"/>
                    </a:lnTo>
                    <a:lnTo>
                      <a:pt x="15" y="487"/>
                    </a:lnTo>
                    <a:lnTo>
                      <a:pt x="0" y="487"/>
                    </a:lnTo>
                    <a:lnTo>
                      <a:pt x="11" y="280"/>
                    </a:lnTo>
                    <a:lnTo>
                      <a:pt x="45" y="131"/>
                    </a:lnTo>
                    <a:lnTo>
                      <a:pt x="91" y="0"/>
                    </a:lnTo>
                    <a:lnTo>
                      <a:pt x="78" y="93"/>
                    </a:lnTo>
                    <a:lnTo>
                      <a:pt x="78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2" name="Freeform 174"/>
              <p:cNvSpPr>
                <a:spLocks/>
              </p:cNvSpPr>
              <p:nvPr/>
            </p:nvSpPr>
            <p:spPr bwMode="auto">
              <a:xfrm>
                <a:off x="3387" y="1609"/>
                <a:ext cx="28" cy="136"/>
              </a:xfrm>
              <a:custGeom>
                <a:avLst/>
                <a:gdLst>
                  <a:gd name="T0" fmla="*/ 23 w 55"/>
                  <a:gd name="T1" fmla="*/ 23 h 272"/>
                  <a:gd name="T2" fmla="*/ 14 w 55"/>
                  <a:gd name="T3" fmla="*/ 59 h 272"/>
                  <a:gd name="T4" fmla="*/ 27 w 55"/>
                  <a:gd name="T5" fmla="*/ 128 h 272"/>
                  <a:gd name="T6" fmla="*/ 55 w 55"/>
                  <a:gd name="T7" fmla="*/ 272 h 272"/>
                  <a:gd name="T8" fmla="*/ 23 w 55"/>
                  <a:gd name="T9" fmla="*/ 232 h 272"/>
                  <a:gd name="T10" fmla="*/ 6 w 55"/>
                  <a:gd name="T11" fmla="*/ 105 h 272"/>
                  <a:gd name="T12" fmla="*/ 0 w 55"/>
                  <a:gd name="T13" fmla="*/ 69 h 272"/>
                  <a:gd name="T14" fmla="*/ 6 w 55"/>
                  <a:gd name="T15" fmla="*/ 0 h 272"/>
                  <a:gd name="T16" fmla="*/ 23 w 55"/>
                  <a:gd name="T17" fmla="*/ 23 h 272"/>
                  <a:gd name="T18" fmla="*/ 23 w 55"/>
                  <a:gd name="T19" fmla="*/ 2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272">
                    <a:moveTo>
                      <a:pt x="23" y="23"/>
                    </a:moveTo>
                    <a:lnTo>
                      <a:pt x="14" y="59"/>
                    </a:lnTo>
                    <a:lnTo>
                      <a:pt x="27" y="128"/>
                    </a:lnTo>
                    <a:lnTo>
                      <a:pt x="55" y="272"/>
                    </a:lnTo>
                    <a:lnTo>
                      <a:pt x="23" y="232"/>
                    </a:lnTo>
                    <a:lnTo>
                      <a:pt x="6" y="105"/>
                    </a:lnTo>
                    <a:lnTo>
                      <a:pt x="0" y="69"/>
                    </a:lnTo>
                    <a:lnTo>
                      <a:pt x="6" y="0"/>
                    </a:lnTo>
                    <a:lnTo>
                      <a:pt x="23" y="23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3" name="Freeform 175"/>
              <p:cNvSpPr>
                <a:spLocks/>
              </p:cNvSpPr>
              <p:nvPr/>
            </p:nvSpPr>
            <p:spPr bwMode="auto">
              <a:xfrm>
                <a:off x="3462" y="1659"/>
                <a:ext cx="74" cy="38"/>
              </a:xfrm>
              <a:custGeom>
                <a:avLst/>
                <a:gdLst>
                  <a:gd name="T0" fmla="*/ 37 w 149"/>
                  <a:gd name="T1" fmla="*/ 31 h 76"/>
                  <a:gd name="T2" fmla="*/ 149 w 149"/>
                  <a:gd name="T3" fmla="*/ 76 h 76"/>
                  <a:gd name="T4" fmla="*/ 118 w 149"/>
                  <a:gd name="T5" fmla="*/ 44 h 76"/>
                  <a:gd name="T6" fmla="*/ 54 w 149"/>
                  <a:gd name="T7" fmla="*/ 0 h 76"/>
                  <a:gd name="T8" fmla="*/ 0 w 149"/>
                  <a:gd name="T9" fmla="*/ 0 h 76"/>
                  <a:gd name="T10" fmla="*/ 37 w 149"/>
                  <a:gd name="T11" fmla="*/ 31 h 76"/>
                  <a:gd name="T12" fmla="*/ 37 w 149"/>
                  <a:gd name="T13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76">
                    <a:moveTo>
                      <a:pt x="37" y="31"/>
                    </a:moveTo>
                    <a:lnTo>
                      <a:pt x="149" y="76"/>
                    </a:lnTo>
                    <a:lnTo>
                      <a:pt x="118" y="44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37" y="31"/>
                    </a:lnTo>
                    <a:lnTo>
                      <a:pt x="37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4" name="Freeform 176"/>
              <p:cNvSpPr>
                <a:spLocks/>
              </p:cNvSpPr>
              <p:nvPr/>
            </p:nvSpPr>
            <p:spPr bwMode="auto">
              <a:xfrm>
                <a:off x="3421" y="1476"/>
                <a:ext cx="181" cy="170"/>
              </a:xfrm>
              <a:custGeom>
                <a:avLst/>
                <a:gdLst>
                  <a:gd name="T0" fmla="*/ 57 w 361"/>
                  <a:gd name="T1" fmla="*/ 341 h 341"/>
                  <a:gd name="T2" fmla="*/ 220 w 361"/>
                  <a:gd name="T3" fmla="*/ 190 h 341"/>
                  <a:gd name="T4" fmla="*/ 294 w 361"/>
                  <a:gd name="T5" fmla="*/ 109 h 341"/>
                  <a:gd name="T6" fmla="*/ 361 w 361"/>
                  <a:gd name="T7" fmla="*/ 0 h 341"/>
                  <a:gd name="T8" fmla="*/ 234 w 361"/>
                  <a:gd name="T9" fmla="*/ 151 h 341"/>
                  <a:gd name="T10" fmla="*/ 72 w 361"/>
                  <a:gd name="T11" fmla="*/ 312 h 341"/>
                  <a:gd name="T12" fmla="*/ 0 w 361"/>
                  <a:gd name="T13" fmla="*/ 308 h 341"/>
                  <a:gd name="T14" fmla="*/ 57 w 361"/>
                  <a:gd name="T15" fmla="*/ 341 h 341"/>
                  <a:gd name="T16" fmla="*/ 57 w 361"/>
                  <a:gd name="T17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" h="341">
                    <a:moveTo>
                      <a:pt x="57" y="341"/>
                    </a:moveTo>
                    <a:lnTo>
                      <a:pt x="220" y="190"/>
                    </a:lnTo>
                    <a:lnTo>
                      <a:pt x="294" y="109"/>
                    </a:lnTo>
                    <a:lnTo>
                      <a:pt x="361" y="0"/>
                    </a:lnTo>
                    <a:lnTo>
                      <a:pt x="234" y="151"/>
                    </a:lnTo>
                    <a:lnTo>
                      <a:pt x="72" y="312"/>
                    </a:lnTo>
                    <a:lnTo>
                      <a:pt x="0" y="308"/>
                    </a:lnTo>
                    <a:lnTo>
                      <a:pt x="57" y="341"/>
                    </a:lnTo>
                    <a:lnTo>
                      <a:pt x="57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5" name="Freeform 177"/>
              <p:cNvSpPr>
                <a:spLocks/>
              </p:cNvSpPr>
              <p:nvPr/>
            </p:nvSpPr>
            <p:spPr bwMode="auto">
              <a:xfrm>
                <a:off x="3231" y="1644"/>
                <a:ext cx="165" cy="352"/>
              </a:xfrm>
              <a:custGeom>
                <a:avLst/>
                <a:gdLst>
                  <a:gd name="T0" fmla="*/ 329 w 329"/>
                  <a:gd name="T1" fmla="*/ 93 h 703"/>
                  <a:gd name="T2" fmla="*/ 299 w 329"/>
                  <a:gd name="T3" fmla="*/ 224 h 703"/>
                  <a:gd name="T4" fmla="*/ 267 w 329"/>
                  <a:gd name="T5" fmla="*/ 416 h 703"/>
                  <a:gd name="T6" fmla="*/ 259 w 329"/>
                  <a:gd name="T7" fmla="*/ 515 h 703"/>
                  <a:gd name="T8" fmla="*/ 244 w 329"/>
                  <a:gd name="T9" fmla="*/ 587 h 703"/>
                  <a:gd name="T10" fmla="*/ 248 w 329"/>
                  <a:gd name="T11" fmla="*/ 623 h 703"/>
                  <a:gd name="T12" fmla="*/ 211 w 329"/>
                  <a:gd name="T13" fmla="*/ 640 h 703"/>
                  <a:gd name="T14" fmla="*/ 154 w 329"/>
                  <a:gd name="T15" fmla="*/ 703 h 703"/>
                  <a:gd name="T16" fmla="*/ 63 w 329"/>
                  <a:gd name="T17" fmla="*/ 669 h 703"/>
                  <a:gd name="T18" fmla="*/ 40 w 329"/>
                  <a:gd name="T19" fmla="*/ 669 h 703"/>
                  <a:gd name="T20" fmla="*/ 44 w 329"/>
                  <a:gd name="T21" fmla="*/ 604 h 703"/>
                  <a:gd name="T22" fmla="*/ 14 w 329"/>
                  <a:gd name="T23" fmla="*/ 420 h 703"/>
                  <a:gd name="T24" fmla="*/ 0 w 329"/>
                  <a:gd name="T25" fmla="*/ 310 h 703"/>
                  <a:gd name="T26" fmla="*/ 14 w 329"/>
                  <a:gd name="T27" fmla="*/ 237 h 703"/>
                  <a:gd name="T28" fmla="*/ 59 w 329"/>
                  <a:gd name="T29" fmla="*/ 184 h 703"/>
                  <a:gd name="T30" fmla="*/ 168 w 329"/>
                  <a:gd name="T31" fmla="*/ 110 h 703"/>
                  <a:gd name="T32" fmla="*/ 250 w 329"/>
                  <a:gd name="T33" fmla="*/ 36 h 703"/>
                  <a:gd name="T34" fmla="*/ 326 w 329"/>
                  <a:gd name="T35" fmla="*/ 0 h 703"/>
                  <a:gd name="T36" fmla="*/ 221 w 329"/>
                  <a:gd name="T37" fmla="*/ 125 h 703"/>
                  <a:gd name="T38" fmla="*/ 189 w 329"/>
                  <a:gd name="T39" fmla="*/ 321 h 703"/>
                  <a:gd name="T40" fmla="*/ 253 w 329"/>
                  <a:gd name="T41" fmla="*/ 116 h 703"/>
                  <a:gd name="T42" fmla="*/ 326 w 329"/>
                  <a:gd name="T43" fmla="*/ 34 h 703"/>
                  <a:gd name="T44" fmla="*/ 329 w 329"/>
                  <a:gd name="T45" fmla="*/ 93 h 703"/>
                  <a:gd name="T46" fmla="*/ 329 w 329"/>
                  <a:gd name="T47" fmla="*/ 9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9" h="703">
                    <a:moveTo>
                      <a:pt x="329" y="93"/>
                    </a:moveTo>
                    <a:lnTo>
                      <a:pt x="299" y="224"/>
                    </a:lnTo>
                    <a:lnTo>
                      <a:pt x="267" y="416"/>
                    </a:lnTo>
                    <a:lnTo>
                      <a:pt x="259" y="515"/>
                    </a:lnTo>
                    <a:lnTo>
                      <a:pt x="244" y="587"/>
                    </a:lnTo>
                    <a:lnTo>
                      <a:pt x="248" y="623"/>
                    </a:lnTo>
                    <a:lnTo>
                      <a:pt x="211" y="640"/>
                    </a:lnTo>
                    <a:lnTo>
                      <a:pt x="154" y="703"/>
                    </a:lnTo>
                    <a:lnTo>
                      <a:pt x="63" y="669"/>
                    </a:lnTo>
                    <a:lnTo>
                      <a:pt x="40" y="669"/>
                    </a:lnTo>
                    <a:lnTo>
                      <a:pt x="44" y="604"/>
                    </a:lnTo>
                    <a:lnTo>
                      <a:pt x="14" y="420"/>
                    </a:lnTo>
                    <a:lnTo>
                      <a:pt x="0" y="310"/>
                    </a:lnTo>
                    <a:lnTo>
                      <a:pt x="14" y="237"/>
                    </a:lnTo>
                    <a:lnTo>
                      <a:pt x="59" y="184"/>
                    </a:lnTo>
                    <a:lnTo>
                      <a:pt x="168" y="110"/>
                    </a:lnTo>
                    <a:lnTo>
                      <a:pt x="250" y="36"/>
                    </a:lnTo>
                    <a:lnTo>
                      <a:pt x="326" y="0"/>
                    </a:lnTo>
                    <a:lnTo>
                      <a:pt x="221" y="125"/>
                    </a:lnTo>
                    <a:lnTo>
                      <a:pt x="189" y="321"/>
                    </a:lnTo>
                    <a:lnTo>
                      <a:pt x="253" y="116"/>
                    </a:lnTo>
                    <a:lnTo>
                      <a:pt x="326" y="34"/>
                    </a:lnTo>
                    <a:lnTo>
                      <a:pt x="329" y="93"/>
                    </a:lnTo>
                    <a:lnTo>
                      <a:pt x="329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6" name="Freeform 178"/>
              <p:cNvSpPr>
                <a:spLocks/>
              </p:cNvSpPr>
              <p:nvPr/>
            </p:nvSpPr>
            <p:spPr bwMode="auto">
              <a:xfrm>
                <a:off x="3091" y="2237"/>
                <a:ext cx="124" cy="230"/>
              </a:xfrm>
              <a:custGeom>
                <a:avLst/>
                <a:gdLst>
                  <a:gd name="T0" fmla="*/ 38 w 249"/>
                  <a:gd name="T1" fmla="*/ 19 h 460"/>
                  <a:gd name="T2" fmla="*/ 129 w 249"/>
                  <a:gd name="T3" fmla="*/ 23 h 460"/>
                  <a:gd name="T4" fmla="*/ 171 w 249"/>
                  <a:gd name="T5" fmla="*/ 66 h 460"/>
                  <a:gd name="T6" fmla="*/ 207 w 249"/>
                  <a:gd name="T7" fmla="*/ 207 h 460"/>
                  <a:gd name="T8" fmla="*/ 194 w 249"/>
                  <a:gd name="T9" fmla="*/ 314 h 460"/>
                  <a:gd name="T10" fmla="*/ 145 w 249"/>
                  <a:gd name="T11" fmla="*/ 352 h 460"/>
                  <a:gd name="T12" fmla="*/ 40 w 249"/>
                  <a:gd name="T13" fmla="*/ 342 h 460"/>
                  <a:gd name="T14" fmla="*/ 0 w 249"/>
                  <a:gd name="T15" fmla="*/ 384 h 460"/>
                  <a:gd name="T16" fmla="*/ 46 w 249"/>
                  <a:gd name="T17" fmla="*/ 437 h 460"/>
                  <a:gd name="T18" fmla="*/ 126 w 249"/>
                  <a:gd name="T19" fmla="*/ 460 h 460"/>
                  <a:gd name="T20" fmla="*/ 186 w 249"/>
                  <a:gd name="T21" fmla="*/ 420 h 460"/>
                  <a:gd name="T22" fmla="*/ 230 w 249"/>
                  <a:gd name="T23" fmla="*/ 374 h 460"/>
                  <a:gd name="T24" fmla="*/ 249 w 249"/>
                  <a:gd name="T25" fmla="*/ 277 h 460"/>
                  <a:gd name="T26" fmla="*/ 230 w 249"/>
                  <a:gd name="T27" fmla="*/ 110 h 460"/>
                  <a:gd name="T28" fmla="*/ 175 w 249"/>
                  <a:gd name="T29" fmla="*/ 28 h 460"/>
                  <a:gd name="T30" fmla="*/ 131 w 249"/>
                  <a:gd name="T31" fmla="*/ 0 h 460"/>
                  <a:gd name="T32" fmla="*/ 38 w 249"/>
                  <a:gd name="T33" fmla="*/ 19 h 460"/>
                  <a:gd name="T34" fmla="*/ 38 w 249"/>
                  <a:gd name="T35" fmla="*/ 1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9" h="460">
                    <a:moveTo>
                      <a:pt x="38" y="19"/>
                    </a:moveTo>
                    <a:lnTo>
                      <a:pt x="129" y="23"/>
                    </a:lnTo>
                    <a:lnTo>
                      <a:pt x="171" y="66"/>
                    </a:lnTo>
                    <a:lnTo>
                      <a:pt x="207" y="207"/>
                    </a:lnTo>
                    <a:lnTo>
                      <a:pt x="194" y="314"/>
                    </a:lnTo>
                    <a:lnTo>
                      <a:pt x="145" y="352"/>
                    </a:lnTo>
                    <a:lnTo>
                      <a:pt x="40" y="342"/>
                    </a:lnTo>
                    <a:lnTo>
                      <a:pt x="0" y="384"/>
                    </a:lnTo>
                    <a:lnTo>
                      <a:pt x="46" y="437"/>
                    </a:lnTo>
                    <a:lnTo>
                      <a:pt x="126" y="460"/>
                    </a:lnTo>
                    <a:lnTo>
                      <a:pt x="186" y="420"/>
                    </a:lnTo>
                    <a:lnTo>
                      <a:pt x="230" y="374"/>
                    </a:lnTo>
                    <a:lnTo>
                      <a:pt x="249" y="277"/>
                    </a:lnTo>
                    <a:lnTo>
                      <a:pt x="230" y="110"/>
                    </a:lnTo>
                    <a:lnTo>
                      <a:pt x="175" y="28"/>
                    </a:lnTo>
                    <a:lnTo>
                      <a:pt x="131" y="0"/>
                    </a:lnTo>
                    <a:lnTo>
                      <a:pt x="38" y="19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7" name="Freeform 179"/>
              <p:cNvSpPr>
                <a:spLocks/>
              </p:cNvSpPr>
              <p:nvPr/>
            </p:nvSpPr>
            <p:spPr bwMode="auto">
              <a:xfrm>
                <a:off x="3149" y="2172"/>
                <a:ext cx="186" cy="275"/>
              </a:xfrm>
              <a:custGeom>
                <a:avLst/>
                <a:gdLst>
                  <a:gd name="T0" fmla="*/ 0 w 373"/>
                  <a:gd name="T1" fmla="*/ 131 h 549"/>
                  <a:gd name="T2" fmla="*/ 127 w 373"/>
                  <a:gd name="T3" fmla="*/ 99 h 549"/>
                  <a:gd name="T4" fmla="*/ 192 w 373"/>
                  <a:gd name="T5" fmla="*/ 64 h 549"/>
                  <a:gd name="T6" fmla="*/ 264 w 373"/>
                  <a:gd name="T7" fmla="*/ 13 h 549"/>
                  <a:gd name="T8" fmla="*/ 291 w 373"/>
                  <a:gd name="T9" fmla="*/ 0 h 549"/>
                  <a:gd name="T10" fmla="*/ 373 w 373"/>
                  <a:gd name="T11" fmla="*/ 59 h 549"/>
                  <a:gd name="T12" fmla="*/ 319 w 373"/>
                  <a:gd name="T13" fmla="*/ 209 h 549"/>
                  <a:gd name="T14" fmla="*/ 323 w 373"/>
                  <a:gd name="T15" fmla="*/ 344 h 549"/>
                  <a:gd name="T16" fmla="*/ 327 w 373"/>
                  <a:gd name="T17" fmla="*/ 507 h 549"/>
                  <a:gd name="T18" fmla="*/ 281 w 373"/>
                  <a:gd name="T19" fmla="*/ 448 h 549"/>
                  <a:gd name="T20" fmla="*/ 59 w 373"/>
                  <a:gd name="T21" fmla="*/ 549 h 549"/>
                  <a:gd name="T22" fmla="*/ 160 w 373"/>
                  <a:gd name="T23" fmla="*/ 462 h 549"/>
                  <a:gd name="T24" fmla="*/ 143 w 373"/>
                  <a:gd name="T25" fmla="*/ 254 h 549"/>
                  <a:gd name="T26" fmla="*/ 110 w 373"/>
                  <a:gd name="T27" fmla="*/ 176 h 549"/>
                  <a:gd name="T28" fmla="*/ 146 w 373"/>
                  <a:gd name="T29" fmla="*/ 127 h 549"/>
                  <a:gd name="T30" fmla="*/ 0 w 373"/>
                  <a:gd name="T31" fmla="*/ 131 h 549"/>
                  <a:gd name="T32" fmla="*/ 0 w 373"/>
                  <a:gd name="T33" fmla="*/ 131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549">
                    <a:moveTo>
                      <a:pt x="0" y="131"/>
                    </a:moveTo>
                    <a:lnTo>
                      <a:pt x="127" y="99"/>
                    </a:lnTo>
                    <a:lnTo>
                      <a:pt x="192" y="64"/>
                    </a:lnTo>
                    <a:lnTo>
                      <a:pt x="264" y="13"/>
                    </a:lnTo>
                    <a:lnTo>
                      <a:pt x="291" y="0"/>
                    </a:lnTo>
                    <a:lnTo>
                      <a:pt x="373" y="59"/>
                    </a:lnTo>
                    <a:lnTo>
                      <a:pt x="319" y="209"/>
                    </a:lnTo>
                    <a:lnTo>
                      <a:pt x="323" y="344"/>
                    </a:lnTo>
                    <a:lnTo>
                      <a:pt x="327" y="507"/>
                    </a:lnTo>
                    <a:lnTo>
                      <a:pt x="281" y="448"/>
                    </a:lnTo>
                    <a:lnTo>
                      <a:pt x="59" y="549"/>
                    </a:lnTo>
                    <a:lnTo>
                      <a:pt x="160" y="462"/>
                    </a:lnTo>
                    <a:lnTo>
                      <a:pt x="143" y="254"/>
                    </a:lnTo>
                    <a:lnTo>
                      <a:pt x="110" y="176"/>
                    </a:lnTo>
                    <a:lnTo>
                      <a:pt x="146" y="127"/>
                    </a:lnTo>
                    <a:lnTo>
                      <a:pt x="0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8" name="Freeform 180"/>
              <p:cNvSpPr>
                <a:spLocks/>
              </p:cNvSpPr>
              <p:nvPr/>
            </p:nvSpPr>
            <p:spPr bwMode="auto">
              <a:xfrm>
                <a:off x="3822" y="2329"/>
                <a:ext cx="168" cy="735"/>
              </a:xfrm>
              <a:custGeom>
                <a:avLst/>
                <a:gdLst>
                  <a:gd name="T0" fmla="*/ 139 w 335"/>
                  <a:gd name="T1" fmla="*/ 17 h 1470"/>
                  <a:gd name="T2" fmla="*/ 148 w 335"/>
                  <a:gd name="T3" fmla="*/ 139 h 1470"/>
                  <a:gd name="T4" fmla="*/ 171 w 335"/>
                  <a:gd name="T5" fmla="*/ 325 h 1470"/>
                  <a:gd name="T6" fmla="*/ 236 w 335"/>
                  <a:gd name="T7" fmla="*/ 563 h 1470"/>
                  <a:gd name="T8" fmla="*/ 274 w 335"/>
                  <a:gd name="T9" fmla="*/ 985 h 1470"/>
                  <a:gd name="T10" fmla="*/ 335 w 335"/>
                  <a:gd name="T11" fmla="*/ 1470 h 1470"/>
                  <a:gd name="T12" fmla="*/ 221 w 335"/>
                  <a:gd name="T13" fmla="*/ 1354 h 1470"/>
                  <a:gd name="T14" fmla="*/ 190 w 335"/>
                  <a:gd name="T15" fmla="*/ 863 h 1470"/>
                  <a:gd name="T16" fmla="*/ 144 w 335"/>
                  <a:gd name="T17" fmla="*/ 310 h 1470"/>
                  <a:gd name="T18" fmla="*/ 103 w 335"/>
                  <a:gd name="T19" fmla="*/ 90 h 1470"/>
                  <a:gd name="T20" fmla="*/ 0 w 335"/>
                  <a:gd name="T21" fmla="*/ 4 h 1470"/>
                  <a:gd name="T22" fmla="*/ 125 w 335"/>
                  <a:gd name="T23" fmla="*/ 0 h 1470"/>
                  <a:gd name="T24" fmla="*/ 139 w 335"/>
                  <a:gd name="T25" fmla="*/ 17 h 1470"/>
                  <a:gd name="T26" fmla="*/ 139 w 335"/>
                  <a:gd name="T27" fmla="*/ 17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1470">
                    <a:moveTo>
                      <a:pt x="139" y="17"/>
                    </a:moveTo>
                    <a:lnTo>
                      <a:pt x="148" y="139"/>
                    </a:lnTo>
                    <a:lnTo>
                      <a:pt x="171" y="325"/>
                    </a:lnTo>
                    <a:lnTo>
                      <a:pt x="236" y="563"/>
                    </a:lnTo>
                    <a:lnTo>
                      <a:pt x="274" y="985"/>
                    </a:lnTo>
                    <a:lnTo>
                      <a:pt x="335" y="1470"/>
                    </a:lnTo>
                    <a:lnTo>
                      <a:pt x="221" y="1354"/>
                    </a:lnTo>
                    <a:lnTo>
                      <a:pt x="190" y="863"/>
                    </a:lnTo>
                    <a:lnTo>
                      <a:pt x="144" y="310"/>
                    </a:lnTo>
                    <a:lnTo>
                      <a:pt x="103" y="90"/>
                    </a:lnTo>
                    <a:lnTo>
                      <a:pt x="0" y="4"/>
                    </a:lnTo>
                    <a:lnTo>
                      <a:pt x="125" y="0"/>
                    </a:lnTo>
                    <a:lnTo>
                      <a:pt x="139" y="17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9" name="Freeform 181"/>
              <p:cNvSpPr>
                <a:spLocks/>
              </p:cNvSpPr>
              <p:nvPr/>
            </p:nvSpPr>
            <p:spPr bwMode="auto">
              <a:xfrm>
                <a:off x="3287" y="2191"/>
                <a:ext cx="185" cy="884"/>
              </a:xfrm>
              <a:custGeom>
                <a:avLst/>
                <a:gdLst>
                  <a:gd name="T0" fmla="*/ 0 w 368"/>
                  <a:gd name="T1" fmla="*/ 1178 h 1767"/>
                  <a:gd name="T2" fmla="*/ 368 w 368"/>
                  <a:gd name="T3" fmla="*/ 1762 h 1767"/>
                  <a:gd name="T4" fmla="*/ 368 w 368"/>
                  <a:gd name="T5" fmla="*/ 1752 h 1767"/>
                  <a:gd name="T6" fmla="*/ 368 w 368"/>
                  <a:gd name="T7" fmla="*/ 1745 h 1767"/>
                  <a:gd name="T8" fmla="*/ 367 w 368"/>
                  <a:gd name="T9" fmla="*/ 1726 h 1767"/>
                  <a:gd name="T10" fmla="*/ 367 w 368"/>
                  <a:gd name="T11" fmla="*/ 1709 h 1767"/>
                  <a:gd name="T12" fmla="*/ 367 w 368"/>
                  <a:gd name="T13" fmla="*/ 1703 h 1767"/>
                  <a:gd name="T14" fmla="*/ 365 w 368"/>
                  <a:gd name="T15" fmla="*/ 1695 h 1767"/>
                  <a:gd name="T16" fmla="*/ 365 w 368"/>
                  <a:gd name="T17" fmla="*/ 1690 h 1767"/>
                  <a:gd name="T18" fmla="*/ 365 w 368"/>
                  <a:gd name="T19" fmla="*/ 1688 h 1767"/>
                  <a:gd name="T20" fmla="*/ 365 w 368"/>
                  <a:gd name="T21" fmla="*/ 1684 h 1767"/>
                  <a:gd name="T22" fmla="*/ 363 w 368"/>
                  <a:gd name="T23" fmla="*/ 1667 h 1767"/>
                  <a:gd name="T24" fmla="*/ 363 w 368"/>
                  <a:gd name="T25" fmla="*/ 1648 h 1767"/>
                  <a:gd name="T26" fmla="*/ 361 w 368"/>
                  <a:gd name="T27" fmla="*/ 1632 h 1767"/>
                  <a:gd name="T28" fmla="*/ 361 w 368"/>
                  <a:gd name="T29" fmla="*/ 1617 h 1767"/>
                  <a:gd name="T30" fmla="*/ 359 w 368"/>
                  <a:gd name="T31" fmla="*/ 1598 h 1767"/>
                  <a:gd name="T32" fmla="*/ 359 w 368"/>
                  <a:gd name="T33" fmla="*/ 1581 h 1767"/>
                  <a:gd name="T34" fmla="*/ 359 w 368"/>
                  <a:gd name="T35" fmla="*/ 1566 h 1767"/>
                  <a:gd name="T36" fmla="*/ 357 w 368"/>
                  <a:gd name="T37" fmla="*/ 1545 h 1767"/>
                  <a:gd name="T38" fmla="*/ 357 w 368"/>
                  <a:gd name="T39" fmla="*/ 1532 h 1767"/>
                  <a:gd name="T40" fmla="*/ 355 w 368"/>
                  <a:gd name="T41" fmla="*/ 1522 h 1767"/>
                  <a:gd name="T42" fmla="*/ 355 w 368"/>
                  <a:gd name="T43" fmla="*/ 1501 h 1767"/>
                  <a:gd name="T44" fmla="*/ 353 w 368"/>
                  <a:gd name="T45" fmla="*/ 1479 h 1767"/>
                  <a:gd name="T46" fmla="*/ 353 w 368"/>
                  <a:gd name="T47" fmla="*/ 1473 h 1767"/>
                  <a:gd name="T48" fmla="*/ 351 w 368"/>
                  <a:gd name="T49" fmla="*/ 1461 h 1767"/>
                  <a:gd name="T50" fmla="*/ 351 w 368"/>
                  <a:gd name="T51" fmla="*/ 1441 h 1767"/>
                  <a:gd name="T52" fmla="*/ 351 w 368"/>
                  <a:gd name="T53" fmla="*/ 1431 h 1767"/>
                  <a:gd name="T54" fmla="*/ 349 w 368"/>
                  <a:gd name="T55" fmla="*/ 1418 h 1767"/>
                  <a:gd name="T56" fmla="*/ 349 w 368"/>
                  <a:gd name="T57" fmla="*/ 1410 h 1767"/>
                  <a:gd name="T58" fmla="*/ 349 w 368"/>
                  <a:gd name="T59" fmla="*/ 1397 h 1767"/>
                  <a:gd name="T60" fmla="*/ 348 w 368"/>
                  <a:gd name="T61" fmla="*/ 1382 h 1767"/>
                  <a:gd name="T62" fmla="*/ 346 w 368"/>
                  <a:gd name="T63" fmla="*/ 1357 h 1767"/>
                  <a:gd name="T64" fmla="*/ 346 w 368"/>
                  <a:gd name="T65" fmla="*/ 1342 h 1767"/>
                  <a:gd name="T66" fmla="*/ 346 w 368"/>
                  <a:gd name="T67" fmla="*/ 1328 h 1767"/>
                  <a:gd name="T68" fmla="*/ 344 w 368"/>
                  <a:gd name="T69" fmla="*/ 1315 h 1767"/>
                  <a:gd name="T70" fmla="*/ 344 w 368"/>
                  <a:gd name="T71" fmla="*/ 1306 h 1767"/>
                  <a:gd name="T72" fmla="*/ 344 w 368"/>
                  <a:gd name="T73" fmla="*/ 1296 h 1767"/>
                  <a:gd name="T74" fmla="*/ 342 w 368"/>
                  <a:gd name="T75" fmla="*/ 1290 h 1767"/>
                  <a:gd name="T76" fmla="*/ 342 w 368"/>
                  <a:gd name="T77" fmla="*/ 1281 h 1767"/>
                  <a:gd name="T78" fmla="*/ 342 w 368"/>
                  <a:gd name="T79" fmla="*/ 1275 h 1767"/>
                  <a:gd name="T80" fmla="*/ 342 w 368"/>
                  <a:gd name="T81" fmla="*/ 1269 h 1767"/>
                  <a:gd name="T82" fmla="*/ 342 w 368"/>
                  <a:gd name="T83" fmla="*/ 1264 h 1767"/>
                  <a:gd name="T84" fmla="*/ 342 w 368"/>
                  <a:gd name="T85" fmla="*/ 1260 h 1767"/>
                  <a:gd name="T86" fmla="*/ 340 w 368"/>
                  <a:gd name="T87" fmla="*/ 1254 h 1767"/>
                  <a:gd name="T88" fmla="*/ 340 w 368"/>
                  <a:gd name="T89" fmla="*/ 1241 h 1767"/>
                  <a:gd name="T90" fmla="*/ 340 w 368"/>
                  <a:gd name="T91" fmla="*/ 1239 h 1767"/>
                  <a:gd name="T92" fmla="*/ 340 w 368"/>
                  <a:gd name="T93" fmla="*/ 1233 h 1767"/>
                  <a:gd name="T94" fmla="*/ 340 w 368"/>
                  <a:gd name="T95" fmla="*/ 1231 h 1767"/>
                  <a:gd name="T96" fmla="*/ 340 w 368"/>
                  <a:gd name="T97" fmla="*/ 1228 h 1767"/>
                  <a:gd name="T98" fmla="*/ 338 w 368"/>
                  <a:gd name="T99" fmla="*/ 1220 h 1767"/>
                  <a:gd name="T100" fmla="*/ 338 w 368"/>
                  <a:gd name="T101" fmla="*/ 1214 h 1767"/>
                  <a:gd name="T102" fmla="*/ 176 w 368"/>
                  <a:gd name="T103" fmla="*/ 4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8" h="1767">
                    <a:moveTo>
                      <a:pt x="85" y="0"/>
                    </a:moveTo>
                    <a:lnTo>
                      <a:pt x="76" y="224"/>
                    </a:lnTo>
                    <a:lnTo>
                      <a:pt x="17" y="541"/>
                    </a:lnTo>
                    <a:lnTo>
                      <a:pt x="0" y="1178"/>
                    </a:lnTo>
                    <a:lnTo>
                      <a:pt x="2" y="1613"/>
                    </a:lnTo>
                    <a:lnTo>
                      <a:pt x="368" y="1767"/>
                    </a:lnTo>
                    <a:lnTo>
                      <a:pt x="368" y="1764"/>
                    </a:lnTo>
                    <a:lnTo>
                      <a:pt x="368" y="1762"/>
                    </a:lnTo>
                    <a:lnTo>
                      <a:pt x="368" y="1762"/>
                    </a:lnTo>
                    <a:lnTo>
                      <a:pt x="368" y="1760"/>
                    </a:lnTo>
                    <a:lnTo>
                      <a:pt x="368" y="1754"/>
                    </a:lnTo>
                    <a:lnTo>
                      <a:pt x="368" y="1752"/>
                    </a:lnTo>
                    <a:lnTo>
                      <a:pt x="368" y="1752"/>
                    </a:lnTo>
                    <a:lnTo>
                      <a:pt x="368" y="1748"/>
                    </a:lnTo>
                    <a:lnTo>
                      <a:pt x="368" y="1747"/>
                    </a:lnTo>
                    <a:lnTo>
                      <a:pt x="368" y="1745"/>
                    </a:lnTo>
                    <a:lnTo>
                      <a:pt x="368" y="1743"/>
                    </a:lnTo>
                    <a:lnTo>
                      <a:pt x="368" y="1741"/>
                    </a:lnTo>
                    <a:lnTo>
                      <a:pt x="367" y="1731"/>
                    </a:lnTo>
                    <a:lnTo>
                      <a:pt x="367" y="1726"/>
                    </a:lnTo>
                    <a:lnTo>
                      <a:pt x="367" y="1724"/>
                    </a:lnTo>
                    <a:lnTo>
                      <a:pt x="367" y="1720"/>
                    </a:lnTo>
                    <a:lnTo>
                      <a:pt x="367" y="1709"/>
                    </a:lnTo>
                    <a:lnTo>
                      <a:pt x="367" y="1709"/>
                    </a:lnTo>
                    <a:lnTo>
                      <a:pt x="367" y="1707"/>
                    </a:lnTo>
                    <a:lnTo>
                      <a:pt x="367" y="1707"/>
                    </a:lnTo>
                    <a:lnTo>
                      <a:pt x="367" y="1705"/>
                    </a:lnTo>
                    <a:lnTo>
                      <a:pt x="367" y="1703"/>
                    </a:lnTo>
                    <a:lnTo>
                      <a:pt x="365" y="1701"/>
                    </a:lnTo>
                    <a:lnTo>
                      <a:pt x="365" y="1701"/>
                    </a:lnTo>
                    <a:lnTo>
                      <a:pt x="365" y="1699"/>
                    </a:lnTo>
                    <a:lnTo>
                      <a:pt x="365" y="1695"/>
                    </a:lnTo>
                    <a:lnTo>
                      <a:pt x="365" y="1693"/>
                    </a:lnTo>
                    <a:lnTo>
                      <a:pt x="365" y="1693"/>
                    </a:lnTo>
                    <a:lnTo>
                      <a:pt x="365" y="1691"/>
                    </a:lnTo>
                    <a:lnTo>
                      <a:pt x="365" y="1690"/>
                    </a:lnTo>
                    <a:lnTo>
                      <a:pt x="365" y="1690"/>
                    </a:lnTo>
                    <a:lnTo>
                      <a:pt x="365" y="1690"/>
                    </a:lnTo>
                    <a:lnTo>
                      <a:pt x="365" y="1690"/>
                    </a:lnTo>
                    <a:lnTo>
                      <a:pt x="365" y="1688"/>
                    </a:lnTo>
                    <a:lnTo>
                      <a:pt x="365" y="1688"/>
                    </a:lnTo>
                    <a:lnTo>
                      <a:pt x="365" y="1688"/>
                    </a:lnTo>
                    <a:lnTo>
                      <a:pt x="365" y="1684"/>
                    </a:lnTo>
                    <a:lnTo>
                      <a:pt x="365" y="1684"/>
                    </a:lnTo>
                    <a:lnTo>
                      <a:pt x="365" y="1682"/>
                    </a:lnTo>
                    <a:lnTo>
                      <a:pt x="365" y="1678"/>
                    </a:lnTo>
                    <a:lnTo>
                      <a:pt x="365" y="1674"/>
                    </a:lnTo>
                    <a:lnTo>
                      <a:pt x="363" y="1667"/>
                    </a:lnTo>
                    <a:lnTo>
                      <a:pt x="363" y="1657"/>
                    </a:lnTo>
                    <a:lnTo>
                      <a:pt x="363" y="1653"/>
                    </a:lnTo>
                    <a:lnTo>
                      <a:pt x="363" y="1650"/>
                    </a:lnTo>
                    <a:lnTo>
                      <a:pt x="363" y="1648"/>
                    </a:lnTo>
                    <a:lnTo>
                      <a:pt x="363" y="1646"/>
                    </a:lnTo>
                    <a:lnTo>
                      <a:pt x="363" y="1644"/>
                    </a:lnTo>
                    <a:lnTo>
                      <a:pt x="363" y="1642"/>
                    </a:lnTo>
                    <a:lnTo>
                      <a:pt x="361" y="1632"/>
                    </a:lnTo>
                    <a:lnTo>
                      <a:pt x="361" y="1623"/>
                    </a:lnTo>
                    <a:lnTo>
                      <a:pt x="361" y="1621"/>
                    </a:lnTo>
                    <a:lnTo>
                      <a:pt x="361" y="1619"/>
                    </a:lnTo>
                    <a:lnTo>
                      <a:pt x="361" y="1617"/>
                    </a:lnTo>
                    <a:lnTo>
                      <a:pt x="361" y="1613"/>
                    </a:lnTo>
                    <a:lnTo>
                      <a:pt x="361" y="1606"/>
                    </a:lnTo>
                    <a:lnTo>
                      <a:pt x="359" y="1600"/>
                    </a:lnTo>
                    <a:lnTo>
                      <a:pt x="359" y="1598"/>
                    </a:lnTo>
                    <a:lnTo>
                      <a:pt x="359" y="1596"/>
                    </a:lnTo>
                    <a:lnTo>
                      <a:pt x="359" y="1594"/>
                    </a:lnTo>
                    <a:lnTo>
                      <a:pt x="359" y="1585"/>
                    </a:lnTo>
                    <a:lnTo>
                      <a:pt x="359" y="1581"/>
                    </a:lnTo>
                    <a:lnTo>
                      <a:pt x="359" y="1577"/>
                    </a:lnTo>
                    <a:lnTo>
                      <a:pt x="359" y="1577"/>
                    </a:lnTo>
                    <a:lnTo>
                      <a:pt x="359" y="1575"/>
                    </a:lnTo>
                    <a:lnTo>
                      <a:pt x="359" y="1566"/>
                    </a:lnTo>
                    <a:lnTo>
                      <a:pt x="357" y="1560"/>
                    </a:lnTo>
                    <a:lnTo>
                      <a:pt x="357" y="1558"/>
                    </a:lnTo>
                    <a:lnTo>
                      <a:pt x="357" y="1555"/>
                    </a:lnTo>
                    <a:lnTo>
                      <a:pt x="357" y="1545"/>
                    </a:lnTo>
                    <a:lnTo>
                      <a:pt x="357" y="1541"/>
                    </a:lnTo>
                    <a:lnTo>
                      <a:pt x="357" y="1539"/>
                    </a:lnTo>
                    <a:lnTo>
                      <a:pt x="357" y="1534"/>
                    </a:lnTo>
                    <a:lnTo>
                      <a:pt x="357" y="1532"/>
                    </a:lnTo>
                    <a:lnTo>
                      <a:pt x="357" y="1528"/>
                    </a:lnTo>
                    <a:lnTo>
                      <a:pt x="355" y="1526"/>
                    </a:lnTo>
                    <a:lnTo>
                      <a:pt x="355" y="1524"/>
                    </a:lnTo>
                    <a:lnTo>
                      <a:pt x="355" y="1522"/>
                    </a:lnTo>
                    <a:lnTo>
                      <a:pt x="355" y="1513"/>
                    </a:lnTo>
                    <a:lnTo>
                      <a:pt x="355" y="1509"/>
                    </a:lnTo>
                    <a:lnTo>
                      <a:pt x="355" y="1507"/>
                    </a:lnTo>
                    <a:lnTo>
                      <a:pt x="355" y="1501"/>
                    </a:lnTo>
                    <a:lnTo>
                      <a:pt x="353" y="1496"/>
                    </a:lnTo>
                    <a:lnTo>
                      <a:pt x="353" y="1492"/>
                    </a:lnTo>
                    <a:lnTo>
                      <a:pt x="353" y="1490"/>
                    </a:lnTo>
                    <a:lnTo>
                      <a:pt x="353" y="1479"/>
                    </a:lnTo>
                    <a:lnTo>
                      <a:pt x="353" y="1477"/>
                    </a:lnTo>
                    <a:lnTo>
                      <a:pt x="353" y="1477"/>
                    </a:lnTo>
                    <a:lnTo>
                      <a:pt x="353" y="1475"/>
                    </a:lnTo>
                    <a:lnTo>
                      <a:pt x="353" y="1473"/>
                    </a:lnTo>
                    <a:lnTo>
                      <a:pt x="353" y="1469"/>
                    </a:lnTo>
                    <a:lnTo>
                      <a:pt x="353" y="1467"/>
                    </a:lnTo>
                    <a:lnTo>
                      <a:pt x="351" y="1463"/>
                    </a:lnTo>
                    <a:lnTo>
                      <a:pt x="351" y="1461"/>
                    </a:lnTo>
                    <a:lnTo>
                      <a:pt x="351" y="1454"/>
                    </a:lnTo>
                    <a:lnTo>
                      <a:pt x="351" y="1448"/>
                    </a:lnTo>
                    <a:lnTo>
                      <a:pt x="351" y="1442"/>
                    </a:lnTo>
                    <a:lnTo>
                      <a:pt x="351" y="1441"/>
                    </a:lnTo>
                    <a:lnTo>
                      <a:pt x="351" y="1437"/>
                    </a:lnTo>
                    <a:lnTo>
                      <a:pt x="351" y="1433"/>
                    </a:lnTo>
                    <a:lnTo>
                      <a:pt x="351" y="1433"/>
                    </a:lnTo>
                    <a:lnTo>
                      <a:pt x="351" y="1431"/>
                    </a:lnTo>
                    <a:lnTo>
                      <a:pt x="349" y="1418"/>
                    </a:lnTo>
                    <a:lnTo>
                      <a:pt x="349" y="1418"/>
                    </a:lnTo>
                    <a:lnTo>
                      <a:pt x="349" y="1418"/>
                    </a:lnTo>
                    <a:lnTo>
                      <a:pt x="349" y="1418"/>
                    </a:lnTo>
                    <a:lnTo>
                      <a:pt x="349" y="1416"/>
                    </a:lnTo>
                    <a:lnTo>
                      <a:pt x="349" y="1412"/>
                    </a:lnTo>
                    <a:lnTo>
                      <a:pt x="349" y="1410"/>
                    </a:lnTo>
                    <a:lnTo>
                      <a:pt x="349" y="1410"/>
                    </a:lnTo>
                    <a:lnTo>
                      <a:pt x="349" y="1406"/>
                    </a:lnTo>
                    <a:lnTo>
                      <a:pt x="349" y="1402"/>
                    </a:lnTo>
                    <a:lnTo>
                      <a:pt x="349" y="1401"/>
                    </a:lnTo>
                    <a:lnTo>
                      <a:pt x="349" y="1397"/>
                    </a:lnTo>
                    <a:lnTo>
                      <a:pt x="348" y="1395"/>
                    </a:lnTo>
                    <a:lnTo>
                      <a:pt x="348" y="1391"/>
                    </a:lnTo>
                    <a:lnTo>
                      <a:pt x="348" y="1387"/>
                    </a:lnTo>
                    <a:lnTo>
                      <a:pt x="348" y="1382"/>
                    </a:lnTo>
                    <a:lnTo>
                      <a:pt x="348" y="1376"/>
                    </a:lnTo>
                    <a:lnTo>
                      <a:pt x="348" y="1368"/>
                    </a:lnTo>
                    <a:lnTo>
                      <a:pt x="348" y="1363"/>
                    </a:lnTo>
                    <a:lnTo>
                      <a:pt x="346" y="1357"/>
                    </a:lnTo>
                    <a:lnTo>
                      <a:pt x="346" y="1349"/>
                    </a:lnTo>
                    <a:lnTo>
                      <a:pt x="346" y="1347"/>
                    </a:lnTo>
                    <a:lnTo>
                      <a:pt x="346" y="1344"/>
                    </a:lnTo>
                    <a:lnTo>
                      <a:pt x="346" y="1342"/>
                    </a:lnTo>
                    <a:lnTo>
                      <a:pt x="346" y="1338"/>
                    </a:lnTo>
                    <a:lnTo>
                      <a:pt x="346" y="1334"/>
                    </a:lnTo>
                    <a:lnTo>
                      <a:pt x="346" y="1332"/>
                    </a:lnTo>
                    <a:lnTo>
                      <a:pt x="346" y="1328"/>
                    </a:lnTo>
                    <a:lnTo>
                      <a:pt x="344" y="1325"/>
                    </a:lnTo>
                    <a:lnTo>
                      <a:pt x="344" y="1323"/>
                    </a:lnTo>
                    <a:lnTo>
                      <a:pt x="344" y="1319"/>
                    </a:lnTo>
                    <a:lnTo>
                      <a:pt x="344" y="1315"/>
                    </a:lnTo>
                    <a:lnTo>
                      <a:pt x="344" y="1311"/>
                    </a:lnTo>
                    <a:lnTo>
                      <a:pt x="344" y="1309"/>
                    </a:lnTo>
                    <a:lnTo>
                      <a:pt x="344" y="1307"/>
                    </a:lnTo>
                    <a:lnTo>
                      <a:pt x="344" y="1306"/>
                    </a:lnTo>
                    <a:lnTo>
                      <a:pt x="344" y="1302"/>
                    </a:lnTo>
                    <a:lnTo>
                      <a:pt x="344" y="1300"/>
                    </a:lnTo>
                    <a:lnTo>
                      <a:pt x="344" y="1300"/>
                    </a:lnTo>
                    <a:lnTo>
                      <a:pt x="344" y="1296"/>
                    </a:lnTo>
                    <a:lnTo>
                      <a:pt x="342" y="1294"/>
                    </a:lnTo>
                    <a:lnTo>
                      <a:pt x="342" y="1292"/>
                    </a:lnTo>
                    <a:lnTo>
                      <a:pt x="342" y="1290"/>
                    </a:lnTo>
                    <a:lnTo>
                      <a:pt x="342" y="1290"/>
                    </a:lnTo>
                    <a:lnTo>
                      <a:pt x="342" y="1288"/>
                    </a:lnTo>
                    <a:lnTo>
                      <a:pt x="342" y="1287"/>
                    </a:lnTo>
                    <a:lnTo>
                      <a:pt x="342" y="1283"/>
                    </a:lnTo>
                    <a:lnTo>
                      <a:pt x="342" y="1281"/>
                    </a:lnTo>
                    <a:lnTo>
                      <a:pt x="342" y="1281"/>
                    </a:lnTo>
                    <a:lnTo>
                      <a:pt x="342" y="1279"/>
                    </a:lnTo>
                    <a:lnTo>
                      <a:pt x="342" y="1277"/>
                    </a:lnTo>
                    <a:lnTo>
                      <a:pt x="342" y="1275"/>
                    </a:lnTo>
                    <a:lnTo>
                      <a:pt x="342" y="1273"/>
                    </a:lnTo>
                    <a:lnTo>
                      <a:pt x="342" y="1273"/>
                    </a:lnTo>
                    <a:lnTo>
                      <a:pt x="342" y="1269"/>
                    </a:lnTo>
                    <a:lnTo>
                      <a:pt x="342" y="1269"/>
                    </a:lnTo>
                    <a:lnTo>
                      <a:pt x="342" y="1268"/>
                    </a:lnTo>
                    <a:lnTo>
                      <a:pt x="342" y="1268"/>
                    </a:lnTo>
                    <a:lnTo>
                      <a:pt x="342" y="1268"/>
                    </a:lnTo>
                    <a:lnTo>
                      <a:pt x="342" y="1264"/>
                    </a:lnTo>
                    <a:lnTo>
                      <a:pt x="342" y="1262"/>
                    </a:lnTo>
                    <a:lnTo>
                      <a:pt x="342" y="1262"/>
                    </a:lnTo>
                    <a:lnTo>
                      <a:pt x="342" y="1260"/>
                    </a:lnTo>
                    <a:lnTo>
                      <a:pt x="342" y="1260"/>
                    </a:lnTo>
                    <a:lnTo>
                      <a:pt x="340" y="1256"/>
                    </a:lnTo>
                    <a:lnTo>
                      <a:pt x="340" y="1256"/>
                    </a:lnTo>
                    <a:lnTo>
                      <a:pt x="340" y="1254"/>
                    </a:lnTo>
                    <a:lnTo>
                      <a:pt x="340" y="1254"/>
                    </a:lnTo>
                    <a:lnTo>
                      <a:pt x="340" y="1254"/>
                    </a:lnTo>
                    <a:lnTo>
                      <a:pt x="340" y="1254"/>
                    </a:lnTo>
                    <a:lnTo>
                      <a:pt x="340" y="1241"/>
                    </a:lnTo>
                    <a:lnTo>
                      <a:pt x="340" y="1241"/>
                    </a:lnTo>
                    <a:lnTo>
                      <a:pt x="340" y="1241"/>
                    </a:lnTo>
                    <a:lnTo>
                      <a:pt x="340" y="1241"/>
                    </a:lnTo>
                    <a:lnTo>
                      <a:pt x="340" y="1241"/>
                    </a:lnTo>
                    <a:lnTo>
                      <a:pt x="340" y="1239"/>
                    </a:lnTo>
                    <a:lnTo>
                      <a:pt x="340" y="1239"/>
                    </a:lnTo>
                    <a:lnTo>
                      <a:pt x="340" y="1237"/>
                    </a:lnTo>
                    <a:lnTo>
                      <a:pt x="340" y="1233"/>
                    </a:lnTo>
                    <a:lnTo>
                      <a:pt x="340" y="1233"/>
                    </a:lnTo>
                    <a:lnTo>
                      <a:pt x="340" y="1233"/>
                    </a:lnTo>
                    <a:lnTo>
                      <a:pt x="340" y="1233"/>
                    </a:lnTo>
                    <a:lnTo>
                      <a:pt x="340" y="1233"/>
                    </a:lnTo>
                    <a:lnTo>
                      <a:pt x="340" y="1231"/>
                    </a:lnTo>
                    <a:lnTo>
                      <a:pt x="340" y="1228"/>
                    </a:lnTo>
                    <a:lnTo>
                      <a:pt x="340" y="1228"/>
                    </a:lnTo>
                    <a:lnTo>
                      <a:pt x="340" y="1228"/>
                    </a:lnTo>
                    <a:lnTo>
                      <a:pt x="340" y="1228"/>
                    </a:lnTo>
                    <a:lnTo>
                      <a:pt x="340" y="1226"/>
                    </a:lnTo>
                    <a:lnTo>
                      <a:pt x="338" y="1224"/>
                    </a:lnTo>
                    <a:lnTo>
                      <a:pt x="338" y="1222"/>
                    </a:lnTo>
                    <a:lnTo>
                      <a:pt x="338" y="1220"/>
                    </a:lnTo>
                    <a:lnTo>
                      <a:pt x="338" y="1220"/>
                    </a:lnTo>
                    <a:lnTo>
                      <a:pt x="338" y="1220"/>
                    </a:lnTo>
                    <a:lnTo>
                      <a:pt x="338" y="1218"/>
                    </a:lnTo>
                    <a:lnTo>
                      <a:pt x="338" y="1214"/>
                    </a:lnTo>
                    <a:lnTo>
                      <a:pt x="308" y="631"/>
                    </a:lnTo>
                    <a:lnTo>
                      <a:pt x="311" y="346"/>
                    </a:lnTo>
                    <a:lnTo>
                      <a:pt x="313" y="93"/>
                    </a:lnTo>
                    <a:lnTo>
                      <a:pt x="176" y="40"/>
                    </a:lnTo>
                    <a:lnTo>
                      <a:pt x="108" y="24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0" name="Freeform 182"/>
              <p:cNvSpPr>
                <a:spLocks/>
              </p:cNvSpPr>
              <p:nvPr/>
            </p:nvSpPr>
            <p:spPr bwMode="auto">
              <a:xfrm>
                <a:off x="3389" y="2225"/>
                <a:ext cx="516" cy="850"/>
              </a:xfrm>
              <a:custGeom>
                <a:avLst/>
                <a:gdLst>
                  <a:gd name="T0" fmla="*/ 0 w 1032"/>
                  <a:gd name="T1" fmla="*/ 0 h 1701"/>
                  <a:gd name="T2" fmla="*/ 188 w 1032"/>
                  <a:gd name="T3" fmla="*/ 935 h 1701"/>
                  <a:gd name="T4" fmla="*/ 228 w 1032"/>
                  <a:gd name="T5" fmla="*/ 1555 h 1701"/>
                  <a:gd name="T6" fmla="*/ 428 w 1032"/>
                  <a:gd name="T7" fmla="*/ 1686 h 1701"/>
                  <a:gd name="T8" fmla="*/ 1019 w 1032"/>
                  <a:gd name="T9" fmla="*/ 1701 h 1701"/>
                  <a:gd name="T10" fmla="*/ 1032 w 1032"/>
                  <a:gd name="T11" fmla="*/ 1032 h 1701"/>
                  <a:gd name="T12" fmla="*/ 943 w 1032"/>
                  <a:gd name="T13" fmla="*/ 1525 h 1701"/>
                  <a:gd name="T14" fmla="*/ 951 w 1032"/>
                  <a:gd name="T15" fmla="*/ 1095 h 1701"/>
                  <a:gd name="T16" fmla="*/ 947 w 1032"/>
                  <a:gd name="T17" fmla="*/ 823 h 1701"/>
                  <a:gd name="T18" fmla="*/ 517 w 1032"/>
                  <a:gd name="T19" fmla="*/ 783 h 1701"/>
                  <a:gd name="T20" fmla="*/ 759 w 1032"/>
                  <a:gd name="T21" fmla="*/ 757 h 1701"/>
                  <a:gd name="T22" fmla="*/ 831 w 1032"/>
                  <a:gd name="T23" fmla="*/ 426 h 1701"/>
                  <a:gd name="T24" fmla="*/ 899 w 1032"/>
                  <a:gd name="T25" fmla="*/ 329 h 1701"/>
                  <a:gd name="T26" fmla="*/ 818 w 1032"/>
                  <a:gd name="T27" fmla="*/ 217 h 1701"/>
                  <a:gd name="T28" fmla="*/ 299 w 1032"/>
                  <a:gd name="T29" fmla="*/ 240 h 1701"/>
                  <a:gd name="T30" fmla="*/ 318 w 1032"/>
                  <a:gd name="T31" fmla="*/ 101 h 1701"/>
                  <a:gd name="T32" fmla="*/ 285 w 1032"/>
                  <a:gd name="T33" fmla="*/ 23 h 1701"/>
                  <a:gd name="T34" fmla="*/ 0 w 1032"/>
                  <a:gd name="T35" fmla="*/ 0 h 1701"/>
                  <a:gd name="T36" fmla="*/ 0 w 1032"/>
                  <a:gd name="T37" fmla="*/ 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2" h="1701">
                    <a:moveTo>
                      <a:pt x="0" y="0"/>
                    </a:moveTo>
                    <a:lnTo>
                      <a:pt x="188" y="935"/>
                    </a:lnTo>
                    <a:lnTo>
                      <a:pt x="228" y="1555"/>
                    </a:lnTo>
                    <a:lnTo>
                      <a:pt x="428" y="1686"/>
                    </a:lnTo>
                    <a:lnTo>
                      <a:pt x="1019" y="1701"/>
                    </a:lnTo>
                    <a:lnTo>
                      <a:pt x="1032" y="1032"/>
                    </a:lnTo>
                    <a:lnTo>
                      <a:pt x="943" y="1525"/>
                    </a:lnTo>
                    <a:lnTo>
                      <a:pt x="951" y="1095"/>
                    </a:lnTo>
                    <a:lnTo>
                      <a:pt x="947" y="823"/>
                    </a:lnTo>
                    <a:lnTo>
                      <a:pt x="517" y="783"/>
                    </a:lnTo>
                    <a:lnTo>
                      <a:pt x="759" y="757"/>
                    </a:lnTo>
                    <a:lnTo>
                      <a:pt x="831" y="426"/>
                    </a:lnTo>
                    <a:lnTo>
                      <a:pt x="899" y="329"/>
                    </a:lnTo>
                    <a:lnTo>
                      <a:pt x="818" y="217"/>
                    </a:lnTo>
                    <a:lnTo>
                      <a:pt x="299" y="240"/>
                    </a:lnTo>
                    <a:lnTo>
                      <a:pt x="318" y="101"/>
                    </a:lnTo>
                    <a:lnTo>
                      <a:pt x="285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1" name="Freeform 183"/>
              <p:cNvSpPr>
                <a:spLocks/>
              </p:cNvSpPr>
              <p:nvPr/>
            </p:nvSpPr>
            <p:spPr bwMode="auto">
              <a:xfrm>
                <a:off x="3047" y="2347"/>
                <a:ext cx="88" cy="75"/>
              </a:xfrm>
              <a:custGeom>
                <a:avLst/>
                <a:gdLst>
                  <a:gd name="T0" fmla="*/ 51 w 176"/>
                  <a:gd name="T1" fmla="*/ 126 h 151"/>
                  <a:gd name="T2" fmla="*/ 121 w 176"/>
                  <a:gd name="T3" fmla="*/ 95 h 151"/>
                  <a:gd name="T4" fmla="*/ 167 w 176"/>
                  <a:gd name="T5" fmla="*/ 50 h 151"/>
                  <a:gd name="T6" fmla="*/ 144 w 176"/>
                  <a:gd name="T7" fmla="*/ 18 h 151"/>
                  <a:gd name="T8" fmla="*/ 108 w 176"/>
                  <a:gd name="T9" fmla="*/ 18 h 151"/>
                  <a:gd name="T10" fmla="*/ 64 w 176"/>
                  <a:gd name="T11" fmla="*/ 56 h 151"/>
                  <a:gd name="T12" fmla="*/ 34 w 176"/>
                  <a:gd name="T13" fmla="*/ 56 h 151"/>
                  <a:gd name="T14" fmla="*/ 85 w 176"/>
                  <a:gd name="T15" fmla="*/ 25 h 151"/>
                  <a:gd name="T16" fmla="*/ 114 w 176"/>
                  <a:gd name="T17" fmla="*/ 0 h 151"/>
                  <a:gd name="T18" fmla="*/ 152 w 176"/>
                  <a:gd name="T19" fmla="*/ 4 h 151"/>
                  <a:gd name="T20" fmla="*/ 171 w 176"/>
                  <a:gd name="T21" fmla="*/ 29 h 151"/>
                  <a:gd name="T22" fmla="*/ 176 w 176"/>
                  <a:gd name="T23" fmla="*/ 69 h 151"/>
                  <a:gd name="T24" fmla="*/ 104 w 176"/>
                  <a:gd name="T25" fmla="*/ 132 h 151"/>
                  <a:gd name="T26" fmla="*/ 0 w 176"/>
                  <a:gd name="T27" fmla="*/ 151 h 151"/>
                  <a:gd name="T28" fmla="*/ 51 w 176"/>
                  <a:gd name="T29" fmla="*/ 126 h 151"/>
                  <a:gd name="T30" fmla="*/ 51 w 176"/>
                  <a:gd name="T31" fmla="*/ 12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51">
                    <a:moveTo>
                      <a:pt x="51" y="126"/>
                    </a:moveTo>
                    <a:lnTo>
                      <a:pt x="121" y="95"/>
                    </a:lnTo>
                    <a:lnTo>
                      <a:pt x="167" y="50"/>
                    </a:lnTo>
                    <a:lnTo>
                      <a:pt x="144" y="18"/>
                    </a:lnTo>
                    <a:lnTo>
                      <a:pt x="108" y="18"/>
                    </a:lnTo>
                    <a:lnTo>
                      <a:pt x="64" y="56"/>
                    </a:lnTo>
                    <a:lnTo>
                      <a:pt x="34" y="56"/>
                    </a:lnTo>
                    <a:lnTo>
                      <a:pt x="85" y="25"/>
                    </a:lnTo>
                    <a:lnTo>
                      <a:pt x="114" y="0"/>
                    </a:lnTo>
                    <a:lnTo>
                      <a:pt x="152" y="4"/>
                    </a:lnTo>
                    <a:lnTo>
                      <a:pt x="171" y="29"/>
                    </a:lnTo>
                    <a:lnTo>
                      <a:pt x="176" y="69"/>
                    </a:lnTo>
                    <a:lnTo>
                      <a:pt x="104" y="132"/>
                    </a:lnTo>
                    <a:lnTo>
                      <a:pt x="0" y="151"/>
                    </a:lnTo>
                    <a:lnTo>
                      <a:pt x="51" y="126"/>
                    </a:lnTo>
                    <a:lnTo>
                      <a:pt x="51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2" name="Freeform 184"/>
              <p:cNvSpPr>
                <a:spLocks/>
              </p:cNvSpPr>
              <p:nvPr/>
            </p:nvSpPr>
            <p:spPr bwMode="auto">
              <a:xfrm>
                <a:off x="3088" y="2340"/>
                <a:ext cx="83" cy="83"/>
              </a:xfrm>
              <a:custGeom>
                <a:avLst/>
                <a:gdLst>
                  <a:gd name="T0" fmla="*/ 23 w 168"/>
                  <a:gd name="T1" fmla="*/ 133 h 167"/>
                  <a:gd name="T2" fmla="*/ 0 w 168"/>
                  <a:gd name="T3" fmla="*/ 145 h 167"/>
                  <a:gd name="T4" fmla="*/ 84 w 168"/>
                  <a:gd name="T5" fmla="*/ 167 h 167"/>
                  <a:gd name="T6" fmla="*/ 152 w 168"/>
                  <a:gd name="T7" fmla="*/ 82 h 167"/>
                  <a:gd name="T8" fmla="*/ 168 w 168"/>
                  <a:gd name="T9" fmla="*/ 0 h 167"/>
                  <a:gd name="T10" fmla="*/ 113 w 168"/>
                  <a:gd name="T11" fmla="*/ 110 h 167"/>
                  <a:gd name="T12" fmla="*/ 76 w 168"/>
                  <a:gd name="T13" fmla="*/ 128 h 167"/>
                  <a:gd name="T14" fmla="*/ 23 w 168"/>
                  <a:gd name="T15" fmla="*/ 133 h 167"/>
                  <a:gd name="T16" fmla="*/ 23 w 168"/>
                  <a:gd name="T17" fmla="*/ 13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67">
                    <a:moveTo>
                      <a:pt x="23" y="133"/>
                    </a:moveTo>
                    <a:lnTo>
                      <a:pt x="0" y="145"/>
                    </a:lnTo>
                    <a:lnTo>
                      <a:pt x="84" y="167"/>
                    </a:lnTo>
                    <a:lnTo>
                      <a:pt x="152" y="82"/>
                    </a:lnTo>
                    <a:lnTo>
                      <a:pt x="168" y="0"/>
                    </a:lnTo>
                    <a:lnTo>
                      <a:pt x="113" y="110"/>
                    </a:lnTo>
                    <a:lnTo>
                      <a:pt x="76" y="128"/>
                    </a:lnTo>
                    <a:lnTo>
                      <a:pt x="23" y="133"/>
                    </a:lnTo>
                    <a:lnTo>
                      <a:pt x="23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3" name="Freeform 185"/>
              <p:cNvSpPr>
                <a:spLocks/>
              </p:cNvSpPr>
              <p:nvPr/>
            </p:nvSpPr>
            <p:spPr bwMode="auto">
              <a:xfrm>
                <a:off x="3108" y="2245"/>
                <a:ext cx="70" cy="125"/>
              </a:xfrm>
              <a:custGeom>
                <a:avLst/>
                <a:gdLst>
                  <a:gd name="T0" fmla="*/ 141 w 141"/>
                  <a:gd name="T1" fmla="*/ 146 h 251"/>
                  <a:gd name="T2" fmla="*/ 118 w 141"/>
                  <a:gd name="T3" fmla="*/ 72 h 251"/>
                  <a:gd name="T4" fmla="*/ 93 w 141"/>
                  <a:gd name="T5" fmla="*/ 38 h 251"/>
                  <a:gd name="T6" fmla="*/ 55 w 141"/>
                  <a:gd name="T7" fmla="*/ 6 h 251"/>
                  <a:gd name="T8" fmla="*/ 0 w 141"/>
                  <a:gd name="T9" fmla="*/ 0 h 251"/>
                  <a:gd name="T10" fmla="*/ 65 w 141"/>
                  <a:gd name="T11" fmla="*/ 32 h 251"/>
                  <a:gd name="T12" fmla="*/ 88 w 141"/>
                  <a:gd name="T13" fmla="*/ 97 h 251"/>
                  <a:gd name="T14" fmla="*/ 61 w 141"/>
                  <a:gd name="T15" fmla="*/ 154 h 251"/>
                  <a:gd name="T16" fmla="*/ 101 w 141"/>
                  <a:gd name="T17" fmla="*/ 177 h 251"/>
                  <a:gd name="T18" fmla="*/ 107 w 141"/>
                  <a:gd name="T19" fmla="*/ 251 h 251"/>
                  <a:gd name="T20" fmla="*/ 141 w 141"/>
                  <a:gd name="T21" fmla="*/ 146 h 251"/>
                  <a:gd name="T22" fmla="*/ 141 w 141"/>
                  <a:gd name="T23" fmla="*/ 14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" h="251">
                    <a:moveTo>
                      <a:pt x="141" y="146"/>
                    </a:moveTo>
                    <a:lnTo>
                      <a:pt x="118" y="72"/>
                    </a:lnTo>
                    <a:lnTo>
                      <a:pt x="93" y="38"/>
                    </a:lnTo>
                    <a:lnTo>
                      <a:pt x="55" y="6"/>
                    </a:lnTo>
                    <a:lnTo>
                      <a:pt x="0" y="0"/>
                    </a:lnTo>
                    <a:lnTo>
                      <a:pt x="65" y="32"/>
                    </a:lnTo>
                    <a:lnTo>
                      <a:pt x="88" y="97"/>
                    </a:lnTo>
                    <a:lnTo>
                      <a:pt x="61" y="154"/>
                    </a:lnTo>
                    <a:lnTo>
                      <a:pt x="101" y="177"/>
                    </a:lnTo>
                    <a:lnTo>
                      <a:pt x="107" y="251"/>
                    </a:lnTo>
                    <a:lnTo>
                      <a:pt x="141" y="146"/>
                    </a:lnTo>
                    <a:lnTo>
                      <a:pt x="141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4" name="Freeform 186"/>
              <p:cNvSpPr>
                <a:spLocks/>
              </p:cNvSpPr>
              <p:nvPr/>
            </p:nvSpPr>
            <p:spPr bwMode="auto">
              <a:xfrm>
                <a:off x="2390" y="2462"/>
                <a:ext cx="268" cy="207"/>
              </a:xfrm>
              <a:custGeom>
                <a:avLst/>
                <a:gdLst>
                  <a:gd name="T0" fmla="*/ 125 w 536"/>
                  <a:gd name="T1" fmla="*/ 248 h 415"/>
                  <a:gd name="T2" fmla="*/ 200 w 536"/>
                  <a:gd name="T3" fmla="*/ 253 h 415"/>
                  <a:gd name="T4" fmla="*/ 278 w 536"/>
                  <a:gd name="T5" fmla="*/ 331 h 415"/>
                  <a:gd name="T6" fmla="*/ 352 w 536"/>
                  <a:gd name="T7" fmla="*/ 354 h 415"/>
                  <a:gd name="T8" fmla="*/ 413 w 536"/>
                  <a:gd name="T9" fmla="*/ 388 h 415"/>
                  <a:gd name="T10" fmla="*/ 454 w 536"/>
                  <a:gd name="T11" fmla="*/ 413 h 415"/>
                  <a:gd name="T12" fmla="*/ 498 w 536"/>
                  <a:gd name="T13" fmla="*/ 415 h 415"/>
                  <a:gd name="T14" fmla="*/ 536 w 536"/>
                  <a:gd name="T15" fmla="*/ 392 h 415"/>
                  <a:gd name="T16" fmla="*/ 494 w 536"/>
                  <a:gd name="T17" fmla="*/ 401 h 415"/>
                  <a:gd name="T18" fmla="*/ 460 w 536"/>
                  <a:gd name="T19" fmla="*/ 401 h 415"/>
                  <a:gd name="T20" fmla="*/ 395 w 536"/>
                  <a:gd name="T21" fmla="*/ 365 h 415"/>
                  <a:gd name="T22" fmla="*/ 432 w 536"/>
                  <a:gd name="T23" fmla="*/ 356 h 415"/>
                  <a:gd name="T24" fmla="*/ 287 w 536"/>
                  <a:gd name="T25" fmla="*/ 306 h 415"/>
                  <a:gd name="T26" fmla="*/ 243 w 536"/>
                  <a:gd name="T27" fmla="*/ 272 h 415"/>
                  <a:gd name="T28" fmla="*/ 201 w 536"/>
                  <a:gd name="T29" fmla="*/ 240 h 415"/>
                  <a:gd name="T30" fmla="*/ 150 w 536"/>
                  <a:gd name="T31" fmla="*/ 238 h 415"/>
                  <a:gd name="T32" fmla="*/ 205 w 536"/>
                  <a:gd name="T33" fmla="*/ 179 h 415"/>
                  <a:gd name="T34" fmla="*/ 215 w 536"/>
                  <a:gd name="T35" fmla="*/ 0 h 415"/>
                  <a:gd name="T36" fmla="*/ 190 w 536"/>
                  <a:gd name="T37" fmla="*/ 158 h 415"/>
                  <a:gd name="T38" fmla="*/ 101 w 536"/>
                  <a:gd name="T39" fmla="*/ 242 h 415"/>
                  <a:gd name="T40" fmla="*/ 0 w 536"/>
                  <a:gd name="T41" fmla="*/ 255 h 415"/>
                  <a:gd name="T42" fmla="*/ 84 w 536"/>
                  <a:gd name="T43" fmla="*/ 257 h 415"/>
                  <a:gd name="T44" fmla="*/ 125 w 536"/>
                  <a:gd name="T45" fmla="*/ 248 h 415"/>
                  <a:gd name="T46" fmla="*/ 125 w 536"/>
                  <a:gd name="T47" fmla="*/ 24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6" h="415">
                    <a:moveTo>
                      <a:pt x="125" y="248"/>
                    </a:moveTo>
                    <a:lnTo>
                      <a:pt x="200" y="253"/>
                    </a:lnTo>
                    <a:lnTo>
                      <a:pt x="278" y="331"/>
                    </a:lnTo>
                    <a:lnTo>
                      <a:pt x="352" y="354"/>
                    </a:lnTo>
                    <a:lnTo>
                      <a:pt x="413" y="388"/>
                    </a:lnTo>
                    <a:lnTo>
                      <a:pt x="454" y="413"/>
                    </a:lnTo>
                    <a:lnTo>
                      <a:pt x="498" y="415"/>
                    </a:lnTo>
                    <a:lnTo>
                      <a:pt x="536" y="392"/>
                    </a:lnTo>
                    <a:lnTo>
                      <a:pt x="494" y="401"/>
                    </a:lnTo>
                    <a:lnTo>
                      <a:pt x="460" y="401"/>
                    </a:lnTo>
                    <a:lnTo>
                      <a:pt x="395" y="365"/>
                    </a:lnTo>
                    <a:lnTo>
                      <a:pt x="432" y="356"/>
                    </a:lnTo>
                    <a:lnTo>
                      <a:pt x="287" y="306"/>
                    </a:lnTo>
                    <a:lnTo>
                      <a:pt x="243" y="272"/>
                    </a:lnTo>
                    <a:lnTo>
                      <a:pt x="201" y="240"/>
                    </a:lnTo>
                    <a:lnTo>
                      <a:pt x="150" y="238"/>
                    </a:lnTo>
                    <a:lnTo>
                      <a:pt x="205" y="179"/>
                    </a:lnTo>
                    <a:lnTo>
                      <a:pt x="215" y="0"/>
                    </a:lnTo>
                    <a:lnTo>
                      <a:pt x="190" y="158"/>
                    </a:lnTo>
                    <a:lnTo>
                      <a:pt x="101" y="242"/>
                    </a:lnTo>
                    <a:lnTo>
                      <a:pt x="0" y="255"/>
                    </a:lnTo>
                    <a:lnTo>
                      <a:pt x="84" y="257"/>
                    </a:lnTo>
                    <a:lnTo>
                      <a:pt x="125" y="248"/>
                    </a:lnTo>
                    <a:lnTo>
                      <a:pt x="125" y="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5" name="Freeform 187"/>
              <p:cNvSpPr>
                <a:spLocks/>
              </p:cNvSpPr>
              <p:nvPr/>
            </p:nvSpPr>
            <p:spPr bwMode="auto">
              <a:xfrm>
                <a:off x="2626" y="2638"/>
                <a:ext cx="90" cy="25"/>
              </a:xfrm>
              <a:custGeom>
                <a:avLst/>
                <a:gdLst>
                  <a:gd name="T0" fmla="*/ 61 w 181"/>
                  <a:gd name="T1" fmla="*/ 40 h 49"/>
                  <a:gd name="T2" fmla="*/ 113 w 181"/>
                  <a:gd name="T3" fmla="*/ 49 h 49"/>
                  <a:gd name="T4" fmla="*/ 181 w 181"/>
                  <a:gd name="T5" fmla="*/ 19 h 49"/>
                  <a:gd name="T6" fmla="*/ 164 w 181"/>
                  <a:gd name="T7" fmla="*/ 8 h 49"/>
                  <a:gd name="T8" fmla="*/ 116 w 181"/>
                  <a:gd name="T9" fmla="*/ 36 h 49"/>
                  <a:gd name="T10" fmla="*/ 84 w 181"/>
                  <a:gd name="T11" fmla="*/ 32 h 49"/>
                  <a:gd name="T12" fmla="*/ 38 w 181"/>
                  <a:gd name="T13" fmla="*/ 23 h 49"/>
                  <a:gd name="T14" fmla="*/ 0 w 181"/>
                  <a:gd name="T15" fmla="*/ 0 h 49"/>
                  <a:gd name="T16" fmla="*/ 33 w 181"/>
                  <a:gd name="T17" fmla="*/ 38 h 49"/>
                  <a:gd name="T18" fmla="*/ 61 w 181"/>
                  <a:gd name="T19" fmla="*/ 40 h 49"/>
                  <a:gd name="T20" fmla="*/ 61 w 181"/>
                  <a:gd name="T2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49">
                    <a:moveTo>
                      <a:pt x="61" y="40"/>
                    </a:moveTo>
                    <a:lnTo>
                      <a:pt x="113" y="49"/>
                    </a:lnTo>
                    <a:lnTo>
                      <a:pt x="181" y="19"/>
                    </a:lnTo>
                    <a:lnTo>
                      <a:pt x="164" y="8"/>
                    </a:lnTo>
                    <a:lnTo>
                      <a:pt x="116" y="36"/>
                    </a:lnTo>
                    <a:lnTo>
                      <a:pt x="84" y="32"/>
                    </a:lnTo>
                    <a:lnTo>
                      <a:pt x="38" y="23"/>
                    </a:lnTo>
                    <a:lnTo>
                      <a:pt x="0" y="0"/>
                    </a:lnTo>
                    <a:lnTo>
                      <a:pt x="33" y="38"/>
                    </a:lnTo>
                    <a:lnTo>
                      <a:pt x="61" y="40"/>
                    </a:lnTo>
                    <a:lnTo>
                      <a:pt x="61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6" name="Freeform 188"/>
              <p:cNvSpPr>
                <a:spLocks/>
              </p:cNvSpPr>
              <p:nvPr/>
            </p:nvSpPr>
            <p:spPr bwMode="auto">
              <a:xfrm>
                <a:off x="2623" y="2454"/>
                <a:ext cx="81" cy="74"/>
              </a:xfrm>
              <a:custGeom>
                <a:avLst/>
                <a:gdLst>
                  <a:gd name="T0" fmla="*/ 0 w 161"/>
                  <a:gd name="T1" fmla="*/ 0 h 149"/>
                  <a:gd name="T2" fmla="*/ 93 w 161"/>
                  <a:gd name="T3" fmla="*/ 78 h 149"/>
                  <a:gd name="T4" fmla="*/ 110 w 161"/>
                  <a:gd name="T5" fmla="*/ 112 h 149"/>
                  <a:gd name="T6" fmla="*/ 161 w 161"/>
                  <a:gd name="T7" fmla="*/ 149 h 149"/>
                  <a:gd name="T8" fmla="*/ 121 w 161"/>
                  <a:gd name="T9" fmla="*/ 105 h 149"/>
                  <a:gd name="T10" fmla="*/ 83 w 161"/>
                  <a:gd name="T11" fmla="*/ 38 h 149"/>
                  <a:gd name="T12" fmla="*/ 0 w 161"/>
                  <a:gd name="T13" fmla="*/ 0 h 149"/>
                  <a:gd name="T14" fmla="*/ 0 w 161"/>
                  <a:gd name="T1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9">
                    <a:moveTo>
                      <a:pt x="0" y="0"/>
                    </a:moveTo>
                    <a:lnTo>
                      <a:pt x="93" y="78"/>
                    </a:lnTo>
                    <a:lnTo>
                      <a:pt x="110" y="112"/>
                    </a:lnTo>
                    <a:lnTo>
                      <a:pt x="161" y="149"/>
                    </a:lnTo>
                    <a:lnTo>
                      <a:pt x="121" y="105"/>
                    </a:lnTo>
                    <a:lnTo>
                      <a:pt x="83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7" name="Freeform 189"/>
              <p:cNvSpPr>
                <a:spLocks/>
              </p:cNvSpPr>
              <p:nvPr/>
            </p:nvSpPr>
            <p:spPr bwMode="auto">
              <a:xfrm>
                <a:off x="2483" y="2420"/>
                <a:ext cx="237" cy="106"/>
              </a:xfrm>
              <a:custGeom>
                <a:avLst/>
                <a:gdLst>
                  <a:gd name="T0" fmla="*/ 23 w 474"/>
                  <a:gd name="T1" fmla="*/ 66 h 211"/>
                  <a:gd name="T2" fmla="*/ 92 w 474"/>
                  <a:gd name="T3" fmla="*/ 63 h 211"/>
                  <a:gd name="T4" fmla="*/ 128 w 474"/>
                  <a:gd name="T5" fmla="*/ 32 h 211"/>
                  <a:gd name="T6" fmla="*/ 228 w 474"/>
                  <a:gd name="T7" fmla="*/ 2 h 211"/>
                  <a:gd name="T8" fmla="*/ 276 w 474"/>
                  <a:gd name="T9" fmla="*/ 0 h 211"/>
                  <a:gd name="T10" fmla="*/ 323 w 474"/>
                  <a:gd name="T11" fmla="*/ 17 h 211"/>
                  <a:gd name="T12" fmla="*/ 388 w 474"/>
                  <a:gd name="T13" fmla="*/ 42 h 211"/>
                  <a:gd name="T14" fmla="*/ 419 w 474"/>
                  <a:gd name="T15" fmla="*/ 47 h 211"/>
                  <a:gd name="T16" fmla="*/ 443 w 474"/>
                  <a:gd name="T17" fmla="*/ 63 h 211"/>
                  <a:gd name="T18" fmla="*/ 474 w 474"/>
                  <a:gd name="T19" fmla="*/ 186 h 211"/>
                  <a:gd name="T20" fmla="*/ 453 w 474"/>
                  <a:gd name="T21" fmla="*/ 211 h 211"/>
                  <a:gd name="T22" fmla="*/ 438 w 474"/>
                  <a:gd name="T23" fmla="*/ 207 h 211"/>
                  <a:gd name="T24" fmla="*/ 458 w 474"/>
                  <a:gd name="T25" fmla="*/ 169 h 211"/>
                  <a:gd name="T26" fmla="*/ 434 w 474"/>
                  <a:gd name="T27" fmla="*/ 114 h 211"/>
                  <a:gd name="T28" fmla="*/ 428 w 474"/>
                  <a:gd name="T29" fmla="*/ 83 h 211"/>
                  <a:gd name="T30" fmla="*/ 411 w 474"/>
                  <a:gd name="T31" fmla="*/ 63 h 211"/>
                  <a:gd name="T32" fmla="*/ 369 w 474"/>
                  <a:gd name="T33" fmla="*/ 47 h 211"/>
                  <a:gd name="T34" fmla="*/ 276 w 474"/>
                  <a:gd name="T35" fmla="*/ 13 h 211"/>
                  <a:gd name="T36" fmla="*/ 234 w 474"/>
                  <a:gd name="T37" fmla="*/ 17 h 211"/>
                  <a:gd name="T38" fmla="*/ 141 w 474"/>
                  <a:gd name="T39" fmla="*/ 43 h 211"/>
                  <a:gd name="T40" fmla="*/ 111 w 474"/>
                  <a:gd name="T41" fmla="*/ 78 h 211"/>
                  <a:gd name="T42" fmla="*/ 55 w 474"/>
                  <a:gd name="T43" fmla="*/ 83 h 211"/>
                  <a:gd name="T44" fmla="*/ 25 w 474"/>
                  <a:gd name="T45" fmla="*/ 106 h 211"/>
                  <a:gd name="T46" fmla="*/ 0 w 474"/>
                  <a:gd name="T47" fmla="*/ 55 h 211"/>
                  <a:gd name="T48" fmla="*/ 23 w 474"/>
                  <a:gd name="T49" fmla="*/ 66 h 211"/>
                  <a:gd name="T50" fmla="*/ 23 w 474"/>
                  <a:gd name="T51" fmla="*/ 6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4" h="211">
                    <a:moveTo>
                      <a:pt x="23" y="66"/>
                    </a:moveTo>
                    <a:lnTo>
                      <a:pt x="92" y="63"/>
                    </a:lnTo>
                    <a:lnTo>
                      <a:pt x="128" y="32"/>
                    </a:lnTo>
                    <a:lnTo>
                      <a:pt x="228" y="2"/>
                    </a:lnTo>
                    <a:lnTo>
                      <a:pt x="276" y="0"/>
                    </a:lnTo>
                    <a:lnTo>
                      <a:pt x="323" y="17"/>
                    </a:lnTo>
                    <a:lnTo>
                      <a:pt x="388" y="42"/>
                    </a:lnTo>
                    <a:lnTo>
                      <a:pt x="419" y="47"/>
                    </a:lnTo>
                    <a:lnTo>
                      <a:pt x="443" y="63"/>
                    </a:lnTo>
                    <a:lnTo>
                      <a:pt x="474" y="186"/>
                    </a:lnTo>
                    <a:lnTo>
                      <a:pt x="453" y="211"/>
                    </a:lnTo>
                    <a:lnTo>
                      <a:pt x="438" y="207"/>
                    </a:lnTo>
                    <a:lnTo>
                      <a:pt x="458" y="169"/>
                    </a:lnTo>
                    <a:lnTo>
                      <a:pt x="434" y="114"/>
                    </a:lnTo>
                    <a:lnTo>
                      <a:pt x="428" y="83"/>
                    </a:lnTo>
                    <a:lnTo>
                      <a:pt x="411" y="63"/>
                    </a:lnTo>
                    <a:lnTo>
                      <a:pt x="369" y="47"/>
                    </a:lnTo>
                    <a:lnTo>
                      <a:pt x="276" y="13"/>
                    </a:lnTo>
                    <a:lnTo>
                      <a:pt x="234" y="17"/>
                    </a:lnTo>
                    <a:lnTo>
                      <a:pt x="141" y="43"/>
                    </a:lnTo>
                    <a:lnTo>
                      <a:pt x="111" y="78"/>
                    </a:lnTo>
                    <a:lnTo>
                      <a:pt x="55" y="83"/>
                    </a:lnTo>
                    <a:lnTo>
                      <a:pt x="25" y="106"/>
                    </a:lnTo>
                    <a:lnTo>
                      <a:pt x="0" y="55"/>
                    </a:lnTo>
                    <a:lnTo>
                      <a:pt x="23" y="66"/>
                    </a:lnTo>
                    <a:lnTo>
                      <a:pt x="23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8" name="Freeform 190"/>
              <p:cNvSpPr>
                <a:spLocks/>
              </p:cNvSpPr>
              <p:nvPr/>
            </p:nvSpPr>
            <p:spPr bwMode="auto">
              <a:xfrm>
                <a:off x="2560" y="2594"/>
                <a:ext cx="70" cy="31"/>
              </a:xfrm>
              <a:custGeom>
                <a:avLst/>
                <a:gdLst>
                  <a:gd name="T0" fmla="*/ 50 w 139"/>
                  <a:gd name="T1" fmla="*/ 38 h 60"/>
                  <a:gd name="T2" fmla="*/ 139 w 139"/>
                  <a:gd name="T3" fmla="*/ 60 h 60"/>
                  <a:gd name="T4" fmla="*/ 111 w 139"/>
                  <a:gd name="T5" fmla="*/ 38 h 60"/>
                  <a:gd name="T6" fmla="*/ 0 w 139"/>
                  <a:gd name="T7" fmla="*/ 0 h 60"/>
                  <a:gd name="T8" fmla="*/ 50 w 139"/>
                  <a:gd name="T9" fmla="*/ 38 h 60"/>
                  <a:gd name="T10" fmla="*/ 50 w 139"/>
                  <a:gd name="T11" fmla="*/ 3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60">
                    <a:moveTo>
                      <a:pt x="50" y="38"/>
                    </a:moveTo>
                    <a:lnTo>
                      <a:pt x="139" y="60"/>
                    </a:lnTo>
                    <a:lnTo>
                      <a:pt x="111" y="38"/>
                    </a:lnTo>
                    <a:lnTo>
                      <a:pt x="0" y="0"/>
                    </a:lnTo>
                    <a:lnTo>
                      <a:pt x="50" y="38"/>
                    </a:lnTo>
                    <a:lnTo>
                      <a:pt x="5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59" name="Freeform 191"/>
              <p:cNvSpPr>
                <a:spLocks/>
              </p:cNvSpPr>
              <p:nvPr/>
            </p:nvSpPr>
            <p:spPr bwMode="auto">
              <a:xfrm>
                <a:off x="2609" y="2570"/>
                <a:ext cx="141" cy="84"/>
              </a:xfrm>
              <a:custGeom>
                <a:avLst/>
                <a:gdLst>
                  <a:gd name="T0" fmla="*/ 112 w 283"/>
                  <a:gd name="T1" fmla="*/ 110 h 169"/>
                  <a:gd name="T2" fmla="*/ 225 w 283"/>
                  <a:gd name="T3" fmla="*/ 169 h 169"/>
                  <a:gd name="T4" fmla="*/ 270 w 283"/>
                  <a:gd name="T5" fmla="*/ 143 h 169"/>
                  <a:gd name="T6" fmla="*/ 283 w 283"/>
                  <a:gd name="T7" fmla="*/ 90 h 169"/>
                  <a:gd name="T8" fmla="*/ 175 w 283"/>
                  <a:gd name="T9" fmla="*/ 21 h 169"/>
                  <a:gd name="T10" fmla="*/ 118 w 283"/>
                  <a:gd name="T11" fmla="*/ 0 h 169"/>
                  <a:gd name="T12" fmla="*/ 183 w 283"/>
                  <a:gd name="T13" fmla="*/ 48 h 169"/>
                  <a:gd name="T14" fmla="*/ 261 w 283"/>
                  <a:gd name="T15" fmla="*/ 88 h 169"/>
                  <a:gd name="T16" fmla="*/ 261 w 283"/>
                  <a:gd name="T17" fmla="*/ 128 h 169"/>
                  <a:gd name="T18" fmla="*/ 234 w 283"/>
                  <a:gd name="T19" fmla="*/ 148 h 169"/>
                  <a:gd name="T20" fmla="*/ 156 w 283"/>
                  <a:gd name="T21" fmla="*/ 120 h 169"/>
                  <a:gd name="T22" fmla="*/ 107 w 283"/>
                  <a:gd name="T23" fmla="*/ 88 h 169"/>
                  <a:gd name="T24" fmla="*/ 95 w 283"/>
                  <a:gd name="T25" fmla="*/ 69 h 169"/>
                  <a:gd name="T26" fmla="*/ 0 w 283"/>
                  <a:gd name="T27" fmla="*/ 57 h 169"/>
                  <a:gd name="T28" fmla="*/ 90 w 283"/>
                  <a:gd name="T29" fmla="*/ 90 h 169"/>
                  <a:gd name="T30" fmla="*/ 112 w 283"/>
                  <a:gd name="T31" fmla="*/ 110 h 169"/>
                  <a:gd name="T32" fmla="*/ 112 w 283"/>
                  <a:gd name="T33" fmla="*/ 11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3" h="169">
                    <a:moveTo>
                      <a:pt x="112" y="110"/>
                    </a:moveTo>
                    <a:lnTo>
                      <a:pt x="225" y="169"/>
                    </a:lnTo>
                    <a:lnTo>
                      <a:pt x="270" y="143"/>
                    </a:lnTo>
                    <a:lnTo>
                      <a:pt x="283" y="90"/>
                    </a:lnTo>
                    <a:lnTo>
                      <a:pt x="175" y="21"/>
                    </a:lnTo>
                    <a:lnTo>
                      <a:pt x="118" y="0"/>
                    </a:lnTo>
                    <a:lnTo>
                      <a:pt x="183" y="48"/>
                    </a:lnTo>
                    <a:lnTo>
                      <a:pt x="261" y="88"/>
                    </a:lnTo>
                    <a:lnTo>
                      <a:pt x="261" y="128"/>
                    </a:lnTo>
                    <a:lnTo>
                      <a:pt x="234" y="148"/>
                    </a:lnTo>
                    <a:lnTo>
                      <a:pt x="156" y="120"/>
                    </a:lnTo>
                    <a:lnTo>
                      <a:pt x="107" y="88"/>
                    </a:lnTo>
                    <a:lnTo>
                      <a:pt x="95" y="69"/>
                    </a:lnTo>
                    <a:lnTo>
                      <a:pt x="0" y="57"/>
                    </a:lnTo>
                    <a:lnTo>
                      <a:pt x="90" y="90"/>
                    </a:lnTo>
                    <a:lnTo>
                      <a:pt x="112" y="110"/>
                    </a:lnTo>
                    <a:lnTo>
                      <a:pt x="11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0" name="Freeform 192"/>
              <p:cNvSpPr>
                <a:spLocks/>
              </p:cNvSpPr>
              <p:nvPr/>
            </p:nvSpPr>
            <p:spPr bwMode="auto">
              <a:xfrm>
                <a:off x="2648" y="2482"/>
                <a:ext cx="135" cy="119"/>
              </a:xfrm>
              <a:custGeom>
                <a:avLst/>
                <a:gdLst>
                  <a:gd name="T0" fmla="*/ 63 w 270"/>
                  <a:gd name="T1" fmla="*/ 46 h 238"/>
                  <a:gd name="T2" fmla="*/ 116 w 270"/>
                  <a:gd name="T3" fmla="*/ 88 h 238"/>
                  <a:gd name="T4" fmla="*/ 194 w 270"/>
                  <a:gd name="T5" fmla="*/ 128 h 238"/>
                  <a:gd name="T6" fmla="*/ 251 w 270"/>
                  <a:gd name="T7" fmla="*/ 166 h 238"/>
                  <a:gd name="T8" fmla="*/ 251 w 270"/>
                  <a:gd name="T9" fmla="*/ 202 h 238"/>
                  <a:gd name="T10" fmla="*/ 236 w 270"/>
                  <a:gd name="T11" fmla="*/ 225 h 238"/>
                  <a:gd name="T12" fmla="*/ 196 w 270"/>
                  <a:gd name="T13" fmla="*/ 219 h 238"/>
                  <a:gd name="T14" fmla="*/ 167 w 270"/>
                  <a:gd name="T15" fmla="*/ 209 h 238"/>
                  <a:gd name="T16" fmla="*/ 112 w 270"/>
                  <a:gd name="T17" fmla="*/ 200 h 238"/>
                  <a:gd name="T18" fmla="*/ 50 w 270"/>
                  <a:gd name="T19" fmla="*/ 170 h 238"/>
                  <a:gd name="T20" fmla="*/ 0 w 270"/>
                  <a:gd name="T21" fmla="*/ 190 h 238"/>
                  <a:gd name="T22" fmla="*/ 72 w 270"/>
                  <a:gd name="T23" fmla="*/ 190 h 238"/>
                  <a:gd name="T24" fmla="*/ 118 w 270"/>
                  <a:gd name="T25" fmla="*/ 221 h 238"/>
                  <a:gd name="T26" fmla="*/ 167 w 270"/>
                  <a:gd name="T27" fmla="*/ 227 h 238"/>
                  <a:gd name="T28" fmla="*/ 240 w 270"/>
                  <a:gd name="T29" fmla="*/ 238 h 238"/>
                  <a:gd name="T30" fmla="*/ 266 w 270"/>
                  <a:gd name="T31" fmla="*/ 213 h 238"/>
                  <a:gd name="T32" fmla="*/ 270 w 270"/>
                  <a:gd name="T33" fmla="*/ 160 h 238"/>
                  <a:gd name="T34" fmla="*/ 245 w 270"/>
                  <a:gd name="T35" fmla="*/ 145 h 238"/>
                  <a:gd name="T36" fmla="*/ 156 w 270"/>
                  <a:gd name="T37" fmla="*/ 93 h 238"/>
                  <a:gd name="T38" fmla="*/ 86 w 270"/>
                  <a:gd name="T39" fmla="*/ 55 h 238"/>
                  <a:gd name="T40" fmla="*/ 31 w 270"/>
                  <a:gd name="T41" fmla="*/ 0 h 238"/>
                  <a:gd name="T42" fmla="*/ 63 w 270"/>
                  <a:gd name="T43" fmla="*/ 46 h 238"/>
                  <a:gd name="T44" fmla="*/ 63 w 270"/>
                  <a:gd name="T45" fmla="*/ 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0" h="238">
                    <a:moveTo>
                      <a:pt x="63" y="46"/>
                    </a:moveTo>
                    <a:lnTo>
                      <a:pt x="116" y="88"/>
                    </a:lnTo>
                    <a:lnTo>
                      <a:pt x="194" y="128"/>
                    </a:lnTo>
                    <a:lnTo>
                      <a:pt x="251" y="166"/>
                    </a:lnTo>
                    <a:lnTo>
                      <a:pt x="251" y="202"/>
                    </a:lnTo>
                    <a:lnTo>
                      <a:pt x="236" y="225"/>
                    </a:lnTo>
                    <a:lnTo>
                      <a:pt x="196" y="219"/>
                    </a:lnTo>
                    <a:lnTo>
                      <a:pt x="167" y="209"/>
                    </a:lnTo>
                    <a:lnTo>
                      <a:pt x="112" y="200"/>
                    </a:lnTo>
                    <a:lnTo>
                      <a:pt x="50" y="170"/>
                    </a:lnTo>
                    <a:lnTo>
                      <a:pt x="0" y="190"/>
                    </a:lnTo>
                    <a:lnTo>
                      <a:pt x="72" y="190"/>
                    </a:lnTo>
                    <a:lnTo>
                      <a:pt x="118" y="221"/>
                    </a:lnTo>
                    <a:lnTo>
                      <a:pt x="167" y="227"/>
                    </a:lnTo>
                    <a:lnTo>
                      <a:pt x="240" y="238"/>
                    </a:lnTo>
                    <a:lnTo>
                      <a:pt x="266" y="213"/>
                    </a:lnTo>
                    <a:lnTo>
                      <a:pt x="270" y="160"/>
                    </a:lnTo>
                    <a:lnTo>
                      <a:pt x="245" y="145"/>
                    </a:lnTo>
                    <a:lnTo>
                      <a:pt x="156" y="93"/>
                    </a:lnTo>
                    <a:lnTo>
                      <a:pt x="86" y="55"/>
                    </a:lnTo>
                    <a:lnTo>
                      <a:pt x="31" y="0"/>
                    </a:lnTo>
                    <a:lnTo>
                      <a:pt x="63" y="46"/>
                    </a:lnTo>
                    <a:lnTo>
                      <a:pt x="63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1" name="Freeform 193"/>
              <p:cNvSpPr>
                <a:spLocks/>
              </p:cNvSpPr>
              <p:nvPr/>
            </p:nvSpPr>
            <p:spPr bwMode="auto">
              <a:xfrm>
                <a:off x="1913" y="1863"/>
                <a:ext cx="506" cy="728"/>
              </a:xfrm>
              <a:custGeom>
                <a:avLst/>
                <a:gdLst>
                  <a:gd name="T0" fmla="*/ 0 w 1011"/>
                  <a:gd name="T1" fmla="*/ 405 h 1454"/>
                  <a:gd name="T2" fmla="*/ 38 w 1011"/>
                  <a:gd name="T3" fmla="*/ 549 h 1454"/>
                  <a:gd name="T4" fmla="*/ 38 w 1011"/>
                  <a:gd name="T5" fmla="*/ 1083 h 1454"/>
                  <a:gd name="T6" fmla="*/ 47 w 1011"/>
                  <a:gd name="T7" fmla="*/ 1254 h 1454"/>
                  <a:gd name="T8" fmla="*/ 165 w 1011"/>
                  <a:gd name="T9" fmla="*/ 1351 h 1454"/>
                  <a:gd name="T10" fmla="*/ 429 w 1011"/>
                  <a:gd name="T11" fmla="*/ 1420 h 1454"/>
                  <a:gd name="T12" fmla="*/ 815 w 1011"/>
                  <a:gd name="T13" fmla="*/ 1450 h 1454"/>
                  <a:gd name="T14" fmla="*/ 1011 w 1011"/>
                  <a:gd name="T15" fmla="*/ 1454 h 1454"/>
                  <a:gd name="T16" fmla="*/ 330 w 1011"/>
                  <a:gd name="T17" fmla="*/ 1376 h 1454"/>
                  <a:gd name="T18" fmla="*/ 123 w 1011"/>
                  <a:gd name="T19" fmla="*/ 1275 h 1454"/>
                  <a:gd name="T20" fmla="*/ 72 w 1011"/>
                  <a:gd name="T21" fmla="*/ 1021 h 1454"/>
                  <a:gd name="T22" fmla="*/ 98 w 1011"/>
                  <a:gd name="T23" fmla="*/ 536 h 1454"/>
                  <a:gd name="T24" fmla="*/ 55 w 1011"/>
                  <a:gd name="T25" fmla="*/ 353 h 1454"/>
                  <a:gd name="T26" fmla="*/ 110 w 1011"/>
                  <a:gd name="T27" fmla="*/ 188 h 1454"/>
                  <a:gd name="T28" fmla="*/ 192 w 1011"/>
                  <a:gd name="T29" fmla="*/ 99 h 1454"/>
                  <a:gd name="T30" fmla="*/ 260 w 1011"/>
                  <a:gd name="T31" fmla="*/ 30 h 1454"/>
                  <a:gd name="T32" fmla="*/ 361 w 1011"/>
                  <a:gd name="T33" fmla="*/ 13 h 1454"/>
                  <a:gd name="T34" fmla="*/ 237 w 1011"/>
                  <a:gd name="T35" fmla="*/ 0 h 1454"/>
                  <a:gd name="T36" fmla="*/ 127 w 1011"/>
                  <a:gd name="T37" fmla="*/ 68 h 1454"/>
                  <a:gd name="T38" fmla="*/ 3 w 1011"/>
                  <a:gd name="T39" fmla="*/ 182 h 1454"/>
                  <a:gd name="T40" fmla="*/ 0 w 1011"/>
                  <a:gd name="T41" fmla="*/ 405 h 1454"/>
                  <a:gd name="T42" fmla="*/ 0 w 1011"/>
                  <a:gd name="T43" fmla="*/ 405 h 1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1" h="1454">
                    <a:moveTo>
                      <a:pt x="0" y="405"/>
                    </a:moveTo>
                    <a:lnTo>
                      <a:pt x="38" y="549"/>
                    </a:lnTo>
                    <a:lnTo>
                      <a:pt x="38" y="1083"/>
                    </a:lnTo>
                    <a:lnTo>
                      <a:pt x="47" y="1254"/>
                    </a:lnTo>
                    <a:lnTo>
                      <a:pt x="165" y="1351"/>
                    </a:lnTo>
                    <a:lnTo>
                      <a:pt x="429" y="1420"/>
                    </a:lnTo>
                    <a:lnTo>
                      <a:pt x="815" y="1450"/>
                    </a:lnTo>
                    <a:lnTo>
                      <a:pt x="1011" y="1454"/>
                    </a:lnTo>
                    <a:lnTo>
                      <a:pt x="330" y="1376"/>
                    </a:lnTo>
                    <a:lnTo>
                      <a:pt x="123" y="1275"/>
                    </a:lnTo>
                    <a:lnTo>
                      <a:pt x="72" y="1021"/>
                    </a:lnTo>
                    <a:lnTo>
                      <a:pt x="98" y="536"/>
                    </a:lnTo>
                    <a:lnTo>
                      <a:pt x="55" y="353"/>
                    </a:lnTo>
                    <a:lnTo>
                      <a:pt x="110" y="188"/>
                    </a:lnTo>
                    <a:lnTo>
                      <a:pt x="192" y="99"/>
                    </a:lnTo>
                    <a:lnTo>
                      <a:pt x="260" y="30"/>
                    </a:lnTo>
                    <a:lnTo>
                      <a:pt x="361" y="13"/>
                    </a:lnTo>
                    <a:lnTo>
                      <a:pt x="237" y="0"/>
                    </a:lnTo>
                    <a:lnTo>
                      <a:pt x="127" y="68"/>
                    </a:lnTo>
                    <a:lnTo>
                      <a:pt x="3" y="182"/>
                    </a:lnTo>
                    <a:lnTo>
                      <a:pt x="0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2" name="Freeform 194"/>
              <p:cNvSpPr>
                <a:spLocks/>
              </p:cNvSpPr>
              <p:nvPr/>
            </p:nvSpPr>
            <p:spPr bwMode="auto">
              <a:xfrm>
                <a:off x="2053" y="1808"/>
                <a:ext cx="176" cy="380"/>
              </a:xfrm>
              <a:custGeom>
                <a:avLst/>
                <a:gdLst>
                  <a:gd name="T0" fmla="*/ 203 w 352"/>
                  <a:gd name="T1" fmla="*/ 416 h 760"/>
                  <a:gd name="T2" fmla="*/ 276 w 352"/>
                  <a:gd name="T3" fmla="*/ 268 h 760"/>
                  <a:gd name="T4" fmla="*/ 279 w 352"/>
                  <a:gd name="T5" fmla="*/ 587 h 760"/>
                  <a:gd name="T6" fmla="*/ 304 w 352"/>
                  <a:gd name="T7" fmla="*/ 760 h 760"/>
                  <a:gd name="T8" fmla="*/ 325 w 352"/>
                  <a:gd name="T9" fmla="*/ 484 h 760"/>
                  <a:gd name="T10" fmla="*/ 352 w 352"/>
                  <a:gd name="T11" fmla="*/ 382 h 760"/>
                  <a:gd name="T12" fmla="*/ 314 w 352"/>
                  <a:gd name="T13" fmla="*/ 251 h 760"/>
                  <a:gd name="T14" fmla="*/ 287 w 352"/>
                  <a:gd name="T15" fmla="*/ 195 h 760"/>
                  <a:gd name="T16" fmla="*/ 287 w 352"/>
                  <a:gd name="T17" fmla="*/ 133 h 760"/>
                  <a:gd name="T18" fmla="*/ 152 w 352"/>
                  <a:gd name="T19" fmla="*/ 21 h 760"/>
                  <a:gd name="T20" fmla="*/ 0 w 352"/>
                  <a:gd name="T21" fmla="*/ 0 h 760"/>
                  <a:gd name="T22" fmla="*/ 203 w 352"/>
                  <a:gd name="T23" fmla="*/ 81 h 760"/>
                  <a:gd name="T24" fmla="*/ 224 w 352"/>
                  <a:gd name="T25" fmla="*/ 175 h 760"/>
                  <a:gd name="T26" fmla="*/ 203 w 352"/>
                  <a:gd name="T27" fmla="*/ 416 h 760"/>
                  <a:gd name="T28" fmla="*/ 203 w 352"/>
                  <a:gd name="T29" fmla="*/ 41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2" h="760">
                    <a:moveTo>
                      <a:pt x="203" y="416"/>
                    </a:moveTo>
                    <a:lnTo>
                      <a:pt x="276" y="268"/>
                    </a:lnTo>
                    <a:lnTo>
                      <a:pt x="279" y="587"/>
                    </a:lnTo>
                    <a:lnTo>
                      <a:pt x="304" y="760"/>
                    </a:lnTo>
                    <a:lnTo>
                      <a:pt x="325" y="484"/>
                    </a:lnTo>
                    <a:lnTo>
                      <a:pt x="352" y="382"/>
                    </a:lnTo>
                    <a:lnTo>
                      <a:pt x="314" y="251"/>
                    </a:lnTo>
                    <a:lnTo>
                      <a:pt x="287" y="195"/>
                    </a:lnTo>
                    <a:lnTo>
                      <a:pt x="287" y="133"/>
                    </a:lnTo>
                    <a:lnTo>
                      <a:pt x="152" y="21"/>
                    </a:lnTo>
                    <a:lnTo>
                      <a:pt x="0" y="0"/>
                    </a:lnTo>
                    <a:lnTo>
                      <a:pt x="203" y="81"/>
                    </a:lnTo>
                    <a:lnTo>
                      <a:pt x="224" y="175"/>
                    </a:lnTo>
                    <a:lnTo>
                      <a:pt x="203" y="416"/>
                    </a:lnTo>
                    <a:lnTo>
                      <a:pt x="203" y="4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3" name="Freeform 195"/>
              <p:cNvSpPr>
                <a:spLocks/>
              </p:cNvSpPr>
              <p:nvPr/>
            </p:nvSpPr>
            <p:spPr bwMode="auto">
              <a:xfrm>
                <a:off x="2204" y="1936"/>
                <a:ext cx="110" cy="450"/>
              </a:xfrm>
              <a:custGeom>
                <a:avLst/>
                <a:gdLst>
                  <a:gd name="T0" fmla="*/ 111 w 221"/>
                  <a:gd name="T1" fmla="*/ 31 h 901"/>
                  <a:gd name="T2" fmla="*/ 170 w 221"/>
                  <a:gd name="T3" fmla="*/ 388 h 901"/>
                  <a:gd name="T4" fmla="*/ 217 w 221"/>
                  <a:gd name="T5" fmla="*/ 622 h 901"/>
                  <a:gd name="T6" fmla="*/ 221 w 221"/>
                  <a:gd name="T7" fmla="*/ 702 h 901"/>
                  <a:gd name="T8" fmla="*/ 162 w 221"/>
                  <a:gd name="T9" fmla="*/ 795 h 901"/>
                  <a:gd name="T10" fmla="*/ 69 w 221"/>
                  <a:gd name="T11" fmla="*/ 901 h 901"/>
                  <a:gd name="T12" fmla="*/ 0 w 221"/>
                  <a:gd name="T13" fmla="*/ 846 h 901"/>
                  <a:gd name="T14" fmla="*/ 0 w 221"/>
                  <a:gd name="T15" fmla="*/ 736 h 901"/>
                  <a:gd name="T16" fmla="*/ 86 w 221"/>
                  <a:gd name="T17" fmla="*/ 643 h 901"/>
                  <a:gd name="T18" fmla="*/ 120 w 221"/>
                  <a:gd name="T19" fmla="*/ 540 h 901"/>
                  <a:gd name="T20" fmla="*/ 114 w 221"/>
                  <a:gd name="T21" fmla="*/ 303 h 901"/>
                  <a:gd name="T22" fmla="*/ 103 w 221"/>
                  <a:gd name="T23" fmla="*/ 183 h 901"/>
                  <a:gd name="T24" fmla="*/ 69 w 221"/>
                  <a:gd name="T25" fmla="*/ 90 h 901"/>
                  <a:gd name="T26" fmla="*/ 38 w 221"/>
                  <a:gd name="T27" fmla="*/ 27 h 901"/>
                  <a:gd name="T28" fmla="*/ 82 w 221"/>
                  <a:gd name="T29" fmla="*/ 52 h 901"/>
                  <a:gd name="T30" fmla="*/ 69 w 221"/>
                  <a:gd name="T31" fmla="*/ 0 h 901"/>
                  <a:gd name="T32" fmla="*/ 97 w 221"/>
                  <a:gd name="T33" fmla="*/ 0 h 901"/>
                  <a:gd name="T34" fmla="*/ 111 w 221"/>
                  <a:gd name="T35" fmla="*/ 31 h 901"/>
                  <a:gd name="T36" fmla="*/ 111 w 221"/>
                  <a:gd name="T37" fmla="*/ 3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1" h="901">
                    <a:moveTo>
                      <a:pt x="111" y="31"/>
                    </a:moveTo>
                    <a:lnTo>
                      <a:pt x="170" y="388"/>
                    </a:lnTo>
                    <a:lnTo>
                      <a:pt x="217" y="622"/>
                    </a:lnTo>
                    <a:lnTo>
                      <a:pt x="221" y="702"/>
                    </a:lnTo>
                    <a:lnTo>
                      <a:pt x="162" y="795"/>
                    </a:lnTo>
                    <a:lnTo>
                      <a:pt x="69" y="901"/>
                    </a:lnTo>
                    <a:lnTo>
                      <a:pt x="0" y="846"/>
                    </a:lnTo>
                    <a:lnTo>
                      <a:pt x="0" y="736"/>
                    </a:lnTo>
                    <a:lnTo>
                      <a:pt x="86" y="643"/>
                    </a:lnTo>
                    <a:lnTo>
                      <a:pt x="120" y="540"/>
                    </a:lnTo>
                    <a:lnTo>
                      <a:pt x="114" y="303"/>
                    </a:lnTo>
                    <a:lnTo>
                      <a:pt x="103" y="183"/>
                    </a:lnTo>
                    <a:lnTo>
                      <a:pt x="69" y="90"/>
                    </a:lnTo>
                    <a:lnTo>
                      <a:pt x="38" y="27"/>
                    </a:lnTo>
                    <a:lnTo>
                      <a:pt x="82" y="52"/>
                    </a:lnTo>
                    <a:lnTo>
                      <a:pt x="69" y="0"/>
                    </a:lnTo>
                    <a:lnTo>
                      <a:pt x="97" y="0"/>
                    </a:lnTo>
                    <a:lnTo>
                      <a:pt x="111" y="31"/>
                    </a:lnTo>
                    <a:lnTo>
                      <a:pt x="11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4" name="Freeform 196"/>
              <p:cNvSpPr>
                <a:spLocks/>
              </p:cNvSpPr>
              <p:nvPr/>
            </p:nvSpPr>
            <p:spPr bwMode="auto">
              <a:xfrm>
                <a:off x="2064" y="1657"/>
                <a:ext cx="203" cy="251"/>
              </a:xfrm>
              <a:custGeom>
                <a:avLst/>
                <a:gdLst>
                  <a:gd name="T0" fmla="*/ 321 w 407"/>
                  <a:gd name="T1" fmla="*/ 371 h 502"/>
                  <a:gd name="T2" fmla="*/ 211 w 407"/>
                  <a:gd name="T3" fmla="*/ 219 h 502"/>
                  <a:gd name="T4" fmla="*/ 72 w 407"/>
                  <a:gd name="T5" fmla="*/ 154 h 502"/>
                  <a:gd name="T6" fmla="*/ 0 w 407"/>
                  <a:gd name="T7" fmla="*/ 0 h 502"/>
                  <a:gd name="T8" fmla="*/ 173 w 407"/>
                  <a:gd name="T9" fmla="*/ 151 h 502"/>
                  <a:gd name="T10" fmla="*/ 89 w 407"/>
                  <a:gd name="T11" fmla="*/ 6 h 502"/>
                  <a:gd name="T12" fmla="*/ 207 w 407"/>
                  <a:gd name="T13" fmla="*/ 120 h 502"/>
                  <a:gd name="T14" fmla="*/ 314 w 407"/>
                  <a:gd name="T15" fmla="*/ 240 h 502"/>
                  <a:gd name="T16" fmla="*/ 407 w 407"/>
                  <a:gd name="T17" fmla="*/ 308 h 502"/>
                  <a:gd name="T18" fmla="*/ 338 w 407"/>
                  <a:gd name="T19" fmla="*/ 392 h 502"/>
                  <a:gd name="T20" fmla="*/ 300 w 407"/>
                  <a:gd name="T21" fmla="*/ 430 h 502"/>
                  <a:gd name="T22" fmla="*/ 321 w 407"/>
                  <a:gd name="T23" fmla="*/ 502 h 502"/>
                  <a:gd name="T24" fmla="*/ 255 w 407"/>
                  <a:gd name="T25" fmla="*/ 419 h 502"/>
                  <a:gd name="T26" fmla="*/ 190 w 407"/>
                  <a:gd name="T27" fmla="*/ 308 h 502"/>
                  <a:gd name="T28" fmla="*/ 321 w 407"/>
                  <a:gd name="T29" fmla="*/ 371 h 502"/>
                  <a:gd name="T30" fmla="*/ 321 w 407"/>
                  <a:gd name="T31" fmla="*/ 37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7" h="502">
                    <a:moveTo>
                      <a:pt x="321" y="371"/>
                    </a:moveTo>
                    <a:lnTo>
                      <a:pt x="211" y="219"/>
                    </a:lnTo>
                    <a:lnTo>
                      <a:pt x="72" y="154"/>
                    </a:lnTo>
                    <a:lnTo>
                      <a:pt x="0" y="0"/>
                    </a:lnTo>
                    <a:lnTo>
                      <a:pt x="173" y="151"/>
                    </a:lnTo>
                    <a:lnTo>
                      <a:pt x="89" y="6"/>
                    </a:lnTo>
                    <a:lnTo>
                      <a:pt x="207" y="120"/>
                    </a:lnTo>
                    <a:lnTo>
                      <a:pt x="314" y="240"/>
                    </a:lnTo>
                    <a:lnTo>
                      <a:pt x="407" y="308"/>
                    </a:lnTo>
                    <a:lnTo>
                      <a:pt x="338" y="392"/>
                    </a:lnTo>
                    <a:lnTo>
                      <a:pt x="300" y="430"/>
                    </a:lnTo>
                    <a:lnTo>
                      <a:pt x="321" y="502"/>
                    </a:lnTo>
                    <a:lnTo>
                      <a:pt x="255" y="419"/>
                    </a:lnTo>
                    <a:lnTo>
                      <a:pt x="190" y="308"/>
                    </a:lnTo>
                    <a:lnTo>
                      <a:pt x="321" y="371"/>
                    </a:lnTo>
                    <a:lnTo>
                      <a:pt x="321" y="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5" name="Freeform 197"/>
              <p:cNvSpPr>
                <a:spLocks/>
              </p:cNvSpPr>
              <p:nvPr/>
            </p:nvSpPr>
            <p:spPr bwMode="auto">
              <a:xfrm>
                <a:off x="2227" y="1904"/>
                <a:ext cx="159" cy="527"/>
              </a:xfrm>
              <a:custGeom>
                <a:avLst/>
                <a:gdLst>
                  <a:gd name="T0" fmla="*/ 0 w 317"/>
                  <a:gd name="T1" fmla="*/ 24 h 1053"/>
                  <a:gd name="T2" fmla="*/ 63 w 317"/>
                  <a:gd name="T3" fmla="*/ 76 h 1053"/>
                  <a:gd name="T4" fmla="*/ 127 w 317"/>
                  <a:gd name="T5" fmla="*/ 334 h 1053"/>
                  <a:gd name="T6" fmla="*/ 139 w 317"/>
                  <a:gd name="T7" fmla="*/ 268 h 1053"/>
                  <a:gd name="T8" fmla="*/ 173 w 317"/>
                  <a:gd name="T9" fmla="*/ 374 h 1053"/>
                  <a:gd name="T10" fmla="*/ 211 w 317"/>
                  <a:gd name="T11" fmla="*/ 530 h 1053"/>
                  <a:gd name="T12" fmla="*/ 224 w 317"/>
                  <a:gd name="T13" fmla="*/ 695 h 1053"/>
                  <a:gd name="T14" fmla="*/ 258 w 317"/>
                  <a:gd name="T15" fmla="*/ 956 h 1053"/>
                  <a:gd name="T16" fmla="*/ 262 w 317"/>
                  <a:gd name="T17" fmla="*/ 1022 h 1053"/>
                  <a:gd name="T18" fmla="*/ 199 w 317"/>
                  <a:gd name="T19" fmla="*/ 1007 h 1053"/>
                  <a:gd name="T20" fmla="*/ 84 w 317"/>
                  <a:gd name="T21" fmla="*/ 939 h 1053"/>
                  <a:gd name="T22" fmla="*/ 21 w 317"/>
                  <a:gd name="T23" fmla="*/ 969 h 1053"/>
                  <a:gd name="T24" fmla="*/ 118 w 317"/>
                  <a:gd name="T25" fmla="*/ 1011 h 1053"/>
                  <a:gd name="T26" fmla="*/ 287 w 317"/>
                  <a:gd name="T27" fmla="*/ 1053 h 1053"/>
                  <a:gd name="T28" fmla="*/ 317 w 317"/>
                  <a:gd name="T29" fmla="*/ 1053 h 1053"/>
                  <a:gd name="T30" fmla="*/ 249 w 317"/>
                  <a:gd name="T31" fmla="*/ 718 h 1053"/>
                  <a:gd name="T32" fmla="*/ 238 w 317"/>
                  <a:gd name="T33" fmla="*/ 496 h 1053"/>
                  <a:gd name="T34" fmla="*/ 152 w 317"/>
                  <a:gd name="T35" fmla="*/ 195 h 1053"/>
                  <a:gd name="T36" fmla="*/ 122 w 317"/>
                  <a:gd name="T37" fmla="*/ 38 h 1053"/>
                  <a:gd name="T38" fmla="*/ 34 w 317"/>
                  <a:gd name="T39" fmla="*/ 0 h 1053"/>
                  <a:gd name="T40" fmla="*/ 0 w 317"/>
                  <a:gd name="T41" fmla="*/ 24 h 1053"/>
                  <a:gd name="T42" fmla="*/ 0 w 317"/>
                  <a:gd name="T43" fmla="*/ 24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7" h="1053">
                    <a:moveTo>
                      <a:pt x="0" y="24"/>
                    </a:moveTo>
                    <a:lnTo>
                      <a:pt x="63" y="76"/>
                    </a:lnTo>
                    <a:lnTo>
                      <a:pt x="127" y="334"/>
                    </a:lnTo>
                    <a:lnTo>
                      <a:pt x="139" y="268"/>
                    </a:lnTo>
                    <a:lnTo>
                      <a:pt x="173" y="374"/>
                    </a:lnTo>
                    <a:lnTo>
                      <a:pt x="211" y="530"/>
                    </a:lnTo>
                    <a:lnTo>
                      <a:pt x="224" y="695"/>
                    </a:lnTo>
                    <a:lnTo>
                      <a:pt x="258" y="956"/>
                    </a:lnTo>
                    <a:lnTo>
                      <a:pt x="262" y="1022"/>
                    </a:lnTo>
                    <a:lnTo>
                      <a:pt x="199" y="1007"/>
                    </a:lnTo>
                    <a:lnTo>
                      <a:pt x="84" y="939"/>
                    </a:lnTo>
                    <a:lnTo>
                      <a:pt x="21" y="969"/>
                    </a:lnTo>
                    <a:lnTo>
                      <a:pt x="118" y="1011"/>
                    </a:lnTo>
                    <a:lnTo>
                      <a:pt x="287" y="1053"/>
                    </a:lnTo>
                    <a:lnTo>
                      <a:pt x="317" y="1053"/>
                    </a:lnTo>
                    <a:lnTo>
                      <a:pt x="249" y="718"/>
                    </a:lnTo>
                    <a:lnTo>
                      <a:pt x="238" y="496"/>
                    </a:lnTo>
                    <a:lnTo>
                      <a:pt x="152" y="195"/>
                    </a:lnTo>
                    <a:lnTo>
                      <a:pt x="122" y="38"/>
                    </a:lnTo>
                    <a:lnTo>
                      <a:pt x="34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6" name="Freeform 198"/>
              <p:cNvSpPr>
                <a:spLocks/>
              </p:cNvSpPr>
              <p:nvPr/>
            </p:nvSpPr>
            <p:spPr bwMode="auto">
              <a:xfrm>
                <a:off x="1659" y="1590"/>
                <a:ext cx="431" cy="1446"/>
              </a:xfrm>
              <a:custGeom>
                <a:avLst/>
                <a:gdLst>
                  <a:gd name="T0" fmla="*/ 390 w 861"/>
                  <a:gd name="T1" fmla="*/ 379 h 2894"/>
                  <a:gd name="T2" fmla="*/ 169 w 861"/>
                  <a:gd name="T3" fmla="*/ 1105 h 2894"/>
                  <a:gd name="T4" fmla="*/ 67 w 861"/>
                  <a:gd name="T5" fmla="*/ 1742 h 2894"/>
                  <a:gd name="T6" fmla="*/ 380 w 861"/>
                  <a:gd name="T7" fmla="*/ 2232 h 2894"/>
                  <a:gd name="T8" fmla="*/ 542 w 861"/>
                  <a:gd name="T9" fmla="*/ 1993 h 2894"/>
                  <a:gd name="T10" fmla="*/ 595 w 861"/>
                  <a:gd name="T11" fmla="*/ 1721 h 2894"/>
                  <a:gd name="T12" fmla="*/ 696 w 861"/>
                  <a:gd name="T13" fmla="*/ 2308 h 2894"/>
                  <a:gd name="T14" fmla="*/ 59 w 861"/>
                  <a:gd name="T15" fmla="*/ 2319 h 2894"/>
                  <a:gd name="T16" fmla="*/ 122 w 861"/>
                  <a:gd name="T17" fmla="*/ 1259 h 2894"/>
                  <a:gd name="T18" fmla="*/ 122 w 861"/>
                  <a:gd name="T19" fmla="*/ 1253 h 2894"/>
                  <a:gd name="T20" fmla="*/ 124 w 861"/>
                  <a:gd name="T21" fmla="*/ 1247 h 2894"/>
                  <a:gd name="T22" fmla="*/ 124 w 861"/>
                  <a:gd name="T23" fmla="*/ 1240 h 2894"/>
                  <a:gd name="T24" fmla="*/ 124 w 861"/>
                  <a:gd name="T25" fmla="*/ 1236 h 2894"/>
                  <a:gd name="T26" fmla="*/ 124 w 861"/>
                  <a:gd name="T27" fmla="*/ 1226 h 2894"/>
                  <a:gd name="T28" fmla="*/ 124 w 861"/>
                  <a:gd name="T29" fmla="*/ 1221 h 2894"/>
                  <a:gd name="T30" fmla="*/ 125 w 861"/>
                  <a:gd name="T31" fmla="*/ 1207 h 2894"/>
                  <a:gd name="T32" fmla="*/ 125 w 861"/>
                  <a:gd name="T33" fmla="*/ 1206 h 2894"/>
                  <a:gd name="T34" fmla="*/ 125 w 861"/>
                  <a:gd name="T35" fmla="*/ 1202 h 2894"/>
                  <a:gd name="T36" fmla="*/ 125 w 861"/>
                  <a:gd name="T37" fmla="*/ 1200 h 2894"/>
                  <a:gd name="T38" fmla="*/ 125 w 861"/>
                  <a:gd name="T39" fmla="*/ 1194 h 2894"/>
                  <a:gd name="T40" fmla="*/ 127 w 861"/>
                  <a:gd name="T41" fmla="*/ 1179 h 2894"/>
                  <a:gd name="T42" fmla="*/ 127 w 861"/>
                  <a:gd name="T43" fmla="*/ 1162 h 2894"/>
                  <a:gd name="T44" fmla="*/ 127 w 861"/>
                  <a:gd name="T45" fmla="*/ 1158 h 2894"/>
                  <a:gd name="T46" fmla="*/ 127 w 861"/>
                  <a:gd name="T47" fmla="*/ 1154 h 2894"/>
                  <a:gd name="T48" fmla="*/ 129 w 861"/>
                  <a:gd name="T49" fmla="*/ 1133 h 2894"/>
                  <a:gd name="T50" fmla="*/ 129 w 861"/>
                  <a:gd name="T51" fmla="*/ 1128 h 2894"/>
                  <a:gd name="T52" fmla="*/ 131 w 861"/>
                  <a:gd name="T53" fmla="*/ 1111 h 2894"/>
                  <a:gd name="T54" fmla="*/ 131 w 861"/>
                  <a:gd name="T55" fmla="*/ 1109 h 2894"/>
                  <a:gd name="T56" fmla="*/ 133 w 861"/>
                  <a:gd name="T57" fmla="*/ 1088 h 2894"/>
                  <a:gd name="T58" fmla="*/ 133 w 861"/>
                  <a:gd name="T59" fmla="*/ 1084 h 2894"/>
                  <a:gd name="T60" fmla="*/ 133 w 861"/>
                  <a:gd name="T61" fmla="*/ 1069 h 2894"/>
                  <a:gd name="T62" fmla="*/ 135 w 861"/>
                  <a:gd name="T63" fmla="*/ 1059 h 2894"/>
                  <a:gd name="T64" fmla="*/ 135 w 861"/>
                  <a:gd name="T65" fmla="*/ 1050 h 2894"/>
                  <a:gd name="T66" fmla="*/ 135 w 861"/>
                  <a:gd name="T67" fmla="*/ 1046 h 2894"/>
                  <a:gd name="T68" fmla="*/ 135 w 861"/>
                  <a:gd name="T69" fmla="*/ 1029 h 2894"/>
                  <a:gd name="T70" fmla="*/ 137 w 861"/>
                  <a:gd name="T71" fmla="*/ 1021 h 2894"/>
                  <a:gd name="T72" fmla="*/ 137 w 861"/>
                  <a:gd name="T73" fmla="*/ 1008 h 2894"/>
                  <a:gd name="T74" fmla="*/ 139 w 861"/>
                  <a:gd name="T75" fmla="*/ 991 h 2894"/>
                  <a:gd name="T76" fmla="*/ 139 w 861"/>
                  <a:gd name="T77" fmla="*/ 981 h 2894"/>
                  <a:gd name="T78" fmla="*/ 141 w 861"/>
                  <a:gd name="T79" fmla="*/ 964 h 2894"/>
                  <a:gd name="T80" fmla="*/ 141 w 861"/>
                  <a:gd name="T81" fmla="*/ 945 h 2894"/>
                  <a:gd name="T82" fmla="*/ 141 w 861"/>
                  <a:gd name="T83" fmla="*/ 941 h 2894"/>
                  <a:gd name="T84" fmla="*/ 143 w 861"/>
                  <a:gd name="T85" fmla="*/ 928 h 2894"/>
                  <a:gd name="T86" fmla="*/ 143 w 861"/>
                  <a:gd name="T87" fmla="*/ 913 h 2894"/>
                  <a:gd name="T88" fmla="*/ 143 w 861"/>
                  <a:gd name="T89" fmla="*/ 911 h 2894"/>
                  <a:gd name="T90" fmla="*/ 143 w 861"/>
                  <a:gd name="T91" fmla="*/ 911 h 2894"/>
                  <a:gd name="T92" fmla="*/ 148 w 861"/>
                  <a:gd name="T93" fmla="*/ 829 h 2894"/>
                  <a:gd name="T94" fmla="*/ 432 w 861"/>
                  <a:gd name="T95" fmla="*/ 251 h 2894"/>
                  <a:gd name="T96" fmla="*/ 755 w 861"/>
                  <a:gd name="T97" fmla="*/ 135 h 2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61" h="2894">
                    <a:moveTo>
                      <a:pt x="686" y="63"/>
                    </a:moveTo>
                    <a:lnTo>
                      <a:pt x="546" y="166"/>
                    </a:lnTo>
                    <a:lnTo>
                      <a:pt x="390" y="379"/>
                    </a:lnTo>
                    <a:lnTo>
                      <a:pt x="270" y="582"/>
                    </a:lnTo>
                    <a:lnTo>
                      <a:pt x="194" y="782"/>
                    </a:lnTo>
                    <a:lnTo>
                      <a:pt x="169" y="1105"/>
                    </a:lnTo>
                    <a:lnTo>
                      <a:pt x="152" y="1263"/>
                    </a:lnTo>
                    <a:lnTo>
                      <a:pt x="67" y="1538"/>
                    </a:lnTo>
                    <a:lnTo>
                      <a:pt x="67" y="1742"/>
                    </a:lnTo>
                    <a:lnTo>
                      <a:pt x="139" y="1993"/>
                    </a:lnTo>
                    <a:lnTo>
                      <a:pt x="369" y="2099"/>
                    </a:lnTo>
                    <a:lnTo>
                      <a:pt x="380" y="2232"/>
                    </a:lnTo>
                    <a:lnTo>
                      <a:pt x="673" y="2243"/>
                    </a:lnTo>
                    <a:lnTo>
                      <a:pt x="627" y="2070"/>
                    </a:lnTo>
                    <a:lnTo>
                      <a:pt x="542" y="1993"/>
                    </a:lnTo>
                    <a:lnTo>
                      <a:pt x="287" y="1981"/>
                    </a:lnTo>
                    <a:lnTo>
                      <a:pt x="567" y="1934"/>
                    </a:lnTo>
                    <a:lnTo>
                      <a:pt x="595" y="1721"/>
                    </a:lnTo>
                    <a:lnTo>
                      <a:pt x="707" y="2160"/>
                    </a:lnTo>
                    <a:lnTo>
                      <a:pt x="861" y="2894"/>
                    </a:lnTo>
                    <a:lnTo>
                      <a:pt x="696" y="2308"/>
                    </a:lnTo>
                    <a:lnTo>
                      <a:pt x="384" y="2354"/>
                    </a:lnTo>
                    <a:lnTo>
                      <a:pt x="152" y="2261"/>
                    </a:lnTo>
                    <a:lnTo>
                      <a:pt x="59" y="2319"/>
                    </a:lnTo>
                    <a:lnTo>
                      <a:pt x="15" y="1989"/>
                    </a:lnTo>
                    <a:lnTo>
                      <a:pt x="0" y="1713"/>
                    </a:lnTo>
                    <a:lnTo>
                      <a:pt x="122" y="1259"/>
                    </a:lnTo>
                    <a:lnTo>
                      <a:pt x="122" y="1253"/>
                    </a:lnTo>
                    <a:lnTo>
                      <a:pt x="122" y="1253"/>
                    </a:lnTo>
                    <a:lnTo>
                      <a:pt x="122" y="1253"/>
                    </a:lnTo>
                    <a:lnTo>
                      <a:pt x="122" y="1253"/>
                    </a:lnTo>
                    <a:lnTo>
                      <a:pt x="122" y="1251"/>
                    </a:lnTo>
                    <a:lnTo>
                      <a:pt x="124" y="1247"/>
                    </a:lnTo>
                    <a:lnTo>
                      <a:pt x="124" y="1244"/>
                    </a:lnTo>
                    <a:lnTo>
                      <a:pt x="124" y="1240"/>
                    </a:lnTo>
                    <a:lnTo>
                      <a:pt x="124" y="1240"/>
                    </a:lnTo>
                    <a:lnTo>
                      <a:pt x="124" y="1240"/>
                    </a:lnTo>
                    <a:lnTo>
                      <a:pt x="124" y="1238"/>
                    </a:lnTo>
                    <a:lnTo>
                      <a:pt x="124" y="1236"/>
                    </a:lnTo>
                    <a:lnTo>
                      <a:pt x="124" y="1230"/>
                    </a:lnTo>
                    <a:lnTo>
                      <a:pt x="124" y="1228"/>
                    </a:lnTo>
                    <a:lnTo>
                      <a:pt x="124" y="1226"/>
                    </a:lnTo>
                    <a:lnTo>
                      <a:pt x="124" y="1223"/>
                    </a:lnTo>
                    <a:lnTo>
                      <a:pt x="124" y="1221"/>
                    </a:lnTo>
                    <a:lnTo>
                      <a:pt x="124" y="1221"/>
                    </a:lnTo>
                    <a:lnTo>
                      <a:pt x="124" y="1221"/>
                    </a:lnTo>
                    <a:lnTo>
                      <a:pt x="125" y="1207"/>
                    </a:lnTo>
                    <a:lnTo>
                      <a:pt x="125" y="1207"/>
                    </a:lnTo>
                    <a:lnTo>
                      <a:pt x="125" y="1207"/>
                    </a:lnTo>
                    <a:lnTo>
                      <a:pt x="125" y="1207"/>
                    </a:lnTo>
                    <a:lnTo>
                      <a:pt x="125" y="1206"/>
                    </a:lnTo>
                    <a:lnTo>
                      <a:pt x="125" y="1204"/>
                    </a:lnTo>
                    <a:lnTo>
                      <a:pt x="125" y="1202"/>
                    </a:lnTo>
                    <a:lnTo>
                      <a:pt x="125" y="1202"/>
                    </a:lnTo>
                    <a:lnTo>
                      <a:pt x="125" y="1202"/>
                    </a:lnTo>
                    <a:lnTo>
                      <a:pt x="125" y="1200"/>
                    </a:lnTo>
                    <a:lnTo>
                      <a:pt x="125" y="1200"/>
                    </a:lnTo>
                    <a:lnTo>
                      <a:pt x="125" y="1196"/>
                    </a:lnTo>
                    <a:lnTo>
                      <a:pt x="125" y="1196"/>
                    </a:lnTo>
                    <a:lnTo>
                      <a:pt x="125" y="1194"/>
                    </a:lnTo>
                    <a:lnTo>
                      <a:pt x="125" y="1190"/>
                    </a:lnTo>
                    <a:lnTo>
                      <a:pt x="125" y="1187"/>
                    </a:lnTo>
                    <a:lnTo>
                      <a:pt x="127" y="1179"/>
                    </a:lnTo>
                    <a:lnTo>
                      <a:pt x="127" y="1169"/>
                    </a:lnTo>
                    <a:lnTo>
                      <a:pt x="127" y="1166"/>
                    </a:lnTo>
                    <a:lnTo>
                      <a:pt x="127" y="1162"/>
                    </a:lnTo>
                    <a:lnTo>
                      <a:pt x="127" y="1160"/>
                    </a:lnTo>
                    <a:lnTo>
                      <a:pt x="127" y="1160"/>
                    </a:lnTo>
                    <a:lnTo>
                      <a:pt x="127" y="1158"/>
                    </a:lnTo>
                    <a:lnTo>
                      <a:pt x="127" y="1158"/>
                    </a:lnTo>
                    <a:lnTo>
                      <a:pt x="127" y="1156"/>
                    </a:lnTo>
                    <a:lnTo>
                      <a:pt x="127" y="1154"/>
                    </a:lnTo>
                    <a:lnTo>
                      <a:pt x="129" y="1145"/>
                    </a:lnTo>
                    <a:lnTo>
                      <a:pt x="129" y="1135"/>
                    </a:lnTo>
                    <a:lnTo>
                      <a:pt x="129" y="1133"/>
                    </a:lnTo>
                    <a:lnTo>
                      <a:pt x="129" y="1131"/>
                    </a:lnTo>
                    <a:lnTo>
                      <a:pt x="129" y="1130"/>
                    </a:lnTo>
                    <a:lnTo>
                      <a:pt x="129" y="1128"/>
                    </a:lnTo>
                    <a:lnTo>
                      <a:pt x="131" y="1118"/>
                    </a:lnTo>
                    <a:lnTo>
                      <a:pt x="131" y="1112"/>
                    </a:lnTo>
                    <a:lnTo>
                      <a:pt x="131" y="1111"/>
                    </a:lnTo>
                    <a:lnTo>
                      <a:pt x="131" y="1109"/>
                    </a:lnTo>
                    <a:lnTo>
                      <a:pt x="131" y="1109"/>
                    </a:lnTo>
                    <a:lnTo>
                      <a:pt x="131" y="1109"/>
                    </a:lnTo>
                    <a:lnTo>
                      <a:pt x="131" y="1099"/>
                    </a:lnTo>
                    <a:lnTo>
                      <a:pt x="133" y="1090"/>
                    </a:lnTo>
                    <a:lnTo>
                      <a:pt x="133" y="1088"/>
                    </a:lnTo>
                    <a:lnTo>
                      <a:pt x="133" y="1088"/>
                    </a:lnTo>
                    <a:lnTo>
                      <a:pt x="133" y="1086"/>
                    </a:lnTo>
                    <a:lnTo>
                      <a:pt x="133" y="1084"/>
                    </a:lnTo>
                    <a:lnTo>
                      <a:pt x="133" y="1080"/>
                    </a:lnTo>
                    <a:lnTo>
                      <a:pt x="133" y="1069"/>
                    </a:lnTo>
                    <a:lnTo>
                      <a:pt x="133" y="1069"/>
                    </a:lnTo>
                    <a:lnTo>
                      <a:pt x="133" y="1067"/>
                    </a:lnTo>
                    <a:lnTo>
                      <a:pt x="133" y="1065"/>
                    </a:lnTo>
                    <a:lnTo>
                      <a:pt x="135" y="1059"/>
                    </a:lnTo>
                    <a:lnTo>
                      <a:pt x="135" y="1057"/>
                    </a:lnTo>
                    <a:lnTo>
                      <a:pt x="135" y="1055"/>
                    </a:lnTo>
                    <a:lnTo>
                      <a:pt x="135" y="1050"/>
                    </a:lnTo>
                    <a:lnTo>
                      <a:pt x="135" y="1048"/>
                    </a:lnTo>
                    <a:lnTo>
                      <a:pt x="135" y="1048"/>
                    </a:lnTo>
                    <a:lnTo>
                      <a:pt x="135" y="1046"/>
                    </a:lnTo>
                    <a:lnTo>
                      <a:pt x="135" y="1040"/>
                    </a:lnTo>
                    <a:lnTo>
                      <a:pt x="135" y="1031"/>
                    </a:lnTo>
                    <a:lnTo>
                      <a:pt x="135" y="1029"/>
                    </a:lnTo>
                    <a:lnTo>
                      <a:pt x="135" y="1029"/>
                    </a:lnTo>
                    <a:lnTo>
                      <a:pt x="137" y="1025"/>
                    </a:lnTo>
                    <a:lnTo>
                      <a:pt x="137" y="1021"/>
                    </a:lnTo>
                    <a:lnTo>
                      <a:pt x="137" y="1010"/>
                    </a:lnTo>
                    <a:lnTo>
                      <a:pt x="137" y="1010"/>
                    </a:lnTo>
                    <a:lnTo>
                      <a:pt x="137" y="1008"/>
                    </a:lnTo>
                    <a:lnTo>
                      <a:pt x="137" y="1006"/>
                    </a:lnTo>
                    <a:lnTo>
                      <a:pt x="137" y="1000"/>
                    </a:lnTo>
                    <a:lnTo>
                      <a:pt x="139" y="991"/>
                    </a:lnTo>
                    <a:lnTo>
                      <a:pt x="139" y="989"/>
                    </a:lnTo>
                    <a:lnTo>
                      <a:pt x="139" y="987"/>
                    </a:lnTo>
                    <a:lnTo>
                      <a:pt x="139" y="981"/>
                    </a:lnTo>
                    <a:lnTo>
                      <a:pt x="139" y="972"/>
                    </a:lnTo>
                    <a:lnTo>
                      <a:pt x="139" y="968"/>
                    </a:lnTo>
                    <a:lnTo>
                      <a:pt x="141" y="964"/>
                    </a:lnTo>
                    <a:lnTo>
                      <a:pt x="141" y="962"/>
                    </a:lnTo>
                    <a:lnTo>
                      <a:pt x="141" y="955"/>
                    </a:lnTo>
                    <a:lnTo>
                      <a:pt x="141" y="945"/>
                    </a:lnTo>
                    <a:lnTo>
                      <a:pt x="141" y="943"/>
                    </a:lnTo>
                    <a:lnTo>
                      <a:pt x="141" y="941"/>
                    </a:lnTo>
                    <a:lnTo>
                      <a:pt x="141" y="941"/>
                    </a:lnTo>
                    <a:lnTo>
                      <a:pt x="141" y="938"/>
                    </a:lnTo>
                    <a:lnTo>
                      <a:pt x="141" y="936"/>
                    </a:lnTo>
                    <a:lnTo>
                      <a:pt x="143" y="928"/>
                    </a:lnTo>
                    <a:lnTo>
                      <a:pt x="143" y="919"/>
                    </a:lnTo>
                    <a:lnTo>
                      <a:pt x="143" y="915"/>
                    </a:lnTo>
                    <a:lnTo>
                      <a:pt x="143" y="913"/>
                    </a:lnTo>
                    <a:lnTo>
                      <a:pt x="143" y="913"/>
                    </a:lnTo>
                    <a:lnTo>
                      <a:pt x="143" y="911"/>
                    </a:lnTo>
                    <a:lnTo>
                      <a:pt x="143" y="911"/>
                    </a:lnTo>
                    <a:lnTo>
                      <a:pt x="143" y="911"/>
                    </a:lnTo>
                    <a:lnTo>
                      <a:pt x="143" y="911"/>
                    </a:lnTo>
                    <a:lnTo>
                      <a:pt x="143" y="911"/>
                    </a:lnTo>
                    <a:lnTo>
                      <a:pt x="143" y="907"/>
                    </a:lnTo>
                    <a:lnTo>
                      <a:pt x="143" y="903"/>
                    </a:lnTo>
                    <a:lnTo>
                      <a:pt x="148" y="829"/>
                    </a:lnTo>
                    <a:lnTo>
                      <a:pt x="215" y="582"/>
                    </a:lnTo>
                    <a:lnTo>
                      <a:pt x="317" y="409"/>
                    </a:lnTo>
                    <a:lnTo>
                      <a:pt x="432" y="251"/>
                    </a:lnTo>
                    <a:lnTo>
                      <a:pt x="614" y="86"/>
                    </a:lnTo>
                    <a:lnTo>
                      <a:pt x="741" y="0"/>
                    </a:lnTo>
                    <a:lnTo>
                      <a:pt x="755" y="135"/>
                    </a:lnTo>
                    <a:lnTo>
                      <a:pt x="686" y="63"/>
                    </a:lnTo>
                    <a:lnTo>
                      <a:pt x="686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7" name="Freeform 199"/>
              <p:cNvSpPr>
                <a:spLocks/>
              </p:cNvSpPr>
              <p:nvPr/>
            </p:nvSpPr>
            <p:spPr bwMode="auto">
              <a:xfrm>
                <a:off x="1678" y="1781"/>
                <a:ext cx="312" cy="792"/>
              </a:xfrm>
              <a:custGeom>
                <a:avLst/>
                <a:gdLst>
                  <a:gd name="T0" fmla="*/ 500 w 624"/>
                  <a:gd name="T1" fmla="*/ 344 h 1585"/>
                  <a:gd name="T2" fmla="*/ 435 w 624"/>
                  <a:gd name="T3" fmla="*/ 344 h 1585"/>
                  <a:gd name="T4" fmla="*/ 624 w 624"/>
                  <a:gd name="T5" fmla="*/ 0 h 1585"/>
                  <a:gd name="T6" fmla="*/ 521 w 624"/>
                  <a:gd name="T7" fmla="*/ 51 h 1585"/>
                  <a:gd name="T8" fmla="*/ 249 w 624"/>
                  <a:gd name="T9" fmla="*/ 203 h 1585"/>
                  <a:gd name="T10" fmla="*/ 152 w 624"/>
                  <a:gd name="T11" fmla="*/ 437 h 1585"/>
                  <a:gd name="T12" fmla="*/ 87 w 624"/>
                  <a:gd name="T13" fmla="*/ 897 h 1585"/>
                  <a:gd name="T14" fmla="*/ 0 w 624"/>
                  <a:gd name="T15" fmla="*/ 1248 h 1585"/>
                  <a:gd name="T16" fmla="*/ 67 w 624"/>
                  <a:gd name="T17" fmla="*/ 1585 h 1585"/>
                  <a:gd name="T18" fmla="*/ 125 w 624"/>
                  <a:gd name="T19" fmla="*/ 1351 h 1585"/>
                  <a:gd name="T20" fmla="*/ 283 w 624"/>
                  <a:gd name="T21" fmla="*/ 1296 h 1585"/>
                  <a:gd name="T22" fmla="*/ 597 w 624"/>
                  <a:gd name="T23" fmla="*/ 1509 h 1585"/>
                  <a:gd name="T24" fmla="*/ 376 w 624"/>
                  <a:gd name="T25" fmla="*/ 1087 h 1585"/>
                  <a:gd name="T26" fmla="*/ 297 w 624"/>
                  <a:gd name="T27" fmla="*/ 849 h 1585"/>
                  <a:gd name="T28" fmla="*/ 331 w 624"/>
                  <a:gd name="T29" fmla="*/ 608 h 1585"/>
                  <a:gd name="T30" fmla="*/ 390 w 624"/>
                  <a:gd name="T31" fmla="*/ 849 h 1585"/>
                  <a:gd name="T32" fmla="*/ 449 w 624"/>
                  <a:gd name="T33" fmla="*/ 1117 h 1585"/>
                  <a:gd name="T34" fmla="*/ 538 w 624"/>
                  <a:gd name="T35" fmla="*/ 798 h 1585"/>
                  <a:gd name="T36" fmla="*/ 500 w 624"/>
                  <a:gd name="T37" fmla="*/ 344 h 1585"/>
                  <a:gd name="T38" fmla="*/ 500 w 624"/>
                  <a:gd name="T39" fmla="*/ 344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4" h="1585">
                    <a:moveTo>
                      <a:pt x="500" y="344"/>
                    </a:moveTo>
                    <a:lnTo>
                      <a:pt x="435" y="344"/>
                    </a:lnTo>
                    <a:lnTo>
                      <a:pt x="624" y="0"/>
                    </a:lnTo>
                    <a:lnTo>
                      <a:pt x="521" y="51"/>
                    </a:lnTo>
                    <a:lnTo>
                      <a:pt x="249" y="203"/>
                    </a:lnTo>
                    <a:lnTo>
                      <a:pt x="152" y="437"/>
                    </a:lnTo>
                    <a:lnTo>
                      <a:pt x="87" y="897"/>
                    </a:lnTo>
                    <a:lnTo>
                      <a:pt x="0" y="1248"/>
                    </a:lnTo>
                    <a:lnTo>
                      <a:pt x="67" y="1585"/>
                    </a:lnTo>
                    <a:lnTo>
                      <a:pt x="125" y="1351"/>
                    </a:lnTo>
                    <a:lnTo>
                      <a:pt x="283" y="1296"/>
                    </a:lnTo>
                    <a:lnTo>
                      <a:pt x="597" y="1509"/>
                    </a:lnTo>
                    <a:lnTo>
                      <a:pt x="376" y="1087"/>
                    </a:lnTo>
                    <a:lnTo>
                      <a:pt x="297" y="849"/>
                    </a:lnTo>
                    <a:lnTo>
                      <a:pt x="331" y="608"/>
                    </a:lnTo>
                    <a:lnTo>
                      <a:pt x="390" y="849"/>
                    </a:lnTo>
                    <a:lnTo>
                      <a:pt x="449" y="1117"/>
                    </a:lnTo>
                    <a:lnTo>
                      <a:pt x="538" y="798"/>
                    </a:lnTo>
                    <a:lnTo>
                      <a:pt x="500" y="344"/>
                    </a:lnTo>
                    <a:lnTo>
                      <a:pt x="500" y="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8" name="Freeform 200"/>
              <p:cNvSpPr>
                <a:spLocks/>
              </p:cNvSpPr>
              <p:nvPr/>
            </p:nvSpPr>
            <p:spPr bwMode="auto">
              <a:xfrm>
                <a:off x="1733" y="1621"/>
                <a:ext cx="264" cy="576"/>
              </a:xfrm>
              <a:custGeom>
                <a:avLst/>
                <a:gdLst>
                  <a:gd name="T0" fmla="*/ 529 w 529"/>
                  <a:gd name="T1" fmla="*/ 0 h 1152"/>
                  <a:gd name="T2" fmla="*/ 441 w 529"/>
                  <a:gd name="T3" fmla="*/ 133 h 1152"/>
                  <a:gd name="T4" fmla="*/ 322 w 529"/>
                  <a:gd name="T5" fmla="*/ 274 h 1152"/>
                  <a:gd name="T6" fmla="*/ 436 w 529"/>
                  <a:gd name="T7" fmla="*/ 257 h 1152"/>
                  <a:gd name="T8" fmla="*/ 287 w 529"/>
                  <a:gd name="T9" fmla="*/ 409 h 1152"/>
                  <a:gd name="T10" fmla="*/ 84 w 529"/>
                  <a:gd name="T11" fmla="*/ 690 h 1152"/>
                  <a:gd name="T12" fmla="*/ 0 w 529"/>
                  <a:gd name="T13" fmla="*/ 1152 h 1152"/>
                  <a:gd name="T14" fmla="*/ 12 w 529"/>
                  <a:gd name="T15" fmla="*/ 800 h 1152"/>
                  <a:gd name="T16" fmla="*/ 63 w 529"/>
                  <a:gd name="T17" fmla="*/ 563 h 1152"/>
                  <a:gd name="T18" fmla="*/ 249 w 529"/>
                  <a:gd name="T19" fmla="*/ 251 h 1152"/>
                  <a:gd name="T20" fmla="*/ 411 w 529"/>
                  <a:gd name="T21" fmla="*/ 72 h 1152"/>
                  <a:gd name="T22" fmla="*/ 529 w 529"/>
                  <a:gd name="T23" fmla="*/ 0 h 1152"/>
                  <a:gd name="T24" fmla="*/ 529 w 529"/>
                  <a:gd name="T2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9" h="1152">
                    <a:moveTo>
                      <a:pt x="529" y="0"/>
                    </a:moveTo>
                    <a:lnTo>
                      <a:pt x="441" y="133"/>
                    </a:lnTo>
                    <a:lnTo>
                      <a:pt x="322" y="274"/>
                    </a:lnTo>
                    <a:lnTo>
                      <a:pt x="436" y="257"/>
                    </a:lnTo>
                    <a:lnTo>
                      <a:pt x="287" y="409"/>
                    </a:lnTo>
                    <a:lnTo>
                      <a:pt x="84" y="690"/>
                    </a:lnTo>
                    <a:lnTo>
                      <a:pt x="0" y="1152"/>
                    </a:lnTo>
                    <a:lnTo>
                      <a:pt x="12" y="800"/>
                    </a:lnTo>
                    <a:lnTo>
                      <a:pt x="63" y="563"/>
                    </a:lnTo>
                    <a:lnTo>
                      <a:pt x="249" y="251"/>
                    </a:lnTo>
                    <a:lnTo>
                      <a:pt x="411" y="72"/>
                    </a:lnTo>
                    <a:lnTo>
                      <a:pt x="529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9" name="Freeform 201"/>
              <p:cNvSpPr>
                <a:spLocks/>
              </p:cNvSpPr>
              <p:nvPr/>
            </p:nvSpPr>
            <p:spPr bwMode="auto">
              <a:xfrm>
                <a:off x="1904" y="1885"/>
                <a:ext cx="580" cy="688"/>
              </a:xfrm>
              <a:custGeom>
                <a:avLst/>
                <a:gdLst>
                  <a:gd name="T0" fmla="*/ 1151 w 1160"/>
                  <a:gd name="T1" fmla="*/ 1248 h 1376"/>
                  <a:gd name="T2" fmla="*/ 1134 w 1160"/>
                  <a:gd name="T3" fmla="*/ 1359 h 1376"/>
                  <a:gd name="T4" fmla="*/ 934 w 1160"/>
                  <a:gd name="T5" fmla="*/ 1376 h 1376"/>
                  <a:gd name="T6" fmla="*/ 348 w 1160"/>
                  <a:gd name="T7" fmla="*/ 1307 h 1376"/>
                  <a:gd name="T8" fmla="*/ 166 w 1160"/>
                  <a:gd name="T9" fmla="*/ 1222 h 1376"/>
                  <a:gd name="T10" fmla="*/ 124 w 1160"/>
                  <a:gd name="T11" fmla="*/ 950 h 1376"/>
                  <a:gd name="T12" fmla="*/ 172 w 1160"/>
                  <a:gd name="T13" fmla="*/ 522 h 1376"/>
                  <a:gd name="T14" fmla="*/ 116 w 1160"/>
                  <a:gd name="T15" fmla="*/ 368 h 1376"/>
                  <a:gd name="T16" fmla="*/ 0 w 1160"/>
                  <a:gd name="T17" fmla="*/ 186 h 1376"/>
                  <a:gd name="T18" fmla="*/ 238 w 1160"/>
                  <a:gd name="T19" fmla="*/ 21 h 1376"/>
                  <a:gd name="T20" fmla="*/ 392 w 1160"/>
                  <a:gd name="T21" fmla="*/ 0 h 1376"/>
                  <a:gd name="T22" fmla="*/ 502 w 1160"/>
                  <a:gd name="T23" fmla="*/ 45 h 1376"/>
                  <a:gd name="T24" fmla="*/ 345 w 1160"/>
                  <a:gd name="T25" fmla="*/ 45 h 1376"/>
                  <a:gd name="T26" fmla="*/ 259 w 1160"/>
                  <a:gd name="T27" fmla="*/ 117 h 1376"/>
                  <a:gd name="T28" fmla="*/ 244 w 1160"/>
                  <a:gd name="T29" fmla="*/ 302 h 1376"/>
                  <a:gd name="T30" fmla="*/ 272 w 1160"/>
                  <a:gd name="T31" fmla="*/ 568 h 1376"/>
                  <a:gd name="T32" fmla="*/ 248 w 1160"/>
                  <a:gd name="T33" fmla="*/ 942 h 1376"/>
                  <a:gd name="T34" fmla="*/ 265 w 1160"/>
                  <a:gd name="T35" fmla="*/ 1077 h 1376"/>
                  <a:gd name="T36" fmla="*/ 358 w 1160"/>
                  <a:gd name="T37" fmla="*/ 1176 h 1376"/>
                  <a:gd name="T38" fmla="*/ 791 w 1160"/>
                  <a:gd name="T39" fmla="*/ 1290 h 1376"/>
                  <a:gd name="T40" fmla="*/ 930 w 1160"/>
                  <a:gd name="T41" fmla="*/ 1283 h 1376"/>
                  <a:gd name="T42" fmla="*/ 999 w 1160"/>
                  <a:gd name="T43" fmla="*/ 1210 h 1376"/>
                  <a:gd name="T44" fmla="*/ 753 w 1160"/>
                  <a:gd name="T45" fmla="*/ 1104 h 1376"/>
                  <a:gd name="T46" fmla="*/ 544 w 1160"/>
                  <a:gd name="T47" fmla="*/ 1007 h 1376"/>
                  <a:gd name="T48" fmla="*/ 940 w 1160"/>
                  <a:gd name="T49" fmla="*/ 1104 h 1376"/>
                  <a:gd name="T50" fmla="*/ 1105 w 1160"/>
                  <a:gd name="T51" fmla="*/ 1104 h 1376"/>
                  <a:gd name="T52" fmla="*/ 1160 w 1160"/>
                  <a:gd name="T53" fmla="*/ 1172 h 1376"/>
                  <a:gd name="T54" fmla="*/ 1151 w 1160"/>
                  <a:gd name="T55" fmla="*/ 1248 h 1376"/>
                  <a:gd name="T56" fmla="*/ 1151 w 1160"/>
                  <a:gd name="T57" fmla="*/ 1248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0" h="1376">
                    <a:moveTo>
                      <a:pt x="1151" y="1248"/>
                    </a:moveTo>
                    <a:lnTo>
                      <a:pt x="1134" y="1359"/>
                    </a:lnTo>
                    <a:lnTo>
                      <a:pt x="934" y="1376"/>
                    </a:lnTo>
                    <a:lnTo>
                      <a:pt x="348" y="1307"/>
                    </a:lnTo>
                    <a:lnTo>
                      <a:pt x="166" y="1222"/>
                    </a:lnTo>
                    <a:lnTo>
                      <a:pt x="124" y="950"/>
                    </a:lnTo>
                    <a:lnTo>
                      <a:pt x="172" y="522"/>
                    </a:lnTo>
                    <a:lnTo>
                      <a:pt x="116" y="368"/>
                    </a:lnTo>
                    <a:lnTo>
                      <a:pt x="0" y="186"/>
                    </a:lnTo>
                    <a:lnTo>
                      <a:pt x="238" y="21"/>
                    </a:lnTo>
                    <a:lnTo>
                      <a:pt x="392" y="0"/>
                    </a:lnTo>
                    <a:lnTo>
                      <a:pt x="502" y="45"/>
                    </a:lnTo>
                    <a:lnTo>
                      <a:pt x="345" y="45"/>
                    </a:lnTo>
                    <a:lnTo>
                      <a:pt x="259" y="117"/>
                    </a:lnTo>
                    <a:lnTo>
                      <a:pt x="244" y="302"/>
                    </a:lnTo>
                    <a:lnTo>
                      <a:pt x="272" y="568"/>
                    </a:lnTo>
                    <a:lnTo>
                      <a:pt x="248" y="942"/>
                    </a:lnTo>
                    <a:lnTo>
                      <a:pt x="265" y="1077"/>
                    </a:lnTo>
                    <a:lnTo>
                      <a:pt x="358" y="1176"/>
                    </a:lnTo>
                    <a:lnTo>
                      <a:pt x="791" y="1290"/>
                    </a:lnTo>
                    <a:lnTo>
                      <a:pt x="930" y="1283"/>
                    </a:lnTo>
                    <a:lnTo>
                      <a:pt x="999" y="1210"/>
                    </a:lnTo>
                    <a:lnTo>
                      <a:pt x="753" y="1104"/>
                    </a:lnTo>
                    <a:lnTo>
                      <a:pt x="544" y="1007"/>
                    </a:lnTo>
                    <a:lnTo>
                      <a:pt x="940" y="1104"/>
                    </a:lnTo>
                    <a:lnTo>
                      <a:pt x="1105" y="1104"/>
                    </a:lnTo>
                    <a:lnTo>
                      <a:pt x="1160" y="1172"/>
                    </a:lnTo>
                    <a:lnTo>
                      <a:pt x="1151" y="1248"/>
                    </a:lnTo>
                    <a:lnTo>
                      <a:pt x="1151" y="12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70" name="Freeform 202"/>
              <p:cNvSpPr>
                <a:spLocks/>
              </p:cNvSpPr>
              <p:nvPr/>
            </p:nvSpPr>
            <p:spPr bwMode="auto">
              <a:xfrm>
                <a:off x="2093" y="2361"/>
                <a:ext cx="123" cy="57"/>
              </a:xfrm>
              <a:custGeom>
                <a:avLst/>
                <a:gdLst>
                  <a:gd name="T0" fmla="*/ 245 w 245"/>
                  <a:gd name="T1" fmla="*/ 57 h 116"/>
                  <a:gd name="T2" fmla="*/ 51 w 245"/>
                  <a:gd name="T3" fmla="*/ 0 h 116"/>
                  <a:gd name="T4" fmla="*/ 0 w 245"/>
                  <a:gd name="T5" fmla="*/ 116 h 116"/>
                  <a:gd name="T6" fmla="*/ 85 w 245"/>
                  <a:gd name="T7" fmla="*/ 65 h 116"/>
                  <a:gd name="T8" fmla="*/ 245 w 245"/>
                  <a:gd name="T9" fmla="*/ 57 h 116"/>
                  <a:gd name="T10" fmla="*/ 245 w 245"/>
                  <a:gd name="T11" fmla="*/ 5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116">
                    <a:moveTo>
                      <a:pt x="245" y="57"/>
                    </a:moveTo>
                    <a:lnTo>
                      <a:pt x="51" y="0"/>
                    </a:lnTo>
                    <a:lnTo>
                      <a:pt x="0" y="116"/>
                    </a:lnTo>
                    <a:lnTo>
                      <a:pt x="85" y="65"/>
                    </a:lnTo>
                    <a:lnTo>
                      <a:pt x="245" y="57"/>
                    </a:lnTo>
                    <a:lnTo>
                      <a:pt x="245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71" name="Freeform 203"/>
              <p:cNvSpPr>
                <a:spLocks/>
              </p:cNvSpPr>
              <p:nvPr/>
            </p:nvSpPr>
            <p:spPr bwMode="auto">
              <a:xfrm>
                <a:off x="2070" y="2219"/>
                <a:ext cx="170" cy="142"/>
              </a:xfrm>
              <a:custGeom>
                <a:avLst/>
                <a:gdLst>
                  <a:gd name="T0" fmla="*/ 303 w 341"/>
                  <a:gd name="T1" fmla="*/ 275 h 283"/>
                  <a:gd name="T2" fmla="*/ 192 w 341"/>
                  <a:gd name="T3" fmla="*/ 211 h 283"/>
                  <a:gd name="T4" fmla="*/ 0 w 341"/>
                  <a:gd name="T5" fmla="*/ 203 h 283"/>
                  <a:gd name="T6" fmla="*/ 175 w 341"/>
                  <a:gd name="T7" fmla="*/ 173 h 283"/>
                  <a:gd name="T8" fmla="*/ 240 w 341"/>
                  <a:gd name="T9" fmla="*/ 110 h 283"/>
                  <a:gd name="T10" fmla="*/ 261 w 341"/>
                  <a:gd name="T11" fmla="*/ 0 h 283"/>
                  <a:gd name="T12" fmla="*/ 285 w 341"/>
                  <a:gd name="T13" fmla="*/ 165 h 283"/>
                  <a:gd name="T14" fmla="*/ 341 w 341"/>
                  <a:gd name="T15" fmla="*/ 283 h 283"/>
                  <a:gd name="T16" fmla="*/ 303 w 341"/>
                  <a:gd name="T17" fmla="*/ 275 h 283"/>
                  <a:gd name="T18" fmla="*/ 303 w 341"/>
                  <a:gd name="T19" fmla="*/ 27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1" h="283">
                    <a:moveTo>
                      <a:pt x="303" y="275"/>
                    </a:moveTo>
                    <a:lnTo>
                      <a:pt x="192" y="211"/>
                    </a:lnTo>
                    <a:lnTo>
                      <a:pt x="0" y="203"/>
                    </a:lnTo>
                    <a:lnTo>
                      <a:pt x="175" y="173"/>
                    </a:lnTo>
                    <a:lnTo>
                      <a:pt x="240" y="110"/>
                    </a:lnTo>
                    <a:lnTo>
                      <a:pt x="261" y="0"/>
                    </a:lnTo>
                    <a:lnTo>
                      <a:pt x="285" y="165"/>
                    </a:lnTo>
                    <a:lnTo>
                      <a:pt x="341" y="283"/>
                    </a:lnTo>
                    <a:lnTo>
                      <a:pt x="303" y="275"/>
                    </a:lnTo>
                    <a:lnTo>
                      <a:pt x="303" y="2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172" name="Freeform 204"/>
            <p:cNvSpPr>
              <a:spLocks/>
            </p:cNvSpPr>
            <p:nvPr/>
          </p:nvSpPr>
          <p:spPr bwMode="auto">
            <a:xfrm>
              <a:off x="2042" y="2407"/>
              <a:ext cx="85" cy="220"/>
            </a:xfrm>
            <a:custGeom>
              <a:avLst/>
              <a:gdLst>
                <a:gd name="T0" fmla="*/ 126 w 170"/>
                <a:gd name="T1" fmla="*/ 317 h 441"/>
                <a:gd name="T2" fmla="*/ 84 w 170"/>
                <a:gd name="T3" fmla="*/ 416 h 441"/>
                <a:gd name="T4" fmla="*/ 0 w 170"/>
                <a:gd name="T5" fmla="*/ 441 h 441"/>
                <a:gd name="T6" fmla="*/ 111 w 170"/>
                <a:gd name="T7" fmla="*/ 254 h 441"/>
                <a:gd name="T8" fmla="*/ 170 w 170"/>
                <a:gd name="T9" fmla="*/ 0 h 441"/>
                <a:gd name="T10" fmla="*/ 126 w 170"/>
                <a:gd name="T11" fmla="*/ 317 h 441"/>
                <a:gd name="T12" fmla="*/ 126 w 170"/>
                <a:gd name="T13" fmla="*/ 3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41">
                  <a:moveTo>
                    <a:pt x="126" y="317"/>
                  </a:moveTo>
                  <a:lnTo>
                    <a:pt x="84" y="416"/>
                  </a:lnTo>
                  <a:lnTo>
                    <a:pt x="0" y="441"/>
                  </a:lnTo>
                  <a:lnTo>
                    <a:pt x="111" y="254"/>
                  </a:lnTo>
                  <a:lnTo>
                    <a:pt x="170" y="0"/>
                  </a:lnTo>
                  <a:lnTo>
                    <a:pt x="126" y="317"/>
                  </a:lnTo>
                  <a:lnTo>
                    <a:pt x="126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3" name="Freeform 205"/>
            <p:cNvSpPr>
              <a:spLocks/>
            </p:cNvSpPr>
            <p:nvPr/>
          </p:nvSpPr>
          <p:spPr bwMode="auto">
            <a:xfrm>
              <a:off x="1968" y="2946"/>
              <a:ext cx="424" cy="461"/>
            </a:xfrm>
            <a:custGeom>
              <a:avLst/>
              <a:gdLst>
                <a:gd name="T0" fmla="*/ 721 w 848"/>
                <a:gd name="T1" fmla="*/ 0 h 921"/>
                <a:gd name="T2" fmla="*/ 814 w 848"/>
                <a:gd name="T3" fmla="*/ 404 h 921"/>
                <a:gd name="T4" fmla="*/ 814 w 848"/>
                <a:gd name="T5" fmla="*/ 718 h 921"/>
                <a:gd name="T6" fmla="*/ 411 w 848"/>
                <a:gd name="T7" fmla="*/ 752 h 921"/>
                <a:gd name="T8" fmla="*/ 342 w 848"/>
                <a:gd name="T9" fmla="*/ 728 h 921"/>
                <a:gd name="T10" fmla="*/ 342 w 848"/>
                <a:gd name="T11" fmla="*/ 769 h 921"/>
                <a:gd name="T12" fmla="*/ 274 w 848"/>
                <a:gd name="T13" fmla="*/ 832 h 921"/>
                <a:gd name="T14" fmla="*/ 118 w 848"/>
                <a:gd name="T15" fmla="*/ 832 h 921"/>
                <a:gd name="T16" fmla="*/ 0 w 848"/>
                <a:gd name="T17" fmla="*/ 488 h 921"/>
                <a:gd name="T18" fmla="*/ 67 w 848"/>
                <a:gd name="T19" fmla="*/ 921 h 921"/>
                <a:gd name="T20" fmla="*/ 304 w 848"/>
                <a:gd name="T21" fmla="*/ 883 h 921"/>
                <a:gd name="T22" fmla="*/ 563 w 848"/>
                <a:gd name="T23" fmla="*/ 790 h 921"/>
                <a:gd name="T24" fmla="*/ 840 w 848"/>
                <a:gd name="T25" fmla="*/ 794 h 921"/>
                <a:gd name="T26" fmla="*/ 848 w 848"/>
                <a:gd name="T27" fmla="*/ 463 h 921"/>
                <a:gd name="T28" fmla="*/ 800 w 848"/>
                <a:gd name="T29" fmla="*/ 247 h 921"/>
                <a:gd name="T30" fmla="*/ 759 w 848"/>
                <a:gd name="T31" fmla="*/ 5 h 921"/>
                <a:gd name="T32" fmla="*/ 721 w 848"/>
                <a:gd name="T33" fmla="*/ 0 h 921"/>
                <a:gd name="T34" fmla="*/ 721 w 848"/>
                <a:gd name="T35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8" h="921">
                  <a:moveTo>
                    <a:pt x="721" y="0"/>
                  </a:moveTo>
                  <a:lnTo>
                    <a:pt x="814" y="404"/>
                  </a:lnTo>
                  <a:lnTo>
                    <a:pt x="814" y="718"/>
                  </a:lnTo>
                  <a:lnTo>
                    <a:pt x="411" y="752"/>
                  </a:lnTo>
                  <a:lnTo>
                    <a:pt x="342" y="728"/>
                  </a:lnTo>
                  <a:lnTo>
                    <a:pt x="342" y="769"/>
                  </a:lnTo>
                  <a:lnTo>
                    <a:pt x="274" y="832"/>
                  </a:lnTo>
                  <a:lnTo>
                    <a:pt x="118" y="832"/>
                  </a:lnTo>
                  <a:lnTo>
                    <a:pt x="0" y="488"/>
                  </a:lnTo>
                  <a:lnTo>
                    <a:pt x="67" y="921"/>
                  </a:lnTo>
                  <a:lnTo>
                    <a:pt x="304" y="883"/>
                  </a:lnTo>
                  <a:lnTo>
                    <a:pt x="563" y="790"/>
                  </a:lnTo>
                  <a:lnTo>
                    <a:pt x="840" y="794"/>
                  </a:lnTo>
                  <a:lnTo>
                    <a:pt x="848" y="463"/>
                  </a:lnTo>
                  <a:lnTo>
                    <a:pt x="800" y="247"/>
                  </a:lnTo>
                  <a:lnTo>
                    <a:pt x="759" y="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4" name="Freeform 206"/>
            <p:cNvSpPr>
              <a:spLocks/>
            </p:cNvSpPr>
            <p:nvPr/>
          </p:nvSpPr>
          <p:spPr bwMode="auto">
            <a:xfrm>
              <a:off x="1874" y="2872"/>
              <a:ext cx="439" cy="272"/>
            </a:xfrm>
            <a:custGeom>
              <a:avLst/>
              <a:gdLst>
                <a:gd name="T0" fmla="*/ 760 w 878"/>
                <a:gd name="T1" fmla="*/ 162 h 546"/>
                <a:gd name="T2" fmla="*/ 713 w 878"/>
                <a:gd name="T3" fmla="*/ 204 h 546"/>
                <a:gd name="T4" fmla="*/ 777 w 878"/>
                <a:gd name="T5" fmla="*/ 409 h 546"/>
                <a:gd name="T6" fmla="*/ 654 w 878"/>
                <a:gd name="T7" fmla="*/ 204 h 546"/>
                <a:gd name="T8" fmla="*/ 561 w 878"/>
                <a:gd name="T9" fmla="*/ 166 h 546"/>
                <a:gd name="T10" fmla="*/ 374 w 878"/>
                <a:gd name="T11" fmla="*/ 149 h 546"/>
                <a:gd name="T12" fmla="*/ 302 w 878"/>
                <a:gd name="T13" fmla="*/ 251 h 546"/>
                <a:gd name="T14" fmla="*/ 342 w 878"/>
                <a:gd name="T15" fmla="*/ 546 h 546"/>
                <a:gd name="T16" fmla="*/ 217 w 878"/>
                <a:gd name="T17" fmla="*/ 166 h 546"/>
                <a:gd name="T18" fmla="*/ 0 w 878"/>
                <a:gd name="T19" fmla="*/ 0 h 546"/>
                <a:gd name="T20" fmla="*/ 296 w 878"/>
                <a:gd name="T21" fmla="*/ 86 h 546"/>
                <a:gd name="T22" fmla="*/ 878 w 878"/>
                <a:gd name="T23" fmla="*/ 147 h 546"/>
                <a:gd name="T24" fmla="*/ 760 w 878"/>
                <a:gd name="T25" fmla="*/ 162 h 546"/>
                <a:gd name="T26" fmla="*/ 760 w 878"/>
                <a:gd name="T27" fmla="*/ 16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8" h="546">
                  <a:moveTo>
                    <a:pt x="760" y="162"/>
                  </a:moveTo>
                  <a:lnTo>
                    <a:pt x="713" y="204"/>
                  </a:lnTo>
                  <a:lnTo>
                    <a:pt x="777" y="409"/>
                  </a:lnTo>
                  <a:lnTo>
                    <a:pt x="654" y="204"/>
                  </a:lnTo>
                  <a:lnTo>
                    <a:pt x="561" y="166"/>
                  </a:lnTo>
                  <a:lnTo>
                    <a:pt x="374" y="149"/>
                  </a:lnTo>
                  <a:lnTo>
                    <a:pt x="302" y="251"/>
                  </a:lnTo>
                  <a:lnTo>
                    <a:pt x="342" y="546"/>
                  </a:lnTo>
                  <a:lnTo>
                    <a:pt x="217" y="166"/>
                  </a:lnTo>
                  <a:lnTo>
                    <a:pt x="0" y="0"/>
                  </a:lnTo>
                  <a:lnTo>
                    <a:pt x="296" y="86"/>
                  </a:lnTo>
                  <a:lnTo>
                    <a:pt x="878" y="147"/>
                  </a:lnTo>
                  <a:lnTo>
                    <a:pt x="760" y="162"/>
                  </a:lnTo>
                  <a:lnTo>
                    <a:pt x="760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5" name="Freeform 207"/>
            <p:cNvSpPr>
              <a:spLocks/>
            </p:cNvSpPr>
            <p:nvPr/>
          </p:nvSpPr>
          <p:spPr bwMode="auto">
            <a:xfrm>
              <a:off x="2377" y="3217"/>
              <a:ext cx="326" cy="370"/>
            </a:xfrm>
            <a:custGeom>
              <a:avLst/>
              <a:gdLst>
                <a:gd name="T0" fmla="*/ 19 w 652"/>
                <a:gd name="T1" fmla="*/ 0 h 742"/>
                <a:gd name="T2" fmla="*/ 652 w 652"/>
                <a:gd name="T3" fmla="*/ 149 h 742"/>
                <a:gd name="T4" fmla="*/ 636 w 652"/>
                <a:gd name="T5" fmla="*/ 742 h 742"/>
                <a:gd name="T6" fmla="*/ 482 w 652"/>
                <a:gd name="T7" fmla="*/ 342 h 742"/>
                <a:gd name="T8" fmla="*/ 0 w 652"/>
                <a:gd name="T9" fmla="*/ 202 h 742"/>
                <a:gd name="T10" fmla="*/ 19 w 652"/>
                <a:gd name="T11" fmla="*/ 0 h 742"/>
                <a:gd name="T12" fmla="*/ 19 w 652"/>
                <a:gd name="T13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742">
                  <a:moveTo>
                    <a:pt x="19" y="0"/>
                  </a:moveTo>
                  <a:lnTo>
                    <a:pt x="652" y="149"/>
                  </a:lnTo>
                  <a:lnTo>
                    <a:pt x="636" y="742"/>
                  </a:lnTo>
                  <a:lnTo>
                    <a:pt x="482" y="342"/>
                  </a:lnTo>
                  <a:lnTo>
                    <a:pt x="0" y="20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6" name="Freeform 208"/>
            <p:cNvSpPr>
              <a:spLocks/>
            </p:cNvSpPr>
            <p:nvPr/>
          </p:nvSpPr>
          <p:spPr bwMode="auto">
            <a:xfrm>
              <a:off x="2740" y="3217"/>
              <a:ext cx="493" cy="148"/>
            </a:xfrm>
            <a:custGeom>
              <a:avLst/>
              <a:gdLst>
                <a:gd name="T0" fmla="*/ 0 w 986"/>
                <a:gd name="T1" fmla="*/ 135 h 297"/>
                <a:gd name="T2" fmla="*/ 933 w 986"/>
                <a:gd name="T3" fmla="*/ 80 h 297"/>
                <a:gd name="T4" fmla="*/ 926 w 986"/>
                <a:gd name="T5" fmla="*/ 202 h 297"/>
                <a:gd name="T6" fmla="*/ 13 w 986"/>
                <a:gd name="T7" fmla="*/ 268 h 297"/>
                <a:gd name="T8" fmla="*/ 986 w 986"/>
                <a:gd name="T9" fmla="*/ 297 h 297"/>
                <a:gd name="T10" fmla="*/ 967 w 986"/>
                <a:gd name="T11" fmla="*/ 0 h 297"/>
                <a:gd name="T12" fmla="*/ 0 w 986"/>
                <a:gd name="T13" fmla="*/ 135 h 297"/>
                <a:gd name="T14" fmla="*/ 0 w 986"/>
                <a:gd name="T15" fmla="*/ 13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6" h="297">
                  <a:moveTo>
                    <a:pt x="0" y="135"/>
                  </a:moveTo>
                  <a:lnTo>
                    <a:pt x="933" y="80"/>
                  </a:lnTo>
                  <a:lnTo>
                    <a:pt x="926" y="202"/>
                  </a:lnTo>
                  <a:lnTo>
                    <a:pt x="13" y="268"/>
                  </a:lnTo>
                  <a:lnTo>
                    <a:pt x="986" y="297"/>
                  </a:lnTo>
                  <a:lnTo>
                    <a:pt x="967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7" name="Freeform 209"/>
            <p:cNvSpPr>
              <a:spLocks/>
            </p:cNvSpPr>
            <p:nvPr/>
          </p:nvSpPr>
          <p:spPr bwMode="auto">
            <a:xfrm>
              <a:off x="2168" y="2284"/>
              <a:ext cx="494" cy="522"/>
            </a:xfrm>
            <a:custGeom>
              <a:avLst/>
              <a:gdLst>
                <a:gd name="T0" fmla="*/ 65 w 989"/>
                <a:gd name="T1" fmla="*/ 62 h 1043"/>
                <a:gd name="T2" fmla="*/ 538 w 989"/>
                <a:gd name="T3" fmla="*/ 60 h 1043"/>
                <a:gd name="T4" fmla="*/ 552 w 989"/>
                <a:gd name="T5" fmla="*/ 129 h 1043"/>
                <a:gd name="T6" fmla="*/ 612 w 989"/>
                <a:gd name="T7" fmla="*/ 135 h 1043"/>
                <a:gd name="T8" fmla="*/ 612 w 989"/>
                <a:gd name="T9" fmla="*/ 370 h 1043"/>
                <a:gd name="T10" fmla="*/ 962 w 989"/>
                <a:gd name="T11" fmla="*/ 378 h 1043"/>
                <a:gd name="T12" fmla="*/ 943 w 989"/>
                <a:gd name="T13" fmla="*/ 794 h 1043"/>
                <a:gd name="T14" fmla="*/ 284 w 989"/>
                <a:gd name="T15" fmla="*/ 828 h 1043"/>
                <a:gd name="T16" fmla="*/ 304 w 989"/>
                <a:gd name="T17" fmla="*/ 969 h 1043"/>
                <a:gd name="T18" fmla="*/ 472 w 989"/>
                <a:gd name="T19" fmla="*/ 996 h 1043"/>
                <a:gd name="T20" fmla="*/ 512 w 989"/>
                <a:gd name="T21" fmla="*/ 1043 h 1043"/>
                <a:gd name="T22" fmla="*/ 546 w 989"/>
                <a:gd name="T23" fmla="*/ 1030 h 1043"/>
                <a:gd name="T24" fmla="*/ 586 w 989"/>
                <a:gd name="T25" fmla="*/ 996 h 1043"/>
                <a:gd name="T26" fmla="*/ 727 w 989"/>
                <a:gd name="T27" fmla="*/ 963 h 1043"/>
                <a:gd name="T28" fmla="*/ 848 w 989"/>
                <a:gd name="T29" fmla="*/ 982 h 1043"/>
                <a:gd name="T30" fmla="*/ 856 w 989"/>
                <a:gd name="T31" fmla="*/ 861 h 1043"/>
                <a:gd name="T32" fmla="*/ 970 w 989"/>
                <a:gd name="T33" fmla="*/ 861 h 1043"/>
                <a:gd name="T34" fmla="*/ 989 w 989"/>
                <a:gd name="T35" fmla="*/ 317 h 1043"/>
                <a:gd name="T36" fmla="*/ 639 w 989"/>
                <a:gd name="T37" fmla="*/ 323 h 1043"/>
                <a:gd name="T38" fmla="*/ 647 w 989"/>
                <a:gd name="T39" fmla="*/ 87 h 1043"/>
                <a:gd name="T40" fmla="*/ 580 w 989"/>
                <a:gd name="T41" fmla="*/ 95 h 1043"/>
                <a:gd name="T42" fmla="*/ 580 w 989"/>
                <a:gd name="T43" fmla="*/ 34 h 1043"/>
                <a:gd name="T44" fmla="*/ 0 w 989"/>
                <a:gd name="T45" fmla="*/ 0 h 1043"/>
                <a:gd name="T46" fmla="*/ 65 w 989"/>
                <a:gd name="T47" fmla="*/ 62 h 1043"/>
                <a:gd name="T48" fmla="*/ 65 w 989"/>
                <a:gd name="T49" fmla="*/ 6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9" h="1043">
                  <a:moveTo>
                    <a:pt x="65" y="62"/>
                  </a:moveTo>
                  <a:lnTo>
                    <a:pt x="538" y="60"/>
                  </a:lnTo>
                  <a:lnTo>
                    <a:pt x="552" y="129"/>
                  </a:lnTo>
                  <a:lnTo>
                    <a:pt x="612" y="135"/>
                  </a:lnTo>
                  <a:lnTo>
                    <a:pt x="612" y="370"/>
                  </a:lnTo>
                  <a:lnTo>
                    <a:pt x="962" y="378"/>
                  </a:lnTo>
                  <a:lnTo>
                    <a:pt x="943" y="794"/>
                  </a:lnTo>
                  <a:lnTo>
                    <a:pt x="284" y="828"/>
                  </a:lnTo>
                  <a:lnTo>
                    <a:pt x="304" y="969"/>
                  </a:lnTo>
                  <a:lnTo>
                    <a:pt x="472" y="996"/>
                  </a:lnTo>
                  <a:lnTo>
                    <a:pt x="512" y="1043"/>
                  </a:lnTo>
                  <a:lnTo>
                    <a:pt x="546" y="1030"/>
                  </a:lnTo>
                  <a:lnTo>
                    <a:pt x="586" y="996"/>
                  </a:lnTo>
                  <a:lnTo>
                    <a:pt x="727" y="963"/>
                  </a:lnTo>
                  <a:lnTo>
                    <a:pt x="848" y="982"/>
                  </a:lnTo>
                  <a:lnTo>
                    <a:pt x="856" y="861"/>
                  </a:lnTo>
                  <a:lnTo>
                    <a:pt x="970" y="861"/>
                  </a:lnTo>
                  <a:lnTo>
                    <a:pt x="989" y="317"/>
                  </a:lnTo>
                  <a:lnTo>
                    <a:pt x="639" y="323"/>
                  </a:lnTo>
                  <a:lnTo>
                    <a:pt x="647" y="87"/>
                  </a:lnTo>
                  <a:lnTo>
                    <a:pt x="580" y="95"/>
                  </a:lnTo>
                  <a:lnTo>
                    <a:pt x="580" y="34"/>
                  </a:lnTo>
                  <a:lnTo>
                    <a:pt x="0" y="0"/>
                  </a:lnTo>
                  <a:lnTo>
                    <a:pt x="65" y="62"/>
                  </a:lnTo>
                  <a:lnTo>
                    <a:pt x="65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8" name="Freeform 210"/>
            <p:cNvSpPr>
              <a:spLocks/>
            </p:cNvSpPr>
            <p:nvPr/>
          </p:nvSpPr>
          <p:spPr bwMode="auto">
            <a:xfrm>
              <a:off x="2743" y="2951"/>
              <a:ext cx="198" cy="299"/>
            </a:xfrm>
            <a:custGeom>
              <a:avLst/>
              <a:gdLst>
                <a:gd name="T0" fmla="*/ 398 w 398"/>
                <a:gd name="T1" fmla="*/ 593 h 599"/>
                <a:gd name="T2" fmla="*/ 398 w 398"/>
                <a:gd name="T3" fmla="*/ 135 h 599"/>
                <a:gd name="T4" fmla="*/ 350 w 398"/>
                <a:gd name="T5" fmla="*/ 48 h 599"/>
                <a:gd name="T6" fmla="*/ 276 w 398"/>
                <a:gd name="T7" fmla="*/ 0 h 599"/>
                <a:gd name="T8" fmla="*/ 210 w 398"/>
                <a:gd name="T9" fmla="*/ 0 h 599"/>
                <a:gd name="T10" fmla="*/ 128 w 398"/>
                <a:gd name="T11" fmla="*/ 0 h 599"/>
                <a:gd name="T12" fmla="*/ 27 w 398"/>
                <a:gd name="T13" fmla="*/ 82 h 599"/>
                <a:gd name="T14" fmla="*/ 0 w 398"/>
                <a:gd name="T15" fmla="*/ 148 h 599"/>
                <a:gd name="T16" fmla="*/ 75 w 398"/>
                <a:gd name="T17" fmla="*/ 82 h 599"/>
                <a:gd name="T18" fmla="*/ 156 w 398"/>
                <a:gd name="T19" fmla="*/ 55 h 599"/>
                <a:gd name="T20" fmla="*/ 236 w 398"/>
                <a:gd name="T21" fmla="*/ 82 h 599"/>
                <a:gd name="T22" fmla="*/ 276 w 398"/>
                <a:gd name="T23" fmla="*/ 122 h 599"/>
                <a:gd name="T24" fmla="*/ 48 w 398"/>
                <a:gd name="T25" fmla="*/ 148 h 599"/>
                <a:gd name="T26" fmla="*/ 223 w 398"/>
                <a:gd name="T27" fmla="*/ 188 h 599"/>
                <a:gd name="T28" fmla="*/ 202 w 398"/>
                <a:gd name="T29" fmla="*/ 599 h 599"/>
                <a:gd name="T30" fmla="*/ 398 w 398"/>
                <a:gd name="T31" fmla="*/ 593 h 599"/>
                <a:gd name="T32" fmla="*/ 398 w 398"/>
                <a:gd name="T33" fmla="*/ 59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8" h="599">
                  <a:moveTo>
                    <a:pt x="398" y="593"/>
                  </a:moveTo>
                  <a:lnTo>
                    <a:pt x="398" y="135"/>
                  </a:lnTo>
                  <a:lnTo>
                    <a:pt x="350" y="48"/>
                  </a:lnTo>
                  <a:lnTo>
                    <a:pt x="276" y="0"/>
                  </a:lnTo>
                  <a:lnTo>
                    <a:pt x="210" y="0"/>
                  </a:lnTo>
                  <a:lnTo>
                    <a:pt x="128" y="0"/>
                  </a:lnTo>
                  <a:lnTo>
                    <a:pt x="27" y="82"/>
                  </a:lnTo>
                  <a:lnTo>
                    <a:pt x="0" y="148"/>
                  </a:lnTo>
                  <a:lnTo>
                    <a:pt x="75" y="82"/>
                  </a:lnTo>
                  <a:lnTo>
                    <a:pt x="156" y="55"/>
                  </a:lnTo>
                  <a:lnTo>
                    <a:pt x="236" y="82"/>
                  </a:lnTo>
                  <a:lnTo>
                    <a:pt x="276" y="122"/>
                  </a:lnTo>
                  <a:lnTo>
                    <a:pt x="48" y="148"/>
                  </a:lnTo>
                  <a:lnTo>
                    <a:pt x="223" y="188"/>
                  </a:lnTo>
                  <a:lnTo>
                    <a:pt x="202" y="599"/>
                  </a:lnTo>
                  <a:lnTo>
                    <a:pt x="398" y="593"/>
                  </a:lnTo>
                  <a:lnTo>
                    <a:pt x="398" y="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9" name="Freeform 211"/>
            <p:cNvSpPr>
              <a:spLocks/>
            </p:cNvSpPr>
            <p:nvPr/>
          </p:nvSpPr>
          <p:spPr bwMode="auto">
            <a:xfrm>
              <a:off x="2740" y="3022"/>
              <a:ext cx="64" cy="228"/>
            </a:xfrm>
            <a:custGeom>
              <a:avLst/>
              <a:gdLst>
                <a:gd name="T0" fmla="*/ 127 w 127"/>
                <a:gd name="T1" fmla="*/ 0 h 456"/>
                <a:gd name="T2" fmla="*/ 0 w 127"/>
                <a:gd name="T3" fmla="*/ 13 h 456"/>
                <a:gd name="T4" fmla="*/ 5 w 127"/>
                <a:gd name="T5" fmla="*/ 456 h 456"/>
                <a:gd name="T6" fmla="*/ 66 w 127"/>
                <a:gd name="T7" fmla="*/ 456 h 456"/>
                <a:gd name="T8" fmla="*/ 45 w 127"/>
                <a:gd name="T9" fmla="*/ 45 h 456"/>
                <a:gd name="T10" fmla="*/ 127 w 127"/>
                <a:gd name="T11" fmla="*/ 0 h 456"/>
                <a:gd name="T12" fmla="*/ 127 w 127"/>
                <a:gd name="T1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56">
                  <a:moveTo>
                    <a:pt x="127" y="0"/>
                  </a:moveTo>
                  <a:lnTo>
                    <a:pt x="0" y="13"/>
                  </a:lnTo>
                  <a:lnTo>
                    <a:pt x="5" y="456"/>
                  </a:lnTo>
                  <a:lnTo>
                    <a:pt x="66" y="456"/>
                  </a:lnTo>
                  <a:lnTo>
                    <a:pt x="45" y="45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0" name="Freeform 212"/>
            <p:cNvSpPr>
              <a:spLocks/>
            </p:cNvSpPr>
            <p:nvPr/>
          </p:nvSpPr>
          <p:spPr bwMode="auto">
            <a:xfrm>
              <a:off x="2360" y="3079"/>
              <a:ext cx="218" cy="67"/>
            </a:xfrm>
            <a:custGeom>
              <a:avLst/>
              <a:gdLst>
                <a:gd name="T0" fmla="*/ 48 w 438"/>
                <a:gd name="T1" fmla="*/ 127 h 135"/>
                <a:gd name="T2" fmla="*/ 438 w 438"/>
                <a:gd name="T3" fmla="*/ 135 h 135"/>
                <a:gd name="T4" fmla="*/ 424 w 438"/>
                <a:gd name="T5" fmla="*/ 0 h 135"/>
                <a:gd name="T6" fmla="*/ 0 w 438"/>
                <a:gd name="T7" fmla="*/ 0 h 135"/>
                <a:gd name="T8" fmla="*/ 48 w 438"/>
                <a:gd name="T9" fmla="*/ 127 h 135"/>
                <a:gd name="T10" fmla="*/ 48 w 438"/>
                <a:gd name="T11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35">
                  <a:moveTo>
                    <a:pt x="48" y="127"/>
                  </a:moveTo>
                  <a:lnTo>
                    <a:pt x="438" y="135"/>
                  </a:lnTo>
                  <a:lnTo>
                    <a:pt x="424" y="0"/>
                  </a:lnTo>
                  <a:lnTo>
                    <a:pt x="0" y="0"/>
                  </a:lnTo>
                  <a:lnTo>
                    <a:pt x="48" y="127"/>
                  </a:lnTo>
                  <a:lnTo>
                    <a:pt x="4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1" name="Freeform 213"/>
            <p:cNvSpPr>
              <a:spLocks/>
            </p:cNvSpPr>
            <p:nvPr/>
          </p:nvSpPr>
          <p:spPr bwMode="auto">
            <a:xfrm>
              <a:off x="2602" y="3028"/>
              <a:ext cx="107" cy="215"/>
            </a:xfrm>
            <a:custGeom>
              <a:avLst/>
              <a:gdLst>
                <a:gd name="T0" fmla="*/ 48 w 213"/>
                <a:gd name="T1" fmla="*/ 61 h 429"/>
                <a:gd name="T2" fmla="*/ 133 w 213"/>
                <a:gd name="T3" fmla="*/ 429 h 429"/>
                <a:gd name="T4" fmla="*/ 80 w 213"/>
                <a:gd name="T5" fmla="*/ 376 h 429"/>
                <a:gd name="T6" fmla="*/ 0 w 213"/>
                <a:gd name="T7" fmla="*/ 13 h 429"/>
                <a:gd name="T8" fmla="*/ 101 w 213"/>
                <a:gd name="T9" fmla="*/ 0 h 429"/>
                <a:gd name="T10" fmla="*/ 213 w 213"/>
                <a:gd name="T11" fmla="*/ 429 h 429"/>
                <a:gd name="T12" fmla="*/ 93 w 213"/>
                <a:gd name="T13" fmla="*/ 74 h 429"/>
                <a:gd name="T14" fmla="*/ 48 w 213"/>
                <a:gd name="T15" fmla="*/ 61 h 429"/>
                <a:gd name="T16" fmla="*/ 48 w 213"/>
                <a:gd name="T17" fmla="*/ 6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429">
                  <a:moveTo>
                    <a:pt x="48" y="61"/>
                  </a:moveTo>
                  <a:lnTo>
                    <a:pt x="133" y="429"/>
                  </a:lnTo>
                  <a:lnTo>
                    <a:pt x="80" y="376"/>
                  </a:lnTo>
                  <a:lnTo>
                    <a:pt x="0" y="13"/>
                  </a:lnTo>
                  <a:lnTo>
                    <a:pt x="101" y="0"/>
                  </a:lnTo>
                  <a:lnTo>
                    <a:pt x="213" y="429"/>
                  </a:lnTo>
                  <a:lnTo>
                    <a:pt x="93" y="74"/>
                  </a:lnTo>
                  <a:lnTo>
                    <a:pt x="48" y="61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2" name="Freeform 214"/>
            <p:cNvSpPr>
              <a:spLocks/>
            </p:cNvSpPr>
            <p:nvPr/>
          </p:nvSpPr>
          <p:spPr bwMode="auto">
            <a:xfrm>
              <a:off x="2417" y="3190"/>
              <a:ext cx="359" cy="60"/>
            </a:xfrm>
            <a:custGeom>
              <a:avLst/>
              <a:gdLst>
                <a:gd name="T0" fmla="*/ 438 w 719"/>
                <a:gd name="T1" fmla="*/ 120 h 120"/>
                <a:gd name="T2" fmla="*/ 719 w 719"/>
                <a:gd name="T3" fmla="*/ 106 h 120"/>
                <a:gd name="T4" fmla="*/ 0 w 719"/>
                <a:gd name="T5" fmla="*/ 0 h 120"/>
                <a:gd name="T6" fmla="*/ 438 w 719"/>
                <a:gd name="T7" fmla="*/ 120 h 120"/>
                <a:gd name="T8" fmla="*/ 438 w 719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120">
                  <a:moveTo>
                    <a:pt x="438" y="120"/>
                  </a:moveTo>
                  <a:lnTo>
                    <a:pt x="719" y="106"/>
                  </a:lnTo>
                  <a:lnTo>
                    <a:pt x="0" y="0"/>
                  </a:lnTo>
                  <a:lnTo>
                    <a:pt x="438" y="120"/>
                  </a:lnTo>
                  <a:lnTo>
                    <a:pt x="438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3" name="Freeform 215"/>
            <p:cNvSpPr>
              <a:spLocks/>
            </p:cNvSpPr>
            <p:nvPr/>
          </p:nvSpPr>
          <p:spPr bwMode="auto">
            <a:xfrm>
              <a:off x="1687" y="3101"/>
              <a:ext cx="237" cy="304"/>
            </a:xfrm>
            <a:custGeom>
              <a:avLst/>
              <a:gdLst>
                <a:gd name="T0" fmla="*/ 31 w 476"/>
                <a:gd name="T1" fmla="*/ 0 h 609"/>
                <a:gd name="T2" fmla="*/ 0 w 476"/>
                <a:gd name="T3" fmla="*/ 215 h 609"/>
                <a:gd name="T4" fmla="*/ 84 w 476"/>
                <a:gd name="T5" fmla="*/ 609 h 609"/>
                <a:gd name="T6" fmla="*/ 69 w 476"/>
                <a:gd name="T7" fmla="*/ 232 h 609"/>
                <a:gd name="T8" fmla="*/ 230 w 476"/>
                <a:gd name="T9" fmla="*/ 132 h 609"/>
                <a:gd name="T10" fmla="*/ 476 w 476"/>
                <a:gd name="T11" fmla="*/ 16 h 609"/>
                <a:gd name="T12" fmla="*/ 208 w 476"/>
                <a:gd name="T13" fmla="*/ 93 h 609"/>
                <a:gd name="T14" fmla="*/ 31 w 476"/>
                <a:gd name="T15" fmla="*/ 0 h 609"/>
                <a:gd name="T16" fmla="*/ 31 w 476"/>
                <a:gd name="T17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609">
                  <a:moveTo>
                    <a:pt x="31" y="0"/>
                  </a:moveTo>
                  <a:lnTo>
                    <a:pt x="0" y="215"/>
                  </a:lnTo>
                  <a:lnTo>
                    <a:pt x="84" y="609"/>
                  </a:lnTo>
                  <a:lnTo>
                    <a:pt x="69" y="232"/>
                  </a:lnTo>
                  <a:lnTo>
                    <a:pt x="230" y="132"/>
                  </a:lnTo>
                  <a:lnTo>
                    <a:pt x="476" y="16"/>
                  </a:lnTo>
                  <a:lnTo>
                    <a:pt x="208" y="9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4" name="Freeform 216"/>
            <p:cNvSpPr>
              <a:spLocks/>
            </p:cNvSpPr>
            <p:nvPr/>
          </p:nvSpPr>
          <p:spPr bwMode="auto">
            <a:xfrm>
              <a:off x="2181" y="3328"/>
              <a:ext cx="58" cy="259"/>
            </a:xfrm>
            <a:custGeom>
              <a:avLst/>
              <a:gdLst>
                <a:gd name="T0" fmla="*/ 0 w 116"/>
                <a:gd name="T1" fmla="*/ 38 h 519"/>
                <a:gd name="T2" fmla="*/ 6 w 116"/>
                <a:gd name="T3" fmla="*/ 519 h 519"/>
                <a:gd name="T4" fmla="*/ 116 w 116"/>
                <a:gd name="T5" fmla="*/ 0 h 519"/>
                <a:gd name="T6" fmla="*/ 0 w 116"/>
                <a:gd name="T7" fmla="*/ 38 h 519"/>
                <a:gd name="T8" fmla="*/ 0 w 116"/>
                <a:gd name="T9" fmla="*/ 3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19">
                  <a:moveTo>
                    <a:pt x="0" y="38"/>
                  </a:moveTo>
                  <a:lnTo>
                    <a:pt x="6" y="519"/>
                  </a:lnTo>
                  <a:lnTo>
                    <a:pt x="116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5" name="Freeform 217"/>
            <p:cNvSpPr>
              <a:spLocks/>
            </p:cNvSpPr>
            <p:nvPr/>
          </p:nvSpPr>
          <p:spPr bwMode="auto">
            <a:xfrm>
              <a:off x="1824" y="3141"/>
              <a:ext cx="285" cy="438"/>
            </a:xfrm>
            <a:custGeom>
              <a:avLst/>
              <a:gdLst>
                <a:gd name="T0" fmla="*/ 200 w 570"/>
                <a:gd name="T1" fmla="*/ 0 h 876"/>
                <a:gd name="T2" fmla="*/ 0 w 570"/>
                <a:gd name="T3" fmla="*/ 129 h 876"/>
                <a:gd name="T4" fmla="*/ 200 w 570"/>
                <a:gd name="T5" fmla="*/ 802 h 876"/>
                <a:gd name="T6" fmla="*/ 570 w 570"/>
                <a:gd name="T7" fmla="*/ 876 h 876"/>
                <a:gd name="T8" fmla="*/ 570 w 570"/>
                <a:gd name="T9" fmla="*/ 538 h 876"/>
                <a:gd name="T10" fmla="*/ 264 w 570"/>
                <a:gd name="T11" fmla="*/ 624 h 876"/>
                <a:gd name="T12" fmla="*/ 253 w 570"/>
                <a:gd name="T13" fmla="*/ 512 h 876"/>
                <a:gd name="T14" fmla="*/ 200 w 570"/>
                <a:gd name="T15" fmla="*/ 0 h 876"/>
                <a:gd name="T16" fmla="*/ 200 w 570"/>
                <a:gd name="T1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876">
                  <a:moveTo>
                    <a:pt x="200" y="0"/>
                  </a:moveTo>
                  <a:lnTo>
                    <a:pt x="0" y="129"/>
                  </a:lnTo>
                  <a:lnTo>
                    <a:pt x="200" y="802"/>
                  </a:lnTo>
                  <a:lnTo>
                    <a:pt x="570" y="876"/>
                  </a:lnTo>
                  <a:lnTo>
                    <a:pt x="570" y="538"/>
                  </a:lnTo>
                  <a:lnTo>
                    <a:pt x="264" y="624"/>
                  </a:lnTo>
                  <a:lnTo>
                    <a:pt x="253" y="512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186" name="WordArt 218"/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57721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The Purchases Journal</a:t>
            </a:r>
          </a:p>
        </p:txBody>
      </p:sp>
      <p:sp>
        <p:nvSpPr>
          <p:cNvPr id="212189" name="AutoShape 2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629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8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2"/>
          <p:cNvGrpSpPr>
            <a:grpSpLocks/>
          </p:cNvGrpSpPr>
          <p:nvPr/>
        </p:nvGrpSpPr>
        <p:grpSpPr bwMode="auto">
          <a:xfrm>
            <a:off x="990600" y="2971800"/>
            <a:ext cx="4552950" cy="3041650"/>
            <a:chOff x="624" y="2035"/>
            <a:chExt cx="2868" cy="1916"/>
          </a:xfrm>
        </p:grpSpPr>
        <p:sp>
          <p:nvSpPr>
            <p:cNvPr id="212995" name="Freeform 3"/>
            <p:cNvSpPr>
              <a:spLocks/>
            </p:cNvSpPr>
            <p:nvPr/>
          </p:nvSpPr>
          <p:spPr bwMode="auto">
            <a:xfrm>
              <a:off x="653" y="3306"/>
              <a:ext cx="2519" cy="625"/>
            </a:xfrm>
            <a:custGeom>
              <a:avLst/>
              <a:gdLst>
                <a:gd name="T0" fmla="*/ 4960 w 5036"/>
                <a:gd name="T1" fmla="*/ 517 h 1251"/>
                <a:gd name="T2" fmla="*/ 3445 w 5036"/>
                <a:gd name="T3" fmla="*/ 247 h 1251"/>
                <a:gd name="T4" fmla="*/ 3377 w 5036"/>
                <a:gd name="T5" fmla="*/ 234 h 1251"/>
                <a:gd name="T6" fmla="*/ 3295 w 5036"/>
                <a:gd name="T7" fmla="*/ 247 h 1251"/>
                <a:gd name="T8" fmla="*/ 3253 w 5036"/>
                <a:gd name="T9" fmla="*/ 259 h 1251"/>
                <a:gd name="T10" fmla="*/ 3173 w 5036"/>
                <a:gd name="T11" fmla="*/ 221 h 1251"/>
                <a:gd name="T12" fmla="*/ 3032 w 5036"/>
                <a:gd name="T13" fmla="*/ 183 h 1251"/>
                <a:gd name="T14" fmla="*/ 2371 w 5036"/>
                <a:gd name="T15" fmla="*/ 92 h 1251"/>
                <a:gd name="T16" fmla="*/ 1977 w 5036"/>
                <a:gd name="T17" fmla="*/ 92 h 1251"/>
                <a:gd name="T18" fmla="*/ 867 w 5036"/>
                <a:gd name="T19" fmla="*/ 0 h 1251"/>
                <a:gd name="T20" fmla="*/ 251 w 5036"/>
                <a:gd name="T21" fmla="*/ 130 h 1251"/>
                <a:gd name="T22" fmla="*/ 0 w 5036"/>
                <a:gd name="T23" fmla="*/ 221 h 1251"/>
                <a:gd name="T24" fmla="*/ 224 w 5036"/>
                <a:gd name="T25" fmla="*/ 221 h 1251"/>
                <a:gd name="T26" fmla="*/ 574 w 5036"/>
                <a:gd name="T27" fmla="*/ 285 h 1251"/>
                <a:gd name="T28" fmla="*/ 916 w 5036"/>
                <a:gd name="T29" fmla="*/ 310 h 1251"/>
                <a:gd name="T30" fmla="*/ 1207 w 5036"/>
                <a:gd name="T31" fmla="*/ 310 h 1251"/>
                <a:gd name="T32" fmla="*/ 1025 w 5036"/>
                <a:gd name="T33" fmla="*/ 350 h 1251"/>
                <a:gd name="T34" fmla="*/ 846 w 5036"/>
                <a:gd name="T35" fmla="*/ 428 h 1251"/>
                <a:gd name="T36" fmla="*/ 846 w 5036"/>
                <a:gd name="T37" fmla="*/ 582 h 1251"/>
                <a:gd name="T38" fmla="*/ 954 w 5036"/>
                <a:gd name="T39" fmla="*/ 582 h 1251"/>
                <a:gd name="T40" fmla="*/ 1247 w 5036"/>
                <a:gd name="T41" fmla="*/ 620 h 1251"/>
                <a:gd name="T42" fmla="*/ 1797 w 5036"/>
                <a:gd name="T43" fmla="*/ 749 h 1251"/>
                <a:gd name="T44" fmla="*/ 2183 w 5036"/>
                <a:gd name="T45" fmla="*/ 801 h 1251"/>
                <a:gd name="T46" fmla="*/ 2460 w 5036"/>
                <a:gd name="T47" fmla="*/ 825 h 1251"/>
                <a:gd name="T48" fmla="*/ 2563 w 5036"/>
                <a:gd name="T49" fmla="*/ 814 h 1251"/>
                <a:gd name="T50" fmla="*/ 2762 w 5036"/>
                <a:gd name="T51" fmla="*/ 609 h 1251"/>
                <a:gd name="T52" fmla="*/ 3194 w 5036"/>
                <a:gd name="T53" fmla="*/ 671 h 1251"/>
                <a:gd name="T54" fmla="*/ 3848 w 5036"/>
                <a:gd name="T55" fmla="*/ 825 h 1251"/>
                <a:gd name="T56" fmla="*/ 4540 w 5036"/>
                <a:gd name="T57" fmla="*/ 1046 h 1251"/>
                <a:gd name="T58" fmla="*/ 5036 w 5036"/>
                <a:gd name="T59" fmla="*/ 1251 h 1251"/>
                <a:gd name="T60" fmla="*/ 4960 w 5036"/>
                <a:gd name="T61" fmla="*/ 517 h 1251"/>
                <a:gd name="T62" fmla="*/ 4960 w 5036"/>
                <a:gd name="T63" fmla="*/ 517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36" h="1251">
                  <a:moveTo>
                    <a:pt x="4960" y="517"/>
                  </a:moveTo>
                  <a:lnTo>
                    <a:pt x="3445" y="247"/>
                  </a:lnTo>
                  <a:lnTo>
                    <a:pt x="3377" y="234"/>
                  </a:lnTo>
                  <a:lnTo>
                    <a:pt x="3295" y="247"/>
                  </a:lnTo>
                  <a:lnTo>
                    <a:pt x="3253" y="259"/>
                  </a:lnTo>
                  <a:lnTo>
                    <a:pt x="3173" y="221"/>
                  </a:lnTo>
                  <a:lnTo>
                    <a:pt x="3032" y="183"/>
                  </a:lnTo>
                  <a:lnTo>
                    <a:pt x="2371" y="92"/>
                  </a:lnTo>
                  <a:lnTo>
                    <a:pt x="1977" y="92"/>
                  </a:lnTo>
                  <a:lnTo>
                    <a:pt x="867" y="0"/>
                  </a:lnTo>
                  <a:lnTo>
                    <a:pt x="251" y="130"/>
                  </a:lnTo>
                  <a:lnTo>
                    <a:pt x="0" y="221"/>
                  </a:lnTo>
                  <a:lnTo>
                    <a:pt x="224" y="221"/>
                  </a:lnTo>
                  <a:lnTo>
                    <a:pt x="574" y="285"/>
                  </a:lnTo>
                  <a:lnTo>
                    <a:pt x="916" y="310"/>
                  </a:lnTo>
                  <a:lnTo>
                    <a:pt x="1207" y="310"/>
                  </a:lnTo>
                  <a:lnTo>
                    <a:pt x="1025" y="350"/>
                  </a:lnTo>
                  <a:lnTo>
                    <a:pt x="846" y="428"/>
                  </a:lnTo>
                  <a:lnTo>
                    <a:pt x="846" y="582"/>
                  </a:lnTo>
                  <a:lnTo>
                    <a:pt x="954" y="582"/>
                  </a:lnTo>
                  <a:lnTo>
                    <a:pt x="1247" y="620"/>
                  </a:lnTo>
                  <a:lnTo>
                    <a:pt x="1797" y="749"/>
                  </a:lnTo>
                  <a:lnTo>
                    <a:pt x="2183" y="801"/>
                  </a:lnTo>
                  <a:lnTo>
                    <a:pt x="2460" y="825"/>
                  </a:lnTo>
                  <a:lnTo>
                    <a:pt x="2563" y="814"/>
                  </a:lnTo>
                  <a:lnTo>
                    <a:pt x="2762" y="609"/>
                  </a:lnTo>
                  <a:lnTo>
                    <a:pt x="3194" y="671"/>
                  </a:lnTo>
                  <a:lnTo>
                    <a:pt x="3848" y="825"/>
                  </a:lnTo>
                  <a:lnTo>
                    <a:pt x="4540" y="1046"/>
                  </a:lnTo>
                  <a:lnTo>
                    <a:pt x="5036" y="1251"/>
                  </a:lnTo>
                  <a:lnTo>
                    <a:pt x="4960" y="517"/>
                  </a:lnTo>
                  <a:lnTo>
                    <a:pt x="4960" y="517"/>
                  </a:lnTo>
                  <a:close/>
                </a:path>
              </a:pathLst>
            </a:custGeom>
            <a:solidFill>
              <a:srgbClr val="F5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96" name="Freeform 4"/>
            <p:cNvSpPr>
              <a:spLocks/>
            </p:cNvSpPr>
            <p:nvPr/>
          </p:nvSpPr>
          <p:spPr bwMode="auto">
            <a:xfrm>
              <a:off x="2690" y="2627"/>
              <a:ext cx="802" cy="943"/>
            </a:xfrm>
            <a:custGeom>
              <a:avLst/>
              <a:gdLst>
                <a:gd name="T0" fmla="*/ 1369 w 1605"/>
                <a:gd name="T1" fmla="*/ 1886 h 1886"/>
                <a:gd name="T2" fmla="*/ 896 w 1605"/>
                <a:gd name="T3" fmla="*/ 1815 h 1886"/>
                <a:gd name="T4" fmla="*/ 0 w 1605"/>
                <a:gd name="T5" fmla="*/ 46 h 1886"/>
                <a:gd name="T6" fmla="*/ 78 w 1605"/>
                <a:gd name="T7" fmla="*/ 23 h 1886"/>
                <a:gd name="T8" fmla="*/ 343 w 1605"/>
                <a:gd name="T9" fmla="*/ 0 h 1886"/>
                <a:gd name="T10" fmla="*/ 746 w 1605"/>
                <a:gd name="T11" fmla="*/ 0 h 1886"/>
                <a:gd name="T12" fmla="*/ 1052 w 1605"/>
                <a:gd name="T13" fmla="*/ 40 h 1886"/>
                <a:gd name="T14" fmla="*/ 1537 w 1605"/>
                <a:gd name="T15" fmla="*/ 150 h 1886"/>
                <a:gd name="T16" fmla="*/ 1582 w 1605"/>
                <a:gd name="T17" fmla="*/ 196 h 1886"/>
                <a:gd name="T18" fmla="*/ 1605 w 1605"/>
                <a:gd name="T19" fmla="*/ 272 h 1886"/>
                <a:gd name="T20" fmla="*/ 1552 w 1605"/>
                <a:gd name="T21" fmla="*/ 1008 h 1886"/>
                <a:gd name="T22" fmla="*/ 1516 w 1605"/>
                <a:gd name="T23" fmla="*/ 1257 h 1886"/>
                <a:gd name="T24" fmla="*/ 1451 w 1605"/>
                <a:gd name="T25" fmla="*/ 1614 h 1886"/>
                <a:gd name="T26" fmla="*/ 1369 w 1605"/>
                <a:gd name="T27" fmla="*/ 1886 h 1886"/>
                <a:gd name="T28" fmla="*/ 1369 w 1605"/>
                <a:gd name="T29" fmla="*/ 1886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5" h="1886">
                  <a:moveTo>
                    <a:pt x="1369" y="1886"/>
                  </a:moveTo>
                  <a:lnTo>
                    <a:pt x="896" y="1815"/>
                  </a:lnTo>
                  <a:lnTo>
                    <a:pt x="0" y="46"/>
                  </a:lnTo>
                  <a:lnTo>
                    <a:pt x="78" y="23"/>
                  </a:lnTo>
                  <a:lnTo>
                    <a:pt x="343" y="0"/>
                  </a:lnTo>
                  <a:lnTo>
                    <a:pt x="746" y="0"/>
                  </a:lnTo>
                  <a:lnTo>
                    <a:pt x="1052" y="40"/>
                  </a:lnTo>
                  <a:lnTo>
                    <a:pt x="1537" y="150"/>
                  </a:lnTo>
                  <a:lnTo>
                    <a:pt x="1582" y="196"/>
                  </a:lnTo>
                  <a:lnTo>
                    <a:pt x="1605" y="272"/>
                  </a:lnTo>
                  <a:lnTo>
                    <a:pt x="1552" y="1008"/>
                  </a:lnTo>
                  <a:lnTo>
                    <a:pt x="1516" y="1257"/>
                  </a:lnTo>
                  <a:lnTo>
                    <a:pt x="1451" y="1614"/>
                  </a:lnTo>
                  <a:lnTo>
                    <a:pt x="1369" y="1886"/>
                  </a:lnTo>
                  <a:lnTo>
                    <a:pt x="1369" y="1886"/>
                  </a:lnTo>
                  <a:close/>
                </a:path>
              </a:pathLst>
            </a:custGeom>
            <a:solidFill>
              <a:srgbClr val="B1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97" name="Freeform 5"/>
            <p:cNvSpPr>
              <a:spLocks/>
            </p:cNvSpPr>
            <p:nvPr/>
          </p:nvSpPr>
          <p:spPr bwMode="auto">
            <a:xfrm>
              <a:off x="1348" y="2528"/>
              <a:ext cx="1831" cy="1050"/>
            </a:xfrm>
            <a:custGeom>
              <a:avLst/>
              <a:gdLst>
                <a:gd name="T0" fmla="*/ 1935 w 3661"/>
                <a:gd name="T1" fmla="*/ 1720 h 2100"/>
                <a:gd name="T2" fmla="*/ 2053 w 3661"/>
                <a:gd name="T3" fmla="*/ 1741 h 2100"/>
                <a:gd name="T4" fmla="*/ 2095 w 3661"/>
                <a:gd name="T5" fmla="*/ 1811 h 2100"/>
                <a:gd name="T6" fmla="*/ 3340 w 3661"/>
                <a:gd name="T7" fmla="*/ 2100 h 2100"/>
                <a:gd name="T8" fmla="*/ 3492 w 3661"/>
                <a:gd name="T9" fmla="*/ 2071 h 2100"/>
                <a:gd name="T10" fmla="*/ 3601 w 3661"/>
                <a:gd name="T11" fmla="*/ 1982 h 2100"/>
                <a:gd name="T12" fmla="*/ 3661 w 3661"/>
                <a:gd name="T13" fmla="*/ 1834 h 2100"/>
                <a:gd name="T14" fmla="*/ 3639 w 3661"/>
                <a:gd name="T15" fmla="*/ 1693 h 2100"/>
                <a:gd name="T16" fmla="*/ 3639 w 3661"/>
                <a:gd name="T17" fmla="*/ 1511 h 2100"/>
                <a:gd name="T18" fmla="*/ 3591 w 3661"/>
                <a:gd name="T19" fmla="*/ 1427 h 2100"/>
                <a:gd name="T20" fmla="*/ 3523 w 3661"/>
                <a:gd name="T21" fmla="*/ 1378 h 2100"/>
                <a:gd name="T22" fmla="*/ 3378 w 3661"/>
                <a:gd name="T23" fmla="*/ 1214 h 2100"/>
                <a:gd name="T24" fmla="*/ 3378 w 3661"/>
                <a:gd name="T25" fmla="*/ 1085 h 2100"/>
                <a:gd name="T26" fmla="*/ 3279 w 3661"/>
                <a:gd name="T27" fmla="*/ 975 h 2100"/>
                <a:gd name="T28" fmla="*/ 3194 w 3661"/>
                <a:gd name="T29" fmla="*/ 881 h 2100"/>
                <a:gd name="T30" fmla="*/ 3131 w 3661"/>
                <a:gd name="T31" fmla="*/ 836 h 2100"/>
                <a:gd name="T32" fmla="*/ 3142 w 3661"/>
                <a:gd name="T33" fmla="*/ 745 h 2100"/>
                <a:gd name="T34" fmla="*/ 3112 w 3661"/>
                <a:gd name="T35" fmla="*/ 674 h 2100"/>
                <a:gd name="T36" fmla="*/ 3057 w 3661"/>
                <a:gd name="T37" fmla="*/ 642 h 2100"/>
                <a:gd name="T38" fmla="*/ 3034 w 3661"/>
                <a:gd name="T39" fmla="*/ 420 h 2100"/>
                <a:gd name="T40" fmla="*/ 2958 w 3661"/>
                <a:gd name="T41" fmla="*/ 311 h 2100"/>
                <a:gd name="T42" fmla="*/ 2737 w 3661"/>
                <a:gd name="T43" fmla="*/ 241 h 2100"/>
                <a:gd name="T44" fmla="*/ 2519 w 3661"/>
                <a:gd name="T45" fmla="*/ 182 h 2100"/>
                <a:gd name="T46" fmla="*/ 2298 w 3661"/>
                <a:gd name="T47" fmla="*/ 148 h 2100"/>
                <a:gd name="T48" fmla="*/ 2196 w 3661"/>
                <a:gd name="T49" fmla="*/ 100 h 2100"/>
                <a:gd name="T50" fmla="*/ 2112 w 3661"/>
                <a:gd name="T51" fmla="*/ 9 h 2100"/>
                <a:gd name="T52" fmla="*/ 2053 w 3661"/>
                <a:gd name="T53" fmla="*/ 0 h 2100"/>
                <a:gd name="T54" fmla="*/ 1312 w 3661"/>
                <a:gd name="T55" fmla="*/ 199 h 2100"/>
                <a:gd name="T56" fmla="*/ 1270 w 3661"/>
                <a:gd name="T57" fmla="*/ 249 h 2100"/>
                <a:gd name="T58" fmla="*/ 1224 w 3661"/>
                <a:gd name="T59" fmla="*/ 279 h 2100"/>
                <a:gd name="T60" fmla="*/ 986 w 3661"/>
                <a:gd name="T61" fmla="*/ 351 h 2100"/>
                <a:gd name="T62" fmla="*/ 922 w 3661"/>
                <a:gd name="T63" fmla="*/ 412 h 2100"/>
                <a:gd name="T64" fmla="*/ 819 w 3661"/>
                <a:gd name="T65" fmla="*/ 714 h 2100"/>
                <a:gd name="T66" fmla="*/ 743 w 3661"/>
                <a:gd name="T67" fmla="*/ 813 h 2100"/>
                <a:gd name="T68" fmla="*/ 650 w 3661"/>
                <a:gd name="T69" fmla="*/ 874 h 2100"/>
                <a:gd name="T70" fmla="*/ 620 w 3661"/>
                <a:gd name="T71" fmla="*/ 914 h 2100"/>
                <a:gd name="T72" fmla="*/ 471 w 3661"/>
                <a:gd name="T73" fmla="*/ 986 h 2100"/>
                <a:gd name="T74" fmla="*/ 439 w 3661"/>
                <a:gd name="T75" fmla="*/ 1106 h 2100"/>
                <a:gd name="T76" fmla="*/ 374 w 3661"/>
                <a:gd name="T77" fmla="*/ 1035 h 2100"/>
                <a:gd name="T78" fmla="*/ 266 w 3661"/>
                <a:gd name="T79" fmla="*/ 1035 h 2100"/>
                <a:gd name="T80" fmla="*/ 203 w 3661"/>
                <a:gd name="T81" fmla="*/ 1085 h 2100"/>
                <a:gd name="T82" fmla="*/ 80 w 3661"/>
                <a:gd name="T83" fmla="*/ 1235 h 2100"/>
                <a:gd name="T84" fmla="*/ 0 w 3661"/>
                <a:gd name="T85" fmla="*/ 1267 h 2100"/>
                <a:gd name="T86" fmla="*/ 9 w 3661"/>
                <a:gd name="T87" fmla="*/ 1619 h 2100"/>
                <a:gd name="T88" fmla="*/ 74 w 3661"/>
                <a:gd name="T89" fmla="*/ 1632 h 2100"/>
                <a:gd name="T90" fmla="*/ 439 w 3661"/>
                <a:gd name="T91" fmla="*/ 1608 h 2100"/>
                <a:gd name="T92" fmla="*/ 910 w 3661"/>
                <a:gd name="T93" fmla="*/ 1378 h 2100"/>
                <a:gd name="T94" fmla="*/ 1829 w 3661"/>
                <a:gd name="T95" fmla="*/ 1703 h 2100"/>
                <a:gd name="T96" fmla="*/ 1935 w 3661"/>
                <a:gd name="T97" fmla="*/ 1720 h 2100"/>
                <a:gd name="T98" fmla="*/ 1935 w 3661"/>
                <a:gd name="T99" fmla="*/ 172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1" h="2100">
                  <a:moveTo>
                    <a:pt x="1935" y="1720"/>
                  </a:moveTo>
                  <a:lnTo>
                    <a:pt x="2053" y="1741"/>
                  </a:lnTo>
                  <a:lnTo>
                    <a:pt x="2095" y="1811"/>
                  </a:lnTo>
                  <a:lnTo>
                    <a:pt x="3340" y="2100"/>
                  </a:lnTo>
                  <a:lnTo>
                    <a:pt x="3492" y="2071"/>
                  </a:lnTo>
                  <a:lnTo>
                    <a:pt x="3601" y="1982"/>
                  </a:lnTo>
                  <a:lnTo>
                    <a:pt x="3661" y="1834"/>
                  </a:lnTo>
                  <a:lnTo>
                    <a:pt x="3639" y="1693"/>
                  </a:lnTo>
                  <a:lnTo>
                    <a:pt x="3639" y="1511"/>
                  </a:lnTo>
                  <a:lnTo>
                    <a:pt x="3591" y="1427"/>
                  </a:lnTo>
                  <a:lnTo>
                    <a:pt x="3523" y="1378"/>
                  </a:lnTo>
                  <a:lnTo>
                    <a:pt x="3378" y="1214"/>
                  </a:lnTo>
                  <a:lnTo>
                    <a:pt x="3378" y="1085"/>
                  </a:lnTo>
                  <a:lnTo>
                    <a:pt x="3279" y="975"/>
                  </a:lnTo>
                  <a:lnTo>
                    <a:pt x="3194" y="881"/>
                  </a:lnTo>
                  <a:lnTo>
                    <a:pt x="3131" y="836"/>
                  </a:lnTo>
                  <a:lnTo>
                    <a:pt x="3142" y="745"/>
                  </a:lnTo>
                  <a:lnTo>
                    <a:pt x="3112" y="674"/>
                  </a:lnTo>
                  <a:lnTo>
                    <a:pt x="3057" y="642"/>
                  </a:lnTo>
                  <a:lnTo>
                    <a:pt x="3034" y="420"/>
                  </a:lnTo>
                  <a:lnTo>
                    <a:pt x="2958" y="311"/>
                  </a:lnTo>
                  <a:lnTo>
                    <a:pt x="2737" y="241"/>
                  </a:lnTo>
                  <a:lnTo>
                    <a:pt x="2519" y="182"/>
                  </a:lnTo>
                  <a:lnTo>
                    <a:pt x="2298" y="148"/>
                  </a:lnTo>
                  <a:lnTo>
                    <a:pt x="2196" y="100"/>
                  </a:lnTo>
                  <a:lnTo>
                    <a:pt x="2112" y="9"/>
                  </a:lnTo>
                  <a:lnTo>
                    <a:pt x="2053" y="0"/>
                  </a:lnTo>
                  <a:lnTo>
                    <a:pt x="1312" y="199"/>
                  </a:lnTo>
                  <a:lnTo>
                    <a:pt x="1270" y="249"/>
                  </a:lnTo>
                  <a:lnTo>
                    <a:pt x="1224" y="279"/>
                  </a:lnTo>
                  <a:lnTo>
                    <a:pt x="986" y="351"/>
                  </a:lnTo>
                  <a:lnTo>
                    <a:pt x="922" y="412"/>
                  </a:lnTo>
                  <a:lnTo>
                    <a:pt x="819" y="714"/>
                  </a:lnTo>
                  <a:lnTo>
                    <a:pt x="743" y="813"/>
                  </a:lnTo>
                  <a:lnTo>
                    <a:pt x="650" y="874"/>
                  </a:lnTo>
                  <a:lnTo>
                    <a:pt x="620" y="914"/>
                  </a:lnTo>
                  <a:lnTo>
                    <a:pt x="471" y="986"/>
                  </a:lnTo>
                  <a:lnTo>
                    <a:pt x="439" y="1106"/>
                  </a:lnTo>
                  <a:lnTo>
                    <a:pt x="374" y="1035"/>
                  </a:lnTo>
                  <a:lnTo>
                    <a:pt x="266" y="1035"/>
                  </a:lnTo>
                  <a:lnTo>
                    <a:pt x="203" y="1085"/>
                  </a:lnTo>
                  <a:lnTo>
                    <a:pt x="80" y="1235"/>
                  </a:lnTo>
                  <a:lnTo>
                    <a:pt x="0" y="1267"/>
                  </a:lnTo>
                  <a:lnTo>
                    <a:pt x="9" y="1619"/>
                  </a:lnTo>
                  <a:lnTo>
                    <a:pt x="74" y="1632"/>
                  </a:lnTo>
                  <a:lnTo>
                    <a:pt x="439" y="1608"/>
                  </a:lnTo>
                  <a:lnTo>
                    <a:pt x="910" y="1378"/>
                  </a:lnTo>
                  <a:lnTo>
                    <a:pt x="1829" y="1703"/>
                  </a:lnTo>
                  <a:lnTo>
                    <a:pt x="1935" y="1720"/>
                  </a:lnTo>
                  <a:lnTo>
                    <a:pt x="1935" y="1720"/>
                  </a:lnTo>
                  <a:close/>
                </a:path>
              </a:pathLst>
            </a:custGeom>
            <a:solidFill>
              <a:srgbClr val="19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98" name="Freeform 6"/>
            <p:cNvSpPr>
              <a:spLocks/>
            </p:cNvSpPr>
            <p:nvPr/>
          </p:nvSpPr>
          <p:spPr bwMode="auto">
            <a:xfrm>
              <a:off x="2107" y="2514"/>
              <a:ext cx="292" cy="600"/>
            </a:xfrm>
            <a:custGeom>
              <a:avLst/>
              <a:gdLst>
                <a:gd name="T0" fmla="*/ 28 w 584"/>
                <a:gd name="T1" fmla="*/ 1199 h 1199"/>
                <a:gd name="T2" fmla="*/ 28 w 584"/>
                <a:gd name="T3" fmla="*/ 1053 h 1199"/>
                <a:gd name="T4" fmla="*/ 46 w 584"/>
                <a:gd name="T5" fmla="*/ 912 h 1199"/>
                <a:gd name="T6" fmla="*/ 49 w 584"/>
                <a:gd name="T7" fmla="*/ 808 h 1199"/>
                <a:gd name="T8" fmla="*/ 49 w 584"/>
                <a:gd name="T9" fmla="*/ 677 h 1199"/>
                <a:gd name="T10" fmla="*/ 0 w 584"/>
                <a:gd name="T11" fmla="*/ 458 h 1199"/>
                <a:gd name="T12" fmla="*/ 542 w 584"/>
                <a:gd name="T13" fmla="*/ 0 h 1199"/>
                <a:gd name="T14" fmla="*/ 584 w 584"/>
                <a:gd name="T15" fmla="*/ 51 h 1199"/>
                <a:gd name="T16" fmla="*/ 584 w 584"/>
                <a:gd name="T17" fmla="*/ 162 h 1199"/>
                <a:gd name="T18" fmla="*/ 553 w 584"/>
                <a:gd name="T19" fmla="*/ 308 h 1199"/>
                <a:gd name="T20" fmla="*/ 382 w 584"/>
                <a:gd name="T21" fmla="*/ 741 h 1199"/>
                <a:gd name="T22" fmla="*/ 207 w 584"/>
                <a:gd name="T23" fmla="*/ 1118 h 1199"/>
                <a:gd name="T24" fmla="*/ 28 w 584"/>
                <a:gd name="T25" fmla="*/ 1199 h 1199"/>
                <a:gd name="T26" fmla="*/ 28 w 584"/>
                <a:gd name="T27" fmla="*/ 119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4" h="1199">
                  <a:moveTo>
                    <a:pt x="28" y="1199"/>
                  </a:moveTo>
                  <a:lnTo>
                    <a:pt x="28" y="1053"/>
                  </a:lnTo>
                  <a:lnTo>
                    <a:pt x="46" y="912"/>
                  </a:lnTo>
                  <a:lnTo>
                    <a:pt x="49" y="808"/>
                  </a:lnTo>
                  <a:lnTo>
                    <a:pt x="49" y="677"/>
                  </a:lnTo>
                  <a:lnTo>
                    <a:pt x="0" y="458"/>
                  </a:lnTo>
                  <a:lnTo>
                    <a:pt x="542" y="0"/>
                  </a:lnTo>
                  <a:lnTo>
                    <a:pt x="584" y="51"/>
                  </a:lnTo>
                  <a:lnTo>
                    <a:pt x="584" y="162"/>
                  </a:lnTo>
                  <a:lnTo>
                    <a:pt x="553" y="308"/>
                  </a:lnTo>
                  <a:lnTo>
                    <a:pt x="382" y="741"/>
                  </a:lnTo>
                  <a:lnTo>
                    <a:pt x="207" y="1118"/>
                  </a:lnTo>
                  <a:lnTo>
                    <a:pt x="28" y="1199"/>
                  </a:lnTo>
                  <a:lnTo>
                    <a:pt x="28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99" name="Freeform 7"/>
            <p:cNvSpPr>
              <a:spLocks/>
            </p:cNvSpPr>
            <p:nvPr/>
          </p:nvSpPr>
          <p:spPr bwMode="auto">
            <a:xfrm>
              <a:off x="1892" y="2091"/>
              <a:ext cx="527" cy="685"/>
            </a:xfrm>
            <a:custGeom>
              <a:avLst/>
              <a:gdLst>
                <a:gd name="T0" fmla="*/ 1031 w 1054"/>
                <a:gd name="T1" fmla="*/ 405 h 1371"/>
                <a:gd name="T2" fmla="*/ 1054 w 1054"/>
                <a:gd name="T3" fmla="*/ 479 h 1371"/>
                <a:gd name="T4" fmla="*/ 1054 w 1054"/>
                <a:gd name="T5" fmla="*/ 546 h 1371"/>
                <a:gd name="T6" fmla="*/ 1029 w 1054"/>
                <a:gd name="T7" fmla="*/ 734 h 1371"/>
                <a:gd name="T8" fmla="*/ 1006 w 1054"/>
                <a:gd name="T9" fmla="*/ 776 h 1371"/>
                <a:gd name="T10" fmla="*/ 974 w 1054"/>
                <a:gd name="T11" fmla="*/ 781 h 1371"/>
                <a:gd name="T12" fmla="*/ 972 w 1054"/>
                <a:gd name="T13" fmla="*/ 875 h 1371"/>
                <a:gd name="T14" fmla="*/ 939 w 1054"/>
                <a:gd name="T15" fmla="*/ 990 h 1371"/>
                <a:gd name="T16" fmla="*/ 871 w 1054"/>
                <a:gd name="T17" fmla="*/ 1158 h 1371"/>
                <a:gd name="T18" fmla="*/ 787 w 1054"/>
                <a:gd name="T19" fmla="*/ 1247 h 1371"/>
                <a:gd name="T20" fmla="*/ 690 w 1054"/>
                <a:gd name="T21" fmla="*/ 1316 h 1371"/>
                <a:gd name="T22" fmla="*/ 637 w 1054"/>
                <a:gd name="T23" fmla="*/ 1371 h 1371"/>
                <a:gd name="T24" fmla="*/ 599 w 1054"/>
                <a:gd name="T25" fmla="*/ 1371 h 1371"/>
                <a:gd name="T26" fmla="*/ 529 w 1054"/>
                <a:gd name="T27" fmla="*/ 1325 h 1371"/>
                <a:gd name="T28" fmla="*/ 411 w 1054"/>
                <a:gd name="T29" fmla="*/ 1279 h 1371"/>
                <a:gd name="T30" fmla="*/ 287 w 1054"/>
                <a:gd name="T31" fmla="*/ 1196 h 1371"/>
                <a:gd name="T32" fmla="*/ 244 w 1054"/>
                <a:gd name="T33" fmla="*/ 1127 h 1371"/>
                <a:gd name="T34" fmla="*/ 82 w 1054"/>
                <a:gd name="T35" fmla="*/ 667 h 1371"/>
                <a:gd name="T36" fmla="*/ 12 w 1054"/>
                <a:gd name="T37" fmla="*/ 411 h 1371"/>
                <a:gd name="T38" fmla="*/ 0 w 1054"/>
                <a:gd name="T39" fmla="*/ 259 h 1371"/>
                <a:gd name="T40" fmla="*/ 93 w 1054"/>
                <a:gd name="T41" fmla="*/ 105 h 1371"/>
                <a:gd name="T42" fmla="*/ 588 w 1054"/>
                <a:gd name="T43" fmla="*/ 0 h 1371"/>
                <a:gd name="T44" fmla="*/ 877 w 1054"/>
                <a:gd name="T45" fmla="*/ 185 h 1371"/>
                <a:gd name="T46" fmla="*/ 1031 w 1054"/>
                <a:gd name="T47" fmla="*/ 405 h 1371"/>
                <a:gd name="T48" fmla="*/ 1031 w 1054"/>
                <a:gd name="T49" fmla="*/ 405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4" h="1371">
                  <a:moveTo>
                    <a:pt x="1031" y="405"/>
                  </a:moveTo>
                  <a:lnTo>
                    <a:pt x="1054" y="479"/>
                  </a:lnTo>
                  <a:lnTo>
                    <a:pt x="1054" y="546"/>
                  </a:lnTo>
                  <a:lnTo>
                    <a:pt x="1029" y="734"/>
                  </a:lnTo>
                  <a:lnTo>
                    <a:pt x="1006" y="776"/>
                  </a:lnTo>
                  <a:lnTo>
                    <a:pt x="974" y="781"/>
                  </a:lnTo>
                  <a:lnTo>
                    <a:pt x="972" y="875"/>
                  </a:lnTo>
                  <a:lnTo>
                    <a:pt x="939" y="990"/>
                  </a:lnTo>
                  <a:lnTo>
                    <a:pt x="871" y="1158"/>
                  </a:lnTo>
                  <a:lnTo>
                    <a:pt x="787" y="1247"/>
                  </a:lnTo>
                  <a:lnTo>
                    <a:pt x="690" y="1316"/>
                  </a:lnTo>
                  <a:lnTo>
                    <a:pt x="637" y="1371"/>
                  </a:lnTo>
                  <a:lnTo>
                    <a:pt x="599" y="1371"/>
                  </a:lnTo>
                  <a:lnTo>
                    <a:pt x="529" y="1325"/>
                  </a:lnTo>
                  <a:lnTo>
                    <a:pt x="411" y="1279"/>
                  </a:lnTo>
                  <a:lnTo>
                    <a:pt x="287" y="1196"/>
                  </a:lnTo>
                  <a:lnTo>
                    <a:pt x="244" y="1127"/>
                  </a:lnTo>
                  <a:lnTo>
                    <a:pt x="82" y="667"/>
                  </a:lnTo>
                  <a:lnTo>
                    <a:pt x="12" y="411"/>
                  </a:lnTo>
                  <a:lnTo>
                    <a:pt x="0" y="259"/>
                  </a:lnTo>
                  <a:lnTo>
                    <a:pt x="93" y="105"/>
                  </a:lnTo>
                  <a:lnTo>
                    <a:pt x="588" y="0"/>
                  </a:lnTo>
                  <a:lnTo>
                    <a:pt x="877" y="185"/>
                  </a:lnTo>
                  <a:lnTo>
                    <a:pt x="1031" y="405"/>
                  </a:lnTo>
                  <a:lnTo>
                    <a:pt x="1031" y="40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0" name="Freeform 8"/>
            <p:cNvSpPr>
              <a:spLocks/>
            </p:cNvSpPr>
            <p:nvPr/>
          </p:nvSpPr>
          <p:spPr bwMode="auto">
            <a:xfrm>
              <a:off x="1906" y="2390"/>
              <a:ext cx="154" cy="152"/>
            </a:xfrm>
            <a:custGeom>
              <a:avLst/>
              <a:gdLst>
                <a:gd name="T0" fmla="*/ 2 w 308"/>
                <a:gd name="T1" fmla="*/ 67 h 304"/>
                <a:gd name="T2" fmla="*/ 112 w 308"/>
                <a:gd name="T3" fmla="*/ 10 h 304"/>
                <a:gd name="T4" fmla="*/ 205 w 308"/>
                <a:gd name="T5" fmla="*/ 0 h 304"/>
                <a:gd name="T6" fmla="*/ 270 w 308"/>
                <a:gd name="T7" fmla="*/ 15 h 304"/>
                <a:gd name="T8" fmla="*/ 287 w 308"/>
                <a:gd name="T9" fmla="*/ 36 h 304"/>
                <a:gd name="T10" fmla="*/ 308 w 308"/>
                <a:gd name="T11" fmla="*/ 114 h 304"/>
                <a:gd name="T12" fmla="*/ 291 w 308"/>
                <a:gd name="T13" fmla="*/ 251 h 304"/>
                <a:gd name="T14" fmla="*/ 215 w 308"/>
                <a:gd name="T15" fmla="*/ 304 h 304"/>
                <a:gd name="T16" fmla="*/ 99 w 308"/>
                <a:gd name="T17" fmla="*/ 304 h 304"/>
                <a:gd name="T18" fmla="*/ 74 w 308"/>
                <a:gd name="T19" fmla="*/ 295 h 304"/>
                <a:gd name="T20" fmla="*/ 11 w 308"/>
                <a:gd name="T21" fmla="*/ 224 h 304"/>
                <a:gd name="T22" fmla="*/ 0 w 308"/>
                <a:gd name="T23" fmla="*/ 175 h 304"/>
                <a:gd name="T24" fmla="*/ 2 w 308"/>
                <a:gd name="T25" fmla="*/ 67 h 304"/>
                <a:gd name="T26" fmla="*/ 2 w 308"/>
                <a:gd name="T27" fmla="*/ 6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304">
                  <a:moveTo>
                    <a:pt x="2" y="67"/>
                  </a:moveTo>
                  <a:lnTo>
                    <a:pt x="112" y="10"/>
                  </a:lnTo>
                  <a:lnTo>
                    <a:pt x="205" y="0"/>
                  </a:lnTo>
                  <a:lnTo>
                    <a:pt x="270" y="15"/>
                  </a:lnTo>
                  <a:lnTo>
                    <a:pt x="287" y="36"/>
                  </a:lnTo>
                  <a:lnTo>
                    <a:pt x="308" y="114"/>
                  </a:lnTo>
                  <a:lnTo>
                    <a:pt x="291" y="251"/>
                  </a:lnTo>
                  <a:lnTo>
                    <a:pt x="215" y="304"/>
                  </a:lnTo>
                  <a:lnTo>
                    <a:pt x="99" y="304"/>
                  </a:lnTo>
                  <a:lnTo>
                    <a:pt x="74" y="295"/>
                  </a:lnTo>
                  <a:lnTo>
                    <a:pt x="11" y="224"/>
                  </a:lnTo>
                  <a:lnTo>
                    <a:pt x="0" y="175"/>
                  </a:lnTo>
                  <a:lnTo>
                    <a:pt x="2" y="67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1" name="Freeform 9"/>
            <p:cNvSpPr>
              <a:spLocks/>
            </p:cNvSpPr>
            <p:nvPr/>
          </p:nvSpPr>
          <p:spPr bwMode="auto">
            <a:xfrm>
              <a:off x="2090" y="2333"/>
              <a:ext cx="180" cy="149"/>
            </a:xfrm>
            <a:custGeom>
              <a:avLst/>
              <a:gdLst>
                <a:gd name="T0" fmla="*/ 2 w 361"/>
                <a:gd name="T1" fmla="*/ 87 h 296"/>
                <a:gd name="T2" fmla="*/ 13 w 361"/>
                <a:gd name="T3" fmla="*/ 61 h 296"/>
                <a:gd name="T4" fmla="*/ 119 w 361"/>
                <a:gd name="T5" fmla="*/ 11 h 296"/>
                <a:gd name="T6" fmla="*/ 230 w 361"/>
                <a:gd name="T7" fmla="*/ 0 h 296"/>
                <a:gd name="T8" fmla="*/ 285 w 361"/>
                <a:gd name="T9" fmla="*/ 11 h 296"/>
                <a:gd name="T10" fmla="*/ 330 w 361"/>
                <a:gd name="T11" fmla="*/ 47 h 296"/>
                <a:gd name="T12" fmla="*/ 344 w 361"/>
                <a:gd name="T13" fmla="*/ 97 h 296"/>
                <a:gd name="T14" fmla="*/ 361 w 361"/>
                <a:gd name="T15" fmla="*/ 175 h 296"/>
                <a:gd name="T16" fmla="*/ 317 w 361"/>
                <a:gd name="T17" fmla="*/ 245 h 296"/>
                <a:gd name="T18" fmla="*/ 298 w 361"/>
                <a:gd name="T19" fmla="*/ 262 h 296"/>
                <a:gd name="T20" fmla="*/ 152 w 361"/>
                <a:gd name="T21" fmla="*/ 296 h 296"/>
                <a:gd name="T22" fmla="*/ 64 w 361"/>
                <a:gd name="T23" fmla="*/ 266 h 296"/>
                <a:gd name="T24" fmla="*/ 0 w 361"/>
                <a:gd name="T25" fmla="*/ 169 h 296"/>
                <a:gd name="T26" fmla="*/ 2 w 361"/>
                <a:gd name="T27" fmla="*/ 87 h 296"/>
                <a:gd name="T28" fmla="*/ 2 w 361"/>
                <a:gd name="T29" fmla="*/ 8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" h="296">
                  <a:moveTo>
                    <a:pt x="2" y="87"/>
                  </a:moveTo>
                  <a:lnTo>
                    <a:pt x="13" y="61"/>
                  </a:lnTo>
                  <a:lnTo>
                    <a:pt x="119" y="11"/>
                  </a:lnTo>
                  <a:lnTo>
                    <a:pt x="230" y="0"/>
                  </a:lnTo>
                  <a:lnTo>
                    <a:pt x="285" y="11"/>
                  </a:lnTo>
                  <a:lnTo>
                    <a:pt x="330" y="47"/>
                  </a:lnTo>
                  <a:lnTo>
                    <a:pt x="344" y="97"/>
                  </a:lnTo>
                  <a:lnTo>
                    <a:pt x="361" y="175"/>
                  </a:lnTo>
                  <a:lnTo>
                    <a:pt x="317" y="245"/>
                  </a:lnTo>
                  <a:lnTo>
                    <a:pt x="298" y="262"/>
                  </a:lnTo>
                  <a:lnTo>
                    <a:pt x="152" y="296"/>
                  </a:lnTo>
                  <a:lnTo>
                    <a:pt x="64" y="266"/>
                  </a:lnTo>
                  <a:lnTo>
                    <a:pt x="0" y="169"/>
                  </a:lnTo>
                  <a:lnTo>
                    <a:pt x="2" y="87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2" name="Freeform 10"/>
            <p:cNvSpPr>
              <a:spLocks/>
            </p:cNvSpPr>
            <p:nvPr/>
          </p:nvSpPr>
          <p:spPr bwMode="auto">
            <a:xfrm>
              <a:off x="2861" y="2739"/>
              <a:ext cx="631" cy="833"/>
            </a:xfrm>
            <a:custGeom>
              <a:avLst/>
              <a:gdLst>
                <a:gd name="T0" fmla="*/ 0 w 1262"/>
                <a:gd name="T1" fmla="*/ 12 h 1666"/>
                <a:gd name="T2" fmla="*/ 403 w 1262"/>
                <a:gd name="T3" fmla="*/ 0 h 1666"/>
                <a:gd name="T4" fmla="*/ 751 w 1262"/>
                <a:gd name="T5" fmla="*/ 75 h 1666"/>
                <a:gd name="T6" fmla="*/ 821 w 1262"/>
                <a:gd name="T7" fmla="*/ 115 h 1666"/>
                <a:gd name="T8" fmla="*/ 855 w 1262"/>
                <a:gd name="T9" fmla="*/ 280 h 1666"/>
                <a:gd name="T10" fmla="*/ 688 w 1262"/>
                <a:gd name="T11" fmla="*/ 126 h 1666"/>
                <a:gd name="T12" fmla="*/ 180 w 1262"/>
                <a:gd name="T13" fmla="*/ 77 h 1666"/>
                <a:gd name="T14" fmla="*/ 152 w 1262"/>
                <a:gd name="T15" fmla="*/ 259 h 1666"/>
                <a:gd name="T16" fmla="*/ 444 w 1262"/>
                <a:gd name="T17" fmla="*/ 364 h 1666"/>
                <a:gd name="T18" fmla="*/ 465 w 1262"/>
                <a:gd name="T19" fmla="*/ 620 h 1666"/>
                <a:gd name="T20" fmla="*/ 714 w 1262"/>
                <a:gd name="T21" fmla="*/ 962 h 1666"/>
                <a:gd name="T22" fmla="*/ 722 w 1262"/>
                <a:gd name="T23" fmla="*/ 1234 h 1666"/>
                <a:gd name="T24" fmla="*/ 730 w 1262"/>
                <a:gd name="T25" fmla="*/ 1470 h 1666"/>
                <a:gd name="T26" fmla="*/ 889 w 1262"/>
                <a:gd name="T27" fmla="*/ 1470 h 1666"/>
                <a:gd name="T28" fmla="*/ 1098 w 1262"/>
                <a:gd name="T29" fmla="*/ 900 h 1666"/>
                <a:gd name="T30" fmla="*/ 1161 w 1262"/>
                <a:gd name="T31" fmla="*/ 160 h 1666"/>
                <a:gd name="T32" fmla="*/ 1262 w 1262"/>
                <a:gd name="T33" fmla="*/ 48 h 1666"/>
                <a:gd name="T34" fmla="*/ 1165 w 1262"/>
                <a:gd name="T35" fmla="*/ 945 h 1666"/>
                <a:gd name="T36" fmla="*/ 1036 w 1262"/>
                <a:gd name="T37" fmla="*/ 1666 h 1666"/>
                <a:gd name="T38" fmla="*/ 566 w 1262"/>
                <a:gd name="T39" fmla="*/ 1588 h 1666"/>
                <a:gd name="T40" fmla="*/ 636 w 1262"/>
                <a:gd name="T41" fmla="*/ 1413 h 1666"/>
                <a:gd name="T42" fmla="*/ 597 w 1262"/>
                <a:gd name="T43" fmla="*/ 1206 h 1666"/>
                <a:gd name="T44" fmla="*/ 617 w 1262"/>
                <a:gd name="T45" fmla="*/ 1109 h 1666"/>
                <a:gd name="T46" fmla="*/ 583 w 1262"/>
                <a:gd name="T47" fmla="*/ 1023 h 1666"/>
                <a:gd name="T48" fmla="*/ 503 w 1262"/>
                <a:gd name="T49" fmla="*/ 958 h 1666"/>
                <a:gd name="T50" fmla="*/ 338 w 1262"/>
                <a:gd name="T51" fmla="*/ 778 h 1666"/>
                <a:gd name="T52" fmla="*/ 357 w 1262"/>
                <a:gd name="T53" fmla="*/ 666 h 1666"/>
                <a:gd name="T54" fmla="*/ 228 w 1262"/>
                <a:gd name="T55" fmla="*/ 557 h 1666"/>
                <a:gd name="T56" fmla="*/ 117 w 1262"/>
                <a:gd name="T57" fmla="*/ 413 h 1666"/>
                <a:gd name="T58" fmla="*/ 98 w 1262"/>
                <a:gd name="T59" fmla="*/ 274 h 1666"/>
                <a:gd name="T60" fmla="*/ 24 w 1262"/>
                <a:gd name="T61" fmla="*/ 225 h 1666"/>
                <a:gd name="T62" fmla="*/ 0 w 1262"/>
                <a:gd name="T63" fmla="*/ 12 h 1666"/>
                <a:gd name="T64" fmla="*/ 0 w 1262"/>
                <a:gd name="T65" fmla="*/ 12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2" h="1666">
                  <a:moveTo>
                    <a:pt x="0" y="12"/>
                  </a:moveTo>
                  <a:lnTo>
                    <a:pt x="403" y="0"/>
                  </a:lnTo>
                  <a:lnTo>
                    <a:pt x="751" y="75"/>
                  </a:lnTo>
                  <a:lnTo>
                    <a:pt x="821" y="115"/>
                  </a:lnTo>
                  <a:lnTo>
                    <a:pt x="855" y="280"/>
                  </a:lnTo>
                  <a:lnTo>
                    <a:pt x="688" y="126"/>
                  </a:lnTo>
                  <a:lnTo>
                    <a:pt x="180" y="77"/>
                  </a:lnTo>
                  <a:lnTo>
                    <a:pt x="152" y="259"/>
                  </a:lnTo>
                  <a:lnTo>
                    <a:pt x="444" y="364"/>
                  </a:lnTo>
                  <a:lnTo>
                    <a:pt x="465" y="620"/>
                  </a:lnTo>
                  <a:lnTo>
                    <a:pt x="714" y="962"/>
                  </a:lnTo>
                  <a:lnTo>
                    <a:pt x="722" y="1234"/>
                  </a:lnTo>
                  <a:lnTo>
                    <a:pt x="730" y="1470"/>
                  </a:lnTo>
                  <a:lnTo>
                    <a:pt x="889" y="1470"/>
                  </a:lnTo>
                  <a:lnTo>
                    <a:pt x="1098" y="900"/>
                  </a:lnTo>
                  <a:lnTo>
                    <a:pt x="1161" y="160"/>
                  </a:lnTo>
                  <a:lnTo>
                    <a:pt x="1262" y="48"/>
                  </a:lnTo>
                  <a:lnTo>
                    <a:pt x="1165" y="945"/>
                  </a:lnTo>
                  <a:lnTo>
                    <a:pt x="1036" y="1666"/>
                  </a:lnTo>
                  <a:lnTo>
                    <a:pt x="566" y="1588"/>
                  </a:lnTo>
                  <a:lnTo>
                    <a:pt x="636" y="1413"/>
                  </a:lnTo>
                  <a:lnTo>
                    <a:pt x="597" y="1206"/>
                  </a:lnTo>
                  <a:lnTo>
                    <a:pt x="617" y="1109"/>
                  </a:lnTo>
                  <a:lnTo>
                    <a:pt x="583" y="1023"/>
                  </a:lnTo>
                  <a:lnTo>
                    <a:pt x="503" y="958"/>
                  </a:lnTo>
                  <a:lnTo>
                    <a:pt x="338" y="778"/>
                  </a:lnTo>
                  <a:lnTo>
                    <a:pt x="357" y="666"/>
                  </a:lnTo>
                  <a:lnTo>
                    <a:pt x="228" y="557"/>
                  </a:lnTo>
                  <a:lnTo>
                    <a:pt x="117" y="413"/>
                  </a:lnTo>
                  <a:lnTo>
                    <a:pt x="98" y="274"/>
                  </a:lnTo>
                  <a:lnTo>
                    <a:pt x="24" y="22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3" name="Freeform 11"/>
            <p:cNvSpPr>
              <a:spLocks/>
            </p:cNvSpPr>
            <p:nvPr/>
          </p:nvSpPr>
          <p:spPr bwMode="auto">
            <a:xfrm>
              <a:off x="2115" y="2775"/>
              <a:ext cx="136" cy="427"/>
            </a:xfrm>
            <a:custGeom>
              <a:avLst/>
              <a:gdLst>
                <a:gd name="T0" fmla="*/ 266 w 274"/>
                <a:gd name="T1" fmla="*/ 36 h 853"/>
                <a:gd name="T2" fmla="*/ 202 w 274"/>
                <a:gd name="T3" fmla="*/ 0 h 853"/>
                <a:gd name="T4" fmla="*/ 135 w 274"/>
                <a:gd name="T5" fmla="*/ 0 h 853"/>
                <a:gd name="T6" fmla="*/ 88 w 274"/>
                <a:gd name="T7" fmla="*/ 125 h 853"/>
                <a:gd name="T8" fmla="*/ 108 w 274"/>
                <a:gd name="T9" fmla="*/ 256 h 853"/>
                <a:gd name="T10" fmla="*/ 95 w 274"/>
                <a:gd name="T11" fmla="*/ 279 h 853"/>
                <a:gd name="T12" fmla="*/ 84 w 274"/>
                <a:gd name="T13" fmla="*/ 349 h 853"/>
                <a:gd name="T14" fmla="*/ 13 w 274"/>
                <a:gd name="T15" fmla="*/ 617 h 853"/>
                <a:gd name="T16" fmla="*/ 0 w 274"/>
                <a:gd name="T17" fmla="*/ 853 h 853"/>
                <a:gd name="T18" fmla="*/ 76 w 274"/>
                <a:gd name="T19" fmla="*/ 840 h 853"/>
                <a:gd name="T20" fmla="*/ 152 w 274"/>
                <a:gd name="T21" fmla="*/ 690 h 853"/>
                <a:gd name="T22" fmla="*/ 219 w 274"/>
                <a:gd name="T23" fmla="*/ 534 h 853"/>
                <a:gd name="T24" fmla="*/ 219 w 274"/>
                <a:gd name="T25" fmla="*/ 384 h 853"/>
                <a:gd name="T26" fmla="*/ 179 w 274"/>
                <a:gd name="T27" fmla="*/ 213 h 853"/>
                <a:gd name="T28" fmla="*/ 213 w 274"/>
                <a:gd name="T29" fmla="*/ 159 h 853"/>
                <a:gd name="T30" fmla="*/ 274 w 274"/>
                <a:gd name="T31" fmla="*/ 112 h 853"/>
                <a:gd name="T32" fmla="*/ 266 w 274"/>
                <a:gd name="T33" fmla="*/ 36 h 853"/>
                <a:gd name="T34" fmla="*/ 266 w 274"/>
                <a:gd name="T35" fmla="*/ 36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853">
                  <a:moveTo>
                    <a:pt x="266" y="36"/>
                  </a:moveTo>
                  <a:lnTo>
                    <a:pt x="202" y="0"/>
                  </a:lnTo>
                  <a:lnTo>
                    <a:pt x="135" y="0"/>
                  </a:lnTo>
                  <a:lnTo>
                    <a:pt x="88" y="125"/>
                  </a:lnTo>
                  <a:lnTo>
                    <a:pt x="108" y="256"/>
                  </a:lnTo>
                  <a:lnTo>
                    <a:pt x="95" y="279"/>
                  </a:lnTo>
                  <a:lnTo>
                    <a:pt x="84" y="349"/>
                  </a:lnTo>
                  <a:lnTo>
                    <a:pt x="13" y="617"/>
                  </a:lnTo>
                  <a:lnTo>
                    <a:pt x="0" y="853"/>
                  </a:lnTo>
                  <a:lnTo>
                    <a:pt x="76" y="840"/>
                  </a:lnTo>
                  <a:lnTo>
                    <a:pt x="152" y="690"/>
                  </a:lnTo>
                  <a:lnTo>
                    <a:pt x="219" y="534"/>
                  </a:lnTo>
                  <a:lnTo>
                    <a:pt x="219" y="384"/>
                  </a:lnTo>
                  <a:lnTo>
                    <a:pt x="179" y="213"/>
                  </a:lnTo>
                  <a:lnTo>
                    <a:pt x="213" y="159"/>
                  </a:lnTo>
                  <a:lnTo>
                    <a:pt x="274" y="112"/>
                  </a:lnTo>
                  <a:lnTo>
                    <a:pt x="266" y="36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9D3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4" name="Freeform 12"/>
            <p:cNvSpPr>
              <a:spLocks/>
            </p:cNvSpPr>
            <p:nvPr/>
          </p:nvSpPr>
          <p:spPr bwMode="auto">
            <a:xfrm>
              <a:off x="1716" y="3185"/>
              <a:ext cx="662" cy="317"/>
            </a:xfrm>
            <a:custGeom>
              <a:avLst/>
              <a:gdLst>
                <a:gd name="T0" fmla="*/ 44 w 1324"/>
                <a:gd name="T1" fmla="*/ 447 h 635"/>
                <a:gd name="T2" fmla="*/ 94 w 1324"/>
                <a:gd name="T3" fmla="*/ 373 h 635"/>
                <a:gd name="T4" fmla="*/ 187 w 1324"/>
                <a:gd name="T5" fmla="*/ 236 h 635"/>
                <a:gd name="T6" fmla="*/ 248 w 1324"/>
                <a:gd name="T7" fmla="*/ 194 h 635"/>
                <a:gd name="T8" fmla="*/ 605 w 1324"/>
                <a:gd name="T9" fmla="*/ 65 h 635"/>
                <a:gd name="T10" fmla="*/ 1061 w 1324"/>
                <a:gd name="T11" fmla="*/ 0 h 635"/>
                <a:gd name="T12" fmla="*/ 1238 w 1324"/>
                <a:gd name="T13" fmla="*/ 6 h 635"/>
                <a:gd name="T14" fmla="*/ 1288 w 1324"/>
                <a:gd name="T15" fmla="*/ 42 h 635"/>
                <a:gd name="T16" fmla="*/ 1320 w 1324"/>
                <a:gd name="T17" fmla="*/ 162 h 635"/>
                <a:gd name="T18" fmla="*/ 1324 w 1324"/>
                <a:gd name="T19" fmla="*/ 314 h 635"/>
                <a:gd name="T20" fmla="*/ 1280 w 1324"/>
                <a:gd name="T21" fmla="*/ 355 h 635"/>
                <a:gd name="T22" fmla="*/ 1183 w 1324"/>
                <a:gd name="T23" fmla="*/ 401 h 635"/>
                <a:gd name="T24" fmla="*/ 1086 w 1324"/>
                <a:gd name="T25" fmla="*/ 420 h 635"/>
                <a:gd name="T26" fmla="*/ 828 w 1324"/>
                <a:gd name="T27" fmla="*/ 407 h 635"/>
                <a:gd name="T28" fmla="*/ 750 w 1324"/>
                <a:gd name="T29" fmla="*/ 445 h 635"/>
                <a:gd name="T30" fmla="*/ 698 w 1324"/>
                <a:gd name="T31" fmla="*/ 494 h 635"/>
                <a:gd name="T32" fmla="*/ 618 w 1324"/>
                <a:gd name="T33" fmla="*/ 549 h 635"/>
                <a:gd name="T34" fmla="*/ 586 w 1324"/>
                <a:gd name="T35" fmla="*/ 593 h 635"/>
                <a:gd name="T36" fmla="*/ 480 w 1324"/>
                <a:gd name="T37" fmla="*/ 635 h 635"/>
                <a:gd name="T38" fmla="*/ 428 w 1324"/>
                <a:gd name="T39" fmla="*/ 635 h 635"/>
                <a:gd name="T40" fmla="*/ 392 w 1324"/>
                <a:gd name="T41" fmla="*/ 604 h 635"/>
                <a:gd name="T42" fmla="*/ 504 w 1324"/>
                <a:gd name="T43" fmla="*/ 458 h 635"/>
                <a:gd name="T44" fmla="*/ 392 w 1324"/>
                <a:gd name="T45" fmla="*/ 534 h 635"/>
                <a:gd name="T46" fmla="*/ 288 w 1324"/>
                <a:gd name="T47" fmla="*/ 603 h 635"/>
                <a:gd name="T48" fmla="*/ 210 w 1324"/>
                <a:gd name="T49" fmla="*/ 625 h 635"/>
                <a:gd name="T50" fmla="*/ 162 w 1324"/>
                <a:gd name="T51" fmla="*/ 616 h 635"/>
                <a:gd name="T52" fmla="*/ 143 w 1324"/>
                <a:gd name="T53" fmla="*/ 597 h 635"/>
                <a:gd name="T54" fmla="*/ 143 w 1324"/>
                <a:gd name="T55" fmla="*/ 582 h 635"/>
                <a:gd name="T56" fmla="*/ 168 w 1324"/>
                <a:gd name="T57" fmla="*/ 534 h 635"/>
                <a:gd name="T58" fmla="*/ 257 w 1324"/>
                <a:gd name="T59" fmla="*/ 488 h 635"/>
                <a:gd name="T60" fmla="*/ 362 w 1324"/>
                <a:gd name="T61" fmla="*/ 409 h 635"/>
                <a:gd name="T62" fmla="*/ 396 w 1324"/>
                <a:gd name="T63" fmla="*/ 361 h 635"/>
                <a:gd name="T64" fmla="*/ 293 w 1324"/>
                <a:gd name="T65" fmla="*/ 401 h 635"/>
                <a:gd name="T66" fmla="*/ 94 w 1324"/>
                <a:gd name="T67" fmla="*/ 542 h 635"/>
                <a:gd name="T68" fmla="*/ 39 w 1324"/>
                <a:gd name="T69" fmla="*/ 549 h 635"/>
                <a:gd name="T70" fmla="*/ 12 w 1324"/>
                <a:gd name="T71" fmla="*/ 549 h 635"/>
                <a:gd name="T72" fmla="*/ 0 w 1324"/>
                <a:gd name="T73" fmla="*/ 534 h 635"/>
                <a:gd name="T74" fmla="*/ 4 w 1324"/>
                <a:gd name="T75" fmla="*/ 494 h 635"/>
                <a:gd name="T76" fmla="*/ 44 w 1324"/>
                <a:gd name="T77" fmla="*/ 447 h 635"/>
                <a:gd name="T78" fmla="*/ 44 w 1324"/>
                <a:gd name="T79" fmla="*/ 44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4" h="635">
                  <a:moveTo>
                    <a:pt x="44" y="447"/>
                  </a:moveTo>
                  <a:lnTo>
                    <a:pt x="94" y="373"/>
                  </a:lnTo>
                  <a:lnTo>
                    <a:pt x="187" y="236"/>
                  </a:lnTo>
                  <a:lnTo>
                    <a:pt x="248" y="194"/>
                  </a:lnTo>
                  <a:lnTo>
                    <a:pt x="605" y="65"/>
                  </a:lnTo>
                  <a:lnTo>
                    <a:pt x="1061" y="0"/>
                  </a:lnTo>
                  <a:lnTo>
                    <a:pt x="1238" y="6"/>
                  </a:lnTo>
                  <a:lnTo>
                    <a:pt x="1288" y="42"/>
                  </a:lnTo>
                  <a:lnTo>
                    <a:pt x="1320" y="162"/>
                  </a:lnTo>
                  <a:lnTo>
                    <a:pt x="1324" y="314"/>
                  </a:lnTo>
                  <a:lnTo>
                    <a:pt x="1280" y="355"/>
                  </a:lnTo>
                  <a:lnTo>
                    <a:pt x="1183" y="401"/>
                  </a:lnTo>
                  <a:lnTo>
                    <a:pt x="1086" y="420"/>
                  </a:lnTo>
                  <a:lnTo>
                    <a:pt x="828" y="407"/>
                  </a:lnTo>
                  <a:lnTo>
                    <a:pt x="750" y="445"/>
                  </a:lnTo>
                  <a:lnTo>
                    <a:pt x="698" y="494"/>
                  </a:lnTo>
                  <a:lnTo>
                    <a:pt x="618" y="549"/>
                  </a:lnTo>
                  <a:lnTo>
                    <a:pt x="586" y="593"/>
                  </a:lnTo>
                  <a:lnTo>
                    <a:pt x="480" y="635"/>
                  </a:lnTo>
                  <a:lnTo>
                    <a:pt x="428" y="635"/>
                  </a:lnTo>
                  <a:lnTo>
                    <a:pt x="392" y="604"/>
                  </a:lnTo>
                  <a:lnTo>
                    <a:pt x="504" y="458"/>
                  </a:lnTo>
                  <a:lnTo>
                    <a:pt x="392" y="534"/>
                  </a:lnTo>
                  <a:lnTo>
                    <a:pt x="288" y="603"/>
                  </a:lnTo>
                  <a:lnTo>
                    <a:pt x="210" y="625"/>
                  </a:lnTo>
                  <a:lnTo>
                    <a:pt x="162" y="616"/>
                  </a:lnTo>
                  <a:lnTo>
                    <a:pt x="143" y="597"/>
                  </a:lnTo>
                  <a:lnTo>
                    <a:pt x="143" y="582"/>
                  </a:lnTo>
                  <a:lnTo>
                    <a:pt x="168" y="534"/>
                  </a:lnTo>
                  <a:lnTo>
                    <a:pt x="257" y="488"/>
                  </a:lnTo>
                  <a:lnTo>
                    <a:pt x="362" y="409"/>
                  </a:lnTo>
                  <a:lnTo>
                    <a:pt x="396" y="361"/>
                  </a:lnTo>
                  <a:lnTo>
                    <a:pt x="293" y="401"/>
                  </a:lnTo>
                  <a:lnTo>
                    <a:pt x="94" y="542"/>
                  </a:lnTo>
                  <a:lnTo>
                    <a:pt x="39" y="549"/>
                  </a:lnTo>
                  <a:lnTo>
                    <a:pt x="12" y="549"/>
                  </a:lnTo>
                  <a:lnTo>
                    <a:pt x="0" y="534"/>
                  </a:lnTo>
                  <a:lnTo>
                    <a:pt x="4" y="494"/>
                  </a:lnTo>
                  <a:lnTo>
                    <a:pt x="44" y="447"/>
                  </a:lnTo>
                  <a:lnTo>
                    <a:pt x="44" y="44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5" name="Freeform 13"/>
            <p:cNvSpPr>
              <a:spLocks/>
            </p:cNvSpPr>
            <p:nvPr/>
          </p:nvSpPr>
          <p:spPr bwMode="auto">
            <a:xfrm>
              <a:off x="1069" y="3108"/>
              <a:ext cx="346" cy="267"/>
            </a:xfrm>
            <a:custGeom>
              <a:avLst/>
              <a:gdLst>
                <a:gd name="T0" fmla="*/ 502 w 692"/>
                <a:gd name="T1" fmla="*/ 490 h 534"/>
                <a:gd name="T2" fmla="*/ 576 w 692"/>
                <a:gd name="T3" fmla="*/ 460 h 534"/>
                <a:gd name="T4" fmla="*/ 654 w 692"/>
                <a:gd name="T5" fmla="*/ 393 h 534"/>
                <a:gd name="T6" fmla="*/ 680 w 692"/>
                <a:gd name="T7" fmla="*/ 354 h 534"/>
                <a:gd name="T8" fmla="*/ 692 w 692"/>
                <a:gd name="T9" fmla="*/ 291 h 534"/>
                <a:gd name="T10" fmla="*/ 671 w 692"/>
                <a:gd name="T11" fmla="*/ 184 h 534"/>
                <a:gd name="T12" fmla="*/ 595 w 692"/>
                <a:gd name="T13" fmla="*/ 129 h 534"/>
                <a:gd name="T14" fmla="*/ 241 w 692"/>
                <a:gd name="T15" fmla="*/ 0 h 534"/>
                <a:gd name="T16" fmla="*/ 175 w 692"/>
                <a:gd name="T17" fmla="*/ 0 h 534"/>
                <a:gd name="T18" fmla="*/ 131 w 692"/>
                <a:gd name="T19" fmla="*/ 55 h 534"/>
                <a:gd name="T20" fmla="*/ 23 w 692"/>
                <a:gd name="T21" fmla="*/ 127 h 534"/>
                <a:gd name="T22" fmla="*/ 0 w 692"/>
                <a:gd name="T23" fmla="*/ 158 h 534"/>
                <a:gd name="T24" fmla="*/ 0 w 692"/>
                <a:gd name="T25" fmla="*/ 203 h 534"/>
                <a:gd name="T26" fmla="*/ 38 w 692"/>
                <a:gd name="T27" fmla="*/ 278 h 534"/>
                <a:gd name="T28" fmla="*/ 19 w 692"/>
                <a:gd name="T29" fmla="*/ 365 h 534"/>
                <a:gd name="T30" fmla="*/ 23 w 692"/>
                <a:gd name="T31" fmla="*/ 393 h 534"/>
                <a:gd name="T32" fmla="*/ 61 w 692"/>
                <a:gd name="T33" fmla="*/ 428 h 534"/>
                <a:gd name="T34" fmla="*/ 61 w 692"/>
                <a:gd name="T35" fmla="*/ 462 h 534"/>
                <a:gd name="T36" fmla="*/ 83 w 692"/>
                <a:gd name="T37" fmla="*/ 479 h 534"/>
                <a:gd name="T38" fmla="*/ 266 w 692"/>
                <a:gd name="T39" fmla="*/ 534 h 534"/>
                <a:gd name="T40" fmla="*/ 355 w 692"/>
                <a:gd name="T41" fmla="*/ 490 h 534"/>
                <a:gd name="T42" fmla="*/ 502 w 692"/>
                <a:gd name="T43" fmla="*/ 490 h 534"/>
                <a:gd name="T44" fmla="*/ 502 w 692"/>
                <a:gd name="T45" fmla="*/ 49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2" h="534">
                  <a:moveTo>
                    <a:pt x="502" y="490"/>
                  </a:moveTo>
                  <a:lnTo>
                    <a:pt x="576" y="460"/>
                  </a:lnTo>
                  <a:lnTo>
                    <a:pt x="654" y="393"/>
                  </a:lnTo>
                  <a:lnTo>
                    <a:pt x="680" y="354"/>
                  </a:lnTo>
                  <a:lnTo>
                    <a:pt x="692" y="291"/>
                  </a:lnTo>
                  <a:lnTo>
                    <a:pt x="671" y="184"/>
                  </a:lnTo>
                  <a:lnTo>
                    <a:pt x="595" y="129"/>
                  </a:lnTo>
                  <a:lnTo>
                    <a:pt x="241" y="0"/>
                  </a:lnTo>
                  <a:lnTo>
                    <a:pt x="175" y="0"/>
                  </a:lnTo>
                  <a:lnTo>
                    <a:pt x="131" y="55"/>
                  </a:lnTo>
                  <a:lnTo>
                    <a:pt x="23" y="127"/>
                  </a:lnTo>
                  <a:lnTo>
                    <a:pt x="0" y="158"/>
                  </a:lnTo>
                  <a:lnTo>
                    <a:pt x="0" y="203"/>
                  </a:lnTo>
                  <a:lnTo>
                    <a:pt x="38" y="278"/>
                  </a:lnTo>
                  <a:lnTo>
                    <a:pt x="19" y="365"/>
                  </a:lnTo>
                  <a:lnTo>
                    <a:pt x="23" y="393"/>
                  </a:lnTo>
                  <a:lnTo>
                    <a:pt x="61" y="428"/>
                  </a:lnTo>
                  <a:lnTo>
                    <a:pt x="61" y="462"/>
                  </a:lnTo>
                  <a:lnTo>
                    <a:pt x="83" y="479"/>
                  </a:lnTo>
                  <a:lnTo>
                    <a:pt x="266" y="534"/>
                  </a:lnTo>
                  <a:lnTo>
                    <a:pt x="355" y="490"/>
                  </a:lnTo>
                  <a:lnTo>
                    <a:pt x="502" y="490"/>
                  </a:lnTo>
                  <a:lnTo>
                    <a:pt x="502" y="49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6" name="Freeform 14"/>
            <p:cNvSpPr>
              <a:spLocks/>
            </p:cNvSpPr>
            <p:nvPr/>
          </p:nvSpPr>
          <p:spPr bwMode="auto">
            <a:xfrm>
              <a:off x="1886" y="2035"/>
              <a:ext cx="515" cy="307"/>
            </a:xfrm>
            <a:custGeom>
              <a:avLst/>
              <a:gdLst>
                <a:gd name="T0" fmla="*/ 64 w 1028"/>
                <a:gd name="T1" fmla="*/ 340 h 614"/>
                <a:gd name="T2" fmla="*/ 64 w 1028"/>
                <a:gd name="T3" fmla="*/ 295 h 614"/>
                <a:gd name="T4" fmla="*/ 87 w 1028"/>
                <a:gd name="T5" fmla="*/ 245 h 614"/>
                <a:gd name="T6" fmla="*/ 131 w 1028"/>
                <a:gd name="T7" fmla="*/ 232 h 614"/>
                <a:gd name="T8" fmla="*/ 163 w 1028"/>
                <a:gd name="T9" fmla="*/ 232 h 614"/>
                <a:gd name="T10" fmla="*/ 239 w 1028"/>
                <a:gd name="T11" fmla="*/ 251 h 614"/>
                <a:gd name="T12" fmla="*/ 308 w 1028"/>
                <a:gd name="T13" fmla="*/ 251 h 614"/>
                <a:gd name="T14" fmla="*/ 401 w 1028"/>
                <a:gd name="T15" fmla="*/ 205 h 614"/>
                <a:gd name="T16" fmla="*/ 475 w 1028"/>
                <a:gd name="T17" fmla="*/ 156 h 614"/>
                <a:gd name="T18" fmla="*/ 553 w 1028"/>
                <a:gd name="T19" fmla="*/ 156 h 614"/>
                <a:gd name="T20" fmla="*/ 622 w 1028"/>
                <a:gd name="T21" fmla="*/ 190 h 614"/>
                <a:gd name="T22" fmla="*/ 699 w 1028"/>
                <a:gd name="T23" fmla="*/ 251 h 614"/>
                <a:gd name="T24" fmla="*/ 743 w 1028"/>
                <a:gd name="T25" fmla="*/ 257 h 614"/>
                <a:gd name="T26" fmla="*/ 772 w 1028"/>
                <a:gd name="T27" fmla="*/ 274 h 614"/>
                <a:gd name="T28" fmla="*/ 815 w 1028"/>
                <a:gd name="T29" fmla="*/ 340 h 614"/>
                <a:gd name="T30" fmla="*/ 823 w 1028"/>
                <a:gd name="T31" fmla="*/ 462 h 614"/>
                <a:gd name="T32" fmla="*/ 954 w 1028"/>
                <a:gd name="T33" fmla="*/ 614 h 614"/>
                <a:gd name="T34" fmla="*/ 1028 w 1028"/>
                <a:gd name="T35" fmla="*/ 506 h 614"/>
                <a:gd name="T36" fmla="*/ 1028 w 1028"/>
                <a:gd name="T37" fmla="*/ 431 h 614"/>
                <a:gd name="T38" fmla="*/ 969 w 1028"/>
                <a:gd name="T39" fmla="*/ 306 h 614"/>
                <a:gd name="T40" fmla="*/ 916 w 1028"/>
                <a:gd name="T41" fmla="*/ 270 h 614"/>
                <a:gd name="T42" fmla="*/ 876 w 1028"/>
                <a:gd name="T43" fmla="*/ 181 h 614"/>
                <a:gd name="T44" fmla="*/ 766 w 1028"/>
                <a:gd name="T45" fmla="*/ 105 h 614"/>
                <a:gd name="T46" fmla="*/ 682 w 1028"/>
                <a:gd name="T47" fmla="*/ 63 h 614"/>
                <a:gd name="T48" fmla="*/ 532 w 1028"/>
                <a:gd name="T49" fmla="*/ 32 h 614"/>
                <a:gd name="T50" fmla="*/ 429 w 1028"/>
                <a:gd name="T51" fmla="*/ 0 h 614"/>
                <a:gd name="T52" fmla="*/ 338 w 1028"/>
                <a:gd name="T53" fmla="*/ 13 h 614"/>
                <a:gd name="T54" fmla="*/ 268 w 1028"/>
                <a:gd name="T55" fmla="*/ 55 h 614"/>
                <a:gd name="T56" fmla="*/ 217 w 1028"/>
                <a:gd name="T57" fmla="*/ 116 h 614"/>
                <a:gd name="T58" fmla="*/ 139 w 1028"/>
                <a:gd name="T59" fmla="*/ 137 h 614"/>
                <a:gd name="T60" fmla="*/ 95 w 1028"/>
                <a:gd name="T61" fmla="*/ 144 h 614"/>
                <a:gd name="T62" fmla="*/ 74 w 1028"/>
                <a:gd name="T63" fmla="*/ 163 h 614"/>
                <a:gd name="T64" fmla="*/ 30 w 1028"/>
                <a:gd name="T65" fmla="*/ 213 h 614"/>
                <a:gd name="T66" fmla="*/ 0 w 1028"/>
                <a:gd name="T67" fmla="*/ 251 h 614"/>
                <a:gd name="T68" fmla="*/ 0 w 1028"/>
                <a:gd name="T69" fmla="*/ 306 h 614"/>
                <a:gd name="T70" fmla="*/ 21 w 1028"/>
                <a:gd name="T71" fmla="*/ 344 h 614"/>
                <a:gd name="T72" fmla="*/ 38 w 1028"/>
                <a:gd name="T73" fmla="*/ 319 h 614"/>
                <a:gd name="T74" fmla="*/ 64 w 1028"/>
                <a:gd name="T75" fmla="*/ 340 h 614"/>
                <a:gd name="T76" fmla="*/ 64 w 1028"/>
                <a:gd name="T77" fmla="*/ 34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614">
                  <a:moveTo>
                    <a:pt x="64" y="340"/>
                  </a:moveTo>
                  <a:lnTo>
                    <a:pt x="64" y="295"/>
                  </a:lnTo>
                  <a:lnTo>
                    <a:pt x="87" y="245"/>
                  </a:lnTo>
                  <a:lnTo>
                    <a:pt x="131" y="232"/>
                  </a:lnTo>
                  <a:lnTo>
                    <a:pt x="163" y="232"/>
                  </a:lnTo>
                  <a:lnTo>
                    <a:pt x="239" y="251"/>
                  </a:lnTo>
                  <a:lnTo>
                    <a:pt x="308" y="251"/>
                  </a:lnTo>
                  <a:lnTo>
                    <a:pt x="401" y="205"/>
                  </a:lnTo>
                  <a:lnTo>
                    <a:pt x="475" y="156"/>
                  </a:lnTo>
                  <a:lnTo>
                    <a:pt x="553" y="156"/>
                  </a:lnTo>
                  <a:lnTo>
                    <a:pt x="622" y="190"/>
                  </a:lnTo>
                  <a:lnTo>
                    <a:pt x="699" y="251"/>
                  </a:lnTo>
                  <a:lnTo>
                    <a:pt x="743" y="257"/>
                  </a:lnTo>
                  <a:lnTo>
                    <a:pt x="772" y="274"/>
                  </a:lnTo>
                  <a:lnTo>
                    <a:pt x="815" y="340"/>
                  </a:lnTo>
                  <a:lnTo>
                    <a:pt x="823" y="462"/>
                  </a:lnTo>
                  <a:lnTo>
                    <a:pt x="954" y="614"/>
                  </a:lnTo>
                  <a:lnTo>
                    <a:pt x="1028" y="506"/>
                  </a:lnTo>
                  <a:lnTo>
                    <a:pt x="1028" y="431"/>
                  </a:lnTo>
                  <a:lnTo>
                    <a:pt x="969" y="306"/>
                  </a:lnTo>
                  <a:lnTo>
                    <a:pt x="916" y="270"/>
                  </a:lnTo>
                  <a:lnTo>
                    <a:pt x="876" y="181"/>
                  </a:lnTo>
                  <a:lnTo>
                    <a:pt x="766" y="105"/>
                  </a:lnTo>
                  <a:lnTo>
                    <a:pt x="682" y="63"/>
                  </a:lnTo>
                  <a:lnTo>
                    <a:pt x="532" y="32"/>
                  </a:lnTo>
                  <a:lnTo>
                    <a:pt x="429" y="0"/>
                  </a:lnTo>
                  <a:lnTo>
                    <a:pt x="338" y="13"/>
                  </a:lnTo>
                  <a:lnTo>
                    <a:pt x="268" y="55"/>
                  </a:lnTo>
                  <a:lnTo>
                    <a:pt x="217" y="116"/>
                  </a:lnTo>
                  <a:lnTo>
                    <a:pt x="139" y="137"/>
                  </a:lnTo>
                  <a:lnTo>
                    <a:pt x="95" y="144"/>
                  </a:lnTo>
                  <a:lnTo>
                    <a:pt x="74" y="163"/>
                  </a:lnTo>
                  <a:lnTo>
                    <a:pt x="30" y="213"/>
                  </a:lnTo>
                  <a:lnTo>
                    <a:pt x="0" y="251"/>
                  </a:lnTo>
                  <a:lnTo>
                    <a:pt x="0" y="306"/>
                  </a:lnTo>
                  <a:lnTo>
                    <a:pt x="21" y="344"/>
                  </a:lnTo>
                  <a:lnTo>
                    <a:pt x="38" y="319"/>
                  </a:lnTo>
                  <a:lnTo>
                    <a:pt x="64" y="340"/>
                  </a:lnTo>
                  <a:lnTo>
                    <a:pt x="64" y="34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7" name="Freeform 15"/>
            <p:cNvSpPr>
              <a:spLocks/>
            </p:cNvSpPr>
            <p:nvPr/>
          </p:nvSpPr>
          <p:spPr bwMode="auto">
            <a:xfrm>
              <a:off x="2084" y="2571"/>
              <a:ext cx="120" cy="37"/>
            </a:xfrm>
            <a:custGeom>
              <a:avLst/>
              <a:gdLst>
                <a:gd name="T0" fmla="*/ 74 w 240"/>
                <a:gd name="T1" fmla="*/ 34 h 74"/>
                <a:gd name="T2" fmla="*/ 152 w 240"/>
                <a:gd name="T3" fmla="*/ 0 h 74"/>
                <a:gd name="T4" fmla="*/ 240 w 240"/>
                <a:gd name="T5" fmla="*/ 0 h 74"/>
                <a:gd name="T6" fmla="*/ 185 w 240"/>
                <a:gd name="T7" fmla="*/ 34 h 74"/>
                <a:gd name="T8" fmla="*/ 67 w 240"/>
                <a:gd name="T9" fmla="*/ 74 h 74"/>
                <a:gd name="T10" fmla="*/ 0 w 240"/>
                <a:gd name="T11" fmla="*/ 74 h 74"/>
                <a:gd name="T12" fmla="*/ 2 w 240"/>
                <a:gd name="T13" fmla="*/ 61 h 74"/>
                <a:gd name="T14" fmla="*/ 46 w 240"/>
                <a:gd name="T15" fmla="*/ 34 h 74"/>
                <a:gd name="T16" fmla="*/ 74 w 240"/>
                <a:gd name="T17" fmla="*/ 34 h 74"/>
                <a:gd name="T18" fmla="*/ 74 w 240"/>
                <a:gd name="T19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74">
                  <a:moveTo>
                    <a:pt x="74" y="34"/>
                  </a:moveTo>
                  <a:lnTo>
                    <a:pt x="152" y="0"/>
                  </a:lnTo>
                  <a:lnTo>
                    <a:pt x="240" y="0"/>
                  </a:lnTo>
                  <a:lnTo>
                    <a:pt x="185" y="34"/>
                  </a:lnTo>
                  <a:lnTo>
                    <a:pt x="67" y="74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46" y="34"/>
                  </a:lnTo>
                  <a:lnTo>
                    <a:pt x="74" y="3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8" name="Freeform 16"/>
            <p:cNvSpPr>
              <a:spLocks/>
            </p:cNvSpPr>
            <p:nvPr/>
          </p:nvSpPr>
          <p:spPr bwMode="auto">
            <a:xfrm>
              <a:off x="2104" y="2288"/>
              <a:ext cx="109" cy="48"/>
            </a:xfrm>
            <a:custGeom>
              <a:avLst/>
              <a:gdLst>
                <a:gd name="T0" fmla="*/ 6 w 219"/>
                <a:gd name="T1" fmla="*/ 97 h 97"/>
                <a:gd name="T2" fmla="*/ 0 w 219"/>
                <a:gd name="T3" fmla="*/ 85 h 97"/>
                <a:gd name="T4" fmla="*/ 48 w 219"/>
                <a:gd name="T5" fmla="*/ 22 h 97"/>
                <a:gd name="T6" fmla="*/ 101 w 219"/>
                <a:gd name="T7" fmla="*/ 22 h 97"/>
                <a:gd name="T8" fmla="*/ 145 w 219"/>
                <a:gd name="T9" fmla="*/ 0 h 97"/>
                <a:gd name="T10" fmla="*/ 200 w 219"/>
                <a:gd name="T11" fmla="*/ 0 h 97"/>
                <a:gd name="T12" fmla="*/ 219 w 219"/>
                <a:gd name="T13" fmla="*/ 7 h 97"/>
                <a:gd name="T14" fmla="*/ 188 w 219"/>
                <a:gd name="T15" fmla="*/ 7 h 97"/>
                <a:gd name="T16" fmla="*/ 154 w 219"/>
                <a:gd name="T17" fmla="*/ 22 h 97"/>
                <a:gd name="T18" fmla="*/ 116 w 219"/>
                <a:gd name="T19" fmla="*/ 66 h 97"/>
                <a:gd name="T20" fmla="*/ 91 w 219"/>
                <a:gd name="T21" fmla="*/ 78 h 97"/>
                <a:gd name="T22" fmla="*/ 52 w 219"/>
                <a:gd name="T23" fmla="*/ 78 h 97"/>
                <a:gd name="T24" fmla="*/ 25 w 219"/>
                <a:gd name="T25" fmla="*/ 89 h 97"/>
                <a:gd name="T26" fmla="*/ 6 w 219"/>
                <a:gd name="T27" fmla="*/ 97 h 97"/>
                <a:gd name="T28" fmla="*/ 6 w 219"/>
                <a:gd name="T2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97">
                  <a:moveTo>
                    <a:pt x="6" y="97"/>
                  </a:moveTo>
                  <a:lnTo>
                    <a:pt x="0" y="85"/>
                  </a:lnTo>
                  <a:lnTo>
                    <a:pt x="48" y="22"/>
                  </a:lnTo>
                  <a:lnTo>
                    <a:pt x="101" y="22"/>
                  </a:lnTo>
                  <a:lnTo>
                    <a:pt x="145" y="0"/>
                  </a:lnTo>
                  <a:lnTo>
                    <a:pt x="200" y="0"/>
                  </a:lnTo>
                  <a:lnTo>
                    <a:pt x="219" y="7"/>
                  </a:lnTo>
                  <a:lnTo>
                    <a:pt x="188" y="7"/>
                  </a:lnTo>
                  <a:lnTo>
                    <a:pt x="154" y="22"/>
                  </a:lnTo>
                  <a:lnTo>
                    <a:pt x="116" y="66"/>
                  </a:lnTo>
                  <a:lnTo>
                    <a:pt x="91" y="78"/>
                  </a:lnTo>
                  <a:lnTo>
                    <a:pt x="52" y="78"/>
                  </a:lnTo>
                  <a:lnTo>
                    <a:pt x="25" y="89"/>
                  </a:lnTo>
                  <a:lnTo>
                    <a:pt x="6" y="97"/>
                  </a:lnTo>
                  <a:lnTo>
                    <a:pt x="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9" name="Freeform 17"/>
            <p:cNvSpPr>
              <a:spLocks/>
            </p:cNvSpPr>
            <p:nvPr/>
          </p:nvSpPr>
          <p:spPr bwMode="auto">
            <a:xfrm>
              <a:off x="1935" y="2358"/>
              <a:ext cx="84" cy="33"/>
            </a:xfrm>
            <a:custGeom>
              <a:avLst/>
              <a:gdLst>
                <a:gd name="T0" fmla="*/ 167 w 167"/>
                <a:gd name="T1" fmla="*/ 38 h 67"/>
                <a:gd name="T2" fmla="*/ 102 w 167"/>
                <a:gd name="T3" fmla="*/ 57 h 67"/>
                <a:gd name="T4" fmla="*/ 53 w 167"/>
                <a:gd name="T5" fmla="*/ 52 h 67"/>
                <a:gd name="T6" fmla="*/ 2 w 167"/>
                <a:gd name="T7" fmla="*/ 67 h 67"/>
                <a:gd name="T8" fmla="*/ 0 w 167"/>
                <a:gd name="T9" fmla="*/ 67 h 67"/>
                <a:gd name="T10" fmla="*/ 17 w 167"/>
                <a:gd name="T11" fmla="*/ 27 h 67"/>
                <a:gd name="T12" fmla="*/ 61 w 167"/>
                <a:gd name="T13" fmla="*/ 0 h 67"/>
                <a:gd name="T14" fmla="*/ 102 w 167"/>
                <a:gd name="T15" fmla="*/ 21 h 67"/>
                <a:gd name="T16" fmla="*/ 148 w 167"/>
                <a:gd name="T17" fmla="*/ 21 h 67"/>
                <a:gd name="T18" fmla="*/ 167 w 167"/>
                <a:gd name="T19" fmla="*/ 38 h 67"/>
                <a:gd name="T20" fmla="*/ 167 w 167"/>
                <a:gd name="T21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67">
                  <a:moveTo>
                    <a:pt x="167" y="38"/>
                  </a:moveTo>
                  <a:lnTo>
                    <a:pt x="102" y="57"/>
                  </a:lnTo>
                  <a:lnTo>
                    <a:pt x="53" y="52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17" y="27"/>
                  </a:lnTo>
                  <a:lnTo>
                    <a:pt x="61" y="0"/>
                  </a:lnTo>
                  <a:lnTo>
                    <a:pt x="102" y="21"/>
                  </a:lnTo>
                  <a:lnTo>
                    <a:pt x="148" y="21"/>
                  </a:lnTo>
                  <a:lnTo>
                    <a:pt x="167" y="38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0" name="Freeform 18"/>
            <p:cNvSpPr>
              <a:spLocks/>
            </p:cNvSpPr>
            <p:nvPr/>
          </p:nvSpPr>
          <p:spPr bwMode="auto">
            <a:xfrm>
              <a:off x="1866" y="2217"/>
              <a:ext cx="384" cy="563"/>
            </a:xfrm>
            <a:custGeom>
              <a:avLst/>
              <a:gdLst>
                <a:gd name="T0" fmla="*/ 258 w 768"/>
                <a:gd name="T1" fmla="*/ 371 h 1125"/>
                <a:gd name="T2" fmla="*/ 249 w 768"/>
                <a:gd name="T3" fmla="*/ 395 h 1125"/>
                <a:gd name="T4" fmla="*/ 310 w 768"/>
                <a:gd name="T5" fmla="*/ 376 h 1125"/>
                <a:gd name="T6" fmla="*/ 310 w 768"/>
                <a:gd name="T7" fmla="*/ 422 h 1125"/>
                <a:gd name="T8" fmla="*/ 281 w 768"/>
                <a:gd name="T9" fmla="*/ 441 h 1125"/>
                <a:gd name="T10" fmla="*/ 260 w 768"/>
                <a:gd name="T11" fmla="*/ 441 h 1125"/>
                <a:gd name="T12" fmla="*/ 239 w 768"/>
                <a:gd name="T13" fmla="*/ 407 h 1125"/>
                <a:gd name="T14" fmla="*/ 224 w 768"/>
                <a:gd name="T15" fmla="*/ 407 h 1125"/>
                <a:gd name="T16" fmla="*/ 203 w 768"/>
                <a:gd name="T17" fmla="*/ 475 h 1125"/>
                <a:gd name="T18" fmla="*/ 165 w 768"/>
                <a:gd name="T19" fmla="*/ 466 h 1125"/>
                <a:gd name="T20" fmla="*/ 198 w 768"/>
                <a:gd name="T21" fmla="*/ 540 h 1125"/>
                <a:gd name="T22" fmla="*/ 243 w 768"/>
                <a:gd name="T23" fmla="*/ 715 h 1125"/>
                <a:gd name="T24" fmla="*/ 285 w 768"/>
                <a:gd name="T25" fmla="*/ 774 h 1125"/>
                <a:gd name="T26" fmla="*/ 260 w 768"/>
                <a:gd name="T27" fmla="*/ 779 h 1125"/>
                <a:gd name="T28" fmla="*/ 296 w 768"/>
                <a:gd name="T29" fmla="*/ 888 h 1125"/>
                <a:gd name="T30" fmla="*/ 346 w 768"/>
                <a:gd name="T31" fmla="*/ 947 h 1125"/>
                <a:gd name="T32" fmla="*/ 390 w 768"/>
                <a:gd name="T33" fmla="*/ 947 h 1125"/>
                <a:gd name="T34" fmla="*/ 397 w 768"/>
                <a:gd name="T35" fmla="*/ 907 h 1125"/>
                <a:gd name="T36" fmla="*/ 397 w 768"/>
                <a:gd name="T37" fmla="*/ 812 h 1125"/>
                <a:gd name="T38" fmla="*/ 409 w 768"/>
                <a:gd name="T39" fmla="*/ 929 h 1125"/>
                <a:gd name="T40" fmla="*/ 460 w 768"/>
                <a:gd name="T41" fmla="*/ 1007 h 1125"/>
                <a:gd name="T42" fmla="*/ 530 w 768"/>
                <a:gd name="T43" fmla="*/ 1064 h 1125"/>
                <a:gd name="T44" fmla="*/ 580 w 768"/>
                <a:gd name="T45" fmla="*/ 1070 h 1125"/>
                <a:gd name="T46" fmla="*/ 694 w 768"/>
                <a:gd name="T47" fmla="*/ 1051 h 1125"/>
                <a:gd name="T48" fmla="*/ 745 w 768"/>
                <a:gd name="T49" fmla="*/ 1004 h 1125"/>
                <a:gd name="T50" fmla="*/ 768 w 768"/>
                <a:gd name="T51" fmla="*/ 948 h 1125"/>
                <a:gd name="T52" fmla="*/ 734 w 768"/>
                <a:gd name="T53" fmla="*/ 1028 h 1125"/>
                <a:gd name="T54" fmla="*/ 698 w 768"/>
                <a:gd name="T55" fmla="*/ 1070 h 1125"/>
                <a:gd name="T56" fmla="*/ 734 w 768"/>
                <a:gd name="T57" fmla="*/ 1070 h 1125"/>
                <a:gd name="T58" fmla="*/ 671 w 768"/>
                <a:gd name="T59" fmla="*/ 1093 h 1125"/>
                <a:gd name="T60" fmla="*/ 612 w 768"/>
                <a:gd name="T61" fmla="*/ 1093 h 1125"/>
                <a:gd name="T62" fmla="*/ 675 w 768"/>
                <a:gd name="T63" fmla="*/ 1125 h 1125"/>
                <a:gd name="T64" fmla="*/ 633 w 768"/>
                <a:gd name="T65" fmla="*/ 1125 h 1125"/>
                <a:gd name="T66" fmla="*/ 540 w 768"/>
                <a:gd name="T67" fmla="*/ 1082 h 1125"/>
                <a:gd name="T68" fmla="*/ 481 w 768"/>
                <a:gd name="T69" fmla="*/ 1074 h 1125"/>
                <a:gd name="T70" fmla="*/ 435 w 768"/>
                <a:gd name="T71" fmla="*/ 1040 h 1125"/>
                <a:gd name="T72" fmla="*/ 346 w 768"/>
                <a:gd name="T73" fmla="*/ 994 h 1125"/>
                <a:gd name="T74" fmla="*/ 291 w 768"/>
                <a:gd name="T75" fmla="*/ 929 h 1125"/>
                <a:gd name="T76" fmla="*/ 251 w 768"/>
                <a:gd name="T77" fmla="*/ 840 h 1125"/>
                <a:gd name="T78" fmla="*/ 186 w 768"/>
                <a:gd name="T79" fmla="*/ 620 h 1125"/>
                <a:gd name="T80" fmla="*/ 154 w 768"/>
                <a:gd name="T81" fmla="*/ 479 h 1125"/>
                <a:gd name="T82" fmla="*/ 101 w 768"/>
                <a:gd name="T83" fmla="*/ 450 h 1125"/>
                <a:gd name="T84" fmla="*/ 89 w 768"/>
                <a:gd name="T85" fmla="*/ 454 h 1125"/>
                <a:gd name="T86" fmla="*/ 38 w 768"/>
                <a:gd name="T87" fmla="*/ 414 h 1125"/>
                <a:gd name="T88" fmla="*/ 13 w 768"/>
                <a:gd name="T89" fmla="*/ 348 h 1125"/>
                <a:gd name="T90" fmla="*/ 0 w 768"/>
                <a:gd name="T91" fmla="*/ 272 h 1125"/>
                <a:gd name="T92" fmla="*/ 7 w 768"/>
                <a:gd name="T93" fmla="*/ 154 h 1125"/>
                <a:gd name="T94" fmla="*/ 49 w 768"/>
                <a:gd name="T95" fmla="*/ 25 h 1125"/>
                <a:gd name="T96" fmla="*/ 51 w 768"/>
                <a:gd name="T97" fmla="*/ 0 h 1125"/>
                <a:gd name="T98" fmla="*/ 63 w 768"/>
                <a:gd name="T99" fmla="*/ 74 h 1125"/>
                <a:gd name="T100" fmla="*/ 61 w 768"/>
                <a:gd name="T101" fmla="*/ 154 h 1125"/>
                <a:gd name="T102" fmla="*/ 84 w 768"/>
                <a:gd name="T103" fmla="*/ 222 h 1125"/>
                <a:gd name="T104" fmla="*/ 114 w 768"/>
                <a:gd name="T105" fmla="*/ 295 h 1125"/>
                <a:gd name="T106" fmla="*/ 125 w 768"/>
                <a:gd name="T107" fmla="*/ 363 h 1125"/>
                <a:gd name="T108" fmla="*/ 133 w 768"/>
                <a:gd name="T109" fmla="*/ 371 h 1125"/>
                <a:gd name="T110" fmla="*/ 173 w 768"/>
                <a:gd name="T111" fmla="*/ 348 h 1125"/>
                <a:gd name="T112" fmla="*/ 217 w 768"/>
                <a:gd name="T113" fmla="*/ 348 h 1125"/>
                <a:gd name="T114" fmla="*/ 167 w 768"/>
                <a:gd name="T115" fmla="*/ 386 h 1125"/>
                <a:gd name="T116" fmla="*/ 203 w 768"/>
                <a:gd name="T117" fmla="*/ 414 h 1125"/>
                <a:gd name="T118" fmla="*/ 239 w 768"/>
                <a:gd name="T119" fmla="*/ 386 h 1125"/>
                <a:gd name="T120" fmla="*/ 258 w 768"/>
                <a:gd name="T121" fmla="*/ 371 h 1125"/>
                <a:gd name="T122" fmla="*/ 258 w 768"/>
                <a:gd name="T123" fmla="*/ 371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8" h="1125">
                  <a:moveTo>
                    <a:pt x="258" y="371"/>
                  </a:moveTo>
                  <a:lnTo>
                    <a:pt x="249" y="395"/>
                  </a:lnTo>
                  <a:lnTo>
                    <a:pt x="310" y="376"/>
                  </a:lnTo>
                  <a:lnTo>
                    <a:pt x="310" y="422"/>
                  </a:lnTo>
                  <a:lnTo>
                    <a:pt x="281" y="441"/>
                  </a:lnTo>
                  <a:lnTo>
                    <a:pt x="260" y="441"/>
                  </a:lnTo>
                  <a:lnTo>
                    <a:pt x="239" y="407"/>
                  </a:lnTo>
                  <a:lnTo>
                    <a:pt x="224" y="407"/>
                  </a:lnTo>
                  <a:lnTo>
                    <a:pt x="203" y="475"/>
                  </a:lnTo>
                  <a:lnTo>
                    <a:pt x="165" y="466"/>
                  </a:lnTo>
                  <a:lnTo>
                    <a:pt x="198" y="540"/>
                  </a:lnTo>
                  <a:lnTo>
                    <a:pt x="243" y="715"/>
                  </a:lnTo>
                  <a:lnTo>
                    <a:pt x="285" y="774"/>
                  </a:lnTo>
                  <a:lnTo>
                    <a:pt x="260" y="779"/>
                  </a:lnTo>
                  <a:lnTo>
                    <a:pt x="296" y="888"/>
                  </a:lnTo>
                  <a:lnTo>
                    <a:pt x="346" y="947"/>
                  </a:lnTo>
                  <a:lnTo>
                    <a:pt x="390" y="947"/>
                  </a:lnTo>
                  <a:lnTo>
                    <a:pt x="397" y="907"/>
                  </a:lnTo>
                  <a:lnTo>
                    <a:pt x="397" y="812"/>
                  </a:lnTo>
                  <a:lnTo>
                    <a:pt x="409" y="929"/>
                  </a:lnTo>
                  <a:lnTo>
                    <a:pt x="460" y="1007"/>
                  </a:lnTo>
                  <a:lnTo>
                    <a:pt x="530" y="1064"/>
                  </a:lnTo>
                  <a:lnTo>
                    <a:pt x="580" y="1070"/>
                  </a:lnTo>
                  <a:lnTo>
                    <a:pt x="694" y="1051"/>
                  </a:lnTo>
                  <a:lnTo>
                    <a:pt x="745" y="1004"/>
                  </a:lnTo>
                  <a:lnTo>
                    <a:pt x="768" y="948"/>
                  </a:lnTo>
                  <a:lnTo>
                    <a:pt x="734" y="1028"/>
                  </a:lnTo>
                  <a:lnTo>
                    <a:pt x="698" y="1070"/>
                  </a:lnTo>
                  <a:lnTo>
                    <a:pt x="734" y="1070"/>
                  </a:lnTo>
                  <a:lnTo>
                    <a:pt x="671" y="1093"/>
                  </a:lnTo>
                  <a:lnTo>
                    <a:pt x="612" y="1093"/>
                  </a:lnTo>
                  <a:lnTo>
                    <a:pt x="675" y="1125"/>
                  </a:lnTo>
                  <a:lnTo>
                    <a:pt x="633" y="1125"/>
                  </a:lnTo>
                  <a:lnTo>
                    <a:pt x="540" y="1082"/>
                  </a:lnTo>
                  <a:lnTo>
                    <a:pt x="481" y="1074"/>
                  </a:lnTo>
                  <a:lnTo>
                    <a:pt x="435" y="1040"/>
                  </a:lnTo>
                  <a:lnTo>
                    <a:pt x="346" y="994"/>
                  </a:lnTo>
                  <a:lnTo>
                    <a:pt x="291" y="929"/>
                  </a:lnTo>
                  <a:lnTo>
                    <a:pt x="251" y="840"/>
                  </a:lnTo>
                  <a:lnTo>
                    <a:pt x="186" y="620"/>
                  </a:lnTo>
                  <a:lnTo>
                    <a:pt x="154" y="479"/>
                  </a:lnTo>
                  <a:lnTo>
                    <a:pt x="101" y="450"/>
                  </a:lnTo>
                  <a:lnTo>
                    <a:pt x="89" y="454"/>
                  </a:lnTo>
                  <a:lnTo>
                    <a:pt x="38" y="414"/>
                  </a:lnTo>
                  <a:lnTo>
                    <a:pt x="13" y="348"/>
                  </a:lnTo>
                  <a:lnTo>
                    <a:pt x="0" y="272"/>
                  </a:lnTo>
                  <a:lnTo>
                    <a:pt x="7" y="154"/>
                  </a:lnTo>
                  <a:lnTo>
                    <a:pt x="49" y="25"/>
                  </a:lnTo>
                  <a:lnTo>
                    <a:pt x="51" y="0"/>
                  </a:lnTo>
                  <a:lnTo>
                    <a:pt x="63" y="74"/>
                  </a:lnTo>
                  <a:lnTo>
                    <a:pt x="61" y="154"/>
                  </a:lnTo>
                  <a:lnTo>
                    <a:pt x="84" y="222"/>
                  </a:lnTo>
                  <a:lnTo>
                    <a:pt x="114" y="295"/>
                  </a:lnTo>
                  <a:lnTo>
                    <a:pt x="125" y="363"/>
                  </a:lnTo>
                  <a:lnTo>
                    <a:pt x="133" y="371"/>
                  </a:lnTo>
                  <a:lnTo>
                    <a:pt x="173" y="348"/>
                  </a:lnTo>
                  <a:lnTo>
                    <a:pt x="217" y="348"/>
                  </a:lnTo>
                  <a:lnTo>
                    <a:pt x="167" y="386"/>
                  </a:lnTo>
                  <a:lnTo>
                    <a:pt x="203" y="414"/>
                  </a:lnTo>
                  <a:lnTo>
                    <a:pt x="239" y="386"/>
                  </a:lnTo>
                  <a:lnTo>
                    <a:pt x="258" y="371"/>
                  </a:lnTo>
                  <a:lnTo>
                    <a:pt x="258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1" name="Freeform 19"/>
            <p:cNvSpPr>
              <a:spLocks/>
            </p:cNvSpPr>
            <p:nvPr/>
          </p:nvSpPr>
          <p:spPr bwMode="auto">
            <a:xfrm>
              <a:off x="2009" y="2364"/>
              <a:ext cx="138" cy="262"/>
            </a:xfrm>
            <a:custGeom>
              <a:avLst/>
              <a:gdLst>
                <a:gd name="T0" fmla="*/ 0 w 276"/>
                <a:gd name="T1" fmla="*/ 51 h 524"/>
                <a:gd name="T2" fmla="*/ 48 w 276"/>
                <a:gd name="T3" fmla="*/ 68 h 524"/>
                <a:gd name="T4" fmla="*/ 57 w 276"/>
                <a:gd name="T5" fmla="*/ 78 h 524"/>
                <a:gd name="T6" fmla="*/ 29 w 276"/>
                <a:gd name="T7" fmla="*/ 78 h 524"/>
                <a:gd name="T8" fmla="*/ 25 w 276"/>
                <a:gd name="T9" fmla="*/ 97 h 524"/>
                <a:gd name="T10" fmla="*/ 51 w 276"/>
                <a:gd name="T11" fmla="*/ 114 h 524"/>
                <a:gd name="T12" fmla="*/ 36 w 276"/>
                <a:gd name="T13" fmla="*/ 178 h 524"/>
                <a:gd name="T14" fmla="*/ 69 w 276"/>
                <a:gd name="T15" fmla="*/ 148 h 524"/>
                <a:gd name="T16" fmla="*/ 69 w 276"/>
                <a:gd name="T17" fmla="*/ 93 h 524"/>
                <a:gd name="T18" fmla="*/ 84 w 276"/>
                <a:gd name="T19" fmla="*/ 110 h 524"/>
                <a:gd name="T20" fmla="*/ 84 w 276"/>
                <a:gd name="T21" fmla="*/ 148 h 524"/>
                <a:gd name="T22" fmla="*/ 91 w 276"/>
                <a:gd name="T23" fmla="*/ 178 h 524"/>
                <a:gd name="T24" fmla="*/ 69 w 276"/>
                <a:gd name="T25" fmla="*/ 311 h 524"/>
                <a:gd name="T26" fmla="*/ 11 w 276"/>
                <a:gd name="T27" fmla="*/ 355 h 524"/>
                <a:gd name="T28" fmla="*/ 74 w 276"/>
                <a:gd name="T29" fmla="*/ 321 h 524"/>
                <a:gd name="T30" fmla="*/ 74 w 276"/>
                <a:gd name="T31" fmla="*/ 386 h 524"/>
                <a:gd name="T32" fmla="*/ 69 w 276"/>
                <a:gd name="T33" fmla="*/ 443 h 524"/>
                <a:gd name="T34" fmla="*/ 70 w 276"/>
                <a:gd name="T35" fmla="*/ 503 h 524"/>
                <a:gd name="T36" fmla="*/ 84 w 276"/>
                <a:gd name="T37" fmla="*/ 524 h 524"/>
                <a:gd name="T38" fmla="*/ 91 w 276"/>
                <a:gd name="T39" fmla="*/ 469 h 524"/>
                <a:gd name="T40" fmla="*/ 124 w 276"/>
                <a:gd name="T41" fmla="*/ 422 h 524"/>
                <a:gd name="T42" fmla="*/ 160 w 276"/>
                <a:gd name="T43" fmla="*/ 355 h 524"/>
                <a:gd name="T44" fmla="*/ 188 w 276"/>
                <a:gd name="T45" fmla="*/ 355 h 524"/>
                <a:gd name="T46" fmla="*/ 228 w 276"/>
                <a:gd name="T47" fmla="*/ 311 h 524"/>
                <a:gd name="T48" fmla="*/ 264 w 276"/>
                <a:gd name="T49" fmla="*/ 292 h 524"/>
                <a:gd name="T50" fmla="*/ 276 w 276"/>
                <a:gd name="T51" fmla="*/ 264 h 524"/>
                <a:gd name="T52" fmla="*/ 242 w 276"/>
                <a:gd name="T53" fmla="*/ 275 h 524"/>
                <a:gd name="T54" fmla="*/ 217 w 276"/>
                <a:gd name="T55" fmla="*/ 311 h 524"/>
                <a:gd name="T56" fmla="*/ 183 w 276"/>
                <a:gd name="T57" fmla="*/ 340 h 524"/>
                <a:gd name="T58" fmla="*/ 152 w 276"/>
                <a:gd name="T59" fmla="*/ 346 h 524"/>
                <a:gd name="T60" fmla="*/ 124 w 276"/>
                <a:gd name="T61" fmla="*/ 336 h 524"/>
                <a:gd name="T62" fmla="*/ 101 w 276"/>
                <a:gd name="T63" fmla="*/ 315 h 524"/>
                <a:gd name="T64" fmla="*/ 97 w 276"/>
                <a:gd name="T65" fmla="*/ 289 h 524"/>
                <a:gd name="T66" fmla="*/ 108 w 276"/>
                <a:gd name="T67" fmla="*/ 224 h 524"/>
                <a:gd name="T68" fmla="*/ 108 w 276"/>
                <a:gd name="T69" fmla="*/ 157 h 524"/>
                <a:gd name="T70" fmla="*/ 93 w 276"/>
                <a:gd name="T71" fmla="*/ 102 h 524"/>
                <a:gd name="T72" fmla="*/ 108 w 276"/>
                <a:gd name="T73" fmla="*/ 87 h 524"/>
                <a:gd name="T74" fmla="*/ 88 w 276"/>
                <a:gd name="T75" fmla="*/ 68 h 524"/>
                <a:gd name="T76" fmla="*/ 91 w 276"/>
                <a:gd name="T77" fmla="*/ 0 h 524"/>
                <a:gd name="T78" fmla="*/ 70 w 276"/>
                <a:gd name="T79" fmla="*/ 62 h 524"/>
                <a:gd name="T80" fmla="*/ 36 w 276"/>
                <a:gd name="T81" fmla="*/ 51 h 524"/>
                <a:gd name="T82" fmla="*/ 0 w 276"/>
                <a:gd name="T83" fmla="*/ 51 h 524"/>
                <a:gd name="T84" fmla="*/ 0 w 276"/>
                <a:gd name="T85" fmla="*/ 5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6" h="524">
                  <a:moveTo>
                    <a:pt x="0" y="51"/>
                  </a:moveTo>
                  <a:lnTo>
                    <a:pt x="48" y="68"/>
                  </a:lnTo>
                  <a:lnTo>
                    <a:pt x="57" y="78"/>
                  </a:lnTo>
                  <a:lnTo>
                    <a:pt x="29" y="78"/>
                  </a:lnTo>
                  <a:lnTo>
                    <a:pt x="25" y="97"/>
                  </a:lnTo>
                  <a:lnTo>
                    <a:pt x="51" y="114"/>
                  </a:lnTo>
                  <a:lnTo>
                    <a:pt x="36" y="178"/>
                  </a:lnTo>
                  <a:lnTo>
                    <a:pt x="69" y="148"/>
                  </a:lnTo>
                  <a:lnTo>
                    <a:pt x="69" y="93"/>
                  </a:lnTo>
                  <a:lnTo>
                    <a:pt x="84" y="110"/>
                  </a:lnTo>
                  <a:lnTo>
                    <a:pt x="84" y="148"/>
                  </a:lnTo>
                  <a:lnTo>
                    <a:pt x="91" y="178"/>
                  </a:lnTo>
                  <a:lnTo>
                    <a:pt x="69" y="311"/>
                  </a:lnTo>
                  <a:lnTo>
                    <a:pt x="11" y="355"/>
                  </a:lnTo>
                  <a:lnTo>
                    <a:pt x="74" y="321"/>
                  </a:lnTo>
                  <a:lnTo>
                    <a:pt x="74" y="386"/>
                  </a:lnTo>
                  <a:lnTo>
                    <a:pt x="69" y="443"/>
                  </a:lnTo>
                  <a:lnTo>
                    <a:pt x="70" y="503"/>
                  </a:lnTo>
                  <a:lnTo>
                    <a:pt x="84" y="524"/>
                  </a:lnTo>
                  <a:lnTo>
                    <a:pt x="91" y="469"/>
                  </a:lnTo>
                  <a:lnTo>
                    <a:pt x="124" y="422"/>
                  </a:lnTo>
                  <a:lnTo>
                    <a:pt x="160" y="355"/>
                  </a:lnTo>
                  <a:lnTo>
                    <a:pt x="188" y="355"/>
                  </a:lnTo>
                  <a:lnTo>
                    <a:pt x="228" y="311"/>
                  </a:lnTo>
                  <a:lnTo>
                    <a:pt x="264" y="292"/>
                  </a:lnTo>
                  <a:lnTo>
                    <a:pt x="276" y="264"/>
                  </a:lnTo>
                  <a:lnTo>
                    <a:pt x="242" y="275"/>
                  </a:lnTo>
                  <a:lnTo>
                    <a:pt x="217" y="311"/>
                  </a:lnTo>
                  <a:lnTo>
                    <a:pt x="183" y="340"/>
                  </a:lnTo>
                  <a:lnTo>
                    <a:pt x="152" y="346"/>
                  </a:lnTo>
                  <a:lnTo>
                    <a:pt x="124" y="336"/>
                  </a:lnTo>
                  <a:lnTo>
                    <a:pt x="101" y="315"/>
                  </a:lnTo>
                  <a:lnTo>
                    <a:pt x="97" y="289"/>
                  </a:lnTo>
                  <a:lnTo>
                    <a:pt x="108" y="224"/>
                  </a:lnTo>
                  <a:lnTo>
                    <a:pt x="108" y="157"/>
                  </a:lnTo>
                  <a:lnTo>
                    <a:pt x="93" y="102"/>
                  </a:lnTo>
                  <a:lnTo>
                    <a:pt x="108" y="87"/>
                  </a:lnTo>
                  <a:lnTo>
                    <a:pt x="88" y="68"/>
                  </a:lnTo>
                  <a:lnTo>
                    <a:pt x="91" y="0"/>
                  </a:lnTo>
                  <a:lnTo>
                    <a:pt x="70" y="62"/>
                  </a:lnTo>
                  <a:lnTo>
                    <a:pt x="36" y="51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2" name="Freeform 20"/>
            <p:cNvSpPr>
              <a:spLocks/>
            </p:cNvSpPr>
            <p:nvPr/>
          </p:nvSpPr>
          <p:spPr bwMode="auto">
            <a:xfrm>
              <a:off x="2071" y="2546"/>
              <a:ext cx="201" cy="73"/>
            </a:xfrm>
            <a:custGeom>
              <a:avLst/>
              <a:gdLst>
                <a:gd name="T0" fmla="*/ 0 w 403"/>
                <a:gd name="T1" fmla="*/ 131 h 146"/>
                <a:gd name="T2" fmla="*/ 17 w 403"/>
                <a:gd name="T3" fmla="*/ 100 h 146"/>
                <a:gd name="T4" fmla="*/ 59 w 403"/>
                <a:gd name="T5" fmla="*/ 68 h 146"/>
                <a:gd name="T6" fmla="*/ 60 w 403"/>
                <a:gd name="T7" fmla="*/ 76 h 146"/>
                <a:gd name="T8" fmla="*/ 99 w 403"/>
                <a:gd name="T9" fmla="*/ 78 h 146"/>
                <a:gd name="T10" fmla="*/ 51 w 403"/>
                <a:gd name="T11" fmla="*/ 95 h 146"/>
                <a:gd name="T12" fmla="*/ 28 w 403"/>
                <a:gd name="T13" fmla="*/ 116 h 146"/>
                <a:gd name="T14" fmla="*/ 36 w 403"/>
                <a:gd name="T15" fmla="*/ 123 h 146"/>
                <a:gd name="T16" fmla="*/ 80 w 403"/>
                <a:gd name="T17" fmla="*/ 123 h 146"/>
                <a:gd name="T18" fmla="*/ 190 w 403"/>
                <a:gd name="T19" fmla="*/ 87 h 146"/>
                <a:gd name="T20" fmla="*/ 249 w 403"/>
                <a:gd name="T21" fmla="*/ 57 h 146"/>
                <a:gd name="T22" fmla="*/ 281 w 403"/>
                <a:gd name="T23" fmla="*/ 38 h 146"/>
                <a:gd name="T24" fmla="*/ 325 w 403"/>
                <a:gd name="T25" fmla="*/ 57 h 146"/>
                <a:gd name="T26" fmla="*/ 344 w 403"/>
                <a:gd name="T27" fmla="*/ 0 h 146"/>
                <a:gd name="T28" fmla="*/ 403 w 403"/>
                <a:gd name="T29" fmla="*/ 110 h 146"/>
                <a:gd name="T30" fmla="*/ 367 w 403"/>
                <a:gd name="T31" fmla="*/ 116 h 146"/>
                <a:gd name="T32" fmla="*/ 296 w 403"/>
                <a:gd name="T33" fmla="*/ 59 h 146"/>
                <a:gd name="T34" fmla="*/ 190 w 403"/>
                <a:gd name="T35" fmla="*/ 117 h 146"/>
                <a:gd name="T36" fmla="*/ 91 w 403"/>
                <a:gd name="T37" fmla="*/ 146 h 146"/>
                <a:gd name="T38" fmla="*/ 43 w 403"/>
                <a:gd name="T39" fmla="*/ 138 h 146"/>
                <a:gd name="T40" fmla="*/ 13 w 403"/>
                <a:gd name="T41" fmla="*/ 138 h 146"/>
                <a:gd name="T42" fmla="*/ 0 w 403"/>
                <a:gd name="T43" fmla="*/ 131 h 146"/>
                <a:gd name="T44" fmla="*/ 0 w 403"/>
                <a:gd name="T45" fmla="*/ 1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3" h="146">
                  <a:moveTo>
                    <a:pt x="0" y="131"/>
                  </a:moveTo>
                  <a:lnTo>
                    <a:pt x="17" y="100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99" y="78"/>
                  </a:lnTo>
                  <a:lnTo>
                    <a:pt x="51" y="95"/>
                  </a:lnTo>
                  <a:lnTo>
                    <a:pt x="28" y="116"/>
                  </a:lnTo>
                  <a:lnTo>
                    <a:pt x="36" y="123"/>
                  </a:lnTo>
                  <a:lnTo>
                    <a:pt x="80" y="123"/>
                  </a:lnTo>
                  <a:lnTo>
                    <a:pt x="190" y="87"/>
                  </a:lnTo>
                  <a:lnTo>
                    <a:pt x="249" y="57"/>
                  </a:lnTo>
                  <a:lnTo>
                    <a:pt x="281" y="38"/>
                  </a:lnTo>
                  <a:lnTo>
                    <a:pt x="325" y="57"/>
                  </a:lnTo>
                  <a:lnTo>
                    <a:pt x="344" y="0"/>
                  </a:lnTo>
                  <a:lnTo>
                    <a:pt x="403" y="110"/>
                  </a:lnTo>
                  <a:lnTo>
                    <a:pt x="367" y="116"/>
                  </a:lnTo>
                  <a:lnTo>
                    <a:pt x="296" y="59"/>
                  </a:lnTo>
                  <a:lnTo>
                    <a:pt x="190" y="117"/>
                  </a:lnTo>
                  <a:lnTo>
                    <a:pt x="91" y="146"/>
                  </a:lnTo>
                  <a:lnTo>
                    <a:pt x="43" y="138"/>
                  </a:lnTo>
                  <a:lnTo>
                    <a:pt x="13" y="138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3" name="Freeform 21"/>
            <p:cNvSpPr>
              <a:spLocks/>
            </p:cNvSpPr>
            <p:nvPr/>
          </p:nvSpPr>
          <p:spPr bwMode="auto">
            <a:xfrm>
              <a:off x="2120" y="2641"/>
              <a:ext cx="59" cy="13"/>
            </a:xfrm>
            <a:custGeom>
              <a:avLst/>
              <a:gdLst>
                <a:gd name="T0" fmla="*/ 0 w 117"/>
                <a:gd name="T1" fmla="*/ 17 h 24"/>
                <a:gd name="T2" fmla="*/ 32 w 117"/>
                <a:gd name="T3" fmla="*/ 24 h 24"/>
                <a:gd name="T4" fmla="*/ 68 w 117"/>
                <a:gd name="T5" fmla="*/ 24 h 24"/>
                <a:gd name="T6" fmla="*/ 117 w 117"/>
                <a:gd name="T7" fmla="*/ 0 h 24"/>
                <a:gd name="T8" fmla="*/ 91 w 117"/>
                <a:gd name="T9" fmla="*/ 0 h 24"/>
                <a:gd name="T10" fmla="*/ 0 w 117"/>
                <a:gd name="T11" fmla="*/ 17 h 24"/>
                <a:gd name="T12" fmla="*/ 0 w 117"/>
                <a:gd name="T1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4">
                  <a:moveTo>
                    <a:pt x="0" y="17"/>
                  </a:moveTo>
                  <a:lnTo>
                    <a:pt x="32" y="24"/>
                  </a:lnTo>
                  <a:lnTo>
                    <a:pt x="68" y="24"/>
                  </a:lnTo>
                  <a:lnTo>
                    <a:pt x="117" y="0"/>
                  </a:lnTo>
                  <a:lnTo>
                    <a:pt x="91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4" name="Freeform 22"/>
            <p:cNvSpPr>
              <a:spLocks/>
            </p:cNvSpPr>
            <p:nvPr/>
          </p:nvSpPr>
          <p:spPr bwMode="auto">
            <a:xfrm>
              <a:off x="2058" y="2364"/>
              <a:ext cx="46" cy="77"/>
            </a:xfrm>
            <a:custGeom>
              <a:avLst/>
              <a:gdLst>
                <a:gd name="T0" fmla="*/ 78 w 93"/>
                <a:gd name="T1" fmla="*/ 0 h 154"/>
                <a:gd name="T2" fmla="*/ 70 w 93"/>
                <a:gd name="T3" fmla="*/ 34 h 154"/>
                <a:gd name="T4" fmla="*/ 70 w 93"/>
                <a:gd name="T5" fmla="*/ 93 h 154"/>
                <a:gd name="T6" fmla="*/ 93 w 93"/>
                <a:gd name="T7" fmla="*/ 154 h 154"/>
                <a:gd name="T8" fmla="*/ 44 w 93"/>
                <a:gd name="T9" fmla="*/ 93 h 154"/>
                <a:gd name="T10" fmla="*/ 0 w 93"/>
                <a:gd name="T11" fmla="*/ 93 h 154"/>
                <a:gd name="T12" fmla="*/ 55 w 93"/>
                <a:gd name="T13" fmla="*/ 68 h 154"/>
                <a:gd name="T14" fmla="*/ 63 w 93"/>
                <a:gd name="T15" fmla="*/ 21 h 154"/>
                <a:gd name="T16" fmla="*/ 78 w 93"/>
                <a:gd name="T17" fmla="*/ 0 h 154"/>
                <a:gd name="T18" fmla="*/ 78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78" y="0"/>
                  </a:moveTo>
                  <a:lnTo>
                    <a:pt x="70" y="34"/>
                  </a:lnTo>
                  <a:lnTo>
                    <a:pt x="70" y="93"/>
                  </a:lnTo>
                  <a:lnTo>
                    <a:pt x="93" y="154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55" y="68"/>
                  </a:lnTo>
                  <a:lnTo>
                    <a:pt x="63" y="21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5" name="Freeform 23"/>
            <p:cNvSpPr>
              <a:spLocks/>
            </p:cNvSpPr>
            <p:nvPr/>
          </p:nvSpPr>
          <p:spPr bwMode="auto">
            <a:xfrm>
              <a:off x="2130" y="2332"/>
              <a:ext cx="97" cy="18"/>
            </a:xfrm>
            <a:custGeom>
              <a:avLst/>
              <a:gdLst>
                <a:gd name="T0" fmla="*/ 0 w 193"/>
                <a:gd name="T1" fmla="*/ 34 h 34"/>
                <a:gd name="T2" fmla="*/ 57 w 193"/>
                <a:gd name="T3" fmla="*/ 25 h 34"/>
                <a:gd name="T4" fmla="*/ 112 w 193"/>
                <a:gd name="T5" fmla="*/ 17 h 34"/>
                <a:gd name="T6" fmla="*/ 157 w 193"/>
                <a:gd name="T7" fmla="*/ 8 h 34"/>
                <a:gd name="T8" fmla="*/ 193 w 193"/>
                <a:gd name="T9" fmla="*/ 8 h 34"/>
                <a:gd name="T10" fmla="*/ 163 w 193"/>
                <a:gd name="T11" fmla="*/ 0 h 34"/>
                <a:gd name="T12" fmla="*/ 93 w 193"/>
                <a:gd name="T13" fmla="*/ 0 h 34"/>
                <a:gd name="T14" fmla="*/ 34 w 193"/>
                <a:gd name="T15" fmla="*/ 13 h 34"/>
                <a:gd name="T16" fmla="*/ 0 w 193"/>
                <a:gd name="T17" fmla="*/ 34 h 34"/>
                <a:gd name="T18" fmla="*/ 0 w 193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34">
                  <a:moveTo>
                    <a:pt x="0" y="34"/>
                  </a:moveTo>
                  <a:lnTo>
                    <a:pt x="57" y="25"/>
                  </a:lnTo>
                  <a:lnTo>
                    <a:pt x="112" y="17"/>
                  </a:lnTo>
                  <a:lnTo>
                    <a:pt x="157" y="8"/>
                  </a:lnTo>
                  <a:lnTo>
                    <a:pt x="193" y="8"/>
                  </a:lnTo>
                  <a:lnTo>
                    <a:pt x="163" y="0"/>
                  </a:lnTo>
                  <a:lnTo>
                    <a:pt x="93" y="0"/>
                  </a:lnTo>
                  <a:lnTo>
                    <a:pt x="3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6" name="Freeform 24"/>
            <p:cNvSpPr>
              <a:spLocks/>
            </p:cNvSpPr>
            <p:nvPr/>
          </p:nvSpPr>
          <p:spPr bwMode="auto">
            <a:xfrm>
              <a:off x="2222" y="2288"/>
              <a:ext cx="123" cy="137"/>
            </a:xfrm>
            <a:custGeom>
              <a:avLst/>
              <a:gdLst>
                <a:gd name="T0" fmla="*/ 0 w 245"/>
                <a:gd name="T1" fmla="*/ 97 h 273"/>
                <a:gd name="T2" fmla="*/ 40 w 245"/>
                <a:gd name="T3" fmla="*/ 123 h 273"/>
                <a:gd name="T4" fmla="*/ 68 w 245"/>
                <a:gd name="T5" fmla="*/ 161 h 273"/>
                <a:gd name="T6" fmla="*/ 80 w 245"/>
                <a:gd name="T7" fmla="*/ 220 h 273"/>
                <a:gd name="T8" fmla="*/ 84 w 245"/>
                <a:gd name="T9" fmla="*/ 249 h 273"/>
                <a:gd name="T10" fmla="*/ 95 w 245"/>
                <a:gd name="T11" fmla="*/ 273 h 273"/>
                <a:gd name="T12" fmla="*/ 101 w 245"/>
                <a:gd name="T13" fmla="*/ 230 h 273"/>
                <a:gd name="T14" fmla="*/ 91 w 245"/>
                <a:gd name="T15" fmla="*/ 186 h 273"/>
                <a:gd name="T16" fmla="*/ 80 w 245"/>
                <a:gd name="T17" fmla="*/ 152 h 273"/>
                <a:gd name="T18" fmla="*/ 95 w 245"/>
                <a:gd name="T19" fmla="*/ 125 h 273"/>
                <a:gd name="T20" fmla="*/ 245 w 245"/>
                <a:gd name="T21" fmla="*/ 0 h 273"/>
                <a:gd name="T22" fmla="*/ 236 w 245"/>
                <a:gd name="T23" fmla="*/ 0 h 273"/>
                <a:gd name="T24" fmla="*/ 80 w 245"/>
                <a:gd name="T25" fmla="*/ 125 h 273"/>
                <a:gd name="T26" fmla="*/ 59 w 245"/>
                <a:gd name="T27" fmla="*/ 125 h 273"/>
                <a:gd name="T28" fmla="*/ 40 w 245"/>
                <a:gd name="T29" fmla="*/ 102 h 273"/>
                <a:gd name="T30" fmla="*/ 0 w 245"/>
                <a:gd name="T31" fmla="*/ 97 h 273"/>
                <a:gd name="T32" fmla="*/ 0 w 245"/>
                <a:gd name="T33" fmla="*/ 9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273">
                  <a:moveTo>
                    <a:pt x="0" y="97"/>
                  </a:moveTo>
                  <a:lnTo>
                    <a:pt x="40" y="123"/>
                  </a:lnTo>
                  <a:lnTo>
                    <a:pt x="68" y="161"/>
                  </a:lnTo>
                  <a:lnTo>
                    <a:pt x="80" y="220"/>
                  </a:lnTo>
                  <a:lnTo>
                    <a:pt x="84" y="249"/>
                  </a:lnTo>
                  <a:lnTo>
                    <a:pt x="95" y="273"/>
                  </a:lnTo>
                  <a:lnTo>
                    <a:pt x="101" y="230"/>
                  </a:lnTo>
                  <a:lnTo>
                    <a:pt x="91" y="186"/>
                  </a:lnTo>
                  <a:lnTo>
                    <a:pt x="80" y="152"/>
                  </a:lnTo>
                  <a:lnTo>
                    <a:pt x="95" y="125"/>
                  </a:lnTo>
                  <a:lnTo>
                    <a:pt x="245" y="0"/>
                  </a:lnTo>
                  <a:lnTo>
                    <a:pt x="236" y="0"/>
                  </a:lnTo>
                  <a:lnTo>
                    <a:pt x="80" y="125"/>
                  </a:lnTo>
                  <a:lnTo>
                    <a:pt x="59" y="125"/>
                  </a:lnTo>
                  <a:lnTo>
                    <a:pt x="40" y="10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7" name="Freeform 25"/>
            <p:cNvSpPr>
              <a:spLocks/>
            </p:cNvSpPr>
            <p:nvPr/>
          </p:nvSpPr>
          <p:spPr bwMode="auto">
            <a:xfrm>
              <a:off x="2134" y="2355"/>
              <a:ext cx="16" cy="35"/>
            </a:xfrm>
            <a:custGeom>
              <a:avLst/>
              <a:gdLst>
                <a:gd name="T0" fmla="*/ 32 w 32"/>
                <a:gd name="T1" fmla="*/ 26 h 68"/>
                <a:gd name="T2" fmla="*/ 21 w 32"/>
                <a:gd name="T3" fmla="*/ 26 h 68"/>
                <a:gd name="T4" fmla="*/ 15 w 32"/>
                <a:gd name="T5" fmla="*/ 0 h 68"/>
                <a:gd name="T6" fmla="*/ 0 w 32"/>
                <a:gd name="T7" fmla="*/ 57 h 68"/>
                <a:gd name="T8" fmla="*/ 27 w 32"/>
                <a:gd name="T9" fmla="*/ 68 h 68"/>
                <a:gd name="T10" fmla="*/ 32 w 32"/>
                <a:gd name="T11" fmla="*/ 26 h 68"/>
                <a:gd name="T12" fmla="*/ 32 w 32"/>
                <a:gd name="T13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8">
                  <a:moveTo>
                    <a:pt x="32" y="26"/>
                  </a:moveTo>
                  <a:lnTo>
                    <a:pt x="21" y="26"/>
                  </a:lnTo>
                  <a:lnTo>
                    <a:pt x="15" y="0"/>
                  </a:lnTo>
                  <a:lnTo>
                    <a:pt x="0" y="57"/>
                  </a:lnTo>
                  <a:lnTo>
                    <a:pt x="27" y="68"/>
                  </a:lnTo>
                  <a:lnTo>
                    <a:pt x="32" y="26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8" name="Freeform 26"/>
            <p:cNvSpPr>
              <a:spLocks/>
            </p:cNvSpPr>
            <p:nvPr/>
          </p:nvSpPr>
          <p:spPr bwMode="auto">
            <a:xfrm>
              <a:off x="2142" y="2350"/>
              <a:ext cx="71" cy="31"/>
            </a:xfrm>
            <a:custGeom>
              <a:avLst/>
              <a:gdLst>
                <a:gd name="T0" fmla="*/ 57 w 143"/>
                <a:gd name="T1" fmla="*/ 63 h 63"/>
                <a:gd name="T2" fmla="*/ 40 w 143"/>
                <a:gd name="T3" fmla="*/ 38 h 63"/>
                <a:gd name="T4" fmla="*/ 38 w 143"/>
                <a:gd name="T5" fmla="*/ 25 h 63"/>
                <a:gd name="T6" fmla="*/ 0 w 143"/>
                <a:gd name="T7" fmla="*/ 53 h 63"/>
                <a:gd name="T8" fmla="*/ 25 w 143"/>
                <a:gd name="T9" fmla="*/ 13 h 63"/>
                <a:gd name="T10" fmla="*/ 14 w 143"/>
                <a:gd name="T11" fmla="*/ 6 h 63"/>
                <a:gd name="T12" fmla="*/ 61 w 143"/>
                <a:gd name="T13" fmla="*/ 0 h 63"/>
                <a:gd name="T14" fmla="*/ 112 w 143"/>
                <a:gd name="T15" fmla="*/ 8 h 63"/>
                <a:gd name="T16" fmla="*/ 130 w 143"/>
                <a:gd name="T17" fmla="*/ 17 h 63"/>
                <a:gd name="T18" fmla="*/ 97 w 143"/>
                <a:gd name="T19" fmla="*/ 17 h 63"/>
                <a:gd name="T20" fmla="*/ 143 w 143"/>
                <a:gd name="T21" fmla="*/ 32 h 63"/>
                <a:gd name="T22" fmla="*/ 88 w 143"/>
                <a:gd name="T23" fmla="*/ 53 h 63"/>
                <a:gd name="T24" fmla="*/ 57 w 143"/>
                <a:gd name="T25" fmla="*/ 63 h 63"/>
                <a:gd name="T26" fmla="*/ 57 w 143"/>
                <a:gd name="T2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63">
                  <a:moveTo>
                    <a:pt x="57" y="63"/>
                  </a:moveTo>
                  <a:lnTo>
                    <a:pt x="40" y="38"/>
                  </a:lnTo>
                  <a:lnTo>
                    <a:pt x="38" y="25"/>
                  </a:lnTo>
                  <a:lnTo>
                    <a:pt x="0" y="53"/>
                  </a:lnTo>
                  <a:lnTo>
                    <a:pt x="25" y="13"/>
                  </a:lnTo>
                  <a:lnTo>
                    <a:pt x="14" y="6"/>
                  </a:lnTo>
                  <a:lnTo>
                    <a:pt x="61" y="0"/>
                  </a:lnTo>
                  <a:lnTo>
                    <a:pt x="112" y="8"/>
                  </a:lnTo>
                  <a:lnTo>
                    <a:pt x="130" y="17"/>
                  </a:lnTo>
                  <a:lnTo>
                    <a:pt x="97" y="17"/>
                  </a:lnTo>
                  <a:lnTo>
                    <a:pt x="143" y="32"/>
                  </a:lnTo>
                  <a:lnTo>
                    <a:pt x="88" y="53"/>
                  </a:lnTo>
                  <a:lnTo>
                    <a:pt x="57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9" name="Freeform 27"/>
            <p:cNvSpPr>
              <a:spLocks/>
            </p:cNvSpPr>
            <p:nvPr/>
          </p:nvSpPr>
          <p:spPr bwMode="auto">
            <a:xfrm>
              <a:off x="1884" y="2110"/>
              <a:ext cx="88" cy="132"/>
            </a:xfrm>
            <a:custGeom>
              <a:avLst/>
              <a:gdLst>
                <a:gd name="T0" fmla="*/ 15 w 177"/>
                <a:gd name="T1" fmla="*/ 95 h 264"/>
                <a:gd name="T2" fmla="*/ 0 w 177"/>
                <a:gd name="T3" fmla="*/ 139 h 264"/>
                <a:gd name="T4" fmla="*/ 0 w 177"/>
                <a:gd name="T5" fmla="*/ 181 h 264"/>
                <a:gd name="T6" fmla="*/ 15 w 177"/>
                <a:gd name="T7" fmla="*/ 211 h 264"/>
                <a:gd name="T8" fmla="*/ 17 w 177"/>
                <a:gd name="T9" fmla="*/ 221 h 264"/>
                <a:gd name="T10" fmla="*/ 25 w 177"/>
                <a:gd name="T11" fmla="*/ 264 h 264"/>
                <a:gd name="T12" fmla="*/ 53 w 177"/>
                <a:gd name="T13" fmla="*/ 188 h 264"/>
                <a:gd name="T14" fmla="*/ 74 w 177"/>
                <a:gd name="T15" fmla="*/ 211 h 264"/>
                <a:gd name="T16" fmla="*/ 74 w 177"/>
                <a:gd name="T17" fmla="*/ 158 h 264"/>
                <a:gd name="T18" fmla="*/ 99 w 177"/>
                <a:gd name="T19" fmla="*/ 101 h 264"/>
                <a:gd name="T20" fmla="*/ 137 w 177"/>
                <a:gd name="T21" fmla="*/ 82 h 264"/>
                <a:gd name="T22" fmla="*/ 177 w 177"/>
                <a:gd name="T23" fmla="*/ 63 h 264"/>
                <a:gd name="T24" fmla="*/ 120 w 177"/>
                <a:gd name="T25" fmla="*/ 69 h 264"/>
                <a:gd name="T26" fmla="*/ 133 w 177"/>
                <a:gd name="T27" fmla="*/ 44 h 264"/>
                <a:gd name="T28" fmla="*/ 95 w 177"/>
                <a:gd name="T29" fmla="*/ 46 h 264"/>
                <a:gd name="T30" fmla="*/ 126 w 177"/>
                <a:gd name="T31" fmla="*/ 17 h 264"/>
                <a:gd name="T32" fmla="*/ 84 w 177"/>
                <a:gd name="T33" fmla="*/ 32 h 264"/>
                <a:gd name="T34" fmla="*/ 99 w 177"/>
                <a:gd name="T35" fmla="*/ 0 h 264"/>
                <a:gd name="T36" fmla="*/ 42 w 177"/>
                <a:gd name="T37" fmla="*/ 59 h 264"/>
                <a:gd name="T38" fmla="*/ 74 w 177"/>
                <a:gd name="T39" fmla="*/ 36 h 264"/>
                <a:gd name="T40" fmla="*/ 67 w 177"/>
                <a:gd name="T41" fmla="*/ 63 h 264"/>
                <a:gd name="T42" fmla="*/ 84 w 177"/>
                <a:gd name="T43" fmla="*/ 59 h 264"/>
                <a:gd name="T44" fmla="*/ 67 w 177"/>
                <a:gd name="T45" fmla="*/ 91 h 264"/>
                <a:gd name="T46" fmla="*/ 95 w 177"/>
                <a:gd name="T47" fmla="*/ 72 h 264"/>
                <a:gd name="T48" fmla="*/ 74 w 177"/>
                <a:gd name="T49" fmla="*/ 109 h 264"/>
                <a:gd name="T50" fmla="*/ 67 w 177"/>
                <a:gd name="T51" fmla="*/ 150 h 264"/>
                <a:gd name="T52" fmla="*/ 67 w 177"/>
                <a:gd name="T53" fmla="*/ 177 h 264"/>
                <a:gd name="T54" fmla="*/ 29 w 177"/>
                <a:gd name="T55" fmla="*/ 162 h 264"/>
                <a:gd name="T56" fmla="*/ 21 w 177"/>
                <a:gd name="T57" fmla="*/ 181 h 264"/>
                <a:gd name="T58" fmla="*/ 12 w 177"/>
                <a:gd name="T59" fmla="*/ 162 h 264"/>
                <a:gd name="T60" fmla="*/ 12 w 177"/>
                <a:gd name="T61" fmla="*/ 122 h 264"/>
                <a:gd name="T62" fmla="*/ 15 w 177"/>
                <a:gd name="T63" fmla="*/ 95 h 264"/>
                <a:gd name="T64" fmla="*/ 15 w 177"/>
                <a:gd name="T65" fmla="*/ 9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264">
                  <a:moveTo>
                    <a:pt x="15" y="95"/>
                  </a:moveTo>
                  <a:lnTo>
                    <a:pt x="0" y="139"/>
                  </a:lnTo>
                  <a:lnTo>
                    <a:pt x="0" y="181"/>
                  </a:lnTo>
                  <a:lnTo>
                    <a:pt x="15" y="211"/>
                  </a:lnTo>
                  <a:lnTo>
                    <a:pt x="17" y="221"/>
                  </a:lnTo>
                  <a:lnTo>
                    <a:pt x="25" y="264"/>
                  </a:lnTo>
                  <a:lnTo>
                    <a:pt x="53" y="188"/>
                  </a:lnTo>
                  <a:lnTo>
                    <a:pt x="74" y="211"/>
                  </a:lnTo>
                  <a:lnTo>
                    <a:pt x="74" y="158"/>
                  </a:lnTo>
                  <a:lnTo>
                    <a:pt x="99" y="101"/>
                  </a:lnTo>
                  <a:lnTo>
                    <a:pt x="137" y="82"/>
                  </a:lnTo>
                  <a:lnTo>
                    <a:pt x="177" y="63"/>
                  </a:lnTo>
                  <a:lnTo>
                    <a:pt x="120" y="69"/>
                  </a:lnTo>
                  <a:lnTo>
                    <a:pt x="133" y="44"/>
                  </a:lnTo>
                  <a:lnTo>
                    <a:pt x="95" y="46"/>
                  </a:lnTo>
                  <a:lnTo>
                    <a:pt x="126" y="17"/>
                  </a:lnTo>
                  <a:lnTo>
                    <a:pt x="84" y="32"/>
                  </a:lnTo>
                  <a:lnTo>
                    <a:pt x="99" y="0"/>
                  </a:lnTo>
                  <a:lnTo>
                    <a:pt x="42" y="59"/>
                  </a:lnTo>
                  <a:lnTo>
                    <a:pt x="74" y="36"/>
                  </a:lnTo>
                  <a:lnTo>
                    <a:pt x="67" y="63"/>
                  </a:lnTo>
                  <a:lnTo>
                    <a:pt x="84" y="59"/>
                  </a:lnTo>
                  <a:lnTo>
                    <a:pt x="67" y="91"/>
                  </a:lnTo>
                  <a:lnTo>
                    <a:pt x="95" y="72"/>
                  </a:lnTo>
                  <a:lnTo>
                    <a:pt x="74" y="109"/>
                  </a:lnTo>
                  <a:lnTo>
                    <a:pt x="67" y="150"/>
                  </a:lnTo>
                  <a:lnTo>
                    <a:pt x="67" y="177"/>
                  </a:lnTo>
                  <a:lnTo>
                    <a:pt x="29" y="162"/>
                  </a:lnTo>
                  <a:lnTo>
                    <a:pt x="21" y="181"/>
                  </a:lnTo>
                  <a:lnTo>
                    <a:pt x="12" y="162"/>
                  </a:lnTo>
                  <a:lnTo>
                    <a:pt x="12" y="122"/>
                  </a:lnTo>
                  <a:lnTo>
                    <a:pt x="15" y="95"/>
                  </a:lnTo>
                  <a:lnTo>
                    <a:pt x="15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0" name="Freeform 28"/>
            <p:cNvSpPr>
              <a:spLocks/>
            </p:cNvSpPr>
            <p:nvPr/>
          </p:nvSpPr>
          <p:spPr bwMode="auto">
            <a:xfrm>
              <a:off x="1953" y="2035"/>
              <a:ext cx="351" cy="143"/>
            </a:xfrm>
            <a:custGeom>
              <a:avLst/>
              <a:gdLst>
                <a:gd name="T0" fmla="*/ 25 w 701"/>
                <a:gd name="T1" fmla="*/ 232 h 285"/>
                <a:gd name="T2" fmla="*/ 108 w 701"/>
                <a:gd name="T3" fmla="*/ 251 h 285"/>
                <a:gd name="T4" fmla="*/ 131 w 701"/>
                <a:gd name="T5" fmla="*/ 245 h 285"/>
                <a:gd name="T6" fmla="*/ 85 w 701"/>
                <a:gd name="T7" fmla="*/ 228 h 285"/>
                <a:gd name="T8" fmla="*/ 104 w 701"/>
                <a:gd name="T9" fmla="*/ 213 h 285"/>
                <a:gd name="T10" fmla="*/ 51 w 701"/>
                <a:gd name="T11" fmla="*/ 192 h 285"/>
                <a:gd name="T12" fmla="*/ 85 w 701"/>
                <a:gd name="T13" fmla="*/ 182 h 285"/>
                <a:gd name="T14" fmla="*/ 38 w 701"/>
                <a:gd name="T15" fmla="*/ 163 h 285"/>
                <a:gd name="T16" fmla="*/ 85 w 701"/>
                <a:gd name="T17" fmla="*/ 148 h 285"/>
                <a:gd name="T18" fmla="*/ 0 w 701"/>
                <a:gd name="T19" fmla="*/ 141 h 285"/>
                <a:gd name="T20" fmla="*/ 66 w 701"/>
                <a:gd name="T21" fmla="*/ 120 h 285"/>
                <a:gd name="T22" fmla="*/ 103 w 701"/>
                <a:gd name="T23" fmla="*/ 84 h 285"/>
                <a:gd name="T24" fmla="*/ 144 w 701"/>
                <a:gd name="T25" fmla="*/ 48 h 285"/>
                <a:gd name="T26" fmla="*/ 203 w 701"/>
                <a:gd name="T27" fmla="*/ 13 h 285"/>
                <a:gd name="T28" fmla="*/ 272 w 701"/>
                <a:gd name="T29" fmla="*/ 0 h 285"/>
                <a:gd name="T30" fmla="*/ 329 w 701"/>
                <a:gd name="T31" fmla="*/ 4 h 285"/>
                <a:gd name="T32" fmla="*/ 399 w 701"/>
                <a:gd name="T33" fmla="*/ 38 h 285"/>
                <a:gd name="T34" fmla="*/ 485 w 701"/>
                <a:gd name="T35" fmla="*/ 51 h 285"/>
                <a:gd name="T36" fmla="*/ 551 w 701"/>
                <a:gd name="T37" fmla="*/ 59 h 285"/>
                <a:gd name="T38" fmla="*/ 643 w 701"/>
                <a:gd name="T39" fmla="*/ 103 h 285"/>
                <a:gd name="T40" fmla="*/ 701 w 701"/>
                <a:gd name="T41" fmla="*/ 154 h 285"/>
                <a:gd name="T42" fmla="*/ 648 w 701"/>
                <a:gd name="T43" fmla="*/ 120 h 285"/>
                <a:gd name="T44" fmla="*/ 559 w 701"/>
                <a:gd name="T45" fmla="*/ 76 h 285"/>
                <a:gd name="T46" fmla="*/ 460 w 701"/>
                <a:gd name="T47" fmla="*/ 55 h 285"/>
                <a:gd name="T48" fmla="*/ 373 w 701"/>
                <a:gd name="T49" fmla="*/ 38 h 285"/>
                <a:gd name="T50" fmla="*/ 295 w 701"/>
                <a:gd name="T51" fmla="*/ 13 h 285"/>
                <a:gd name="T52" fmla="*/ 234 w 701"/>
                <a:gd name="T53" fmla="*/ 13 h 285"/>
                <a:gd name="T54" fmla="*/ 169 w 701"/>
                <a:gd name="T55" fmla="*/ 40 h 285"/>
                <a:gd name="T56" fmla="*/ 135 w 701"/>
                <a:gd name="T57" fmla="*/ 65 h 285"/>
                <a:gd name="T58" fmla="*/ 108 w 701"/>
                <a:gd name="T59" fmla="*/ 103 h 285"/>
                <a:gd name="T60" fmla="*/ 148 w 701"/>
                <a:gd name="T61" fmla="*/ 93 h 285"/>
                <a:gd name="T62" fmla="*/ 200 w 701"/>
                <a:gd name="T63" fmla="*/ 70 h 285"/>
                <a:gd name="T64" fmla="*/ 177 w 701"/>
                <a:gd name="T65" fmla="*/ 108 h 285"/>
                <a:gd name="T66" fmla="*/ 135 w 701"/>
                <a:gd name="T67" fmla="*/ 150 h 285"/>
                <a:gd name="T68" fmla="*/ 181 w 701"/>
                <a:gd name="T69" fmla="*/ 129 h 285"/>
                <a:gd name="T70" fmla="*/ 123 w 701"/>
                <a:gd name="T71" fmla="*/ 194 h 285"/>
                <a:gd name="T72" fmla="*/ 186 w 701"/>
                <a:gd name="T73" fmla="*/ 154 h 285"/>
                <a:gd name="T74" fmla="*/ 163 w 701"/>
                <a:gd name="T75" fmla="*/ 194 h 285"/>
                <a:gd name="T76" fmla="*/ 131 w 701"/>
                <a:gd name="T77" fmla="*/ 213 h 285"/>
                <a:gd name="T78" fmla="*/ 181 w 701"/>
                <a:gd name="T79" fmla="*/ 219 h 285"/>
                <a:gd name="T80" fmla="*/ 148 w 701"/>
                <a:gd name="T81" fmla="*/ 234 h 285"/>
                <a:gd name="T82" fmla="*/ 196 w 701"/>
                <a:gd name="T83" fmla="*/ 234 h 285"/>
                <a:gd name="T84" fmla="*/ 253 w 701"/>
                <a:gd name="T85" fmla="*/ 209 h 285"/>
                <a:gd name="T86" fmla="*/ 329 w 701"/>
                <a:gd name="T87" fmla="*/ 154 h 285"/>
                <a:gd name="T88" fmla="*/ 382 w 701"/>
                <a:gd name="T89" fmla="*/ 143 h 285"/>
                <a:gd name="T90" fmla="*/ 316 w 701"/>
                <a:gd name="T91" fmla="*/ 129 h 285"/>
                <a:gd name="T92" fmla="*/ 393 w 701"/>
                <a:gd name="T93" fmla="*/ 125 h 285"/>
                <a:gd name="T94" fmla="*/ 443 w 701"/>
                <a:gd name="T95" fmla="*/ 143 h 285"/>
                <a:gd name="T96" fmla="*/ 546 w 701"/>
                <a:gd name="T97" fmla="*/ 234 h 285"/>
                <a:gd name="T98" fmla="*/ 597 w 701"/>
                <a:gd name="T99" fmla="*/ 251 h 285"/>
                <a:gd name="T100" fmla="*/ 673 w 701"/>
                <a:gd name="T101" fmla="*/ 251 h 285"/>
                <a:gd name="T102" fmla="*/ 627 w 701"/>
                <a:gd name="T103" fmla="*/ 285 h 285"/>
                <a:gd name="T104" fmla="*/ 566 w 701"/>
                <a:gd name="T105" fmla="*/ 279 h 285"/>
                <a:gd name="T106" fmla="*/ 515 w 701"/>
                <a:gd name="T107" fmla="*/ 228 h 285"/>
                <a:gd name="T108" fmla="*/ 439 w 701"/>
                <a:gd name="T109" fmla="*/ 171 h 285"/>
                <a:gd name="T110" fmla="*/ 344 w 701"/>
                <a:gd name="T111" fmla="*/ 167 h 285"/>
                <a:gd name="T112" fmla="*/ 228 w 701"/>
                <a:gd name="T113" fmla="*/ 241 h 285"/>
                <a:gd name="T114" fmla="*/ 131 w 701"/>
                <a:gd name="T115" fmla="*/ 276 h 285"/>
                <a:gd name="T116" fmla="*/ 66 w 701"/>
                <a:gd name="T117" fmla="*/ 262 h 285"/>
                <a:gd name="T118" fmla="*/ 25 w 701"/>
                <a:gd name="T119" fmla="*/ 232 h 285"/>
                <a:gd name="T120" fmla="*/ 25 w 701"/>
                <a:gd name="T121" fmla="*/ 23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285">
                  <a:moveTo>
                    <a:pt x="25" y="232"/>
                  </a:moveTo>
                  <a:lnTo>
                    <a:pt x="108" y="251"/>
                  </a:lnTo>
                  <a:lnTo>
                    <a:pt x="131" y="245"/>
                  </a:lnTo>
                  <a:lnTo>
                    <a:pt x="85" y="228"/>
                  </a:lnTo>
                  <a:lnTo>
                    <a:pt x="104" y="213"/>
                  </a:lnTo>
                  <a:lnTo>
                    <a:pt x="51" y="192"/>
                  </a:lnTo>
                  <a:lnTo>
                    <a:pt x="85" y="182"/>
                  </a:lnTo>
                  <a:lnTo>
                    <a:pt x="38" y="163"/>
                  </a:lnTo>
                  <a:lnTo>
                    <a:pt x="85" y="148"/>
                  </a:lnTo>
                  <a:lnTo>
                    <a:pt x="0" y="141"/>
                  </a:lnTo>
                  <a:lnTo>
                    <a:pt x="66" y="120"/>
                  </a:lnTo>
                  <a:lnTo>
                    <a:pt x="103" y="84"/>
                  </a:lnTo>
                  <a:lnTo>
                    <a:pt x="144" y="48"/>
                  </a:lnTo>
                  <a:lnTo>
                    <a:pt x="203" y="13"/>
                  </a:lnTo>
                  <a:lnTo>
                    <a:pt x="272" y="0"/>
                  </a:lnTo>
                  <a:lnTo>
                    <a:pt x="329" y="4"/>
                  </a:lnTo>
                  <a:lnTo>
                    <a:pt x="399" y="38"/>
                  </a:lnTo>
                  <a:lnTo>
                    <a:pt x="485" y="51"/>
                  </a:lnTo>
                  <a:lnTo>
                    <a:pt x="551" y="59"/>
                  </a:lnTo>
                  <a:lnTo>
                    <a:pt x="643" y="103"/>
                  </a:lnTo>
                  <a:lnTo>
                    <a:pt x="701" y="154"/>
                  </a:lnTo>
                  <a:lnTo>
                    <a:pt x="648" y="120"/>
                  </a:lnTo>
                  <a:lnTo>
                    <a:pt x="559" y="76"/>
                  </a:lnTo>
                  <a:lnTo>
                    <a:pt x="460" y="55"/>
                  </a:lnTo>
                  <a:lnTo>
                    <a:pt x="373" y="38"/>
                  </a:lnTo>
                  <a:lnTo>
                    <a:pt x="295" y="13"/>
                  </a:lnTo>
                  <a:lnTo>
                    <a:pt x="234" y="13"/>
                  </a:lnTo>
                  <a:lnTo>
                    <a:pt x="169" y="40"/>
                  </a:lnTo>
                  <a:lnTo>
                    <a:pt x="135" y="65"/>
                  </a:lnTo>
                  <a:lnTo>
                    <a:pt x="108" y="103"/>
                  </a:lnTo>
                  <a:lnTo>
                    <a:pt x="148" y="93"/>
                  </a:lnTo>
                  <a:lnTo>
                    <a:pt x="200" y="70"/>
                  </a:lnTo>
                  <a:lnTo>
                    <a:pt x="177" y="108"/>
                  </a:lnTo>
                  <a:lnTo>
                    <a:pt x="135" y="150"/>
                  </a:lnTo>
                  <a:lnTo>
                    <a:pt x="181" y="129"/>
                  </a:lnTo>
                  <a:lnTo>
                    <a:pt x="123" y="194"/>
                  </a:lnTo>
                  <a:lnTo>
                    <a:pt x="186" y="154"/>
                  </a:lnTo>
                  <a:lnTo>
                    <a:pt x="163" y="194"/>
                  </a:lnTo>
                  <a:lnTo>
                    <a:pt x="131" y="213"/>
                  </a:lnTo>
                  <a:lnTo>
                    <a:pt x="181" y="219"/>
                  </a:lnTo>
                  <a:lnTo>
                    <a:pt x="148" y="234"/>
                  </a:lnTo>
                  <a:lnTo>
                    <a:pt x="196" y="234"/>
                  </a:lnTo>
                  <a:lnTo>
                    <a:pt x="253" y="209"/>
                  </a:lnTo>
                  <a:lnTo>
                    <a:pt x="329" y="154"/>
                  </a:lnTo>
                  <a:lnTo>
                    <a:pt x="382" y="143"/>
                  </a:lnTo>
                  <a:lnTo>
                    <a:pt x="316" y="129"/>
                  </a:lnTo>
                  <a:lnTo>
                    <a:pt x="393" y="125"/>
                  </a:lnTo>
                  <a:lnTo>
                    <a:pt x="443" y="143"/>
                  </a:lnTo>
                  <a:lnTo>
                    <a:pt x="546" y="234"/>
                  </a:lnTo>
                  <a:lnTo>
                    <a:pt x="597" y="251"/>
                  </a:lnTo>
                  <a:lnTo>
                    <a:pt x="673" y="251"/>
                  </a:lnTo>
                  <a:lnTo>
                    <a:pt x="627" y="285"/>
                  </a:lnTo>
                  <a:lnTo>
                    <a:pt x="566" y="279"/>
                  </a:lnTo>
                  <a:lnTo>
                    <a:pt x="515" y="228"/>
                  </a:lnTo>
                  <a:lnTo>
                    <a:pt x="439" y="171"/>
                  </a:lnTo>
                  <a:lnTo>
                    <a:pt x="344" y="167"/>
                  </a:lnTo>
                  <a:lnTo>
                    <a:pt x="228" y="241"/>
                  </a:lnTo>
                  <a:lnTo>
                    <a:pt x="131" y="276"/>
                  </a:lnTo>
                  <a:lnTo>
                    <a:pt x="66" y="262"/>
                  </a:lnTo>
                  <a:lnTo>
                    <a:pt x="25" y="232"/>
                  </a:lnTo>
                  <a:lnTo>
                    <a:pt x="25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1" name="Freeform 29"/>
            <p:cNvSpPr>
              <a:spLocks/>
            </p:cNvSpPr>
            <p:nvPr/>
          </p:nvSpPr>
          <p:spPr bwMode="auto">
            <a:xfrm>
              <a:off x="2257" y="2110"/>
              <a:ext cx="145" cy="144"/>
            </a:xfrm>
            <a:custGeom>
              <a:avLst/>
              <a:gdLst>
                <a:gd name="T0" fmla="*/ 88 w 289"/>
                <a:gd name="T1" fmla="*/ 0 h 287"/>
                <a:gd name="T2" fmla="*/ 139 w 289"/>
                <a:gd name="T3" fmla="*/ 29 h 287"/>
                <a:gd name="T4" fmla="*/ 183 w 289"/>
                <a:gd name="T5" fmla="*/ 101 h 287"/>
                <a:gd name="T6" fmla="*/ 189 w 289"/>
                <a:gd name="T7" fmla="*/ 126 h 287"/>
                <a:gd name="T8" fmla="*/ 236 w 289"/>
                <a:gd name="T9" fmla="*/ 162 h 287"/>
                <a:gd name="T10" fmla="*/ 289 w 289"/>
                <a:gd name="T11" fmla="*/ 287 h 287"/>
                <a:gd name="T12" fmla="*/ 198 w 289"/>
                <a:gd name="T13" fmla="*/ 162 h 287"/>
                <a:gd name="T14" fmla="*/ 135 w 289"/>
                <a:gd name="T15" fmla="*/ 126 h 287"/>
                <a:gd name="T16" fmla="*/ 86 w 289"/>
                <a:gd name="T17" fmla="*/ 95 h 287"/>
                <a:gd name="T18" fmla="*/ 38 w 289"/>
                <a:gd name="T19" fmla="*/ 109 h 287"/>
                <a:gd name="T20" fmla="*/ 52 w 289"/>
                <a:gd name="T21" fmla="*/ 88 h 287"/>
                <a:gd name="T22" fmla="*/ 0 w 289"/>
                <a:gd name="T23" fmla="*/ 44 h 287"/>
                <a:gd name="T24" fmla="*/ 107 w 289"/>
                <a:gd name="T25" fmla="*/ 88 h 287"/>
                <a:gd name="T26" fmla="*/ 69 w 289"/>
                <a:gd name="T27" fmla="*/ 46 h 287"/>
                <a:gd name="T28" fmla="*/ 154 w 289"/>
                <a:gd name="T29" fmla="*/ 84 h 287"/>
                <a:gd name="T30" fmla="*/ 126 w 289"/>
                <a:gd name="T31" fmla="*/ 36 h 287"/>
                <a:gd name="T32" fmla="*/ 88 w 289"/>
                <a:gd name="T33" fmla="*/ 0 h 287"/>
                <a:gd name="T34" fmla="*/ 88 w 289"/>
                <a:gd name="T3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287">
                  <a:moveTo>
                    <a:pt x="88" y="0"/>
                  </a:moveTo>
                  <a:lnTo>
                    <a:pt x="139" y="29"/>
                  </a:lnTo>
                  <a:lnTo>
                    <a:pt x="183" y="101"/>
                  </a:lnTo>
                  <a:lnTo>
                    <a:pt x="189" y="126"/>
                  </a:lnTo>
                  <a:lnTo>
                    <a:pt x="236" y="162"/>
                  </a:lnTo>
                  <a:lnTo>
                    <a:pt x="289" y="287"/>
                  </a:lnTo>
                  <a:lnTo>
                    <a:pt x="198" y="162"/>
                  </a:lnTo>
                  <a:lnTo>
                    <a:pt x="135" y="126"/>
                  </a:lnTo>
                  <a:lnTo>
                    <a:pt x="86" y="95"/>
                  </a:lnTo>
                  <a:lnTo>
                    <a:pt x="38" y="109"/>
                  </a:lnTo>
                  <a:lnTo>
                    <a:pt x="52" y="88"/>
                  </a:lnTo>
                  <a:lnTo>
                    <a:pt x="0" y="44"/>
                  </a:lnTo>
                  <a:lnTo>
                    <a:pt x="107" y="88"/>
                  </a:lnTo>
                  <a:lnTo>
                    <a:pt x="69" y="46"/>
                  </a:lnTo>
                  <a:lnTo>
                    <a:pt x="154" y="84"/>
                  </a:lnTo>
                  <a:lnTo>
                    <a:pt x="126" y="3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2" name="Freeform 30"/>
            <p:cNvSpPr>
              <a:spLocks/>
            </p:cNvSpPr>
            <p:nvPr/>
          </p:nvSpPr>
          <p:spPr bwMode="auto">
            <a:xfrm>
              <a:off x="2275" y="2176"/>
              <a:ext cx="127" cy="177"/>
            </a:xfrm>
            <a:custGeom>
              <a:avLst/>
              <a:gdLst>
                <a:gd name="T0" fmla="*/ 0 w 253"/>
                <a:gd name="T1" fmla="*/ 0 h 356"/>
                <a:gd name="T2" fmla="*/ 38 w 253"/>
                <a:gd name="T3" fmla="*/ 61 h 356"/>
                <a:gd name="T4" fmla="*/ 56 w 253"/>
                <a:gd name="T5" fmla="*/ 179 h 356"/>
                <a:gd name="T6" fmla="*/ 82 w 253"/>
                <a:gd name="T7" fmla="*/ 118 h 356"/>
                <a:gd name="T8" fmla="*/ 92 w 253"/>
                <a:gd name="T9" fmla="*/ 206 h 356"/>
                <a:gd name="T10" fmla="*/ 111 w 253"/>
                <a:gd name="T11" fmla="*/ 189 h 356"/>
                <a:gd name="T12" fmla="*/ 156 w 253"/>
                <a:gd name="T13" fmla="*/ 232 h 356"/>
                <a:gd name="T14" fmla="*/ 187 w 253"/>
                <a:gd name="T15" fmla="*/ 238 h 356"/>
                <a:gd name="T16" fmla="*/ 206 w 253"/>
                <a:gd name="T17" fmla="*/ 280 h 356"/>
                <a:gd name="T18" fmla="*/ 232 w 253"/>
                <a:gd name="T19" fmla="*/ 232 h 356"/>
                <a:gd name="T20" fmla="*/ 253 w 253"/>
                <a:gd name="T21" fmla="*/ 179 h 356"/>
                <a:gd name="T22" fmla="*/ 253 w 253"/>
                <a:gd name="T23" fmla="*/ 247 h 356"/>
                <a:gd name="T24" fmla="*/ 196 w 253"/>
                <a:gd name="T25" fmla="*/ 327 h 356"/>
                <a:gd name="T26" fmla="*/ 147 w 253"/>
                <a:gd name="T27" fmla="*/ 356 h 356"/>
                <a:gd name="T28" fmla="*/ 118 w 253"/>
                <a:gd name="T29" fmla="*/ 339 h 356"/>
                <a:gd name="T30" fmla="*/ 111 w 253"/>
                <a:gd name="T31" fmla="*/ 280 h 356"/>
                <a:gd name="T32" fmla="*/ 65 w 253"/>
                <a:gd name="T33" fmla="*/ 251 h 356"/>
                <a:gd name="T34" fmla="*/ 37 w 253"/>
                <a:gd name="T35" fmla="*/ 185 h 356"/>
                <a:gd name="T36" fmla="*/ 37 w 253"/>
                <a:gd name="T37" fmla="*/ 65 h 356"/>
                <a:gd name="T38" fmla="*/ 0 w 253"/>
                <a:gd name="T39" fmla="*/ 0 h 356"/>
                <a:gd name="T40" fmla="*/ 0 w 253"/>
                <a:gd name="T4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356">
                  <a:moveTo>
                    <a:pt x="0" y="0"/>
                  </a:moveTo>
                  <a:lnTo>
                    <a:pt x="38" y="61"/>
                  </a:lnTo>
                  <a:lnTo>
                    <a:pt x="56" y="179"/>
                  </a:lnTo>
                  <a:lnTo>
                    <a:pt x="82" y="118"/>
                  </a:lnTo>
                  <a:lnTo>
                    <a:pt x="92" y="206"/>
                  </a:lnTo>
                  <a:lnTo>
                    <a:pt x="111" y="189"/>
                  </a:lnTo>
                  <a:lnTo>
                    <a:pt x="156" y="232"/>
                  </a:lnTo>
                  <a:lnTo>
                    <a:pt x="187" y="238"/>
                  </a:lnTo>
                  <a:lnTo>
                    <a:pt x="206" y="280"/>
                  </a:lnTo>
                  <a:lnTo>
                    <a:pt x="232" y="232"/>
                  </a:lnTo>
                  <a:lnTo>
                    <a:pt x="253" y="179"/>
                  </a:lnTo>
                  <a:lnTo>
                    <a:pt x="253" y="247"/>
                  </a:lnTo>
                  <a:lnTo>
                    <a:pt x="196" y="327"/>
                  </a:lnTo>
                  <a:lnTo>
                    <a:pt x="147" y="356"/>
                  </a:lnTo>
                  <a:lnTo>
                    <a:pt x="118" y="339"/>
                  </a:lnTo>
                  <a:lnTo>
                    <a:pt x="111" y="280"/>
                  </a:lnTo>
                  <a:lnTo>
                    <a:pt x="65" y="251"/>
                  </a:lnTo>
                  <a:lnTo>
                    <a:pt x="37" y="185"/>
                  </a:lnTo>
                  <a:lnTo>
                    <a:pt x="37" y="6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3" name="Freeform 31"/>
            <p:cNvSpPr>
              <a:spLocks/>
            </p:cNvSpPr>
            <p:nvPr/>
          </p:nvSpPr>
          <p:spPr bwMode="auto">
            <a:xfrm>
              <a:off x="2354" y="2334"/>
              <a:ext cx="32" cy="113"/>
            </a:xfrm>
            <a:custGeom>
              <a:avLst/>
              <a:gdLst>
                <a:gd name="T0" fmla="*/ 8 w 65"/>
                <a:gd name="T1" fmla="*/ 15 h 226"/>
                <a:gd name="T2" fmla="*/ 0 w 65"/>
                <a:gd name="T3" fmla="*/ 38 h 226"/>
                <a:gd name="T4" fmla="*/ 17 w 65"/>
                <a:gd name="T5" fmla="*/ 95 h 226"/>
                <a:gd name="T6" fmla="*/ 33 w 65"/>
                <a:gd name="T7" fmla="*/ 226 h 226"/>
                <a:gd name="T8" fmla="*/ 33 w 65"/>
                <a:gd name="T9" fmla="*/ 112 h 226"/>
                <a:gd name="T10" fmla="*/ 25 w 65"/>
                <a:gd name="T11" fmla="*/ 72 h 226"/>
                <a:gd name="T12" fmla="*/ 48 w 65"/>
                <a:gd name="T13" fmla="*/ 118 h 226"/>
                <a:gd name="T14" fmla="*/ 52 w 65"/>
                <a:gd name="T15" fmla="*/ 165 h 226"/>
                <a:gd name="T16" fmla="*/ 65 w 65"/>
                <a:gd name="T17" fmla="*/ 74 h 226"/>
                <a:gd name="T18" fmla="*/ 27 w 65"/>
                <a:gd name="T19" fmla="*/ 0 h 226"/>
                <a:gd name="T20" fmla="*/ 8 w 65"/>
                <a:gd name="T21" fmla="*/ 15 h 226"/>
                <a:gd name="T22" fmla="*/ 8 w 65"/>
                <a:gd name="T23" fmla="*/ 1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226">
                  <a:moveTo>
                    <a:pt x="8" y="15"/>
                  </a:moveTo>
                  <a:lnTo>
                    <a:pt x="0" y="38"/>
                  </a:lnTo>
                  <a:lnTo>
                    <a:pt x="17" y="95"/>
                  </a:lnTo>
                  <a:lnTo>
                    <a:pt x="33" y="226"/>
                  </a:lnTo>
                  <a:lnTo>
                    <a:pt x="33" y="112"/>
                  </a:lnTo>
                  <a:lnTo>
                    <a:pt x="25" y="72"/>
                  </a:lnTo>
                  <a:lnTo>
                    <a:pt x="48" y="118"/>
                  </a:lnTo>
                  <a:lnTo>
                    <a:pt x="52" y="165"/>
                  </a:lnTo>
                  <a:lnTo>
                    <a:pt x="65" y="74"/>
                  </a:lnTo>
                  <a:lnTo>
                    <a:pt x="27" y="0"/>
                  </a:lnTo>
                  <a:lnTo>
                    <a:pt x="8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4" name="Freeform 32"/>
            <p:cNvSpPr>
              <a:spLocks/>
            </p:cNvSpPr>
            <p:nvPr/>
          </p:nvSpPr>
          <p:spPr bwMode="auto">
            <a:xfrm>
              <a:off x="2386" y="2299"/>
              <a:ext cx="16" cy="92"/>
            </a:xfrm>
            <a:custGeom>
              <a:avLst/>
              <a:gdLst>
                <a:gd name="T0" fmla="*/ 0 w 30"/>
                <a:gd name="T1" fmla="*/ 29 h 185"/>
                <a:gd name="T2" fmla="*/ 17 w 30"/>
                <a:gd name="T3" fmla="*/ 92 h 185"/>
                <a:gd name="T4" fmla="*/ 25 w 30"/>
                <a:gd name="T5" fmla="*/ 145 h 185"/>
                <a:gd name="T6" fmla="*/ 25 w 30"/>
                <a:gd name="T7" fmla="*/ 185 h 185"/>
                <a:gd name="T8" fmla="*/ 30 w 30"/>
                <a:gd name="T9" fmla="*/ 124 h 185"/>
                <a:gd name="T10" fmla="*/ 30 w 30"/>
                <a:gd name="T11" fmla="*/ 75 h 185"/>
                <a:gd name="T12" fmla="*/ 17 w 30"/>
                <a:gd name="T13" fmla="*/ 0 h 185"/>
                <a:gd name="T14" fmla="*/ 0 w 30"/>
                <a:gd name="T15" fmla="*/ 29 h 185"/>
                <a:gd name="T16" fmla="*/ 0 w 30"/>
                <a:gd name="T17" fmla="*/ 2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5">
                  <a:moveTo>
                    <a:pt x="0" y="29"/>
                  </a:moveTo>
                  <a:lnTo>
                    <a:pt x="17" y="92"/>
                  </a:lnTo>
                  <a:lnTo>
                    <a:pt x="25" y="145"/>
                  </a:lnTo>
                  <a:lnTo>
                    <a:pt x="25" y="185"/>
                  </a:lnTo>
                  <a:lnTo>
                    <a:pt x="30" y="124"/>
                  </a:lnTo>
                  <a:lnTo>
                    <a:pt x="30" y="75"/>
                  </a:lnTo>
                  <a:lnTo>
                    <a:pt x="17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5" name="Freeform 33"/>
            <p:cNvSpPr>
              <a:spLocks/>
            </p:cNvSpPr>
            <p:nvPr/>
          </p:nvSpPr>
          <p:spPr bwMode="auto">
            <a:xfrm>
              <a:off x="2239" y="2469"/>
              <a:ext cx="143" cy="281"/>
            </a:xfrm>
            <a:custGeom>
              <a:avLst/>
              <a:gdLst>
                <a:gd name="T0" fmla="*/ 276 w 285"/>
                <a:gd name="T1" fmla="*/ 0 h 560"/>
                <a:gd name="T2" fmla="*/ 285 w 285"/>
                <a:gd name="T3" fmla="*/ 121 h 560"/>
                <a:gd name="T4" fmla="*/ 263 w 285"/>
                <a:gd name="T5" fmla="*/ 213 h 560"/>
                <a:gd name="T6" fmla="*/ 215 w 285"/>
                <a:gd name="T7" fmla="*/ 367 h 560"/>
                <a:gd name="T8" fmla="*/ 166 w 285"/>
                <a:gd name="T9" fmla="*/ 437 h 560"/>
                <a:gd name="T10" fmla="*/ 116 w 285"/>
                <a:gd name="T11" fmla="*/ 481 h 560"/>
                <a:gd name="T12" fmla="*/ 52 w 285"/>
                <a:gd name="T13" fmla="*/ 524 h 560"/>
                <a:gd name="T14" fmla="*/ 0 w 285"/>
                <a:gd name="T15" fmla="*/ 560 h 560"/>
                <a:gd name="T16" fmla="*/ 91 w 285"/>
                <a:gd name="T17" fmla="*/ 481 h 560"/>
                <a:gd name="T18" fmla="*/ 158 w 285"/>
                <a:gd name="T19" fmla="*/ 412 h 560"/>
                <a:gd name="T20" fmla="*/ 202 w 285"/>
                <a:gd name="T21" fmla="*/ 315 h 560"/>
                <a:gd name="T22" fmla="*/ 255 w 285"/>
                <a:gd name="T23" fmla="*/ 178 h 560"/>
                <a:gd name="T24" fmla="*/ 266 w 285"/>
                <a:gd name="T25" fmla="*/ 91 h 560"/>
                <a:gd name="T26" fmla="*/ 276 w 285"/>
                <a:gd name="T27" fmla="*/ 0 h 560"/>
                <a:gd name="T28" fmla="*/ 276 w 285"/>
                <a:gd name="T2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560">
                  <a:moveTo>
                    <a:pt x="276" y="0"/>
                  </a:moveTo>
                  <a:lnTo>
                    <a:pt x="285" y="121"/>
                  </a:lnTo>
                  <a:lnTo>
                    <a:pt x="263" y="213"/>
                  </a:lnTo>
                  <a:lnTo>
                    <a:pt x="215" y="367"/>
                  </a:lnTo>
                  <a:lnTo>
                    <a:pt x="166" y="437"/>
                  </a:lnTo>
                  <a:lnTo>
                    <a:pt x="116" y="481"/>
                  </a:lnTo>
                  <a:lnTo>
                    <a:pt x="52" y="524"/>
                  </a:lnTo>
                  <a:lnTo>
                    <a:pt x="0" y="560"/>
                  </a:lnTo>
                  <a:lnTo>
                    <a:pt x="91" y="481"/>
                  </a:lnTo>
                  <a:lnTo>
                    <a:pt x="158" y="412"/>
                  </a:lnTo>
                  <a:lnTo>
                    <a:pt x="202" y="315"/>
                  </a:lnTo>
                  <a:lnTo>
                    <a:pt x="255" y="178"/>
                  </a:lnTo>
                  <a:lnTo>
                    <a:pt x="266" y="91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6" name="Freeform 34"/>
            <p:cNvSpPr>
              <a:spLocks/>
            </p:cNvSpPr>
            <p:nvPr/>
          </p:nvSpPr>
          <p:spPr bwMode="auto">
            <a:xfrm>
              <a:off x="1161" y="3234"/>
              <a:ext cx="178" cy="66"/>
            </a:xfrm>
            <a:custGeom>
              <a:avLst/>
              <a:gdLst>
                <a:gd name="T0" fmla="*/ 356 w 356"/>
                <a:gd name="T1" fmla="*/ 116 h 131"/>
                <a:gd name="T2" fmla="*/ 302 w 356"/>
                <a:gd name="T3" fmla="*/ 116 h 131"/>
                <a:gd name="T4" fmla="*/ 251 w 356"/>
                <a:gd name="T5" fmla="*/ 99 h 131"/>
                <a:gd name="T6" fmla="*/ 225 w 356"/>
                <a:gd name="T7" fmla="*/ 72 h 131"/>
                <a:gd name="T8" fmla="*/ 221 w 356"/>
                <a:gd name="T9" fmla="*/ 45 h 131"/>
                <a:gd name="T10" fmla="*/ 270 w 356"/>
                <a:gd name="T11" fmla="*/ 15 h 131"/>
                <a:gd name="T12" fmla="*/ 308 w 356"/>
                <a:gd name="T13" fmla="*/ 0 h 131"/>
                <a:gd name="T14" fmla="*/ 236 w 356"/>
                <a:gd name="T15" fmla="*/ 21 h 131"/>
                <a:gd name="T16" fmla="*/ 202 w 356"/>
                <a:gd name="T17" fmla="*/ 38 h 131"/>
                <a:gd name="T18" fmla="*/ 143 w 356"/>
                <a:gd name="T19" fmla="*/ 89 h 131"/>
                <a:gd name="T20" fmla="*/ 86 w 356"/>
                <a:gd name="T21" fmla="*/ 116 h 131"/>
                <a:gd name="T22" fmla="*/ 52 w 356"/>
                <a:gd name="T23" fmla="*/ 118 h 131"/>
                <a:gd name="T24" fmla="*/ 15 w 356"/>
                <a:gd name="T25" fmla="*/ 118 h 131"/>
                <a:gd name="T26" fmla="*/ 0 w 356"/>
                <a:gd name="T27" fmla="*/ 106 h 131"/>
                <a:gd name="T28" fmla="*/ 15 w 356"/>
                <a:gd name="T29" fmla="*/ 125 h 131"/>
                <a:gd name="T30" fmla="*/ 52 w 356"/>
                <a:gd name="T31" fmla="*/ 131 h 131"/>
                <a:gd name="T32" fmla="*/ 82 w 356"/>
                <a:gd name="T33" fmla="*/ 131 h 131"/>
                <a:gd name="T34" fmla="*/ 135 w 356"/>
                <a:gd name="T35" fmla="*/ 116 h 131"/>
                <a:gd name="T36" fmla="*/ 190 w 356"/>
                <a:gd name="T37" fmla="*/ 80 h 131"/>
                <a:gd name="T38" fmla="*/ 245 w 356"/>
                <a:gd name="T39" fmla="*/ 116 h 131"/>
                <a:gd name="T40" fmla="*/ 291 w 356"/>
                <a:gd name="T41" fmla="*/ 127 h 131"/>
                <a:gd name="T42" fmla="*/ 331 w 356"/>
                <a:gd name="T43" fmla="*/ 123 h 131"/>
                <a:gd name="T44" fmla="*/ 356 w 356"/>
                <a:gd name="T45" fmla="*/ 116 h 131"/>
                <a:gd name="T46" fmla="*/ 356 w 356"/>
                <a:gd name="T47" fmla="*/ 1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6" h="131">
                  <a:moveTo>
                    <a:pt x="356" y="116"/>
                  </a:moveTo>
                  <a:lnTo>
                    <a:pt x="302" y="116"/>
                  </a:lnTo>
                  <a:lnTo>
                    <a:pt x="251" y="99"/>
                  </a:lnTo>
                  <a:lnTo>
                    <a:pt x="225" y="72"/>
                  </a:lnTo>
                  <a:lnTo>
                    <a:pt x="221" y="45"/>
                  </a:lnTo>
                  <a:lnTo>
                    <a:pt x="270" y="15"/>
                  </a:lnTo>
                  <a:lnTo>
                    <a:pt x="308" y="0"/>
                  </a:lnTo>
                  <a:lnTo>
                    <a:pt x="236" y="21"/>
                  </a:lnTo>
                  <a:lnTo>
                    <a:pt x="202" y="38"/>
                  </a:lnTo>
                  <a:lnTo>
                    <a:pt x="143" y="89"/>
                  </a:lnTo>
                  <a:lnTo>
                    <a:pt x="86" y="116"/>
                  </a:lnTo>
                  <a:lnTo>
                    <a:pt x="52" y="118"/>
                  </a:lnTo>
                  <a:lnTo>
                    <a:pt x="15" y="118"/>
                  </a:lnTo>
                  <a:lnTo>
                    <a:pt x="0" y="106"/>
                  </a:lnTo>
                  <a:lnTo>
                    <a:pt x="15" y="125"/>
                  </a:lnTo>
                  <a:lnTo>
                    <a:pt x="52" y="131"/>
                  </a:lnTo>
                  <a:lnTo>
                    <a:pt x="82" y="131"/>
                  </a:lnTo>
                  <a:lnTo>
                    <a:pt x="135" y="116"/>
                  </a:lnTo>
                  <a:lnTo>
                    <a:pt x="190" y="80"/>
                  </a:lnTo>
                  <a:lnTo>
                    <a:pt x="245" y="116"/>
                  </a:lnTo>
                  <a:lnTo>
                    <a:pt x="291" y="127"/>
                  </a:lnTo>
                  <a:lnTo>
                    <a:pt x="331" y="123"/>
                  </a:lnTo>
                  <a:lnTo>
                    <a:pt x="356" y="116"/>
                  </a:lnTo>
                  <a:lnTo>
                    <a:pt x="356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7" name="Freeform 35"/>
            <p:cNvSpPr>
              <a:spLocks/>
            </p:cNvSpPr>
            <p:nvPr/>
          </p:nvSpPr>
          <p:spPr bwMode="auto">
            <a:xfrm>
              <a:off x="1114" y="2967"/>
              <a:ext cx="171" cy="317"/>
            </a:xfrm>
            <a:custGeom>
              <a:avLst/>
              <a:gdLst>
                <a:gd name="T0" fmla="*/ 302 w 342"/>
                <a:gd name="T1" fmla="*/ 408 h 633"/>
                <a:gd name="T2" fmla="*/ 264 w 342"/>
                <a:gd name="T3" fmla="*/ 441 h 633"/>
                <a:gd name="T4" fmla="*/ 200 w 342"/>
                <a:gd name="T5" fmla="*/ 471 h 633"/>
                <a:gd name="T6" fmla="*/ 126 w 342"/>
                <a:gd name="T7" fmla="*/ 519 h 633"/>
                <a:gd name="T8" fmla="*/ 89 w 342"/>
                <a:gd name="T9" fmla="*/ 591 h 633"/>
                <a:gd name="T10" fmla="*/ 89 w 342"/>
                <a:gd name="T11" fmla="*/ 633 h 633"/>
                <a:gd name="T12" fmla="*/ 76 w 342"/>
                <a:gd name="T13" fmla="*/ 585 h 633"/>
                <a:gd name="T14" fmla="*/ 50 w 342"/>
                <a:gd name="T15" fmla="*/ 538 h 633"/>
                <a:gd name="T16" fmla="*/ 34 w 342"/>
                <a:gd name="T17" fmla="*/ 482 h 633"/>
                <a:gd name="T18" fmla="*/ 0 w 342"/>
                <a:gd name="T19" fmla="*/ 441 h 633"/>
                <a:gd name="T20" fmla="*/ 42 w 342"/>
                <a:gd name="T21" fmla="*/ 477 h 633"/>
                <a:gd name="T22" fmla="*/ 50 w 342"/>
                <a:gd name="T23" fmla="*/ 496 h 633"/>
                <a:gd name="T24" fmla="*/ 76 w 342"/>
                <a:gd name="T25" fmla="*/ 463 h 633"/>
                <a:gd name="T26" fmla="*/ 95 w 342"/>
                <a:gd name="T27" fmla="*/ 424 h 633"/>
                <a:gd name="T28" fmla="*/ 101 w 342"/>
                <a:gd name="T29" fmla="*/ 395 h 633"/>
                <a:gd name="T30" fmla="*/ 99 w 342"/>
                <a:gd name="T31" fmla="*/ 429 h 633"/>
                <a:gd name="T32" fmla="*/ 82 w 342"/>
                <a:gd name="T33" fmla="*/ 492 h 633"/>
                <a:gd name="T34" fmla="*/ 99 w 342"/>
                <a:gd name="T35" fmla="*/ 501 h 633"/>
                <a:gd name="T36" fmla="*/ 135 w 342"/>
                <a:gd name="T37" fmla="*/ 501 h 633"/>
                <a:gd name="T38" fmla="*/ 297 w 342"/>
                <a:gd name="T39" fmla="*/ 0 h 633"/>
                <a:gd name="T40" fmla="*/ 342 w 342"/>
                <a:gd name="T41" fmla="*/ 9 h 633"/>
                <a:gd name="T42" fmla="*/ 211 w 342"/>
                <a:gd name="T43" fmla="*/ 456 h 633"/>
                <a:gd name="T44" fmla="*/ 264 w 342"/>
                <a:gd name="T45" fmla="*/ 435 h 633"/>
                <a:gd name="T46" fmla="*/ 302 w 342"/>
                <a:gd name="T47" fmla="*/ 408 h 633"/>
                <a:gd name="T48" fmla="*/ 302 w 342"/>
                <a:gd name="T49" fmla="*/ 40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2" h="633">
                  <a:moveTo>
                    <a:pt x="302" y="408"/>
                  </a:moveTo>
                  <a:lnTo>
                    <a:pt x="264" y="441"/>
                  </a:lnTo>
                  <a:lnTo>
                    <a:pt x="200" y="471"/>
                  </a:lnTo>
                  <a:lnTo>
                    <a:pt x="126" y="519"/>
                  </a:lnTo>
                  <a:lnTo>
                    <a:pt x="89" y="591"/>
                  </a:lnTo>
                  <a:lnTo>
                    <a:pt x="89" y="633"/>
                  </a:lnTo>
                  <a:lnTo>
                    <a:pt x="76" y="585"/>
                  </a:lnTo>
                  <a:lnTo>
                    <a:pt x="50" y="538"/>
                  </a:lnTo>
                  <a:lnTo>
                    <a:pt x="34" y="482"/>
                  </a:lnTo>
                  <a:lnTo>
                    <a:pt x="0" y="441"/>
                  </a:lnTo>
                  <a:lnTo>
                    <a:pt x="42" y="477"/>
                  </a:lnTo>
                  <a:lnTo>
                    <a:pt x="50" y="496"/>
                  </a:lnTo>
                  <a:lnTo>
                    <a:pt x="76" y="463"/>
                  </a:lnTo>
                  <a:lnTo>
                    <a:pt x="95" y="424"/>
                  </a:lnTo>
                  <a:lnTo>
                    <a:pt x="101" y="395"/>
                  </a:lnTo>
                  <a:lnTo>
                    <a:pt x="99" y="429"/>
                  </a:lnTo>
                  <a:lnTo>
                    <a:pt x="82" y="492"/>
                  </a:lnTo>
                  <a:lnTo>
                    <a:pt x="99" y="501"/>
                  </a:lnTo>
                  <a:lnTo>
                    <a:pt x="135" y="501"/>
                  </a:lnTo>
                  <a:lnTo>
                    <a:pt x="297" y="0"/>
                  </a:lnTo>
                  <a:lnTo>
                    <a:pt x="342" y="9"/>
                  </a:lnTo>
                  <a:lnTo>
                    <a:pt x="211" y="456"/>
                  </a:lnTo>
                  <a:lnTo>
                    <a:pt x="264" y="435"/>
                  </a:lnTo>
                  <a:lnTo>
                    <a:pt x="302" y="408"/>
                  </a:lnTo>
                  <a:lnTo>
                    <a:pt x="302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8" name="Freeform 36"/>
            <p:cNvSpPr>
              <a:spLocks/>
            </p:cNvSpPr>
            <p:nvPr/>
          </p:nvSpPr>
          <p:spPr bwMode="auto">
            <a:xfrm>
              <a:off x="1059" y="3107"/>
              <a:ext cx="300" cy="285"/>
            </a:xfrm>
            <a:custGeom>
              <a:avLst/>
              <a:gdLst>
                <a:gd name="T0" fmla="*/ 197 w 599"/>
                <a:gd name="T1" fmla="*/ 361 h 570"/>
                <a:gd name="T2" fmla="*/ 197 w 599"/>
                <a:gd name="T3" fmla="*/ 390 h 570"/>
                <a:gd name="T4" fmla="*/ 182 w 599"/>
                <a:gd name="T5" fmla="*/ 435 h 570"/>
                <a:gd name="T6" fmla="*/ 165 w 599"/>
                <a:gd name="T7" fmla="*/ 420 h 570"/>
                <a:gd name="T8" fmla="*/ 102 w 599"/>
                <a:gd name="T9" fmla="*/ 350 h 570"/>
                <a:gd name="T10" fmla="*/ 62 w 599"/>
                <a:gd name="T11" fmla="*/ 278 h 570"/>
                <a:gd name="T12" fmla="*/ 19 w 599"/>
                <a:gd name="T13" fmla="*/ 213 h 570"/>
                <a:gd name="T14" fmla="*/ 7 w 599"/>
                <a:gd name="T15" fmla="*/ 184 h 570"/>
                <a:gd name="T16" fmla="*/ 13 w 599"/>
                <a:gd name="T17" fmla="*/ 162 h 570"/>
                <a:gd name="T18" fmla="*/ 28 w 599"/>
                <a:gd name="T19" fmla="*/ 135 h 570"/>
                <a:gd name="T20" fmla="*/ 112 w 599"/>
                <a:gd name="T21" fmla="*/ 80 h 570"/>
                <a:gd name="T22" fmla="*/ 144 w 599"/>
                <a:gd name="T23" fmla="*/ 57 h 570"/>
                <a:gd name="T24" fmla="*/ 182 w 599"/>
                <a:gd name="T25" fmla="*/ 17 h 570"/>
                <a:gd name="T26" fmla="*/ 205 w 599"/>
                <a:gd name="T27" fmla="*/ 13 h 570"/>
                <a:gd name="T28" fmla="*/ 243 w 599"/>
                <a:gd name="T29" fmla="*/ 13 h 570"/>
                <a:gd name="T30" fmla="*/ 317 w 599"/>
                <a:gd name="T31" fmla="*/ 40 h 570"/>
                <a:gd name="T32" fmla="*/ 599 w 599"/>
                <a:gd name="T33" fmla="*/ 139 h 570"/>
                <a:gd name="T34" fmla="*/ 513 w 599"/>
                <a:gd name="T35" fmla="*/ 99 h 570"/>
                <a:gd name="T36" fmla="*/ 281 w 599"/>
                <a:gd name="T37" fmla="*/ 13 h 570"/>
                <a:gd name="T38" fmla="*/ 243 w 599"/>
                <a:gd name="T39" fmla="*/ 0 h 570"/>
                <a:gd name="T40" fmla="*/ 203 w 599"/>
                <a:gd name="T41" fmla="*/ 0 h 570"/>
                <a:gd name="T42" fmla="*/ 180 w 599"/>
                <a:gd name="T43" fmla="*/ 10 h 570"/>
                <a:gd name="T44" fmla="*/ 158 w 599"/>
                <a:gd name="T45" fmla="*/ 31 h 570"/>
                <a:gd name="T46" fmla="*/ 139 w 599"/>
                <a:gd name="T47" fmla="*/ 53 h 570"/>
                <a:gd name="T48" fmla="*/ 80 w 599"/>
                <a:gd name="T49" fmla="*/ 99 h 570"/>
                <a:gd name="T50" fmla="*/ 28 w 599"/>
                <a:gd name="T51" fmla="*/ 129 h 570"/>
                <a:gd name="T52" fmla="*/ 7 w 599"/>
                <a:gd name="T53" fmla="*/ 154 h 570"/>
                <a:gd name="T54" fmla="*/ 0 w 599"/>
                <a:gd name="T55" fmla="*/ 183 h 570"/>
                <a:gd name="T56" fmla="*/ 0 w 599"/>
                <a:gd name="T57" fmla="*/ 217 h 570"/>
                <a:gd name="T58" fmla="*/ 7 w 599"/>
                <a:gd name="T59" fmla="*/ 247 h 570"/>
                <a:gd name="T60" fmla="*/ 42 w 599"/>
                <a:gd name="T61" fmla="*/ 283 h 570"/>
                <a:gd name="T62" fmla="*/ 68 w 599"/>
                <a:gd name="T63" fmla="*/ 335 h 570"/>
                <a:gd name="T64" fmla="*/ 112 w 599"/>
                <a:gd name="T65" fmla="*/ 373 h 570"/>
                <a:gd name="T66" fmla="*/ 158 w 599"/>
                <a:gd name="T67" fmla="*/ 420 h 570"/>
                <a:gd name="T68" fmla="*/ 171 w 599"/>
                <a:gd name="T69" fmla="*/ 435 h 570"/>
                <a:gd name="T70" fmla="*/ 169 w 599"/>
                <a:gd name="T71" fmla="*/ 447 h 570"/>
                <a:gd name="T72" fmla="*/ 169 w 599"/>
                <a:gd name="T73" fmla="*/ 570 h 570"/>
                <a:gd name="T74" fmla="*/ 241 w 599"/>
                <a:gd name="T75" fmla="*/ 451 h 570"/>
                <a:gd name="T76" fmla="*/ 260 w 599"/>
                <a:gd name="T77" fmla="*/ 382 h 570"/>
                <a:gd name="T78" fmla="*/ 213 w 599"/>
                <a:gd name="T79" fmla="*/ 373 h 570"/>
                <a:gd name="T80" fmla="*/ 197 w 599"/>
                <a:gd name="T81" fmla="*/ 361 h 570"/>
                <a:gd name="T82" fmla="*/ 197 w 599"/>
                <a:gd name="T83" fmla="*/ 36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9" h="570">
                  <a:moveTo>
                    <a:pt x="197" y="361"/>
                  </a:moveTo>
                  <a:lnTo>
                    <a:pt x="197" y="390"/>
                  </a:lnTo>
                  <a:lnTo>
                    <a:pt x="182" y="435"/>
                  </a:lnTo>
                  <a:lnTo>
                    <a:pt x="165" y="420"/>
                  </a:lnTo>
                  <a:lnTo>
                    <a:pt x="102" y="350"/>
                  </a:lnTo>
                  <a:lnTo>
                    <a:pt x="62" y="278"/>
                  </a:lnTo>
                  <a:lnTo>
                    <a:pt x="19" y="213"/>
                  </a:lnTo>
                  <a:lnTo>
                    <a:pt x="7" y="184"/>
                  </a:lnTo>
                  <a:lnTo>
                    <a:pt x="13" y="162"/>
                  </a:lnTo>
                  <a:lnTo>
                    <a:pt x="28" y="135"/>
                  </a:lnTo>
                  <a:lnTo>
                    <a:pt x="112" y="80"/>
                  </a:lnTo>
                  <a:lnTo>
                    <a:pt x="144" y="57"/>
                  </a:lnTo>
                  <a:lnTo>
                    <a:pt x="182" y="17"/>
                  </a:lnTo>
                  <a:lnTo>
                    <a:pt x="205" y="13"/>
                  </a:lnTo>
                  <a:lnTo>
                    <a:pt x="243" y="13"/>
                  </a:lnTo>
                  <a:lnTo>
                    <a:pt x="317" y="40"/>
                  </a:lnTo>
                  <a:lnTo>
                    <a:pt x="599" y="139"/>
                  </a:lnTo>
                  <a:lnTo>
                    <a:pt x="513" y="99"/>
                  </a:lnTo>
                  <a:lnTo>
                    <a:pt x="281" y="13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80" y="10"/>
                  </a:lnTo>
                  <a:lnTo>
                    <a:pt x="158" y="31"/>
                  </a:lnTo>
                  <a:lnTo>
                    <a:pt x="139" y="53"/>
                  </a:lnTo>
                  <a:lnTo>
                    <a:pt x="80" y="99"/>
                  </a:lnTo>
                  <a:lnTo>
                    <a:pt x="28" y="129"/>
                  </a:lnTo>
                  <a:lnTo>
                    <a:pt x="7" y="154"/>
                  </a:lnTo>
                  <a:lnTo>
                    <a:pt x="0" y="183"/>
                  </a:lnTo>
                  <a:lnTo>
                    <a:pt x="0" y="217"/>
                  </a:lnTo>
                  <a:lnTo>
                    <a:pt x="7" y="247"/>
                  </a:lnTo>
                  <a:lnTo>
                    <a:pt x="42" y="283"/>
                  </a:lnTo>
                  <a:lnTo>
                    <a:pt x="68" y="335"/>
                  </a:lnTo>
                  <a:lnTo>
                    <a:pt x="112" y="373"/>
                  </a:lnTo>
                  <a:lnTo>
                    <a:pt x="158" y="420"/>
                  </a:lnTo>
                  <a:lnTo>
                    <a:pt x="171" y="435"/>
                  </a:lnTo>
                  <a:lnTo>
                    <a:pt x="169" y="447"/>
                  </a:lnTo>
                  <a:lnTo>
                    <a:pt x="169" y="570"/>
                  </a:lnTo>
                  <a:lnTo>
                    <a:pt x="241" y="451"/>
                  </a:lnTo>
                  <a:lnTo>
                    <a:pt x="260" y="382"/>
                  </a:lnTo>
                  <a:lnTo>
                    <a:pt x="213" y="373"/>
                  </a:lnTo>
                  <a:lnTo>
                    <a:pt x="197" y="361"/>
                  </a:lnTo>
                  <a:lnTo>
                    <a:pt x="19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9" name="Freeform 37"/>
            <p:cNvSpPr>
              <a:spLocks/>
            </p:cNvSpPr>
            <p:nvPr/>
          </p:nvSpPr>
          <p:spPr bwMode="auto">
            <a:xfrm>
              <a:off x="1069" y="3245"/>
              <a:ext cx="189" cy="132"/>
            </a:xfrm>
            <a:custGeom>
              <a:avLst/>
              <a:gdLst>
                <a:gd name="T0" fmla="*/ 28 w 378"/>
                <a:gd name="T1" fmla="*/ 17 h 264"/>
                <a:gd name="T2" fmla="*/ 11 w 378"/>
                <a:gd name="T3" fmla="*/ 102 h 264"/>
                <a:gd name="T4" fmla="*/ 11 w 378"/>
                <a:gd name="T5" fmla="*/ 121 h 264"/>
                <a:gd name="T6" fmla="*/ 72 w 378"/>
                <a:gd name="T7" fmla="*/ 165 h 264"/>
                <a:gd name="T8" fmla="*/ 158 w 378"/>
                <a:gd name="T9" fmla="*/ 205 h 264"/>
                <a:gd name="T10" fmla="*/ 72 w 378"/>
                <a:gd name="T11" fmla="*/ 173 h 264"/>
                <a:gd name="T12" fmla="*/ 57 w 378"/>
                <a:gd name="T13" fmla="*/ 167 h 264"/>
                <a:gd name="T14" fmla="*/ 57 w 378"/>
                <a:gd name="T15" fmla="*/ 192 h 264"/>
                <a:gd name="T16" fmla="*/ 64 w 378"/>
                <a:gd name="T17" fmla="*/ 201 h 264"/>
                <a:gd name="T18" fmla="*/ 253 w 378"/>
                <a:gd name="T19" fmla="*/ 254 h 264"/>
                <a:gd name="T20" fmla="*/ 367 w 378"/>
                <a:gd name="T21" fmla="*/ 209 h 264"/>
                <a:gd name="T22" fmla="*/ 367 w 378"/>
                <a:gd name="T23" fmla="*/ 159 h 264"/>
                <a:gd name="T24" fmla="*/ 283 w 378"/>
                <a:gd name="T25" fmla="*/ 121 h 264"/>
                <a:gd name="T26" fmla="*/ 378 w 378"/>
                <a:gd name="T27" fmla="*/ 156 h 264"/>
                <a:gd name="T28" fmla="*/ 378 w 378"/>
                <a:gd name="T29" fmla="*/ 209 h 264"/>
                <a:gd name="T30" fmla="*/ 255 w 378"/>
                <a:gd name="T31" fmla="*/ 264 h 264"/>
                <a:gd name="T32" fmla="*/ 72 w 378"/>
                <a:gd name="T33" fmla="*/ 216 h 264"/>
                <a:gd name="T34" fmla="*/ 43 w 378"/>
                <a:gd name="T35" fmla="*/ 195 h 264"/>
                <a:gd name="T36" fmla="*/ 40 w 378"/>
                <a:gd name="T37" fmla="*/ 156 h 264"/>
                <a:gd name="T38" fmla="*/ 4 w 378"/>
                <a:gd name="T39" fmla="*/ 119 h 264"/>
                <a:gd name="T40" fmla="*/ 0 w 378"/>
                <a:gd name="T41" fmla="*/ 78 h 264"/>
                <a:gd name="T42" fmla="*/ 23 w 378"/>
                <a:gd name="T43" fmla="*/ 0 h 264"/>
                <a:gd name="T44" fmla="*/ 28 w 378"/>
                <a:gd name="T45" fmla="*/ 17 h 264"/>
                <a:gd name="T46" fmla="*/ 28 w 378"/>
                <a:gd name="T47" fmla="*/ 1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8" h="264">
                  <a:moveTo>
                    <a:pt x="28" y="17"/>
                  </a:moveTo>
                  <a:lnTo>
                    <a:pt x="11" y="102"/>
                  </a:lnTo>
                  <a:lnTo>
                    <a:pt x="11" y="121"/>
                  </a:lnTo>
                  <a:lnTo>
                    <a:pt x="72" y="165"/>
                  </a:lnTo>
                  <a:lnTo>
                    <a:pt x="158" y="205"/>
                  </a:lnTo>
                  <a:lnTo>
                    <a:pt x="72" y="173"/>
                  </a:lnTo>
                  <a:lnTo>
                    <a:pt x="57" y="167"/>
                  </a:lnTo>
                  <a:lnTo>
                    <a:pt x="57" y="192"/>
                  </a:lnTo>
                  <a:lnTo>
                    <a:pt x="64" y="201"/>
                  </a:lnTo>
                  <a:lnTo>
                    <a:pt x="253" y="254"/>
                  </a:lnTo>
                  <a:lnTo>
                    <a:pt x="367" y="209"/>
                  </a:lnTo>
                  <a:lnTo>
                    <a:pt x="367" y="159"/>
                  </a:lnTo>
                  <a:lnTo>
                    <a:pt x="283" y="121"/>
                  </a:lnTo>
                  <a:lnTo>
                    <a:pt x="378" y="156"/>
                  </a:lnTo>
                  <a:lnTo>
                    <a:pt x="378" y="209"/>
                  </a:lnTo>
                  <a:lnTo>
                    <a:pt x="255" y="264"/>
                  </a:lnTo>
                  <a:lnTo>
                    <a:pt x="72" y="216"/>
                  </a:lnTo>
                  <a:lnTo>
                    <a:pt x="43" y="195"/>
                  </a:lnTo>
                  <a:lnTo>
                    <a:pt x="40" y="156"/>
                  </a:lnTo>
                  <a:lnTo>
                    <a:pt x="4" y="119"/>
                  </a:lnTo>
                  <a:lnTo>
                    <a:pt x="0" y="78"/>
                  </a:lnTo>
                  <a:lnTo>
                    <a:pt x="23" y="0"/>
                  </a:lnTo>
                  <a:lnTo>
                    <a:pt x="28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0" name="Freeform 38"/>
            <p:cNvSpPr>
              <a:spLocks/>
            </p:cNvSpPr>
            <p:nvPr/>
          </p:nvSpPr>
          <p:spPr bwMode="auto">
            <a:xfrm>
              <a:off x="1242" y="3301"/>
              <a:ext cx="160" cy="56"/>
            </a:xfrm>
            <a:custGeom>
              <a:avLst/>
              <a:gdLst>
                <a:gd name="T0" fmla="*/ 0 w 319"/>
                <a:gd name="T1" fmla="*/ 112 h 112"/>
                <a:gd name="T2" fmla="*/ 140 w 319"/>
                <a:gd name="T3" fmla="*/ 112 h 112"/>
                <a:gd name="T4" fmla="*/ 270 w 319"/>
                <a:gd name="T5" fmla="*/ 76 h 112"/>
                <a:gd name="T6" fmla="*/ 319 w 319"/>
                <a:gd name="T7" fmla="*/ 0 h 112"/>
                <a:gd name="T8" fmla="*/ 234 w 319"/>
                <a:gd name="T9" fmla="*/ 64 h 112"/>
                <a:gd name="T10" fmla="*/ 140 w 319"/>
                <a:gd name="T11" fmla="*/ 104 h 112"/>
                <a:gd name="T12" fmla="*/ 9 w 319"/>
                <a:gd name="T13" fmla="*/ 104 h 112"/>
                <a:gd name="T14" fmla="*/ 0 w 319"/>
                <a:gd name="T15" fmla="*/ 112 h 112"/>
                <a:gd name="T16" fmla="*/ 0 w 319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112">
                  <a:moveTo>
                    <a:pt x="0" y="112"/>
                  </a:moveTo>
                  <a:lnTo>
                    <a:pt x="140" y="112"/>
                  </a:lnTo>
                  <a:lnTo>
                    <a:pt x="270" y="76"/>
                  </a:lnTo>
                  <a:lnTo>
                    <a:pt x="319" y="0"/>
                  </a:lnTo>
                  <a:lnTo>
                    <a:pt x="234" y="64"/>
                  </a:lnTo>
                  <a:lnTo>
                    <a:pt x="140" y="104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1" name="Freeform 39"/>
            <p:cNvSpPr>
              <a:spLocks/>
            </p:cNvSpPr>
            <p:nvPr/>
          </p:nvSpPr>
          <p:spPr bwMode="auto">
            <a:xfrm>
              <a:off x="1334" y="2886"/>
              <a:ext cx="459" cy="493"/>
            </a:xfrm>
            <a:custGeom>
              <a:avLst/>
              <a:gdLst>
                <a:gd name="T0" fmla="*/ 474 w 918"/>
                <a:gd name="T1" fmla="*/ 304 h 987"/>
                <a:gd name="T2" fmla="*/ 399 w 918"/>
                <a:gd name="T3" fmla="*/ 318 h 987"/>
                <a:gd name="T4" fmla="*/ 301 w 918"/>
                <a:gd name="T5" fmla="*/ 314 h 987"/>
                <a:gd name="T6" fmla="*/ 198 w 918"/>
                <a:gd name="T7" fmla="*/ 397 h 987"/>
                <a:gd name="T8" fmla="*/ 93 w 918"/>
                <a:gd name="T9" fmla="*/ 513 h 987"/>
                <a:gd name="T10" fmla="*/ 0 w 918"/>
                <a:gd name="T11" fmla="*/ 559 h 987"/>
                <a:gd name="T12" fmla="*/ 120 w 918"/>
                <a:gd name="T13" fmla="*/ 641 h 987"/>
                <a:gd name="T14" fmla="*/ 141 w 918"/>
                <a:gd name="T15" fmla="*/ 770 h 987"/>
                <a:gd name="T16" fmla="*/ 97 w 918"/>
                <a:gd name="T17" fmla="*/ 878 h 987"/>
                <a:gd name="T18" fmla="*/ 164 w 918"/>
                <a:gd name="T19" fmla="*/ 753 h 987"/>
                <a:gd name="T20" fmla="*/ 141 w 918"/>
                <a:gd name="T21" fmla="*/ 629 h 987"/>
                <a:gd name="T22" fmla="*/ 93 w 918"/>
                <a:gd name="T23" fmla="*/ 540 h 987"/>
                <a:gd name="T24" fmla="*/ 299 w 918"/>
                <a:gd name="T25" fmla="*/ 641 h 987"/>
                <a:gd name="T26" fmla="*/ 272 w 918"/>
                <a:gd name="T27" fmla="*/ 899 h 987"/>
                <a:gd name="T28" fmla="*/ 8 w 918"/>
                <a:gd name="T29" fmla="*/ 920 h 987"/>
                <a:gd name="T30" fmla="*/ 517 w 918"/>
                <a:gd name="T31" fmla="*/ 987 h 987"/>
                <a:gd name="T32" fmla="*/ 880 w 918"/>
                <a:gd name="T33" fmla="*/ 935 h 987"/>
                <a:gd name="T34" fmla="*/ 635 w 918"/>
                <a:gd name="T35" fmla="*/ 861 h 987"/>
                <a:gd name="T36" fmla="*/ 918 w 918"/>
                <a:gd name="T37" fmla="*/ 721 h 987"/>
                <a:gd name="T38" fmla="*/ 668 w 918"/>
                <a:gd name="T39" fmla="*/ 740 h 987"/>
                <a:gd name="T40" fmla="*/ 588 w 918"/>
                <a:gd name="T41" fmla="*/ 591 h 987"/>
                <a:gd name="T42" fmla="*/ 542 w 918"/>
                <a:gd name="T43" fmla="*/ 616 h 987"/>
                <a:gd name="T44" fmla="*/ 399 w 918"/>
                <a:gd name="T45" fmla="*/ 656 h 987"/>
                <a:gd name="T46" fmla="*/ 209 w 918"/>
                <a:gd name="T47" fmla="*/ 569 h 987"/>
                <a:gd name="T48" fmla="*/ 107 w 918"/>
                <a:gd name="T49" fmla="*/ 521 h 987"/>
                <a:gd name="T50" fmla="*/ 276 w 918"/>
                <a:gd name="T51" fmla="*/ 359 h 987"/>
                <a:gd name="T52" fmla="*/ 371 w 918"/>
                <a:gd name="T53" fmla="*/ 327 h 987"/>
                <a:gd name="T54" fmla="*/ 441 w 918"/>
                <a:gd name="T55" fmla="*/ 375 h 987"/>
                <a:gd name="T56" fmla="*/ 557 w 918"/>
                <a:gd name="T57" fmla="*/ 510 h 987"/>
                <a:gd name="T58" fmla="*/ 504 w 918"/>
                <a:gd name="T59" fmla="*/ 285 h 987"/>
                <a:gd name="T60" fmla="*/ 571 w 918"/>
                <a:gd name="T61" fmla="*/ 261 h 987"/>
                <a:gd name="T62" fmla="*/ 624 w 918"/>
                <a:gd name="T63" fmla="*/ 314 h 987"/>
                <a:gd name="T64" fmla="*/ 624 w 918"/>
                <a:gd name="T65" fmla="*/ 489 h 987"/>
                <a:gd name="T66" fmla="*/ 671 w 918"/>
                <a:gd name="T67" fmla="*/ 675 h 987"/>
                <a:gd name="T68" fmla="*/ 641 w 918"/>
                <a:gd name="T69" fmla="*/ 475 h 987"/>
                <a:gd name="T70" fmla="*/ 664 w 918"/>
                <a:gd name="T71" fmla="*/ 255 h 987"/>
                <a:gd name="T72" fmla="*/ 768 w 918"/>
                <a:gd name="T73" fmla="*/ 109 h 987"/>
                <a:gd name="T74" fmla="*/ 757 w 918"/>
                <a:gd name="T75" fmla="*/ 109 h 987"/>
                <a:gd name="T76" fmla="*/ 654 w 918"/>
                <a:gd name="T77" fmla="*/ 177 h 987"/>
                <a:gd name="T78" fmla="*/ 508 w 918"/>
                <a:gd name="T79" fmla="*/ 264 h 987"/>
                <a:gd name="T80" fmla="*/ 493 w 918"/>
                <a:gd name="T81" fmla="*/ 28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987">
                  <a:moveTo>
                    <a:pt x="493" y="280"/>
                  </a:moveTo>
                  <a:lnTo>
                    <a:pt x="474" y="304"/>
                  </a:lnTo>
                  <a:lnTo>
                    <a:pt x="447" y="363"/>
                  </a:lnTo>
                  <a:lnTo>
                    <a:pt x="399" y="318"/>
                  </a:lnTo>
                  <a:lnTo>
                    <a:pt x="342" y="314"/>
                  </a:lnTo>
                  <a:lnTo>
                    <a:pt x="301" y="314"/>
                  </a:lnTo>
                  <a:lnTo>
                    <a:pt x="244" y="337"/>
                  </a:lnTo>
                  <a:lnTo>
                    <a:pt x="198" y="397"/>
                  </a:lnTo>
                  <a:lnTo>
                    <a:pt x="145" y="460"/>
                  </a:lnTo>
                  <a:lnTo>
                    <a:pt x="93" y="513"/>
                  </a:lnTo>
                  <a:lnTo>
                    <a:pt x="46" y="529"/>
                  </a:lnTo>
                  <a:lnTo>
                    <a:pt x="0" y="559"/>
                  </a:lnTo>
                  <a:lnTo>
                    <a:pt x="50" y="582"/>
                  </a:lnTo>
                  <a:lnTo>
                    <a:pt x="120" y="641"/>
                  </a:lnTo>
                  <a:lnTo>
                    <a:pt x="141" y="713"/>
                  </a:lnTo>
                  <a:lnTo>
                    <a:pt x="141" y="770"/>
                  </a:lnTo>
                  <a:lnTo>
                    <a:pt x="135" y="804"/>
                  </a:lnTo>
                  <a:lnTo>
                    <a:pt x="97" y="878"/>
                  </a:lnTo>
                  <a:lnTo>
                    <a:pt x="152" y="819"/>
                  </a:lnTo>
                  <a:lnTo>
                    <a:pt x="164" y="753"/>
                  </a:lnTo>
                  <a:lnTo>
                    <a:pt x="158" y="679"/>
                  </a:lnTo>
                  <a:lnTo>
                    <a:pt x="141" y="629"/>
                  </a:lnTo>
                  <a:lnTo>
                    <a:pt x="50" y="550"/>
                  </a:lnTo>
                  <a:lnTo>
                    <a:pt x="93" y="540"/>
                  </a:lnTo>
                  <a:lnTo>
                    <a:pt x="135" y="540"/>
                  </a:lnTo>
                  <a:lnTo>
                    <a:pt x="299" y="641"/>
                  </a:lnTo>
                  <a:lnTo>
                    <a:pt x="386" y="808"/>
                  </a:lnTo>
                  <a:lnTo>
                    <a:pt x="272" y="899"/>
                  </a:lnTo>
                  <a:lnTo>
                    <a:pt x="50" y="895"/>
                  </a:lnTo>
                  <a:lnTo>
                    <a:pt x="8" y="920"/>
                  </a:lnTo>
                  <a:lnTo>
                    <a:pt x="299" y="932"/>
                  </a:lnTo>
                  <a:lnTo>
                    <a:pt x="517" y="987"/>
                  </a:lnTo>
                  <a:lnTo>
                    <a:pt x="700" y="935"/>
                  </a:lnTo>
                  <a:lnTo>
                    <a:pt x="880" y="935"/>
                  </a:lnTo>
                  <a:lnTo>
                    <a:pt x="510" y="918"/>
                  </a:lnTo>
                  <a:lnTo>
                    <a:pt x="635" y="861"/>
                  </a:lnTo>
                  <a:lnTo>
                    <a:pt x="808" y="812"/>
                  </a:lnTo>
                  <a:lnTo>
                    <a:pt x="918" y="721"/>
                  </a:lnTo>
                  <a:lnTo>
                    <a:pt x="717" y="740"/>
                  </a:lnTo>
                  <a:lnTo>
                    <a:pt x="668" y="740"/>
                  </a:lnTo>
                  <a:lnTo>
                    <a:pt x="601" y="679"/>
                  </a:lnTo>
                  <a:lnTo>
                    <a:pt x="588" y="591"/>
                  </a:lnTo>
                  <a:lnTo>
                    <a:pt x="578" y="523"/>
                  </a:lnTo>
                  <a:lnTo>
                    <a:pt x="542" y="616"/>
                  </a:lnTo>
                  <a:lnTo>
                    <a:pt x="487" y="656"/>
                  </a:lnTo>
                  <a:lnTo>
                    <a:pt x="399" y="656"/>
                  </a:lnTo>
                  <a:lnTo>
                    <a:pt x="285" y="569"/>
                  </a:lnTo>
                  <a:lnTo>
                    <a:pt x="209" y="569"/>
                  </a:lnTo>
                  <a:lnTo>
                    <a:pt x="152" y="529"/>
                  </a:lnTo>
                  <a:lnTo>
                    <a:pt x="107" y="521"/>
                  </a:lnTo>
                  <a:lnTo>
                    <a:pt x="238" y="428"/>
                  </a:lnTo>
                  <a:lnTo>
                    <a:pt x="276" y="359"/>
                  </a:lnTo>
                  <a:lnTo>
                    <a:pt x="304" y="327"/>
                  </a:lnTo>
                  <a:lnTo>
                    <a:pt x="371" y="327"/>
                  </a:lnTo>
                  <a:lnTo>
                    <a:pt x="409" y="365"/>
                  </a:lnTo>
                  <a:lnTo>
                    <a:pt x="441" y="375"/>
                  </a:lnTo>
                  <a:lnTo>
                    <a:pt x="504" y="489"/>
                  </a:lnTo>
                  <a:lnTo>
                    <a:pt x="557" y="510"/>
                  </a:lnTo>
                  <a:lnTo>
                    <a:pt x="533" y="456"/>
                  </a:lnTo>
                  <a:lnTo>
                    <a:pt x="504" y="285"/>
                  </a:lnTo>
                  <a:lnTo>
                    <a:pt x="521" y="272"/>
                  </a:lnTo>
                  <a:lnTo>
                    <a:pt x="571" y="261"/>
                  </a:lnTo>
                  <a:lnTo>
                    <a:pt x="654" y="192"/>
                  </a:lnTo>
                  <a:lnTo>
                    <a:pt x="624" y="314"/>
                  </a:lnTo>
                  <a:lnTo>
                    <a:pt x="616" y="392"/>
                  </a:lnTo>
                  <a:lnTo>
                    <a:pt x="624" y="489"/>
                  </a:lnTo>
                  <a:lnTo>
                    <a:pt x="643" y="605"/>
                  </a:lnTo>
                  <a:lnTo>
                    <a:pt x="671" y="675"/>
                  </a:lnTo>
                  <a:lnTo>
                    <a:pt x="654" y="607"/>
                  </a:lnTo>
                  <a:lnTo>
                    <a:pt x="641" y="475"/>
                  </a:lnTo>
                  <a:lnTo>
                    <a:pt x="643" y="354"/>
                  </a:lnTo>
                  <a:lnTo>
                    <a:pt x="664" y="255"/>
                  </a:lnTo>
                  <a:lnTo>
                    <a:pt x="700" y="160"/>
                  </a:lnTo>
                  <a:lnTo>
                    <a:pt x="768" y="109"/>
                  </a:lnTo>
                  <a:lnTo>
                    <a:pt x="848" y="0"/>
                  </a:lnTo>
                  <a:lnTo>
                    <a:pt x="757" y="109"/>
                  </a:lnTo>
                  <a:lnTo>
                    <a:pt x="664" y="150"/>
                  </a:lnTo>
                  <a:lnTo>
                    <a:pt x="654" y="177"/>
                  </a:lnTo>
                  <a:lnTo>
                    <a:pt x="571" y="240"/>
                  </a:lnTo>
                  <a:lnTo>
                    <a:pt x="508" y="264"/>
                  </a:lnTo>
                  <a:lnTo>
                    <a:pt x="493" y="280"/>
                  </a:lnTo>
                  <a:lnTo>
                    <a:pt x="493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2" name="Freeform 40"/>
            <p:cNvSpPr>
              <a:spLocks/>
            </p:cNvSpPr>
            <p:nvPr/>
          </p:nvSpPr>
          <p:spPr bwMode="auto">
            <a:xfrm>
              <a:off x="1688" y="2744"/>
              <a:ext cx="497" cy="642"/>
            </a:xfrm>
            <a:custGeom>
              <a:avLst/>
              <a:gdLst>
                <a:gd name="T0" fmla="*/ 259 w 995"/>
                <a:gd name="T1" fmla="*/ 101 h 1283"/>
                <a:gd name="T2" fmla="*/ 210 w 995"/>
                <a:gd name="T3" fmla="*/ 312 h 1283"/>
                <a:gd name="T4" fmla="*/ 248 w 995"/>
                <a:gd name="T5" fmla="*/ 534 h 1283"/>
                <a:gd name="T6" fmla="*/ 333 w 995"/>
                <a:gd name="T7" fmla="*/ 610 h 1283"/>
                <a:gd name="T8" fmla="*/ 500 w 995"/>
                <a:gd name="T9" fmla="*/ 610 h 1283"/>
                <a:gd name="T10" fmla="*/ 588 w 995"/>
                <a:gd name="T11" fmla="*/ 559 h 1283"/>
                <a:gd name="T12" fmla="*/ 588 w 995"/>
                <a:gd name="T13" fmla="*/ 460 h 1283"/>
                <a:gd name="T14" fmla="*/ 691 w 995"/>
                <a:gd name="T15" fmla="*/ 627 h 1283"/>
                <a:gd name="T16" fmla="*/ 744 w 995"/>
                <a:gd name="T17" fmla="*/ 656 h 1283"/>
                <a:gd name="T18" fmla="*/ 799 w 995"/>
                <a:gd name="T19" fmla="*/ 658 h 1283"/>
                <a:gd name="T20" fmla="*/ 860 w 995"/>
                <a:gd name="T21" fmla="*/ 627 h 1283"/>
                <a:gd name="T22" fmla="*/ 871 w 995"/>
                <a:gd name="T23" fmla="*/ 460 h 1283"/>
                <a:gd name="T24" fmla="*/ 871 w 995"/>
                <a:gd name="T25" fmla="*/ 333 h 1283"/>
                <a:gd name="T26" fmla="*/ 867 w 995"/>
                <a:gd name="T27" fmla="*/ 207 h 1283"/>
                <a:gd name="T28" fmla="*/ 833 w 995"/>
                <a:gd name="T29" fmla="*/ 0 h 1283"/>
                <a:gd name="T30" fmla="*/ 900 w 995"/>
                <a:gd name="T31" fmla="*/ 245 h 1283"/>
                <a:gd name="T32" fmla="*/ 926 w 995"/>
                <a:gd name="T33" fmla="*/ 338 h 1283"/>
                <a:gd name="T34" fmla="*/ 951 w 995"/>
                <a:gd name="T35" fmla="*/ 108 h 1283"/>
                <a:gd name="T36" fmla="*/ 995 w 995"/>
                <a:gd name="T37" fmla="*/ 72 h 1283"/>
                <a:gd name="T38" fmla="*/ 961 w 995"/>
                <a:gd name="T39" fmla="*/ 154 h 1283"/>
                <a:gd name="T40" fmla="*/ 964 w 995"/>
                <a:gd name="T41" fmla="*/ 232 h 1283"/>
                <a:gd name="T42" fmla="*/ 957 w 995"/>
                <a:gd name="T43" fmla="*/ 323 h 1283"/>
                <a:gd name="T44" fmla="*/ 930 w 995"/>
                <a:gd name="T45" fmla="*/ 274 h 1283"/>
                <a:gd name="T46" fmla="*/ 943 w 995"/>
                <a:gd name="T47" fmla="*/ 283 h 1283"/>
                <a:gd name="T48" fmla="*/ 879 w 995"/>
                <a:gd name="T49" fmla="*/ 485 h 1283"/>
                <a:gd name="T50" fmla="*/ 898 w 995"/>
                <a:gd name="T51" fmla="*/ 502 h 1283"/>
                <a:gd name="T52" fmla="*/ 926 w 995"/>
                <a:gd name="T53" fmla="*/ 447 h 1283"/>
                <a:gd name="T54" fmla="*/ 955 w 995"/>
                <a:gd name="T55" fmla="*/ 371 h 1283"/>
                <a:gd name="T56" fmla="*/ 961 w 995"/>
                <a:gd name="T57" fmla="*/ 462 h 1283"/>
                <a:gd name="T58" fmla="*/ 892 w 995"/>
                <a:gd name="T59" fmla="*/ 656 h 1283"/>
                <a:gd name="T60" fmla="*/ 862 w 995"/>
                <a:gd name="T61" fmla="*/ 781 h 1283"/>
                <a:gd name="T62" fmla="*/ 862 w 995"/>
                <a:gd name="T63" fmla="*/ 861 h 1283"/>
                <a:gd name="T64" fmla="*/ 871 w 995"/>
                <a:gd name="T65" fmla="*/ 924 h 1283"/>
                <a:gd name="T66" fmla="*/ 666 w 995"/>
                <a:gd name="T67" fmla="*/ 954 h 1283"/>
                <a:gd name="T68" fmla="*/ 544 w 995"/>
                <a:gd name="T69" fmla="*/ 996 h 1283"/>
                <a:gd name="T70" fmla="*/ 289 w 995"/>
                <a:gd name="T71" fmla="*/ 1087 h 1283"/>
                <a:gd name="T72" fmla="*/ 238 w 995"/>
                <a:gd name="T73" fmla="*/ 1123 h 1283"/>
                <a:gd name="T74" fmla="*/ 128 w 995"/>
                <a:gd name="T75" fmla="*/ 1283 h 1283"/>
                <a:gd name="T76" fmla="*/ 204 w 995"/>
                <a:gd name="T77" fmla="*/ 1140 h 1283"/>
                <a:gd name="T78" fmla="*/ 215 w 995"/>
                <a:gd name="T79" fmla="*/ 1004 h 1283"/>
                <a:gd name="T80" fmla="*/ 0 w 995"/>
                <a:gd name="T81" fmla="*/ 1045 h 1283"/>
                <a:gd name="T82" fmla="*/ 69 w 995"/>
                <a:gd name="T83" fmla="*/ 948 h 1283"/>
                <a:gd name="T84" fmla="*/ 40 w 995"/>
                <a:gd name="T85" fmla="*/ 852 h 1283"/>
                <a:gd name="T86" fmla="*/ 151 w 995"/>
                <a:gd name="T87" fmla="*/ 852 h 1283"/>
                <a:gd name="T88" fmla="*/ 154 w 995"/>
                <a:gd name="T89" fmla="*/ 620 h 1283"/>
                <a:gd name="T90" fmla="*/ 215 w 995"/>
                <a:gd name="T91" fmla="*/ 426 h 1283"/>
                <a:gd name="T92" fmla="*/ 202 w 995"/>
                <a:gd name="T93" fmla="*/ 310 h 1283"/>
                <a:gd name="T94" fmla="*/ 259 w 995"/>
                <a:gd name="T95" fmla="*/ 101 h 1283"/>
                <a:gd name="T96" fmla="*/ 259 w 995"/>
                <a:gd name="T97" fmla="*/ 101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5" h="1283">
                  <a:moveTo>
                    <a:pt x="259" y="101"/>
                  </a:moveTo>
                  <a:lnTo>
                    <a:pt x="210" y="312"/>
                  </a:lnTo>
                  <a:lnTo>
                    <a:pt x="248" y="534"/>
                  </a:lnTo>
                  <a:lnTo>
                    <a:pt x="333" y="610"/>
                  </a:lnTo>
                  <a:lnTo>
                    <a:pt x="500" y="610"/>
                  </a:lnTo>
                  <a:lnTo>
                    <a:pt x="588" y="559"/>
                  </a:lnTo>
                  <a:lnTo>
                    <a:pt x="588" y="460"/>
                  </a:lnTo>
                  <a:lnTo>
                    <a:pt x="691" y="627"/>
                  </a:lnTo>
                  <a:lnTo>
                    <a:pt x="744" y="656"/>
                  </a:lnTo>
                  <a:lnTo>
                    <a:pt x="799" y="658"/>
                  </a:lnTo>
                  <a:lnTo>
                    <a:pt x="860" y="627"/>
                  </a:lnTo>
                  <a:lnTo>
                    <a:pt x="871" y="460"/>
                  </a:lnTo>
                  <a:lnTo>
                    <a:pt x="871" y="333"/>
                  </a:lnTo>
                  <a:lnTo>
                    <a:pt x="867" y="207"/>
                  </a:lnTo>
                  <a:lnTo>
                    <a:pt x="833" y="0"/>
                  </a:lnTo>
                  <a:lnTo>
                    <a:pt x="900" y="245"/>
                  </a:lnTo>
                  <a:lnTo>
                    <a:pt x="926" y="338"/>
                  </a:lnTo>
                  <a:lnTo>
                    <a:pt x="951" y="108"/>
                  </a:lnTo>
                  <a:lnTo>
                    <a:pt x="995" y="72"/>
                  </a:lnTo>
                  <a:lnTo>
                    <a:pt x="961" y="154"/>
                  </a:lnTo>
                  <a:lnTo>
                    <a:pt x="964" y="232"/>
                  </a:lnTo>
                  <a:lnTo>
                    <a:pt x="957" y="323"/>
                  </a:lnTo>
                  <a:lnTo>
                    <a:pt x="930" y="274"/>
                  </a:lnTo>
                  <a:lnTo>
                    <a:pt x="943" y="283"/>
                  </a:lnTo>
                  <a:lnTo>
                    <a:pt x="879" y="485"/>
                  </a:lnTo>
                  <a:lnTo>
                    <a:pt x="898" y="502"/>
                  </a:lnTo>
                  <a:lnTo>
                    <a:pt x="926" y="447"/>
                  </a:lnTo>
                  <a:lnTo>
                    <a:pt x="955" y="371"/>
                  </a:lnTo>
                  <a:lnTo>
                    <a:pt x="961" y="462"/>
                  </a:lnTo>
                  <a:lnTo>
                    <a:pt x="892" y="656"/>
                  </a:lnTo>
                  <a:lnTo>
                    <a:pt x="862" y="781"/>
                  </a:lnTo>
                  <a:lnTo>
                    <a:pt x="862" y="861"/>
                  </a:lnTo>
                  <a:lnTo>
                    <a:pt x="871" y="924"/>
                  </a:lnTo>
                  <a:lnTo>
                    <a:pt x="666" y="954"/>
                  </a:lnTo>
                  <a:lnTo>
                    <a:pt x="544" y="996"/>
                  </a:lnTo>
                  <a:lnTo>
                    <a:pt x="289" y="1087"/>
                  </a:lnTo>
                  <a:lnTo>
                    <a:pt x="238" y="1123"/>
                  </a:lnTo>
                  <a:lnTo>
                    <a:pt x="128" y="1283"/>
                  </a:lnTo>
                  <a:lnTo>
                    <a:pt x="204" y="1140"/>
                  </a:lnTo>
                  <a:lnTo>
                    <a:pt x="215" y="1004"/>
                  </a:lnTo>
                  <a:lnTo>
                    <a:pt x="0" y="1045"/>
                  </a:lnTo>
                  <a:lnTo>
                    <a:pt x="69" y="948"/>
                  </a:lnTo>
                  <a:lnTo>
                    <a:pt x="40" y="852"/>
                  </a:lnTo>
                  <a:lnTo>
                    <a:pt x="151" y="852"/>
                  </a:lnTo>
                  <a:lnTo>
                    <a:pt x="154" y="620"/>
                  </a:lnTo>
                  <a:lnTo>
                    <a:pt x="215" y="426"/>
                  </a:lnTo>
                  <a:lnTo>
                    <a:pt x="202" y="310"/>
                  </a:lnTo>
                  <a:lnTo>
                    <a:pt x="259" y="101"/>
                  </a:lnTo>
                  <a:lnTo>
                    <a:pt x="25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3" name="Freeform 41"/>
            <p:cNvSpPr>
              <a:spLocks/>
            </p:cNvSpPr>
            <p:nvPr/>
          </p:nvSpPr>
          <p:spPr bwMode="auto">
            <a:xfrm>
              <a:off x="1723" y="2649"/>
              <a:ext cx="283" cy="304"/>
            </a:xfrm>
            <a:custGeom>
              <a:avLst/>
              <a:gdLst>
                <a:gd name="T0" fmla="*/ 0 w 566"/>
                <a:gd name="T1" fmla="*/ 608 h 608"/>
                <a:gd name="T2" fmla="*/ 152 w 566"/>
                <a:gd name="T3" fmla="*/ 302 h 608"/>
                <a:gd name="T4" fmla="*/ 222 w 566"/>
                <a:gd name="T5" fmla="*/ 156 h 608"/>
                <a:gd name="T6" fmla="*/ 361 w 566"/>
                <a:gd name="T7" fmla="*/ 104 h 608"/>
                <a:gd name="T8" fmla="*/ 566 w 566"/>
                <a:gd name="T9" fmla="*/ 28 h 608"/>
                <a:gd name="T10" fmla="*/ 530 w 566"/>
                <a:gd name="T11" fmla="*/ 0 h 608"/>
                <a:gd name="T12" fmla="*/ 450 w 566"/>
                <a:gd name="T13" fmla="*/ 47 h 608"/>
                <a:gd name="T14" fmla="*/ 353 w 566"/>
                <a:gd name="T15" fmla="*/ 66 h 608"/>
                <a:gd name="T16" fmla="*/ 300 w 566"/>
                <a:gd name="T17" fmla="*/ 91 h 608"/>
                <a:gd name="T18" fmla="*/ 232 w 566"/>
                <a:gd name="T19" fmla="*/ 106 h 608"/>
                <a:gd name="T20" fmla="*/ 182 w 566"/>
                <a:gd name="T21" fmla="*/ 160 h 608"/>
                <a:gd name="T22" fmla="*/ 0 w 566"/>
                <a:gd name="T23" fmla="*/ 608 h 608"/>
                <a:gd name="T24" fmla="*/ 0 w 566"/>
                <a:gd name="T2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608">
                  <a:moveTo>
                    <a:pt x="0" y="608"/>
                  </a:moveTo>
                  <a:lnTo>
                    <a:pt x="152" y="302"/>
                  </a:lnTo>
                  <a:lnTo>
                    <a:pt x="222" y="156"/>
                  </a:lnTo>
                  <a:lnTo>
                    <a:pt x="361" y="104"/>
                  </a:lnTo>
                  <a:lnTo>
                    <a:pt x="566" y="28"/>
                  </a:lnTo>
                  <a:lnTo>
                    <a:pt x="530" y="0"/>
                  </a:lnTo>
                  <a:lnTo>
                    <a:pt x="450" y="47"/>
                  </a:lnTo>
                  <a:lnTo>
                    <a:pt x="353" y="66"/>
                  </a:lnTo>
                  <a:lnTo>
                    <a:pt x="300" y="91"/>
                  </a:lnTo>
                  <a:lnTo>
                    <a:pt x="232" y="106"/>
                  </a:lnTo>
                  <a:lnTo>
                    <a:pt x="182" y="160"/>
                  </a:lnTo>
                  <a:lnTo>
                    <a:pt x="0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4" name="Freeform 42"/>
            <p:cNvSpPr>
              <a:spLocks/>
            </p:cNvSpPr>
            <p:nvPr/>
          </p:nvSpPr>
          <p:spPr bwMode="auto">
            <a:xfrm>
              <a:off x="1983" y="2719"/>
              <a:ext cx="44" cy="204"/>
            </a:xfrm>
            <a:custGeom>
              <a:avLst/>
              <a:gdLst>
                <a:gd name="T0" fmla="*/ 87 w 87"/>
                <a:gd name="T1" fmla="*/ 0 h 406"/>
                <a:gd name="T2" fmla="*/ 21 w 87"/>
                <a:gd name="T3" fmla="*/ 110 h 406"/>
                <a:gd name="T4" fmla="*/ 0 w 87"/>
                <a:gd name="T5" fmla="*/ 406 h 406"/>
                <a:gd name="T6" fmla="*/ 87 w 87"/>
                <a:gd name="T7" fmla="*/ 0 h 406"/>
                <a:gd name="T8" fmla="*/ 87 w 87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06">
                  <a:moveTo>
                    <a:pt x="87" y="0"/>
                  </a:moveTo>
                  <a:lnTo>
                    <a:pt x="21" y="110"/>
                  </a:lnTo>
                  <a:lnTo>
                    <a:pt x="0" y="406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5" name="Freeform 43"/>
            <p:cNvSpPr>
              <a:spLocks/>
            </p:cNvSpPr>
            <p:nvPr/>
          </p:nvSpPr>
          <p:spPr bwMode="auto">
            <a:xfrm>
              <a:off x="2001" y="2891"/>
              <a:ext cx="59" cy="46"/>
            </a:xfrm>
            <a:custGeom>
              <a:avLst/>
              <a:gdLst>
                <a:gd name="T0" fmla="*/ 0 w 118"/>
                <a:gd name="T1" fmla="*/ 91 h 91"/>
                <a:gd name="T2" fmla="*/ 118 w 118"/>
                <a:gd name="T3" fmla="*/ 17 h 91"/>
                <a:gd name="T4" fmla="*/ 76 w 118"/>
                <a:gd name="T5" fmla="*/ 0 h 91"/>
                <a:gd name="T6" fmla="*/ 0 w 118"/>
                <a:gd name="T7" fmla="*/ 91 h 91"/>
                <a:gd name="T8" fmla="*/ 0 w 118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1">
                  <a:moveTo>
                    <a:pt x="0" y="91"/>
                  </a:moveTo>
                  <a:lnTo>
                    <a:pt x="118" y="17"/>
                  </a:lnTo>
                  <a:lnTo>
                    <a:pt x="76" y="0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6" name="Freeform 44"/>
            <p:cNvSpPr>
              <a:spLocks/>
            </p:cNvSpPr>
            <p:nvPr/>
          </p:nvSpPr>
          <p:spPr bwMode="auto">
            <a:xfrm>
              <a:off x="2148" y="2533"/>
              <a:ext cx="256" cy="670"/>
            </a:xfrm>
            <a:custGeom>
              <a:avLst/>
              <a:gdLst>
                <a:gd name="T0" fmla="*/ 0 w 513"/>
                <a:gd name="T1" fmla="*/ 1340 h 1340"/>
                <a:gd name="T2" fmla="*/ 216 w 513"/>
                <a:gd name="T3" fmla="*/ 966 h 1340"/>
                <a:gd name="T4" fmla="*/ 332 w 513"/>
                <a:gd name="T5" fmla="*/ 717 h 1340"/>
                <a:gd name="T6" fmla="*/ 488 w 513"/>
                <a:gd name="T7" fmla="*/ 281 h 1340"/>
                <a:gd name="T8" fmla="*/ 513 w 513"/>
                <a:gd name="T9" fmla="*/ 36 h 1340"/>
                <a:gd name="T10" fmla="*/ 490 w 513"/>
                <a:gd name="T11" fmla="*/ 0 h 1340"/>
                <a:gd name="T12" fmla="*/ 475 w 513"/>
                <a:gd name="T13" fmla="*/ 179 h 1340"/>
                <a:gd name="T14" fmla="*/ 456 w 513"/>
                <a:gd name="T15" fmla="*/ 268 h 1340"/>
                <a:gd name="T16" fmla="*/ 300 w 513"/>
                <a:gd name="T17" fmla="*/ 665 h 1340"/>
                <a:gd name="T18" fmla="*/ 197 w 513"/>
                <a:gd name="T19" fmla="*/ 521 h 1340"/>
                <a:gd name="T20" fmla="*/ 135 w 513"/>
                <a:gd name="T21" fmla="*/ 489 h 1340"/>
                <a:gd name="T22" fmla="*/ 188 w 513"/>
                <a:gd name="T23" fmla="*/ 530 h 1340"/>
                <a:gd name="T24" fmla="*/ 188 w 513"/>
                <a:gd name="T25" fmla="*/ 618 h 1340"/>
                <a:gd name="T26" fmla="*/ 249 w 513"/>
                <a:gd name="T27" fmla="*/ 646 h 1340"/>
                <a:gd name="T28" fmla="*/ 289 w 513"/>
                <a:gd name="T29" fmla="*/ 694 h 1340"/>
                <a:gd name="T30" fmla="*/ 135 w 513"/>
                <a:gd name="T31" fmla="*/ 1019 h 1340"/>
                <a:gd name="T32" fmla="*/ 66 w 513"/>
                <a:gd name="T33" fmla="*/ 1180 h 1340"/>
                <a:gd name="T34" fmla="*/ 0 w 513"/>
                <a:gd name="T35" fmla="*/ 1340 h 1340"/>
                <a:gd name="T36" fmla="*/ 0 w 513"/>
                <a:gd name="T37" fmla="*/ 134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3" h="1340">
                  <a:moveTo>
                    <a:pt x="0" y="1340"/>
                  </a:moveTo>
                  <a:lnTo>
                    <a:pt x="216" y="966"/>
                  </a:lnTo>
                  <a:lnTo>
                    <a:pt x="332" y="717"/>
                  </a:lnTo>
                  <a:lnTo>
                    <a:pt x="488" y="281"/>
                  </a:lnTo>
                  <a:lnTo>
                    <a:pt x="513" y="36"/>
                  </a:lnTo>
                  <a:lnTo>
                    <a:pt x="490" y="0"/>
                  </a:lnTo>
                  <a:lnTo>
                    <a:pt x="475" y="179"/>
                  </a:lnTo>
                  <a:lnTo>
                    <a:pt x="456" y="268"/>
                  </a:lnTo>
                  <a:lnTo>
                    <a:pt x="300" y="665"/>
                  </a:lnTo>
                  <a:lnTo>
                    <a:pt x="197" y="521"/>
                  </a:lnTo>
                  <a:lnTo>
                    <a:pt x="135" y="489"/>
                  </a:lnTo>
                  <a:lnTo>
                    <a:pt x="188" y="530"/>
                  </a:lnTo>
                  <a:lnTo>
                    <a:pt x="188" y="618"/>
                  </a:lnTo>
                  <a:lnTo>
                    <a:pt x="249" y="646"/>
                  </a:lnTo>
                  <a:lnTo>
                    <a:pt x="289" y="694"/>
                  </a:lnTo>
                  <a:lnTo>
                    <a:pt x="135" y="1019"/>
                  </a:lnTo>
                  <a:lnTo>
                    <a:pt x="66" y="1180"/>
                  </a:lnTo>
                  <a:lnTo>
                    <a:pt x="0" y="134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7" name="Freeform 45"/>
            <p:cNvSpPr>
              <a:spLocks/>
            </p:cNvSpPr>
            <p:nvPr/>
          </p:nvSpPr>
          <p:spPr bwMode="auto">
            <a:xfrm>
              <a:off x="2188" y="2828"/>
              <a:ext cx="59" cy="228"/>
            </a:xfrm>
            <a:custGeom>
              <a:avLst/>
              <a:gdLst>
                <a:gd name="T0" fmla="*/ 108 w 117"/>
                <a:gd name="T1" fmla="*/ 0 h 456"/>
                <a:gd name="T2" fmla="*/ 72 w 117"/>
                <a:gd name="T3" fmla="*/ 42 h 456"/>
                <a:gd name="T4" fmla="*/ 28 w 117"/>
                <a:gd name="T5" fmla="*/ 67 h 456"/>
                <a:gd name="T6" fmla="*/ 5 w 117"/>
                <a:gd name="T7" fmla="*/ 122 h 456"/>
                <a:gd name="T8" fmla="*/ 19 w 117"/>
                <a:gd name="T9" fmla="*/ 149 h 456"/>
                <a:gd name="T10" fmla="*/ 19 w 117"/>
                <a:gd name="T11" fmla="*/ 196 h 456"/>
                <a:gd name="T12" fmla="*/ 0 w 117"/>
                <a:gd name="T13" fmla="*/ 238 h 456"/>
                <a:gd name="T14" fmla="*/ 43 w 117"/>
                <a:gd name="T15" fmla="*/ 276 h 456"/>
                <a:gd name="T16" fmla="*/ 51 w 117"/>
                <a:gd name="T17" fmla="*/ 318 h 456"/>
                <a:gd name="T18" fmla="*/ 51 w 117"/>
                <a:gd name="T19" fmla="*/ 456 h 456"/>
                <a:gd name="T20" fmla="*/ 95 w 117"/>
                <a:gd name="T21" fmla="*/ 354 h 456"/>
                <a:gd name="T22" fmla="*/ 93 w 117"/>
                <a:gd name="T23" fmla="*/ 238 h 456"/>
                <a:gd name="T24" fmla="*/ 64 w 117"/>
                <a:gd name="T25" fmla="*/ 169 h 456"/>
                <a:gd name="T26" fmla="*/ 43 w 117"/>
                <a:gd name="T27" fmla="*/ 131 h 456"/>
                <a:gd name="T28" fmla="*/ 43 w 117"/>
                <a:gd name="T29" fmla="*/ 97 h 456"/>
                <a:gd name="T30" fmla="*/ 62 w 117"/>
                <a:gd name="T31" fmla="*/ 61 h 456"/>
                <a:gd name="T32" fmla="*/ 93 w 117"/>
                <a:gd name="T33" fmla="*/ 38 h 456"/>
                <a:gd name="T34" fmla="*/ 117 w 117"/>
                <a:gd name="T35" fmla="*/ 17 h 456"/>
                <a:gd name="T36" fmla="*/ 108 w 117"/>
                <a:gd name="T37" fmla="*/ 0 h 456"/>
                <a:gd name="T38" fmla="*/ 108 w 117"/>
                <a:gd name="T3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456">
                  <a:moveTo>
                    <a:pt x="108" y="0"/>
                  </a:moveTo>
                  <a:lnTo>
                    <a:pt x="72" y="42"/>
                  </a:lnTo>
                  <a:lnTo>
                    <a:pt x="28" y="67"/>
                  </a:lnTo>
                  <a:lnTo>
                    <a:pt x="5" y="122"/>
                  </a:lnTo>
                  <a:lnTo>
                    <a:pt x="19" y="149"/>
                  </a:lnTo>
                  <a:lnTo>
                    <a:pt x="19" y="196"/>
                  </a:lnTo>
                  <a:lnTo>
                    <a:pt x="0" y="238"/>
                  </a:lnTo>
                  <a:lnTo>
                    <a:pt x="43" y="276"/>
                  </a:lnTo>
                  <a:lnTo>
                    <a:pt x="51" y="318"/>
                  </a:lnTo>
                  <a:lnTo>
                    <a:pt x="51" y="456"/>
                  </a:lnTo>
                  <a:lnTo>
                    <a:pt x="95" y="354"/>
                  </a:lnTo>
                  <a:lnTo>
                    <a:pt x="93" y="238"/>
                  </a:lnTo>
                  <a:lnTo>
                    <a:pt x="64" y="169"/>
                  </a:lnTo>
                  <a:lnTo>
                    <a:pt x="43" y="131"/>
                  </a:lnTo>
                  <a:lnTo>
                    <a:pt x="43" y="97"/>
                  </a:lnTo>
                  <a:lnTo>
                    <a:pt x="62" y="61"/>
                  </a:lnTo>
                  <a:lnTo>
                    <a:pt x="93" y="38"/>
                  </a:lnTo>
                  <a:lnTo>
                    <a:pt x="117" y="17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8" name="Freeform 46"/>
            <p:cNvSpPr>
              <a:spLocks/>
            </p:cNvSpPr>
            <p:nvPr/>
          </p:nvSpPr>
          <p:spPr bwMode="auto">
            <a:xfrm>
              <a:off x="2332" y="2537"/>
              <a:ext cx="430" cy="663"/>
            </a:xfrm>
            <a:custGeom>
              <a:avLst/>
              <a:gdLst>
                <a:gd name="T0" fmla="*/ 151 w 860"/>
                <a:gd name="T1" fmla="*/ 0 h 1326"/>
                <a:gd name="T2" fmla="*/ 200 w 860"/>
                <a:gd name="T3" fmla="*/ 85 h 1326"/>
                <a:gd name="T4" fmla="*/ 289 w 860"/>
                <a:gd name="T5" fmla="*/ 148 h 1326"/>
                <a:gd name="T6" fmla="*/ 337 w 860"/>
                <a:gd name="T7" fmla="*/ 347 h 1326"/>
                <a:gd name="T8" fmla="*/ 348 w 860"/>
                <a:gd name="T9" fmla="*/ 712 h 1326"/>
                <a:gd name="T10" fmla="*/ 200 w 860"/>
                <a:gd name="T11" fmla="*/ 750 h 1326"/>
                <a:gd name="T12" fmla="*/ 297 w 860"/>
                <a:gd name="T13" fmla="*/ 878 h 1326"/>
                <a:gd name="T14" fmla="*/ 172 w 860"/>
                <a:gd name="T15" fmla="*/ 1256 h 1326"/>
                <a:gd name="T16" fmla="*/ 0 w 860"/>
                <a:gd name="T17" fmla="*/ 1277 h 1326"/>
                <a:gd name="T18" fmla="*/ 253 w 860"/>
                <a:gd name="T19" fmla="*/ 1269 h 1326"/>
                <a:gd name="T20" fmla="*/ 497 w 860"/>
                <a:gd name="T21" fmla="*/ 1269 h 1326"/>
                <a:gd name="T22" fmla="*/ 577 w 860"/>
                <a:gd name="T23" fmla="*/ 1326 h 1326"/>
                <a:gd name="T24" fmla="*/ 666 w 860"/>
                <a:gd name="T25" fmla="*/ 1326 h 1326"/>
                <a:gd name="T26" fmla="*/ 683 w 860"/>
                <a:gd name="T27" fmla="*/ 1288 h 1326"/>
                <a:gd name="T28" fmla="*/ 658 w 860"/>
                <a:gd name="T29" fmla="*/ 1112 h 1326"/>
                <a:gd name="T30" fmla="*/ 660 w 860"/>
                <a:gd name="T31" fmla="*/ 872 h 1326"/>
                <a:gd name="T32" fmla="*/ 713 w 860"/>
                <a:gd name="T33" fmla="*/ 560 h 1326"/>
                <a:gd name="T34" fmla="*/ 647 w 860"/>
                <a:gd name="T35" fmla="*/ 832 h 1326"/>
                <a:gd name="T36" fmla="*/ 586 w 860"/>
                <a:gd name="T37" fmla="*/ 883 h 1326"/>
                <a:gd name="T38" fmla="*/ 531 w 860"/>
                <a:gd name="T39" fmla="*/ 868 h 1326"/>
                <a:gd name="T40" fmla="*/ 434 w 860"/>
                <a:gd name="T41" fmla="*/ 695 h 1326"/>
                <a:gd name="T42" fmla="*/ 364 w 860"/>
                <a:gd name="T43" fmla="*/ 355 h 1326"/>
                <a:gd name="T44" fmla="*/ 451 w 860"/>
                <a:gd name="T45" fmla="*/ 435 h 1326"/>
                <a:gd name="T46" fmla="*/ 558 w 860"/>
                <a:gd name="T47" fmla="*/ 444 h 1326"/>
                <a:gd name="T48" fmla="*/ 596 w 860"/>
                <a:gd name="T49" fmla="*/ 416 h 1326"/>
                <a:gd name="T50" fmla="*/ 548 w 860"/>
                <a:gd name="T51" fmla="*/ 435 h 1326"/>
                <a:gd name="T52" fmla="*/ 455 w 860"/>
                <a:gd name="T53" fmla="*/ 416 h 1326"/>
                <a:gd name="T54" fmla="*/ 413 w 860"/>
                <a:gd name="T55" fmla="*/ 378 h 1326"/>
                <a:gd name="T56" fmla="*/ 333 w 860"/>
                <a:gd name="T57" fmla="*/ 163 h 1326"/>
                <a:gd name="T58" fmla="*/ 428 w 860"/>
                <a:gd name="T59" fmla="*/ 163 h 1326"/>
                <a:gd name="T60" fmla="*/ 622 w 860"/>
                <a:gd name="T61" fmla="*/ 197 h 1326"/>
                <a:gd name="T62" fmla="*/ 860 w 860"/>
                <a:gd name="T63" fmla="*/ 268 h 1326"/>
                <a:gd name="T64" fmla="*/ 664 w 860"/>
                <a:gd name="T65" fmla="*/ 188 h 1326"/>
                <a:gd name="T66" fmla="*/ 466 w 860"/>
                <a:gd name="T67" fmla="*/ 142 h 1326"/>
                <a:gd name="T68" fmla="*/ 316 w 860"/>
                <a:gd name="T69" fmla="*/ 129 h 1326"/>
                <a:gd name="T70" fmla="*/ 234 w 860"/>
                <a:gd name="T71" fmla="*/ 85 h 1326"/>
                <a:gd name="T72" fmla="*/ 191 w 860"/>
                <a:gd name="T73" fmla="*/ 45 h 1326"/>
                <a:gd name="T74" fmla="*/ 151 w 860"/>
                <a:gd name="T75" fmla="*/ 0 h 1326"/>
                <a:gd name="T76" fmla="*/ 151 w 860"/>
                <a:gd name="T7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0" h="1326">
                  <a:moveTo>
                    <a:pt x="151" y="0"/>
                  </a:moveTo>
                  <a:lnTo>
                    <a:pt x="200" y="85"/>
                  </a:lnTo>
                  <a:lnTo>
                    <a:pt x="289" y="148"/>
                  </a:lnTo>
                  <a:lnTo>
                    <a:pt x="337" y="347"/>
                  </a:lnTo>
                  <a:lnTo>
                    <a:pt x="348" y="712"/>
                  </a:lnTo>
                  <a:lnTo>
                    <a:pt x="200" y="750"/>
                  </a:lnTo>
                  <a:lnTo>
                    <a:pt x="297" y="878"/>
                  </a:lnTo>
                  <a:lnTo>
                    <a:pt x="172" y="1256"/>
                  </a:lnTo>
                  <a:lnTo>
                    <a:pt x="0" y="1277"/>
                  </a:lnTo>
                  <a:lnTo>
                    <a:pt x="253" y="1269"/>
                  </a:lnTo>
                  <a:lnTo>
                    <a:pt x="497" y="1269"/>
                  </a:lnTo>
                  <a:lnTo>
                    <a:pt x="577" y="1326"/>
                  </a:lnTo>
                  <a:lnTo>
                    <a:pt x="666" y="1326"/>
                  </a:lnTo>
                  <a:lnTo>
                    <a:pt x="683" y="1288"/>
                  </a:lnTo>
                  <a:lnTo>
                    <a:pt x="658" y="1112"/>
                  </a:lnTo>
                  <a:lnTo>
                    <a:pt x="660" y="872"/>
                  </a:lnTo>
                  <a:lnTo>
                    <a:pt x="713" y="560"/>
                  </a:lnTo>
                  <a:lnTo>
                    <a:pt x="647" y="832"/>
                  </a:lnTo>
                  <a:lnTo>
                    <a:pt x="586" y="883"/>
                  </a:lnTo>
                  <a:lnTo>
                    <a:pt x="531" y="868"/>
                  </a:lnTo>
                  <a:lnTo>
                    <a:pt x="434" y="695"/>
                  </a:lnTo>
                  <a:lnTo>
                    <a:pt x="364" y="355"/>
                  </a:lnTo>
                  <a:lnTo>
                    <a:pt x="451" y="435"/>
                  </a:lnTo>
                  <a:lnTo>
                    <a:pt x="558" y="444"/>
                  </a:lnTo>
                  <a:lnTo>
                    <a:pt x="596" y="416"/>
                  </a:lnTo>
                  <a:lnTo>
                    <a:pt x="548" y="435"/>
                  </a:lnTo>
                  <a:lnTo>
                    <a:pt x="455" y="416"/>
                  </a:lnTo>
                  <a:lnTo>
                    <a:pt x="413" y="378"/>
                  </a:lnTo>
                  <a:lnTo>
                    <a:pt x="333" y="163"/>
                  </a:lnTo>
                  <a:lnTo>
                    <a:pt x="428" y="163"/>
                  </a:lnTo>
                  <a:lnTo>
                    <a:pt x="622" y="197"/>
                  </a:lnTo>
                  <a:lnTo>
                    <a:pt x="860" y="268"/>
                  </a:lnTo>
                  <a:lnTo>
                    <a:pt x="664" y="188"/>
                  </a:lnTo>
                  <a:lnTo>
                    <a:pt x="466" y="142"/>
                  </a:lnTo>
                  <a:lnTo>
                    <a:pt x="316" y="129"/>
                  </a:lnTo>
                  <a:lnTo>
                    <a:pt x="234" y="85"/>
                  </a:lnTo>
                  <a:lnTo>
                    <a:pt x="191" y="45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9" name="Freeform 47"/>
            <p:cNvSpPr>
              <a:spLocks/>
            </p:cNvSpPr>
            <p:nvPr/>
          </p:nvSpPr>
          <p:spPr bwMode="auto">
            <a:xfrm>
              <a:off x="2820" y="2677"/>
              <a:ext cx="223" cy="466"/>
            </a:xfrm>
            <a:custGeom>
              <a:avLst/>
              <a:gdLst>
                <a:gd name="T0" fmla="*/ 0 w 447"/>
                <a:gd name="T1" fmla="*/ 0 h 931"/>
                <a:gd name="T2" fmla="*/ 108 w 447"/>
                <a:gd name="T3" fmla="*/ 123 h 931"/>
                <a:gd name="T4" fmla="*/ 123 w 447"/>
                <a:gd name="T5" fmla="*/ 277 h 931"/>
                <a:gd name="T6" fmla="*/ 125 w 447"/>
                <a:gd name="T7" fmla="*/ 336 h 931"/>
                <a:gd name="T8" fmla="*/ 179 w 447"/>
                <a:gd name="T9" fmla="*/ 361 h 931"/>
                <a:gd name="T10" fmla="*/ 199 w 447"/>
                <a:gd name="T11" fmla="*/ 460 h 931"/>
                <a:gd name="T12" fmla="*/ 199 w 447"/>
                <a:gd name="T13" fmla="*/ 536 h 931"/>
                <a:gd name="T14" fmla="*/ 258 w 447"/>
                <a:gd name="T15" fmla="*/ 572 h 931"/>
                <a:gd name="T16" fmla="*/ 344 w 447"/>
                <a:gd name="T17" fmla="*/ 696 h 931"/>
                <a:gd name="T18" fmla="*/ 409 w 447"/>
                <a:gd name="T19" fmla="*/ 743 h 931"/>
                <a:gd name="T20" fmla="*/ 439 w 447"/>
                <a:gd name="T21" fmla="*/ 789 h 931"/>
                <a:gd name="T22" fmla="*/ 447 w 447"/>
                <a:gd name="T23" fmla="*/ 931 h 931"/>
                <a:gd name="T24" fmla="*/ 393 w 447"/>
                <a:gd name="T25" fmla="*/ 886 h 931"/>
                <a:gd name="T26" fmla="*/ 420 w 447"/>
                <a:gd name="T27" fmla="*/ 815 h 931"/>
                <a:gd name="T28" fmla="*/ 372 w 447"/>
                <a:gd name="T29" fmla="*/ 743 h 931"/>
                <a:gd name="T30" fmla="*/ 279 w 447"/>
                <a:gd name="T31" fmla="*/ 709 h 931"/>
                <a:gd name="T32" fmla="*/ 234 w 447"/>
                <a:gd name="T33" fmla="*/ 591 h 931"/>
                <a:gd name="T34" fmla="*/ 158 w 447"/>
                <a:gd name="T35" fmla="*/ 534 h 931"/>
                <a:gd name="T36" fmla="*/ 177 w 447"/>
                <a:gd name="T37" fmla="*/ 430 h 931"/>
                <a:gd name="T38" fmla="*/ 148 w 447"/>
                <a:gd name="T39" fmla="*/ 384 h 931"/>
                <a:gd name="T40" fmla="*/ 93 w 447"/>
                <a:gd name="T41" fmla="*/ 348 h 931"/>
                <a:gd name="T42" fmla="*/ 63 w 447"/>
                <a:gd name="T43" fmla="*/ 120 h 931"/>
                <a:gd name="T44" fmla="*/ 0 w 447"/>
                <a:gd name="T45" fmla="*/ 0 h 931"/>
                <a:gd name="T46" fmla="*/ 0 w 447"/>
                <a:gd name="T4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7" h="931">
                  <a:moveTo>
                    <a:pt x="0" y="0"/>
                  </a:moveTo>
                  <a:lnTo>
                    <a:pt x="108" y="123"/>
                  </a:lnTo>
                  <a:lnTo>
                    <a:pt x="123" y="277"/>
                  </a:lnTo>
                  <a:lnTo>
                    <a:pt x="125" y="336"/>
                  </a:lnTo>
                  <a:lnTo>
                    <a:pt x="179" y="361"/>
                  </a:lnTo>
                  <a:lnTo>
                    <a:pt x="199" y="460"/>
                  </a:lnTo>
                  <a:lnTo>
                    <a:pt x="199" y="536"/>
                  </a:lnTo>
                  <a:lnTo>
                    <a:pt x="258" y="572"/>
                  </a:lnTo>
                  <a:lnTo>
                    <a:pt x="344" y="696"/>
                  </a:lnTo>
                  <a:lnTo>
                    <a:pt x="409" y="743"/>
                  </a:lnTo>
                  <a:lnTo>
                    <a:pt x="439" y="789"/>
                  </a:lnTo>
                  <a:lnTo>
                    <a:pt x="447" y="931"/>
                  </a:lnTo>
                  <a:lnTo>
                    <a:pt x="393" y="886"/>
                  </a:lnTo>
                  <a:lnTo>
                    <a:pt x="420" y="815"/>
                  </a:lnTo>
                  <a:lnTo>
                    <a:pt x="372" y="743"/>
                  </a:lnTo>
                  <a:lnTo>
                    <a:pt x="279" y="709"/>
                  </a:lnTo>
                  <a:lnTo>
                    <a:pt x="234" y="591"/>
                  </a:lnTo>
                  <a:lnTo>
                    <a:pt x="158" y="534"/>
                  </a:lnTo>
                  <a:lnTo>
                    <a:pt x="177" y="430"/>
                  </a:lnTo>
                  <a:lnTo>
                    <a:pt x="148" y="384"/>
                  </a:lnTo>
                  <a:lnTo>
                    <a:pt x="93" y="348"/>
                  </a:lnTo>
                  <a:lnTo>
                    <a:pt x="63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0" name="Freeform 48"/>
            <p:cNvSpPr>
              <a:spLocks/>
            </p:cNvSpPr>
            <p:nvPr/>
          </p:nvSpPr>
          <p:spPr bwMode="auto">
            <a:xfrm>
              <a:off x="2729" y="2715"/>
              <a:ext cx="103" cy="125"/>
            </a:xfrm>
            <a:custGeom>
              <a:avLst/>
              <a:gdLst>
                <a:gd name="T0" fmla="*/ 173 w 208"/>
                <a:gd name="T1" fmla="*/ 251 h 251"/>
                <a:gd name="T2" fmla="*/ 208 w 208"/>
                <a:gd name="T3" fmla="*/ 150 h 251"/>
                <a:gd name="T4" fmla="*/ 175 w 208"/>
                <a:gd name="T5" fmla="*/ 61 h 251"/>
                <a:gd name="T6" fmla="*/ 156 w 208"/>
                <a:gd name="T7" fmla="*/ 0 h 251"/>
                <a:gd name="T8" fmla="*/ 103 w 208"/>
                <a:gd name="T9" fmla="*/ 57 h 251"/>
                <a:gd name="T10" fmla="*/ 71 w 208"/>
                <a:gd name="T11" fmla="*/ 135 h 251"/>
                <a:gd name="T12" fmla="*/ 0 w 208"/>
                <a:gd name="T13" fmla="*/ 241 h 251"/>
                <a:gd name="T14" fmla="*/ 88 w 208"/>
                <a:gd name="T15" fmla="*/ 135 h 251"/>
                <a:gd name="T16" fmla="*/ 141 w 208"/>
                <a:gd name="T17" fmla="*/ 124 h 251"/>
                <a:gd name="T18" fmla="*/ 171 w 208"/>
                <a:gd name="T19" fmla="*/ 143 h 251"/>
                <a:gd name="T20" fmla="*/ 173 w 208"/>
                <a:gd name="T21" fmla="*/ 251 h 251"/>
                <a:gd name="T22" fmla="*/ 173 w 208"/>
                <a:gd name="T2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51">
                  <a:moveTo>
                    <a:pt x="173" y="251"/>
                  </a:moveTo>
                  <a:lnTo>
                    <a:pt x="208" y="150"/>
                  </a:lnTo>
                  <a:lnTo>
                    <a:pt x="175" y="61"/>
                  </a:lnTo>
                  <a:lnTo>
                    <a:pt x="156" y="0"/>
                  </a:lnTo>
                  <a:lnTo>
                    <a:pt x="103" y="57"/>
                  </a:lnTo>
                  <a:lnTo>
                    <a:pt x="71" y="135"/>
                  </a:lnTo>
                  <a:lnTo>
                    <a:pt x="0" y="241"/>
                  </a:lnTo>
                  <a:lnTo>
                    <a:pt x="88" y="135"/>
                  </a:lnTo>
                  <a:lnTo>
                    <a:pt x="141" y="124"/>
                  </a:lnTo>
                  <a:lnTo>
                    <a:pt x="171" y="143"/>
                  </a:lnTo>
                  <a:lnTo>
                    <a:pt x="173" y="251"/>
                  </a:lnTo>
                  <a:lnTo>
                    <a:pt x="173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1" name="Freeform 49"/>
            <p:cNvSpPr>
              <a:spLocks/>
            </p:cNvSpPr>
            <p:nvPr/>
          </p:nvSpPr>
          <p:spPr bwMode="auto">
            <a:xfrm>
              <a:off x="2986" y="3106"/>
              <a:ext cx="199" cy="472"/>
            </a:xfrm>
            <a:custGeom>
              <a:avLst/>
              <a:gdLst>
                <a:gd name="T0" fmla="*/ 0 w 397"/>
                <a:gd name="T1" fmla="*/ 0 h 945"/>
                <a:gd name="T2" fmla="*/ 72 w 397"/>
                <a:gd name="T3" fmla="*/ 31 h 945"/>
                <a:gd name="T4" fmla="*/ 169 w 397"/>
                <a:gd name="T5" fmla="*/ 120 h 945"/>
                <a:gd name="T6" fmla="*/ 252 w 397"/>
                <a:gd name="T7" fmla="*/ 224 h 945"/>
                <a:gd name="T8" fmla="*/ 332 w 397"/>
                <a:gd name="T9" fmla="*/ 289 h 945"/>
                <a:gd name="T10" fmla="*/ 366 w 397"/>
                <a:gd name="T11" fmla="*/ 375 h 945"/>
                <a:gd name="T12" fmla="*/ 378 w 397"/>
                <a:gd name="T13" fmla="*/ 559 h 945"/>
                <a:gd name="T14" fmla="*/ 397 w 397"/>
                <a:gd name="T15" fmla="*/ 660 h 945"/>
                <a:gd name="T16" fmla="*/ 378 w 397"/>
                <a:gd name="T17" fmla="*/ 749 h 945"/>
                <a:gd name="T18" fmla="*/ 315 w 397"/>
                <a:gd name="T19" fmla="*/ 854 h 945"/>
                <a:gd name="T20" fmla="*/ 207 w 397"/>
                <a:gd name="T21" fmla="*/ 930 h 945"/>
                <a:gd name="T22" fmla="*/ 72 w 397"/>
                <a:gd name="T23" fmla="*/ 945 h 945"/>
                <a:gd name="T24" fmla="*/ 199 w 397"/>
                <a:gd name="T25" fmla="*/ 916 h 945"/>
                <a:gd name="T26" fmla="*/ 306 w 397"/>
                <a:gd name="T27" fmla="*/ 835 h 945"/>
                <a:gd name="T28" fmla="*/ 357 w 397"/>
                <a:gd name="T29" fmla="*/ 703 h 945"/>
                <a:gd name="T30" fmla="*/ 361 w 397"/>
                <a:gd name="T31" fmla="*/ 608 h 945"/>
                <a:gd name="T32" fmla="*/ 332 w 397"/>
                <a:gd name="T33" fmla="*/ 523 h 945"/>
                <a:gd name="T34" fmla="*/ 332 w 397"/>
                <a:gd name="T35" fmla="*/ 363 h 945"/>
                <a:gd name="T36" fmla="*/ 289 w 397"/>
                <a:gd name="T37" fmla="*/ 276 h 945"/>
                <a:gd name="T38" fmla="*/ 228 w 397"/>
                <a:gd name="T39" fmla="*/ 232 h 945"/>
                <a:gd name="T40" fmla="*/ 116 w 397"/>
                <a:gd name="T41" fmla="*/ 88 h 945"/>
                <a:gd name="T42" fmla="*/ 41 w 397"/>
                <a:gd name="T43" fmla="*/ 31 h 945"/>
                <a:gd name="T44" fmla="*/ 0 w 397"/>
                <a:gd name="T45" fmla="*/ 0 h 945"/>
                <a:gd name="T46" fmla="*/ 0 w 397"/>
                <a:gd name="T47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7" h="945">
                  <a:moveTo>
                    <a:pt x="0" y="0"/>
                  </a:moveTo>
                  <a:lnTo>
                    <a:pt x="72" y="31"/>
                  </a:lnTo>
                  <a:lnTo>
                    <a:pt x="169" y="120"/>
                  </a:lnTo>
                  <a:lnTo>
                    <a:pt x="252" y="224"/>
                  </a:lnTo>
                  <a:lnTo>
                    <a:pt x="332" y="289"/>
                  </a:lnTo>
                  <a:lnTo>
                    <a:pt x="366" y="375"/>
                  </a:lnTo>
                  <a:lnTo>
                    <a:pt x="378" y="559"/>
                  </a:lnTo>
                  <a:lnTo>
                    <a:pt x="397" y="660"/>
                  </a:lnTo>
                  <a:lnTo>
                    <a:pt x="378" y="749"/>
                  </a:lnTo>
                  <a:lnTo>
                    <a:pt x="315" y="854"/>
                  </a:lnTo>
                  <a:lnTo>
                    <a:pt x="207" y="930"/>
                  </a:lnTo>
                  <a:lnTo>
                    <a:pt x="72" y="945"/>
                  </a:lnTo>
                  <a:lnTo>
                    <a:pt x="199" y="916"/>
                  </a:lnTo>
                  <a:lnTo>
                    <a:pt x="306" y="835"/>
                  </a:lnTo>
                  <a:lnTo>
                    <a:pt x="357" y="703"/>
                  </a:lnTo>
                  <a:lnTo>
                    <a:pt x="361" y="608"/>
                  </a:lnTo>
                  <a:lnTo>
                    <a:pt x="332" y="523"/>
                  </a:lnTo>
                  <a:lnTo>
                    <a:pt x="332" y="363"/>
                  </a:lnTo>
                  <a:lnTo>
                    <a:pt x="289" y="276"/>
                  </a:lnTo>
                  <a:lnTo>
                    <a:pt x="228" y="232"/>
                  </a:lnTo>
                  <a:lnTo>
                    <a:pt x="116" y="88"/>
                  </a:lnTo>
                  <a:lnTo>
                    <a:pt x="41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2" name="Freeform 50"/>
            <p:cNvSpPr>
              <a:spLocks/>
            </p:cNvSpPr>
            <p:nvPr/>
          </p:nvSpPr>
          <p:spPr bwMode="auto">
            <a:xfrm>
              <a:off x="2659" y="2817"/>
              <a:ext cx="427" cy="452"/>
            </a:xfrm>
            <a:custGeom>
              <a:avLst/>
              <a:gdLst>
                <a:gd name="T0" fmla="*/ 68 w 853"/>
                <a:gd name="T1" fmla="*/ 0 h 903"/>
                <a:gd name="T2" fmla="*/ 47 w 853"/>
                <a:gd name="T3" fmla="*/ 228 h 903"/>
                <a:gd name="T4" fmla="*/ 51 w 853"/>
                <a:gd name="T5" fmla="*/ 405 h 903"/>
                <a:gd name="T6" fmla="*/ 70 w 853"/>
                <a:gd name="T7" fmla="*/ 424 h 903"/>
                <a:gd name="T8" fmla="*/ 129 w 853"/>
                <a:gd name="T9" fmla="*/ 405 h 903"/>
                <a:gd name="T10" fmla="*/ 115 w 853"/>
                <a:gd name="T11" fmla="*/ 485 h 903"/>
                <a:gd name="T12" fmla="*/ 123 w 853"/>
                <a:gd name="T13" fmla="*/ 536 h 903"/>
                <a:gd name="T14" fmla="*/ 163 w 853"/>
                <a:gd name="T15" fmla="*/ 569 h 903"/>
                <a:gd name="T16" fmla="*/ 157 w 853"/>
                <a:gd name="T17" fmla="*/ 654 h 903"/>
                <a:gd name="T18" fmla="*/ 190 w 853"/>
                <a:gd name="T19" fmla="*/ 715 h 903"/>
                <a:gd name="T20" fmla="*/ 247 w 853"/>
                <a:gd name="T21" fmla="*/ 728 h 903"/>
                <a:gd name="T22" fmla="*/ 298 w 853"/>
                <a:gd name="T23" fmla="*/ 698 h 903"/>
                <a:gd name="T24" fmla="*/ 338 w 853"/>
                <a:gd name="T25" fmla="*/ 633 h 903"/>
                <a:gd name="T26" fmla="*/ 414 w 853"/>
                <a:gd name="T27" fmla="*/ 584 h 903"/>
                <a:gd name="T28" fmla="*/ 553 w 853"/>
                <a:gd name="T29" fmla="*/ 536 h 903"/>
                <a:gd name="T30" fmla="*/ 585 w 853"/>
                <a:gd name="T31" fmla="*/ 504 h 903"/>
                <a:gd name="T32" fmla="*/ 579 w 853"/>
                <a:gd name="T33" fmla="*/ 464 h 903"/>
                <a:gd name="T34" fmla="*/ 536 w 853"/>
                <a:gd name="T35" fmla="*/ 436 h 903"/>
                <a:gd name="T36" fmla="*/ 511 w 853"/>
                <a:gd name="T37" fmla="*/ 441 h 903"/>
                <a:gd name="T38" fmla="*/ 553 w 853"/>
                <a:gd name="T39" fmla="*/ 405 h 903"/>
                <a:gd name="T40" fmla="*/ 598 w 853"/>
                <a:gd name="T41" fmla="*/ 411 h 903"/>
                <a:gd name="T42" fmla="*/ 627 w 853"/>
                <a:gd name="T43" fmla="*/ 436 h 903"/>
                <a:gd name="T44" fmla="*/ 627 w 853"/>
                <a:gd name="T45" fmla="*/ 479 h 903"/>
                <a:gd name="T46" fmla="*/ 595 w 853"/>
                <a:gd name="T47" fmla="*/ 529 h 903"/>
                <a:gd name="T48" fmla="*/ 541 w 853"/>
                <a:gd name="T49" fmla="*/ 559 h 903"/>
                <a:gd name="T50" fmla="*/ 427 w 853"/>
                <a:gd name="T51" fmla="*/ 622 h 903"/>
                <a:gd name="T52" fmla="*/ 361 w 853"/>
                <a:gd name="T53" fmla="*/ 654 h 903"/>
                <a:gd name="T54" fmla="*/ 353 w 853"/>
                <a:gd name="T55" fmla="*/ 679 h 903"/>
                <a:gd name="T56" fmla="*/ 366 w 853"/>
                <a:gd name="T57" fmla="*/ 704 h 903"/>
                <a:gd name="T58" fmla="*/ 433 w 853"/>
                <a:gd name="T59" fmla="*/ 704 h 903"/>
                <a:gd name="T60" fmla="*/ 574 w 853"/>
                <a:gd name="T61" fmla="*/ 728 h 903"/>
                <a:gd name="T62" fmla="*/ 720 w 853"/>
                <a:gd name="T63" fmla="*/ 778 h 903"/>
                <a:gd name="T64" fmla="*/ 798 w 853"/>
                <a:gd name="T65" fmla="*/ 854 h 903"/>
                <a:gd name="T66" fmla="*/ 853 w 853"/>
                <a:gd name="T67" fmla="*/ 903 h 903"/>
                <a:gd name="T68" fmla="*/ 766 w 853"/>
                <a:gd name="T69" fmla="*/ 854 h 903"/>
                <a:gd name="T70" fmla="*/ 657 w 853"/>
                <a:gd name="T71" fmla="*/ 829 h 903"/>
                <a:gd name="T72" fmla="*/ 614 w 853"/>
                <a:gd name="T73" fmla="*/ 835 h 903"/>
                <a:gd name="T74" fmla="*/ 479 w 853"/>
                <a:gd name="T75" fmla="*/ 778 h 903"/>
                <a:gd name="T76" fmla="*/ 420 w 853"/>
                <a:gd name="T77" fmla="*/ 816 h 903"/>
                <a:gd name="T78" fmla="*/ 328 w 853"/>
                <a:gd name="T79" fmla="*/ 789 h 903"/>
                <a:gd name="T80" fmla="*/ 102 w 853"/>
                <a:gd name="T81" fmla="*/ 772 h 903"/>
                <a:gd name="T82" fmla="*/ 0 w 853"/>
                <a:gd name="T83" fmla="*/ 764 h 903"/>
                <a:gd name="T84" fmla="*/ 102 w 853"/>
                <a:gd name="T85" fmla="*/ 753 h 903"/>
                <a:gd name="T86" fmla="*/ 76 w 853"/>
                <a:gd name="T87" fmla="*/ 622 h 903"/>
                <a:gd name="T88" fmla="*/ 36 w 853"/>
                <a:gd name="T89" fmla="*/ 529 h 903"/>
                <a:gd name="T90" fmla="*/ 22 w 853"/>
                <a:gd name="T91" fmla="*/ 297 h 903"/>
                <a:gd name="T92" fmla="*/ 22 w 853"/>
                <a:gd name="T93" fmla="*/ 181 h 903"/>
                <a:gd name="T94" fmla="*/ 47 w 853"/>
                <a:gd name="T95" fmla="*/ 55 h 903"/>
                <a:gd name="T96" fmla="*/ 68 w 853"/>
                <a:gd name="T97" fmla="*/ 0 h 903"/>
                <a:gd name="T98" fmla="*/ 68 w 853"/>
                <a:gd name="T9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3" h="903">
                  <a:moveTo>
                    <a:pt x="68" y="0"/>
                  </a:moveTo>
                  <a:lnTo>
                    <a:pt x="47" y="228"/>
                  </a:lnTo>
                  <a:lnTo>
                    <a:pt x="51" y="405"/>
                  </a:lnTo>
                  <a:lnTo>
                    <a:pt x="70" y="424"/>
                  </a:lnTo>
                  <a:lnTo>
                    <a:pt x="129" y="405"/>
                  </a:lnTo>
                  <a:lnTo>
                    <a:pt x="115" y="485"/>
                  </a:lnTo>
                  <a:lnTo>
                    <a:pt x="123" y="536"/>
                  </a:lnTo>
                  <a:lnTo>
                    <a:pt x="163" y="569"/>
                  </a:lnTo>
                  <a:lnTo>
                    <a:pt x="157" y="654"/>
                  </a:lnTo>
                  <a:lnTo>
                    <a:pt x="190" y="715"/>
                  </a:lnTo>
                  <a:lnTo>
                    <a:pt x="247" y="728"/>
                  </a:lnTo>
                  <a:lnTo>
                    <a:pt x="298" y="698"/>
                  </a:lnTo>
                  <a:lnTo>
                    <a:pt x="338" y="633"/>
                  </a:lnTo>
                  <a:lnTo>
                    <a:pt x="414" y="584"/>
                  </a:lnTo>
                  <a:lnTo>
                    <a:pt x="553" y="536"/>
                  </a:lnTo>
                  <a:lnTo>
                    <a:pt x="585" y="504"/>
                  </a:lnTo>
                  <a:lnTo>
                    <a:pt x="579" y="464"/>
                  </a:lnTo>
                  <a:lnTo>
                    <a:pt x="536" y="436"/>
                  </a:lnTo>
                  <a:lnTo>
                    <a:pt x="511" y="441"/>
                  </a:lnTo>
                  <a:lnTo>
                    <a:pt x="553" y="405"/>
                  </a:lnTo>
                  <a:lnTo>
                    <a:pt x="598" y="411"/>
                  </a:lnTo>
                  <a:lnTo>
                    <a:pt x="627" y="436"/>
                  </a:lnTo>
                  <a:lnTo>
                    <a:pt x="627" y="479"/>
                  </a:lnTo>
                  <a:lnTo>
                    <a:pt x="595" y="529"/>
                  </a:lnTo>
                  <a:lnTo>
                    <a:pt x="541" y="559"/>
                  </a:lnTo>
                  <a:lnTo>
                    <a:pt x="427" y="622"/>
                  </a:lnTo>
                  <a:lnTo>
                    <a:pt x="361" y="654"/>
                  </a:lnTo>
                  <a:lnTo>
                    <a:pt x="353" y="679"/>
                  </a:lnTo>
                  <a:lnTo>
                    <a:pt x="366" y="704"/>
                  </a:lnTo>
                  <a:lnTo>
                    <a:pt x="433" y="704"/>
                  </a:lnTo>
                  <a:lnTo>
                    <a:pt x="574" y="728"/>
                  </a:lnTo>
                  <a:lnTo>
                    <a:pt x="720" y="778"/>
                  </a:lnTo>
                  <a:lnTo>
                    <a:pt x="798" y="854"/>
                  </a:lnTo>
                  <a:lnTo>
                    <a:pt x="853" y="903"/>
                  </a:lnTo>
                  <a:lnTo>
                    <a:pt x="766" y="854"/>
                  </a:lnTo>
                  <a:lnTo>
                    <a:pt x="657" y="829"/>
                  </a:lnTo>
                  <a:lnTo>
                    <a:pt x="614" y="835"/>
                  </a:lnTo>
                  <a:lnTo>
                    <a:pt x="479" y="778"/>
                  </a:lnTo>
                  <a:lnTo>
                    <a:pt x="420" y="816"/>
                  </a:lnTo>
                  <a:lnTo>
                    <a:pt x="328" y="789"/>
                  </a:lnTo>
                  <a:lnTo>
                    <a:pt x="102" y="772"/>
                  </a:lnTo>
                  <a:lnTo>
                    <a:pt x="0" y="764"/>
                  </a:lnTo>
                  <a:lnTo>
                    <a:pt x="102" y="753"/>
                  </a:lnTo>
                  <a:lnTo>
                    <a:pt x="76" y="622"/>
                  </a:lnTo>
                  <a:lnTo>
                    <a:pt x="36" y="529"/>
                  </a:lnTo>
                  <a:lnTo>
                    <a:pt x="22" y="297"/>
                  </a:lnTo>
                  <a:lnTo>
                    <a:pt x="22" y="181"/>
                  </a:lnTo>
                  <a:lnTo>
                    <a:pt x="47" y="55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3" name="Freeform 51"/>
            <p:cNvSpPr>
              <a:spLocks/>
            </p:cNvSpPr>
            <p:nvPr/>
          </p:nvSpPr>
          <p:spPr bwMode="auto">
            <a:xfrm>
              <a:off x="2982" y="3271"/>
              <a:ext cx="157" cy="168"/>
            </a:xfrm>
            <a:custGeom>
              <a:avLst/>
              <a:gdLst>
                <a:gd name="T0" fmla="*/ 10 w 316"/>
                <a:gd name="T1" fmla="*/ 0 h 334"/>
                <a:gd name="T2" fmla="*/ 0 w 316"/>
                <a:gd name="T3" fmla="*/ 17 h 334"/>
                <a:gd name="T4" fmla="*/ 4 w 316"/>
                <a:gd name="T5" fmla="*/ 51 h 334"/>
                <a:gd name="T6" fmla="*/ 32 w 316"/>
                <a:gd name="T7" fmla="*/ 76 h 334"/>
                <a:gd name="T8" fmla="*/ 63 w 316"/>
                <a:gd name="T9" fmla="*/ 112 h 334"/>
                <a:gd name="T10" fmla="*/ 82 w 316"/>
                <a:gd name="T11" fmla="*/ 156 h 334"/>
                <a:gd name="T12" fmla="*/ 105 w 316"/>
                <a:gd name="T13" fmla="*/ 274 h 334"/>
                <a:gd name="T14" fmla="*/ 99 w 316"/>
                <a:gd name="T15" fmla="*/ 182 h 334"/>
                <a:gd name="T16" fmla="*/ 116 w 316"/>
                <a:gd name="T17" fmla="*/ 148 h 334"/>
                <a:gd name="T18" fmla="*/ 145 w 316"/>
                <a:gd name="T19" fmla="*/ 148 h 334"/>
                <a:gd name="T20" fmla="*/ 205 w 316"/>
                <a:gd name="T21" fmla="*/ 167 h 334"/>
                <a:gd name="T22" fmla="*/ 245 w 316"/>
                <a:gd name="T23" fmla="*/ 213 h 334"/>
                <a:gd name="T24" fmla="*/ 281 w 316"/>
                <a:gd name="T25" fmla="*/ 266 h 334"/>
                <a:gd name="T26" fmla="*/ 316 w 316"/>
                <a:gd name="T27" fmla="*/ 334 h 334"/>
                <a:gd name="T28" fmla="*/ 283 w 316"/>
                <a:gd name="T29" fmla="*/ 228 h 334"/>
                <a:gd name="T30" fmla="*/ 232 w 316"/>
                <a:gd name="T31" fmla="*/ 148 h 334"/>
                <a:gd name="T32" fmla="*/ 116 w 316"/>
                <a:gd name="T33" fmla="*/ 51 h 334"/>
                <a:gd name="T34" fmla="*/ 32 w 316"/>
                <a:gd name="T35" fmla="*/ 0 h 334"/>
                <a:gd name="T36" fmla="*/ 10 w 316"/>
                <a:gd name="T37" fmla="*/ 0 h 334"/>
                <a:gd name="T38" fmla="*/ 10 w 316"/>
                <a:gd name="T3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34">
                  <a:moveTo>
                    <a:pt x="10" y="0"/>
                  </a:moveTo>
                  <a:lnTo>
                    <a:pt x="0" y="17"/>
                  </a:lnTo>
                  <a:lnTo>
                    <a:pt x="4" y="51"/>
                  </a:lnTo>
                  <a:lnTo>
                    <a:pt x="32" y="76"/>
                  </a:lnTo>
                  <a:lnTo>
                    <a:pt x="63" y="112"/>
                  </a:lnTo>
                  <a:lnTo>
                    <a:pt x="82" y="156"/>
                  </a:lnTo>
                  <a:lnTo>
                    <a:pt x="105" y="274"/>
                  </a:lnTo>
                  <a:lnTo>
                    <a:pt x="99" y="182"/>
                  </a:lnTo>
                  <a:lnTo>
                    <a:pt x="116" y="148"/>
                  </a:lnTo>
                  <a:lnTo>
                    <a:pt x="145" y="148"/>
                  </a:lnTo>
                  <a:lnTo>
                    <a:pt x="205" y="167"/>
                  </a:lnTo>
                  <a:lnTo>
                    <a:pt x="245" y="213"/>
                  </a:lnTo>
                  <a:lnTo>
                    <a:pt x="281" y="266"/>
                  </a:lnTo>
                  <a:lnTo>
                    <a:pt x="316" y="334"/>
                  </a:lnTo>
                  <a:lnTo>
                    <a:pt x="283" y="228"/>
                  </a:lnTo>
                  <a:lnTo>
                    <a:pt x="232" y="148"/>
                  </a:lnTo>
                  <a:lnTo>
                    <a:pt x="116" y="51"/>
                  </a:lnTo>
                  <a:lnTo>
                    <a:pt x="3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4" name="Freeform 52"/>
            <p:cNvSpPr>
              <a:spLocks/>
            </p:cNvSpPr>
            <p:nvPr/>
          </p:nvSpPr>
          <p:spPr bwMode="auto">
            <a:xfrm>
              <a:off x="2751" y="3410"/>
              <a:ext cx="225" cy="26"/>
            </a:xfrm>
            <a:custGeom>
              <a:avLst/>
              <a:gdLst>
                <a:gd name="T0" fmla="*/ 0 w 451"/>
                <a:gd name="T1" fmla="*/ 0 h 52"/>
                <a:gd name="T2" fmla="*/ 184 w 451"/>
                <a:gd name="T3" fmla="*/ 0 h 52"/>
                <a:gd name="T4" fmla="*/ 451 w 451"/>
                <a:gd name="T5" fmla="*/ 52 h 52"/>
                <a:gd name="T6" fmla="*/ 146 w 451"/>
                <a:gd name="T7" fmla="*/ 35 h 52"/>
                <a:gd name="T8" fmla="*/ 0 w 451"/>
                <a:gd name="T9" fmla="*/ 0 h 52"/>
                <a:gd name="T10" fmla="*/ 0 w 45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52">
                  <a:moveTo>
                    <a:pt x="0" y="0"/>
                  </a:moveTo>
                  <a:lnTo>
                    <a:pt x="184" y="0"/>
                  </a:lnTo>
                  <a:lnTo>
                    <a:pt x="451" y="52"/>
                  </a:lnTo>
                  <a:lnTo>
                    <a:pt x="14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5" name="Freeform 53"/>
            <p:cNvSpPr>
              <a:spLocks/>
            </p:cNvSpPr>
            <p:nvPr/>
          </p:nvSpPr>
          <p:spPr bwMode="auto">
            <a:xfrm>
              <a:off x="2808" y="3339"/>
              <a:ext cx="32" cy="35"/>
            </a:xfrm>
            <a:custGeom>
              <a:avLst/>
              <a:gdLst>
                <a:gd name="T0" fmla="*/ 0 w 63"/>
                <a:gd name="T1" fmla="*/ 21 h 70"/>
                <a:gd name="T2" fmla="*/ 21 w 63"/>
                <a:gd name="T3" fmla="*/ 13 h 70"/>
                <a:gd name="T4" fmla="*/ 34 w 63"/>
                <a:gd name="T5" fmla="*/ 13 h 70"/>
                <a:gd name="T6" fmla="*/ 44 w 63"/>
                <a:gd name="T7" fmla="*/ 32 h 70"/>
                <a:gd name="T8" fmla="*/ 40 w 63"/>
                <a:gd name="T9" fmla="*/ 53 h 70"/>
                <a:gd name="T10" fmla="*/ 21 w 63"/>
                <a:gd name="T11" fmla="*/ 57 h 70"/>
                <a:gd name="T12" fmla="*/ 0 w 63"/>
                <a:gd name="T13" fmla="*/ 53 h 70"/>
                <a:gd name="T14" fmla="*/ 21 w 63"/>
                <a:gd name="T15" fmla="*/ 70 h 70"/>
                <a:gd name="T16" fmla="*/ 49 w 63"/>
                <a:gd name="T17" fmla="*/ 65 h 70"/>
                <a:gd name="T18" fmla="*/ 63 w 63"/>
                <a:gd name="T19" fmla="*/ 47 h 70"/>
                <a:gd name="T20" fmla="*/ 59 w 63"/>
                <a:gd name="T21" fmla="*/ 7 h 70"/>
                <a:gd name="T22" fmla="*/ 34 w 63"/>
                <a:gd name="T23" fmla="*/ 0 h 70"/>
                <a:gd name="T24" fmla="*/ 15 w 63"/>
                <a:gd name="T25" fmla="*/ 0 h 70"/>
                <a:gd name="T26" fmla="*/ 0 w 63"/>
                <a:gd name="T27" fmla="*/ 21 h 70"/>
                <a:gd name="T28" fmla="*/ 0 w 63"/>
                <a:gd name="T29" fmla="*/ 2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70">
                  <a:moveTo>
                    <a:pt x="0" y="21"/>
                  </a:moveTo>
                  <a:lnTo>
                    <a:pt x="21" y="13"/>
                  </a:lnTo>
                  <a:lnTo>
                    <a:pt x="34" y="13"/>
                  </a:lnTo>
                  <a:lnTo>
                    <a:pt x="44" y="32"/>
                  </a:lnTo>
                  <a:lnTo>
                    <a:pt x="40" y="53"/>
                  </a:lnTo>
                  <a:lnTo>
                    <a:pt x="21" y="57"/>
                  </a:lnTo>
                  <a:lnTo>
                    <a:pt x="0" y="53"/>
                  </a:lnTo>
                  <a:lnTo>
                    <a:pt x="21" y="70"/>
                  </a:lnTo>
                  <a:lnTo>
                    <a:pt x="49" y="65"/>
                  </a:lnTo>
                  <a:lnTo>
                    <a:pt x="63" y="4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6" name="Freeform 54"/>
            <p:cNvSpPr>
              <a:spLocks/>
            </p:cNvSpPr>
            <p:nvPr/>
          </p:nvSpPr>
          <p:spPr bwMode="auto">
            <a:xfrm>
              <a:off x="2861" y="3343"/>
              <a:ext cx="33" cy="36"/>
            </a:xfrm>
            <a:custGeom>
              <a:avLst/>
              <a:gdLst>
                <a:gd name="T0" fmla="*/ 0 w 66"/>
                <a:gd name="T1" fmla="*/ 23 h 73"/>
                <a:gd name="T2" fmla="*/ 11 w 66"/>
                <a:gd name="T3" fmla="*/ 19 h 73"/>
                <a:gd name="T4" fmla="*/ 30 w 66"/>
                <a:gd name="T5" fmla="*/ 19 h 73"/>
                <a:gd name="T6" fmla="*/ 38 w 66"/>
                <a:gd name="T7" fmla="*/ 29 h 73"/>
                <a:gd name="T8" fmla="*/ 38 w 66"/>
                <a:gd name="T9" fmla="*/ 46 h 73"/>
                <a:gd name="T10" fmla="*/ 32 w 66"/>
                <a:gd name="T11" fmla="*/ 58 h 73"/>
                <a:gd name="T12" fmla="*/ 20 w 66"/>
                <a:gd name="T13" fmla="*/ 59 h 73"/>
                <a:gd name="T14" fmla="*/ 11 w 66"/>
                <a:gd name="T15" fmla="*/ 59 h 73"/>
                <a:gd name="T16" fmla="*/ 0 w 66"/>
                <a:gd name="T17" fmla="*/ 52 h 73"/>
                <a:gd name="T18" fmla="*/ 7 w 66"/>
                <a:gd name="T19" fmla="*/ 67 h 73"/>
                <a:gd name="T20" fmla="*/ 24 w 66"/>
                <a:gd name="T21" fmla="*/ 73 h 73"/>
                <a:gd name="T22" fmla="*/ 47 w 66"/>
                <a:gd name="T23" fmla="*/ 71 h 73"/>
                <a:gd name="T24" fmla="*/ 60 w 66"/>
                <a:gd name="T25" fmla="*/ 54 h 73"/>
                <a:gd name="T26" fmla="*/ 66 w 66"/>
                <a:gd name="T27" fmla="*/ 37 h 73"/>
                <a:gd name="T28" fmla="*/ 57 w 66"/>
                <a:gd name="T29" fmla="*/ 18 h 73"/>
                <a:gd name="T30" fmla="*/ 41 w 66"/>
                <a:gd name="T31" fmla="*/ 2 h 73"/>
                <a:gd name="T32" fmla="*/ 24 w 66"/>
                <a:gd name="T33" fmla="*/ 0 h 73"/>
                <a:gd name="T34" fmla="*/ 7 w 66"/>
                <a:gd name="T35" fmla="*/ 6 h 73"/>
                <a:gd name="T36" fmla="*/ 1 w 66"/>
                <a:gd name="T37" fmla="*/ 18 h 73"/>
                <a:gd name="T38" fmla="*/ 0 w 66"/>
                <a:gd name="T39" fmla="*/ 23 h 73"/>
                <a:gd name="T40" fmla="*/ 0 w 66"/>
                <a:gd name="T41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73">
                  <a:moveTo>
                    <a:pt x="0" y="23"/>
                  </a:moveTo>
                  <a:lnTo>
                    <a:pt x="11" y="19"/>
                  </a:lnTo>
                  <a:lnTo>
                    <a:pt x="30" y="19"/>
                  </a:lnTo>
                  <a:lnTo>
                    <a:pt x="38" y="29"/>
                  </a:lnTo>
                  <a:lnTo>
                    <a:pt x="38" y="46"/>
                  </a:lnTo>
                  <a:lnTo>
                    <a:pt x="32" y="58"/>
                  </a:lnTo>
                  <a:lnTo>
                    <a:pt x="20" y="59"/>
                  </a:lnTo>
                  <a:lnTo>
                    <a:pt x="11" y="59"/>
                  </a:lnTo>
                  <a:lnTo>
                    <a:pt x="0" y="52"/>
                  </a:lnTo>
                  <a:lnTo>
                    <a:pt x="7" y="67"/>
                  </a:lnTo>
                  <a:lnTo>
                    <a:pt x="24" y="73"/>
                  </a:lnTo>
                  <a:lnTo>
                    <a:pt x="47" y="71"/>
                  </a:lnTo>
                  <a:lnTo>
                    <a:pt x="60" y="54"/>
                  </a:lnTo>
                  <a:lnTo>
                    <a:pt x="66" y="37"/>
                  </a:lnTo>
                  <a:lnTo>
                    <a:pt x="57" y="1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7" y="6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7" name="Freeform 55"/>
            <p:cNvSpPr>
              <a:spLocks/>
            </p:cNvSpPr>
            <p:nvPr/>
          </p:nvSpPr>
          <p:spPr bwMode="auto">
            <a:xfrm>
              <a:off x="2917" y="3355"/>
              <a:ext cx="32" cy="37"/>
            </a:xfrm>
            <a:custGeom>
              <a:avLst/>
              <a:gdLst>
                <a:gd name="T0" fmla="*/ 0 w 64"/>
                <a:gd name="T1" fmla="*/ 50 h 74"/>
                <a:gd name="T2" fmla="*/ 11 w 64"/>
                <a:gd name="T3" fmla="*/ 57 h 74"/>
                <a:gd name="T4" fmla="*/ 23 w 64"/>
                <a:gd name="T5" fmla="*/ 61 h 74"/>
                <a:gd name="T6" fmla="*/ 40 w 64"/>
                <a:gd name="T7" fmla="*/ 52 h 74"/>
                <a:gd name="T8" fmla="*/ 40 w 64"/>
                <a:gd name="T9" fmla="*/ 42 h 74"/>
                <a:gd name="T10" fmla="*/ 40 w 64"/>
                <a:gd name="T11" fmla="*/ 23 h 74"/>
                <a:gd name="T12" fmla="*/ 26 w 64"/>
                <a:gd name="T13" fmla="*/ 15 h 74"/>
                <a:gd name="T14" fmla="*/ 15 w 64"/>
                <a:gd name="T15" fmla="*/ 15 h 74"/>
                <a:gd name="T16" fmla="*/ 4 w 64"/>
                <a:gd name="T17" fmla="*/ 21 h 74"/>
                <a:gd name="T18" fmla="*/ 15 w 64"/>
                <a:gd name="T19" fmla="*/ 4 h 74"/>
                <a:gd name="T20" fmla="*/ 40 w 64"/>
                <a:gd name="T21" fmla="*/ 0 h 74"/>
                <a:gd name="T22" fmla="*/ 57 w 64"/>
                <a:gd name="T23" fmla="*/ 12 h 74"/>
                <a:gd name="T24" fmla="*/ 64 w 64"/>
                <a:gd name="T25" fmla="*/ 29 h 74"/>
                <a:gd name="T26" fmla="*/ 64 w 64"/>
                <a:gd name="T27" fmla="*/ 61 h 74"/>
                <a:gd name="T28" fmla="*/ 51 w 64"/>
                <a:gd name="T29" fmla="*/ 71 h 74"/>
                <a:gd name="T30" fmla="*/ 28 w 64"/>
                <a:gd name="T31" fmla="*/ 74 h 74"/>
                <a:gd name="T32" fmla="*/ 11 w 64"/>
                <a:gd name="T33" fmla="*/ 69 h 74"/>
                <a:gd name="T34" fmla="*/ 0 w 64"/>
                <a:gd name="T35" fmla="*/ 50 h 74"/>
                <a:gd name="T36" fmla="*/ 0 w 64"/>
                <a:gd name="T3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74">
                  <a:moveTo>
                    <a:pt x="0" y="50"/>
                  </a:moveTo>
                  <a:lnTo>
                    <a:pt x="11" y="57"/>
                  </a:lnTo>
                  <a:lnTo>
                    <a:pt x="23" y="61"/>
                  </a:lnTo>
                  <a:lnTo>
                    <a:pt x="40" y="52"/>
                  </a:lnTo>
                  <a:lnTo>
                    <a:pt x="40" y="42"/>
                  </a:lnTo>
                  <a:lnTo>
                    <a:pt x="40" y="23"/>
                  </a:lnTo>
                  <a:lnTo>
                    <a:pt x="26" y="15"/>
                  </a:lnTo>
                  <a:lnTo>
                    <a:pt x="15" y="15"/>
                  </a:lnTo>
                  <a:lnTo>
                    <a:pt x="4" y="21"/>
                  </a:lnTo>
                  <a:lnTo>
                    <a:pt x="15" y="4"/>
                  </a:lnTo>
                  <a:lnTo>
                    <a:pt x="40" y="0"/>
                  </a:lnTo>
                  <a:lnTo>
                    <a:pt x="57" y="12"/>
                  </a:lnTo>
                  <a:lnTo>
                    <a:pt x="64" y="29"/>
                  </a:lnTo>
                  <a:lnTo>
                    <a:pt x="64" y="61"/>
                  </a:lnTo>
                  <a:lnTo>
                    <a:pt x="51" y="71"/>
                  </a:lnTo>
                  <a:lnTo>
                    <a:pt x="28" y="74"/>
                  </a:lnTo>
                  <a:lnTo>
                    <a:pt x="11" y="6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8" name="Freeform 56"/>
            <p:cNvSpPr>
              <a:spLocks/>
            </p:cNvSpPr>
            <p:nvPr/>
          </p:nvSpPr>
          <p:spPr bwMode="auto">
            <a:xfrm>
              <a:off x="2016" y="3180"/>
              <a:ext cx="288" cy="42"/>
            </a:xfrm>
            <a:custGeom>
              <a:avLst/>
              <a:gdLst>
                <a:gd name="T0" fmla="*/ 576 w 576"/>
                <a:gd name="T1" fmla="*/ 0 h 84"/>
                <a:gd name="T2" fmla="*/ 0 w 576"/>
                <a:gd name="T3" fmla="*/ 84 h 84"/>
                <a:gd name="T4" fmla="*/ 213 w 576"/>
                <a:gd name="T5" fmla="*/ 38 h 84"/>
                <a:gd name="T6" fmla="*/ 481 w 576"/>
                <a:gd name="T7" fmla="*/ 4 h 84"/>
                <a:gd name="T8" fmla="*/ 576 w 576"/>
                <a:gd name="T9" fmla="*/ 0 h 84"/>
                <a:gd name="T10" fmla="*/ 576 w 576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84">
                  <a:moveTo>
                    <a:pt x="576" y="0"/>
                  </a:moveTo>
                  <a:lnTo>
                    <a:pt x="0" y="84"/>
                  </a:lnTo>
                  <a:lnTo>
                    <a:pt x="213" y="38"/>
                  </a:lnTo>
                  <a:lnTo>
                    <a:pt x="481" y="4"/>
                  </a:lnTo>
                  <a:lnTo>
                    <a:pt x="576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49" name="Freeform 57"/>
            <p:cNvSpPr>
              <a:spLocks/>
            </p:cNvSpPr>
            <p:nvPr/>
          </p:nvSpPr>
          <p:spPr bwMode="auto">
            <a:xfrm>
              <a:off x="1709" y="3225"/>
              <a:ext cx="305" cy="237"/>
            </a:xfrm>
            <a:custGeom>
              <a:avLst/>
              <a:gdLst>
                <a:gd name="T0" fmla="*/ 611 w 611"/>
                <a:gd name="T1" fmla="*/ 0 h 473"/>
                <a:gd name="T2" fmla="*/ 268 w 611"/>
                <a:gd name="T3" fmla="*/ 184 h 473"/>
                <a:gd name="T4" fmla="*/ 90 w 611"/>
                <a:gd name="T5" fmla="*/ 353 h 473"/>
                <a:gd name="T6" fmla="*/ 8 w 611"/>
                <a:gd name="T7" fmla="*/ 418 h 473"/>
                <a:gd name="T8" fmla="*/ 8 w 611"/>
                <a:gd name="T9" fmla="*/ 464 h 473"/>
                <a:gd name="T10" fmla="*/ 23 w 611"/>
                <a:gd name="T11" fmla="*/ 473 h 473"/>
                <a:gd name="T12" fmla="*/ 0 w 611"/>
                <a:gd name="T13" fmla="*/ 464 h 473"/>
                <a:gd name="T14" fmla="*/ 0 w 611"/>
                <a:gd name="T15" fmla="*/ 418 h 473"/>
                <a:gd name="T16" fmla="*/ 35 w 611"/>
                <a:gd name="T17" fmla="*/ 359 h 473"/>
                <a:gd name="T18" fmla="*/ 99 w 611"/>
                <a:gd name="T19" fmla="*/ 306 h 473"/>
                <a:gd name="T20" fmla="*/ 90 w 611"/>
                <a:gd name="T21" fmla="*/ 331 h 473"/>
                <a:gd name="T22" fmla="*/ 192 w 611"/>
                <a:gd name="T23" fmla="*/ 249 h 473"/>
                <a:gd name="T24" fmla="*/ 268 w 611"/>
                <a:gd name="T25" fmla="*/ 175 h 473"/>
                <a:gd name="T26" fmla="*/ 611 w 611"/>
                <a:gd name="T27" fmla="*/ 0 h 473"/>
                <a:gd name="T28" fmla="*/ 611 w 611"/>
                <a:gd name="T2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" h="473">
                  <a:moveTo>
                    <a:pt x="611" y="0"/>
                  </a:moveTo>
                  <a:lnTo>
                    <a:pt x="268" y="184"/>
                  </a:lnTo>
                  <a:lnTo>
                    <a:pt x="90" y="353"/>
                  </a:lnTo>
                  <a:lnTo>
                    <a:pt x="8" y="418"/>
                  </a:lnTo>
                  <a:lnTo>
                    <a:pt x="8" y="464"/>
                  </a:lnTo>
                  <a:lnTo>
                    <a:pt x="23" y="473"/>
                  </a:lnTo>
                  <a:lnTo>
                    <a:pt x="0" y="464"/>
                  </a:lnTo>
                  <a:lnTo>
                    <a:pt x="0" y="418"/>
                  </a:lnTo>
                  <a:lnTo>
                    <a:pt x="35" y="359"/>
                  </a:lnTo>
                  <a:lnTo>
                    <a:pt x="99" y="306"/>
                  </a:lnTo>
                  <a:lnTo>
                    <a:pt x="90" y="331"/>
                  </a:lnTo>
                  <a:lnTo>
                    <a:pt x="192" y="249"/>
                  </a:lnTo>
                  <a:lnTo>
                    <a:pt x="268" y="175"/>
                  </a:lnTo>
                  <a:lnTo>
                    <a:pt x="611" y="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0" name="Freeform 58"/>
            <p:cNvSpPr>
              <a:spLocks/>
            </p:cNvSpPr>
            <p:nvPr/>
          </p:nvSpPr>
          <p:spPr bwMode="auto">
            <a:xfrm>
              <a:off x="1722" y="3255"/>
              <a:ext cx="321" cy="225"/>
            </a:xfrm>
            <a:custGeom>
              <a:avLst/>
              <a:gdLst>
                <a:gd name="T0" fmla="*/ 0 w 643"/>
                <a:gd name="T1" fmla="*/ 412 h 448"/>
                <a:gd name="T2" fmla="*/ 63 w 643"/>
                <a:gd name="T3" fmla="*/ 412 h 448"/>
                <a:gd name="T4" fmla="*/ 112 w 643"/>
                <a:gd name="T5" fmla="*/ 389 h 448"/>
                <a:gd name="T6" fmla="*/ 211 w 643"/>
                <a:gd name="T7" fmla="*/ 319 h 448"/>
                <a:gd name="T8" fmla="*/ 373 w 643"/>
                <a:gd name="T9" fmla="*/ 226 h 448"/>
                <a:gd name="T10" fmla="*/ 287 w 643"/>
                <a:gd name="T11" fmla="*/ 306 h 448"/>
                <a:gd name="T12" fmla="*/ 209 w 643"/>
                <a:gd name="T13" fmla="*/ 361 h 448"/>
                <a:gd name="T14" fmla="*/ 139 w 643"/>
                <a:gd name="T15" fmla="*/ 397 h 448"/>
                <a:gd name="T16" fmla="*/ 120 w 643"/>
                <a:gd name="T17" fmla="*/ 448 h 448"/>
                <a:gd name="T18" fmla="*/ 150 w 643"/>
                <a:gd name="T19" fmla="*/ 403 h 448"/>
                <a:gd name="T20" fmla="*/ 249 w 643"/>
                <a:gd name="T21" fmla="*/ 346 h 448"/>
                <a:gd name="T22" fmla="*/ 342 w 643"/>
                <a:gd name="T23" fmla="*/ 277 h 448"/>
                <a:gd name="T24" fmla="*/ 449 w 643"/>
                <a:gd name="T25" fmla="*/ 152 h 448"/>
                <a:gd name="T26" fmla="*/ 565 w 643"/>
                <a:gd name="T27" fmla="*/ 64 h 448"/>
                <a:gd name="T28" fmla="*/ 643 w 643"/>
                <a:gd name="T29" fmla="*/ 0 h 448"/>
                <a:gd name="T30" fmla="*/ 506 w 643"/>
                <a:gd name="T31" fmla="*/ 91 h 448"/>
                <a:gd name="T32" fmla="*/ 433 w 643"/>
                <a:gd name="T33" fmla="*/ 140 h 448"/>
                <a:gd name="T34" fmla="*/ 323 w 643"/>
                <a:gd name="T35" fmla="*/ 188 h 448"/>
                <a:gd name="T36" fmla="*/ 217 w 643"/>
                <a:gd name="T37" fmla="*/ 292 h 448"/>
                <a:gd name="T38" fmla="*/ 184 w 643"/>
                <a:gd name="T39" fmla="*/ 309 h 448"/>
                <a:gd name="T40" fmla="*/ 156 w 643"/>
                <a:gd name="T41" fmla="*/ 327 h 448"/>
                <a:gd name="T42" fmla="*/ 103 w 643"/>
                <a:gd name="T43" fmla="*/ 380 h 448"/>
                <a:gd name="T44" fmla="*/ 66 w 643"/>
                <a:gd name="T45" fmla="*/ 397 h 448"/>
                <a:gd name="T46" fmla="*/ 21 w 643"/>
                <a:gd name="T47" fmla="*/ 403 h 448"/>
                <a:gd name="T48" fmla="*/ 0 w 643"/>
                <a:gd name="T49" fmla="*/ 412 h 448"/>
                <a:gd name="T50" fmla="*/ 0 w 643"/>
                <a:gd name="T51" fmla="*/ 4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3" h="448">
                  <a:moveTo>
                    <a:pt x="0" y="412"/>
                  </a:moveTo>
                  <a:lnTo>
                    <a:pt x="63" y="412"/>
                  </a:lnTo>
                  <a:lnTo>
                    <a:pt x="112" y="389"/>
                  </a:lnTo>
                  <a:lnTo>
                    <a:pt x="211" y="319"/>
                  </a:lnTo>
                  <a:lnTo>
                    <a:pt x="373" y="226"/>
                  </a:lnTo>
                  <a:lnTo>
                    <a:pt x="287" y="306"/>
                  </a:lnTo>
                  <a:lnTo>
                    <a:pt x="209" y="361"/>
                  </a:lnTo>
                  <a:lnTo>
                    <a:pt x="139" y="397"/>
                  </a:lnTo>
                  <a:lnTo>
                    <a:pt x="120" y="448"/>
                  </a:lnTo>
                  <a:lnTo>
                    <a:pt x="150" y="403"/>
                  </a:lnTo>
                  <a:lnTo>
                    <a:pt x="249" y="346"/>
                  </a:lnTo>
                  <a:lnTo>
                    <a:pt x="342" y="277"/>
                  </a:lnTo>
                  <a:lnTo>
                    <a:pt x="449" y="152"/>
                  </a:lnTo>
                  <a:lnTo>
                    <a:pt x="565" y="64"/>
                  </a:lnTo>
                  <a:lnTo>
                    <a:pt x="643" y="0"/>
                  </a:lnTo>
                  <a:lnTo>
                    <a:pt x="506" y="91"/>
                  </a:lnTo>
                  <a:lnTo>
                    <a:pt x="433" y="140"/>
                  </a:lnTo>
                  <a:lnTo>
                    <a:pt x="323" y="188"/>
                  </a:lnTo>
                  <a:lnTo>
                    <a:pt x="217" y="292"/>
                  </a:lnTo>
                  <a:lnTo>
                    <a:pt x="184" y="309"/>
                  </a:lnTo>
                  <a:lnTo>
                    <a:pt x="156" y="327"/>
                  </a:lnTo>
                  <a:lnTo>
                    <a:pt x="103" y="380"/>
                  </a:lnTo>
                  <a:lnTo>
                    <a:pt x="66" y="397"/>
                  </a:lnTo>
                  <a:lnTo>
                    <a:pt x="21" y="403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1" name="Freeform 59"/>
            <p:cNvSpPr>
              <a:spLocks/>
            </p:cNvSpPr>
            <p:nvPr/>
          </p:nvSpPr>
          <p:spPr bwMode="auto">
            <a:xfrm>
              <a:off x="1784" y="3309"/>
              <a:ext cx="312" cy="198"/>
            </a:xfrm>
            <a:custGeom>
              <a:avLst/>
              <a:gdLst>
                <a:gd name="T0" fmla="*/ 0 w 626"/>
                <a:gd name="T1" fmla="*/ 355 h 395"/>
                <a:gd name="T2" fmla="*/ 21 w 626"/>
                <a:gd name="T3" fmla="*/ 371 h 395"/>
                <a:gd name="T4" fmla="*/ 71 w 626"/>
                <a:gd name="T5" fmla="*/ 378 h 395"/>
                <a:gd name="T6" fmla="*/ 124 w 626"/>
                <a:gd name="T7" fmla="*/ 359 h 395"/>
                <a:gd name="T8" fmla="*/ 227 w 626"/>
                <a:gd name="T9" fmla="*/ 300 h 395"/>
                <a:gd name="T10" fmla="*/ 331 w 626"/>
                <a:gd name="T11" fmla="*/ 219 h 395"/>
                <a:gd name="T12" fmla="*/ 386 w 626"/>
                <a:gd name="T13" fmla="*/ 152 h 395"/>
                <a:gd name="T14" fmla="*/ 442 w 626"/>
                <a:gd name="T15" fmla="*/ 87 h 395"/>
                <a:gd name="T16" fmla="*/ 626 w 626"/>
                <a:gd name="T17" fmla="*/ 0 h 395"/>
                <a:gd name="T18" fmla="*/ 575 w 626"/>
                <a:gd name="T19" fmla="*/ 51 h 395"/>
                <a:gd name="T20" fmla="*/ 457 w 626"/>
                <a:gd name="T21" fmla="*/ 125 h 395"/>
                <a:gd name="T22" fmla="*/ 386 w 626"/>
                <a:gd name="T23" fmla="*/ 201 h 395"/>
                <a:gd name="T24" fmla="*/ 293 w 626"/>
                <a:gd name="T25" fmla="*/ 327 h 395"/>
                <a:gd name="T26" fmla="*/ 250 w 626"/>
                <a:gd name="T27" fmla="*/ 355 h 395"/>
                <a:gd name="T28" fmla="*/ 320 w 626"/>
                <a:gd name="T29" fmla="*/ 249 h 395"/>
                <a:gd name="T30" fmla="*/ 242 w 626"/>
                <a:gd name="T31" fmla="*/ 304 h 395"/>
                <a:gd name="T32" fmla="*/ 126 w 626"/>
                <a:gd name="T33" fmla="*/ 371 h 395"/>
                <a:gd name="T34" fmla="*/ 71 w 626"/>
                <a:gd name="T35" fmla="*/ 395 h 395"/>
                <a:gd name="T36" fmla="*/ 33 w 626"/>
                <a:gd name="T37" fmla="*/ 390 h 395"/>
                <a:gd name="T38" fmla="*/ 0 w 626"/>
                <a:gd name="T39" fmla="*/ 355 h 395"/>
                <a:gd name="T40" fmla="*/ 0 w 626"/>
                <a:gd name="T41" fmla="*/ 35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6" h="395">
                  <a:moveTo>
                    <a:pt x="0" y="355"/>
                  </a:moveTo>
                  <a:lnTo>
                    <a:pt x="21" y="371"/>
                  </a:lnTo>
                  <a:lnTo>
                    <a:pt x="71" y="378"/>
                  </a:lnTo>
                  <a:lnTo>
                    <a:pt x="124" y="359"/>
                  </a:lnTo>
                  <a:lnTo>
                    <a:pt x="227" y="300"/>
                  </a:lnTo>
                  <a:lnTo>
                    <a:pt x="331" y="219"/>
                  </a:lnTo>
                  <a:lnTo>
                    <a:pt x="386" y="152"/>
                  </a:lnTo>
                  <a:lnTo>
                    <a:pt x="442" y="87"/>
                  </a:lnTo>
                  <a:lnTo>
                    <a:pt x="626" y="0"/>
                  </a:lnTo>
                  <a:lnTo>
                    <a:pt x="575" y="51"/>
                  </a:lnTo>
                  <a:lnTo>
                    <a:pt x="457" y="125"/>
                  </a:lnTo>
                  <a:lnTo>
                    <a:pt x="386" y="201"/>
                  </a:lnTo>
                  <a:lnTo>
                    <a:pt x="293" y="327"/>
                  </a:lnTo>
                  <a:lnTo>
                    <a:pt x="250" y="355"/>
                  </a:lnTo>
                  <a:lnTo>
                    <a:pt x="320" y="249"/>
                  </a:lnTo>
                  <a:lnTo>
                    <a:pt x="242" y="304"/>
                  </a:lnTo>
                  <a:lnTo>
                    <a:pt x="126" y="371"/>
                  </a:lnTo>
                  <a:lnTo>
                    <a:pt x="71" y="395"/>
                  </a:lnTo>
                  <a:lnTo>
                    <a:pt x="33" y="390"/>
                  </a:lnTo>
                  <a:lnTo>
                    <a:pt x="0" y="355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2" name="Freeform 60"/>
            <p:cNvSpPr>
              <a:spLocks/>
            </p:cNvSpPr>
            <p:nvPr/>
          </p:nvSpPr>
          <p:spPr bwMode="auto">
            <a:xfrm>
              <a:off x="1912" y="3346"/>
              <a:ext cx="472" cy="161"/>
            </a:xfrm>
            <a:custGeom>
              <a:avLst/>
              <a:gdLst>
                <a:gd name="T0" fmla="*/ 0 w 943"/>
                <a:gd name="T1" fmla="*/ 299 h 323"/>
                <a:gd name="T2" fmla="*/ 19 w 943"/>
                <a:gd name="T3" fmla="*/ 312 h 323"/>
                <a:gd name="T4" fmla="*/ 74 w 943"/>
                <a:gd name="T5" fmla="*/ 312 h 323"/>
                <a:gd name="T6" fmla="*/ 148 w 943"/>
                <a:gd name="T7" fmla="*/ 287 h 323"/>
                <a:gd name="T8" fmla="*/ 185 w 943"/>
                <a:gd name="T9" fmla="*/ 268 h 323"/>
                <a:gd name="T10" fmla="*/ 213 w 943"/>
                <a:gd name="T11" fmla="*/ 228 h 323"/>
                <a:gd name="T12" fmla="*/ 295 w 943"/>
                <a:gd name="T13" fmla="*/ 166 h 323"/>
                <a:gd name="T14" fmla="*/ 329 w 943"/>
                <a:gd name="T15" fmla="*/ 126 h 323"/>
                <a:gd name="T16" fmla="*/ 390 w 943"/>
                <a:gd name="T17" fmla="*/ 101 h 323"/>
                <a:gd name="T18" fmla="*/ 455 w 943"/>
                <a:gd name="T19" fmla="*/ 36 h 323"/>
                <a:gd name="T20" fmla="*/ 432 w 943"/>
                <a:gd name="T21" fmla="*/ 80 h 323"/>
                <a:gd name="T22" fmla="*/ 513 w 943"/>
                <a:gd name="T23" fmla="*/ 80 h 323"/>
                <a:gd name="T24" fmla="*/ 633 w 943"/>
                <a:gd name="T25" fmla="*/ 90 h 323"/>
                <a:gd name="T26" fmla="*/ 725 w 943"/>
                <a:gd name="T27" fmla="*/ 90 h 323"/>
                <a:gd name="T28" fmla="*/ 793 w 943"/>
                <a:gd name="T29" fmla="*/ 76 h 323"/>
                <a:gd name="T30" fmla="*/ 873 w 943"/>
                <a:gd name="T31" fmla="*/ 36 h 323"/>
                <a:gd name="T32" fmla="*/ 913 w 943"/>
                <a:gd name="T33" fmla="*/ 0 h 323"/>
                <a:gd name="T34" fmla="*/ 943 w 943"/>
                <a:gd name="T35" fmla="*/ 171 h 323"/>
                <a:gd name="T36" fmla="*/ 801 w 943"/>
                <a:gd name="T37" fmla="*/ 158 h 323"/>
                <a:gd name="T38" fmla="*/ 730 w 943"/>
                <a:gd name="T39" fmla="*/ 181 h 323"/>
                <a:gd name="T40" fmla="*/ 614 w 943"/>
                <a:gd name="T41" fmla="*/ 139 h 323"/>
                <a:gd name="T42" fmla="*/ 491 w 943"/>
                <a:gd name="T43" fmla="*/ 101 h 323"/>
                <a:gd name="T44" fmla="*/ 426 w 943"/>
                <a:gd name="T45" fmla="*/ 101 h 323"/>
                <a:gd name="T46" fmla="*/ 377 w 943"/>
                <a:gd name="T47" fmla="*/ 118 h 323"/>
                <a:gd name="T48" fmla="*/ 295 w 943"/>
                <a:gd name="T49" fmla="*/ 181 h 323"/>
                <a:gd name="T50" fmla="*/ 223 w 943"/>
                <a:gd name="T51" fmla="*/ 232 h 323"/>
                <a:gd name="T52" fmla="*/ 185 w 943"/>
                <a:gd name="T53" fmla="*/ 283 h 323"/>
                <a:gd name="T54" fmla="*/ 95 w 943"/>
                <a:gd name="T55" fmla="*/ 318 h 323"/>
                <a:gd name="T56" fmla="*/ 57 w 943"/>
                <a:gd name="T57" fmla="*/ 323 h 323"/>
                <a:gd name="T58" fmla="*/ 17 w 943"/>
                <a:gd name="T59" fmla="*/ 318 h 323"/>
                <a:gd name="T60" fmla="*/ 0 w 943"/>
                <a:gd name="T61" fmla="*/ 299 h 323"/>
                <a:gd name="T62" fmla="*/ 0 w 943"/>
                <a:gd name="T63" fmla="*/ 29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3" h="323">
                  <a:moveTo>
                    <a:pt x="0" y="299"/>
                  </a:moveTo>
                  <a:lnTo>
                    <a:pt x="19" y="312"/>
                  </a:lnTo>
                  <a:lnTo>
                    <a:pt x="74" y="312"/>
                  </a:lnTo>
                  <a:lnTo>
                    <a:pt x="148" y="287"/>
                  </a:lnTo>
                  <a:lnTo>
                    <a:pt x="185" y="268"/>
                  </a:lnTo>
                  <a:lnTo>
                    <a:pt x="213" y="228"/>
                  </a:lnTo>
                  <a:lnTo>
                    <a:pt x="295" y="166"/>
                  </a:lnTo>
                  <a:lnTo>
                    <a:pt x="329" y="126"/>
                  </a:lnTo>
                  <a:lnTo>
                    <a:pt x="390" y="101"/>
                  </a:lnTo>
                  <a:lnTo>
                    <a:pt x="455" y="36"/>
                  </a:lnTo>
                  <a:lnTo>
                    <a:pt x="432" y="80"/>
                  </a:lnTo>
                  <a:lnTo>
                    <a:pt x="513" y="80"/>
                  </a:lnTo>
                  <a:lnTo>
                    <a:pt x="633" y="90"/>
                  </a:lnTo>
                  <a:lnTo>
                    <a:pt x="725" y="90"/>
                  </a:lnTo>
                  <a:lnTo>
                    <a:pt x="793" y="76"/>
                  </a:lnTo>
                  <a:lnTo>
                    <a:pt x="873" y="36"/>
                  </a:lnTo>
                  <a:lnTo>
                    <a:pt x="913" y="0"/>
                  </a:lnTo>
                  <a:lnTo>
                    <a:pt x="943" y="171"/>
                  </a:lnTo>
                  <a:lnTo>
                    <a:pt x="801" y="158"/>
                  </a:lnTo>
                  <a:lnTo>
                    <a:pt x="730" y="181"/>
                  </a:lnTo>
                  <a:lnTo>
                    <a:pt x="614" y="139"/>
                  </a:lnTo>
                  <a:lnTo>
                    <a:pt x="491" y="101"/>
                  </a:lnTo>
                  <a:lnTo>
                    <a:pt x="426" y="101"/>
                  </a:lnTo>
                  <a:lnTo>
                    <a:pt x="377" y="118"/>
                  </a:lnTo>
                  <a:lnTo>
                    <a:pt x="295" y="181"/>
                  </a:lnTo>
                  <a:lnTo>
                    <a:pt x="223" y="232"/>
                  </a:lnTo>
                  <a:lnTo>
                    <a:pt x="185" y="283"/>
                  </a:lnTo>
                  <a:lnTo>
                    <a:pt x="95" y="318"/>
                  </a:lnTo>
                  <a:lnTo>
                    <a:pt x="57" y="323"/>
                  </a:lnTo>
                  <a:lnTo>
                    <a:pt x="17" y="318"/>
                  </a:lnTo>
                  <a:lnTo>
                    <a:pt x="0" y="299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3" name="Freeform 61"/>
            <p:cNvSpPr>
              <a:spLocks/>
            </p:cNvSpPr>
            <p:nvPr/>
          </p:nvSpPr>
          <p:spPr bwMode="auto">
            <a:xfrm>
              <a:off x="2323" y="3176"/>
              <a:ext cx="418" cy="325"/>
            </a:xfrm>
            <a:custGeom>
              <a:avLst/>
              <a:gdLst>
                <a:gd name="T0" fmla="*/ 596 w 837"/>
                <a:gd name="T1" fmla="*/ 45 h 650"/>
                <a:gd name="T2" fmla="*/ 658 w 837"/>
                <a:gd name="T3" fmla="*/ 112 h 650"/>
                <a:gd name="T4" fmla="*/ 748 w 837"/>
                <a:gd name="T5" fmla="*/ 272 h 650"/>
                <a:gd name="T6" fmla="*/ 808 w 837"/>
                <a:gd name="T7" fmla="*/ 418 h 650"/>
                <a:gd name="T8" fmla="*/ 812 w 837"/>
                <a:gd name="T9" fmla="*/ 507 h 650"/>
                <a:gd name="T10" fmla="*/ 793 w 837"/>
                <a:gd name="T11" fmla="*/ 561 h 650"/>
                <a:gd name="T12" fmla="*/ 753 w 837"/>
                <a:gd name="T13" fmla="*/ 599 h 650"/>
                <a:gd name="T14" fmla="*/ 679 w 837"/>
                <a:gd name="T15" fmla="*/ 635 h 650"/>
                <a:gd name="T16" fmla="*/ 170 w 837"/>
                <a:gd name="T17" fmla="*/ 519 h 650"/>
                <a:gd name="T18" fmla="*/ 134 w 837"/>
                <a:gd name="T19" fmla="*/ 481 h 650"/>
                <a:gd name="T20" fmla="*/ 111 w 837"/>
                <a:gd name="T21" fmla="*/ 435 h 650"/>
                <a:gd name="T22" fmla="*/ 111 w 837"/>
                <a:gd name="T23" fmla="*/ 384 h 650"/>
                <a:gd name="T24" fmla="*/ 124 w 837"/>
                <a:gd name="T25" fmla="*/ 232 h 650"/>
                <a:gd name="T26" fmla="*/ 94 w 837"/>
                <a:gd name="T27" fmla="*/ 70 h 650"/>
                <a:gd name="T28" fmla="*/ 58 w 837"/>
                <a:gd name="T29" fmla="*/ 34 h 650"/>
                <a:gd name="T30" fmla="*/ 0 w 837"/>
                <a:gd name="T31" fmla="*/ 0 h 650"/>
                <a:gd name="T32" fmla="*/ 61 w 837"/>
                <a:gd name="T33" fmla="*/ 68 h 650"/>
                <a:gd name="T34" fmla="*/ 92 w 837"/>
                <a:gd name="T35" fmla="*/ 180 h 650"/>
                <a:gd name="T36" fmla="*/ 94 w 837"/>
                <a:gd name="T37" fmla="*/ 306 h 650"/>
                <a:gd name="T38" fmla="*/ 86 w 837"/>
                <a:gd name="T39" fmla="*/ 409 h 650"/>
                <a:gd name="T40" fmla="*/ 94 w 837"/>
                <a:gd name="T41" fmla="*/ 467 h 650"/>
                <a:gd name="T42" fmla="*/ 126 w 837"/>
                <a:gd name="T43" fmla="*/ 515 h 650"/>
                <a:gd name="T44" fmla="*/ 170 w 837"/>
                <a:gd name="T45" fmla="*/ 543 h 650"/>
                <a:gd name="T46" fmla="*/ 689 w 837"/>
                <a:gd name="T47" fmla="*/ 650 h 650"/>
                <a:gd name="T48" fmla="*/ 769 w 837"/>
                <a:gd name="T49" fmla="*/ 618 h 650"/>
                <a:gd name="T50" fmla="*/ 828 w 837"/>
                <a:gd name="T51" fmla="*/ 547 h 650"/>
                <a:gd name="T52" fmla="*/ 837 w 837"/>
                <a:gd name="T53" fmla="*/ 477 h 650"/>
                <a:gd name="T54" fmla="*/ 820 w 837"/>
                <a:gd name="T55" fmla="*/ 391 h 650"/>
                <a:gd name="T56" fmla="*/ 662 w 837"/>
                <a:gd name="T57" fmla="*/ 97 h 650"/>
                <a:gd name="T58" fmla="*/ 596 w 837"/>
                <a:gd name="T59" fmla="*/ 45 h 650"/>
                <a:gd name="T60" fmla="*/ 596 w 837"/>
                <a:gd name="T61" fmla="*/ 4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7" h="650">
                  <a:moveTo>
                    <a:pt x="596" y="45"/>
                  </a:moveTo>
                  <a:lnTo>
                    <a:pt x="658" y="112"/>
                  </a:lnTo>
                  <a:lnTo>
                    <a:pt x="748" y="272"/>
                  </a:lnTo>
                  <a:lnTo>
                    <a:pt x="808" y="418"/>
                  </a:lnTo>
                  <a:lnTo>
                    <a:pt x="812" y="507"/>
                  </a:lnTo>
                  <a:lnTo>
                    <a:pt x="793" y="561"/>
                  </a:lnTo>
                  <a:lnTo>
                    <a:pt x="753" y="599"/>
                  </a:lnTo>
                  <a:lnTo>
                    <a:pt x="679" y="635"/>
                  </a:lnTo>
                  <a:lnTo>
                    <a:pt x="170" y="519"/>
                  </a:lnTo>
                  <a:lnTo>
                    <a:pt x="134" y="481"/>
                  </a:lnTo>
                  <a:lnTo>
                    <a:pt x="111" y="435"/>
                  </a:lnTo>
                  <a:lnTo>
                    <a:pt x="111" y="384"/>
                  </a:lnTo>
                  <a:lnTo>
                    <a:pt x="124" y="232"/>
                  </a:lnTo>
                  <a:lnTo>
                    <a:pt x="94" y="70"/>
                  </a:lnTo>
                  <a:lnTo>
                    <a:pt x="58" y="34"/>
                  </a:lnTo>
                  <a:lnTo>
                    <a:pt x="0" y="0"/>
                  </a:lnTo>
                  <a:lnTo>
                    <a:pt x="61" y="68"/>
                  </a:lnTo>
                  <a:lnTo>
                    <a:pt x="92" y="180"/>
                  </a:lnTo>
                  <a:lnTo>
                    <a:pt x="94" y="306"/>
                  </a:lnTo>
                  <a:lnTo>
                    <a:pt x="86" y="409"/>
                  </a:lnTo>
                  <a:lnTo>
                    <a:pt x="94" y="467"/>
                  </a:lnTo>
                  <a:lnTo>
                    <a:pt x="126" y="515"/>
                  </a:lnTo>
                  <a:lnTo>
                    <a:pt x="170" y="543"/>
                  </a:lnTo>
                  <a:lnTo>
                    <a:pt x="689" y="650"/>
                  </a:lnTo>
                  <a:lnTo>
                    <a:pt x="769" y="618"/>
                  </a:lnTo>
                  <a:lnTo>
                    <a:pt x="828" y="547"/>
                  </a:lnTo>
                  <a:lnTo>
                    <a:pt x="837" y="477"/>
                  </a:lnTo>
                  <a:lnTo>
                    <a:pt x="820" y="391"/>
                  </a:lnTo>
                  <a:lnTo>
                    <a:pt x="662" y="97"/>
                  </a:lnTo>
                  <a:lnTo>
                    <a:pt x="596" y="45"/>
                  </a:lnTo>
                  <a:lnTo>
                    <a:pt x="59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4" name="Freeform 62"/>
            <p:cNvSpPr>
              <a:spLocks/>
            </p:cNvSpPr>
            <p:nvPr/>
          </p:nvSpPr>
          <p:spPr bwMode="auto">
            <a:xfrm>
              <a:off x="2662" y="3495"/>
              <a:ext cx="348" cy="84"/>
            </a:xfrm>
            <a:custGeom>
              <a:avLst/>
              <a:gdLst>
                <a:gd name="T0" fmla="*/ 38 w 696"/>
                <a:gd name="T1" fmla="*/ 0 h 169"/>
                <a:gd name="T2" fmla="*/ 696 w 696"/>
                <a:gd name="T3" fmla="*/ 169 h 169"/>
                <a:gd name="T4" fmla="*/ 0 w 696"/>
                <a:gd name="T5" fmla="*/ 7 h 169"/>
                <a:gd name="T6" fmla="*/ 38 w 696"/>
                <a:gd name="T7" fmla="*/ 0 h 169"/>
                <a:gd name="T8" fmla="*/ 38 w 696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69">
                  <a:moveTo>
                    <a:pt x="38" y="0"/>
                  </a:moveTo>
                  <a:lnTo>
                    <a:pt x="696" y="1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5" name="Freeform 63"/>
            <p:cNvSpPr>
              <a:spLocks/>
            </p:cNvSpPr>
            <p:nvPr/>
          </p:nvSpPr>
          <p:spPr bwMode="auto">
            <a:xfrm>
              <a:off x="2711" y="2621"/>
              <a:ext cx="781" cy="951"/>
            </a:xfrm>
            <a:custGeom>
              <a:avLst/>
              <a:gdLst>
                <a:gd name="T0" fmla="*/ 105 w 1563"/>
                <a:gd name="T1" fmla="*/ 13 h 1901"/>
                <a:gd name="T2" fmla="*/ 358 w 1563"/>
                <a:gd name="T3" fmla="*/ 0 h 1901"/>
                <a:gd name="T4" fmla="*/ 671 w 1563"/>
                <a:gd name="T5" fmla="*/ 0 h 1901"/>
                <a:gd name="T6" fmla="*/ 945 w 1563"/>
                <a:gd name="T7" fmla="*/ 28 h 1901"/>
                <a:gd name="T8" fmla="*/ 1510 w 1563"/>
                <a:gd name="T9" fmla="*/ 158 h 1901"/>
                <a:gd name="T10" fmla="*/ 1540 w 1563"/>
                <a:gd name="T11" fmla="*/ 190 h 1901"/>
                <a:gd name="T12" fmla="*/ 1563 w 1563"/>
                <a:gd name="T13" fmla="*/ 256 h 1901"/>
                <a:gd name="T14" fmla="*/ 1563 w 1563"/>
                <a:gd name="T15" fmla="*/ 393 h 1901"/>
                <a:gd name="T16" fmla="*/ 1502 w 1563"/>
                <a:gd name="T17" fmla="*/ 1119 h 1901"/>
                <a:gd name="T18" fmla="*/ 1415 w 1563"/>
                <a:gd name="T19" fmla="*/ 1604 h 1901"/>
                <a:gd name="T20" fmla="*/ 1337 w 1563"/>
                <a:gd name="T21" fmla="*/ 1901 h 1901"/>
                <a:gd name="T22" fmla="*/ 1299 w 1563"/>
                <a:gd name="T23" fmla="*/ 1901 h 1901"/>
                <a:gd name="T24" fmla="*/ 1392 w 1563"/>
                <a:gd name="T25" fmla="*/ 1604 h 1901"/>
                <a:gd name="T26" fmla="*/ 1466 w 1563"/>
                <a:gd name="T27" fmla="*/ 1180 h 1901"/>
                <a:gd name="T28" fmla="*/ 1495 w 1563"/>
                <a:gd name="T29" fmla="*/ 920 h 1901"/>
                <a:gd name="T30" fmla="*/ 1527 w 1563"/>
                <a:gd name="T31" fmla="*/ 477 h 1901"/>
                <a:gd name="T32" fmla="*/ 1536 w 1563"/>
                <a:gd name="T33" fmla="*/ 266 h 1901"/>
                <a:gd name="T34" fmla="*/ 1515 w 1563"/>
                <a:gd name="T35" fmla="*/ 215 h 1901"/>
                <a:gd name="T36" fmla="*/ 1476 w 1563"/>
                <a:gd name="T37" fmla="*/ 173 h 1901"/>
                <a:gd name="T38" fmla="*/ 1363 w 1563"/>
                <a:gd name="T39" fmla="*/ 152 h 1901"/>
                <a:gd name="T40" fmla="*/ 886 w 1563"/>
                <a:gd name="T41" fmla="*/ 49 h 1901"/>
                <a:gd name="T42" fmla="*/ 631 w 1563"/>
                <a:gd name="T43" fmla="*/ 25 h 1901"/>
                <a:gd name="T44" fmla="*/ 325 w 1563"/>
                <a:gd name="T45" fmla="*/ 25 h 1901"/>
                <a:gd name="T46" fmla="*/ 0 w 1563"/>
                <a:gd name="T47" fmla="*/ 40 h 1901"/>
                <a:gd name="T48" fmla="*/ 105 w 1563"/>
                <a:gd name="T49" fmla="*/ 13 h 1901"/>
                <a:gd name="T50" fmla="*/ 105 w 1563"/>
                <a:gd name="T51" fmla="*/ 13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3" h="1901">
                  <a:moveTo>
                    <a:pt x="105" y="13"/>
                  </a:moveTo>
                  <a:lnTo>
                    <a:pt x="358" y="0"/>
                  </a:lnTo>
                  <a:lnTo>
                    <a:pt x="671" y="0"/>
                  </a:lnTo>
                  <a:lnTo>
                    <a:pt x="945" y="28"/>
                  </a:lnTo>
                  <a:lnTo>
                    <a:pt x="1510" y="158"/>
                  </a:lnTo>
                  <a:lnTo>
                    <a:pt x="1540" y="190"/>
                  </a:lnTo>
                  <a:lnTo>
                    <a:pt x="1563" y="256"/>
                  </a:lnTo>
                  <a:lnTo>
                    <a:pt x="1563" y="393"/>
                  </a:lnTo>
                  <a:lnTo>
                    <a:pt x="1502" y="1119"/>
                  </a:lnTo>
                  <a:lnTo>
                    <a:pt x="1415" y="1604"/>
                  </a:lnTo>
                  <a:lnTo>
                    <a:pt x="1337" y="1901"/>
                  </a:lnTo>
                  <a:lnTo>
                    <a:pt x="1299" y="1901"/>
                  </a:lnTo>
                  <a:lnTo>
                    <a:pt x="1392" y="1604"/>
                  </a:lnTo>
                  <a:lnTo>
                    <a:pt x="1466" y="1180"/>
                  </a:lnTo>
                  <a:lnTo>
                    <a:pt x="1495" y="920"/>
                  </a:lnTo>
                  <a:lnTo>
                    <a:pt x="1527" y="477"/>
                  </a:lnTo>
                  <a:lnTo>
                    <a:pt x="1536" y="266"/>
                  </a:lnTo>
                  <a:lnTo>
                    <a:pt x="1515" y="215"/>
                  </a:lnTo>
                  <a:lnTo>
                    <a:pt x="1476" y="173"/>
                  </a:lnTo>
                  <a:lnTo>
                    <a:pt x="1363" y="152"/>
                  </a:lnTo>
                  <a:lnTo>
                    <a:pt x="886" y="49"/>
                  </a:lnTo>
                  <a:lnTo>
                    <a:pt x="631" y="25"/>
                  </a:lnTo>
                  <a:lnTo>
                    <a:pt x="325" y="25"/>
                  </a:lnTo>
                  <a:lnTo>
                    <a:pt x="0" y="40"/>
                  </a:lnTo>
                  <a:lnTo>
                    <a:pt x="105" y="13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6" name="Freeform 64"/>
            <p:cNvSpPr>
              <a:spLocks/>
            </p:cNvSpPr>
            <p:nvPr/>
          </p:nvSpPr>
          <p:spPr bwMode="auto">
            <a:xfrm>
              <a:off x="2861" y="2729"/>
              <a:ext cx="445" cy="817"/>
            </a:xfrm>
            <a:custGeom>
              <a:avLst/>
              <a:gdLst>
                <a:gd name="T0" fmla="*/ 24 w 889"/>
                <a:gd name="T1" fmla="*/ 7 h 1634"/>
                <a:gd name="T2" fmla="*/ 182 w 889"/>
                <a:gd name="T3" fmla="*/ 0 h 1634"/>
                <a:gd name="T4" fmla="*/ 450 w 889"/>
                <a:gd name="T5" fmla="*/ 7 h 1634"/>
                <a:gd name="T6" fmla="*/ 770 w 889"/>
                <a:gd name="T7" fmla="*/ 68 h 1634"/>
                <a:gd name="T8" fmla="*/ 872 w 889"/>
                <a:gd name="T9" fmla="*/ 125 h 1634"/>
                <a:gd name="T10" fmla="*/ 889 w 889"/>
                <a:gd name="T11" fmla="*/ 214 h 1634"/>
                <a:gd name="T12" fmla="*/ 840 w 889"/>
                <a:gd name="T13" fmla="*/ 705 h 1634"/>
                <a:gd name="T14" fmla="*/ 751 w 889"/>
                <a:gd name="T15" fmla="*/ 1153 h 1634"/>
                <a:gd name="T16" fmla="*/ 644 w 889"/>
                <a:gd name="T17" fmla="*/ 1634 h 1634"/>
                <a:gd name="T18" fmla="*/ 758 w 889"/>
                <a:gd name="T19" fmla="*/ 1007 h 1634"/>
                <a:gd name="T20" fmla="*/ 821 w 889"/>
                <a:gd name="T21" fmla="*/ 553 h 1634"/>
                <a:gd name="T22" fmla="*/ 840 w 889"/>
                <a:gd name="T23" fmla="*/ 214 h 1634"/>
                <a:gd name="T24" fmla="*/ 821 w 889"/>
                <a:gd name="T25" fmla="*/ 135 h 1634"/>
                <a:gd name="T26" fmla="*/ 751 w 889"/>
                <a:gd name="T27" fmla="*/ 95 h 1634"/>
                <a:gd name="T28" fmla="*/ 534 w 889"/>
                <a:gd name="T29" fmla="*/ 51 h 1634"/>
                <a:gd name="T30" fmla="*/ 281 w 889"/>
                <a:gd name="T31" fmla="*/ 32 h 1634"/>
                <a:gd name="T32" fmla="*/ 0 w 889"/>
                <a:gd name="T33" fmla="*/ 32 h 1634"/>
                <a:gd name="T34" fmla="*/ 24 w 889"/>
                <a:gd name="T35" fmla="*/ 7 h 1634"/>
                <a:gd name="T36" fmla="*/ 24 w 889"/>
                <a:gd name="T37" fmla="*/ 7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9" h="1634">
                  <a:moveTo>
                    <a:pt x="24" y="7"/>
                  </a:moveTo>
                  <a:lnTo>
                    <a:pt x="182" y="0"/>
                  </a:lnTo>
                  <a:lnTo>
                    <a:pt x="450" y="7"/>
                  </a:lnTo>
                  <a:lnTo>
                    <a:pt x="770" y="68"/>
                  </a:lnTo>
                  <a:lnTo>
                    <a:pt x="872" y="125"/>
                  </a:lnTo>
                  <a:lnTo>
                    <a:pt x="889" y="214"/>
                  </a:lnTo>
                  <a:lnTo>
                    <a:pt x="840" y="705"/>
                  </a:lnTo>
                  <a:lnTo>
                    <a:pt x="751" y="1153"/>
                  </a:lnTo>
                  <a:lnTo>
                    <a:pt x="644" y="1634"/>
                  </a:lnTo>
                  <a:lnTo>
                    <a:pt x="758" y="1007"/>
                  </a:lnTo>
                  <a:lnTo>
                    <a:pt x="821" y="553"/>
                  </a:lnTo>
                  <a:lnTo>
                    <a:pt x="840" y="214"/>
                  </a:lnTo>
                  <a:lnTo>
                    <a:pt x="821" y="135"/>
                  </a:lnTo>
                  <a:lnTo>
                    <a:pt x="751" y="95"/>
                  </a:lnTo>
                  <a:lnTo>
                    <a:pt x="534" y="51"/>
                  </a:lnTo>
                  <a:lnTo>
                    <a:pt x="281" y="32"/>
                  </a:lnTo>
                  <a:lnTo>
                    <a:pt x="0" y="32"/>
                  </a:lnTo>
                  <a:lnTo>
                    <a:pt x="24" y="7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7" name="Freeform 65"/>
            <p:cNvSpPr>
              <a:spLocks/>
            </p:cNvSpPr>
            <p:nvPr/>
          </p:nvSpPr>
          <p:spPr bwMode="auto">
            <a:xfrm>
              <a:off x="624" y="3306"/>
              <a:ext cx="644" cy="186"/>
            </a:xfrm>
            <a:custGeom>
              <a:avLst/>
              <a:gdLst>
                <a:gd name="T0" fmla="*/ 901 w 1287"/>
                <a:gd name="T1" fmla="*/ 0 h 373"/>
                <a:gd name="T2" fmla="*/ 287 w 1287"/>
                <a:gd name="T3" fmla="*/ 120 h 373"/>
                <a:gd name="T4" fmla="*/ 0 w 1287"/>
                <a:gd name="T5" fmla="*/ 232 h 373"/>
                <a:gd name="T6" fmla="*/ 361 w 1287"/>
                <a:gd name="T7" fmla="*/ 266 h 373"/>
                <a:gd name="T8" fmla="*/ 1008 w 1287"/>
                <a:gd name="T9" fmla="*/ 373 h 373"/>
                <a:gd name="T10" fmla="*/ 1287 w 1287"/>
                <a:gd name="T11" fmla="*/ 306 h 373"/>
                <a:gd name="T12" fmla="*/ 656 w 1287"/>
                <a:gd name="T13" fmla="*/ 284 h 373"/>
                <a:gd name="T14" fmla="*/ 278 w 1287"/>
                <a:gd name="T15" fmla="*/ 198 h 373"/>
                <a:gd name="T16" fmla="*/ 103 w 1287"/>
                <a:gd name="T17" fmla="*/ 209 h 373"/>
                <a:gd name="T18" fmla="*/ 620 w 1287"/>
                <a:gd name="T19" fmla="*/ 69 h 373"/>
                <a:gd name="T20" fmla="*/ 901 w 1287"/>
                <a:gd name="T21" fmla="*/ 0 h 373"/>
                <a:gd name="T22" fmla="*/ 901 w 1287"/>
                <a:gd name="T2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7" h="373">
                  <a:moveTo>
                    <a:pt x="901" y="0"/>
                  </a:moveTo>
                  <a:lnTo>
                    <a:pt x="287" y="120"/>
                  </a:lnTo>
                  <a:lnTo>
                    <a:pt x="0" y="232"/>
                  </a:lnTo>
                  <a:lnTo>
                    <a:pt x="361" y="266"/>
                  </a:lnTo>
                  <a:lnTo>
                    <a:pt x="1008" y="373"/>
                  </a:lnTo>
                  <a:lnTo>
                    <a:pt x="1287" y="306"/>
                  </a:lnTo>
                  <a:lnTo>
                    <a:pt x="656" y="284"/>
                  </a:lnTo>
                  <a:lnTo>
                    <a:pt x="278" y="198"/>
                  </a:lnTo>
                  <a:lnTo>
                    <a:pt x="103" y="209"/>
                  </a:lnTo>
                  <a:lnTo>
                    <a:pt x="620" y="69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8" name="Freeform 66"/>
            <p:cNvSpPr>
              <a:spLocks/>
            </p:cNvSpPr>
            <p:nvPr/>
          </p:nvSpPr>
          <p:spPr bwMode="auto">
            <a:xfrm>
              <a:off x="1065" y="3360"/>
              <a:ext cx="2126" cy="591"/>
            </a:xfrm>
            <a:custGeom>
              <a:avLst/>
              <a:gdLst>
                <a:gd name="T0" fmla="*/ 1171 w 4251"/>
                <a:gd name="T1" fmla="*/ 0 h 1182"/>
                <a:gd name="T2" fmla="*/ 770 w 4251"/>
                <a:gd name="T3" fmla="*/ 138 h 1182"/>
                <a:gd name="T4" fmla="*/ 255 w 4251"/>
                <a:gd name="T5" fmla="*/ 226 h 1182"/>
                <a:gd name="T6" fmla="*/ 23 w 4251"/>
                <a:gd name="T7" fmla="*/ 319 h 1182"/>
                <a:gd name="T8" fmla="*/ 42 w 4251"/>
                <a:gd name="T9" fmla="*/ 424 h 1182"/>
                <a:gd name="T10" fmla="*/ 424 w 4251"/>
                <a:gd name="T11" fmla="*/ 492 h 1182"/>
                <a:gd name="T12" fmla="*/ 723 w 4251"/>
                <a:gd name="T13" fmla="*/ 559 h 1182"/>
                <a:gd name="T14" fmla="*/ 1190 w 4251"/>
                <a:gd name="T15" fmla="*/ 644 h 1182"/>
                <a:gd name="T16" fmla="*/ 1472 w 4251"/>
                <a:gd name="T17" fmla="*/ 671 h 1182"/>
                <a:gd name="T18" fmla="*/ 1742 w 4251"/>
                <a:gd name="T19" fmla="*/ 682 h 1182"/>
                <a:gd name="T20" fmla="*/ 1744 w 4251"/>
                <a:gd name="T21" fmla="*/ 553 h 1182"/>
                <a:gd name="T22" fmla="*/ 1938 w 4251"/>
                <a:gd name="T23" fmla="*/ 479 h 1182"/>
                <a:gd name="T24" fmla="*/ 2295 w 4251"/>
                <a:gd name="T25" fmla="*/ 515 h 1182"/>
                <a:gd name="T26" fmla="*/ 3139 w 4251"/>
                <a:gd name="T27" fmla="*/ 718 h 1182"/>
                <a:gd name="T28" fmla="*/ 3782 w 4251"/>
                <a:gd name="T29" fmla="*/ 952 h 1182"/>
                <a:gd name="T30" fmla="*/ 4063 w 4251"/>
                <a:gd name="T31" fmla="*/ 1104 h 1182"/>
                <a:gd name="T32" fmla="*/ 4236 w 4251"/>
                <a:gd name="T33" fmla="*/ 1155 h 1182"/>
                <a:gd name="T34" fmla="*/ 4154 w 4251"/>
                <a:gd name="T35" fmla="*/ 690 h 1182"/>
                <a:gd name="T36" fmla="*/ 4139 w 4251"/>
                <a:gd name="T37" fmla="*/ 460 h 1182"/>
                <a:gd name="T38" fmla="*/ 4050 w 4251"/>
                <a:gd name="T39" fmla="*/ 422 h 1182"/>
                <a:gd name="T40" fmla="*/ 4093 w 4251"/>
                <a:gd name="T41" fmla="*/ 387 h 1182"/>
                <a:gd name="T42" fmla="*/ 4168 w 4251"/>
                <a:gd name="T43" fmla="*/ 391 h 1182"/>
                <a:gd name="T44" fmla="*/ 4171 w 4251"/>
                <a:gd name="T45" fmla="*/ 621 h 1182"/>
                <a:gd name="T46" fmla="*/ 4251 w 4251"/>
                <a:gd name="T47" fmla="*/ 1182 h 1182"/>
                <a:gd name="T48" fmla="*/ 4012 w 4251"/>
                <a:gd name="T49" fmla="*/ 1136 h 1182"/>
                <a:gd name="T50" fmla="*/ 3080 w 4251"/>
                <a:gd name="T51" fmla="*/ 842 h 1182"/>
                <a:gd name="T52" fmla="*/ 2323 w 4251"/>
                <a:gd name="T53" fmla="*/ 703 h 1182"/>
                <a:gd name="T54" fmla="*/ 1818 w 4251"/>
                <a:gd name="T55" fmla="*/ 648 h 1182"/>
                <a:gd name="T56" fmla="*/ 1751 w 4251"/>
                <a:gd name="T57" fmla="*/ 712 h 1182"/>
                <a:gd name="T58" fmla="*/ 1614 w 4251"/>
                <a:gd name="T59" fmla="*/ 724 h 1182"/>
                <a:gd name="T60" fmla="*/ 945 w 4251"/>
                <a:gd name="T61" fmla="*/ 636 h 1182"/>
                <a:gd name="T62" fmla="*/ 181 w 4251"/>
                <a:gd name="T63" fmla="*/ 492 h 1182"/>
                <a:gd name="T64" fmla="*/ 0 w 4251"/>
                <a:gd name="T65" fmla="*/ 462 h 1182"/>
                <a:gd name="T66" fmla="*/ 13 w 4251"/>
                <a:gd name="T67" fmla="*/ 374 h 1182"/>
                <a:gd name="T68" fmla="*/ 4 w 4251"/>
                <a:gd name="T69" fmla="*/ 308 h 1182"/>
                <a:gd name="T70" fmla="*/ 268 w 4251"/>
                <a:gd name="T71" fmla="*/ 203 h 1182"/>
                <a:gd name="T72" fmla="*/ 755 w 4251"/>
                <a:gd name="T73" fmla="*/ 129 h 1182"/>
                <a:gd name="T74" fmla="*/ 977 w 4251"/>
                <a:gd name="T75" fmla="*/ 45 h 1182"/>
                <a:gd name="T76" fmla="*/ 1033 w 4251"/>
                <a:gd name="T77" fmla="*/ 15 h 1182"/>
                <a:gd name="T78" fmla="*/ 1171 w 4251"/>
                <a:gd name="T79" fmla="*/ 0 h 1182"/>
                <a:gd name="T80" fmla="*/ 1171 w 4251"/>
                <a:gd name="T81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1" h="1182">
                  <a:moveTo>
                    <a:pt x="1171" y="0"/>
                  </a:moveTo>
                  <a:lnTo>
                    <a:pt x="770" y="138"/>
                  </a:lnTo>
                  <a:lnTo>
                    <a:pt x="255" y="226"/>
                  </a:lnTo>
                  <a:lnTo>
                    <a:pt x="23" y="319"/>
                  </a:lnTo>
                  <a:lnTo>
                    <a:pt x="42" y="424"/>
                  </a:lnTo>
                  <a:lnTo>
                    <a:pt x="424" y="492"/>
                  </a:lnTo>
                  <a:lnTo>
                    <a:pt x="723" y="559"/>
                  </a:lnTo>
                  <a:lnTo>
                    <a:pt x="1190" y="644"/>
                  </a:lnTo>
                  <a:lnTo>
                    <a:pt x="1472" y="671"/>
                  </a:lnTo>
                  <a:lnTo>
                    <a:pt x="1742" y="682"/>
                  </a:lnTo>
                  <a:lnTo>
                    <a:pt x="1744" y="553"/>
                  </a:lnTo>
                  <a:lnTo>
                    <a:pt x="1938" y="479"/>
                  </a:lnTo>
                  <a:lnTo>
                    <a:pt x="2295" y="515"/>
                  </a:lnTo>
                  <a:lnTo>
                    <a:pt x="3139" y="718"/>
                  </a:lnTo>
                  <a:lnTo>
                    <a:pt x="3782" y="952"/>
                  </a:lnTo>
                  <a:lnTo>
                    <a:pt x="4063" y="1104"/>
                  </a:lnTo>
                  <a:lnTo>
                    <a:pt x="4236" y="1155"/>
                  </a:lnTo>
                  <a:lnTo>
                    <a:pt x="4154" y="690"/>
                  </a:lnTo>
                  <a:lnTo>
                    <a:pt x="4139" y="460"/>
                  </a:lnTo>
                  <a:lnTo>
                    <a:pt x="4050" y="422"/>
                  </a:lnTo>
                  <a:lnTo>
                    <a:pt x="4093" y="387"/>
                  </a:lnTo>
                  <a:lnTo>
                    <a:pt x="4168" y="391"/>
                  </a:lnTo>
                  <a:lnTo>
                    <a:pt x="4171" y="621"/>
                  </a:lnTo>
                  <a:lnTo>
                    <a:pt x="4251" y="1182"/>
                  </a:lnTo>
                  <a:lnTo>
                    <a:pt x="4012" y="1136"/>
                  </a:lnTo>
                  <a:lnTo>
                    <a:pt x="3080" y="842"/>
                  </a:lnTo>
                  <a:lnTo>
                    <a:pt x="2323" y="703"/>
                  </a:lnTo>
                  <a:lnTo>
                    <a:pt x="1818" y="648"/>
                  </a:lnTo>
                  <a:lnTo>
                    <a:pt x="1751" y="712"/>
                  </a:lnTo>
                  <a:lnTo>
                    <a:pt x="1614" y="724"/>
                  </a:lnTo>
                  <a:lnTo>
                    <a:pt x="945" y="636"/>
                  </a:lnTo>
                  <a:lnTo>
                    <a:pt x="181" y="492"/>
                  </a:lnTo>
                  <a:lnTo>
                    <a:pt x="0" y="462"/>
                  </a:lnTo>
                  <a:lnTo>
                    <a:pt x="13" y="374"/>
                  </a:lnTo>
                  <a:lnTo>
                    <a:pt x="4" y="308"/>
                  </a:lnTo>
                  <a:lnTo>
                    <a:pt x="268" y="203"/>
                  </a:lnTo>
                  <a:lnTo>
                    <a:pt x="755" y="129"/>
                  </a:lnTo>
                  <a:lnTo>
                    <a:pt x="977" y="45"/>
                  </a:lnTo>
                  <a:lnTo>
                    <a:pt x="1033" y="15"/>
                  </a:lnTo>
                  <a:lnTo>
                    <a:pt x="1171" y="0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9" name="Freeform 67"/>
            <p:cNvSpPr>
              <a:spLocks/>
            </p:cNvSpPr>
            <p:nvPr/>
          </p:nvSpPr>
          <p:spPr bwMode="auto">
            <a:xfrm>
              <a:off x="1109" y="3404"/>
              <a:ext cx="1171" cy="226"/>
            </a:xfrm>
            <a:custGeom>
              <a:avLst/>
              <a:gdLst>
                <a:gd name="T0" fmla="*/ 0 w 2342"/>
                <a:gd name="T1" fmla="*/ 232 h 453"/>
                <a:gd name="T2" fmla="*/ 319 w 2342"/>
                <a:gd name="T3" fmla="*/ 242 h 453"/>
                <a:gd name="T4" fmla="*/ 1513 w 2342"/>
                <a:gd name="T5" fmla="*/ 453 h 453"/>
                <a:gd name="T6" fmla="*/ 1614 w 2342"/>
                <a:gd name="T7" fmla="*/ 447 h 453"/>
                <a:gd name="T8" fmla="*/ 1640 w 2342"/>
                <a:gd name="T9" fmla="*/ 395 h 453"/>
                <a:gd name="T10" fmla="*/ 2249 w 2342"/>
                <a:gd name="T11" fmla="*/ 97 h 453"/>
                <a:gd name="T12" fmla="*/ 2342 w 2342"/>
                <a:gd name="T13" fmla="*/ 63 h 453"/>
                <a:gd name="T14" fmla="*/ 2291 w 2342"/>
                <a:gd name="T15" fmla="*/ 29 h 453"/>
                <a:gd name="T16" fmla="*/ 2144 w 2342"/>
                <a:gd name="T17" fmla="*/ 0 h 453"/>
                <a:gd name="T18" fmla="*/ 2254 w 2342"/>
                <a:gd name="T19" fmla="*/ 38 h 453"/>
                <a:gd name="T20" fmla="*/ 2281 w 2342"/>
                <a:gd name="T21" fmla="*/ 65 h 453"/>
                <a:gd name="T22" fmla="*/ 1627 w 2342"/>
                <a:gd name="T23" fmla="*/ 373 h 453"/>
                <a:gd name="T24" fmla="*/ 1600 w 2342"/>
                <a:gd name="T25" fmla="*/ 397 h 453"/>
                <a:gd name="T26" fmla="*/ 1600 w 2342"/>
                <a:gd name="T27" fmla="*/ 430 h 453"/>
                <a:gd name="T28" fmla="*/ 1437 w 2342"/>
                <a:gd name="T29" fmla="*/ 420 h 453"/>
                <a:gd name="T30" fmla="*/ 300 w 2342"/>
                <a:gd name="T31" fmla="*/ 221 h 453"/>
                <a:gd name="T32" fmla="*/ 0 w 2342"/>
                <a:gd name="T33" fmla="*/ 232 h 453"/>
                <a:gd name="T34" fmla="*/ 0 w 2342"/>
                <a:gd name="T35" fmla="*/ 23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2" h="453">
                  <a:moveTo>
                    <a:pt x="0" y="232"/>
                  </a:moveTo>
                  <a:lnTo>
                    <a:pt x="319" y="242"/>
                  </a:lnTo>
                  <a:lnTo>
                    <a:pt x="1513" y="453"/>
                  </a:lnTo>
                  <a:lnTo>
                    <a:pt x="1614" y="447"/>
                  </a:lnTo>
                  <a:lnTo>
                    <a:pt x="1640" y="395"/>
                  </a:lnTo>
                  <a:lnTo>
                    <a:pt x="2249" y="97"/>
                  </a:lnTo>
                  <a:lnTo>
                    <a:pt x="2342" y="63"/>
                  </a:lnTo>
                  <a:lnTo>
                    <a:pt x="2291" y="29"/>
                  </a:lnTo>
                  <a:lnTo>
                    <a:pt x="2144" y="0"/>
                  </a:lnTo>
                  <a:lnTo>
                    <a:pt x="2254" y="38"/>
                  </a:lnTo>
                  <a:lnTo>
                    <a:pt x="2281" y="65"/>
                  </a:lnTo>
                  <a:lnTo>
                    <a:pt x="1627" y="373"/>
                  </a:lnTo>
                  <a:lnTo>
                    <a:pt x="1600" y="397"/>
                  </a:lnTo>
                  <a:lnTo>
                    <a:pt x="1600" y="430"/>
                  </a:lnTo>
                  <a:lnTo>
                    <a:pt x="1437" y="420"/>
                  </a:lnTo>
                  <a:lnTo>
                    <a:pt x="300" y="221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0" name="Freeform 68"/>
            <p:cNvSpPr>
              <a:spLocks/>
            </p:cNvSpPr>
            <p:nvPr/>
          </p:nvSpPr>
          <p:spPr bwMode="auto">
            <a:xfrm>
              <a:off x="1942" y="2237"/>
              <a:ext cx="255" cy="71"/>
            </a:xfrm>
            <a:custGeom>
              <a:avLst/>
              <a:gdLst>
                <a:gd name="T0" fmla="*/ 0 w 510"/>
                <a:gd name="T1" fmla="*/ 141 h 141"/>
                <a:gd name="T2" fmla="*/ 59 w 510"/>
                <a:gd name="T3" fmla="*/ 108 h 141"/>
                <a:gd name="T4" fmla="*/ 188 w 510"/>
                <a:gd name="T5" fmla="*/ 95 h 141"/>
                <a:gd name="T6" fmla="*/ 312 w 510"/>
                <a:gd name="T7" fmla="*/ 32 h 141"/>
                <a:gd name="T8" fmla="*/ 392 w 510"/>
                <a:gd name="T9" fmla="*/ 0 h 141"/>
                <a:gd name="T10" fmla="*/ 510 w 510"/>
                <a:gd name="T11" fmla="*/ 11 h 141"/>
                <a:gd name="T12" fmla="*/ 395 w 510"/>
                <a:gd name="T13" fmla="*/ 13 h 141"/>
                <a:gd name="T14" fmla="*/ 304 w 510"/>
                <a:gd name="T15" fmla="*/ 47 h 141"/>
                <a:gd name="T16" fmla="*/ 194 w 510"/>
                <a:gd name="T17" fmla="*/ 110 h 141"/>
                <a:gd name="T18" fmla="*/ 78 w 510"/>
                <a:gd name="T19" fmla="*/ 114 h 141"/>
                <a:gd name="T20" fmla="*/ 0 w 510"/>
                <a:gd name="T21" fmla="*/ 141 h 141"/>
                <a:gd name="T22" fmla="*/ 0 w 510"/>
                <a:gd name="T2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0" h="141">
                  <a:moveTo>
                    <a:pt x="0" y="141"/>
                  </a:moveTo>
                  <a:lnTo>
                    <a:pt x="59" y="108"/>
                  </a:lnTo>
                  <a:lnTo>
                    <a:pt x="188" y="95"/>
                  </a:lnTo>
                  <a:lnTo>
                    <a:pt x="312" y="32"/>
                  </a:lnTo>
                  <a:lnTo>
                    <a:pt x="392" y="0"/>
                  </a:lnTo>
                  <a:lnTo>
                    <a:pt x="510" y="11"/>
                  </a:lnTo>
                  <a:lnTo>
                    <a:pt x="395" y="13"/>
                  </a:lnTo>
                  <a:lnTo>
                    <a:pt x="304" y="47"/>
                  </a:lnTo>
                  <a:lnTo>
                    <a:pt x="194" y="110"/>
                  </a:lnTo>
                  <a:lnTo>
                    <a:pt x="78" y="114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1" name="Freeform 69"/>
            <p:cNvSpPr>
              <a:spLocks/>
            </p:cNvSpPr>
            <p:nvPr/>
          </p:nvSpPr>
          <p:spPr bwMode="auto">
            <a:xfrm>
              <a:off x="1979" y="2222"/>
              <a:ext cx="126" cy="44"/>
            </a:xfrm>
            <a:custGeom>
              <a:avLst/>
              <a:gdLst>
                <a:gd name="T0" fmla="*/ 0 w 253"/>
                <a:gd name="T1" fmla="*/ 88 h 88"/>
                <a:gd name="T2" fmla="*/ 93 w 253"/>
                <a:gd name="T3" fmla="*/ 80 h 88"/>
                <a:gd name="T4" fmla="*/ 164 w 253"/>
                <a:gd name="T5" fmla="*/ 56 h 88"/>
                <a:gd name="T6" fmla="*/ 253 w 253"/>
                <a:gd name="T7" fmla="*/ 0 h 88"/>
                <a:gd name="T8" fmla="*/ 135 w 253"/>
                <a:gd name="T9" fmla="*/ 56 h 88"/>
                <a:gd name="T10" fmla="*/ 63 w 253"/>
                <a:gd name="T11" fmla="*/ 75 h 88"/>
                <a:gd name="T12" fmla="*/ 0 w 253"/>
                <a:gd name="T13" fmla="*/ 88 h 88"/>
                <a:gd name="T14" fmla="*/ 0 w 253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88">
                  <a:moveTo>
                    <a:pt x="0" y="88"/>
                  </a:moveTo>
                  <a:lnTo>
                    <a:pt x="93" y="80"/>
                  </a:lnTo>
                  <a:lnTo>
                    <a:pt x="164" y="56"/>
                  </a:lnTo>
                  <a:lnTo>
                    <a:pt x="253" y="0"/>
                  </a:lnTo>
                  <a:lnTo>
                    <a:pt x="135" y="56"/>
                  </a:lnTo>
                  <a:lnTo>
                    <a:pt x="63" y="75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2" name="Freeform 70"/>
            <p:cNvSpPr>
              <a:spLocks/>
            </p:cNvSpPr>
            <p:nvPr/>
          </p:nvSpPr>
          <p:spPr bwMode="auto">
            <a:xfrm>
              <a:off x="1902" y="2428"/>
              <a:ext cx="98" cy="115"/>
            </a:xfrm>
            <a:custGeom>
              <a:avLst/>
              <a:gdLst>
                <a:gd name="T0" fmla="*/ 4 w 196"/>
                <a:gd name="T1" fmla="*/ 10 h 232"/>
                <a:gd name="T2" fmla="*/ 0 w 196"/>
                <a:gd name="T3" fmla="*/ 86 h 232"/>
                <a:gd name="T4" fmla="*/ 17 w 196"/>
                <a:gd name="T5" fmla="*/ 154 h 232"/>
                <a:gd name="T6" fmla="*/ 78 w 196"/>
                <a:gd name="T7" fmla="*/ 228 h 232"/>
                <a:gd name="T8" fmla="*/ 196 w 196"/>
                <a:gd name="T9" fmla="*/ 232 h 232"/>
                <a:gd name="T10" fmla="*/ 84 w 196"/>
                <a:gd name="T11" fmla="*/ 219 h 232"/>
                <a:gd name="T12" fmla="*/ 21 w 196"/>
                <a:gd name="T13" fmla="*/ 148 h 232"/>
                <a:gd name="T14" fmla="*/ 12 w 196"/>
                <a:gd name="T15" fmla="*/ 80 h 232"/>
                <a:gd name="T16" fmla="*/ 21 w 196"/>
                <a:gd name="T17" fmla="*/ 0 h 232"/>
                <a:gd name="T18" fmla="*/ 4 w 196"/>
                <a:gd name="T19" fmla="*/ 10 h 232"/>
                <a:gd name="T20" fmla="*/ 4 w 196"/>
                <a:gd name="T21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232">
                  <a:moveTo>
                    <a:pt x="4" y="10"/>
                  </a:moveTo>
                  <a:lnTo>
                    <a:pt x="0" y="86"/>
                  </a:lnTo>
                  <a:lnTo>
                    <a:pt x="17" y="154"/>
                  </a:lnTo>
                  <a:lnTo>
                    <a:pt x="78" y="228"/>
                  </a:lnTo>
                  <a:lnTo>
                    <a:pt x="196" y="232"/>
                  </a:lnTo>
                  <a:lnTo>
                    <a:pt x="84" y="219"/>
                  </a:lnTo>
                  <a:lnTo>
                    <a:pt x="21" y="148"/>
                  </a:lnTo>
                  <a:lnTo>
                    <a:pt x="12" y="80"/>
                  </a:lnTo>
                  <a:lnTo>
                    <a:pt x="21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3" name="Freeform 71"/>
            <p:cNvSpPr>
              <a:spLocks/>
            </p:cNvSpPr>
            <p:nvPr/>
          </p:nvSpPr>
          <p:spPr bwMode="auto">
            <a:xfrm>
              <a:off x="2108" y="2429"/>
              <a:ext cx="160" cy="58"/>
            </a:xfrm>
            <a:custGeom>
              <a:avLst/>
              <a:gdLst>
                <a:gd name="T0" fmla="*/ 0 w 319"/>
                <a:gd name="T1" fmla="*/ 45 h 116"/>
                <a:gd name="T2" fmla="*/ 32 w 319"/>
                <a:gd name="T3" fmla="*/ 101 h 116"/>
                <a:gd name="T4" fmla="*/ 34 w 319"/>
                <a:gd name="T5" fmla="*/ 82 h 116"/>
                <a:gd name="T6" fmla="*/ 112 w 319"/>
                <a:gd name="T7" fmla="*/ 116 h 116"/>
                <a:gd name="T8" fmla="*/ 258 w 319"/>
                <a:gd name="T9" fmla="*/ 78 h 116"/>
                <a:gd name="T10" fmla="*/ 296 w 319"/>
                <a:gd name="T11" fmla="*/ 49 h 116"/>
                <a:gd name="T12" fmla="*/ 319 w 319"/>
                <a:gd name="T13" fmla="*/ 0 h 116"/>
                <a:gd name="T14" fmla="*/ 270 w 319"/>
                <a:gd name="T15" fmla="*/ 55 h 116"/>
                <a:gd name="T16" fmla="*/ 129 w 319"/>
                <a:gd name="T17" fmla="*/ 99 h 116"/>
                <a:gd name="T18" fmla="*/ 26 w 319"/>
                <a:gd name="T19" fmla="*/ 68 h 116"/>
                <a:gd name="T20" fmla="*/ 0 w 319"/>
                <a:gd name="T21" fmla="*/ 45 h 116"/>
                <a:gd name="T22" fmla="*/ 0 w 319"/>
                <a:gd name="T23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116">
                  <a:moveTo>
                    <a:pt x="0" y="45"/>
                  </a:moveTo>
                  <a:lnTo>
                    <a:pt x="32" y="101"/>
                  </a:lnTo>
                  <a:lnTo>
                    <a:pt x="34" y="82"/>
                  </a:lnTo>
                  <a:lnTo>
                    <a:pt x="112" y="116"/>
                  </a:lnTo>
                  <a:lnTo>
                    <a:pt x="258" y="78"/>
                  </a:lnTo>
                  <a:lnTo>
                    <a:pt x="296" y="49"/>
                  </a:lnTo>
                  <a:lnTo>
                    <a:pt x="319" y="0"/>
                  </a:lnTo>
                  <a:lnTo>
                    <a:pt x="270" y="55"/>
                  </a:lnTo>
                  <a:lnTo>
                    <a:pt x="129" y="99"/>
                  </a:lnTo>
                  <a:lnTo>
                    <a:pt x="26" y="68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4" name="Freeform 72"/>
            <p:cNvSpPr>
              <a:spLocks/>
            </p:cNvSpPr>
            <p:nvPr/>
          </p:nvSpPr>
          <p:spPr bwMode="auto">
            <a:xfrm>
              <a:off x="2100" y="2549"/>
              <a:ext cx="94" cy="41"/>
            </a:xfrm>
            <a:custGeom>
              <a:avLst/>
              <a:gdLst>
                <a:gd name="T0" fmla="*/ 0 w 188"/>
                <a:gd name="T1" fmla="*/ 82 h 82"/>
                <a:gd name="T2" fmla="*/ 41 w 188"/>
                <a:gd name="T3" fmla="*/ 78 h 82"/>
                <a:gd name="T4" fmla="*/ 112 w 188"/>
                <a:gd name="T5" fmla="*/ 46 h 82"/>
                <a:gd name="T6" fmla="*/ 188 w 188"/>
                <a:gd name="T7" fmla="*/ 40 h 82"/>
                <a:gd name="T8" fmla="*/ 93 w 188"/>
                <a:gd name="T9" fmla="*/ 31 h 82"/>
                <a:gd name="T10" fmla="*/ 72 w 188"/>
                <a:gd name="T11" fmla="*/ 40 h 82"/>
                <a:gd name="T12" fmla="*/ 24 w 188"/>
                <a:gd name="T13" fmla="*/ 0 h 82"/>
                <a:gd name="T14" fmla="*/ 41 w 188"/>
                <a:gd name="T15" fmla="*/ 61 h 82"/>
                <a:gd name="T16" fmla="*/ 0 w 188"/>
                <a:gd name="T17" fmla="*/ 82 h 82"/>
                <a:gd name="T18" fmla="*/ 0 w 188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82">
                  <a:moveTo>
                    <a:pt x="0" y="82"/>
                  </a:moveTo>
                  <a:lnTo>
                    <a:pt x="41" y="78"/>
                  </a:lnTo>
                  <a:lnTo>
                    <a:pt x="112" y="46"/>
                  </a:lnTo>
                  <a:lnTo>
                    <a:pt x="188" y="40"/>
                  </a:lnTo>
                  <a:lnTo>
                    <a:pt x="93" y="31"/>
                  </a:lnTo>
                  <a:lnTo>
                    <a:pt x="72" y="40"/>
                  </a:lnTo>
                  <a:lnTo>
                    <a:pt x="24" y="0"/>
                  </a:lnTo>
                  <a:lnTo>
                    <a:pt x="41" y="61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5" name="Freeform 73"/>
            <p:cNvSpPr>
              <a:spLocks/>
            </p:cNvSpPr>
            <p:nvPr/>
          </p:nvSpPr>
          <p:spPr bwMode="auto">
            <a:xfrm>
              <a:off x="2372" y="2277"/>
              <a:ext cx="52" cy="213"/>
            </a:xfrm>
            <a:custGeom>
              <a:avLst/>
              <a:gdLst>
                <a:gd name="T0" fmla="*/ 57 w 103"/>
                <a:gd name="T1" fmla="*/ 21 h 425"/>
                <a:gd name="T2" fmla="*/ 73 w 103"/>
                <a:gd name="T3" fmla="*/ 43 h 425"/>
                <a:gd name="T4" fmla="*/ 92 w 103"/>
                <a:gd name="T5" fmla="*/ 116 h 425"/>
                <a:gd name="T6" fmla="*/ 94 w 103"/>
                <a:gd name="T7" fmla="*/ 192 h 425"/>
                <a:gd name="T8" fmla="*/ 59 w 103"/>
                <a:gd name="T9" fmla="*/ 338 h 425"/>
                <a:gd name="T10" fmla="*/ 69 w 103"/>
                <a:gd name="T11" fmla="*/ 361 h 425"/>
                <a:gd name="T12" fmla="*/ 48 w 103"/>
                <a:gd name="T13" fmla="*/ 393 h 425"/>
                <a:gd name="T14" fmla="*/ 0 w 103"/>
                <a:gd name="T15" fmla="*/ 380 h 425"/>
                <a:gd name="T16" fmla="*/ 10 w 103"/>
                <a:gd name="T17" fmla="*/ 425 h 425"/>
                <a:gd name="T18" fmla="*/ 54 w 103"/>
                <a:gd name="T19" fmla="*/ 408 h 425"/>
                <a:gd name="T20" fmla="*/ 80 w 103"/>
                <a:gd name="T21" fmla="*/ 359 h 425"/>
                <a:gd name="T22" fmla="*/ 103 w 103"/>
                <a:gd name="T23" fmla="*/ 175 h 425"/>
                <a:gd name="T24" fmla="*/ 101 w 103"/>
                <a:gd name="T25" fmla="*/ 97 h 425"/>
                <a:gd name="T26" fmla="*/ 71 w 103"/>
                <a:gd name="T27" fmla="*/ 7 h 425"/>
                <a:gd name="T28" fmla="*/ 54 w 103"/>
                <a:gd name="T29" fmla="*/ 0 h 425"/>
                <a:gd name="T30" fmla="*/ 57 w 103"/>
                <a:gd name="T31" fmla="*/ 21 h 425"/>
                <a:gd name="T32" fmla="*/ 57 w 103"/>
                <a:gd name="T33" fmla="*/ 2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425">
                  <a:moveTo>
                    <a:pt x="57" y="21"/>
                  </a:moveTo>
                  <a:lnTo>
                    <a:pt x="73" y="43"/>
                  </a:lnTo>
                  <a:lnTo>
                    <a:pt x="92" y="116"/>
                  </a:lnTo>
                  <a:lnTo>
                    <a:pt x="94" y="192"/>
                  </a:lnTo>
                  <a:lnTo>
                    <a:pt x="59" y="338"/>
                  </a:lnTo>
                  <a:lnTo>
                    <a:pt x="69" y="361"/>
                  </a:lnTo>
                  <a:lnTo>
                    <a:pt x="48" y="393"/>
                  </a:lnTo>
                  <a:lnTo>
                    <a:pt x="0" y="380"/>
                  </a:lnTo>
                  <a:lnTo>
                    <a:pt x="10" y="425"/>
                  </a:lnTo>
                  <a:lnTo>
                    <a:pt x="54" y="408"/>
                  </a:lnTo>
                  <a:lnTo>
                    <a:pt x="80" y="359"/>
                  </a:lnTo>
                  <a:lnTo>
                    <a:pt x="103" y="175"/>
                  </a:lnTo>
                  <a:lnTo>
                    <a:pt x="101" y="97"/>
                  </a:lnTo>
                  <a:lnTo>
                    <a:pt x="71" y="7"/>
                  </a:lnTo>
                  <a:lnTo>
                    <a:pt x="54" y="0"/>
                  </a:lnTo>
                  <a:lnTo>
                    <a:pt x="57" y="21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6" name="Freeform 74"/>
            <p:cNvSpPr>
              <a:spLocks/>
            </p:cNvSpPr>
            <p:nvPr/>
          </p:nvSpPr>
          <p:spPr bwMode="auto">
            <a:xfrm>
              <a:off x="2136" y="2397"/>
              <a:ext cx="74" cy="28"/>
            </a:xfrm>
            <a:custGeom>
              <a:avLst/>
              <a:gdLst>
                <a:gd name="T0" fmla="*/ 0 w 146"/>
                <a:gd name="T1" fmla="*/ 27 h 55"/>
                <a:gd name="T2" fmla="*/ 40 w 146"/>
                <a:gd name="T3" fmla="*/ 29 h 55"/>
                <a:gd name="T4" fmla="*/ 146 w 146"/>
                <a:gd name="T5" fmla="*/ 0 h 55"/>
                <a:gd name="T6" fmla="*/ 53 w 146"/>
                <a:gd name="T7" fmla="*/ 44 h 55"/>
                <a:gd name="T8" fmla="*/ 72 w 146"/>
                <a:gd name="T9" fmla="*/ 55 h 55"/>
                <a:gd name="T10" fmla="*/ 28 w 146"/>
                <a:gd name="T11" fmla="*/ 52 h 55"/>
                <a:gd name="T12" fmla="*/ 0 w 146"/>
                <a:gd name="T13" fmla="*/ 27 h 55"/>
                <a:gd name="T14" fmla="*/ 0 w 146"/>
                <a:gd name="T1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5">
                  <a:moveTo>
                    <a:pt x="0" y="27"/>
                  </a:moveTo>
                  <a:lnTo>
                    <a:pt x="40" y="29"/>
                  </a:lnTo>
                  <a:lnTo>
                    <a:pt x="146" y="0"/>
                  </a:lnTo>
                  <a:lnTo>
                    <a:pt x="53" y="44"/>
                  </a:lnTo>
                  <a:lnTo>
                    <a:pt x="72" y="55"/>
                  </a:lnTo>
                  <a:lnTo>
                    <a:pt x="28" y="5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7" name="Freeform 75"/>
            <p:cNvSpPr>
              <a:spLocks/>
            </p:cNvSpPr>
            <p:nvPr/>
          </p:nvSpPr>
          <p:spPr bwMode="auto">
            <a:xfrm>
              <a:off x="2337" y="2435"/>
              <a:ext cx="19" cy="205"/>
            </a:xfrm>
            <a:custGeom>
              <a:avLst/>
              <a:gdLst>
                <a:gd name="T0" fmla="*/ 19 w 38"/>
                <a:gd name="T1" fmla="*/ 361 h 411"/>
                <a:gd name="T2" fmla="*/ 38 w 38"/>
                <a:gd name="T3" fmla="*/ 234 h 411"/>
                <a:gd name="T4" fmla="*/ 11 w 38"/>
                <a:gd name="T5" fmla="*/ 0 h 411"/>
                <a:gd name="T6" fmla="*/ 13 w 38"/>
                <a:gd name="T7" fmla="*/ 226 h 411"/>
                <a:gd name="T8" fmla="*/ 0 w 38"/>
                <a:gd name="T9" fmla="*/ 411 h 411"/>
                <a:gd name="T10" fmla="*/ 19 w 38"/>
                <a:gd name="T11" fmla="*/ 361 h 411"/>
                <a:gd name="T12" fmla="*/ 19 w 38"/>
                <a:gd name="T13" fmla="*/ 36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11">
                  <a:moveTo>
                    <a:pt x="19" y="361"/>
                  </a:moveTo>
                  <a:lnTo>
                    <a:pt x="38" y="234"/>
                  </a:lnTo>
                  <a:lnTo>
                    <a:pt x="11" y="0"/>
                  </a:lnTo>
                  <a:lnTo>
                    <a:pt x="13" y="226"/>
                  </a:lnTo>
                  <a:lnTo>
                    <a:pt x="0" y="411"/>
                  </a:lnTo>
                  <a:lnTo>
                    <a:pt x="19" y="361"/>
                  </a:lnTo>
                  <a:lnTo>
                    <a:pt x="19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8" name="Freeform 76"/>
            <p:cNvSpPr>
              <a:spLocks/>
            </p:cNvSpPr>
            <p:nvPr/>
          </p:nvSpPr>
          <p:spPr bwMode="auto">
            <a:xfrm>
              <a:off x="3090" y="3528"/>
              <a:ext cx="400" cy="59"/>
            </a:xfrm>
            <a:custGeom>
              <a:avLst/>
              <a:gdLst>
                <a:gd name="T0" fmla="*/ 70 w 800"/>
                <a:gd name="T1" fmla="*/ 0 h 118"/>
                <a:gd name="T2" fmla="*/ 800 w 800"/>
                <a:gd name="T3" fmla="*/ 99 h 118"/>
                <a:gd name="T4" fmla="*/ 414 w 800"/>
                <a:gd name="T5" fmla="*/ 118 h 118"/>
                <a:gd name="T6" fmla="*/ 0 w 800"/>
                <a:gd name="T7" fmla="*/ 86 h 118"/>
                <a:gd name="T8" fmla="*/ 70 w 800"/>
                <a:gd name="T9" fmla="*/ 0 h 118"/>
                <a:gd name="T10" fmla="*/ 70 w 800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0" h="118">
                  <a:moveTo>
                    <a:pt x="70" y="0"/>
                  </a:moveTo>
                  <a:lnTo>
                    <a:pt x="800" y="99"/>
                  </a:lnTo>
                  <a:lnTo>
                    <a:pt x="414" y="118"/>
                  </a:lnTo>
                  <a:lnTo>
                    <a:pt x="0" y="86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69" name="AutoShape 77"/>
          <p:cNvSpPr>
            <a:spLocks noChangeArrowheads="1"/>
          </p:cNvSpPr>
          <p:nvPr/>
        </p:nvSpPr>
        <p:spPr bwMode="auto">
          <a:xfrm>
            <a:off x="3962400" y="1371600"/>
            <a:ext cx="4800600" cy="1905000"/>
          </a:xfrm>
          <a:prstGeom prst="wedgeRoundRectCallout">
            <a:avLst>
              <a:gd name="adj1" fmla="val -48940"/>
              <a:gd name="adj2" fmla="val 6825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The purchases journal is designed for recording all purchases on account.</a:t>
            </a:r>
          </a:p>
        </p:txBody>
      </p:sp>
      <p:sp>
        <p:nvSpPr>
          <p:cNvPr id="213071" name="AutoShape 7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5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7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1676400" y="5138738"/>
            <a:ext cx="5791200" cy="1566862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3, 2003, NetSolutions purchased supplies from Howard Supplies, $600.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609600" y="350838"/>
            <a:ext cx="80772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Journalizing in the Purchases Journal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1" name="Line 15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4" name="Group 18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14035" name="Rectangle 19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4037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4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nimBg="1" autoUpdateAnimBg="0"/>
      <p:bldP spid="21403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1600200" y="5062538"/>
            <a:ext cx="6096000" cy="1566862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keep the accounts payable subsidiary ledger current, this entry is posted on March 3.</a:t>
            </a:r>
          </a:p>
        </p:txBody>
      </p:sp>
      <p:grpSp>
        <p:nvGrpSpPr>
          <p:cNvPr id="215056" name="Group 16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15057" name="Rectangle 17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15058" name="Text Box 18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060" name="Group 20"/>
          <p:cNvGrpSpPr>
            <a:grpSpLocks/>
          </p:cNvGrpSpPr>
          <p:nvPr/>
        </p:nvGrpSpPr>
        <p:grpSpPr bwMode="auto">
          <a:xfrm>
            <a:off x="2895600" y="3813175"/>
            <a:ext cx="4949825" cy="1828800"/>
            <a:chOff x="2159" y="2932"/>
            <a:chExt cx="3118" cy="1152"/>
          </a:xfrm>
        </p:grpSpPr>
        <p:sp>
          <p:nvSpPr>
            <p:cNvPr id="215061" name="Rectangle 21"/>
            <p:cNvSpPr>
              <a:spLocks noChangeArrowheads="1"/>
            </p:cNvSpPr>
            <p:nvPr/>
          </p:nvSpPr>
          <p:spPr bwMode="auto">
            <a:xfrm>
              <a:off x="2159" y="2932"/>
              <a:ext cx="2995" cy="28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2" name="Rectangle 22"/>
            <p:cNvSpPr>
              <a:spLocks noChangeArrowheads="1"/>
            </p:cNvSpPr>
            <p:nvPr/>
          </p:nvSpPr>
          <p:spPr bwMode="auto">
            <a:xfrm>
              <a:off x="2204" y="2956"/>
              <a:ext cx="300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Accounts Payable Subsidiary Ledger</a:t>
              </a:r>
            </a:p>
          </p:txBody>
        </p:sp>
        <p:sp>
          <p:nvSpPr>
            <p:cNvPr id="215063" name="Rectangle 23"/>
            <p:cNvSpPr>
              <a:spLocks noChangeArrowheads="1"/>
            </p:cNvSpPr>
            <p:nvPr/>
          </p:nvSpPr>
          <p:spPr bwMode="auto">
            <a:xfrm>
              <a:off x="2159" y="3420"/>
              <a:ext cx="2995" cy="66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4" name="Line 24"/>
            <p:cNvSpPr>
              <a:spLocks noChangeShapeType="1"/>
            </p:cNvSpPr>
            <p:nvPr/>
          </p:nvSpPr>
          <p:spPr bwMode="auto">
            <a:xfrm>
              <a:off x="2162" y="3616"/>
              <a:ext cx="2992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5" name="Line 25"/>
            <p:cNvSpPr>
              <a:spLocks noChangeShapeType="1"/>
            </p:cNvSpPr>
            <p:nvPr/>
          </p:nvSpPr>
          <p:spPr bwMode="auto">
            <a:xfrm>
              <a:off x="3955" y="3420"/>
              <a:ext cx="0" cy="66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6" name="Line 26"/>
            <p:cNvSpPr>
              <a:spLocks noChangeShapeType="1"/>
            </p:cNvSpPr>
            <p:nvPr/>
          </p:nvSpPr>
          <p:spPr bwMode="auto">
            <a:xfrm>
              <a:off x="2581" y="3428"/>
              <a:ext cx="0" cy="6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7" name="Rectangle 27"/>
            <p:cNvSpPr>
              <a:spLocks noChangeArrowheads="1"/>
            </p:cNvSpPr>
            <p:nvPr/>
          </p:nvSpPr>
          <p:spPr bwMode="auto">
            <a:xfrm>
              <a:off x="2192" y="3415"/>
              <a:ext cx="308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175125" algn="ctr"/>
                  <a:tab pos="6629400" algn="ctr"/>
                </a:tabLst>
              </a:pPr>
              <a:r>
                <a:rPr lang="en-US" sz="1700" b="1">
                  <a:solidFill>
                    <a:srgbClr val="BC3700"/>
                  </a:solidFill>
                  <a:latin typeface="Times New Roman" pitchFamily="18" charset="0"/>
                </a:rPr>
                <a:t>Date	Item	P.R. 	Dr.	Cr.	Balance</a:t>
              </a:r>
            </a:p>
          </p:txBody>
        </p:sp>
        <p:sp>
          <p:nvSpPr>
            <p:cNvPr id="215068" name="Line 28"/>
            <p:cNvSpPr>
              <a:spLocks noChangeShapeType="1"/>
            </p:cNvSpPr>
            <p:nvPr/>
          </p:nvSpPr>
          <p:spPr bwMode="auto">
            <a:xfrm>
              <a:off x="3013" y="3428"/>
              <a:ext cx="0" cy="6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9" name="Line 29"/>
            <p:cNvSpPr>
              <a:spLocks noChangeShapeType="1"/>
            </p:cNvSpPr>
            <p:nvPr/>
          </p:nvSpPr>
          <p:spPr bwMode="auto">
            <a:xfrm>
              <a:off x="3435" y="3420"/>
              <a:ext cx="0" cy="66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0" name="Line 30"/>
            <p:cNvSpPr>
              <a:spLocks noChangeShapeType="1"/>
            </p:cNvSpPr>
            <p:nvPr/>
          </p:nvSpPr>
          <p:spPr bwMode="auto">
            <a:xfrm>
              <a:off x="4523" y="3420"/>
              <a:ext cx="0" cy="66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1" name="Rectangle 31"/>
            <p:cNvSpPr>
              <a:spLocks noChangeArrowheads="1"/>
            </p:cNvSpPr>
            <p:nvPr/>
          </p:nvSpPr>
          <p:spPr bwMode="auto">
            <a:xfrm>
              <a:off x="2159" y="3220"/>
              <a:ext cx="2995" cy="19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2" name="Rectangle 32"/>
            <p:cNvSpPr>
              <a:spLocks noChangeArrowheads="1"/>
            </p:cNvSpPr>
            <p:nvPr/>
          </p:nvSpPr>
          <p:spPr bwMode="auto">
            <a:xfrm>
              <a:off x="2191" y="3212"/>
              <a:ext cx="279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Howard Supplies</a:t>
              </a:r>
              <a:r>
                <a:rPr lang="en-US" b="1">
                  <a:solidFill>
                    <a:srgbClr val="000000"/>
                  </a:solidFill>
                </a:rPr>
                <a:t>	</a:t>
              </a:r>
            </a:p>
          </p:txBody>
        </p:sp>
        <p:sp>
          <p:nvSpPr>
            <p:cNvPr id="215073" name="Rectangle 33"/>
            <p:cNvSpPr>
              <a:spLocks noChangeArrowheads="1"/>
            </p:cNvSpPr>
            <p:nvPr/>
          </p:nvSpPr>
          <p:spPr bwMode="auto">
            <a:xfrm>
              <a:off x="2184" y="3615"/>
              <a:ext cx="304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1549400" algn="ctr"/>
                  <a:tab pos="2628900" algn="dec"/>
                  <a:tab pos="3492500" algn="dec"/>
                  <a:tab pos="4521200" algn="dec"/>
                </a:tabLst>
              </a:pPr>
              <a:r>
                <a:rPr lang="en-US" b="1"/>
                <a:t> </a:t>
              </a:r>
            </a:p>
          </p:txBody>
        </p:sp>
      </p:grpSp>
      <p:grpSp>
        <p:nvGrpSpPr>
          <p:cNvPr id="215074" name="Group 34"/>
          <p:cNvGrpSpPr>
            <a:grpSpLocks/>
          </p:cNvGrpSpPr>
          <p:nvPr/>
        </p:nvGrpSpPr>
        <p:grpSpPr bwMode="auto">
          <a:xfrm>
            <a:off x="2667000" y="4924425"/>
            <a:ext cx="4876800" cy="565150"/>
            <a:chOff x="1680" y="3244"/>
            <a:chExt cx="3072" cy="356"/>
          </a:xfrm>
        </p:grpSpPr>
        <p:sp>
          <p:nvSpPr>
            <p:cNvPr id="215075" name="Text Box 35"/>
            <p:cNvSpPr txBox="1">
              <a:spLocks noChangeArrowheads="1"/>
            </p:cNvSpPr>
            <p:nvPr/>
          </p:nvSpPr>
          <p:spPr bwMode="auto">
            <a:xfrm>
              <a:off x="1776" y="3350"/>
              <a:ext cx="2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00050" algn="r"/>
                  <a:tab pos="1714500" algn="r"/>
                  <a:tab pos="2628900" algn="r"/>
                  <a:tab pos="3600450" algn="r"/>
                  <a:tab pos="45148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Mar 3			600	600</a:t>
              </a:r>
            </a:p>
          </p:txBody>
        </p:sp>
        <p:sp>
          <p:nvSpPr>
            <p:cNvPr id="215076" name="Text Box 36"/>
            <p:cNvSpPr txBox="1">
              <a:spLocks noChangeArrowheads="1"/>
            </p:cNvSpPr>
            <p:nvPr/>
          </p:nvSpPr>
          <p:spPr bwMode="auto">
            <a:xfrm>
              <a:off x="1680" y="3244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</a:p>
          </p:txBody>
        </p:sp>
      </p:grpSp>
      <p:sp>
        <p:nvSpPr>
          <p:cNvPr id="215077" name="Line 37"/>
          <p:cNvSpPr>
            <a:spLocks noChangeShapeType="1"/>
          </p:cNvSpPr>
          <p:nvPr/>
        </p:nvSpPr>
        <p:spPr bwMode="auto">
          <a:xfrm>
            <a:off x="4572000" y="3279775"/>
            <a:ext cx="1524000" cy="1828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0" name="Freeform 40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>
            <a:off x="990600" y="350838"/>
            <a:ext cx="73152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Purchases Journal</a:t>
            </a:r>
          </a:p>
        </p:txBody>
      </p:sp>
      <p:sp>
        <p:nvSpPr>
          <p:cNvPr id="215082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5" grpId="0" animBg="1" autoUpdateAnimBg="0"/>
      <p:bldP spid="215077" grpId="0" animBg="1"/>
      <p:bldP spid="215080" grpId="0" animBg="1"/>
      <p:bldP spid="21508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1638300" y="5181600"/>
            <a:ext cx="6019800" cy="10795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Payable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will be posted as totals.</a:t>
            </a:r>
            <a:endParaRPr lang="en-US" sz="32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16080" name="Group 16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16081" name="Rectangle 17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16082" name="Text Box 18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6084" name="Freeform 20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5" name="Text Box 21"/>
          <p:cNvSpPr txBox="1">
            <a:spLocks noChangeArrowheads="1"/>
          </p:cNvSpPr>
          <p:nvPr/>
        </p:nvSpPr>
        <p:spPr bwMode="auto">
          <a:xfrm>
            <a:off x="990600" y="350838"/>
            <a:ext cx="73152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Purchases Journal</a:t>
            </a:r>
          </a:p>
        </p:txBody>
      </p:sp>
      <p:sp>
        <p:nvSpPr>
          <p:cNvPr id="216086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1371600" y="5181600"/>
            <a:ext cx="5943600" cy="15668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7, NetSolutions purchased supplies from Donnelly Supplies, $420.</a:t>
            </a:r>
          </a:p>
        </p:txBody>
      </p:sp>
      <p:grpSp>
        <p:nvGrpSpPr>
          <p:cNvPr id="217104" name="Group 16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17105" name="Rectangle 17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17106" name="Text Box 18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685800" y="320357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29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7	Donnelly Supplies	420	420</a:t>
            </a:r>
            <a:r>
              <a:rPr lang="en-US" sz="2000">
                <a:latin typeface="Times New Roman" pitchFamily="18" charset="0"/>
              </a:rPr>
              <a:t>	</a:t>
            </a:r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762000" y="381000"/>
            <a:ext cx="77724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Journalizing in the Purchases Journal</a:t>
            </a:r>
          </a:p>
        </p:txBody>
      </p:sp>
      <p:sp>
        <p:nvSpPr>
          <p:cNvPr id="217111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4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8" grpId="0" autoUpdateAnimBg="0"/>
      <p:bldP spid="2171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8127" name="Group 15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18128" name="Rectangle 16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18129" name="Text Box 17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685800" y="320357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	</a:t>
            </a:r>
          </a:p>
        </p:txBody>
      </p:sp>
      <p:sp>
        <p:nvSpPr>
          <p:cNvPr id="218132" name="Freeform 20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647700" y="326072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	7	Donnelly Supplies	420	420</a:t>
            </a:r>
          </a:p>
        </p:txBody>
      </p:sp>
      <p:sp>
        <p:nvSpPr>
          <p:cNvPr id="218134" name="Freeform 22"/>
          <p:cNvSpPr>
            <a:spLocks/>
          </p:cNvSpPr>
          <p:nvPr/>
        </p:nvSpPr>
        <p:spPr bwMode="auto">
          <a:xfrm>
            <a:off x="3429000" y="32893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77724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Journalizing in the Purchases Journal</a:t>
            </a:r>
          </a:p>
        </p:txBody>
      </p:sp>
      <p:sp>
        <p:nvSpPr>
          <p:cNvPr id="218136" name="AutoShape 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51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151" name="Group 15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19152" name="Rectangle 16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19153" name="Text Box 17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685800" y="320357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</a:rPr>
              <a:t>	</a:t>
            </a:r>
          </a:p>
        </p:txBody>
      </p:sp>
      <p:sp>
        <p:nvSpPr>
          <p:cNvPr id="219156" name="Freeform 20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685800" y="5105400"/>
            <a:ext cx="7391400" cy="15668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12, NetSolutions purchased office equipment from Jewett Business Systems, $2,800.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647700" y="326072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50863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	7	Donnelly Supplies	420	420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12	Jewett Bus. Sys.	2,800		Off. Equip.	2,800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19159" name="Freeform 23"/>
          <p:cNvSpPr>
            <a:spLocks/>
          </p:cNvSpPr>
          <p:nvPr/>
        </p:nvSpPr>
        <p:spPr bwMode="auto">
          <a:xfrm>
            <a:off x="3429000" y="32893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762000" y="5105400"/>
            <a:ext cx="7391400" cy="15668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Because there isn’t a special column for 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Office Equipment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this purchase was recorded under “Other Accounts Dr.”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762000" y="381000"/>
            <a:ext cx="77724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Journalizing in the Purchases Journal</a:t>
            </a:r>
          </a:p>
        </p:txBody>
      </p:sp>
      <p:sp>
        <p:nvSpPr>
          <p:cNvPr id="21916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01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7" grpId="0" animBg="1" autoUpdateAnimBg="0"/>
      <p:bldP spid="219160" grpId="0" animBg="1" autoUpdateAnimBg="0"/>
      <p:bldP spid="21916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175" name="Group 15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20176" name="Rectangle 16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20177" name="Text Box 17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685800" y="320357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	7	Donnelly Supplies	420	420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12</a:t>
            </a: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b="1">
                <a:latin typeface="Times New Roman" pitchFamily="18" charset="0"/>
              </a:rPr>
              <a:t>Jewett Bus. Sys.	2,800		Off. Equip.	2,800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0179" name="Freeform 19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0" name="Text Box 20"/>
          <p:cNvSpPr txBox="1">
            <a:spLocks noChangeArrowheads="1"/>
          </p:cNvSpPr>
          <p:nvPr/>
        </p:nvSpPr>
        <p:spPr bwMode="auto">
          <a:xfrm>
            <a:off x="381000" y="5018088"/>
            <a:ext cx="8458200" cy="1566862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Now, let’s look at the rest of March’s entries (assume that all postings to the accounts payable subsidiary ledger have been made).</a:t>
            </a:r>
          </a:p>
        </p:txBody>
      </p:sp>
      <p:sp>
        <p:nvSpPr>
          <p:cNvPr id="220181" name="Freeform 21"/>
          <p:cNvSpPr>
            <a:spLocks/>
          </p:cNvSpPr>
          <p:nvPr/>
        </p:nvSpPr>
        <p:spPr bwMode="auto">
          <a:xfrm>
            <a:off x="3429000" y="32893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" name="Freeform 23"/>
          <p:cNvSpPr>
            <a:spLocks/>
          </p:cNvSpPr>
          <p:nvPr/>
        </p:nvSpPr>
        <p:spPr bwMode="auto">
          <a:xfrm>
            <a:off x="3429000" y="35814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0184" name="Group 24"/>
          <p:cNvGrpSpPr>
            <a:grpSpLocks/>
          </p:cNvGrpSpPr>
          <p:nvPr/>
        </p:nvGrpSpPr>
        <p:grpSpPr bwMode="auto">
          <a:xfrm>
            <a:off x="685800" y="3840163"/>
            <a:ext cx="7162800" cy="731837"/>
            <a:chOff x="432" y="2419"/>
            <a:chExt cx="4512" cy="461"/>
          </a:xfrm>
        </p:grpSpPr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432" y="2419"/>
              <a:ext cx="451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19	Donnelly Supplies	1,450	1,450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000" b="1">
                  <a:latin typeface="Times New Roman" pitchFamily="18" charset="0"/>
                </a:rPr>
                <a:t>	27	Howard Supplies	960	960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20186" name="Freeform 26"/>
            <p:cNvSpPr>
              <a:spLocks/>
            </p:cNvSpPr>
            <p:nvPr/>
          </p:nvSpPr>
          <p:spPr bwMode="auto">
            <a:xfrm>
              <a:off x="2160" y="2456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7" name="Freeform 27"/>
            <p:cNvSpPr>
              <a:spLocks/>
            </p:cNvSpPr>
            <p:nvPr/>
          </p:nvSpPr>
          <p:spPr bwMode="auto">
            <a:xfrm>
              <a:off x="2160" y="264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188" name="Text Box 28"/>
          <p:cNvSpPr txBox="1">
            <a:spLocks noChangeArrowheads="1"/>
          </p:cNvSpPr>
          <p:nvPr/>
        </p:nvSpPr>
        <p:spPr bwMode="auto">
          <a:xfrm>
            <a:off x="762000" y="381000"/>
            <a:ext cx="77724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Journalizing in the Purchases Journal</a:t>
            </a:r>
          </a:p>
        </p:txBody>
      </p:sp>
      <p:sp>
        <p:nvSpPr>
          <p:cNvPr id="220189" name="AutoShape 29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8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0" grpId="0" animBg="1" autoUpdateAnimBg="0"/>
      <p:bldP spid="22018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152400" y="1863725"/>
            <a:ext cx="8839200" cy="30607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3810000" y="1863725"/>
            <a:ext cx="0" cy="3073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1066800" y="1876425"/>
            <a:ext cx="0" cy="30480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32464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>
            <a:off x="59261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>
            <a:off x="4897438" y="1876425"/>
            <a:ext cx="0" cy="30353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>
            <a:off x="7856538" y="186372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>
            <a:off x="7239000" y="1895475"/>
            <a:ext cx="0" cy="30607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199" name="Group 15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21200" name="Rectangle 16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21201" name="Text Box 17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685800" y="320357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1143000"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1143000" fontAlgn="base">
              <a:spcBef>
                <a:spcPct val="0"/>
              </a:spcBef>
              <a:spcAft>
                <a:spcPct val="0"/>
              </a:spcAft>
              <a:tabLst>
                <a:tab pos="285750" algn="r"/>
                <a:tab pos="400050" algn="l"/>
                <a:tab pos="3943350" algn="r"/>
                <a:tab pos="4972050" algn="r"/>
                <a:tab pos="5200650" algn="l"/>
                <a:tab pos="80581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000" b="1">
                <a:latin typeface="Times New Roman" pitchFamily="18" charset="0"/>
              </a:rPr>
              <a:t>	7	Donnelly Supplies	420	420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	12</a:t>
            </a:r>
            <a:r>
              <a:rPr lang="en-US" sz="2000">
                <a:latin typeface="Times New Roman" pitchFamily="18" charset="0"/>
              </a:rPr>
              <a:t>	</a:t>
            </a:r>
            <a:r>
              <a:rPr lang="en-US" sz="2000" b="1">
                <a:latin typeface="Times New Roman" pitchFamily="18" charset="0"/>
              </a:rPr>
              <a:t>Jewett Bus. Sys.	2,800		Off. Equip.	2,800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1203" name="Freeform 19"/>
          <p:cNvSpPr>
            <a:spLocks/>
          </p:cNvSpPr>
          <p:nvPr/>
        </p:nvSpPr>
        <p:spPr bwMode="auto">
          <a:xfrm>
            <a:off x="3429000" y="2974975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762000" y="5334000"/>
            <a:ext cx="7772400" cy="10795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 the end of March, all columns are totaled and equality of debits and credits is verified.  </a:t>
            </a:r>
          </a:p>
        </p:txBody>
      </p:sp>
      <p:sp>
        <p:nvSpPr>
          <p:cNvPr id="221205" name="Freeform 21"/>
          <p:cNvSpPr>
            <a:spLocks/>
          </p:cNvSpPr>
          <p:nvPr/>
        </p:nvSpPr>
        <p:spPr bwMode="auto">
          <a:xfrm>
            <a:off x="3429000" y="32893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6" name="Text Box 22"/>
          <p:cNvSpPr txBox="1">
            <a:spLocks noChangeArrowheads="1"/>
          </p:cNvSpPr>
          <p:nvPr/>
        </p:nvSpPr>
        <p:spPr bwMode="auto">
          <a:xfrm>
            <a:off x="990600" y="350838"/>
            <a:ext cx="73152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Totaling the Purchases Journal</a:t>
            </a:r>
          </a:p>
        </p:txBody>
      </p:sp>
      <p:sp>
        <p:nvSpPr>
          <p:cNvPr id="221207" name="Freeform 23"/>
          <p:cNvSpPr>
            <a:spLocks/>
          </p:cNvSpPr>
          <p:nvPr/>
        </p:nvSpPr>
        <p:spPr bwMode="auto">
          <a:xfrm>
            <a:off x="3429000" y="3581400"/>
            <a:ext cx="195263" cy="215900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1208" name="Group 24"/>
          <p:cNvGrpSpPr>
            <a:grpSpLocks/>
          </p:cNvGrpSpPr>
          <p:nvPr/>
        </p:nvGrpSpPr>
        <p:grpSpPr bwMode="auto">
          <a:xfrm>
            <a:off x="685800" y="3840163"/>
            <a:ext cx="7162800" cy="731837"/>
            <a:chOff x="432" y="2419"/>
            <a:chExt cx="4512" cy="461"/>
          </a:xfrm>
        </p:grpSpPr>
        <p:sp>
          <p:nvSpPr>
            <p:cNvPr id="221209" name="Text Box 25"/>
            <p:cNvSpPr txBox="1">
              <a:spLocks noChangeArrowheads="1"/>
            </p:cNvSpPr>
            <p:nvPr/>
          </p:nvSpPr>
          <p:spPr bwMode="auto">
            <a:xfrm>
              <a:off x="432" y="2419"/>
              <a:ext cx="4512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	19	Donnelly Supplies	1,450	1,450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000" b="1">
                  <a:latin typeface="Times New Roman" pitchFamily="18" charset="0"/>
                </a:rPr>
                <a:t>	27	Howard Supplies	960	960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21210" name="Freeform 26"/>
            <p:cNvSpPr>
              <a:spLocks/>
            </p:cNvSpPr>
            <p:nvPr/>
          </p:nvSpPr>
          <p:spPr bwMode="auto">
            <a:xfrm>
              <a:off x="2160" y="2456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1" name="Freeform 27"/>
            <p:cNvSpPr>
              <a:spLocks/>
            </p:cNvSpPr>
            <p:nvPr/>
          </p:nvSpPr>
          <p:spPr bwMode="auto">
            <a:xfrm>
              <a:off x="2160" y="2648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1212" name="Group 28"/>
          <p:cNvGrpSpPr>
            <a:grpSpLocks/>
          </p:cNvGrpSpPr>
          <p:nvPr/>
        </p:nvGrpSpPr>
        <p:grpSpPr bwMode="auto">
          <a:xfrm>
            <a:off x="3810000" y="4495800"/>
            <a:ext cx="5181600" cy="0"/>
            <a:chOff x="2400" y="2832"/>
            <a:chExt cx="3264" cy="0"/>
          </a:xfrm>
        </p:grpSpPr>
        <p:sp>
          <p:nvSpPr>
            <p:cNvPr id="221213" name="Line 29"/>
            <p:cNvSpPr>
              <a:spLocks noChangeShapeType="1"/>
            </p:cNvSpPr>
            <p:nvPr/>
          </p:nvSpPr>
          <p:spPr bwMode="auto">
            <a:xfrm>
              <a:off x="2400" y="2832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4" name="Line 30"/>
            <p:cNvSpPr>
              <a:spLocks noChangeShapeType="1"/>
            </p:cNvSpPr>
            <p:nvPr/>
          </p:nvSpPr>
          <p:spPr bwMode="auto">
            <a:xfrm>
              <a:off x="4944" y="283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15" name="Text Box 31"/>
          <p:cNvSpPr txBox="1">
            <a:spLocks noChangeArrowheads="1"/>
          </p:cNvSpPr>
          <p:nvPr/>
        </p:nvSpPr>
        <p:spPr bwMode="auto">
          <a:xfrm>
            <a:off x="457200" y="4479925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4350" algn="r"/>
                <a:tab pos="4171950" algn="r"/>
                <a:tab pos="5200650" algn="r"/>
                <a:tab pos="8286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	</a:t>
            </a:r>
            <a:r>
              <a:rPr lang="en-US" sz="2000" b="1">
                <a:latin typeface="Times New Roman" pitchFamily="18" charset="0"/>
              </a:rPr>
              <a:t>31	6,230	3,430	2,800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21216" name="Group 32"/>
          <p:cNvGrpSpPr>
            <a:grpSpLocks/>
          </p:cNvGrpSpPr>
          <p:nvPr/>
        </p:nvGrpSpPr>
        <p:grpSpPr bwMode="auto">
          <a:xfrm>
            <a:off x="3810000" y="4800600"/>
            <a:ext cx="5181600" cy="0"/>
            <a:chOff x="2400" y="3024"/>
            <a:chExt cx="3264" cy="0"/>
          </a:xfrm>
        </p:grpSpPr>
        <p:sp>
          <p:nvSpPr>
            <p:cNvPr id="221217" name="Line 33"/>
            <p:cNvSpPr>
              <a:spLocks noChangeShapeType="1"/>
            </p:cNvSpPr>
            <p:nvPr/>
          </p:nvSpPr>
          <p:spPr bwMode="auto">
            <a:xfrm>
              <a:off x="2400" y="3024"/>
              <a:ext cx="1344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8" name="Line 34"/>
            <p:cNvSpPr>
              <a:spLocks noChangeShapeType="1"/>
            </p:cNvSpPr>
            <p:nvPr/>
          </p:nvSpPr>
          <p:spPr bwMode="auto">
            <a:xfrm>
              <a:off x="4944" y="3024"/>
              <a:ext cx="72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19" name="Text Box 35"/>
          <p:cNvSpPr txBox="1">
            <a:spLocks noChangeArrowheads="1"/>
          </p:cNvSpPr>
          <p:nvPr/>
        </p:nvSpPr>
        <p:spPr bwMode="auto">
          <a:xfrm>
            <a:off x="762000" y="5334000"/>
            <a:ext cx="7772400" cy="11430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$6,230 = $3,430 + $ 2,800 </a:t>
            </a:r>
          </a:p>
        </p:txBody>
      </p:sp>
      <p:sp>
        <p:nvSpPr>
          <p:cNvPr id="221221" name="AutoShape 3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41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4" grpId="0" animBg="1" autoUpdateAnimBg="0"/>
      <p:bldP spid="221215" grpId="0" autoUpdateAnimBg="0"/>
      <p:bldP spid="221219" grpId="0" animBg="1" autoUpdateAnimBg="0"/>
      <p:bldP spid="221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457200" y="1447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4.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Describe and give examples of additional subsidiary ledgers and modified special journals.</a:t>
            </a: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457200" y="28956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5.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chemeClr val="tx2"/>
                </a:solidFill>
              </a:rPr>
              <a:t>Apply computerized accounting to the revenue and collection cycle.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200">
                <a:solidFill>
                  <a:srgbClr val="FDE111"/>
                </a:solidFill>
              </a:rPr>
              <a:t>6.</a:t>
            </a: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/>
              <a:t>Describe the basic features of e-commerce.</a:t>
            </a: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1943100" y="5638800"/>
            <a:ext cx="5257800" cy="10795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The next step is to post to the general journal.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152400" y="1863725"/>
            <a:ext cx="8839200" cy="354647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152400" y="1371600"/>
            <a:ext cx="8839200" cy="479425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2862263" y="1501775"/>
            <a:ext cx="3462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PURCHASES JOURNAL</a:t>
            </a:r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>
            <a:off x="152400" y="2733675"/>
            <a:ext cx="8839200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 flipH="1">
            <a:off x="3810000" y="182880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230188" y="1806575"/>
            <a:ext cx="8761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	Accts.		Other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		Post	Payable	Supplies	Accounts	Post</a:t>
            </a:r>
          </a:p>
          <a:p>
            <a:pPr eaLnBrk="0" hangingPunct="0">
              <a:tabLst>
                <a:tab pos="1771650" algn="ctr"/>
                <a:tab pos="3200400" algn="ctr"/>
                <a:tab pos="4057650" algn="ctr"/>
                <a:tab pos="5086350" algn="ctr"/>
                <a:tab pos="6286500" algn="ctr"/>
                <a:tab pos="7200900" algn="ctr"/>
                <a:tab pos="8001000" algn="ctr"/>
              </a:tabLst>
            </a:pPr>
            <a:r>
              <a:rPr lang="en-US" sz="2000" b="1">
                <a:solidFill>
                  <a:srgbClr val="BC3700"/>
                </a:solidFill>
                <a:latin typeface="Times New Roman" pitchFamily="18" charset="0"/>
              </a:rPr>
              <a:t>Date	Account Credited	Ref.	Cr.	Dr.	Dr.	Ref.	Amount</a:t>
            </a: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7834313" y="1495425"/>
            <a:ext cx="10207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Page 11</a:t>
            </a:r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>
            <a:off x="1066800" y="1876425"/>
            <a:ext cx="0" cy="35337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>
            <a:off x="3276600" y="182880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5943600" y="182880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flipH="1">
            <a:off x="7848600" y="1863725"/>
            <a:ext cx="7938" cy="354647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7239000" y="1895475"/>
            <a:ext cx="0" cy="351472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23" name="Group 15"/>
          <p:cNvGrpSpPr>
            <a:grpSpLocks/>
          </p:cNvGrpSpPr>
          <p:nvPr/>
        </p:nvGrpSpPr>
        <p:grpSpPr bwMode="auto">
          <a:xfrm>
            <a:off x="76200" y="2730500"/>
            <a:ext cx="6400800" cy="549275"/>
            <a:chOff x="48" y="1862"/>
            <a:chExt cx="4032" cy="346"/>
          </a:xfrm>
        </p:grpSpPr>
        <p:sp>
          <p:nvSpPr>
            <p:cNvPr id="222224" name="Rectangle 16"/>
            <p:cNvSpPr>
              <a:spLocks noChangeArrowheads="1"/>
            </p:cNvSpPr>
            <p:nvPr/>
          </p:nvSpPr>
          <p:spPr bwMode="auto">
            <a:xfrm>
              <a:off x="96" y="1960"/>
              <a:ext cx="39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800100" algn="r"/>
                  <a:tab pos="914400" algn="l"/>
                  <a:tab pos="4457700" algn="r"/>
                  <a:tab pos="5600700" algn="r"/>
                  <a:tab pos="6400800" algn="ctr"/>
                  <a:tab pos="8178800" algn="dec"/>
                </a:tabLst>
              </a:pPr>
              <a:r>
                <a:rPr lang="en-US" sz="2000" b="1">
                  <a:latin typeface="Times New Roman" pitchFamily="18" charset="0"/>
                </a:rPr>
                <a:t>	Mar.  3	Howard Supplies	600	600  </a:t>
              </a:r>
            </a:p>
          </p:txBody>
        </p:sp>
        <p:sp>
          <p:nvSpPr>
            <p:cNvPr id="222225" name="Text Box 17"/>
            <p:cNvSpPr txBox="1">
              <a:spLocks noChangeArrowheads="1"/>
            </p:cNvSpPr>
            <p:nvPr/>
          </p:nvSpPr>
          <p:spPr bwMode="auto">
            <a:xfrm>
              <a:off x="48" y="1862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2006</a:t>
              </a:r>
              <a:endParaRPr lang="en-US" sz="16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2226" name="Group 18"/>
          <p:cNvGrpSpPr>
            <a:grpSpLocks/>
          </p:cNvGrpSpPr>
          <p:nvPr/>
        </p:nvGrpSpPr>
        <p:grpSpPr bwMode="auto">
          <a:xfrm>
            <a:off x="457200" y="2974975"/>
            <a:ext cx="8686800" cy="1901825"/>
            <a:chOff x="288" y="1874"/>
            <a:chExt cx="5472" cy="1198"/>
          </a:xfrm>
        </p:grpSpPr>
        <p:sp>
          <p:nvSpPr>
            <p:cNvPr id="222227" name="Text Box 19"/>
            <p:cNvSpPr txBox="1">
              <a:spLocks noChangeArrowheads="1"/>
            </p:cNvSpPr>
            <p:nvPr/>
          </p:nvSpPr>
          <p:spPr bwMode="auto">
            <a:xfrm>
              <a:off x="432" y="2018"/>
              <a:ext cx="53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1143000"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1143000" fontAlgn="base">
                <a:spcBef>
                  <a:spcPct val="0"/>
                </a:spcBef>
                <a:spcAft>
                  <a:spcPct val="0"/>
                </a:spcAft>
                <a:tabLst>
                  <a:tab pos="285750" algn="r"/>
                  <a:tab pos="400050" algn="l"/>
                  <a:tab pos="3943350" algn="r"/>
                  <a:tab pos="4972050" algn="r"/>
                  <a:tab pos="5200650" algn="l"/>
                  <a:tab pos="80581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2000" b="1">
                  <a:latin typeface="Times New Roman" pitchFamily="18" charset="0"/>
                </a:rPr>
                <a:t>	7	Donnelly Supplies	420	420</a:t>
              </a:r>
            </a:p>
            <a:p>
              <a:pPr eaLnBrk="0" hangingPunct="0"/>
              <a:r>
                <a:rPr lang="en-US" sz="2000" b="1">
                  <a:latin typeface="Times New Roman" pitchFamily="18" charset="0"/>
                </a:rPr>
                <a:t>	12</a:t>
              </a:r>
              <a:r>
                <a:rPr lang="en-US" sz="2000">
                  <a:latin typeface="Times New Roman" pitchFamily="18" charset="0"/>
                </a:rPr>
                <a:t>	</a:t>
              </a:r>
              <a:r>
                <a:rPr lang="en-US" sz="2000" b="1">
                  <a:latin typeface="Times New Roman" pitchFamily="18" charset="0"/>
                </a:rPr>
                <a:t>Jewett Bus. Sys.	2,800		Off. Equip.	2,800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22228" name="Freeform 20"/>
            <p:cNvSpPr>
              <a:spLocks/>
            </p:cNvSpPr>
            <p:nvPr/>
          </p:nvSpPr>
          <p:spPr bwMode="auto">
            <a:xfrm>
              <a:off x="2160" y="1874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auto">
            <a:xfrm>
              <a:off x="2160" y="2072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auto">
            <a:xfrm>
              <a:off x="2160" y="2256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31" name="Group 23"/>
            <p:cNvGrpSpPr>
              <a:grpSpLocks/>
            </p:cNvGrpSpPr>
            <p:nvPr/>
          </p:nvGrpSpPr>
          <p:grpSpPr bwMode="auto">
            <a:xfrm>
              <a:off x="432" y="2419"/>
              <a:ext cx="4512" cy="461"/>
              <a:chOff x="432" y="2419"/>
              <a:chExt cx="4512" cy="461"/>
            </a:xfrm>
          </p:grpSpPr>
          <p:sp>
            <p:nvSpPr>
              <p:cNvPr id="222232" name="Text Box 24"/>
              <p:cNvSpPr txBox="1">
                <a:spLocks noChangeArrowheads="1"/>
              </p:cNvSpPr>
              <p:nvPr/>
            </p:nvSpPr>
            <p:spPr bwMode="auto">
              <a:xfrm>
                <a:off x="432" y="2419"/>
                <a:ext cx="4512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	19	Donnelly Supplies	1,450	1,450</a:t>
                </a:r>
              </a:p>
              <a:p>
                <a:pPr eaLnBrk="0" hangingPunct="0">
                  <a:spcBef>
                    <a:spcPct val="10000"/>
                  </a:spcBef>
                </a:pPr>
                <a:r>
                  <a:rPr lang="en-US" sz="2000" b="1">
                    <a:latin typeface="Times New Roman" pitchFamily="18" charset="0"/>
                  </a:rPr>
                  <a:t>	27	Howard Supplies	960	960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22233" name="Freeform 25"/>
              <p:cNvSpPr>
                <a:spLocks/>
              </p:cNvSpPr>
              <p:nvPr/>
            </p:nvSpPr>
            <p:spPr bwMode="auto">
              <a:xfrm>
                <a:off x="2160" y="2456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34" name="Freeform 26"/>
              <p:cNvSpPr>
                <a:spLocks/>
              </p:cNvSpPr>
              <p:nvPr/>
            </p:nvSpPr>
            <p:spPr bwMode="auto">
              <a:xfrm>
                <a:off x="2160" y="2648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235" name="Group 27"/>
            <p:cNvGrpSpPr>
              <a:grpSpLocks/>
            </p:cNvGrpSpPr>
            <p:nvPr/>
          </p:nvGrpSpPr>
          <p:grpSpPr bwMode="auto">
            <a:xfrm>
              <a:off x="2400" y="2832"/>
              <a:ext cx="3264" cy="0"/>
              <a:chOff x="2400" y="2832"/>
              <a:chExt cx="3264" cy="0"/>
            </a:xfrm>
          </p:grpSpPr>
          <p:sp>
            <p:nvSpPr>
              <p:cNvPr id="222236" name="Line 28"/>
              <p:cNvSpPr>
                <a:spLocks noChangeShapeType="1"/>
              </p:cNvSpPr>
              <p:nvPr/>
            </p:nvSpPr>
            <p:spPr bwMode="auto">
              <a:xfrm>
                <a:off x="2400" y="2832"/>
                <a:ext cx="13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37" name="Line 29"/>
              <p:cNvSpPr>
                <a:spLocks noChangeShapeType="1"/>
              </p:cNvSpPr>
              <p:nvPr/>
            </p:nvSpPr>
            <p:spPr bwMode="auto">
              <a:xfrm>
                <a:off x="4944" y="2832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238" name="Text Box 30"/>
            <p:cNvSpPr txBox="1">
              <a:spLocks noChangeArrowheads="1"/>
            </p:cNvSpPr>
            <p:nvPr/>
          </p:nvSpPr>
          <p:spPr bwMode="auto">
            <a:xfrm>
              <a:off x="288" y="2822"/>
              <a:ext cx="53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14350" algn="r"/>
                  <a:tab pos="4171950" algn="r"/>
                  <a:tab pos="5200650" algn="r"/>
                  <a:tab pos="8286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Times New Roman" pitchFamily="18" charset="0"/>
                </a:rPr>
                <a:t>	</a:t>
              </a:r>
              <a:r>
                <a:rPr lang="en-US" sz="2000" b="1">
                  <a:latin typeface="Times New Roman" pitchFamily="18" charset="0"/>
                </a:rPr>
                <a:t>31	6,230	3,430	2,800</a:t>
              </a:r>
              <a:endParaRPr 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222239" name="Group 31"/>
            <p:cNvGrpSpPr>
              <a:grpSpLocks/>
            </p:cNvGrpSpPr>
            <p:nvPr/>
          </p:nvGrpSpPr>
          <p:grpSpPr bwMode="auto">
            <a:xfrm>
              <a:off x="2400" y="3024"/>
              <a:ext cx="3264" cy="0"/>
              <a:chOff x="2400" y="3024"/>
              <a:chExt cx="3264" cy="0"/>
            </a:xfrm>
          </p:grpSpPr>
          <p:sp>
            <p:nvSpPr>
              <p:cNvPr id="222240" name="Line 3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1344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41" name="Line 33"/>
              <p:cNvSpPr>
                <a:spLocks noChangeShapeType="1"/>
              </p:cNvSpPr>
              <p:nvPr/>
            </p:nvSpPr>
            <p:spPr bwMode="auto">
              <a:xfrm>
                <a:off x="4944" y="3024"/>
                <a:ext cx="720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242" name="Text Box 34"/>
          <p:cNvSpPr txBox="1">
            <a:spLocks noChangeArrowheads="1"/>
          </p:cNvSpPr>
          <p:nvPr/>
        </p:nvSpPr>
        <p:spPr bwMode="auto">
          <a:xfrm>
            <a:off x="990600" y="350838"/>
            <a:ext cx="7315200" cy="7143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Posting the Purchases Journal</a:t>
            </a:r>
          </a:p>
        </p:txBody>
      </p:sp>
      <p:sp>
        <p:nvSpPr>
          <p:cNvPr id="222244" name="Line 36"/>
          <p:cNvSpPr>
            <a:spLocks noChangeShapeType="1"/>
          </p:cNvSpPr>
          <p:nvPr/>
        </p:nvSpPr>
        <p:spPr bwMode="auto">
          <a:xfrm>
            <a:off x="4876800" y="1828800"/>
            <a:ext cx="0" cy="35814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45" name="AutoShape 3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 autoUpdateAnimBg="0"/>
      <p:bldP spid="22224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2"/>
          <p:cNvGrpSpPr>
            <a:grpSpLocks/>
          </p:cNvGrpSpPr>
          <p:nvPr/>
        </p:nvGrpSpPr>
        <p:grpSpPr bwMode="auto">
          <a:xfrm>
            <a:off x="76200" y="381000"/>
            <a:ext cx="9067800" cy="4038600"/>
            <a:chOff x="48" y="864"/>
            <a:chExt cx="5712" cy="2544"/>
          </a:xfrm>
        </p:grpSpPr>
        <p:sp>
          <p:nvSpPr>
            <p:cNvPr id="223235" name="Rectangle 3"/>
            <p:cNvSpPr>
              <a:spLocks noChangeArrowheads="1"/>
            </p:cNvSpPr>
            <p:nvPr/>
          </p:nvSpPr>
          <p:spPr bwMode="auto">
            <a:xfrm>
              <a:off x="96" y="1174"/>
              <a:ext cx="5568" cy="223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36" name="Rectangle 4"/>
            <p:cNvSpPr>
              <a:spLocks noChangeArrowheads="1"/>
            </p:cNvSpPr>
            <p:nvPr/>
          </p:nvSpPr>
          <p:spPr bwMode="auto">
            <a:xfrm>
              <a:off x="96" y="864"/>
              <a:ext cx="5568" cy="30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37" name="Rectangle 5"/>
            <p:cNvSpPr>
              <a:spLocks noChangeArrowheads="1"/>
            </p:cNvSpPr>
            <p:nvPr/>
          </p:nvSpPr>
          <p:spPr bwMode="auto">
            <a:xfrm>
              <a:off x="1803" y="946"/>
              <a:ext cx="218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PURCHASES JOURNAL</a:t>
              </a:r>
            </a:p>
          </p:txBody>
        </p:sp>
        <p:sp>
          <p:nvSpPr>
            <p:cNvPr id="223238" name="Line 6"/>
            <p:cNvSpPr>
              <a:spLocks noChangeShapeType="1"/>
            </p:cNvSpPr>
            <p:nvPr/>
          </p:nvSpPr>
          <p:spPr bwMode="auto">
            <a:xfrm>
              <a:off x="96" y="1722"/>
              <a:ext cx="556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39" name="Line 7"/>
            <p:cNvSpPr>
              <a:spLocks noChangeShapeType="1"/>
            </p:cNvSpPr>
            <p:nvPr/>
          </p:nvSpPr>
          <p:spPr bwMode="auto">
            <a:xfrm flipH="1">
              <a:off x="2400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0" name="Rectangle 8"/>
            <p:cNvSpPr>
              <a:spLocks noChangeArrowheads="1"/>
            </p:cNvSpPr>
            <p:nvPr/>
          </p:nvSpPr>
          <p:spPr bwMode="auto">
            <a:xfrm>
              <a:off x="145" y="1138"/>
              <a:ext cx="5519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			Accts.		Other</a:t>
              </a:r>
            </a:p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		Post	Payable	Supplies	Accounts	Post</a:t>
              </a:r>
            </a:p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Dr.	Dr.	Ref.	Amount</a:t>
              </a:r>
            </a:p>
          </p:txBody>
        </p:sp>
        <p:sp>
          <p:nvSpPr>
            <p:cNvPr id="223241" name="Rectangle 9"/>
            <p:cNvSpPr>
              <a:spLocks noChangeArrowheads="1"/>
            </p:cNvSpPr>
            <p:nvPr/>
          </p:nvSpPr>
          <p:spPr bwMode="auto">
            <a:xfrm>
              <a:off x="4935" y="942"/>
              <a:ext cx="64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Page 11</a:t>
              </a:r>
            </a:p>
          </p:txBody>
        </p:sp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>
              <a:off x="672" y="1182"/>
              <a:ext cx="0" cy="222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3" name="Line 11"/>
            <p:cNvSpPr>
              <a:spLocks noChangeShapeType="1"/>
            </p:cNvSpPr>
            <p:nvPr/>
          </p:nvSpPr>
          <p:spPr bwMode="auto">
            <a:xfrm>
              <a:off x="2064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3744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>
              <a:off x="3120" y="1200"/>
              <a:ext cx="0" cy="2208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>
              <a:off x="4944" y="1174"/>
              <a:ext cx="5" cy="223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4560" y="1194"/>
              <a:ext cx="0" cy="221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248" name="Group 16"/>
            <p:cNvGrpSpPr>
              <a:grpSpLocks/>
            </p:cNvGrpSpPr>
            <p:nvPr/>
          </p:nvGrpSpPr>
          <p:grpSpPr bwMode="auto">
            <a:xfrm>
              <a:off x="48" y="1720"/>
              <a:ext cx="4032" cy="346"/>
              <a:chOff x="48" y="1862"/>
              <a:chExt cx="4032" cy="346"/>
            </a:xfrm>
          </p:grpSpPr>
          <p:sp>
            <p:nvSpPr>
              <p:cNvPr id="223249" name="Rectangle 17"/>
              <p:cNvSpPr>
                <a:spLocks noChangeArrowheads="1"/>
              </p:cNvSpPr>
              <p:nvPr/>
            </p:nvSpPr>
            <p:spPr bwMode="auto">
              <a:xfrm>
                <a:off x="96" y="1960"/>
                <a:ext cx="398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800100" algn="r"/>
                    <a:tab pos="914400" algn="l"/>
                    <a:tab pos="4457700" algn="r"/>
                    <a:tab pos="5600700" algn="r"/>
                    <a:tab pos="6400800" algn="ctr"/>
                    <a:tab pos="8178800" algn="dec"/>
                  </a:tabLst>
                </a:pPr>
                <a:r>
                  <a:rPr lang="en-US" sz="2000" b="1">
                    <a:latin typeface="Times New Roman" pitchFamily="18" charset="0"/>
                  </a:rPr>
                  <a:t>	Mar.  3	Howard Supplies	600	600  </a:t>
                </a:r>
              </a:p>
            </p:txBody>
          </p:sp>
          <p:sp>
            <p:nvSpPr>
              <p:cNvPr id="223250" name="Text Box 18"/>
              <p:cNvSpPr txBox="1">
                <a:spLocks noChangeArrowheads="1"/>
              </p:cNvSpPr>
              <p:nvPr/>
            </p:nvSpPr>
            <p:spPr bwMode="auto">
              <a:xfrm>
                <a:off x="48" y="1862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18" charset="0"/>
                  </a:rPr>
                  <a:t>2006</a:t>
                </a:r>
                <a:endParaRPr lang="en-US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23251" name="Group 19"/>
            <p:cNvGrpSpPr>
              <a:grpSpLocks/>
            </p:cNvGrpSpPr>
            <p:nvPr/>
          </p:nvGrpSpPr>
          <p:grpSpPr bwMode="auto">
            <a:xfrm>
              <a:off x="288" y="1874"/>
              <a:ext cx="5472" cy="1198"/>
              <a:chOff x="288" y="1874"/>
              <a:chExt cx="5472" cy="1198"/>
            </a:xfrm>
          </p:grpSpPr>
          <p:sp>
            <p:nvSpPr>
              <p:cNvPr id="223252" name="Text Box 20"/>
              <p:cNvSpPr txBox="1">
                <a:spLocks noChangeArrowheads="1"/>
              </p:cNvSpPr>
              <p:nvPr/>
            </p:nvSpPr>
            <p:spPr bwMode="auto">
              <a:xfrm>
                <a:off x="432" y="2018"/>
                <a:ext cx="532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	7	Donnelly Supplies	420	420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	12</a:t>
                </a:r>
                <a:r>
                  <a:rPr lang="en-US" sz="2000">
                    <a:latin typeface="Times New Roman" pitchFamily="18" charset="0"/>
                  </a:rPr>
                  <a:t>	</a:t>
                </a:r>
                <a:r>
                  <a:rPr lang="en-US" sz="2000" b="1">
                    <a:latin typeface="Times New Roman" pitchFamily="18" charset="0"/>
                  </a:rPr>
                  <a:t>Jewett Bus. Sys.	2,800		Off. Equip.	2,800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23253" name="Freeform 21"/>
              <p:cNvSpPr>
                <a:spLocks/>
              </p:cNvSpPr>
              <p:nvPr/>
            </p:nvSpPr>
            <p:spPr bwMode="auto">
              <a:xfrm>
                <a:off x="2160" y="1874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54" name="Freeform 22"/>
              <p:cNvSpPr>
                <a:spLocks/>
              </p:cNvSpPr>
              <p:nvPr/>
            </p:nvSpPr>
            <p:spPr bwMode="auto">
              <a:xfrm>
                <a:off x="2160" y="2072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55" name="Freeform 23"/>
              <p:cNvSpPr>
                <a:spLocks/>
              </p:cNvSpPr>
              <p:nvPr/>
            </p:nvSpPr>
            <p:spPr bwMode="auto">
              <a:xfrm>
                <a:off x="2160" y="2256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3256" name="Group 24"/>
              <p:cNvGrpSpPr>
                <a:grpSpLocks/>
              </p:cNvGrpSpPr>
              <p:nvPr/>
            </p:nvGrpSpPr>
            <p:grpSpPr bwMode="auto">
              <a:xfrm>
                <a:off x="432" y="2419"/>
                <a:ext cx="4512" cy="461"/>
                <a:chOff x="432" y="2419"/>
                <a:chExt cx="4512" cy="461"/>
              </a:xfrm>
            </p:grpSpPr>
            <p:sp>
              <p:nvSpPr>
                <p:cNvPr id="22325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2" y="2419"/>
                  <a:ext cx="4512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latin typeface="Times New Roman" pitchFamily="18" charset="0"/>
                    </a:rPr>
                    <a:t>	19	Donnelly Supplies	1,450	1,450</a:t>
                  </a:r>
                </a:p>
                <a:p>
                  <a:pPr eaLnBrk="0" hangingPunct="0">
                    <a:spcBef>
                      <a:spcPct val="10000"/>
                    </a:spcBef>
                  </a:pPr>
                  <a:r>
                    <a:rPr lang="en-US" sz="2000" b="1">
                      <a:latin typeface="Times New Roman" pitchFamily="18" charset="0"/>
                    </a:rPr>
                    <a:t>	27	Howard Supplies	960	960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223258" name="Freeform 26"/>
                <p:cNvSpPr>
                  <a:spLocks/>
                </p:cNvSpPr>
                <p:nvPr/>
              </p:nvSpPr>
              <p:spPr bwMode="auto">
                <a:xfrm>
                  <a:off x="2160" y="2456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59" name="Freeform 27"/>
                <p:cNvSpPr>
                  <a:spLocks/>
                </p:cNvSpPr>
                <p:nvPr/>
              </p:nvSpPr>
              <p:spPr bwMode="auto">
                <a:xfrm>
                  <a:off x="2160" y="2648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260" name="Group 28"/>
              <p:cNvGrpSpPr>
                <a:grpSpLocks/>
              </p:cNvGrpSpPr>
              <p:nvPr/>
            </p:nvGrpSpPr>
            <p:grpSpPr bwMode="auto">
              <a:xfrm>
                <a:off x="2400" y="2832"/>
                <a:ext cx="3264" cy="0"/>
                <a:chOff x="2400" y="2832"/>
                <a:chExt cx="3264" cy="0"/>
              </a:xfrm>
            </p:grpSpPr>
            <p:sp>
              <p:nvSpPr>
                <p:cNvPr id="223261" name="Line 29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13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62" name="Line 30"/>
                <p:cNvSpPr>
                  <a:spLocks noChangeShapeType="1"/>
                </p:cNvSpPr>
                <p:nvPr/>
              </p:nvSpPr>
              <p:spPr bwMode="auto">
                <a:xfrm>
                  <a:off x="4944" y="283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3263" name="Text Box 31"/>
              <p:cNvSpPr txBox="1">
                <a:spLocks noChangeArrowheads="1"/>
              </p:cNvSpPr>
              <p:nvPr/>
            </p:nvSpPr>
            <p:spPr bwMode="auto">
              <a:xfrm>
                <a:off x="288" y="2822"/>
                <a:ext cx="53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FFFF"/>
                    </a:solidFill>
                    <a:latin typeface="Times New Roman" pitchFamily="18" charset="0"/>
                  </a:rPr>
                  <a:t>	</a:t>
                </a:r>
                <a:r>
                  <a:rPr lang="en-US" sz="2000" b="1">
                    <a:latin typeface="Times New Roman" pitchFamily="18" charset="0"/>
                  </a:rPr>
                  <a:t>31	6,230	3,430	2,800</a:t>
                </a:r>
                <a:endParaRPr 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3264" name="Group 32"/>
              <p:cNvGrpSpPr>
                <a:grpSpLocks/>
              </p:cNvGrpSpPr>
              <p:nvPr/>
            </p:nvGrpSpPr>
            <p:grpSpPr bwMode="auto">
              <a:xfrm>
                <a:off x="2400" y="3024"/>
                <a:ext cx="3264" cy="0"/>
                <a:chOff x="2400" y="3024"/>
                <a:chExt cx="3264" cy="0"/>
              </a:xfrm>
            </p:grpSpPr>
            <p:sp>
              <p:nvSpPr>
                <p:cNvPr id="223265" name="Line 3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1344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66" name="Line 34"/>
                <p:cNvSpPr>
                  <a:spLocks noChangeShapeType="1"/>
                </p:cNvSpPr>
                <p:nvPr/>
              </p:nvSpPr>
              <p:spPr bwMode="auto">
                <a:xfrm>
                  <a:off x="4944" y="3024"/>
                  <a:ext cx="720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3267" name="Rectangle 35"/>
          <p:cNvSpPr>
            <a:spLocks noChangeArrowheads="1"/>
          </p:cNvSpPr>
          <p:nvPr/>
        </p:nvSpPr>
        <p:spPr bwMode="auto">
          <a:xfrm>
            <a:off x="2057400" y="5410200"/>
            <a:ext cx="5410200" cy="12954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12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8" name="Rectangle 36"/>
          <p:cNvSpPr>
            <a:spLocks noChangeArrowheads="1"/>
          </p:cNvSpPr>
          <p:nvPr/>
        </p:nvSpPr>
        <p:spPr bwMode="auto">
          <a:xfrm>
            <a:off x="2057400" y="5083175"/>
            <a:ext cx="5410200" cy="406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85800" algn="l"/>
                <a:tab pos="3378200" algn="r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latin typeface="Times New Roman" pitchFamily="18" charset="0"/>
              </a:rPr>
              <a:t>ACCOUNT   Accounts Payable                No. 21</a:t>
            </a:r>
          </a:p>
        </p:txBody>
      </p:sp>
      <p:sp>
        <p:nvSpPr>
          <p:cNvPr id="223269" name="Rectangle 37"/>
          <p:cNvSpPr>
            <a:spLocks noChangeArrowheads="1"/>
          </p:cNvSpPr>
          <p:nvPr/>
        </p:nvSpPr>
        <p:spPr bwMode="auto">
          <a:xfrm>
            <a:off x="2057400" y="4648200"/>
            <a:ext cx="5410200" cy="441325"/>
          </a:xfrm>
          <a:prstGeom prst="rect">
            <a:avLst/>
          </a:prstGeom>
          <a:solidFill>
            <a:srgbClr val="FFCC9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GENERAL LEDGER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23270" name="Rectangle 38"/>
          <p:cNvSpPr>
            <a:spLocks noChangeArrowheads="1"/>
          </p:cNvSpPr>
          <p:nvPr/>
        </p:nvSpPr>
        <p:spPr bwMode="auto">
          <a:xfrm>
            <a:off x="2057400" y="5405438"/>
            <a:ext cx="5410200" cy="1284287"/>
          </a:xfrm>
          <a:prstGeom prst="rect">
            <a:avLst/>
          </a:prstGeom>
          <a:solidFill>
            <a:srgbClr val="FFCC9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1" name="Line 39"/>
          <p:cNvSpPr>
            <a:spLocks noChangeShapeType="1"/>
          </p:cNvSpPr>
          <p:nvPr/>
        </p:nvSpPr>
        <p:spPr bwMode="auto">
          <a:xfrm flipV="1">
            <a:off x="2057400" y="5697538"/>
            <a:ext cx="5384800" cy="174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2" name="Line 40"/>
          <p:cNvSpPr>
            <a:spLocks noChangeShapeType="1"/>
          </p:cNvSpPr>
          <p:nvPr/>
        </p:nvSpPr>
        <p:spPr bwMode="auto">
          <a:xfrm>
            <a:off x="5287963" y="5405438"/>
            <a:ext cx="0" cy="13001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3" name="Line 41"/>
          <p:cNvSpPr>
            <a:spLocks noChangeShapeType="1"/>
          </p:cNvSpPr>
          <p:nvPr/>
        </p:nvSpPr>
        <p:spPr bwMode="auto">
          <a:xfrm>
            <a:off x="3030538" y="5418138"/>
            <a:ext cx="0" cy="127158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4" name="Rectangle 42"/>
          <p:cNvSpPr>
            <a:spLocks noChangeArrowheads="1"/>
          </p:cNvSpPr>
          <p:nvPr/>
        </p:nvSpPr>
        <p:spPr bwMode="auto">
          <a:xfrm>
            <a:off x="2413000" y="5397500"/>
            <a:ext cx="4897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1600200" algn="ctr"/>
                <a:tab pos="2349500" algn="ctr"/>
                <a:tab pos="3200400" algn="ctr"/>
                <a:tab pos="4229100" algn="ctr"/>
                <a:tab pos="66294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Date	Item	P.R. 	Debit	Credit	Balance</a:t>
            </a:r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>
            <a:off x="3716338" y="5418138"/>
            <a:ext cx="0" cy="127158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6" name="Line 44"/>
          <p:cNvSpPr>
            <a:spLocks noChangeShapeType="1"/>
          </p:cNvSpPr>
          <p:nvPr/>
        </p:nvSpPr>
        <p:spPr bwMode="auto">
          <a:xfrm>
            <a:off x="4386263" y="5405438"/>
            <a:ext cx="0" cy="13001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7" name="Line 45"/>
          <p:cNvSpPr>
            <a:spLocks noChangeShapeType="1"/>
          </p:cNvSpPr>
          <p:nvPr/>
        </p:nvSpPr>
        <p:spPr bwMode="auto">
          <a:xfrm>
            <a:off x="6189663" y="5405438"/>
            <a:ext cx="0" cy="13001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8" name="Rectangle 46"/>
          <p:cNvSpPr>
            <a:spLocks noChangeArrowheads="1"/>
          </p:cNvSpPr>
          <p:nvPr/>
        </p:nvSpPr>
        <p:spPr bwMode="auto">
          <a:xfrm>
            <a:off x="2138363" y="5641975"/>
            <a:ext cx="51006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742950" algn="r"/>
                <a:tab pos="971550" algn="l"/>
                <a:tab pos="1828800" algn="ctr"/>
                <a:tab pos="2857500" algn="dec"/>
                <a:tab pos="3543300" algn="dec"/>
                <a:tab pos="4800600" algn="r"/>
              </a:tabLst>
            </a:pPr>
            <a:r>
              <a:rPr lang="en-US" sz="2000" b="1">
                <a:latin typeface="Times New Roman" pitchFamily="18" charset="0"/>
              </a:rPr>
              <a:t>Mar. 1		Bal				1,230</a:t>
            </a:r>
          </a:p>
        </p:txBody>
      </p:sp>
      <p:sp>
        <p:nvSpPr>
          <p:cNvPr id="223279" name="Freeform 47"/>
          <p:cNvSpPr>
            <a:spLocks/>
          </p:cNvSpPr>
          <p:nvPr/>
        </p:nvSpPr>
        <p:spPr bwMode="auto">
          <a:xfrm>
            <a:off x="3962400" y="5740400"/>
            <a:ext cx="195263" cy="211138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80" name="Text Box 48"/>
          <p:cNvSpPr txBox="1">
            <a:spLocks noChangeArrowheads="1"/>
          </p:cNvSpPr>
          <p:nvPr/>
        </p:nvSpPr>
        <p:spPr bwMode="auto">
          <a:xfrm>
            <a:off x="5181600" y="59277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6,230</a:t>
            </a:r>
          </a:p>
        </p:txBody>
      </p:sp>
      <p:sp>
        <p:nvSpPr>
          <p:cNvPr id="223281" name="Text Box 49"/>
          <p:cNvSpPr txBox="1">
            <a:spLocks noChangeArrowheads="1"/>
          </p:cNvSpPr>
          <p:nvPr/>
        </p:nvSpPr>
        <p:spPr bwMode="auto">
          <a:xfrm>
            <a:off x="6172200" y="59277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7,460</a:t>
            </a:r>
          </a:p>
        </p:txBody>
      </p:sp>
      <p:sp>
        <p:nvSpPr>
          <p:cNvPr id="223282" name="Text Box 50"/>
          <p:cNvSpPr txBox="1">
            <a:spLocks noChangeArrowheads="1"/>
          </p:cNvSpPr>
          <p:nvPr/>
        </p:nvSpPr>
        <p:spPr bwMode="auto">
          <a:xfrm>
            <a:off x="2286000" y="59277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31</a:t>
            </a:r>
          </a:p>
        </p:txBody>
      </p:sp>
      <p:sp>
        <p:nvSpPr>
          <p:cNvPr id="223283" name="Text Box 51"/>
          <p:cNvSpPr txBox="1">
            <a:spLocks noChangeArrowheads="1"/>
          </p:cNvSpPr>
          <p:nvPr/>
        </p:nvSpPr>
        <p:spPr bwMode="auto">
          <a:xfrm>
            <a:off x="3429000" y="59277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P11</a:t>
            </a:r>
          </a:p>
        </p:txBody>
      </p:sp>
      <p:sp>
        <p:nvSpPr>
          <p:cNvPr id="223284" name="Line 52"/>
          <p:cNvSpPr>
            <a:spLocks noChangeShapeType="1"/>
          </p:cNvSpPr>
          <p:nvPr/>
        </p:nvSpPr>
        <p:spPr bwMode="auto">
          <a:xfrm>
            <a:off x="2057400" y="54102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85" name="Line 53"/>
          <p:cNvSpPr>
            <a:spLocks noChangeShapeType="1"/>
          </p:cNvSpPr>
          <p:nvPr/>
        </p:nvSpPr>
        <p:spPr bwMode="auto">
          <a:xfrm>
            <a:off x="4572000" y="3810000"/>
            <a:ext cx="914400" cy="2209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3305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80" grpId="0" autoUpdateAnimBg="0"/>
      <p:bldP spid="223281" grpId="0" autoUpdateAnimBg="0"/>
      <p:bldP spid="223282" grpId="0" autoUpdateAnimBg="0"/>
      <p:bldP spid="223283" grpId="0" autoUpdateAnimBg="0"/>
      <p:bldP spid="22328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76200" y="381000"/>
            <a:ext cx="9067800" cy="4038600"/>
            <a:chOff x="48" y="864"/>
            <a:chExt cx="5712" cy="2544"/>
          </a:xfrm>
        </p:grpSpPr>
        <p:sp>
          <p:nvSpPr>
            <p:cNvPr id="224259" name="Rectangle 3"/>
            <p:cNvSpPr>
              <a:spLocks noChangeArrowheads="1"/>
            </p:cNvSpPr>
            <p:nvPr/>
          </p:nvSpPr>
          <p:spPr bwMode="auto">
            <a:xfrm>
              <a:off x="96" y="1174"/>
              <a:ext cx="5568" cy="223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0" name="Rectangle 4"/>
            <p:cNvSpPr>
              <a:spLocks noChangeArrowheads="1"/>
            </p:cNvSpPr>
            <p:nvPr/>
          </p:nvSpPr>
          <p:spPr bwMode="auto">
            <a:xfrm>
              <a:off x="96" y="864"/>
              <a:ext cx="5568" cy="30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1" name="Rectangle 5"/>
            <p:cNvSpPr>
              <a:spLocks noChangeArrowheads="1"/>
            </p:cNvSpPr>
            <p:nvPr/>
          </p:nvSpPr>
          <p:spPr bwMode="auto">
            <a:xfrm>
              <a:off x="1803" y="946"/>
              <a:ext cx="218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PURCHASES JOURNAL</a:t>
              </a:r>
            </a:p>
          </p:txBody>
        </p:sp>
        <p:sp>
          <p:nvSpPr>
            <p:cNvPr id="224262" name="Line 6"/>
            <p:cNvSpPr>
              <a:spLocks noChangeShapeType="1"/>
            </p:cNvSpPr>
            <p:nvPr/>
          </p:nvSpPr>
          <p:spPr bwMode="auto">
            <a:xfrm>
              <a:off x="96" y="1722"/>
              <a:ext cx="556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3" name="Line 7"/>
            <p:cNvSpPr>
              <a:spLocks noChangeShapeType="1"/>
            </p:cNvSpPr>
            <p:nvPr/>
          </p:nvSpPr>
          <p:spPr bwMode="auto">
            <a:xfrm flipH="1">
              <a:off x="2400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4" name="Rectangle 8"/>
            <p:cNvSpPr>
              <a:spLocks noChangeArrowheads="1"/>
            </p:cNvSpPr>
            <p:nvPr/>
          </p:nvSpPr>
          <p:spPr bwMode="auto">
            <a:xfrm>
              <a:off x="145" y="1138"/>
              <a:ext cx="5519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			Accts.		Other</a:t>
              </a:r>
            </a:p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		Post	Payable	Supplies	Accounts	Post</a:t>
              </a:r>
            </a:p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Dr.	Dr.	Ref.	Amount</a:t>
              </a: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4935" y="942"/>
              <a:ext cx="64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Page 11</a:t>
              </a:r>
            </a:p>
          </p:txBody>
        </p:sp>
        <p:sp>
          <p:nvSpPr>
            <p:cNvPr id="224266" name="Line 10"/>
            <p:cNvSpPr>
              <a:spLocks noChangeShapeType="1"/>
            </p:cNvSpPr>
            <p:nvPr/>
          </p:nvSpPr>
          <p:spPr bwMode="auto">
            <a:xfrm>
              <a:off x="672" y="1182"/>
              <a:ext cx="0" cy="222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7" name="Line 11"/>
            <p:cNvSpPr>
              <a:spLocks noChangeShapeType="1"/>
            </p:cNvSpPr>
            <p:nvPr/>
          </p:nvSpPr>
          <p:spPr bwMode="auto">
            <a:xfrm>
              <a:off x="2064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8" name="Line 12"/>
            <p:cNvSpPr>
              <a:spLocks noChangeShapeType="1"/>
            </p:cNvSpPr>
            <p:nvPr/>
          </p:nvSpPr>
          <p:spPr bwMode="auto">
            <a:xfrm>
              <a:off x="3744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69" name="Line 13"/>
            <p:cNvSpPr>
              <a:spLocks noChangeShapeType="1"/>
            </p:cNvSpPr>
            <p:nvPr/>
          </p:nvSpPr>
          <p:spPr bwMode="auto">
            <a:xfrm flipH="1">
              <a:off x="3120" y="1200"/>
              <a:ext cx="0" cy="2208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0" name="Line 14"/>
            <p:cNvSpPr>
              <a:spLocks noChangeShapeType="1"/>
            </p:cNvSpPr>
            <p:nvPr/>
          </p:nvSpPr>
          <p:spPr bwMode="auto">
            <a:xfrm flipH="1">
              <a:off x="4944" y="1174"/>
              <a:ext cx="5" cy="223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>
              <a:off x="4560" y="1194"/>
              <a:ext cx="0" cy="221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4272" name="Group 16"/>
            <p:cNvGrpSpPr>
              <a:grpSpLocks/>
            </p:cNvGrpSpPr>
            <p:nvPr/>
          </p:nvGrpSpPr>
          <p:grpSpPr bwMode="auto">
            <a:xfrm>
              <a:off x="48" y="1720"/>
              <a:ext cx="4032" cy="346"/>
              <a:chOff x="48" y="1862"/>
              <a:chExt cx="4032" cy="346"/>
            </a:xfrm>
          </p:grpSpPr>
          <p:sp>
            <p:nvSpPr>
              <p:cNvPr id="224273" name="Rectangle 17"/>
              <p:cNvSpPr>
                <a:spLocks noChangeArrowheads="1"/>
              </p:cNvSpPr>
              <p:nvPr/>
            </p:nvSpPr>
            <p:spPr bwMode="auto">
              <a:xfrm>
                <a:off x="96" y="1960"/>
                <a:ext cx="398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800100" algn="r"/>
                    <a:tab pos="914400" algn="l"/>
                    <a:tab pos="4457700" algn="r"/>
                    <a:tab pos="5600700" algn="r"/>
                    <a:tab pos="6400800" algn="ctr"/>
                    <a:tab pos="8178800" algn="dec"/>
                  </a:tabLst>
                </a:pPr>
                <a:r>
                  <a:rPr lang="en-US" sz="2000" b="1">
                    <a:latin typeface="Times New Roman" pitchFamily="18" charset="0"/>
                  </a:rPr>
                  <a:t>	Mar.  3	Howard Supplies	600	600  </a:t>
                </a:r>
              </a:p>
            </p:txBody>
          </p:sp>
          <p:sp>
            <p:nvSpPr>
              <p:cNvPr id="224274" name="Text Box 18"/>
              <p:cNvSpPr txBox="1">
                <a:spLocks noChangeArrowheads="1"/>
              </p:cNvSpPr>
              <p:nvPr/>
            </p:nvSpPr>
            <p:spPr bwMode="auto">
              <a:xfrm>
                <a:off x="48" y="1862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18" charset="0"/>
                  </a:rPr>
                  <a:t>2003</a:t>
                </a:r>
                <a:endParaRPr lang="en-US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24275" name="Group 19"/>
            <p:cNvGrpSpPr>
              <a:grpSpLocks/>
            </p:cNvGrpSpPr>
            <p:nvPr/>
          </p:nvGrpSpPr>
          <p:grpSpPr bwMode="auto">
            <a:xfrm>
              <a:off x="288" y="1874"/>
              <a:ext cx="5472" cy="1198"/>
              <a:chOff x="288" y="1874"/>
              <a:chExt cx="5472" cy="1198"/>
            </a:xfrm>
          </p:grpSpPr>
          <p:sp>
            <p:nvSpPr>
              <p:cNvPr id="224276" name="Text Box 20"/>
              <p:cNvSpPr txBox="1">
                <a:spLocks noChangeArrowheads="1"/>
              </p:cNvSpPr>
              <p:nvPr/>
            </p:nvSpPr>
            <p:spPr bwMode="auto">
              <a:xfrm>
                <a:off x="432" y="2018"/>
                <a:ext cx="532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	7	Donnelly Supplies	420	420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	12</a:t>
                </a:r>
                <a:r>
                  <a:rPr lang="en-US" sz="2000">
                    <a:latin typeface="Times New Roman" pitchFamily="18" charset="0"/>
                  </a:rPr>
                  <a:t>	</a:t>
                </a:r>
                <a:r>
                  <a:rPr lang="en-US" sz="2000" b="1">
                    <a:latin typeface="Times New Roman" pitchFamily="18" charset="0"/>
                  </a:rPr>
                  <a:t>Jewett Bus. Sys.	2,800		Off. Equip.	2,800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24277" name="Freeform 21"/>
              <p:cNvSpPr>
                <a:spLocks/>
              </p:cNvSpPr>
              <p:nvPr/>
            </p:nvSpPr>
            <p:spPr bwMode="auto">
              <a:xfrm>
                <a:off x="2160" y="1874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8" name="Freeform 22"/>
              <p:cNvSpPr>
                <a:spLocks/>
              </p:cNvSpPr>
              <p:nvPr/>
            </p:nvSpPr>
            <p:spPr bwMode="auto">
              <a:xfrm>
                <a:off x="2160" y="2072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9" name="Freeform 23"/>
              <p:cNvSpPr>
                <a:spLocks/>
              </p:cNvSpPr>
              <p:nvPr/>
            </p:nvSpPr>
            <p:spPr bwMode="auto">
              <a:xfrm>
                <a:off x="2160" y="2256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4280" name="Group 24"/>
              <p:cNvGrpSpPr>
                <a:grpSpLocks/>
              </p:cNvGrpSpPr>
              <p:nvPr/>
            </p:nvGrpSpPr>
            <p:grpSpPr bwMode="auto">
              <a:xfrm>
                <a:off x="432" y="2419"/>
                <a:ext cx="4512" cy="461"/>
                <a:chOff x="432" y="2419"/>
                <a:chExt cx="4512" cy="461"/>
              </a:xfrm>
            </p:grpSpPr>
            <p:sp>
              <p:nvSpPr>
                <p:cNvPr id="2242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2" y="2419"/>
                  <a:ext cx="4512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latin typeface="Times New Roman" pitchFamily="18" charset="0"/>
                    </a:rPr>
                    <a:t>	19	Donnelly Supplies	1,450	1,450</a:t>
                  </a:r>
                </a:p>
                <a:p>
                  <a:pPr eaLnBrk="0" hangingPunct="0">
                    <a:spcBef>
                      <a:spcPct val="10000"/>
                    </a:spcBef>
                  </a:pPr>
                  <a:r>
                    <a:rPr lang="en-US" sz="2000" b="1">
                      <a:latin typeface="Times New Roman" pitchFamily="18" charset="0"/>
                    </a:rPr>
                    <a:t>	27	Howard Supplies	960	960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224282" name="Freeform 26"/>
                <p:cNvSpPr>
                  <a:spLocks/>
                </p:cNvSpPr>
                <p:nvPr/>
              </p:nvSpPr>
              <p:spPr bwMode="auto">
                <a:xfrm>
                  <a:off x="2160" y="2456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83" name="Freeform 27"/>
                <p:cNvSpPr>
                  <a:spLocks/>
                </p:cNvSpPr>
                <p:nvPr/>
              </p:nvSpPr>
              <p:spPr bwMode="auto">
                <a:xfrm>
                  <a:off x="2160" y="2648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284" name="Group 28"/>
              <p:cNvGrpSpPr>
                <a:grpSpLocks/>
              </p:cNvGrpSpPr>
              <p:nvPr/>
            </p:nvGrpSpPr>
            <p:grpSpPr bwMode="auto">
              <a:xfrm>
                <a:off x="2400" y="2832"/>
                <a:ext cx="3264" cy="0"/>
                <a:chOff x="2400" y="2832"/>
                <a:chExt cx="3264" cy="0"/>
              </a:xfrm>
            </p:grpSpPr>
            <p:sp>
              <p:nvSpPr>
                <p:cNvPr id="224285" name="Line 29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13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86" name="Line 30"/>
                <p:cNvSpPr>
                  <a:spLocks noChangeShapeType="1"/>
                </p:cNvSpPr>
                <p:nvPr/>
              </p:nvSpPr>
              <p:spPr bwMode="auto">
                <a:xfrm>
                  <a:off x="4944" y="283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4287" name="Text Box 31"/>
              <p:cNvSpPr txBox="1">
                <a:spLocks noChangeArrowheads="1"/>
              </p:cNvSpPr>
              <p:nvPr/>
            </p:nvSpPr>
            <p:spPr bwMode="auto">
              <a:xfrm>
                <a:off x="288" y="2822"/>
                <a:ext cx="53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FFFF"/>
                    </a:solidFill>
                    <a:latin typeface="Times New Roman" pitchFamily="18" charset="0"/>
                  </a:rPr>
                  <a:t>	</a:t>
                </a:r>
                <a:r>
                  <a:rPr lang="en-US" sz="2000" b="1">
                    <a:latin typeface="Times New Roman" pitchFamily="18" charset="0"/>
                  </a:rPr>
                  <a:t>31	6,230	3,430	2,800</a:t>
                </a:r>
                <a:endParaRPr 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288" name="Group 32"/>
              <p:cNvGrpSpPr>
                <a:grpSpLocks/>
              </p:cNvGrpSpPr>
              <p:nvPr/>
            </p:nvGrpSpPr>
            <p:grpSpPr bwMode="auto">
              <a:xfrm>
                <a:off x="2400" y="3024"/>
                <a:ext cx="3264" cy="0"/>
                <a:chOff x="2400" y="3024"/>
                <a:chExt cx="3264" cy="0"/>
              </a:xfrm>
            </p:grpSpPr>
            <p:sp>
              <p:nvSpPr>
                <p:cNvPr id="224289" name="Line 3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1344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90" name="Line 34"/>
                <p:cNvSpPr>
                  <a:spLocks noChangeShapeType="1"/>
                </p:cNvSpPr>
                <p:nvPr/>
              </p:nvSpPr>
              <p:spPr bwMode="auto">
                <a:xfrm>
                  <a:off x="4944" y="3024"/>
                  <a:ext cx="720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4291" name="Group 35"/>
          <p:cNvGrpSpPr>
            <a:grpSpLocks/>
          </p:cNvGrpSpPr>
          <p:nvPr/>
        </p:nvGrpSpPr>
        <p:grpSpPr bwMode="auto">
          <a:xfrm>
            <a:off x="2057400" y="4648200"/>
            <a:ext cx="5410200" cy="2057400"/>
            <a:chOff x="1296" y="2928"/>
            <a:chExt cx="3408" cy="1296"/>
          </a:xfrm>
        </p:grpSpPr>
        <p:sp>
          <p:nvSpPr>
            <p:cNvPr id="224292" name="Rectangle 36"/>
            <p:cNvSpPr>
              <a:spLocks noChangeArrowheads="1"/>
            </p:cNvSpPr>
            <p:nvPr/>
          </p:nvSpPr>
          <p:spPr bwMode="auto">
            <a:xfrm>
              <a:off x="1296" y="3408"/>
              <a:ext cx="3408" cy="81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712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3" name="Rectangle 37"/>
            <p:cNvSpPr>
              <a:spLocks noChangeArrowheads="1"/>
            </p:cNvSpPr>
            <p:nvPr/>
          </p:nvSpPr>
          <p:spPr bwMode="auto">
            <a:xfrm>
              <a:off x="1296" y="3202"/>
              <a:ext cx="3408" cy="2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latin typeface="Times New Roman" pitchFamily="18" charset="0"/>
                </a:rPr>
                <a:t>ACCOUNT   Accounts Payable                No. 21</a:t>
              </a:r>
            </a:p>
          </p:txBody>
        </p:sp>
        <p:sp>
          <p:nvSpPr>
            <p:cNvPr id="224294" name="Rectangle 38"/>
            <p:cNvSpPr>
              <a:spLocks noChangeArrowheads="1"/>
            </p:cNvSpPr>
            <p:nvPr/>
          </p:nvSpPr>
          <p:spPr bwMode="auto">
            <a:xfrm>
              <a:off x="1296" y="2928"/>
              <a:ext cx="3408" cy="27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000" b="1">
                  <a:solidFill>
                    <a:srgbClr val="003399"/>
                  </a:solidFill>
                  <a:latin typeface="Times New Roman" pitchFamily="18" charset="0"/>
                </a:rPr>
                <a:t>GENERAL LEDGER</a:t>
              </a:r>
              <a:endParaRPr lang="en-US" sz="2000" b="1">
                <a:latin typeface="Times New Roman" pitchFamily="18" charset="0"/>
              </a:endParaRPr>
            </a:p>
          </p:txBody>
        </p:sp>
        <p:sp>
          <p:nvSpPr>
            <p:cNvPr id="224295" name="Rectangle 39"/>
            <p:cNvSpPr>
              <a:spLocks noChangeArrowheads="1"/>
            </p:cNvSpPr>
            <p:nvPr/>
          </p:nvSpPr>
          <p:spPr bwMode="auto">
            <a:xfrm>
              <a:off x="1296" y="3405"/>
              <a:ext cx="3408" cy="80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6" name="Line 40"/>
            <p:cNvSpPr>
              <a:spLocks noChangeShapeType="1"/>
            </p:cNvSpPr>
            <p:nvPr/>
          </p:nvSpPr>
          <p:spPr bwMode="auto">
            <a:xfrm flipV="1">
              <a:off x="1296" y="3589"/>
              <a:ext cx="3392" cy="1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7" name="Line 41"/>
            <p:cNvSpPr>
              <a:spLocks noChangeShapeType="1"/>
            </p:cNvSpPr>
            <p:nvPr/>
          </p:nvSpPr>
          <p:spPr bwMode="auto">
            <a:xfrm>
              <a:off x="3331" y="3405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8" name="Line 42"/>
            <p:cNvSpPr>
              <a:spLocks noChangeShapeType="1"/>
            </p:cNvSpPr>
            <p:nvPr/>
          </p:nvSpPr>
          <p:spPr bwMode="auto">
            <a:xfrm>
              <a:off x="1909" y="3413"/>
              <a:ext cx="0" cy="80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9" name="Rectangle 43"/>
            <p:cNvSpPr>
              <a:spLocks noChangeArrowheads="1"/>
            </p:cNvSpPr>
            <p:nvPr/>
          </p:nvSpPr>
          <p:spPr bwMode="auto">
            <a:xfrm>
              <a:off x="1520" y="3400"/>
              <a:ext cx="30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914400" algn="ctr"/>
                  <a:tab pos="1600200" algn="ctr"/>
                  <a:tab pos="2349500" algn="ctr"/>
                  <a:tab pos="3200400" algn="ctr"/>
                  <a:tab pos="4229100" algn="ctr"/>
                  <a:tab pos="66294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Item	P.R. 	Debit	Credit	Balance</a:t>
              </a:r>
            </a:p>
          </p:txBody>
        </p:sp>
        <p:sp>
          <p:nvSpPr>
            <p:cNvPr id="224300" name="Line 44"/>
            <p:cNvSpPr>
              <a:spLocks noChangeShapeType="1"/>
            </p:cNvSpPr>
            <p:nvPr/>
          </p:nvSpPr>
          <p:spPr bwMode="auto">
            <a:xfrm>
              <a:off x="2341" y="3413"/>
              <a:ext cx="0" cy="801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1" name="Line 45"/>
            <p:cNvSpPr>
              <a:spLocks noChangeShapeType="1"/>
            </p:cNvSpPr>
            <p:nvPr/>
          </p:nvSpPr>
          <p:spPr bwMode="auto">
            <a:xfrm>
              <a:off x="2763" y="3405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2" name="Line 46"/>
            <p:cNvSpPr>
              <a:spLocks noChangeShapeType="1"/>
            </p:cNvSpPr>
            <p:nvPr/>
          </p:nvSpPr>
          <p:spPr bwMode="auto">
            <a:xfrm>
              <a:off x="3899" y="3405"/>
              <a:ext cx="0" cy="819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3" name="Rectangle 47"/>
            <p:cNvSpPr>
              <a:spLocks noChangeArrowheads="1"/>
            </p:cNvSpPr>
            <p:nvPr/>
          </p:nvSpPr>
          <p:spPr bwMode="auto">
            <a:xfrm>
              <a:off x="1347" y="3554"/>
              <a:ext cx="321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742950" algn="r"/>
                  <a:tab pos="971550" algn="l"/>
                  <a:tab pos="1828800" algn="ctr"/>
                  <a:tab pos="2857500" algn="dec"/>
                  <a:tab pos="3543300" algn="dec"/>
                  <a:tab pos="4800600" algn="r"/>
                </a:tabLst>
              </a:pPr>
              <a:r>
                <a:rPr lang="en-US" sz="2000" b="1">
                  <a:latin typeface="Times New Roman" pitchFamily="18" charset="0"/>
                </a:rPr>
                <a:t>Mar. 1		Bal				1,230</a:t>
              </a:r>
            </a:p>
          </p:txBody>
        </p:sp>
        <p:sp>
          <p:nvSpPr>
            <p:cNvPr id="224304" name="Freeform 48"/>
            <p:cNvSpPr>
              <a:spLocks/>
            </p:cNvSpPr>
            <p:nvPr/>
          </p:nvSpPr>
          <p:spPr bwMode="auto">
            <a:xfrm>
              <a:off x="2496" y="3616"/>
              <a:ext cx="123" cy="133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5" name="Text Box 49"/>
            <p:cNvSpPr txBox="1">
              <a:spLocks noChangeArrowheads="1"/>
            </p:cNvSpPr>
            <p:nvPr/>
          </p:nvSpPr>
          <p:spPr bwMode="auto">
            <a:xfrm>
              <a:off x="3264" y="373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6,230</a:t>
              </a:r>
            </a:p>
          </p:txBody>
        </p:sp>
        <p:sp>
          <p:nvSpPr>
            <p:cNvPr id="224306" name="Text Box 50"/>
            <p:cNvSpPr txBox="1">
              <a:spLocks noChangeArrowheads="1"/>
            </p:cNvSpPr>
            <p:nvPr/>
          </p:nvSpPr>
          <p:spPr bwMode="auto">
            <a:xfrm>
              <a:off x="3888" y="373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7,460</a:t>
              </a:r>
            </a:p>
          </p:txBody>
        </p:sp>
        <p:sp>
          <p:nvSpPr>
            <p:cNvPr id="224307" name="Text Box 51"/>
            <p:cNvSpPr txBox="1">
              <a:spLocks noChangeArrowheads="1"/>
            </p:cNvSpPr>
            <p:nvPr/>
          </p:nvSpPr>
          <p:spPr bwMode="auto">
            <a:xfrm>
              <a:off x="1440" y="373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224308" name="Text Box 52"/>
            <p:cNvSpPr txBox="1">
              <a:spLocks noChangeArrowheads="1"/>
            </p:cNvSpPr>
            <p:nvPr/>
          </p:nvSpPr>
          <p:spPr bwMode="auto">
            <a:xfrm>
              <a:off x="2160" y="3734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P11</a:t>
              </a:r>
            </a:p>
          </p:txBody>
        </p:sp>
        <p:sp>
          <p:nvSpPr>
            <p:cNvPr id="224309" name="Line 53"/>
            <p:cNvSpPr>
              <a:spLocks noChangeShapeType="1"/>
            </p:cNvSpPr>
            <p:nvPr/>
          </p:nvSpPr>
          <p:spPr bwMode="auto">
            <a:xfrm>
              <a:off x="1296" y="3408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310" name="Text Box 54"/>
          <p:cNvSpPr txBox="1">
            <a:spLocks noChangeArrowheads="1"/>
          </p:cNvSpPr>
          <p:nvPr/>
        </p:nvSpPr>
        <p:spPr bwMode="auto">
          <a:xfrm>
            <a:off x="4038600" y="37941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(21)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4311" name="Line 55"/>
          <p:cNvSpPr>
            <a:spLocks noChangeShapeType="1"/>
          </p:cNvSpPr>
          <p:nvPr/>
        </p:nvSpPr>
        <p:spPr bwMode="auto">
          <a:xfrm flipH="1" flipV="1">
            <a:off x="4724400" y="4114800"/>
            <a:ext cx="17526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13" name="AutoShape 5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0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10" grpId="0" autoUpdateAnimBg="0"/>
      <p:bldP spid="224311" grpId="0" animBg="1"/>
      <p:bldP spid="2243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3" name="Group 3"/>
          <p:cNvGrpSpPr>
            <a:grpSpLocks/>
          </p:cNvGrpSpPr>
          <p:nvPr/>
        </p:nvGrpSpPr>
        <p:grpSpPr bwMode="auto">
          <a:xfrm>
            <a:off x="76200" y="381000"/>
            <a:ext cx="9067800" cy="4038600"/>
            <a:chOff x="48" y="864"/>
            <a:chExt cx="5712" cy="2544"/>
          </a:xfrm>
        </p:grpSpPr>
        <p:sp>
          <p:nvSpPr>
            <p:cNvPr id="225284" name="Rectangle 4"/>
            <p:cNvSpPr>
              <a:spLocks noChangeArrowheads="1"/>
            </p:cNvSpPr>
            <p:nvPr/>
          </p:nvSpPr>
          <p:spPr bwMode="auto">
            <a:xfrm>
              <a:off x="96" y="1174"/>
              <a:ext cx="5568" cy="223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85" name="Rectangle 5"/>
            <p:cNvSpPr>
              <a:spLocks noChangeArrowheads="1"/>
            </p:cNvSpPr>
            <p:nvPr/>
          </p:nvSpPr>
          <p:spPr bwMode="auto">
            <a:xfrm>
              <a:off x="96" y="864"/>
              <a:ext cx="5568" cy="30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1803" y="946"/>
              <a:ext cx="218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PURCHASES JOURNAL</a:t>
              </a:r>
            </a:p>
          </p:txBody>
        </p:sp>
        <p:sp>
          <p:nvSpPr>
            <p:cNvPr id="225287" name="Line 7"/>
            <p:cNvSpPr>
              <a:spLocks noChangeShapeType="1"/>
            </p:cNvSpPr>
            <p:nvPr/>
          </p:nvSpPr>
          <p:spPr bwMode="auto">
            <a:xfrm>
              <a:off x="96" y="1722"/>
              <a:ext cx="5568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88" name="Line 8"/>
            <p:cNvSpPr>
              <a:spLocks noChangeShapeType="1"/>
            </p:cNvSpPr>
            <p:nvPr/>
          </p:nvSpPr>
          <p:spPr bwMode="auto">
            <a:xfrm flipH="1">
              <a:off x="2400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145" y="1138"/>
              <a:ext cx="5519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			Accts.		Other</a:t>
              </a:r>
            </a:p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		Post	Payable	Supplies	Accounts	Post</a:t>
              </a:r>
            </a:p>
            <a:p>
              <a:pPr eaLnBrk="0" hangingPunct="0">
                <a:tabLst>
                  <a:tab pos="1771650" algn="ctr"/>
                  <a:tab pos="3200400" algn="ctr"/>
                  <a:tab pos="4057650" algn="ctr"/>
                  <a:tab pos="5086350" algn="ctr"/>
                  <a:tab pos="6286500" algn="ctr"/>
                  <a:tab pos="7200900" algn="ctr"/>
                  <a:tab pos="8001000" algn="ctr"/>
                </a:tabLst>
              </a:pPr>
              <a:r>
                <a:rPr lang="en-US" sz="2000" b="1">
                  <a:solidFill>
                    <a:srgbClr val="BC3700"/>
                  </a:solidFill>
                  <a:latin typeface="Times New Roman" pitchFamily="18" charset="0"/>
                </a:rPr>
                <a:t>Date	Account Credited	Ref.	Cr.	Dr.	Dr.	Ref.	Amount</a:t>
              </a:r>
            </a:p>
          </p:txBody>
        </p:sp>
        <p:sp>
          <p:nvSpPr>
            <p:cNvPr id="225290" name="Rectangle 10"/>
            <p:cNvSpPr>
              <a:spLocks noChangeArrowheads="1"/>
            </p:cNvSpPr>
            <p:nvPr/>
          </p:nvSpPr>
          <p:spPr bwMode="auto">
            <a:xfrm>
              <a:off x="4935" y="942"/>
              <a:ext cx="64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Page 11</a:t>
              </a:r>
            </a:p>
          </p:txBody>
        </p:sp>
        <p:sp>
          <p:nvSpPr>
            <p:cNvPr id="225291" name="Line 11"/>
            <p:cNvSpPr>
              <a:spLocks noChangeShapeType="1"/>
            </p:cNvSpPr>
            <p:nvPr/>
          </p:nvSpPr>
          <p:spPr bwMode="auto">
            <a:xfrm>
              <a:off x="672" y="1182"/>
              <a:ext cx="0" cy="222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2" name="Line 12"/>
            <p:cNvSpPr>
              <a:spLocks noChangeShapeType="1"/>
            </p:cNvSpPr>
            <p:nvPr/>
          </p:nvSpPr>
          <p:spPr bwMode="auto">
            <a:xfrm>
              <a:off x="2064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3" name="Line 13"/>
            <p:cNvSpPr>
              <a:spLocks noChangeShapeType="1"/>
            </p:cNvSpPr>
            <p:nvPr/>
          </p:nvSpPr>
          <p:spPr bwMode="auto">
            <a:xfrm>
              <a:off x="3744" y="1152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4" name="Line 14"/>
            <p:cNvSpPr>
              <a:spLocks noChangeShapeType="1"/>
            </p:cNvSpPr>
            <p:nvPr/>
          </p:nvSpPr>
          <p:spPr bwMode="auto">
            <a:xfrm flipH="1">
              <a:off x="3120" y="1200"/>
              <a:ext cx="0" cy="2208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5" name="Line 15"/>
            <p:cNvSpPr>
              <a:spLocks noChangeShapeType="1"/>
            </p:cNvSpPr>
            <p:nvPr/>
          </p:nvSpPr>
          <p:spPr bwMode="auto">
            <a:xfrm flipH="1">
              <a:off x="4944" y="1174"/>
              <a:ext cx="5" cy="223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6" name="Line 16"/>
            <p:cNvSpPr>
              <a:spLocks noChangeShapeType="1"/>
            </p:cNvSpPr>
            <p:nvPr/>
          </p:nvSpPr>
          <p:spPr bwMode="auto">
            <a:xfrm>
              <a:off x="4560" y="1194"/>
              <a:ext cx="0" cy="221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297" name="Group 17"/>
            <p:cNvGrpSpPr>
              <a:grpSpLocks/>
            </p:cNvGrpSpPr>
            <p:nvPr/>
          </p:nvGrpSpPr>
          <p:grpSpPr bwMode="auto">
            <a:xfrm>
              <a:off x="48" y="1720"/>
              <a:ext cx="4032" cy="346"/>
              <a:chOff x="48" y="1862"/>
              <a:chExt cx="4032" cy="346"/>
            </a:xfrm>
          </p:grpSpPr>
          <p:sp>
            <p:nvSpPr>
              <p:cNvPr id="225298" name="Rectangle 18"/>
              <p:cNvSpPr>
                <a:spLocks noChangeArrowheads="1"/>
              </p:cNvSpPr>
              <p:nvPr/>
            </p:nvSpPr>
            <p:spPr bwMode="auto">
              <a:xfrm>
                <a:off x="96" y="1960"/>
                <a:ext cx="3984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800100" algn="r"/>
                    <a:tab pos="914400" algn="l"/>
                    <a:tab pos="4457700" algn="r"/>
                    <a:tab pos="5600700" algn="r"/>
                    <a:tab pos="6400800" algn="ctr"/>
                    <a:tab pos="8178800" algn="dec"/>
                  </a:tabLst>
                </a:pPr>
                <a:r>
                  <a:rPr lang="en-US" sz="2000" b="1">
                    <a:latin typeface="Times New Roman" pitchFamily="18" charset="0"/>
                  </a:rPr>
                  <a:t>	Mar.  3	Howard Supplies	600	600  </a:t>
                </a:r>
              </a:p>
            </p:txBody>
          </p:sp>
          <p:sp>
            <p:nvSpPr>
              <p:cNvPr id="225299" name="Text Box 19"/>
              <p:cNvSpPr txBox="1">
                <a:spLocks noChangeArrowheads="1"/>
              </p:cNvSpPr>
              <p:nvPr/>
            </p:nvSpPr>
            <p:spPr bwMode="auto">
              <a:xfrm>
                <a:off x="48" y="1862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>
                    <a:latin typeface="Times New Roman" pitchFamily="18" charset="0"/>
                  </a:rPr>
                  <a:t>2003</a:t>
                </a:r>
                <a:endParaRPr lang="en-US" sz="16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25300" name="Group 20"/>
            <p:cNvGrpSpPr>
              <a:grpSpLocks/>
            </p:cNvGrpSpPr>
            <p:nvPr/>
          </p:nvGrpSpPr>
          <p:grpSpPr bwMode="auto">
            <a:xfrm>
              <a:off x="288" y="1874"/>
              <a:ext cx="5472" cy="1198"/>
              <a:chOff x="288" y="1874"/>
              <a:chExt cx="5472" cy="1198"/>
            </a:xfrm>
          </p:grpSpPr>
          <p:sp>
            <p:nvSpPr>
              <p:cNvPr id="225301" name="Text Box 21"/>
              <p:cNvSpPr txBox="1">
                <a:spLocks noChangeArrowheads="1"/>
              </p:cNvSpPr>
              <p:nvPr/>
            </p:nvSpPr>
            <p:spPr bwMode="auto">
              <a:xfrm>
                <a:off x="432" y="2018"/>
                <a:ext cx="532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1143000"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11430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r"/>
                    <a:tab pos="400050" algn="l"/>
                    <a:tab pos="3943350" algn="r"/>
                    <a:tab pos="4972050" algn="r"/>
                    <a:tab pos="5200650" algn="l"/>
                    <a:tab pos="80581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	7	Donnelly Supplies	420	420</a:t>
                </a:r>
              </a:p>
              <a:p>
                <a:pPr eaLnBrk="0" hangingPunct="0"/>
                <a:r>
                  <a:rPr lang="en-US" sz="2000" b="1">
                    <a:latin typeface="Times New Roman" pitchFamily="18" charset="0"/>
                  </a:rPr>
                  <a:t>	12</a:t>
                </a:r>
                <a:r>
                  <a:rPr lang="en-US" sz="2000">
                    <a:latin typeface="Times New Roman" pitchFamily="18" charset="0"/>
                  </a:rPr>
                  <a:t>	</a:t>
                </a:r>
                <a:r>
                  <a:rPr lang="en-US" sz="2000" b="1">
                    <a:latin typeface="Times New Roman" pitchFamily="18" charset="0"/>
                  </a:rPr>
                  <a:t>Jewett Bus. Sys.	2,800		Off. Equip.	2,800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25302" name="Freeform 22"/>
              <p:cNvSpPr>
                <a:spLocks/>
              </p:cNvSpPr>
              <p:nvPr/>
            </p:nvSpPr>
            <p:spPr bwMode="auto">
              <a:xfrm>
                <a:off x="2160" y="1874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3" name="Freeform 23"/>
              <p:cNvSpPr>
                <a:spLocks/>
              </p:cNvSpPr>
              <p:nvPr/>
            </p:nvSpPr>
            <p:spPr bwMode="auto">
              <a:xfrm>
                <a:off x="2160" y="2072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4" name="Freeform 24"/>
              <p:cNvSpPr>
                <a:spLocks/>
              </p:cNvSpPr>
              <p:nvPr/>
            </p:nvSpPr>
            <p:spPr bwMode="auto">
              <a:xfrm>
                <a:off x="2160" y="2256"/>
                <a:ext cx="123" cy="136"/>
              </a:xfrm>
              <a:custGeom>
                <a:avLst/>
                <a:gdLst>
                  <a:gd name="T0" fmla="*/ 14 w 123"/>
                  <a:gd name="T1" fmla="*/ 85 h 184"/>
                  <a:gd name="T2" fmla="*/ 0 w 123"/>
                  <a:gd name="T3" fmla="*/ 135 h 184"/>
                  <a:gd name="T4" fmla="*/ 47 w 123"/>
                  <a:gd name="T5" fmla="*/ 183 h 184"/>
                  <a:gd name="T6" fmla="*/ 122 w 123"/>
                  <a:gd name="T7" fmla="*/ 21 h 184"/>
                  <a:gd name="T8" fmla="*/ 122 w 123"/>
                  <a:gd name="T9" fmla="*/ 0 h 184"/>
                  <a:gd name="T10" fmla="*/ 38 w 123"/>
                  <a:gd name="T11" fmla="*/ 136 h 184"/>
                  <a:gd name="T12" fmla="*/ 14 w 123"/>
                  <a:gd name="T13" fmla="*/ 8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84">
                    <a:moveTo>
                      <a:pt x="14" y="85"/>
                    </a:moveTo>
                    <a:lnTo>
                      <a:pt x="0" y="135"/>
                    </a:lnTo>
                    <a:lnTo>
                      <a:pt x="47" y="183"/>
                    </a:lnTo>
                    <a:lnTo>
                      <a:pt x="122" y="21"/>
                    </a:lnTo>
                    <a:lnTo>
                      <a:pt x="122" y="0"/>
                    </a:lnTo>
                    <a:lnTo>
                      <a:pt x="38" y="136"/>
                    </a:lnTo>
                    <a:lnTo>
                      <a:pt x="14" y="8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305" name="Group 25"/>
              <p:cNvGrpSpPr>
                <a:grpSpLocks/>
              </p:cNvGrpSpPr>
              <p:nvPr/>
            </p:nvGrpSpPr>
            <p:grpSpPr bwMode="auto">
              <a:xfrm>
                <a:off x="432" y="2419"/>
                <a:ext cx="4512" cy="461"/>
                <a:chOff x="432" y="2419"/>
                <a:chExt cx="4512" cy="461"/>
              </a:xfrm>
            </p:grpSpPr>
            <p:sp>
              <p:nvSpPr>
                <p:cNvPr id="2253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32" y="2419"/>
                  <a:ext cx="4512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latin typeface="Times New Roman" pitchFamily="18" charset="0"/>
                    </a:rPr>
                    <a:t>	19	Donnelly Supplies	1,450	1,450</a:t>
                  </a:r>
                </a:p>
                <a:p>
                  <a:pPr eaLnBrk="0" hangingPunct="0">
                    <a:spcBef>
                      <a:spcPct val="10000"/>
                    </a:spcBef>
                  </a:pPr>
                  <a:r>
                    <a:rPr lang="en-US" sz="2000" b="1">
                      <a:latin typeface="Times New Roman" pitchFamily="18" charset="0"/>
                    </a:rPr>
                    <a:t>	27	Howard Supplies	960	960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225307" name="Freeform 27"/>
                <p:cNvSpPr>
                  <a:spLocks/>
                </p:cNvSpPr>
                <p:nvPr/>
              </p:nvSpPr>
              <p:spPr bwMode="auto">
                <a:xfrm>
                  <a:off x="2160" y="2456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08" name="Freeform 28"/>
                <p:cNvSpPr>
                  <a:spLocks/>
                </p:cNvSpPr>
                <p:nvPr/>
              </p:nvSpPr>
              <p:spPr bwMode="auto">
                <a:xfrm>
                  <a:off x="2160" y="2648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309" name="Group 29"/>
              <p:cNvGrpSpPr>
                <a:grpSpLocks/>
              </p:cNvGrpSpPr>
              <p:nvPr/>
            </p:nvGrpSpPr>
            <p:grpSpPr bwMode="auto">
              <a:xfrm>
                <a:off x="2400" y="2832"/>
                <a:ext cx="3264" cy="0"/>
                <a:chOff x="2400" y="2832"/>
                <a:chExt cx="3264" cy="0"/>
              </a:xfrm>
            </p:grpSpPr>
            <p:sp>
              <p:nvSpPr>
                <p:cNvPr id="225310" name="Line 30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13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11" name="Line 31"/>
                <p:cNvSpPr>
                  <a:spLocks noChangeShapeType="1"/>
                </p:cNvSpPr>
                <p:nvPr/>
              </p:nvSpPr>
              <p:spPr bwMode="auto">
                <a:xfrm>
                  <a:off x="4944" y="283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312" name="Text Box 32"/>
              <p:cNvSpPr txBox="1">
                <a:spLocks noChangeArrowheads="1"/>
              </p:cNvSpPr>
              <p:nvPr/>
            </p:nvSpPr>
            <p:spPr bwMode="auto">
              <a:xfrm>
                <a:off x="288" y="2822"/>
                <a:ext cx="53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4350" algn="r"/>
                    <a:tab pos="4171950" algn="r"/>
                    <a:tab pos="5200650" algn="r"/>
                    <a:tab pos="8286750" algn="r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FFFF"/>
                    </a:solidFill>
                    <a:latin typeface="Times New Roman" pitchFamily="18" charset="0"/>
                  </a:rPr>
                  <a:t>	</a:t>
                </a:r>
                <a:r>
                  <a:rPr lang="en-US" sz="2000" b="1">
                    <a:latin typeface="Times New Roman" pitchFamily="18" charset="0"/>
                  </a:rPr>
                  <a:t>31	6,230	3,430	2,800</a:t>
                </a:r>
                <a:endParaRPr lang="en-US" sz="20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5313" name="Group 33"/>
              <p:cNvGrpSpPr>
                <a:grpSpLocks/>
              </p:cNvGrpSpPr>
              <p:nvPr/>
            </p:nvGrpSpPr>
            <p:grpSpPr bwMode="auto">
              <a:xfrm>
                <a:off x="2400" y="3024"/>
                <a:ext cx="3264" cy="0"/>
                <a:chOff x="2400" y="3024"/>
                <a:chExt cx="3264" cy="0"/>
              </a:xfrm>
            </p:grpSpPr>
            <p:sp>
              <p:nvSpPr>
                <p:cNvPr id="225314" name="Line 34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1344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15" name="Line 35"/>
                <p:cNvSpPr>
                  <a:spLocks noChangeShapeType="1"/>
                </p:cNvSpPr>
                <p:nvPr/>
              </p:nvSpPr>
              <p:spPr bwMode="auto">
                <a:xfrm>
                  <a:off x="4944" y="3024"/>
                  <a:ext cx="720" cy="0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5316" name="Text Box 36"/>
          <p:cNvSpPr txBox="1">
            <a:spLocks noChangeArrowheads="1"/>
          </p:cNvSpPr>
          <p:nvPr/>
        </p:nvSpPr>
        <p:spPr bwMode="auto">
          <a:xfrm>
            <a:off x="4038600" y="37941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(21)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5317" name="Text Box 37"/>
          <p:cNvSpPr txBox="1">
            <a:spLocks noChangeArrowheads="1"/>
          </p:cNvSpPr>
          <p:nvPr/>
        </p:nvSpPr>
        <p:spPr bwMode="auto">
          <a:xfrm>
            <a:off x="1295400" y="4953000"/>
            <a:ext cx="6553200" cy="1566863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Supplies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is posted as a total of $3,430 to general ledger account 21.  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Office Equipment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is posted individually.</a:t>
            </a:r>
            <a:endParaRPr lang="en-US" sz="32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18" name="Text Box 38"/>
          <p:cNvSpPr txBox="1">
            <a:spLocks noChangeArrowheads="1"/>
          </p:cNvSpPr>
          <p:nvPr/>
        </p:nvSpPr>
        <p:spPr bwMode="auto">
          <a:xfrm>
            <a:off x="4953000" y="37941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(14)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5319" name="Text Box 39"/>
          <p:cNvSpPr txBox="1">
            <a:spLocks noChangeArrowheads="1"/>
          </p:cNvSpPr>
          <p:nvPr/>
        </p:nvSpPr>
        <p:spPr bwMode="auto">
          <a:xfrm>
            <a:off x="7086600" y="25146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18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25320" name="AutoShape 4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6" grpId="0" autoUpdateAnimBg="0"/>
      <p:bldP spid="225318" grpId="0" autoUpdateAnimBg="0"/>
      <p:bldP spid="225319" grpId="0" autoUpdateAnimBg="0"/>
      <p:bldP spid="22532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76200" y="381000"/>
            <a:ext cx="9067800" cy="4038600"/>
            <a:chOff x="48" y="240"/>
            <a:chExt cx="5712" cy="2544"/>
          </a:xfrm>
        </p:grpSpPr>
        <p:grpSp>
          <p:nvGrpSpPr>
            <p:cNvPr id="226307" name="Group 3"/>
            <p:cNvGrpSpPr>
              <a:grpSpLocks/>
            </p:cNvGrpSpPr>
            <p:nvPr/>
          </p:nvGrpSpPr>
          <p:grpSpPr bwMode="auto">
            <a:xfrm>
              <a:off x="48" y="240"/>
              <a:ext cx="5712" cy="2544"/>
              <a:chOff x="48" y="864"/>
              <a:chExt cx="5712" cy="2544"/>
            </a:xfrm>
          </p:grpSpPr>
          <p:sp>
            <p:nvSpPr>
              <p:cNvPr id="226308" name="Rectangle 4"/>
              <p:cNvSpPr>
                <a:spLocks noChangeArrowheads="1"/>
              </p:cNvSpPr>
              <p:nvPr/>
            </p:nvSpPr>
            <p:spPr bwMode="auto">
              <a:xfrm>
                <a:off x="96" y="1174"/>
                <a:ext cx="5568" cy="2234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rgbClr val="712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9" name="Rectangle 5"/>
              <p:cNvSpPr>
                <a:spLocks noChangeArrowheads="1"/>
              </p:cNvSpPr>
              <p:nvPr/>
            </p:nvSpPr>
            <p:spPr bwMode="auto">
              <a:xfrm>
                <a:off x="96" y="864"/>
                <a:ext cx="5568" cy="302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rgbClr val="712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0" name="Rectangle 6"/>
              <p:cNvSpPr>
                <a:spLocks noChangeArrowheads="1"/>
              </p:cNvSpPr>
              <p:nvPr/>
            </p:nvSpPr>
            <p:spPr bwMode="auto">
              <a:xfrm>
                <a:off x="1803" y="946"/>
                <a:ext cx="2181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tabLst>
                    <a:tab pos="457200" algn="l"/>
                    <a:tab pos="4233863" algn="dec"/>
                    <a:tab pos="5265738" algn="dec"/>
                    <a:tab pos="6400800" algn="dec"/>
                  </a:tabLst>
                </a:pPr>
                <a:r>
                  <a:rPr lang="en-US" sz="2000" b="1">
                    <a:solidFill>
                      <a:srgbClr val="00279F"/>
                    </a:solidFill>
                    <a:latin typeface="Times New Roman" pitchFamily="18" charset="0"/>
                  </a:rPr>
                  <a:t>PURCHASES JOURNAL</a:t>
                </a:r>
              </a:p>
            </p:txBody>
          </p:sp>
          <p:sp>
            <p:nvSpPr>
              <p:cNvPr id="226311" name="Line 7"/>
              <p:cNvSpPr>
                <a:spLocks noChangeShapeType="1"/>
              </p:cNvSpPr>
              <p:nvPr/>
            </p:nvSpPr>
            <p:spPr bwMode="auto">
              <a:xfrm>
                <a:off x="96" y="1722"/>
                <a:ext cx="5568" cy="0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2" name="Line 8"/>
              <p:cNvSpPr>
                <a:spLocks noChangeShapeType="1"/>
              </p:cNvSpPr>
              <p:nvPr/>
            </p:nvSpPr>
            <p:spPr bwMode="auto">
              <a:xfrm flipH="1">
                <a:off x="2400" y="1152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3" name="Rectangle 9"/>
              <p:cNvSpPr>
                <a:spLocks noChangeArrowheads="1"/>
              </p:cNvSpPr>
              <p:nvPr/>
            </p:nvSpPr>
            <p:spPr bwMode="auto">
              <a:xfrm>
                <a:off x="145" y="1138"/>
                <a:ext cx="5519" cy="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tabLst>
                    <a:tab pos="1771650" algn="ctr"/>
                    <a:tab pos="3200400" algn="ctr"/>
                    <a:tab pos="4057650" algn="ctr"/>
                    <a:tab pos="5086350" algn="ctr"/>
                    <a:tab pos="6286500" algn="ctr"/>
                    <a:tab pos="7200900" algn="ctr"/>
                    <a:tab pos="8001000" algn="ctr"/>
                  </a:tabLst>
                </a:pPr>
                <a:r>
                  <a:rPr lang="en-US" sz="2000" b="1">
                    <a:solidFill>
                      <a:srgbClr val="BC3700"/>
                    </a:solidFill>
                    <a:latin typeface="Times New Roman" pitchFamily="18" charset="0"/>
                  </a:rPr>
                  <a:t>			Accts.		Other</a:t>
                </a:r>
              </a:p>
              <a:p>
                <a:pPr eaLnBrk="0" hangingPunct="0">
                  <a:tabLst>
                    <a:tab pos="1771650" algn="ctr"/>
                    <a:tab pos="3200400" algn="ctr"/>
                    <a:tab pos="4057650" algn="ctr"/>
                    <a:tab pos="5086350" algn="ctr"/>
                    <a:tab pos="6286500" algn="ctr"/>
                    <a:tab pos="7200900" algn="ctr"/>
                    <a:tab pos="8001000" algn="ctr"/>
                  </a:tabLst>
                </a:pPr>
                <a:r>
                  <a:rPr lang="en-US" sz="2000" b="1">
                    <a:solidFill>
                      <a:srgbClr val="BC3700"/>
                    </a:solidFill>
                    <a:latin typeface="Times New Roman" pitchFamily="18" charset="0"/>
                  </a:rPr>
                  <a:t>		Post	Payable	Supplies	Accounts	Post</a:t>
                </a:r>
              </a:p>
              <a:p>
                <a:pPr eaLnBrk="0" hangingPunct="0">
                  <a:tabLst>
                    <a:tab pos="1771650" algn="ctr"/>
                    <a:tab pos="3200400" algn="ctr"/>
                    <a:tab pos="4057650" algn="ctr"/>
                    <a:tab pos="5086350" algn="ctr"/>
                    <a:tab pos="6286500" algn="ctr"/>
                    <a:tab pos="7200900" algn="ctr"/>
                    <a:tab pos="8001000" algn="ctr"/>
                  </a:tabLst>
                </a:pPr>
                <a:r>
                  <a:rPr lang="en-US" sz="2000" b="1">
                    <a:solidFill>
                      <a:srgbClr val="BC3700"/>
                    </a:solidFill>
                    <a:latin typeface="Times New Roman" pitchFamily="18" charset="0"/>
                  </a:rPr>
                  <a:t>Date	Account Credited	Ref.	Cr.	Dr.	Dr.	Ref.	Amount</a:t>
                </a:r>
              </a:p>
            </p:txBody>
          </p:sp>
          <p:sp>
            <p:nvSpPr>
              <p:cNvPr id="226314" name="Rectangle 10"/>
              <p:cNvSpPr>
                <a:spLocks noChangeArrowheads="1"/>
              </p:cNvSpPr>
              <p:nvPr/>
            </p:nvSpPr>
            <p:spPr bwMode="auto">
              <a:xfrm>
                <a:off x="4935" y="942"/>
                <a:ext cx="643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279F"/>
                    </a:solidFill>
                    <a:latin typeface="Times New Roman" pitchFamily="18" charset="0"/>
                  </a:rPr>
                  <a:t>Page 11</a:t>
                </a:r>
              </a:p>
            </p:txBody>
          </p:sp>
          <p:sp>
            <p:nvSpPr>
              <p:cNvPr id="226315" name="Line 11"/>
              <p:cNvSpPr>
                <a:spLocks noChangeShapeType="1"/>
              </p:cNvSpPr>
              <p:nvPr/>
            </p:nvSpPr>
            <p:spPr bwMode="auto">
              <a:xfrm>
                <a:off x="672" y="1182"/>
                <a:ext cx="0" cy="2226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6" name="Line 12"/>
              <p:cNvSpPr>
                <a:spLocks noChangeShapeType="1"/>
              </p:cNvSpPr>
              <p:nvPr/>
            </p:nvSpPr>
            <p:spPr bwMode="auto">
              <a:xfrm>
                <a:off x="2064" y="1152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7" name="Line 13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0" cy="2256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8" name="Line 14"/>
              <p:cNvSpPr>
                <a:spLocks noChangeShapeType="1"/>
              </p:cNvSpPr>
              <p:nvPr/>
            </p:nvSpPr>
            <p:spPr bwMode="auto">
              <a:xfrm flipH="1">
                <a:off x="3120" y="1200"/>
                <a:ext cx="0" cy="2208"/>
              </a:xfrm>
              <a:prstGeom prst="line">
                <a:avLst/>
              </a:prstGeom>
              <a:noFill/>
              <a:ln w="38100" cmpd="dbl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9" name="Line 15"/>
              <p:cNvSpPr>
                <a:spLocks noChangeShapeType="1"/>
              </p:cNvSpPr>
              <p:nvPr/>
            </p:nvSpPr>
            <p:spPr bwMode="auto">
              <a:xfrm flipH="1">
                <a:off x="4944" y="1174"/>
                <a:ext cx="5" cy="2234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0" name="Line 16"/>
              <p:cNvSpPr>
                <a:spLocks noChangeShapeType="1"/>
              </p:cNvSpPr>
              <p:nvPr/>
            </p:nvSpPr>
            <p:spPr bwMode="auto">
              <a:xfrm>
                <a:off x="4560" y="1194"/>
                <a:ext cx="0" cy="2214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6321" name="Group 17"/>
              <p:cNvGrpSpPr>
                <a:grpSpLocks/>
              </p:cNvGrpSpPr>
              <p:nvPr/>
            </p:nvGrpSpPr>
            <p:grpSpPr bwMode="auto">
              <a:xfrm>
                <a:off x="48" y="1720"/>
                <a:ext cx="4032" cy="346"/>
                <a:chOff x="48" y="1862"/>
                <a:chExt cx="4032" cy="346"/>
              </a:xfrm>
            </p:grpSpPr>
            <p:sp>
              <p:nvSpPr>
                <p:cNvPr id="226322" name="Rectangle 18"/>
                <p:cNvSpPr>
                  <a:spLocks noChangeArrowheads="1"/>
                </p:cNvSpPr>
                <p:nvPr/>
              </p:nvSpPr>
              <p:spPr bwMode="auto">
                <a:xfrm>
                  <a:off x="96" y="1960"/>
                  <a:ext cx="3984" cy="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tabLst>
                      <a:tab pos="800100" algn="r"/>
                      <a:tab pos="914400" algn="l"/>
                      <a:tab pos="4457700" algn="r"/>
                      <a:tab pos="5600700" algn="r"/>
                      <a:tab pos="6400800" algn="ctr"/>
                      <a:tab pos="8178800" algn="dec"/>
                    </a:tabLst>
                  </a:pPr>
                  <a:r>
                    <a:rPr lang="en-US" sz="2000" b="1">
                      <a:latin typeface="Times New Roman" pitchFamily="18" charset="0"/>
                    </a:rPr>
                    <a:t>	Mar.  3	Howard Supplies	600	600  </a:t>
                  </a:r>
                </a:p>
              </p:txBody>
            </p:sp>
            <p:sp>
              <p:nvSpPr>
                <p:cNvPr id="2263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" y="1862"/>
                  <a:ext cx="5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600">
                      <a:latin typeface="Times New Roman" pitchFamily="18" charset="0"/>
                    </a:rPr>
                    <a:t>2006</a:t>
                  </a:r>
                  <a:endParaRPr lang="en-US" sz="16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26324" name="Group 20"/>
              <p:cNvGrpSpPr>
                <a:grpSpLocks/>
              </p:cNvGrpSpPr>
              <p:nvPr/>
            </p:nvGrpSpPr>
            <p:grpSpPr bwMode="auto">
              <a:xfrm>
                <a:off x="288" y="1874"/>
                <a:ext cx="5472" cy="1198"/>
                <a:chOff x="288" y="1874"/>
                <a:chExt cx="5472" cy="1198"/>
              </a:xfrm>
            </p:grpSpPr>
            <p:sp>
              <p:nvSpPr>
                <p:cNvPr id="2263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32" y="2018"/>
                  <a:ext cx="532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defTabSz="1143000"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defTabSz="11430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285750" algn="r"/>
                      <a:tab pos="400050" algn="l"/>
                      <a:tab pos="3943350" algn="r"/>
                      <a:tab pos="4972050" algn="r"/>
                      <a:tab pos="5200650" algn="l"/>
                      <a:tab pos="80581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r>
                    <a:rPr lang="en-US" sz="2000" b="1">
                      <a:latin typeface="Times New Roman" pitchFamily="18" charset="0"/>
                    </a:rPr>
                    <a:t>	7	Donnelly Supplies	420	420</a:t>
                  </a:r>
                </a:p>
                <a:p>
                  <a:pPr eaLnBrk="0" hangingPunct="0"/>
                  <a:r>
                    <a:rPr lang="en-US" sz="2000" b="1">
                      <a:latin typeface="Times New Roman" pitchFamily="18" charset="0"/>
                    </a:rPr>
                    <a:t>	12</a:t>
                  </a:r>
                  <a:r>
                    <a:rPr lang="en-US" sz="2000">
                      <a:latin typeface="Times New Roman" pitchFamily="18" charset="0"/>
                    </a:rPr>
                    <a:t>	</a:t>
                  </a:r>
                  <a:r>
                    <a:rPr lang="en-US" sz="2000" b="1">
                      <a:latin typeface="Times New Roman" pitchFamily="18" charset="0"/>
                    </a:rPr>
                    <a:t>Jewett Bus. Sys.	2,800		Off. Equip.	2,800</a:t>
                  </a:r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226326" name="Freeform 22"/>
                <p:cNvSpPr>
                  <a:spLocks/>
                </p:cNvSpPr>
                <p:nvPr/>
              </p:nvSpPr>
              <p:spPr bwMode="auto">
                <a:xfrm>
                  <a:off x="2160" y="1874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27" name="Freeform 23"/>
                <p:cNvSpPr>
                  <a:spLocks/>
                </p:cNvSpPr>
                <p:nvPr/>
              </p:nvSpPr>
              <p:spPr bwMode="auto">
                <a:xfrm>
                  <a:off x="2160" y="2072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28" name="Freeform 24"/>
                <p:cNvSpPr>
                  <a:spLocks/>
                </p:cNvSpPr>
                <p:nvPr/>
              </p:nvSpPr>
              <p:spPr bwMode="auto">
                <a:xfrm>
                  <a:off x="2160" y="2256"/>
                  <a:ext cx="123" cy="136"/>
                </a:xfrm>
                <a:custGeom>
                  <a:avLst/>
                  <a:gdLst>
                    <a:gd name="T0" fmla="*/ 14 w 123"/>
                    <a:gd name="T1" fmla="*/ 85 h 184"/>
                    <a:gd name="T2" fmla="*/ 0 w 123"/>
                    <a:gd name="T3" fmla="*/ 135 h 184"/>
                    <a:gd name="T4" fmla="*/ 47 w 123"/>
                    <a:gd name="T5" fmla="*/ 183 h 184"/>
                    <a:gd name="T6" fmla="*/ 122 w 123"/>
                    <a:gd name="T7" fmla="*/ 21 h 184"/>
                    <a:gd name="T8" fmla="*/ 122 w 123"/>
                    <a:gd name="T9" fmla="*/ 0 h 184"/>
                    <a:gd name="T10" fmla="*/ 38 w 123"/>
                    <a:gd name="T11" fmla="*/ 136 h 184"/>
                    <a:gd name="T12" fmla="*/ 14 w 123"/>
                    <a:gd name="T13" fmla="*/ 85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184">
                      <a:moveTo>
                        <a:pt x="14" y="85"/>
                      </a:moveTo>
                      <a:lnTo>
                        <a:pt x="0" y="135"/>
                      </a:lnTo>
                      <a:lnTo>
                        <a:pt x="47" y="183"/>
                      </a:lnTo>
                      <a:lnTo>
                        <a:pt x="122" y="21"/>
                      </a:lnTo>
                      <a:lnTo>
                        <a:pt x="122" y="0"/>
                      </a:lnTo>
                      <a:lnTo>
                        <a:pt x="38" y="136"/>
                      </a:lnTo>
                      <a:lnTo>
                        <a:pt x="14" y="85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6329" name="Group 25"/>
                <p:cNvGrpSpPr>
                  <a:grpSpLocks/>
                </p:cNvGrpSpPr>
                <p:nvPr/>
              </p:nvGrpSpPr>
              <p:grpSpPr bwMode="auto">
                <a:xfrm>
                  <a:off x="432" y="2419"/>
                  <a:ext cx="4512" cy="461"/>
                  <a:chOff x="432" y="2419"/>
                  <a:chExt cx="4512" cy="461"/>
                </a:xfrm>
              </p:grpSpPr>
              <p:sp>
                <p:nvSpPr>
                  <p:cNvPr id="22633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2419"/>
                    <a:ext cx="4512" cy="4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1143000"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defTabSz="1143000"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defTabSz="1143000"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defTabSz="1143000"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defTabSz="1143000"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defTabSz="1143000"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defTabSz="1143000"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defTabSz="1143000"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defTabSz="1143000" fontAlgn="base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85750" algn="r"/>
                        <a:tab pos="400050" algn="l"/>
                        <a:tab pos="3943350" algn="r"/>
                        <a:tab pos="4972050" algn="r"/>
                        <a:tab pos="5200650" algn="l"/>
                        <a:tab pos="8058150" algn="r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000" b="1">
                        <a:latin typeface="Times New Roman" pitchFamily="18" charset="0"/>
                      </a:rPr>
                      <a:t>	19	Donnelly Supplies	1,450	1,450</a:t>
                    </a:r>
                  </a:p>
                  <a:p>
                    <a:pPr eaLnBrk="0" hangingPunct="0">
                      <a:spcBef>
                        <a:spcPct val="10000"/>
                      </a:spcBef>
                    </a:pPr>
                    <a:r>
                      <a:rPr lang="en-US" sz="2000" b="1">
                        <a:latin typeface="Times New Roman" pitchFamily="18" charset="0"/>
                      </a:rPr>
                      <a:t>	27	Howard Supplies	960	960</a:t>
                    </a:r>
                    <a:endParaRPr lang="en-US" sz="2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6331" name="Freeform 27"/>
                  <p:cNvSpPr>
                    <a:spLocks/>
                  </p:cNvSpPr>
                  <p:nvPr/>
                </p:nvSpPr>
                <p:spPr bwMode="auto">
                  <a:xfrm>
                    <a:off x="2160" y="2456"/>
                    <a:ext cx="123" cy="136"/>
                  </a:xfrm>
                  <a:custGeom>
                    <a:avLst/>
                    <a:gdLst>
                      <a:gd name="T0" fmla="*/ 14 w 123"/>
                      <a:gd name="T1" fmla="*/ 85 h 184"/>
                      <a:gd name="T2" fmla="*/ 0 w 123"/>
                      <a:gd name="T3" fmla="*/ 135 h 184"/>
                      <a:gd name="T4" fmla="*/ 47 w 123"/>
                      <a:gd name="T5" fmla="*/ 183 h 184"/>
                      <a:gd name="T6" fmla="*/ 122 w 123"/>
                      <a:gd name="T7" fmla="*/ 21 h 184"/>
                      <a:gd name="T8" fmla="*/ 122 w 123"/>
                      <a:gd name="T9" fmla="*/ 0 h 184"/>
                      <a:gd name="T10" fmla="*/ 38 w 123"/>
                      <a:gd name="T11" fmla="*/ 136 h 184"/>
                      <a:gd name="T12" fmla="*/ 14 w 123"/>
                      <a:gd name="T13" fmla="*/ 85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3" h="184">
                        <a:moveTo>
                          <a:pt x="14" y="85"/>
                        </a:moveTo>
                        <a:lnTo>
                          <a:pt x="0" y="135"/>
                        </a:lnTo>
                        <a:lnTo>
                          <a:pt x="47" y="183"/>
                        </a:lnTo>
                        <a:lnTo>
                          <a:pt x="122" y="21"/>
                        </a:lnTo>
                        <a:lnTo>
                          <a:pt x="122" y="0"/>
                        </a:lnTo>
                        <a:lnTo>
                          <a:pt x="38" y="136"/>
                        </a:lnTo>
                        <a:lnTo>
                          <a:pt x="14" y="85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332" name="Freeform 28"/>
                  <p:cNvSpPr>
                    <a:spLocks/>
                  </p:cNvSpPr>
                  <p:nvPr/>
                </p:nvSpPr>
                <p:spPr bwMode="auto">
                  <a:xfrm>
                    <a:off x="2160" y="2648"/>
                    <a:ext cx="123" cy="136"/>
                  </a:xfrm>
                  <a:custGeom>
                    <a:avLst/>
                    <a:gdLst>
                      <a:gd name="T0" fmla="*/ 14 w 123"/>
                      <a:gd name="T1" fmla="*/ 85 h 184"/>
                      <a:gd name="T2" fmla="*/ 0 w 123"/>
                      <a:gd name="T3" fmla="*/ 135 h 184"/>
                      <a:gd name="T4" fmla="*/ 47 w 123"/>
                      <a:gd name="T5" fmla="*/ 183 h 184"/>
                      <a:gd name="T6" fmla="*/ 122 w 123"/>
                      <a:gd name="T7" fmla="*/ 21 h 184"/>
                      <a:gd name="T8" fmla="*/ 122 w 123"/>
                      <a:gd name="T9" fmla="*/ 0 h 184"/>
                      <a:gd name="T10" fmla="*/ 38 w 123"/>
                      <a:gd name="T11" fmla="*/ 136 h 184"/>
                      <a:gd name="T12" fmla="*/ 14 w 123"/>
                      <a:gd name="T13" fmla="*/ 85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3" h="184">
                        <a:moveTo>
                          <a:pt x="14" y="85"/>
                        </a:moveTo>
                        <a:lnTo>
                          <a:pt x="0" y="135"/>
                        </a:lnTo>
                        <a:lnTo>
                          <a:pt x="47" y="183"/>
                        </a:lnTo>
                        <a:lnTo>
                          <a:pt x="122" y="21"/>
                        </a:lnTo>
                        <a:lnTo>
                          <a:pt x="122" y="0"/>
                        </a:lnTo>
                        <a:lnTo>
                          <a:pt x="38" y="136"/>
                        </a:lnTo>
                        <a:lnTo>
                          <a:pt x="14" y="85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33" name="Group 29"/>
                <p:cNvGrpSpPr>
                  <a:grpSpLocks/>
                </p:cNvGrpSpPr>
                <p:nvPr/>
              </p:nvGrpSpPr>
              <p:grpSpPr bwMode="auto">
                <a:xfrm>
                  <a:off x="2400" y="2832"/>
                  <a:ext cx="3264" cy="0"/>
                  <a:chOff x="2400" y="2832"/>
                  <a:chExt cx="3264" cy="0"/>
                </a:xfrm>
              </p:grpSpPr>
              <p:sp>
                <p:nvSpPr>
                  <p:cNvPr id="22633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2832"/>
                    <a:ext cx="134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2832"/>
                    <a:ext cx="72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3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88" y="2822"/>
                  <a:ext cx="53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4350" algn="r"/>
                      <a:tab pos="4171950" algn="r"/>
                      <a:tab pos="5200650" algn="r"/>
                      <a:tab pos="8286750" algn="r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FFFFFF"/>
                      </a:solidFill>
                      <a:latin typeface="Times New Roman" pitchFamily="18" charset="0"/>
                    </a:rPr>
                    <a:t>	</a:t>
                  </a:r>
                  <a:r>
                    <a:rPr lang="en-US" sz="2000" b="1">
                      <a:latin typeface="Times New Roman" pitchFamily="18" charset="0"/>
                    </a:rPr>
                    <a:t>31	6,230	3,430	2,800</a:t>
                  </a:r>
                  <a:endParaRPr lang="en-US" sz="2000" b="1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226337" name="Group 33"/>
                <p:cNvGrpSpPr>
                  <a:grpSpLocks/>
                </p:cNvGrpSpPr>
                <p:nvPr/>
              </p:nvGrpSpPr>
              <p:grpSpPr bwMode="auto">
                <a:xfrm>
                  <a:off x="2400" y="3024"/>
                  <a:ext cx="3264" cy="0"/>
                  <a:chOff x="2400" y="3024"/>
                  <a:chExt cx="3264" cy="0"/>
                </a:xfrm>
              </p:grpSpPr>
              <p:sp>
                <p:nvSpPr>
                  <p:cNvPr id="22633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024"/>
                    <a:ext cx="1344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3024"/>
                    <a:ext cx="720" cy="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6340" name="Text Box 36"/>
            <p:cNvSpPr txBox="1">
              <a:spLocks noChangeArrowheads="1"/>
            </p:cNvSpPr>
            <p:nvPr/>
          </p:nvSpPr>
          <p:spPr bwMode="auto">
            <a:xfrm>
              <a:off x="2544" y="239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(21)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26341" name="Text Box 37"/>
            <p:cNvSpPr txBox="1">
              <a:spLocks noChangeArrowheads="1"/>
            </p:cNvSpPr>
            <p:nvPr/>
          </p:nvSpPr>
          <p:spPr bwMode="auto">
            <a:xfrm>
              <a:off x="3120" y="239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(14)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26342" name="Text Box 38"/>
            <p:cNvSpPr txBox="1">
              <a:spLocks noChangeArrowheads="1"/>
            </p:cNvSpPr>
            <p:nvPr/>
          </p:nvSpPr>
          <p:spPr bwMode="auto">
            <a:xfrm>
              <a:off x="4464" y="158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18</a:t>
              </a:r>
              <a:endParaRPr lang="en-US" sz="2000">
                <a:latin typeface="Times New Roman" pitchFamily="18" charset="0"/>
              </a:endParaRPr>
            </a:p>
          </p:txBody>
        </p:sp>
      </p:grpSp>
      <p:grpSp>
        <p:nvGrpSpPr>
          <p:cNvPr id="226343" name="Group 39"/>
          <p:cNvGrpSpPr>
            <a:grpSpLocks/>
          </p:cNvGrpSpPr>
          <p:nvPr/>
        </p:nvGrpSpPr>
        <p:grpSpPr bwMode="auto">
          <a:xfrm>
            <a:off x="7924800" y="3794125"/>
            <a:ext cx="1066800" cy="396875"/>
            <a:chOff x="4992" y="2390"/>
            <a:chExt cx="672" cy="250"/>
          </a:xfrm>
        </p:grpSpPr>
        <p:sp>
          <p:nvSpPr>
            <p:cNvPr id="226344" name="Text Box 40"/>
            <p:cNvSpPr txBox="1">
              <a:spLocks noChangeArrowheads="1"/>
            </p:cNvSpPr>
            <p:nvPr/>
          </p:nvSpPr>
          <p:spPr bwMode="auto">
            <a:xfrm>
              <a:off x="4992" y="2390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(   )</a:t>
              </a:r>
            </a:p>
          </p:txBody>
        </p:sp>
        <p:sp>
          <p:nvSpPr>
            <p:cNvPr id="226345" name="Freeform 41"/>
            <p:cNvSpPr>
              <a:spLocks/>
            </p:cNvSpPr>
            <p:nvPr/>
          </p:nvSpPr>
          <p:spPr bwMode="auto">
            <a:xfrm>
              <a:off x="5280" y="2456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46" name="Text Box 42"/>
          <p:cNvSpPr txBox="1">
            <a:spLocks noChangeArrowheads="1"/>
          </p:cNvSpPr>
          <p:nvPr/>
        </p:nvSpPr>
        <p:spPr bwMode="auto">
          <a:xfrm>
            <a:off x="609600" y="4316413"/>
            <a:ext cx="7467600" cy="2541587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NetSolutions had only one entry in the “Other Accounts Dr.” column.  If there were others, they would be posted individually.  Therefore, the total is not posted.  A check mark indicates that the total was not posted.</a:t>
            </a:r>
            <a:endParaRPr lang="en-US" sz="32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6347" name="Freeform 43"/>
          <p:cNvSpPr>
            <a:spLocks/>
          </p:cNvSpPr>
          <p:nvPr/>
        </p:nvSpPr>
        <p:spPr bwMode="auto">
          <a:xfrm>
            <a:off x="8001000" y="4191000"/>
            <a:ext cx="457200" cy="990600"/>
          </a:xfrm>
          <a:custGeom>
            <a:avLst/>
            <a:gdLst>
              <a:gd name="T0" fmla="*/ 0 w 240"/>
              <a:gd name="T1" fmla="*/ 528 h 528"/>
              <a:gd name="T2" fmla="*/ 240 w 240"/>
              <a:gd name="T3" fmla="*/ 528 h 528"/>
              <a:gd name="T4" fmla="*/ 240 w 240"/>
              <a:gd name="T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528">
                <a:moveTo>
                  <a:pt x="0" y="528"/>
                </a:moveTo>
                <a:lnTo>
                  <a:pt x="240" y="528"/>
                </a:lnTo>
                <a:lnTo>
                  <a:pt x="240" y="0"/>
                </a:ln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49" name="AutoShape 4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47" grpId="0" animBg="1"/>
      <p:bldP spid="22634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6553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3300"/>
                </a:solidFill>
                <a:latin typeface="Times New Roman" pitchFamily="18" charset="0"/>
              </a:rPr>
              <a:t>The Cash Payments Journal</a:t>
            </a: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3079750" y="2768600"/>
            <a:ext cx="2954338" cy="3413125"/>
            <a:chOff x="1940" y="1744"/>
            <a:chExt cx="1861" cy="2150"/>
          </a:xfrm>
        </p:grpSpPr>
        <p:sp>
          <p:nvSpPr>
            <p:cNvPr id="227333" name="Freeform 5"/>
            <p:cNvSpPr>
              <a:spLocks/>
            </p:cNvSpPr>
            <p:nvPr/>
          </p:nvSpPr>
          <p:spPr bwMode="auto">
            <a:xfrm>
              <a:off x="1942" y="2606"/>
              <a:ext cx="808" cy="858"/>
            </a:xfrm>
            <a:custGeom>
              <a:avLst/>
              <a:gdLst>
                <a:gd name="T0" fmla="*/ 954 w 1616"/>
                <a:gd name="T1" fmla="*/ 0 h 1717"/>
                <a:gd name="T2" fmla="*/ 410 w 1616"/>
                <a:gd name="T3" fmla="*/ 173 h 1717"/>
                <a:gd name="T4" fmla="*/ 338 w 1616"/>
                <a:gd name="T5" fmla="*/ 173 h 1717"/>
                <a:gd name="T6" fmla="*/ 4 w 1616"/>
                <a:gd name="T7" fmla="*/ 464 h 1717"/>
                <a:gd name="T8" fmla="*/ 0 w 1616"/>
                <a:gd name="T9" fmla="*/ 496 h 1717"/>
                <a:gd name="T10" fmla="*/ 943 w 1616"/>
                <a:gd name="T11" fmla="*/ 1717 h 1717"/>
                <a:gd name="T12" fmla="*/ 1384 w 1616"/>
                <a:gd name="T13" fmla="*/ 1422 h 1717"/>
                <a:gd name="T14" fmla="*/ 1616 w 1616"/>
                <a:gd name="T15" fmla="*/ 1251 h 1717"/>
                <a:gd name="T16" fmla="*/ 1384 w 1616"/>
                <a:gd name="T17" fmla="*/ 909 h 1717"/>
                <a:gd name="T18" fmla="*/ 1254 w 1616"/>
                <a:gd name="T19" fmla="*/ 713 h 1717"/>
                <a:gd name="T20" fmla="*/ 1175 w 1616"/>
                <a:gd name="T21" fmla="*/ 531 h 1717"/>
                <a:gd name="T22" fmla="*/ 1009 w 1616"/>
                <a:gd name="T23" fmla="*/ 130 h 1717"/>
                <a:gd name="T24" fmla="*/ 954 w 1616"/>
                <a:gd name="T25" fmla="*/ 0 h 1717"/>
                <a:gd name="T26" fmla="*/ 954 w 1616"/>
                <a:gd name="T27" fmla="*/ 0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6" h="1717">
                  <a:moveTo>
                    <a:pt x="954" y="0"/>
                  </a:moveTo>
                  <a:lnTo>
                    <a:pt x="410" y="173"/>
                  </a:lnTo>
                  <a:lnTo>
                    <a:pt x="338" y="173"/>
                  </a:lnTo>
                  <a:lnTo>
                    <a:pt x="4" y="464"/>
                  </a:lnTo>
                  <a:lnTo>
                    <a:pt x="0" y="496"/>
                  </a:lnTo>
                  <a:lnTo>
                    <a:pt x="943" y="1717"/>
                  </a:lnTo>
                  <a:lnTo>
                    <a:pt x="1384" y="1422"/>
                  </a:lnTo>
                  <a:lnTo>
                    <a:pt x="1616" y="1251"/>
                  </a:lnTo>
                  <a:lnTo>
                    <a:pt x="1384" y="909"/>
                  </a:lnTo>
                  <a:lnTo>
                    <a:pt x="1254" y="713"/>
                  </a:lnTo>
                  <a:lnTo>
                    <a:pt x="1175" y="531"/>
                  </a:lnTo>
                  <a:lnTo>
                    <a:pt x="1009" y="130"/>
                  </a:lnTo>
                  <a:lnTo>
                    <a:pt x="954" y="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4" name="Freeform 6"/>
            <p:cNvSpPr>
              <a:spLocks/>
            </p:cNvSpPr>
            <p:nvPr/>
          </p:nvSpPr>
          <p:spPr bwMode="auto">
            <a:xfrm>
              <a:off x="3501" y="2721"/>
              <a:ext cx="281" cy="857"/>
            </a:xfrm>
            <a:custGeom>
              <a:avLst/>
              <a:gdLst>
                <a:gd name="T0" fmla="*/ 206 w 563"/>
                <a:gd name="T1" fmla="*/ 0 h 1713"/>
                <a:gd name="T2" fmla="*/ 225 w 563"/>
                <a:gd name="T3" fmla="*/ 291 h 1713"/>
                <a:gd name="T4" fmla="*/ 0 w 563"/>
                <a:gd name="T5" fmla="*/ 1665 h 1713"/>
                <a:gd name="T6" fmla="*/ 341 w 563"/>
                <a:gd name="T7" fmla="*/ 1713 h 1713"/>
                <a:gd name="T8" fmla="*/ 468 w 563"/>
                <a:gd name="T9" fmla="*/ 1416 h 1713"/>
                <a:gd name="T10" fmla="*/ 563 w 563"/>
                <a:gd name="T11" fmla="*/ 358 h 1713"/>
                <a:gd name="T12" fmla="*/ 523 w 563"/>
                <a:gd name="T13" fmla="*/ 177 h 1713"/>
                <a:gd name="T14" fmla="*/ 327 w 563"/>
                <a:gd name="T15" fmla="*/ 25 h 1713"/>
                <a:gd name="T16" fmla="*/ 206 w 563"/>
                <a:gd name="T17" fmla="*/ 0 h 1713"/>
                <a:gd name="T18" fmla="*/ 206 w 563"/>
                <a:gd name="T19" fmla="*/ 0 h 1713"/>
                <a:gd name="T20" fmla="*/ 206 w 563"/>
                <a:gd name="T21" fmla="*/ 0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3" h="1713">
                  <a:moveTo>
                    <a:pt x="206" y="0"/>
                  </a:moveTo>
                  <a:lnTo>
                    <a:pt x="225" y="291"/>
                  </a:lnTo>
                  <a:lnTo>
                    <a:pt x="0" y="1665"/>
                  </a:lnTo>
                  <a:lnTo>
                    <a:pt x="341" y="1713"/>
                  </a:lnTo>
                  <a:lnTo>
                    <a:pt x="468" y="1416"/>
                  </a:lnTo>
                  <a:lnTo>
                    <a:pt x="563" y="358"/>
                  </a:lnTo>
                  <a:lnTo>
                    <a:pt x="523" y="177"/>
                  </a:lnTo>
                  <a:lnTo>
                    <a:pt x="327" y="25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5" name="Freeform 7"/>
            <p:cNvSpPr>
              <a:spLocks/>
            </p:cNvSpPr>
            <p:nvPr/>
          </p:nvSpPr>
          <p:spPr bwMode="auto">
            <a:xfrm>
              <a:off x="3124" y="3593"/>
              <a:ext cx="313" cy="207"/>
            </a:xfrm>
            <a:custGeom>
              <a:avLst/>
              <a:gdLst>
                <a:gd name="T0" fmla="*/ 43 w 625"/>
                <a:gd name="T1" fmla="*/ 194 h 415"/>
                <a:gd name="T2" fmla="*/ 625 w 625"/>
                <a:gd name="T3" fmla="*/ 415 h 415"/>
                <a:gd name="T4" fmla="*/ 467 w 625"/>
                <a:gd name="T5" fmla="*/ 0 h 415"/>
                <a:gd name="T6" fmla="*/ 0 w 625"/>
                <a:gd name="T7" fmla="*/ 133 h 415"/>
                <a:gd name="T8" fmla="*/ 43 w 625"/>
                <a:gd name="T9" fmla="*/ 194 h 415"/>
                <a:gd name="T10" fmla="*/ 43 w 625"/>
                <a:gd name="T11" fmla="*/ 194 h 415"/>
                <a:gd name="T12" fmla="*/ 43 w 625"/>
                <a:gd name="T13" fmla="*/ 19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415">
                  <a:moveTo>
                    <a:pt x="43" y="194"/>
                  </a:moveTo>
                  <a:lnTo>
                    <a:pt x="625" y="415"/>
                  </a:lnTo>
                  <a:lnTo>
                    <a:pt x="467" y="0"/>
                  </a:lnTo>
                  <a:lnTo>
                    <a:pt x="0" y="133"/>
                  </a:lnTo>
                  <a:lnTo>
                    <a:pt x="43" y="194"/>
                  </a:lnTo>
                  <a:lnTo>
                    <a:pt x="43" y="194"/>
                  </a:lnTo>
                  <a:lnTo>
                    <a:pt x="43" y="19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6" name="Freeform 8"/>
            <p:cNvSpPr>
              <a:spLocks/>
            </p:cNvSpPr>
            <p:nvPr/>
          </p:nvSpPr>
          <p:spPr bwMode="auto">
            <a:xfrm>
              <a:off x="2673" y="3481"/>
              <a:ext cx="173" cy="97"/>
            </a:xfrm>
            <a:custGeom>
              <a:avLst/>
              <a:gdLst>
                <a:gd name="T0" fmla="*/ 0 w 346"/>
                <a:gd name="T1" fmla="*/ 103 h 194"/>
                <a:gd name="T2" fmla="*/ 195 w 346"/>
                <a:gd name="T3" fmla="*/ 188 h 194"/>
                <a:gd name="T4" fmla="*/ 346 w 346"/>
                <a:gd name="T5" fmla="*/ 194 h 194"/>
                <a:gd name="T6" fmla="*/ 121 w 346"/>
                <a:gd name="T7" fmla="*/ 0 h 194"/>
                <a:gd name="T8" fmla="*/ 0 w 346"/>
                <a:gd name="T9" fmla="*/ 103 h 194"/>
                <a:gd name="T10" fmla="*/ 0 w 346"/>
                <a:gd name="T11" fmla="*/ 103 h 194"/>
                <a:gd name="T12" fmla="*/ 0 w 346"/>
                <a:gd name="T13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94">
                  <a:moveTo>
                    <a:pt x="0" y="103"/>
                  </a:moveTo>
                  <a:lnTo>
                    <a:pt x="195" y="188"/>
                  </a:lnTo>
                  <a:lnTo>
                    <a:pt x="346" y="194"/>
                  </a:lnTo>
                  <a:lnTo>
                    <a:pt x="121" y="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7" name="Freeform 9"/>
            <p:cNvSpPr>
              <a:spLocks/>
            </p:cNvSpPr>
            <p:nvPr/>
          </p:nvSpPr>
          <p:spPr bwMode="auto">
            <a:xfrm>
              <a:off x="2664" y="3450"/>
              <a:ext cx="636" cy="259"/>
            </a:xfrm>
            <a:custGeom>
              <a:avLst/>
              <a:gdLst>
                <a:gd name="T0" fmla="*/ 1092 w 1272"/>
                <a:gd name="T1" fmla="*/ 377 h 517"/>
                <a:gd name="T2" fmla="*/ 957 w 1272"/>
                <a:gd name="T3" fmla="*/ 426 h 517"/>
                <a:gd name="T4" fmla="*/ 1272 w 1272"/>
                <a:gd name="T5" fmla="*/ 443 h 517"/>
                <a:gd name="T6" fmla="*/ 1078 w 1272"/>
                <a:gd name="T7" fmla="*/ 517 h 517"/>
                <a:gd name="T8" fmla="*/ 989 w 1272"/>
                <a:gd name="T9" fmla="*/ 517 h 517"/>
                <a:gd name="T10" fmla="*/ 153 w 1272"/>
                <a:gd name="T11" fmla="*/ 225 h 517"/>
                <a:gd name="T12" fmla="*/ 250 w 1272"/>
                <a:gd name="T13" fmla="*/ 213 h 517"/>
                <a:gd name="T14" fmla="*/ 164 w 1272"/>
                <a:gd name="T15" fmla="*/ 128 h 517"/>
                <a:gd name="T16" fmla="*/ 48 w 1272"/>
                <a:gd name="T17" fmla="*/ 171 h 517"/>
                <a:gd name="T18" fmla="*/ 0 w 1272"/>
                <a:gd name="T19" fmla="*/ 147 h 517"/>
                <a:gd name="T20" fmla="*/ 183 w 1272"/>
                <a:gd name="T21" fmla="*/ 0 h 517"/>
                <a:gd name="T22" fmla="*/ 413 w 1272"/>
                <a:gd name="T23" fmla="*/ 230 h 517"/>
                <a:gd name="T24" fmla="*/ 759 w 1272"/>
                <a:gd name="T25" fmla="*/ 329 h 517"/>
                <a:gd name="T26" fmla="*/ 1092 w 1272"/>
                <a:gd name="T27" fmla="*/ 377 h 517"/>
                <a:gd name="T28" fmla="*/ 1092 w 1272"/>
                <a:gd name="T29" fmla="*/ 377 h 517"/>
                <a:gd name="T30" fmla="*/ 1092 w 1272"/>
                <a:gd name="T31" fmla="*/ 37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517">
                  <a:moveTo>
                    <a:pt x="1092" y="377"/>
                  </a:moveTo>
                  <a:lnTo>
                    <a:pt x="957" y="426"/>
                  </a:lnTo>
                  <a:lnTo>
                    <a:pt x="1272" y="443"/>
                  </a:lnTo>
                  <a:lnTo>
                    <a:pt x="1078" y="517"/>
                  </a:lnTo>
                  <a:lnTo>
                    <a:pt x="989" y="517"/>
                  </a:lnTo>
                  <a:lnTo>
                    <a:pt x="153" y="225"/>
                  </a:lnTo>
                  <a:lnTo>
                    <a:pt x="250" y="213"/>
                  </a:lnTo>
                  <a:lnTo>
                    <a:pt x="164" y="128"/>
                  </a:lnTo>
                  <a:lnTo>
                    <a:pt x="48" y="171"/>
                  </a:lnTo>
                  <a:lnTo>
                    <a:pt x="0" y="147"/>
                  </a:lnTo>
                  <a:lnTo>
                    <a:pt x="183" y="0"/>
                  </a:lnTo>
                  <a:lnTo>
                    <a:pt x="413" y="230"/>
                  </a:lnTo>
                  <a:lnTo>
                    <a:pt x="759" y="329"/>
                  </a:lnTo>
                  <a:lnTo>
                    <a:pt x="1092" y="377"/>
                  </a:lnTo>
                  <a:lnTo>
                    <a:pt x="1092" y="377"/>
                  </a:lnTo>
                  <a:lnTo>
                    <a:pt x="1092" y="37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8" name="Freeform 10"/>
            <p:cNvSpPr>
              <a:spLocks/>
            </p:cNvSpPr>
            <p:nvPr/>
          </p:nvSpPr>
          <p:spPr bwMode="auto">
            <a:xfrm>
              <a:off x="3113" y="3562"/>
              <a:ext cx="378" cy="262"/>
            </a:xfrm>
            <a:custGeom>
              <a:avLst/>
              <a:gdLst>
                <a:gd name="T0" fmla="*/ 756 w 756"/>
                <a:gd name="T1" fmla="*/ 522 h 522"/>
                <a:gd name="T2" fmla="*/ 667 w 756"/>
                <a:gd name="T3" fmla="*/ 287 h 522"/>
                <a:gd name="T4" fmla="*/ 612 w 756"/>
                <a:gd name="T5" fmla="*/ 0 h 522"/>
                <a:gd name="T6" fmla="*/ 454 w 756"/>
                <a:gd name="T7" fmla="*/ 49 h 522"/>
                <a:gd name="T8" fmla="*/ 266 w 756"/>
                <a:gd name="T9" fmla="*/ 135 h 522"/>
                <a:gd name="T10" fmla="*/ 0 w 756"/>
                <a:gd name="T11" fmla="*/ 157 h 522"/>
                <a:gd name="T12" fmla="*/ 296 w 756"/>
                <a:gd name="T13" fmla="*/ 163 h 522"/>
                <a:gd name="T14" fmla="*/ 435 w 756"/>
                <a:gd name="T15" fmla="*/ 116 h 522"/>
                <a:gd name="T16" fmla="*/ 241 w 756"/>
                <a:gd name="T17" fmla="*/ 237 h 522"/>
                <a:gd name="T18" fmla="*/ 521 w 756"/>
                <a:gd name="T19" fmla="*/ 193 h 522"/>
                <a:gd name="T20" fmla="*/ 471 w 756"/>
                <a:gd name="T21" fmla="*/ 254 h 522"/>
                <a:gd name="T22" fmla="*/ 545 w 756"/>
                <a:gd name="T23" fmla="*/ 389 h 522"/>
                <a:gd name="T24" fmla="*/ 551 w 756"/>
                <a:gd name="T25" fmla="*/ 444 h 522"/>
                <a:gd name="T26" fmla="*/ 756 w 756"/>
                <a:gd name="T27" fmla="*/ 522 h 522"/>
                <a:gd name="T28" fmla="*/ 756 w 756"/>
                <a:gd name="T29" fmla="*/ 522 h 522"/>
                <a:gd name="T30" fmla="*/ 756 w 756"/>
                <a:gd name="T31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22">
                  <a:moveTo>
                    <a:pt x="756" y="522"/>
                  </a:moveTo>
                  <a:lnTo>
                    <a:pt x="667" y="287"/>
                  </a:lnTo>
                  <a:lnTo>
                    <a:pt x="612" y="0"/>
                  </a:lnTo>
                  <a:lnTo>
                    <a:pt x="454" y="49"/>
                  </a:lnTo>
                  <a:lnTo>
                    <a:pt x="266" y="135"/>
                  </a:lnTo>
                  <a:lnTo>
                    <a:pt x="0" y="157"/>
                  </a:lnTo>
                  <a:lnTo>
                    <a:pt x="296" y="163"/>
                  </a:lnTo>
                  <a:lnTo>
                    <a:pt x="435" y="116"/>
                  </a:lnTo>
                  <a:lnTo>
                    <a:pt x="241" y="237"/>
                  </a:lnTo>
                  <a:lnTo>
                    <a:pt x="521" y="193"/>
                  </a:lnTo>
                  <a:lnTo>
                    <a:pt x="471" y="254"/>
                  </a:lnTo>
                  <a:lnTo>
                    <a:pt x="545" y="389"/>
                  </a:lnTo>
                  <a:lnTo>
                    <a:pt x="551" y="444"/>
                  </a:lnTo>
                  <a:lnTo>
                    <a:pt x="756" y="522"/>
                  </a:lnTo>
                  <a:lnTo>
                    <a:pt x="756" y="522"/>
                  </a:lnTo>
                  <a:lnTo>
                    <a:pt x="756" y="52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9" name="Freeform 11"/>
            <p:cNvSpPr>
              <a:spLocks/>
            </p:cNvSpPr>
            <p:nvPr/>
          </p:nvSpPr>
          <p:spPr bwMode="auto">
            <a:xfrm>
              <a:off x="2553" y="2557"/>
              <a:ext cx="1072" cy="1084"/>
            </a:xfrm>
            <a:custGeom>
              <a:avLst/>
              <a:gdLst>
                <a:gd name="T0" fmla="*/ 1452 w 2144"/>
                <a:gd name="T1" fmla="*/ 0 h 2168"/>
                <a:gd name="T2" fmla="*/ 901 w 2144"/>
                <a:gd name="T3" fmla="*/ 699 h 2168"/>
                <a:gd name="T4" fmla="*/ 757 w 2144"/>
                <a:gd name="T5" fmla="*/ 821 h 2168"/>
                <a:gd name="T6" fmla="*/ 660 w 2144"/>
                <a:gd name="T7" fmla="*/ 577 h 2168"/>
                <a:gd name="T8" fmla="*/ 568 w 2144"/>
                <a:gd name="T9" fmla="*/ 345 h 2168"/>
                <a:gd name="T10" fmla="*/ 610 w 2144"/>
                <a:gd name="T11" fmla="*/ 19 h 2168"/>
                <a:gd name="T12" fmla="*/ 76 w 2144"/>
                <a:gd name="T13" fmla="*/ 152 h 2168"/>
                <a:gd name="T14" fmla="*/ 0 w 2144"/>
                <a:gd name="T15" fmla="*/ 672 h 2168"/>
                <a:gd name="T16" fmla="*/ 914 w 2144"/>
                <a:gd name="T17" fmla="*/ 1222 h 2168"/>
                <a:gd name="T18" fmla="*/ 1331 w 2144"/>
                <a:gd name="T19" fmla="*/ 2168 h 2168"/>
                <a:gd name="T20" fmla="*/ 1829 w 2144"/>
                <a:gd name="T21" fmla="*/ 1969 h 2168"/>
                <a:gd name="T22" fmla="*/ 2144 w 2144"/>
                <a:gd name="T23" fmla="*/ 790 h 2168"/>
                <a:gd name="T24" fmla="*/ 2108 w 2144"/>
                <a:gd name="T25" fmla="*/ 364 h 2168"/>
                <a:gd name="T26" fmla="*/ 1962 w 2144"/>
                <a:gd name="T27" fmla="*/ 249 h 2168"/>
                <a:gd name="T28" fmla="*/ 1779 w 2144"/>
                <a:gd name="T29" fmla="*/ 134 h 2168"/>
                <a:gd name="T30" fmla="*/ 1452 w 2144"/>
                <a:gd name="T31" fmla="*/ 0 h 2168"/>
                <a:gd name="T32" fmla="*/ 1452 w 2144"/>
                <a:gd name="T33" fmla="*/ 0 h 2168"/>
                <a:gd name="T34" fmla="*/ 1452 w 2144"/>
                <a:gd name="T35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4" h="2168">
                  <a:moveTo>
                    <a:pt x="1452" y="0"/>
                  </a:moveTo>
                  <a:lnTo>
                    <a:pt x="901" y="699"/>
                  </a:lnTo>
                  <a:lnTo>
                    <a:pt x="757" y="821"/>
                  </a:lnTo>
                  <a:lnTo>
                    <a:pt x="660" y="577"/>
                  </a:lnTo>
                  <a:lnTo>
                    <a:pt x="568" y="345"/>
                  </a:lnTo>
                  <a:lnTo>
                    <a:pt x="610" y="19"/>
                  </a:lnTo>
                  <a:lnTo>
                    <a:pt x="76" y="152"/>
                  </a:lnTo>
                  <a:lnTo>
                    <a:pt x="0" y="672"/>
                  </a:lnTo>
                  <a:lnTo>
                    <a:pt x="914" y="1222"/>
                  </a:lnTo>
                  <a:lnTo>
                    <a:pt x="1331" y="2168"/>
                  </a:lnTo>
                  <a:lnTo>
                    <a:pt x="1829" y="1969"/>
                  </a:lnTo>
                  <a:lnTo>
                    <a:pt x="2144" y="790"/>
                  </a:lnTo>
                  <a:lnTo>
                    <a:pt x="2108" y="364"/>
                  </a:lnTo>
                  <a:lnTo>
                    <a:pt x="1962" y="249"/>
                  </a:lnTo>
                  <a:lnTo>
                    <a:pt x="1779" y="134"/>
                  </a:lnTo>
                  <a:lnTo>
                    <a:pt x="1452" y="0"/>
                  </a:lnTo>
                  <a:lnTo>
                    <a:pt x="1452" y="0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0" name="Freeform 12"/>
            <p:cNvSpPr>
              <a:spLocks/>
            </p:cNvSpPr>
            <p:nvPr/>
          </p:nvSpPr>
          <p:spPr bwMode="auto">
            <a:xfrm>
              <a:off x="2761" y="3235"/>
              <a:ext cx="381" cy="388"/>
            </a:xfrm>
            <a:custGeom>
              <a:avLst/>
              <a:gdLst>
                <a:gd name="T0" fmla="*/ 0 w 763"/>
                <a:gd name="T1" fmla="*/ 287 h 775"/>
                <a:gd name="T2" fmla="*/ 69 w 763"/>
                <a:gd name="T3" fmla="*/ 431 h 775"/>
                <a:gd name="T4" fmla="*/ 94 w 763"/>
                <a:gd name="T5" fmla="*/ 578 h 775"/>
                <a:gd name="T6" fmla="*/ 369 w 763"/>
                <a:gd name="T7" fmla="*/ 747 h 775"/>
                <a:gd name="T8" fmla="*/ 592 w 763"/>
                <a:gd name="T9" fmla="*/ 756 h 775"/>
                <a:gd name="T10" fmla="*/ 763 w 763"/>
                <a:gd name="T11" fmla="*/ 775 h 775"/>
                <a:gd name="T12" fmla="*/ 683 w 763"/>
                <a:gd name="T13" fmla="*/ 663 h 775"/>
                <a:gd name="T14" fmla="*/ 413 w 763"/>
                <a:gd name="T15" fmla="*/ 378 h 775"/>
                <a:gd name="T16" fmla="*/ 19 w 763"/>
                <a:gd name="T17" fmla="*/ 0 h 775"/>
                <a:gd name="T18" fmla="*/ 0 w 763"/>
                <a:gd name="T19" fmla="*/ 287 h 775"/>
                <a:gd name="T20" fmla="*/ 0 w 763"/>
                <a:gd name="T21" fmla="*/ 287 h 775"/>
                <a:gd name="T22" fmla="*/ 0 w 763"/>
                <a:gd name="T23" fmla="*/ 287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3" h="775">
                  <a:moveTo>
                    <a:pt x="0" y="287"/>
                  </a:moveTo>
                  <a:lnTo>
                    <a:pt x="69" y="431"/>
                  </a:lnTo>
                  <a:lnTo>
                    <a:pt x="94" y="578"/>
                  </a:lnTo>
                  <a:lnTo>
                    <a:pt x="369" y="747"/>
                  </a:lnTo>
                  <a:lnTo>
                    <a:pt x="592" y="756"/>
                  </a:lnTo>
                  <a:lnTo>
                    <a:pt x="763" y="775"/>
                  </a:lnTo>
                  <a:lnTo>
                    <a:pt x="683" y="663"/>
                  </a:lnTo>
                  <a:lnTo>
                    <a:pt x="413" y="378"/>
                  </a:lnTo>
                  <a:lnTo>
                    <a:pt x="19" y="0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1" name="Freeform 13"/>
            <p:cNvSpPr>
              <a:spLocks/>
            </p:cNvSpPr>
            <p:nvPr/>
          </p:nvSpPr>
          <p:spPr bwMode="auto">
            <a:xfrm>
              <a:off x="2472" y="3309"/>
              <a:ext cx="181" cy="193"/>
            </a:xfrm>
            <a:custGeom>
              <a:avLst/>
              <a:gdLst>
                <a:gd name="T0" fmla="*/ 361 w 361"/>
                <a:gd name="T1" fmla="*/ 0 h 388"/>
                <a:gd name="T2" fmla="*/ 302 w 361"/>
                <a:gd name="T3" fmla="*/ 241 h 388"/>
                <a:gd name="T4" fmla="*/ 205 w 361"/>
                <a:gd name="T5" fmla="*/ 388 h 388"/>
                <a:gd name="T6" fmla="*/ 43 w 361"/>
                <a:gd name="T7" fmla="*/ 325 h 388"/>
                <a:gd name="T8" fmla="*/ 0 w 361"/>
                <a:gd name="T9" fmla="*/ 247 h 388"/>
                <a:gd name="T10" fmla="*/ 361 w 361"/>
                <a:gd name="T11" fmla="*/ 0 h 388"/>
                <a:gd name="T12" fmla="*/ 361 w 361"/>
                <a:gd name="T13" fmla="*/ 0 h 388"/>
                <a:gd name="T14" fmla="*/ 361 w 361"/>
                <a:gd name="T1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388">
                  <a:moveTo>
                    <a:pt x="361" y="0"/>
                  </a:moveTo>
                  <a:lnTo>
                    <a:pt x="302" y="241"/>
                  </a:lnTo>
                  <a:lnTo>
                    <a:pt x="205" y="388"/>
                  </a:lnTo>
                  <a:lnTo>
                    <a:pt x="43" y="325"/>
                  </a:lnTo>
                  <a:lnTo>
                    <a:pt x="0" y="247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2" name="Freeform 14"/>
            <p:cNvSpPr>
              <a:spLocks/>
            </p:cNvSpPr>
            <p:nvPr/>
          </p:nvSpPr>
          <p:spPr bwMode="auto">
            <a:xfrm>
              <a:off x="2457" y="3306"/>
              <a:ext cx="196" cy="201"/>
            </a:xfrm>
            <a:custGeom>
              <a:avLst/>
              <a:gdLst>
                <a:gd name="T0" fmla="*/ 0 w 392"/>
                <a:gd name="T1" fmla="*/ 253 h 403"/>
                <a:gd name="T2" fmla="*/ 107 w 392"/>
                <a:gd name="T3" fmla="*/ 344 h 403"/>
                <a:gd name="T4" fmla="*/ 245 w 392"/>
                <a:gd name="T5" fmla="*/ 403 h 403"/>
                <a:gd name="T6" fmla="*/ 357 w 392"/>
                <a:gd name="T7" fmla="*/ 257 h 403"/>
                <a:gd name="T8" fmla="*/ 392 w 392"/>
                <a:gd name="T9" fmla="*/ 0 h 403"/>
                <a:gd name="T10" fmla="*/ 276 w 392"/>
                <a:gd name="T11" fmla="*/ 69 h 403"/>
                <a:gd name="T12" fmla="*/ 207 w 392"/>
                <a:gd name="T13" fmla="*/ 113 h 403"/>
                <a:gd name="T14" fmla="*/ 245 w 392"/>
                <a:gd name="T15" fmla="*/ 156 h 403"/>
                <a:gd name="T16" fmla="*/ 276 w 392"/>
                <a:gd name="T17" fmla="*/ 190 h 403"/>
                <a:gd name="T18" fmla="*/ 276 w 392"/>
                <a:gd name="T19" fmla="*/ 244 h 403"/>
                <a:gd name="T20" fmla="*/ 270 w 392"/>
                <a:gd name="T21" fmla="*/ 291 h 403"/>
                <a:gd name="T22" fmla="*/ 245 w 392"/>
                <a:gd name="T23" fmla="*/ 325 h 403"/>
                <a:gd name="T24" fmla="*/ 226 w 392"/>
                <a:gd name="T25" fmla="*/ 363 h 403"/>
                <a:gd name="T26" fmla="*/ 145 w 392"/>
                <a:gd name="T27" fmla="*/ 331 h 403"/>
                <a:gd name="T28" fmla="*/ 78 w 392"/>
                <a:gd name="T29" fmla="*/ 263 h 403"/>
                <a:gd name="T30" fmla="*/ 139 w 392"/>
                <a:gd name="T31" fmla="*/ 160 h 403"/>
                <a:gd name="T32" fmla="*/ 0 w 392"/>
                <a:gd name="T33" fmla="*/ 253 h 403"/>
                <a:gd name="T34" fmla="*/ 0 w 392"/>
                <a:gd name="T35" fmla="*/ 253 h 403"/>
                <a:gd name="T36" fmla="*/ 0 w 392"/>
                <a:gd name="T37" fmla="*/ 25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403">
                  <a:moveTo>
                    <a:pt x="0" y="253"/>
                  </a:moveTo>
                  <a:lnTo>
                    <a:pt x="107" y="344"/>
                  </a:lnTo>
                  <a:lnTo>
                    <a:pt x="245" y="403"/>
                  </a:lnTo>
                  <a:lnTo>
                    <a:pt x="357" y="257"/>
                  </a:lnTo>
                  <a:lnTo>
                    <a:pt x="392" y="0"/>
                  </a:lnTo>
                  <a:lnTo>
                    <a:pt x="276" y="69"/>
                  </a:lnTo>
                  <a:lnTo>
                    <a:pt x="207" y="113"/>
                  </a:lnTo>
                  <a:lnTo>
                    <a:pt x="245" y="156"/>
                  </a:lnTo>
                  <a:lnTo>
                    <a:pt x="276" y="190"/>
                  </a:lnTo>
                  <a:lnTo>
                    <a:pt x="276" y="244"/>
                  </a:lnTo>
                  <a:lnTo>
                    <a:pt x="270" y="291"/>
                  </a:lnTo>
                  <a:lnTo>
                    <a:pt x="245" y="325"/>
                  </a:lnTo>
                  <a:lnTo>
                    <a:pt x="226" y="363"/>
                  </a:lnTo>
                  <a:lnTo>
                    <a:pt x="145" y="331"/>
                  </a:lnTo>
                  <a:lnTo>
                    <a:pt x="78" y="263"/>
                  </a:lnTo>
                  <a:lnTo>
                    <a:pt x="139" y="160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3" name="Freeform 15"/>
            <p:cNvSpPr>
              <a:spLocks/>
            </p:cNvSpPr>
            <p:nvPr/>
          </p:nvSpPr>
          <p:spPr bwMode="auto">
            <a:xfrm>
              <a:off x="2333" y="2798"/>
              <a:ext cx="112" cy="136"/>
            </a:xfrm>
            <a:custGeom>
              <a:avLst/>
              <a:gdLst>
                <a:gd name="T0" fmla="*/ 0 w 224"/>
                <a:gd name="T1" fmla="*/ 36 h 272"/>
                <a:gd name="T2" fmla="*/ 107 w 224"/>
                <a:gd name="T3" fmla="*/ 0 h 272"/>
                <a:gd name="T4" fmla="*/ 224 w 224"/>
                <a:gd name="T5" fmla="*/ 272 h 272"/>
                <a:gd name="T6" fmla="*/ 0 w 224"/>
                <a:gd name="T7" fmla="*/ 36 h 272"/>
                <a:gd name="T8" fmla="*/ 0 w 224"/>
                <a:gd name="T9" fmla="*/ 36 h 272"/>
                <a:gd name="T10" fmla="*/ 0 w 224"/>
                <a:gd name="T11" fmla="*/ 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2">
                  <a:moveTo>
                    <a:pt x="0" y="36"/>
                  </a:moveTo>
                  <a:lnTo>
                    <a:pt x="107" y="0"/>
                  </a:lnTo>
                  <a:lnTo>
                    <a:pt x="224" y="27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4" name="Freeform 16"/>
            <p:cNvSpPr>
              <a:spLocks/>
            </p:cNvSpPr>
            <p:nvPr/>
          </p:nvSpPr>
          <p:spPr bwMode="auto">
            <a:xfrm>
              <a:off x="2245" y="2696"/>
              <a:ext cx="110" cy="52"/>
            </a:xfrm>
            <a:custGeom>
              <a:avLst/>
              <a:gdLst>
                <a:gd name="T0" fmla="*/ 0 w 221"/>
                <a:gd name="T1" fmla="*/ 78 h 105"/>
                <a:gd name="T2" fmla="*/ 209 w 221"/>
                <a:gd name="T3" fmla="*/ 0 h 105"/>
                <a:gd name="T4" fmla="*/ 221 w 221"/>
                <a:gd name="T5" fmla="*/ 46 h 105"/>
                <a:gd name="T6" fmla="*/ 38 w 221"/>
                <a:gd name="T7" fmla="*/ 105 h 105"/>
                <a:gd name="T8" fmla="*/ 0 w 221"/>
                <a:gd name="T9" fmla="*/ 78 h 105"/>
                <a:gd name="T10" fmla="*/ 0 w 221"/>
                <a:gd name="T11" fmla="*/ 78 h 105"/>
                <a:gd name="T12" fmla="*/ 0 w 221"/>
                <a:gd name="T13" fmla="*/ 7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05">
                  <a:moveTo>
                    <a:pt x="0" y="78"/>
                  </a:moveTo>
                  <a:lnTo>
                    <a:pt x="209" y="0"/>
                  </a:lnTo>
                  <a:lnTo>
                    <a:pt x="221" y="46"/>
                  </a:lnTo>
                  <a:lnTo>
                    <a:pt x="38" y="10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5" name="Freeform 17"/>
            <p:cNvSpPr>
              <a:spLocks/>
            </p:cNvSpPr>
            <p:nvPr/>
          </p:nvSpPr>
          <p:spPr bwMode="auto">
            <a:xfrm>
              <a:off x="1955" y="2610"/>
              <a:ext cx="504" cy="459"/>
            </a:xfrm>
            <a:custGeom>
              <a:avLst/>
              <a:gdLst>
                <a:gd name="T0" fmla="*/ 0 w 1008"/>
                <a:gd name="T1" fmla="*/ 447 h 918"/>
                <a:gd name="T2" fmla="*/ 301 w 1008"/>
                <a:gd name="T3" fmla="*/ 224 h 918"/>
                <a:gd name="T4" fmla="*/ 972 w 1008"/>
                <a:gd name="T5" fmla="*/ 918 h 918"/>
                <a:gd name="T6" fmla="*/ 525 w 1008"/>
                <a:gd name="T7" fmla="*/ 274 h 918"/>
                <a:gd name="T8" fmla="*/ 1008 w 1008"/>
                <a:gd name="T9" fmla="*/ 671 h 918"/>
                <a:gd name="T10" fmla="*/ 540 w 1008"/>
                <a:gd name="T11" fmla="*/ 177 h 918"/>
                <a:gd name="T12" fmla="*/ 926 w 1008"/>
                <a:gd name="T13" fmla="*/ 0 h 918"/>
                <a:gd name="T14" fmla="*/ 453 w 1008"/>
                <a:gd name="T15" fmla="*/ 148 h 918"/>
                <a:gd name="T16" fmla="*/ 382 w 1008"/>
                <a:gd name="T17" fmla="*/ 167 h 918"/>
                <a:gd name="T18" fmla="*/ 318 w 1008"/>
                <a:gd name="T19" fmla="*/ 163 h 918"/>
                <a:gd name="T20" fmla="*/ 0 w 1008"/>
                <a:gd name="T21" fmla="*/ 447 h 918"/>
                <a:gd name="T22" fmla="*/ 0 w 1008"/>
                <a:gd name="T23" fmla="*/ 447 h 918"/>
                <a:gd name="T24" fmla="*/ 0 w 1008"/>
                <a:gd name="T25" fmla="*/ 447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8" h="918">
                  <a:moveTo>
                    <a:pt x="0" y="447"/>
                  </a:moveTo>
                  <a:lnTo>
                    <a:pt x="301" y="224"/>
                  </a:lnTo>
                  <a:lnTo>
                    <a:pt x="972" y="918"/>
                  </a:lnTo>
                  <a:lnTo>
                    <a:pt x="525" y="274"/>
                  </a:lnTo>
                  <a:lnTo>
                    <a:pt x="1008" y="671"/>
                  </a:lnTo>
                  <a:lnTo>
                    <a:pt x="540" y="177"/>
                  </a:lnTo>
                  <a:lnTo>
                    <a:pt x="926" y="0"/>
                  </a:lnTo>
                  <a:lnTo>
                    <a:pt x="453" y="148"/>
                  </a:lnTo>
                  <a:lnTo>
                    <a:pt x="382" y="167"/>
                  </a:lnTo>
                  <a:lnTo>
                    <a:pt x="318" y="163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6" name="Freeform 18"/>
            <p:cNvSpPr>
              <a:spLocks/>
            </p:cNvSpPr>
            <p:nvPr/>
          </p:nvSpPr>
          <p:spPr bwMode="auto">
            <a:xfrm>
              <a:off x="1940" y="2843"/>
              <a:ext cx="806" cy="622"/>
            </a:xfrm>
            <a:custGeom>
              <a:avLst/>
              <a:gdLst>
                <a:gd name="T0" fmla="*/ 11 w 1612"/>
                <a:gd name="T1" fmla="*/ 0 h 1245"/>
                <a:gd name="T2" fmla="*/ 348 w 1612"/>
                <a:gd name="T3" fmla="*/ 397 h 1245"/>
                <a:gd name="T4" fmla="*/ 367 w 1612"/>
                <a:gd name="T5" fmla="*/ 414 h 1245"/>
                <a:gd name="T6" fmla="*/ 500 w 1612"/>
                <a:gd name="T7" fmla="*/ 391 h 1245"/>
                <a:gd name="T8" fmla="*/ 534 w 1612"/>
                <a:gd name="T9" fmla="*/ 397 h 1245"/>
                <a:gd name="T10" fmla="*/ 580 w 1612"/>
                <a:gd name="T11" fmla="*/ 403 h 1245"/>
                <a:gd name="T12" fmla="*/ 610 w 1612"/>
                <a:gd name="T13" fmla="*/ 433 h 1245"/>
                <a:gd name="T14" fmla="*/ 648 w 1612"/>
                <a:gd name="T15" fmla="*/ 448 h 1245"/>
                <a:gd name="T16" fmla="*/ 652 w 1612"/>
                <a:gd name="T17" fmla="*/ 509 h 1245"/>
                <a:gd name="T18" fmla="*/ 652 w 1612"/>
                <a:gd name="T19" fmla="*/ 560 h 1245"/>
                <a:gd name="T20" fmla="*/ 637 w 1612"/>
                <a:gd name="T21" fmla="*/ 604 h 1245"/>
                <a:gd name="T22" fmla="*/ 656 w 1612"/>
                <a:gd name="T23" fmla="*/ 652 h 1245"/>
                <a:gd name="T24" fmla="*/ 637 w 1612"/>
                <a:gd name="T25" fmla="*/ 728 h 1245"/>
                <a:gd name="T26" fmla="*/ 652 w 1612"/>
                <a:gd name="T27" fmla="*/ 789 h 1245"/>
                <a:gd name="T28" fmla="*/ 968 w 1612"/>
                <a:gd name="T29" fmla="*/ 1178 h 1245"/>
                <a:gd name="T30" fmla="*/ 1357 w 1612"/>
                <a:gd name="T31" fmla="*/ 910 h 1245"/>
                <a:gd name="T32" fmla="*/ 1391 w 1612"/>
                <a:gd name="T33" fmla="*/ 817 h 1245"/>
                <a:gd name="T34" fmla="*/ 1028 w 1612"/>
                <a:gd name="T35" fmla="*/ 203 h 1245"/>
                <a:gd name="T36" fmla="*/ 1445 w 1612"/>
                <a:gd name="T37" fmla="*/ 768 h 1245"/>
                <a:gd name="T38" fmla="*/ 1281 w 1612"/>
                <a:gd name="T39" fmla="*/ 372 h 1245"/>
                <a:gd name="T40" fmla="*/ 1317 w 1612"/>
                <a:gd name="T41" fmla="*/ 351 h 1245"/>
                <a:gd name="T42" fmla="*/ 1323 w 1612"/>
                <a:gd name="T43" fmla="*/ 452 h 1245"/>
                <a:gd name="T44" fmla="*/ 1363 w 1612"/>
                <a:gd name="T45" fmla="*/ 482 h 1245"/>
                <a:gd name="T46" fmla="*/ 1378 w 1612"/>
                <a:gd name="T47" fmla="*/ 452 h 1245"/>
                <a:gd name="T48" fmla="*/ 1591 w 1612"/>
                <a:gd name="T49" fmla="*/ 749 h 1245"/>
                <a:gd name="T50" fmla="*/ 1424 w 1612"/>
                <a:gd name="T51" fmla="*/ 560 h 1245"/>
                <a:gd name="T52" fmla="*/ 1555 w 1612"/>
                <a:gd name="T53" fmla="*/ 773 h 1245"/>
                <a:gd name="T54" fmla="*/ 1612 w 1612"/>
                <a:gd name="T55" fmla="*/ 771 h 1245"/>
                <a:gd name="T56" fmla="*/ 1481 w 1612"/>
                <a:gd name="T57" fmla="*/ 878 h 1245"/>
                <a:gd name="T58" fmla="*/ 952 w 1612"/>
                <a:gd name="T59" fmla="*/ 1245 h 1245"/>
                <a:gd name="T60" fmla="*/ 618 w 1612"/>
                <a:gd name="T61" fmla="*/ 832 h 1245"/>
                <a:gd name="T62" fmla="*/ 0 w 1612"/>
                <a:gd name="T63" fmla="*/ 15 h 1245"/>
                <a:gd name="T64" fmla="*/ 11 w 1612"/>
                <a:gd name="T65" fmla="*/ 0 h 1245"/>
                <a:gd name="T66" fmla="*/ 11 w 1612"/>
                <a:gd name="T67" fmla="*/ 0 h 1245"/>
                <a:gd name="T68" fmla="*/ 11 w 1612"/>
                <a:gd name="T69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2" h="1245">
                  <a:moveTo>
                    <a:pt x="11" y="0"/>
                  </a:moveTo>
                  <a:lnTo>
                    <a:pt x="348" y="397"/>
                  </a:lnTo>
                  <a:lnTo>
                    <a:pt x="367" y="414"/>
                  </a:lnTo>
                  <a:lnTo>
                    <a:pt x="500" y="391"/>
                  </a:lnTo>
                  <a:lnTo>
                    <a:pt x="534" y="397"/>
                  </a:lnTo>
                  <a:lnTo>
                    <a:pt x="580" y="403"/>
                  </a:lnTo>
                  <a:lnTo>
                    <a:pt x="610" y="433"/>
                  </a:lnTo>
                  <a:lnTo>
                    <a:pt x="648" y="448"/>
                  </a:lnTo>
                  <a:lnTo>
                    <a:pt x="652" y="509"/>
                  </a:lnTo>
                  <a:lnTo>
                    <a:pt x="652" y="560"/>
                  </a:lnTo>
                  <a:lnTo>
                    <a:pt x="637" y="604"/>
                  </a:lnTo>
                  <a:lnTo>
                    <a:pt x="656" y="652"/>
                  </a:lnTo>
                  <a:lnTo>
                    <a:pt x="637" y="728"/>
                  </a:lnTo>
                  <a:lnTo>
                    <a:pt x="652" y="789"/>
                  </a:lnTo>
                  <a:lnTo>
                    <a:pt x="968" y="1178"/>
                  </a:lnTo>
                  <a:lnTo>
                    <a:pt x="1357" y="910"/>
                  </a:lnTo>
                  <a:lnTo>
                    <a:pt x="1391" y="817"/>
                  </a:lnTo>
                  <a:lnTo>
                    <a:pt x="1028" y="203"/>
                  </a:lnTo>
                  <a:lnTo>
                    <a:pt x="1445" y="768"/>
                  </a:lnTo>
                  <a:lnTo>
                    <a:pt x="1281" y="372"/>
                  </a:lnTo>
                  <a:lnTo>
                    <a:pt x="1317" y="351"/>
                  </a:lnTo>
                  <a:lnTo>
                    <a:pt x="1323" y="452"/>
                  </a:lnTo>
                  <a:lnTo>
                    <a:pt x="1363" y="482"/>
                  </a:lnTo>
                  <a:lnTo>
                    <a:pt x="1378" y="452"/>
                  </a:lnTo>
                  <a:lnTo>
                    <a:pt x="1591" y="749"/>
                  </a:lnTo>
                  <a:lnTo>
                    <a:pt x="1424" y="560"/>
                  </a:lnTo>
                  <a:lnTo>
                    <a:pt x="1555" y="773"/>
                  </a:lnTo>
                  <a:lnTo>
                    <a:pt x="1612" y="771"/>
                  </a:lnTo>
                  <a:lnTo>
                    <a:pt x="1481" y="878"/>
                  </a:lnTo>
                  <a:lnTo>
                    <a:pt x="952" y="1245"/>
                  </a:lnTo>
                  <a:lnTo>
                    <a:pt x="618" y="832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7" name="Freeform 19"/>
            <p:cNvSpPr>
              <a:spLocks/>
            </p:cNvSpPr>
            <p:nvPr/>
          </p:nvSpPr>
          <p:spPr bwMode="auto">
            <a:xfrm>
              <a:off x="2065" y="3034"/>
              <a:ext cx="191" cy="237"/>
            </a:xfrm>
            <a:custGeom>
              <a:avLst/>
              <a:gdLst>
                <a:gd name="T0" fmla="*/ 156 w 380"/>
                <a:gd name="T1" fmla="*/ 11 h 473"/>
                <a:gd name="T2" fmla="*/ 0 w 380"/>
                <a:gd name="T3" fmla="*/ 110 h 473"/>
                <a:gd name="T4" fmla="*/ 0 w 380"/>
                <a:gd name="T5" fmla="*/ 163 h 473"/>
                <a:gd name="T6" fmla="*/ 228 w 380"/>
                <a:gd name="T7" fmla="*/ 473 h 473"/>
                <a:gd name="T8" fmla="*/ 325 w 380"/>
                <a:gd name="T9" fmla="*/ 452 h 473"/>
                <a:gd name="T10" fmla="*/ 355 w 380"/>
                <a:gd name="T11" fmla="*/ 310 h 473"/>
                <a:gd name="T12" fmla="*/ 355 w 380"/>
                <a:gd name="T13" fmla="*/ 253 h 473"/>
                <a:gd name="T14" fmla="*/ 338 w 380"/>
                <a:gd name="T15" fmla="*/ 230 h 473"/>
                <a:gd name="T16" fmla="*/ 380 w 380"/>
                <a:gd name="T17" fmla="*/ 131 h 473"/>
                <a:gd name="T18" fmla="*/ 376 w 380"/>
                <a:gd name="T19" fmla="*/ 95 h 473"/>
                <a:gd name="T20" fmla="*/ 344 w 380"/>
                <a:gd name="T21" fmla="*/ 85 h 473"/>
                <a:gd name="T22" fmla="*/ 329 w 380"/>
                <a:gd name="T23" fmla="*/ 36 h 473"/>
                <a:gd name="T24" fmla="*/ 247 w 380"/>
                <a:gd name="T25" fmla="*/ 42 h 473"/>
                <a:gd name="T26" fmla="*/ 239 w 380"/>
                <a:gd name="T27" fmla="*/ 9 h 473"/>
                <a:gd name="T28" fmla="*/ 207 w 380"/>
                <a:gd name="T29" fmla="*/ 0 h 473"/>
                <a:gd name="T30" fmla="*/ 156 w 380"/>
                <a:gd name="T31" fmla="*/ 11 h 473"/>
                <a:gd name="T32" fmla="*/ 156 w 380"/>
                <a:gd name="T33" fmla="*/ 11 h 473"/>
                <a:gd name="T34" fmla="*/ 156 w 380"/>
                <a:gd name="T35" fmla="*/ 1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0" h="473">
                  <a:moveTo>
                    <a:pt x="156" y="11"/>
                  </a:moveTo>
                  <a:lnTo>
                    <a:pt x="0" y="110"/>
                  </a:lnTo>
                  <a:lnTo>
                    <a:pt x="0" y="163"/>
                  </a:lnTo>
                  <a:lnTo>
                    <a:pt x="228" y="473"/>
                  </a:lnTo>
                  <a:lnTo>
                    <a:pt x="325" y="452"/>
                  </a:lnTo>
                  <a:lnTo>
                    <a:pt x="355" y="310"/>
                  </a:lnTo>
                  <a:lnTo>
                    <a:pt x="355" y="253"/>
                  </a:lnTo>
                  <a:lnTo>
                    <a:pt x="338" y="230"/>
                  </a:lnTo>
                  <a:lnTo>
                    <a:pt x="380" y="131"/>
                  </a:lnTo>
                  <a:lnTo>
                    <a:pt x="376" y="95"/>
                  </a:lnTo>
                  <a:lnTo>
                    <a:pt x="344" y="85"/>
                  </a:lnTo>
                  <a:lnTo>
                    <a:pt x="329" y="36"/>
                  </a:lnTo>
                  <a:lnTo>
                    <a:pt x="247" y="42"/>
                  </a:lnTo>
                  <a:lnTo>
                    <a:pt x="239" y="9"/>
                  </a:lnTo>
                  <a:lnTo>
                    <a:pt x="207" y="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56" y="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8" name="Freeform 20"/>
            <p:cNvSpPr>
              <a:spLocks/>
            </p:cNvSpPr>
            <p:nvPr/>
          </p:nvSpPr>
          <p:spPr bwMode="auto">
            <a:xfrm>
              <a:off x="2065" y="3089"/>
              <a:ext cx="186" cy="197"/>
            </a:xfrm>
            <a:custGeom>
              <a:avLst/>
              <a:gdLst>
                <a:gd name="T0" fmla="*/ 23 w 373"/>
                <a:gd name="T1" fmla="*/ 0 h 393"/>
                <a:gd name="T2" fmla="*/ 21 w 373"/>
                <a:gd name="T3" fmla="*/ 38 h 393"/>
                <a:gd name="T4" fmla="*/ 32 w 373"/>
                <a:gd name="T5" fmla="*/ 57 h 393"/>
                <a:gd name="T6" fmla="*/ 61 w 373"/>
                <a:gd name="T7" fmla="*/ 48 h 393"/>
                <a:gd name="T8" fmla="*/ 122 w 373"/>
                <a:gd name="T9" fmla="*/ 15 h 393"/>
                <a:gd name="T10" fmla="*/ 84 w 373"/>
                <a:gd name="T11" fmla="*/ 72 h 393"/>
                <a:gd name="T12" fmla="*/ 82 w 373"/>
                <a:gd name="T13" fmla="*/ 99 h 393"/>
                <a:gd name="T14" fmla="*/ 93 w 373"/>
                <a:gd name="T15" fmla="*/ 114 h 393"/>
                <a:gd name="T16" fmla="*/ 97 w 373"/>
                <a:gd name="T17" fmla="*/ 135 h 393"/>
                <a:gd name="T18" fmla="*/ 124 w 373"/>
                <a:gd name="T19" fmla="*/ 135 h 393"/>
                <a:gd name="T20" fmla="*/ 148 w 373"/>
                <a:gd name="T21" fmla="*/ 108 h 393"/>
                <a:gd name="T22" fmla="*/ 211 w 373"/>
                <a:gd name="T23" fmla="*/ 68 h 393"/>
                <a:gd name="T24" fmla="*/ 257 w 373"/>
                <a:gd name="T25" fmla="*/ 48 h 393"/>
                <a:gd name="T26" fmla="*/ 169 w 373"/>
                <a:gd name="T27" fmla="*/ 150 h 393"/>
                <a:gd name="T28" fmla="*/ 154 w 373"/>
                <a:gd name="T29" fmla="*/ 184 h 393"/>
                <a:gd name="T30" fmla="*/ 154 w 373"/>
                <a:gd name="T31" fmla="*/ 226 h 393"/>
                <a:gd name="T32" fmla="*/ 184 w 373"/>
                <a:gd name="T33" fmla="*/ 239 h 393"/>
                <a:gd name="T34" fmla="*/ 215 w 373"/>
                <a:gd name="T35" fmla="*/ 211 h 393"/>
                <a:gd name="T36" fmla="*/ 264 w 373"/>
                <a:gd name="T37" fmla="*/ 169 h 393"/>
                <a:gd name="T38" fmla="*/ 325 w 373"/>
                <a:gd name="T39" fmla="*/ 133 h 393"/>
                <a:gd name="T40" fmla="*/ 257 w 373"/>
                <a:gd name="T41" fmla="*/ 226 h 393"/>
                <a:gd name="T42" fmla="*/ 241 w 373"/>
                <a:gd name="T43" fmla="*/ 285 h 393"/>
                <a:gd name="T44" fmla="*/ 241 w 373"/>
                <a:gd name="T45" fmla="*/ 321 h 393"/>
                <a:gd name="T46" fmla="*/ 241 w 373"/>
                <a:gd name="T47" fmla="*/ 346 h 393"/>
                <a:gd name="T48" fmla="*/ 272 w 373"/>
                <a:gd name="T49" fmla="*/ 340 h 393"/>
                <a:gd name="T50" fmla="*/ 295 w 373"/>
                <a:gd name="T51" fmla="*/ 302 h 393"/>
                <a:gd name="T52" fmla="*/ 336 w 373"/>
                <a:gd name="T53" fmla="*/ 279 h 393"/>
                <a:gd name="T54" fmla="*/ 321 w 373"/>
                <a:gd name="T55" fmla="*/ 327 h 393"/>
                <a:gd name="T56" fmla="*/ 373 w 373"/>
                <a:gd name="T57" fmla="*/ 333 h 393"/>
                <a:gd name="T58" fmla="*/ 369 w 373"/>
                <a:gd name="T59" fmla="*/ 388 h 393"/>
                <a:gd name="T60" fmla="*/ 241 w 373"/>
                <a:gd name="T61" fmla="*/ 393 h 393"/>
                <a:gd name="T62" fmla="*/ 215 w 373"/>
                <a:gd name="T63" fmla="*/ 363 h 393"/>
                <a:gd name="T64" fmla="*/ 190 w 373"/>
                <a:gd name="T65" fmla="*/ 302 h 393"/>
                <a:gd name="T66" fmla="*/ 137 w 373"/>
                <a:gd name="T67" fmla="*/ 272 h 393"/>
                <a:gd name="T68" fmla="*/ 46 w 373"/>
                <a:gd name="T69" fmla="*/ 158 h 393"/>
                <a:gd name="T70" fmla="*/ 2 w 373"/>
                <a:gd name="T71" fmla="*/ 87 h 393"/>
                <a:gd name="T72" fmla="*/ 0 w 373"/>
                <a:gd name="T73" fmla="*/ 27 h 393"/>
                <a:gd name="T74" fmla="*/ 23 w 373"/>
                <a:gd name="T75" fmla="*/ 0 h 393"/>
                <a:gd name="T76" fmla="*/ 23 w 373"/>
                <a:gd name="T77" fmla="*/ 0 h 393"/>
                <a:gd name="T78" fmla="*/ 23 w 373"/>
                <a:gd name="T7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3" h="393">
                  <a:moveTo>
                    <a:pt x="23" y="0"/>
                  </a:moveTo>
                  <a:lnTo>
                    <a:pt x="21" y="38"/>
                  </a:lnTo>
                  <a:lnTo>
                    <a:pt x="32" y="57"/>
                  </a:lnTo>
                  <a:lnTo>
                    <a:pt x="61" y="48"/>
                  </a:lnTo>
                  <a:lnTo>
                    <a:pt x="122" y="15"/>
                  </a:lnTo>
                  <a:lnTo>
                    <a:pt x="84" y="72"/>
                  </a:lnTo>
                  <a:lnTo>
                    <a:pt x="82" y="99"/>
                  </a:lnTo>
                  <a:lnTo>
                    <a:pt x="93" y="114"/>
                  </a:lnTo>
                  <a:lnTo>
                    <a:pt x="97" y="135"/>
                  </a:lnTo>
                  <a:lnTo>
                    <a:pt x="124" y="135"/>
                  </a:lnTo>
                  <a:lnTo>
                    <a:pt x="148" y="108"/>
                  </a:lnTo>
                  <a:lnTo>
                    <a:pt x="211" y="68"/>
                  </a:lnTo>
                  <a:lnTo>
                    <a:pt x="257" y="48"/>
                  </a:lnTo>
                  <a:lnTo>
                    <a:pt x="169" y="150"/>
                  </a:lnTo>
                  <a:lnTo>
                    <a:pt x="154" y="184"/>
                  </a:lnTo>
                  <a:lnTo>
                    <a:pt x="154" y="226"/>
                  </a:lnTo>
                  <a:lnTo>
                    <a:pt x="184" y="239"/>
                  </a:lnTo>
                  <a:lnTo>
                    <a:pt x="215" y="211"/>
                  </a:lnTo>
                  <a:lnTo>
                    <a:pt x="264" y="169"/>
                  </a:lnTo>
                  <a:lnTo>
                    <a:pt x="325" y="133"/>
                  </a:lnTo>
                  <a:lnTo>
                    <a:pt x="257" y="226"/>
                  </a:lnTo>
                  <a:lnTo>
                    <a:pt x="241" y="285"/>
                  </a:lnTo>
                  <a:lnTo>
                    <a:pt x="241" y="321"/>
                  </a:lnTo>
                  <a:lnTo>
                    <a:pt x="241" y="346"/>
                  </a:lnTo>
                  <a:lnTo>
                    <a:pt x="272" y="340"/>
                  </a:lnTo>
                  <a:lnTo>
                    <a:pt x="295" y="302"/>
                  </a:lnTo>
                  <a:lnTo>
                    <a:pt x="336" y="279"/>
                  </a:lnTo>
                  <a:lnTo>
                    <a:pt x="321" y="327"/>
                  </a:lnTo>
                  <a:lnTo>
                    <a:pt x="373" y="333"/>
                  </a:lnTo>
                  <a:lnTo>
                    <a:pt x="369" y="388"/>
                  </a:lnTo>
                  <a:lnTo>
                    <a:pt x="241" y="393"/>
                  </a:lnTo>
                  <a:lnTo>
                    <a:pt x="215" y="363"/>
                  </a:lnTo>
                  <a:lnTo>
                    <a:pt x="190" y="302"/>
                  </a:lnTo>
                  <a:lnTo>
                    <a:pt x="137" y="272"/>
                  </a:lnTo>
                  <a:lnTo>
                    <a:pt x="46" y="158"/>
                  </a:lnTo>
                  <a:lnTo>
                    <a:pt x="2" y="87"/>
                  </a:lnTo>
                  <a:lnTo>
                    <a:pt x="0" y="27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9" name="Freeform 21"/>
            <p:cNvSpPr>
              <a:spLocks/>
            </p:cNvSpPr>
            <p:nvPr/>
          </p:nvSpPr>
          <p:spPr bwMode="auto">
            <a:xfrm>
              <a:off x="3185" y="2364"/>
              <a:ext cx="52" cy="64"/>
            </a:xfrm>
            <a:custGeom>
              <a:avLst/>
              <a:gdLst>
                <a:gd name="T0" fmla="*/ 0 w 105"/>
                <a:gd name="T1" fmla="*/ 24 h 129"/>
                <a:gd name="T2" fmla="*/ 13 w 105"/>
                <a:gd name="T3" fmla="*/ 121 h 129"/>
                <a:gd name="T4" fmla="*/ 93 w 105"/>
                <a:gd name="T5" fmla="*/ 129 h 129"/>
                <a:gd name="T6" fmla="*/ 105 w 105"/>
                <a:gd name="T7" fmla="*/ 97 h 129"/>
                <a:gd name="T8" fmla="*/ 105 w 105"/>
                <a:gd name="T9" fmla="*/ 43 h 129"/>
                <a:gd name="T10" fmla="*/ 95 w 105"/>
                <a:gd name="T11" fmla="*/ 0 h 129"/>
                <a:gd name="T12" fmla="*/ 48 w 105"/>
                <a:gd name="T13" fmla="*/ 3 h 129"/>
                <a:gd name="T14" fmla="*/ 0 w 105"/>
                <a:gd name="T15" fmla="*/ 24 h 129"/>
                <a:gd name="T16" fmla="*/ 0 w 105"/>
                <a:gd name="T17" fmla="*/ 24 h 129"/>
                <a:gd name="T18" fmla="*/ 0 w 105"/>
                <a:gd name="T1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29">
                  <a:moveTo>
                    <a:pt x="0" y="24"/>
                  </a:moveTo>
                  <a:lnTo>
                    <a:pt x="13" y="121"/>
                  </a:lnTo>
                  <a:lnTo>
                    <a:pt x="93" y="129"/>
                  </a:lnTo>
                  <a:lnTo>
                    <a:pt x="105" y="97"/>
                  </a:lnTo>
                  <a:lnTo>
                    <a:pt x="105" y="43"/>
                  </a:lnTo>
                  <a:lnTo>
                    <a:pt x="95" y="0"/>
                  </a:lnTo>
                  <a:lnTo>
                    <a:pt x="48" y="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0" name="Freeform 22"/>
            <p:cNvSpPr>
              <a:spLocks/>
            </p:cNvSpPr>
            <p:nvPr/>
          </p:nvSpPr>
          <p:spPr bwMode="auto">
            <a:xfrm>
              <a:off x="3215" y="2380"/>
              <a:ext cx="20" cy="43"/>
            </a:xfrm>
            <a:custGeom>
              <a:avLst/>
              <a:gdLst>
                <a:gd name="T0" fmla="*/ 4 w 40"/>
                <a:gd name="T1" fmla="*/ 4 h 86"/>
                <a:gd name="T2" fmla="*/ 29 w 40"/>
                <a:gd name="T3" fmla="*/ 0 h 86"/>
                <a:gd name="T4" fmla="*/ 40 w 40"/>
                <a:gd name="T5" fmla="*/ 44 h 86"/>
                <a:gd name="T6" fmla="*/ 31 w 40"/>
                <a:gd name="T7" fmla="*/ 78 h 86"/>
                <a:gd name="T8" fmla="*/ 0 w 40"/>
                <a:gd name="T9" fmla="*/ 86 h 86"/>
                <a:gd name="T10" fmla="*/ 4 w 40"/>
                <a:gd name="T11" fmla="*/ 4 h 86"/>
                <a:gd name="T12" fmla="*/ 4 w 40"/>
                <a:gd name="T13" fmla="*/ 4 h 86"/>
                <a:gd name="T14" fmla="*/ 4 w 40"/>
                <a:gd name="T15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6">
                  <a:moveTo>
                    <a:pt x="4" y="4"/>
                  </a:moveTo>
                  <a:lnTo>
                    <a:pt x="29" y="0"/>
                  </a:lnTo>
                  <a:lnTo>
                    <a:pt x="40" y="44"/>
                  </a:lnTo>
                  <a:lnTo>
                    <a:pt x="31" y="78"/>
                  </a:lnTo>
                  <a:lnTo>
                    <a:pt x="0" y="8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1" name="Freeform 23"/>
            <p:cNvSpPr>
              <a:spLocks/>
            </p:cNvSpPr>
            <p:nvPr/>
          </p:nvSpPr>
          <p:spPr bwMode="auto">
            <a:xfrm>
              <a:off x="3214" y="2392"/>
              <a:ext cx="19" cy="25"/>
            </a:xfrm>
            <a:custGeom>
              <a:avLst/>
              <a:gdLst>
                <a:gd name="T0" fmla="*/ 10 w 38"/>
                <a:gd name="T1" fmla="*/ 0 h 49"/>
                <a:gd name="T2" fmla="*/ 36 w 38"/>
                <a:gd name="T3" fmla="*/ 0 h 49"/>
                <a:gd name="T4" fmla="*/ 38 w 38"/>
                <a:gd name="T5" fmla="*/ 28 h 49"/>
                <a:gd name="T6" fmla="*/ 38 w 38"/>
                <a:gd name="T7" fmla="*/ 49 h 49"/>
                <a:gd name="T8" fmla="*/ 0 w 38"/>
                <a:gd name="T9" fmla="*/ 49 h 49"/>
                <a:gd name="T10" fmla="*/ 10 w 38"/>
                <a:gd name="T11" fmla="*/ 0 h 49"/>
                <a:gd name="T12" fmla="*/ 10 w 38"/>
                <a:gd name="T13" fmla="*/ 0 h 49"/>
                <a:gd name="T14" fmla="*/ 10 w 38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9">
                  <a:moveTo>
                    <a:pt x="10" y="0"/>
                  </a:moveTo>
                  <a:lnTo>
                    <a:pt x="36" y="0"/>
                  </a:lnTo>
                  <a:lnTo>
                    <a:pt x="38" y="28"/>
                  </a:lnTo>
                  <a:lnTo>
                    <a:pt x="38" y="49"/>
                  </a:lnTo>
                  <a:lnTo>
                    <a:pt x="0" y="4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2" name="Freeform 24"/>
            <p:cNvSpPr>
              <a:spLocks/>
            </p:cNvSpPr>
            <p:nvPr/>
          </p:nvSpPr>
          <p:spPr bwMode="auto">
            <a:xfrm>
              <a:off x="3188" y="2268"/>
              <a:ext cx="101" cy="96"/>
            </a:xfrm>
            <a:custGeom>
              <a:avLst/>
              <a:gdLst>
                <a:gd name="T0" fmla="*/ 103 w 201"/>
                <a:gd name="T1" fmla="*/ 17 h 192"/>
                <a:gd name="T2" fmla="*/ 97 w 201"/>
                <a:gd name="T3" fmla="*/ 70 h 192"/>
                <a:gd name="T4" fmla="*/ 44 w 201"/>
                <a:gd name="T5" fmla="*/ 74 h 192"/>
                <a:gd name="T6" fmla="*/ 0 w 201"/>
                <a:gd name="T7" fmla="*/ 150 h 192"/>
                <a:gd name="T8" fmla="*/ 7 w 201"/>
                <a:gd name="T9" fmla="*/ 192 h 192"/>
                <a:gd name="T10" fmla="*/ 97 w 201"/>
                <a:gd name="T11" fmla="*/ 190 h 192"/>
                <a:gd name="T12" fmla="*/ 120 w 201"/>
                <a:gd name="T13" fmla="*/ 140 h 192"/>
                <a:gd name="T14" fmla="*/ 184 w 201"/>
                <a:gd name="T15" fmla="*/ 93 h 192"/>
                <a:gd name="T16" fmla="*/ 201 w 201"/>
                <a:gd name="T17" fmla="*/ 38 h 192"/>
                <a:gd name="T18" fmla="*/ 146 w 201"/>
                <a:gd name="T19" fmla="*/ 0 h 192"/>
                <a:gd name="T20" fmla="*/ 103 w 201"/>
                <a:gd name="T21" fmla="*/ 17 h 192"/>
                <a:gd name="T22" fmla="*/ 103 w 201"/>
                <a:gd name="T23" fmla="*/ 17 h 192"/>
                <a:gd name="T24" fmla="*/ 103 w 201"/>
                <a:gd name="T25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92">
                  <a:moveTo>
                    <a:pt x="103" y="17"/>
                  </a:moveTo>
                  <a:lnTo>
                    <a:pt x="97" y="70"/>
                  </a:lnTo>
                  <a:lnTo>
                    <a:pt x="44" y="74"/>
                  </a:lnTo>
                  <a:lnTo>
                    <a:pt x="0" y="150"/>
                  </a:lnTo>
                  <a:lnTo>
                    <a:pt x="7" y="192"/>
                  </a:lnTo>
                  <a:lnTo>
                    <a:pt x="97" y="190"/>
                  </a:lnTo>
                  <a:lnTo>
                    <a:pt x="120" y="140"/>
                  </a:lnTo>
                  <a:lnTo>
                    <a:pt x="184" y="93"/>
                  </a:lnTo>
                  <a:lnTo>
                    <a:pt x="201" y="38"/>
                  </a:lnTo>
                  <a:lnTo>
                    <a:pt x="146" y="0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3" name="Freeform 25"/>
            <p:cNvSpPr>
              <a:spLocks/>
            </p:cNvSpPr>
            <p:nvPr/>
          </p:nvSpPr>
          <p:spPr bwMode="auto">
            <a:xfrm>
              <a:off x="2548" y="2896"/>
              <a:ext cx="342" cy="245"/>
            </a:xfrm>
            <a:custGeom>
              <a:avLst/>
              <a:gdLst>
                <a:gd name="T0" fmla="*/ 9 w 682"/>
                <a:gd name="T1" fmla="*/ 247 h 491"/>
                <a:gd name="T2" fmla="*/ 40 w 682"/>
                <a:gd name="T3" fmla="*/ 261 h 491"/>
                <a:gd name="T4" fmla="*/ 108 w 682"/>
                <a:gd name="T5" fmla="*/ 238 h 491"/>
                <a:gd name="T6" fmla="*/ 116 w 682"/>
                <a:gd name="T7" fmla="*/ 312 h 491"/>
                <a:gd name="T8" fmla="*/ 138 w 682"/>
                <a:gd name="T9" fmla="*/ 340 h 491"/>
                <a:gd name="T10" fmla="*/ 190 w 682"/>
                <a:gd name="T11" fmla="*/ 340 h 491"/>
                <a:gd name="T12" fmla="*/ 205 w 682"/>
                <a:gd name="T13" fmla="*/ 388 h 491"/>
                <a:gd name="T14" fmla="*/ 273 w 682"/>
                <a:gd name="T15" fmla="*/ 445 h 491"/>
                <a:gd name="T16" fmla="*/ 359 w 682"/>
                <a:gd name="T17" fmla="*/ 491 h 491"/>
                <a:gd name="T18" fmla="*/ 492 w 682"/>
                <a:gd name="T19" fmla="*/ 475 h 491"/>
                <a:gd name="T20" fmla="*/ 682 w 682"/>
                <a:gd name="T21" fmla="*/ 445 h 491"/>
                <a:gd name="T22" fmla="*/ 650 w 682"/>
                <a:gd name="T23" fmla="*/ 238 h 491"/>
                <a:gd name="T24" fmla="*/ 606 w 682"/>
                <a:gd name="T25" fmla="*/ 116 h 491"/>
                <a:gd name="T26" fmla="*/ 532 w 682"/>
                <a:gd name="T27" fmla="*/ 65 h 491"/>
                <a:gd name="T28" fmla="*/ 475 w 682"/>
                <a:gd name="T29" fmla="*/ 2 h 491"/>
                <a:gd name="T30" fmla="*/ 404 w 682"/>
                <a:gd name="T31" fmla="*/ 0 h 491"/>
                <a:gd name="T32" fmla="*/ 205 w 682"/>
                <a:gd name="T33" fmla="*/ 46 h 491"/>
                <a:gd name="T34" fmla="*/ 85 w 682"/>
                <a:gd name="T35" fmla="*/ 120 h 491"/>
                <a:gd name="T36" fmla="*/ 22 w 682"/>
                <a:gd name="T37" fmla="*/ 190 h 491"/>
                <a:gd name="T38" fmla="*/ 0 w 682"/>
                <a:gd name="T39" fmla="*/ 230 h 491"/>
                <a:gd name="T40" fmla="*/ 9 w 682"/>
                <a:gd name="T41" fmla="*/ 247 h 491"/>
                <a:gd name="T42" fmla="*/ 9 w 682"/>
                <a:gd name="T43" fmla="*/ 247 h 491"/>
                <a:gd name="T44" fmla="*/ 9 w 682"/>
                <a:gd name="T45" fmla="*/ 24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491">
                  <a:moveTo>
                    <a:pt x="9" y="247"/>
                  </a:moveTo>
                  <a:lnTo>
                    <a:pt x="40" y="261"/>
                  </a:lnTo>
                  <a:lnTo>
                    <a:pt x="108" y="238"/>
                  </a:lnTo>
                  <a:lnTo>
                    <a:pt x="116" y="312"/>
                  </a:lnTo>
                  <a:lnTo>
                    <a:pt x="138" y="340"/>
                  </a:lnTo>
                  <a:lnTo>
                    <a:pt x="190" y="340"/>
                  </a:lnTo>
                  <a:lnTo>
                    <a:pt x="205" y="388"/>
                  </a:lnTo>
                  <a:lnTo>
                    <a:pt x="273" y="445"/>
                  </a:lnTo>
                  <a:lnTo>
                    <a:pt x="359" y="491"/>
                  </a:lnTo>
                  <a:lnTo>
                    <a:pt x="492" y="475"/>
                  </a:lnTo>
                  <a:lnTo>
                    <a:pt x="682" y="445"/>
                  </a:lnTo>
                  <a:lnTo>
                    <a:pt x="650" y="238"/>
                  </a:lnTo>
                  <a:lnTo>
                    <a:pt x="606" y="116"/>
                  </a:lnTo>
                  <a:lnTo>
                    <a:pt x="532" y="65"/>
                  </a:lnTo>
                  <a:lnTo>
                    <a:pt x="475" y="2"/>
                  </a:lnTo>
                  <a:lnTo>
                    <a:pt x="404" y="0"/>
                  </a:lnTo>
                  <a:lnTo>
                    <a:pt x="205" y="46"/>
                  </a:lnTo>
                  <a:lnTo>
                    <a:pt x="85" y="120"/>
                  </a:lnTo>
                  <a:lnTo>
                    <a:pt x="22" y="190"/>
                  </a:lnTo>
                  <a:lnTo>
                    <a:pt x="0" y="230"/>
                  </a:lnTo>
                  <a:lnTo>
                    <a:pt x="9" y="247"/>
                  </a:lnTo>
                  <a:lnTo>
                    <a:pt x="9" y="247"/>
                  </a:lnTo>
                  <a:lnTo>
                    <a:pt x="9" y="24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4" name="Freeform 26"/>
            <p:cNvSpPr>
              <a:spLocks/>
            </p:cNvSpPr>
            <p:nvPr/>
          </p:nvSpPr>
          <p:spPr bwMode="auto">
            <a:xfrm>
              <a:off x="2851" y="3075"/>
              <a:ext cx="418" cy="547"/>
            </a:xfrm>
            <a:custGeom>
              <a:avLst/>
              <a:gdLst>
                <a:gd name="T0" fmla="*/ 163 w 834"/>
                <a:gd name="T1" fmla="*/ 0 h 1095"/>
                <a:gd name="T2" fmla="*/ 0 w 834"/>
                <a:gd name="T3" fmla="*/ 219 h 1095"/>
                <a:gd name="T4" fmla="*/ 234 w 834"/>
                <a:gd name="T5" fmla="*/ 679 h 1095"/>
                <a:gd name="T6" fmla="*/ 475 w 834"/>
                <a:gd name="T7" fmla="*/ 939 h 1095"/>
                <a:gd name="T8" fmla="*/ 627 w 834"/>
                <a:gd name="T9" fmla="*/ 1073 h 1095"/>
                <a:gd name="T10" fmla="*/ 698 w 834"/>
                <a:gd name="T11" fmla="*/ 1095 h 1095"/>
                <a:gd name="T12" fmla="*/ 834 w 834"/>
                <a:gd name="T13" fmla="*/ 1027 h 1095"/>
                <a:gd name="T14" fmla="*/ 715 w 834"/>
                <a:gd name="T15" fmla="*/ 537 h 1095"/>
                <a:gd name="T16" fmla="*/ 323 w 834"/>
                <a:gd name="T17" fmla="*/ 158 h 1095"/>
                <a:gd name="T18" fmla="*/ 163 w 834"/>
                <a:gd name="T19" fmla="*/ 0 h 1095"/>
                <a:gd name="T20" fmla="*/ 163 w 834"/>
                <a:gd name="T21" fmla="*/ 0 h 1095"/>
                <a:gd name="T22" fmla="*/ 163 w 834"/>
                <a:gd name="T23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4" h="1095">
                  <a:moveTo>
                    <a:pt x="163" y="0"/>
                  </a:moveTo>
                  <a:lnTo>
                    <a:pt x="0" y="219"/>
                  </a:lnTo>
                  <a:lnTo>
                    <a:pt x="234" y="679"/>
                  </a:lnTo>
                  <a:lnTo>
                    <a:pt x="475" y="939"/>
                  </a:lnTo>
                  <a:lnTo>
                    <a:pt x="627" y="1073"/>
                  </a:lnTo>
                  <a:lnTo>
                    <a:pt x="698" y="1095"/>
                  </a:lnTo>
                  <a:lnTo>
                    <a:pt x="834" y="1027"/>
                  </a:lnTo>
                  <a:lnTo>
                    <a:pt x="715" y="537"/>
                  </a:lnTo>
                  <a:lnTo>
                    <a:pt x="323" y="158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5" name="Freeform 27"/>
            <p:cNvSpPr>
              <a:spLocks/>
            </p:cNvSpPr>
            <p:nvPr/>
          </p:nvSpPr>
          <p:spPr bwMode="auto">
            <a:xfrm>
              <a:off x="2665" y="2894"/>
              <a:ext cx="726" cy="723"/>
            </a:xfrm>
            <a:custGeom>
              <a:avLst/>
              <a:gdLst>
                <a:gd name="T0" fmla="*/ 73 w 1453"/>
                <a:gd name="T1" fmla="*/ 42 h 1447"/>
                <a:gd name="T2" fmla="*/ 211 w 1453"/>
                <a:gd name="T3" fmla="*/ 14 h 1447"/>
                <a:gd name="T4" fmla="*/ 259 w 1453"/>
                <a:gd name="T5" fmla="*/ 61 h 1447"/>
                <a:gd name="T6" fmla="*/ 335 w 1453"/>
                <a:gd name="T7" fmla="*/ 99 h 1447"/>
                <a:gd name="T8" fmla="*/ 354 w 1453"/>
                <a:gd name="T9" fmla="*/ 166 h 1447"/>
                <a:gd name="T10" fmla="*/ 381 w 1453"/>
                <a:gd name="T11" fmla="*/ 251 h 1447"/>
                <a:gd name="T12" fmla="*/ 373 w 1453"/>
                <a:gd name="T13" fmla="*/ 310 h 1447"/>
                <a:gd name="T14" fmla="*/ 382 w 1453"/>
                <a:gd name="T15" fmla="*/ 394 h 1447"/>
                <a:gd name="T16" fmla="*/ 324 w 1453"/>
                <a:gd name="T17" fmla="*/ 428 h 1447"/>
                <a:gd name="T18" fmla="*/ 219 w 1453"/>
                <a:gd name="T19" fmla="*/ 439 h 1447"/>
                <a:gd name="T20" fmla="*/ 111 w 1453"/>
                <a:gd name="T21" fmla="*/ 468 h 1447"/>
                <a:gd name="T22" fmla="*/ 295 w 1453"/>
                <a:gd name="T23" fmla="*/ 538 h 1447"/>
                <a:gd name="T24" fmla="*/ 447 w 1453"/>
                <a:gd name="T25" fmla="*/ 717 h 1447"/>
                <a:gd name="T26" fmla="*/ 453 w 1453"/>
                <a:gd name="T27" fmla="*/ 538 h 1447"/>
                <a:gd name="T28" fmla="*/ 508 w 1453"/>
                <a:gd name="T29" fmla="*/ 458 h 1447"/>
                <a:gd name="T30" fmla="*/ 544 w 1453"/>
                <a:gd name="T31" fmla="*/ 424 h 1447"/>
                <a:gd name="T32" fmla="*/ 605 w 1453"/>
                <a:gd name="T33" fmla="*/ 533 h 1447"/>
                <a:gd name="T34" fmla="*/ 905 w 1453"/>
                <a:gd name="T35" fmla="*/ 840 h 1447"/>
                <a:gd name="T36" fmla="*/ 1042 w 1453"/>
                <a:gd name="T37" fmla="*/ 977 h 1447"/>
                <a:gd name="T38" fmla="*/ 1099 w 1453"/>
                <a:gd name="T39" fmla="*/ 1116 h 1447"/>
                <a:gd name="T40" fmla="*/ 1095 w 1453"/>
                <a:gd name="T41" fmla="*/ 1259 h 1447"/>
                <a:gd name="T42" fmla="*/ 1099 w 1453"/>
                <a:gd name="T43" fmla="*/ 1359 h 1447"/>
                <a:gd name="T44" fmla="*/ 1048 w 1453"/>
                <a:gd name="T45" fmla="*/ 1390 h 1447"/>
                <a:gd name="T46" fmla="*/ 995 w 1453"/>
                <a:gd name="T47" fmla="*/ 1331 h 1447"/>
                <a:gd name="T48" fmla="*/ 913 w 1453"/>
                <a:gd name="T49" fmla="*/ 1242 h 1447"/>
                <a:gd name="T50" fmla="*/ 759 w 1453"/>
                <a:gd name="T51" fmla="*/ 1112 h 1447"/>
                <a:gd name="T52" fmla="*/ 493 w 1453"/>
                <a:gd name="T53" fmla="*/ 753 h 1447"/>
                <a:gd name="T54" fmla="*/ 955 w 1453"/>
                <a:gd name="T55" fmla="*/ 1424 h 1447"/>
                <a:gd name="T56" fmla="*/ 1137 w 1453"/>
                <a:gd name="T57" fmla="*/ 1432 h 1447"/>
                <a:gd name="T58" fmla="*/ 1367 w 1453"/>
                <a:gd name="T59" fmla="*/ 1205 h 1447"/>
                <a:gd name="T60" fmla="*/ 1405 w 1453"/>
                <a:gd name="T61" fmla="*/ 1038 h 1447"/>
                <a:gd name="T62" fmla="*/ 1162 w 1453"/>
                <a:gd name="T63" fmla="*/ 821 h 1447"/>
                <a:gd name="T64" fmla="*/ 886 w 1453"/>
                <a:gd name="T65" fmla="*/ 702 h 1447"/>
                <a:gd name="T66" fmla="*/ 498 w 1453"/>
                <a:gd name="T67" fmla="*/ 350 h 1447"/>
                <a:gd name="T68" fmla="*/ 346 w 1453"/>
                <a:gd name="T69" fmla="*/ 88 h 1447"/>
                <a:gd name="T70" fmla="*/ 232 w 1453"/>
                <a:gd name="T71" fmla="*/ 0 h 1447"/>
                <a:gd name="T72" fmla="*/ 0 w 1453"/>
                <a:gd name="T73" fmla="*/ 52 h 1447"/>
                <a:gd name="T74" fmla="*/ 0 w 1453"/>
                <a:gd name="T75" fmla="*/ 52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3" h="1447">
                  <a:moveTo>
                    <a:pt x="0" y="52"/>
                  </a:moveTo>
                  <a:lnTo>
                    <a:pt x="73" y="42"/>
                  </a:lnTo>
                  <a:lnTo>
                    <a:pt x="143" y="29"/>
                  </a:lnTo>
                  <a:lnTo>
                    <a:pt x="211" y="14"/>
                  </a:lnTo>
                  <a:lnTo>
                    <a:pt x="249" y="25"/>
                  </a:lnTo>
                  <a:lnTo>
                    <a:pt x="259" y="61"/>
                  </a:lnTo>
                  <a:lnTo>
                    <a:pt x="287" y="86"/>
                  </a:lnTo>
                  <a:lnTo>
                    <a:pt x="335" y="99"/>
                  </a:lnTo>
                  <a:lnTo>
                    <a:pt x="348" y="126"/>
                  </a:lnTo>
                  <a:lnTo>
                    <a:pt x="354" y="166"/>
                  </a:lnTo>
                  <a:lnTo>
                    <a:pt x="367" y="196"/>
                  </a:lnTo>
                  <a:lnTo>
                    <a:pt x="381" y="251"/>
                  </a:lnTo>
                  <a:lnTo>
                    <a:pt x="382" y="287"/>
                  </a:lnTo>
                  <a:lnTo>
                    <a:pt x="373" y="310"/>
                  </a:lnTo>
                  <a:lnTo>
                    <a:pt x="396" y="356"/>
                  </a:lnTo>
                  <a:lnTo>
                    <a:pt x="382" y="394"/>
                  </a:lnTo>
                  <a:lnTo>
                    <a:pt x="363" y="415"/>
                  </a:lnTo>
                  <a:lnTo>
                    <a:pt x="324" y="428"/>
                  </a:lnTo>
                  <a:lnTo>
                    <a:pt x="257" y="430"/>
                  </a:lnTo>
                  <a:lnTo>
                    <a:pt x="219" y="439"/>
                  </a:lnTo>
                  <a:lnTo>
                    <a:pt x="173" y="443"/>
                  </a:lnTo>
                  <a:lnTo>
                    <a:pt x="111" y="468"/>
                  </a:lnTo>
                  <a:lnTo>
                    <a:pt x="248" y="477"/>
                  </a:lnTo>
                  <a:lnTo>
                    <a:pt x="295" y="538"/>
                  </a:lnTo>
                  <a:lnTo>
                    <a:pt x="373" y="601"/>
                  </a:lnTo>
                  <a:lnTo>
                    <a:pt x="447" y="717"/>
                  </a:lnTo>
                  <a:lnTo>
                    <a:pt x="413" y="599"/>
                  </a:lnTo>
                  <a:lnTo>
                    <a:pt x="453" y="538"/>
                  </a:lnTo>
                  <a:lnTo>
                    <a:pt x="464" y="500"/>
                  </a:lnTo>
                  <a:lnTo>
                    <a:pt x="508" y="458"/>
                  </a:lnTo>
                  <a:lnTo>
                    <a:pt x="523" y="409"/>
                  </a:lnTo>
                  <a:lnTo>
                    <a:pt x="544" y="424"/>
                  </a:lnTo>
                  <a:lnTo>
                    <a:pt x="578" y="460"/>
                  </a:lnTo>
                  <a:lnTo>
                    <a:pt x="605" y="533"/>
                  </a:lnTo>
                  <a:lnTo>
                    <a:pt x="749" y="648"/>
                  </a:lnTo>
                  <a:lnTo>
                    <a:pt x="905" y="840"/>
                  </a:lnTo>
                  <a:lnTo>
                    <a:pt x="993" y="930"/>
                  </a:lnTo>
                  <a:lnTo>
                    <a:pt x="1042" y="977"/>
                  </a:lnTo>
                  <a:lnTo>
                    <a:pt x="1086" y="1048"/>
                  </a:lnTo>
                  <a:lnTo>
                    <a:pt x="1099" y="1116"/>
                  </a:lnTo>
                  <a:lnTo>
                    <a:pt x="1103" y="1198"/>
                  </a:lnTo>
                  <a:lnTo>
                    <a:pt x="1095" y="1259"/>
                  </a:lnTo>
                  <a:lnTo>
                    <a:pt x="1095" y="1319"/>
                  </a:lnTo>
                  <a:lnTo>
                    <a:pt x="1099" y="1359"/>
                  </a:lnTo>
                  <a:lnTo>
                    <a:pt x="1088" y="1388"/>
                  </a:lnTo>
                  <a:lnTo>
                    <a:pt x="1048" y="1390"/>
                  </a:lnTo>
                  <a:lnTo>
                    <a:pt x="1019" y="1369"/>
                  </a:lnTo>
                  <a:lnTo>
                    <a:pt x="995" y="1331"/>
                  </a:lnTo>
                  <a:lnTo>
                    <a:pt x="953" y="1283"/>
                  </a:lnTo>
                  <a:lnTo>
                    <a:pt x="913" y="1242"/>
                  </a:lnTo>
                  <a:lnTo>
                    <a:pt x="827" y="1175"/>
                  </a:lnTo>
                  <a:lnTo>
                    <a:pt x="759" y="1112"/>
                  </a:lnTo>
                  <a:lnTo>
                    <a:pt x="620" y="949"/>
                  </a:lnTo>
                  <a:lnTo>
                    <a:pt x="493" y="753"/>
                  </a:lnTo>
                  <a:lnTo>
                    <a:pt x="599" y="1027"/>
                  </a:lnTo>
                  <a:lnTo>
                    <a:pt x="955" y="1424"/>
                  </a:lnTo>
                  <a:lnTo>
                    <a:pt x="1040" y="1447"/>
                  </a:lnTo>
                  <a:lnTo>
                    <a:pt x="1137" y="1432"/>
                  </a:lnTo>
                  <a:lnTo>
                    <a:pt x="1217" y="1373"/>
                  </a:lnTo>
                  <a:lnTo>
                    <a:pt x="1367" y="1205"/>
                  </a:lnTo>
                  <a:lnTo>
                    <a:pt x="1453" y="1110"/>
                  </a:lnTo>
                  <a:lnTo>
                    <a:pt x="1405" y="1038"/>
                  </a:lnTo>
                  <a:lnTo>
                    <a:pt x="1297" y="936"/>
                  </a:lnTo>
                  <a:lnTo>
                    <a:pt x="1162" y="821"/>
                  </a:lnTo>
                  <a:lnTo>
                    <a:pt x="1034" y="753"/>
                  </a:lnTo>
                  <a:lnTo>
                    <a:pt x="886" y="702"/>
                  </a:lnTo>
                  <a:lnTo>
                    <a:pt x="662" y="489"/>
                  </a:lnTo>
                  <a:lnTo>
                    <a:pt x="498" y="350"/>
                  </a:lnTo>
                  <a:lnTo>
                    <a:pt x="392" y="168"/>
                  </a:lnTo>
                  <a:lnTo>
                    <a:pt x="346" y="88"/>
                  </a:lnTo>
                  <a:lnTo>
                    <a:pt x="278" y="35"/>
                  </a:lnTo>
                  <a:lnTo>
                    <a:pt x="232" y="0"/>
                  </a:lnTo>
                  <a:lnTo>
                    <a:pt x="137" y="1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6" name="Freeform 28"/>
            <p:cNvSpPr>
              <a:spLocks/>
            </p:cNvSpPr>
            <p:nvPr/>
          </p:nvSpPr>
          <p:spPr bwMode="auto">
            <a:xfrm>
              <a:off x="2796" y="2915"/>
              <a:ext cx="592" cy="706"/>
            </a:xfrm>
            <a:custGeom>
              <a:avLst/>
              <a:gdLst>
                <a:gd name="T0" fmla="*/ 76 w 1184"/>
                <a:gd name="T1" fmla="*/ 46 h 1412"/>
                <a:gd name="T2" fmla="*/ 7 w 1184"/>
                <a:gd name="T3" fmla="*/ 0 h 1412"/>
                <a:gd name="T4" fmla="*/ 0 w 1184"/>
                <a:gd name="T5" fmla="*/ 21 h 1412"/>
                <a:gd name="T6" fmla="*/ 57 w 1184"/>
                <a:gd name="T7" fmla="*/ 48 h 1412"/>
                <a:gd name="T8" fmla="*/ 80 w 1184"/>
                <a:gd name="T9" fmla="*/ 76 h 1412"/>
                <a:gd name="T10" fmla="*/ 93 w 1184"/>
                <a:gd name="T11" fmla="*/ 114 h 1412"/>
                <a:gd name="T12" fmla="*/ 102 w 1184"/>
                <a:gd name="T13" fmla="*/ 143 h 1412"/>
                <a:gd name="T14" fmla="*/ 127 w 1184"/>
                <a:gd name="T15" fmla="*/ 202 h 1412"/>
                <a:gd name="T16" fmla="*/ 114 w 1184"/>
                <a:gd name="T17" fmla="*/ 247 h 1412"/>
                <a:gd name="T18" fmla="*/ 129 w 1184"/>
                <a:gd name="T19" fmla="*/ 295 h 1412"/>
                <a:gd name="T20" fmla="*/ 118 w 1184"/>
                <a:gd name="T21" fmla="*/ 342 h 1412"/>
                <a:gd name="T22" fmla="*/ 118 w 1184"/>
                <a:gd name="T23" fmla="*/ 388 h 1412"/>
                <a:gd name="T24" fmla="*/ 161 w 1184"/>
                <a:gd name="T25" fmla="*/ 335 h 1412"/>
                <a:gd name="T26" fmla="*/ 163 w 1184"/>
                <a:gd name="T27" fmla="*/ 274 h 1412"/>
                <a:gd name="T28" fmla="*/ 163 w 1184"/>
                <a:gd name="T29" fmla="*/ 247 h 1412"/>
                <a:gd name="T30" fmla="*/ 199 w 1184"/>
                <a:gd name="T31" fmla="*/ 293 h 1412"/>
                <a:gd name="T32" fmla="*/ 247 w 1184"/>
                <a:gd name="T33" fmla="*/ 331 h 1412"/>
                <a:gd name="T34" fmla="*/ 292 w 1184"/>
                <a:gd name="T35" fmla="*/ 361 h 1412"/>
                <a:gd name="T36" fmla="*/ 414 w 1184"/>
                <a:gd name="T37" fmla="*/ 500 h 1412"/>
                <a:gd name="T38" fmla="*/ 644 w 1184"/>
                <a:gd name="T39" fmla="*/ 722 h 1412"/>
                <a:gd name="T40" fmla="*/ 773 w 1184"/>
                <a:gd name="T41" fmla="*/ 836 h 1412"/>
                <a:gd name="T42" fmla="*/ 861 w 1184"/>
                <a:gd name="T43" fmla="*/ 901 h 1412"/>
                <a:gd name="T44" fmla="*/ 842 w 1184"/>
                <a:gd name="T45" fmla="*/ 840 h 1412"/>
                <a:gd name="T46" fmla="*/ 929 w 1184"/>
                <a:gd name="T47" fmla="*/ 913 h 1412"/>
                <a:gd name="T48" fmla="*/ 1005 w 1184"/>
                <a:gd name="T49" fmla="*/ 949 h 1412"/>
                <a:gd name="T50" fmla="*/ 1051 w 1184"/>
                <a:gd name="T51" fmla="*/ 994 h 1412"/>
                <a:gd name="T52" fmla="*/ 1059 w 1184"/>
                <a:gd name="T53" fmla="*/ 1044 h 1412"/>
                <a:gd name="T54" fmla="*/ 1043 w 1184"/>
                <a:gd name="T55" fmla="*/ 1099 h 1412"/>
                <a:gd name="T56" fmla="*/ 1003 w 1184"/>
                <a:gd name="T57" fmla="*/ 1139 h 1412"/>
                <a:gd name="T58" fmla="*/ 984 w 1184"/>
                <a:gd name="T59" fmla="*/ 1184 h 1412"/>
                <a:gd name="T60" fmla="*/ 969 w 1184"/>
                <a:gd name="T61" fmla="*/ 1268 h 1412"/>
                <a:gd name="T62" fmla="*/ 935 w 1184"/>
                <a:gd name="T63" fmla="*/ 1317 h 1412"/>
                <a:gd name="T64" fmla="*/ 874 w 1184"/>
                <a:gd name="T65" fmla="*/ 1354 h 1412"/>
                <a:gd name="T66" fmla="*/ 802 w 1184"/>
                <a:gd name="T67" fmla="*/ 1369 h 1412"/>
                <a:gd name="T68" fmla="*/ 739 w 1184"/>
                <a:gd name="T69" fmla="*/ 1346 h 1412"/>
                <a:gd name="T70" fmla="*/ 697 w 1184"/>
                <a:gd name="T71" fmla="*/ 1268 h 1412"/>
                <a:gd name="T72" fmla="*/ 640 w 1184"/>
                <a:gd name="T73" fmla="*/ 1228 h 1412"/>
                <a:gd name="T74" fmla="*/ 557 w 1184"/>
                <a:gd name="T75" fmla="*/ 1154 h 1412"/>
                <a:gd name="T76" fmla="*/ 235 w 1184"/>
                <a:gd name="T77" fmla="*/ 810 h 1412"/>
                <a:gd name="T78" fmla="*/ 521 w 1184"/>
                <a:gd name="T79" fmla="*/ 1255 h 1412"/>
                <a:gd name="T80" fmla="*/ 745 w 1184"/>
                <a:gd name="T81" fmla="*/ 1412 h 1412"/>
                <a:gd name="T82" fmla="*/ 922 w 1184"/>
                <a:gd name="T83" fmla="*/ 1382 h 1412"/>
                <a:gd name="T84" fmla="*/ 1015 w 1184"/>
                <a:gd name="T85" fmla="*/ 1306 h 1412"/>
                <a:gd name="T86" fmla="*/ 1184 w 1184"/>
                <a:gd name="T87" fmla="*/ 1055 h 1412"/>
                <a:gd name="T88" fmla="*/ 1112 w 1184"/>
                <a:gd name="T89" fmla="*/ 964 h 1412"/>
                <a:gd name="T90" fmla="*/ 998 w 1184"/>
                <a:gd name="T91" fmla="*/ 869 h 1412"/>
                <a:gd name="T92" fmla="*/ 887 w 1184"/>
                <a:gd name="T93" fmla="*/ 779 h 1412"/>
                <a:gd name="T94" fmla="*/ 764 w 1184"/>
                <a:gd name="T95" fmla="*/ 713 h 1412"/>
                <a:gd name="T96" fmla="*/ 637 w 1184"/>
                <a:gd name="T97" fmla="*/ 673 h 1412"/>
                <a:gd name="T98" fmla="*/ 414 w 1184"/>
                <a:gd name="T99" fmla="*/ 460 h 1412"/>
                <a:gd name="T100" fmla="*/ 302 w 1184"/>
                <a:gd name="T101" fmla="*/ 348 h 1412"/>
                <a:gd name="T102" fmla="*/ 241 w 1184"/>
                <a:gd name="T103" fmla="*/ 302 h 1412"/>
                <a:gd name="T104" fmla="*/ 142 w 1184"/>
                <a:gd name="T105" fmla="*/ 148 h 1412"/>
                <a:gd name="T106" fmla="*/ 110 w 1184"/>
                <a:gd name="T107" fmla="*/ 65 h 1412"/>
                <a:gd name="T108" fmla="*/ 76 w 1184"/>
                <a:gd name="T109" fmla="*/ 46 h 1412"/>
                <a:gd name="T110" fmla="*/ 76 w 1184"/>
                <a:gd name="T111" fmla="*/ 46 h 1412"/>
                <a:gd name="T112" fmla="*/ 76 w 1184"/>
                <a:gd name="T113" fmla="*/ 4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4" h="1412">
                  <a:moveTo>
                    <a:pt x="76" y="46"/>
                  </a:moveTo>
                  <a:lnTo>
                    <a:pt x="7" y="0"/>
                  </a:lnTo>
                  <a:lnTo>
                    <a:pt x="0" y="21"/>
                  </a:lnTo>
                  <a:lnTo>
                    <a:pt x="57" y="48"/>
                  </a:lnTo>
                  <a:lnTo>
                    <a:pt x="80" y="76"/>
                  </a:lnTo>
                  <a:lnTo>
                    <a:pt x="93" y="114"/>
                  </a:lnTo>
                  <a:lnTo>
                    <a:pt x="102" y="143"/>
                  </a:lnTo>
                  <a:lnTo>
                    <a:pt x="127" y="202"/>
                  </a:lnTo>
                  <a:lnTo>
                    <a:pt x="114" y="247"/>
                  </a:lnTo>
                  <a:lnTo>
                    <a:pt x="129" y="295"/>
                  </a:lnTo>
                  <a:lnTo>
                    <a:pt x="118" y="342"/>
                  </a:lnTo>
                  <a:lnTo>
                    <a:pt x="118" y="388"/>
                  </a:lnTo>
                  <a:lnTo>
                    <a:pt x="161" y="335"/>
                  </a:lnTo>
                  <a:lnTo>
                    <a:pt x="163" y="274"/>
                  </a:lnTo>
                  <a:lnTo>
                    <a:pt x="163" y="247"/>
                  </a:lnTo>
                  <a:lnTo>
                    <a:pt x="199" y="293"/>
                  </a:lnTo>
                  <a:lnTo>
                    <a:pt x="247" y="331"/>
                  </a:lnTo>
                  <a:lnTo>
                    <a:pt x="292" y="361"/>
                  </a:lnTo>
                  <a:lnTo>
                    <a:pt x="414" y="500"/>
                  </a:lnTo>
                  <a:lnTo>
                    <a:pt x="644" y="722"/>
                  </a:lnTo>
                  <a:lnTo>
                    <a:pt x="773" y="836"/>
                  </a:lnTo>
                  <a:lnTo>
                    <a:pt x="861" y="901"/>
                  </a:lnTo>
                  <a:lnTo>
                    <a:pt x="842" y="840"/>
                  </a:lnTo>
                  <a:lnTo>
                    <a:pt x="929" y="913"/>
                  </a:lnTo>
                  <a:lnTo>
                    <a:pt x="1005" y="949"/>
                  </a:lnTo>
                  <a:lnTo>
                    <a:pt x="1051" y="994"/>
                  </a:lnTo>
                  <a:lnTo>
                    <a:pt x="1059" y="1044"/>
                  </a:lnTo>
                  <a:lnTo>
                    <a:pt x="1043" y="1099"/>
                  </a:lnTo>
                  <a:lnTo>
                    <a:pt x="1003" y="1139"/>
                  </a:lnTo>
                  <a:lnTo>
                    <a:pt x="984" y="1184"/>
                  </a:lnTo>
                  <a:lnTo>
                    <a:pt x="969" y="1268"/>
                  </a:lnTo>
                  <a:lnTo>
                    <a:pt x="935" y="1317"/>
                  </a:lnTo>
                  <a:lnTo>
                    <a:pt x="874" y="1354"/>
                  </a:lnTo>
                  <a:lnTo>
                    <a:pt x="802" y="1369"/>
                  </a:lnTo>
                  <a:lnTo>
                    <a:pt x="739" y="1346"/>
                  </a:lnTo>
                  <a:lnTo>
                    <a:pt x="697" y="1268"/>
                  </a:lnTo>
                  <a:lnTo>
                    <a:pt x="640" y="1228"/>
                  </a:lnTo>
                  <a:lnTo>
                    <a:pt x="557" y="1154"/>
                  </a:lnTo>
                  <a:lnTo>
                    <a:pt x="235" y="810"/>
                  </a:lnTo>
                  <a:lnTo>
                    <a:pt x="521" y="1255"/>
                  </a:lnTo>
                  <a:lnTo>
                    <a:pt x="745" y="1412"/>
                  </a:lnTo>
                  <a:lnTo>
                    <a:pt x="922" y="1382"/>
                  </a:lnTo>
                  <a:lnTo>
                    <a:pt x="1015" y="1306"/>
                  </a:lnTo>
                  <a:lnTo>
                    <a:pt x="1184" y="1055"/>
                  </a:lnTo>
                  <a:lnTo>
                    <a:pt x="1112" y="964"/>
                  </a:lnTo>
                  <a:lnTo>
                    <a:pt x="998" y="869"/>
                  </a:lnTo>
                  <a:lnTo>
                    <a:pt x="887" y="779"/>
                  </a:lnTo>
                  <a:lnTo>
                    <a:pt x="764" y="713"/>
                  </a:lnTo>
                  <a:lnTo>
                    <a:pt x="637" y="673"/>
                  </a:lnTo>
                  <a:lnTo>
                    <a:pt x="414" y="460"/>
                  </a:lnTo>
                  <a:lnTo>
                    <a:pt x="302" y="348"/>
                  </a:lnTo>
                  <a:lnTo>
                    <a:pt x="241" y="302"/>
                  </a:lnTo>
                  <a:lnTo>
                    <a:pt x="142" y="148"/>
                  </a:lnTo>
                  <a:lnTo>
                    <a:pt x="110" y="65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7" name="Freeform 29"/>
            <p:cNvSpPr>
              <a:spLocks/>
            </p:cNvSpPr>
            <p:nvPr/>
          </p:nvSpPr>
          <p:spPr bwMode="auto">
            <a:xfrm>
              <a:off x="2544" y="2984"/>
              <a:ext cx="442" cy="416"/>
            </a:xfrm>
            <a:custGeom>
              <a:avLst/>
              <a:gdLst>
                <a:gd name="T0" fmla="*/ 424 w 886"/>
                <a:gd name="T1" fmla="*/ 277 h 831"/>
                <a:gd name="T2" fmla="*/ 357 w 886"/>
                <a:gd name="T3" fmla="*/ 272 h 831"/>
                <a:gd name="T4" fmla="*/ 329 w 886"/>
                <a:gd name="T5" fmla="*/ 247 h 831"/>
                <a:gd name="T6" fmla="*/ 323 w 886"/>
                <a:gd name="T7" fmla="*/ 220 h 831"/>
                <a:gd name="T8" fmla="*/ 350 w 886"/>
                <a:gd name="T9" fmla="*/ 182 h 831"/>
                <a:gd name="T10" fmla="*/ 433 w 886"/>
                <a:gd name="T11" fmla="*/ 163 h 831"/>
                <a:gd name="T12" fmla="*/ 352 w 886"/>
                <a:gd name="T13" fmla="*/ 158 h 831"/>
                <a:gd name="T14" fmla="*/ 304 w 886"/>
                <a:gd name="T15" fmla="*/ 173 h 831"/>
                <a:gd name="T16" fmla="*/ 276 w 886"/>
                <a:gd name="T17" fmla="*/ 203 h 831"/>
                <a:gd name="T18" fmla="*/ 257 w 886"/>
                <a:gd name="T19" fmla="*/ 215 h 831"/>
                <a:gd name="T20" fmla="*/ 226 w 886"/>
                <a:gd name="T21" fmla="*/ 182 h 831"/>
                <a:gd name="T22" fmla="*/ 230 w 886"/>
                <a:gd name="T23" fmla="*/ 137 h 831"/>
                <a:gd name="T24" fmla="*/ 247 w 886"/>
                <a:gd name="T25" fmla="*/ 87 h 831"/>
                <a:gd name="T26" fmla="*/ 196 w 886"/>
                <a:gd name="T27" fmla="*/ 135 h 831"/>
                <a:gd name="T28" fmla="*/ 154 w 886"/>
                <a:gd name="T29" fmla="*/ 139 h 831"/>
                <a:gd name="T30" fmla="*/ 131 w 886"/>
                <a:gd name="T31" fmla="*/ 110 h 831"/>
                <a:gd name="T32" fmla="*/ 145 w 886"/>
                <a:gd name="T33" fmla="*/ 44 h 831"/>
                <a:gd name="T34" fmla="*/ 179 w 886"/>
                <a:gd name="T35" fmla="*/ 0 h 831"/>
                <a:gd name="T36" fmla="*/ 84 w 886"/>
                <a:gd name="T37" fmla="*/ 57 h 831"/>
                <a:gd name="T38" fmla="*/ 44 w 886"/>
                <a:gd name="T39" fmla="*/ 68 h 831"/>
                <a:gd name="T40" fmla="*/ 19 w 886"/>
                <a:gd name="T41" fmla="*/ 59 h 831"/>
                <a:gd name="T42" fmla="*/ 27 w 886"/>
                <a:gd name="T43" fmla="*/ 15 h 831"/>
                <a:gd name="T44" fmla="*/ 0 w 886"/>
                <a:gd name="T45" fmla="*/ 57 h 831"/>
                <a:gd name="T46" fmla="*/ 36 w 886"/>
                <a:gd name="T47" fmla="*/ 89 h 831"/>
                <a:gd name="T48" fmla="*/ 116 w 886"/>
                <a:gd name="T49" fmla="*/ 66 h 831"/>
                <a:gd name="T50" fmla="*/ 114 w 886"/>
                <a:gd name="T51" fmla="*/ 133 h 831"/>
                <a:gd name="T52" fmla="*/ 148 w 886"/>
                <a:gd name="T53" fmla="*/ 205 h 831"/>
                <a:gd name="T54" fmla="*/ 190 w 886"/>
                <a:gd name="T55" fmla="*/ 171 h 831"/>
                <a:gd name="T56" fmla="*/ 240 w 886"/>
                <a:gd name="T57" fmla="*/ 258 h 831"/>
                <a:gd name="T58" fmla="*/ 295 w 886"/>
                <a:gd name="T59" fmla="*/ 281 h 831"/>
                <a:gd name="T60" fmla="*/ 371 w 886"/>
                <a:gd name="T61" fmla="*/ 325 h 831"/>
                <a:gd name="T62" fmla="*/ 456 w 886"/>
                <a:gd name="T63" fmla="*/ 353 h 831"/>
                <a:gd name="T64" fmla="*/ 614 w 886"/>
                <a:gd name="T65" fmla="*/ 443 h 831"/>
                <a:gd name="T66" fmla="*/ 886 w 886"/>
                <a:gd name="T67" fmla="*/ 831 h 831"/>
                <a:gd name="T68" fmla="*/ 637 w 886"/>
                <a:gd name="T69" fmla="*/ 409 h 831"/>
                <a:gd name="T70" fmla="*/ 690 w 886"/>
                <a:gd name="T71" fmla="*/ 342 h 831"/>
                <a:gd name="T72" fmla="*/ 667 w 886"/>
                <a:gd name="T73" fmla="*/ 150 h 831"/>
                <a:gd name="T74" fmla="*/ 631 w 886"/>
                <a:gd name="T75" fmla="*/ 296 h 831"/>
                <a:gd name="T76" fmla="*/ 582 w 886"/>
                <a:gd name="T77" fmla="*/ 319 h 831"/>
                <a:gd name="T78" fmla="*/ 521 w 886"/>
                <a:gd name="T79" fmla="*/ 312 h 831"/>
                <a:gd name="T80" fmla="*/ 548 w 886"/>
                <a:gd name="T81" fmla="*/ 276 h 831"/>
                <a:gd name="T82" fmla="*/ 424 w 886"/>
                <a:gd name="T83" fmla="*/ 277 h 831"/>
                <a:gd name="T84" fmla="*/ 424 w 886"/>
                <a:gd name="T85" fmla="*/ 277 h 831"/>
                <a:gd name="T86" fmla="*/ 424 w 886"/>
                <a:gd name="T87" fmla="*/ 277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6" h="831">
                  <a:moveTo>
                    <a:pt x="424" y="277"/>
                  </a:moveTo>
                  <a:lnTo>
                    <a:pt x="357" y="272"/>
                  </a:lnTo>
                  <a:lnTo>
                    <a:pt x="329" y="247"/>
                  </a:lnTo>
                  <a:lnTo>
                    <a:pt x="323" y="220"/>
                  </a:lnTo>
                  <a:lnTo>
                    <a:pt x="350" y="182"/>
                  </a:lnTo>
                  <a:lnTo>
                    <a:pt x="433" y="163"/>
                  </a:lnTo>
                  <a:lnTo>
                    <a:pt x="352" y="158"/>
                  </a:lnTo>
                  <a:lnTo>
                    <a:pt x="304" y="173"/>
                  </a:lnTo>
                  <a:lnTo>
                    <a:pt x="276" y="203"/>
                  </a:lnTo>
                  <a:lnTo>
                    <a:pt x="257" y="215"/>
                  </a:lnTo>
                  <a:lnTo>
                    <a:pt x="226" y="182"/>
                  </a:lnTo>
                  <a:lnTo>
                    <a:pt x="230" y="137"/>
                  </a:lnTo>
                  <a:lnTo>
                    <a:pt x="247" y="87"/>
                  </a:lnTo>
                  <a:lnTo>
                    <a:pt x="196" y="135"/>
                  </a:lnTo>
                  <a:lnTo>
                    <a:pt x="154" y="139"/>
                  </a:lnTo>
                  <a:lnTo>
                    <a:pt x="131" y="110"/>
                  </a:lnTo>
                  <a:lnTo>
                    <a:pt x="145" y="44"/>
                  </a:lnTo>
                  <a:lnTo>
                    <a:pt x="179" y="0"/>
                  </a:lnTo>
                  <a:lnTo>
                    <a:pt x="84" y="57"/>
                  </a:lnTo>
                  <a:lnTo>
                    <a:pt x="44" y="68"/>
                  </a:lnTo>
                  <a:lnTo>
                    <a:pt x="19" y="59"/>
                  </a:lnTo>
                  <a:lnTo>
                    <a:pt x="27" y="15"/>
                  </a:lnTo>
                  <a:lnTo>
                    <a:pt x="0" y="57"/>
                  </a:lnTo>
                  <a:lnTo>
                    <a:pt x="36" y="89"/>
                  </a:lnTo>
                  <a:lnTo>
                    <a:pt x="116" y="66"/>
                  </a:lnTo>
                  <a:lnTo>
                    <a:pt x="114" y="133"/>
                  </a:lnTo>
                  <a:lnTo>
                    <a:pt x="148" y="205"/>
                  </a:lnTo>
                  <a:lnTo>
                    <a:pt x="190" y="171"/>
                  </a:lnTo>
                  <a:lnTo>
                    <a:pt x="240" y="258"/>
                  </a:lnTo>
                  <a:lnTo>
                    <a:pt x="295" y="281"/>
                  </a:lnTo>
                  <a:lnTo>
                    <a:pt x="371" y="325"/>
                  </a:lnTo>
                  <a:lnTo>
                    <a:pt x="456" y="353"/>
                  </a:lnTo>
                  <a:lnTo>
                    <a:pt x="614" y="443"/>
                  </a:lnTo>
                  <a:lnTo>
                    <a:pt x="886" y="831"/>
                  </a:lnTo>
                  <a:lnTo>
                    <a:pt x="637" y="409"/>
                  </a:lnTo>
                  <a:lnTo>
                    <a:pt x="690" y="342"/>
                  </a:lnTo>
                  <a:lnTo>
                    <a:pt x="667" y="150"/>
                  </a:lnTo>
                  <a:lnTo>
                    <a:pt x="631" y="296"/>
                  </a:lnTo>
                  <a:lnTo>
                    <a:pt x="582" y="319"/>
                  </a:lnTo>
                  <a:lnTo>
                    <a:pt x="521" y="312"/>
                  </a:lnTo>
                  <a:lnTo>
                    <a:pt x="548" y="276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8" name="Freeform 30"/>
            <p:cNvSpPr>
              <a:spLocks/>
            </p:cNvSpPr>
            <p:nvPr/>
          </p:nvSpPr>
          <p:spPr bwMode="auto">
            <a:xfrm>
              <a:off x="2556" y="2906"/>
              <a:ext cx="291" cy="207"/>
            </a:xfrm>
            <a:custGeom>
              <a:avLst/>
              <a:gdLst>
                <a:gd name="T0" fmla="*/ 399 w 581"/>
                <a:gd name="T1" fmla="*/ 0 h 415"/>
                <a:gd name="T2" fmla="*/ 262 w 581"/>
                <a:gd name="T3" fmla="*/ 34 h 415"/>
                <a:gd name="T4" fmla="*/ 177 w 581"/>
                <a:gd name="T5" fmla="*/ 59 h 415"/>
                <a:gd name="T6" fmla="*/ 47 w 581"/>
                <a:gd name="T7" fmla="*/ 150 h 415"/>
                <a:gd name="T8" fmla="*/ 0 w 581"/>
                <a:gd name="T9" fmla="*/ 207 h 415"/>
                <a:gd name="T10" fmla="*/ 85 w 581"/>
                <a:gd name="T11" fmla="*/ 190 h 415"/>
                <a:gd name="T12" fmla="*/ 215 w 581"/>
                <a:gd name="T13" fmla="*/ 86 h 415"/>
                <a:gd name="T14" fmla="*/ 393 w 581"/>
                <a:gd name="T15" fmla="*/ 72 h 415"/>
                <a:gd name="T16" fmla="*/ 338 w 581"/>
                <a:gd name="T17" fmla="*/ 107 h 415"/>
                <a:gd name="T18" fmla="*/ 218 w 581"/>
                <a:gd name="T19" fmla="*/ 135 h 415"/>
                <a:gd name="T20" fmla="*/ 120 w 581"/>
                <a:gd name="T21" fmla="*/ 255 h 415"/>
                <a:gd name="T22" fmla="*/ 247 w 581"/>
                <a:gd name="T23" fmla="*/ 200 h 415"/>
                <a:gd name="T24" fmla="*/ 405 w 581"/>
                <a:gd name="T25" fmla="*/ 173 h 415"/>
                <a:gd name="T26" fmla="*/ 500 w 581"/>
                <a:gd name="T27" fmla="*/ 219 h 415"/>
                <a:gd name="T28" fmla="*/ 363 w 581"/>
                <a:gd name="T29" fmla="*/ 221 h 415"/>
                <a:gd name="T30" fmla="*/ 268 w 581"/>
                <a:gd name="T31" fmla="*/ 226 h 415"/>
                <a:gd name="T32" fmla="*/ 228 w 581"/>
                <a:gd name="T33" fmla="*/ 306 h 415"/>
                <a:gd name="T34" fmla="*/ 266 w 581"/>
                <a:gd name="T35" fmla="*/ 331 h 415"/>
                <a:gd name="T36" fmla="*/ 357 w 581"/>
                <a:gd name="T37" fmla="*/ 300 h 415"/>
                <a:gd name="T38" fmla="*/ 458 w 581"/>
                <a:gd name="T39" fmla="*/ 297 h 415"/>
                <a:gd name="T40" fmla="*/ 519 w 581"/>
                <a:gd name="T41" fmla="*/ 312 h 415"/>
                <a:gd name="T42" fmla="*/ 481 w 581"/>
                <a:gd name="T43" fmla="*/ 335 h 415"/>
                <a:gd name="T44" fmla="*/ 384 w 581"/>
                <a:gd name="T45" fmla="*/ 335 h 415"/>
                <a:gd name="T46" fmla="*/ 304 w 581"/>
                <a:gd name="T47" fmla="*/ 390 h 415"/>
                <a:gd name="T48" fmla="*/ 384 w 581"/>
                <a:gd name="T49" fmla="*/ 415 h 415"/>
                <a:gd name="T50" fmla="*/ 532 w 581"/>
                <a:gd name="T51" fmla="*/ 382 h 415"/>
                <a:gd name="T52" fmla="*/ 581 w 581"/>
                <a:gd name="T53" fmla="*/ 312 h 415"/>
                <a:gd name="T54" fmla="*/ 553 w 581"/>
                <a:gd name="T55" fmla="*/ 259 h 415"/>
                <a:gd name="T56" fmla="*/ 578 w 581"/>
                <a:gd name="T57" fmla="*/ 213 h 415"/>
                <a:gd name="T58" fmla="*/ 542 w 581"/>
                <a:gd name="T59" fmla="*/ 160 h 415"/>
                <a:gd name="T60" fmla="*/ 542 w 581"/>
                <a:gd name="T61" fmla="*/ 95 h 415"/>
                <a:gd name="T62" fmla="*/ 466 w 581"/>
                <a:gd name="T63" fmla="*/ 55 h 415"/>
                <a:gd name="T64" fmla="*/ 439 w 581"/>
                <a:gd name="T65" fmla="*/ 0 h 415"/>
                <a:gd name="T66" fmla="*/ 439 w 581"/>
                <a:gd name="T6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1" h="415">
                  <a:moveTo>
                    <a:pt x="439" y="0"/>
                  </a:moveTo>
                  <a:lnTo>
                    <a:pt x="399" y="0"/>
                  </a:lnTo>
                  <a:lnTo>
                    <a:pt x="336" y="21"/>
                  </a:lnTo>
                  <a:lnTo>
                    <a:pt x="262" y="34"/>
                  </a:lnTo>
                  <a:lnTo>
                    <a:pt x="228" y="36"/>
                  </a:lnTo>
                  <a:lnTo>
                    <a:pt x="177" y="59"/>
                  </a:lnTo>
                  <a:lnTo>
                    <a:pt x="125" y="95"/>
                  </a:lnTo>
                  <a:lnTo>
                    <a:pt x="47" y="150"/>
                  </a:lnTo>
                  <a:lnTo>
                    <a:pt x="19" y="186"/>
                  </a:lnTo>
                  <a:lnTo>
                    <a:pt x="0" y="207"/>
                  </a:lnTo>
                  <a:lnTo>
                    <a:pt x="28" y="219"/>
                  </a:lnTo>
                  <a:lnTo>
                    <a:pt x="85" y="190"/>
                  </a:lnTo>
                  <a:lnTo>
                    <a:pt x="154" y="139"/>
                  </a:lnTo>
                  <a:lnTo>
                    <a:pt x="215" y="86"/>
                  </a:lnTo>
                  <a:lnTo>
                    <a:pt x="275" y="69"/>
                  </a:lnTo>
                  <a:lnTo>
                    <a:pt x="393" y="72"/>
                  </a:lnTo>
                  <a:lnTo>
                    <a:pt x="456" y="84"/>
                  </a:lnTo>
                  <a:lnTo>
                    <a:pt x="338" y="107"/>
                  </a:lnTo>
                  <a:lnTo>
                    <a:pt x="270" y="110"/>
                  </a:lnTo>
                  <a:lnTo>
                    <a:pt x="218" y="135"/>
                  </a:lnTo>
                  <a:lnTo>
                    <a:pt x="120" y="219"/>
                  </a:lnTo>
                  <a:lnTo>
                    <a:pt x="120" y="255"/>
                  </a:lnTo>
                  <a:lnTo>
                    <a:pt x="148" y="274"/>
                  </a:lnTo>
                  <a:lnTo>
                    <a:pt x="247" y="200"/>
                  </a:lnTo>
                  <a:lnTo>
                    <a:pt x="283" y="186"/>
                  </a:lnTo>
                  <a:lnTo>
                    <a:pt x="405" y="173"/>
                  </a:lnTo>
                  <a:lnTo>
                    <a:pt x="443" y="173"/>
                  </a:lnTo>
                  <a:lnTo>
                    <a:pt x="500" y="219"/>
                  </a:lnTo>
                  <a:lnTo>
                    <a:pt x="433" y="217"/>
                  </a:lnTo>
                  <a:lnTo>
                    <a:pt x="363" y="221"/>
                  </a:lnTo>
                  <a:lnTo>
                    <a:pt x="308" y="224"/>
                  </a:lnTo>
                  <a:lnTo>
                    <a:pt x="268" y="226"/>
                  </a:lnTo>
                  <a:lnTo>
                    <a:pt x="232" y="272"/>
                  </a:lnTo>
                  <a:lnTo>
                    <a:pt x="228" y="306"/>
                  </a:lnTo>
                  <a:lnTo>
                    <a:pt x="237" y="331"/>
                  </a:lnTo>
                  <a:lnTo>
                    <a:pt x="266" y="331"/>
                  </a:lnTo>
                  <a:lnTo>
                    <a:pt x="294" y="306"/>
                  </a:lnTo>
                  <a:lnTo>
                    <a:pt x="357" y="300"/>
                  </a:lnTo>
                  <a:lnTo>
                    <a:pt x="388" y="293"/>
                  </a:lnTo>
                  <a:lnTo>
                    <a:pt x="458" y="297"/>
                  </a:lnTo>
                  <a:lnTo>
                    <a:pt x="496" y="302"/>
                  </a:lnTo>
                  <a:lnTo>
                    <a:pt x="519" y="312"/>
                  </a:lnTo>
                  <a:lnTo>
                    <a:pt x="504" y="331"/>
                  </a:lnTo>
                  <a:lnTo>
                    <a:pt x="481" y="335"/>
                  </a:lnTo>
                  <a:lnTo>
                    <a:pt x="443" y="335"/>
                  </a:lnTo>
                  <a:lnTo>
                    <a:pt x="384" y="335"/>
                  </a:lnTo>
                  <a:lnTo>
                    <a:pt x="319" y="363"/>
                  </a:lnTo>
                  <a:lnTo>
                    <a:pt x="304" y="390"/>
                  </a:lnTo>
                  <a:lnTo>
                    <a:pt x="342" y="411"/>
                  </a:lnTo>
                  <a:lnTo>
                    <a:pt x="384" y="415"/>
                  </a:lnTo>
                  <a:lnTo>
                    <a:pt x="464" y="395"/>
                  </a:lnTo>
                  <a:lnTo>
                    <a:pt x="532" y="382"/>
                  </a:lnTo>
                  <a:lnTo>
                    <a:pt x="566" y="363"/>
                  </a:lnTo>
                  <a:lnTo>
                    <a:pt x="581" y="312"/>
                  </a:lnTo>
                  <a:lnTo>
                    <a:pt x="568" y="287"/>
                  </a:lnTo>
                  <a:lnTo>
                    <a:pt x="553" y="259"/>
                  </a:lnTo>
                  <a:lnTo>
                    <a:pt x="576" y="245"/>
                  </a:lnTo>
                  <a:lnTo>
                    <a:pt x="578" y="213"/>
                  </a:lnTo>
                  <a:lnTo>
                    <a:pt x="576" y="188"/>
                  </a:lnTo>
                  <a:lnTo>
                    <a:pt x="542" y="160"/>
                  </a:lnTo>
                  <a:lnTo>
                    <a:pt x="557" y="129"/>
                  </a:lnTo>
                  <a:lnTo>
                    <a:pt x="542" y="95"/>
                  </a:lnTo>
                  <a:lnTo>
                    <a:pt x="515" y="74"/>
                  </a:lnTo>
                  <a:lnTo>
                    <a:pt x="466" y="55"/>
                  </a:lnTo>
                  <a:lnTo>
                    <a:pt x="452" y="15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9" name="Freeform 31"/>
            <p:cNvSpPr>
              <a:spLocks/>
            </p:cNvSpPr>
            <p:nvPr/>
          </p:nvSpPr>
          <p:spPr bwMode="auto">
            <a:xfrm>
              <a:off x="3143" y="1852"/>
              <a:ext cx="249" cy="300"/>
            </a:xfrm>
            <a:custGeom>
              <a:avLst/>
              <a:gdLst>
                <a:gd name="T0" fmla="*/ 15 w 498"/>
                <a:gd name="T1" fmla="*/ 373 h 601"/>
                <a:gd name="T2" fmla="*/ 117 w 498"/>
                <a:gd name="T3" fmla="*/ 557 h 601"/>
                <a:gd name="T4" fmla="*/ 199 w 498"/>
                <a:gd name="T5" fmla="*/ 601 h 601"/>
                <a:gd name="T6" fmla="*/ 423 w 498"/>
                <a:gd name="T7" fmla="*/ 542 h 601"/>
                <a:gd name="T8" fmla="*/ 498 w 498"/>
                <a:gd name="T9" fmla="*/ 365 h 601"/>
                <a:gd name="T10" fmla="*/ 365 w 498"/>
                <a:gd name="T11" fmla="*/ 103 h 601"/>
                <a:gd name="T12" fmla="*/ 247 w 498"/>
                <a:gd name="T13" fmla="*/ 0 h 601"/>
                <a:gd name="T14" fmla="*/ 0 w 498"/>
                <a:gd name="T15" fmla="*/ 236 h 601"/>
                <a:gd name="T16" fmla="*/ 15 w 498"/>
                <a:gd name="T17" fmla="*/ 373 h 601"/>
                <a:gd name="T18" fmla="*/ 15 w 498"/>
                <a:gd name="T19" fmla="*/ 373 h 601"/>
                <a:gd name="T20" fmla="*/ 15 w 498"/>
                <a:gd name="T21" fmla="*/ 37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" h="601">
                  <a:moveTo>
                    <a:pt x="15" y="373"/>
                  </a:moveTo>
                  <a:lnTo>
                    <a:pt x="117" y="557"/>
                  </a:lnTo>
                  <a:lnTo>
                    <a:pt x="199" y="601"/>
                  </a:lnTo>
                  <a:lnTo>
                    <a:pt x="423" y="542"/>
                  </a:lnTo>
                  <a:lnTo>
                    <a:pt x="498" y="365"/>
                  </a:lnTo>
                  <a:lnTo>
                    <a:pt x="365" y="103"/>
                  </a:lnTo>
                  <a:lnTo>
                    <a:pt x="247" y="0"/>
                  </a:lnTo>
                  <a:lnTo>
                    <a:pt x="0" y="236"/>
                  </a:lnTo>
                  <a:lnTo>
                    <a:pt x="15" y="373"/>
                  </a:lnTo>
                  <a:lnTo>
                    <a:pt x="15" y="373"/>
                  </a:lnTo>
                  <a:lnTo>
                    <a:pt x="15" y="3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0" name="Freeform 32"/>
            <p:cNvSpPr>
              <a:spLocks/>
            </p:cNvSpPr>
            <p:nvPr/>
          </p:nvSpPr>
          <p:spPr bwMode="auto">
            <a:xfrm>
              <a:off x="3147" y="1857"/>
              <a:ext cx="251" cy="432"/>
            </a:xfrm>
            <a:custGeom>
              <a:avLst/>
              <a:gdLst>
                <a:gd name="T0" fmla="*/ 255 w 502"/>
                <a:gd name="T1" fmla="*/ 70 h 862"/>
                <a:gd name="T2" fmla="*/ 255 w 502"/>
                <a:gd name="T3" fmla="*/ 250 h 862"/>
                <a:gd name="T4" fmla="*/ 283 w 502"/>
                <a:gd name="T5" fmla="*/ 228 h 862"/>
                <a:gd name="T6" fmla="*/ 276 w 502"/>
                <a:gd name="T7" fmla="*/ 287 h 862"/>
                <a:gd name="T8" fmla="*/ 310 w 502"/>
                <a:gd name="T9" fmla="*/ 266 h 862"/>
                <a:gd name="T10" fmla="*/ 310 w 502"/>
                <a:gd name="T11" fmla="*/ 338 h 862"/>
                <a:gd name="T12" fmla="*/ 416 w 502"/>
                <a:gd name="T13" fmla="*/ 306 h 862"/>
                <a:gd name="T14" fmla="*/ 344 w 502"/>
                <a:gd name="T15" fmla="*/ 380 h 862"/>
                <a:gd name="T16" fmla="*/ 274 w 502"/>
                <a:gd name="T17" fmla="*/ 439 h 862"/>
                <a:gd name="T18" fmla="*/ 321 w 502"/>
                <a:gd name="T19" fmla="*/ 446 h 862"/>
                <a:gd name="T20" fmla="*/ 247 w 502"/>
                <a:gd name="T21" fmla="*/ 494 h 862"/>
                <a:gd name="T22" fmla="*/ 177 w 502"/>
                <a:gd name="T23" fmla="*/ 513 h 862"/>
                <a:gd name="T24" fmla="*/ 247 w 502"/>
                <a:gd name="T25" fmla="*/ 454 h 862"/>
                <a:gd name="T26" fmla="*/ 177 w 502"/>
                <a:gd name="T27" fmla="*/ 471 h 862"/>
                <a:gd name="T28" fmla="*/ 118 w 502"/>
                <a:gd name="T29" fmla="*/ 475 h 862"/>
                <a:gd name="T30" fmla="*/ 51 w 502"/>
                <a:gd name="T31" fmla="*/ 450 h 862"/>
                <a:gd name="T32" fmla="*/ 105 w 502"/>
                <a:gd name="T33" fmla="*/ 541 h 862"/>
                <a:gd name="T34" fmla="*/ 107 w 502"/>
                <a:gd name="T35" fmla="*/ 648 h 862"/>
                <a:gd name="T36" fmla="*/ 137 w 502"/>
                <a:gd name="T37" fmla="*/ 760 h 862"/>
                <a:gd name="T38" fmla="*/ 291 w 502"/>
                <a:gd name="T39" fmla="*/ 862 h 862"/>
                <a:gd name="T40" fmla="*/ 363 w 502"/>
                <a:gd name="T41" fmla="*/ 729 h 862"/>
                <a:gd name="T42" fmla="*/ 502 w 502"/>
                <a:gd name="T43" fmla="*/ 368 h 862"/>
                <a:gd name="T44" fmla="*/ 453 w 502"/>
                <a:gd name="T45" fmla="*/ 231 h 862"/>
                <a:gd name="T46" fmla="*/ 361 w 502"/>
                <a:gd name="T47" fmla="*/ 74 h 862"/>
                <a:gd name="T48" fmla="*/ 274 w 502"/>
                <a:gd name="T49" fmla="*/ 0 h 862"/>
                <a:gd name="T50" fmla="*/ 207 w 502"/>
                <a:gd name="T51" fmla="*/ 0 h 862"/>
                <a:gd name="T52" fmla="*/ 107 w 502"/>
                <a:gd name="T53" fmla="*/ 176 h 862"/>
                <a:gd name="T54" fmla="*/ 0 w 502"/>
                <a:gd name="T55" fmla="*/ 338 h 862"/>
                <a:gd name="T56" fmla="*/ 160 w 502"/>
                <a:gd name="T57" fmla="*/ 404 h 862"/>
                <a:gd name="T58" fmla="*/ 86 w 502"/>
                <a:gd name="T59" fmla="*/ 342 h 862"/>
                <a:gd name="T60" fmla="*/ 204 w 502"/>
                <a:gd name="T61" fmla="*/ 353 h 862"/>
                <a:gd name="T62" fmla="*/ 173 w 502"/>
                <a:gd name="T63" fmla="*/ 317 h 862"/>
                <a:gd name="T64" fmla="*/ 255 w 502"/>
                <a:gd name="T65" fmla="*/ 287 h 862"/>
                <a:gd name="T66" fmla="*/ 192 w 502"/>
                <a:gd name="T67" fmla="*/ 250 h 862"/>
                <a:gd name="T68" fmla="*/ 196 w 502"/>
                <a:gd name="T69" fmla="*/ 195 h 862"/>
                <a:gd name="T70" fmla="*/ 255 w 502"/>
                <a:gd name="T71" fmla="*/ 70 h 862"/>
                <a:gd name="T72" fmla="*/ 255 w 502"/>
                <a:gd name="T73" fmla="*/ 70 h 862"/>
                <a:gd name="T74" fmla="*/ 255 w 502"/>
                <a:gd name="T75" fmla="*/ 7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862">
                  <a:moveTo>
                    <a:pt x="255" y="70"/>
                  </a:moveTo>
                  <a:lnTo>
                    <a:pt x="255" y="250"/>
                  </a:lnTo>
                  <a:lnTo>
                    <a:pt x="283" y="228"/>
                  </a:lnTo>
                  <a:lnTo>
                    <a:pt x="276" y="287"/>
                  </a:lnTo>
                  <a:lnTo>
                    <a:pt x="310" y="266"/>
                  </a:lnTo>
                  <a:lnTo>
                    <a:pt x="310" y="338"/>
                  </a:lnTo>
                  <a:lnTo>
                    <a:pt x="416" y="306"/>
                  </a:lnTo>
                  <a:lnTo>
                    <a:pt x="344" y="380"/>
                  </a:lnTo>
                  <a:lnTo>
                    <a:pt x="274" y="439"/>
                  </a:lnTo>
                  <a:lnTo>
                    <a:pt x="321" y="446"/>
                  </a:lnTo>
                  <a:lnTo>
                    <a:pt x="247" y="494"/>
                  </a:lnTo>
                  <a:lnTo>
                    <a:pt x="177" y="513"/>
                  </a:lnTo>
                  <a:lnTo>
                    <a:pt x="247" y="454"/>
                  </a:lnTo>
                  <a:lnTo>
                    <a:pt x="177" y="471"/>
                  </a:lnTo>
                  <a:lnTo>
                    <a:pt x="118" y="475"/>
                  </a:lnTo>
                  <a:lnTo>
                    <a:pt x="51" y="450"/>
                  </a:lnTo>
                  <a:lnTo>
                    <a:pt x="105" y="541"/>
                  </a:lnTo>
                  <a:lnTo>
                    <a:pt x="107" y="648"/>
                  </a:lnTo>
                  <a:lnTo>
                    <a:pt x="137" y="760"/>
                  </a:lnTo>
                  <a:lnTo>
                    <a:pt x="291" y="862"/>
                  </a:lnTo>
                  <a:lnTo>
                    <a:pt x="363" y="729"/>
                  </a:lnTo>
                  <a:lnTo>
                    <a:pt x="502" y="368"/>
                  </a:lnTo>
                  <a:lnTo>
                    <a:pt x="453" y="231"/>
                  </a:lnTo>
                  <a:lnTo>
                    <a:pt x="361" y="74"/>
                  </a:lnTo>
                  <a:lnTo>
                    <a:pt x="274" y="0"/>
                  </a:lnTo>
                  <a:lnTo>
                    <a:pt x="207" y="0"/>
                  </a:lnTo>
                  <a:lnTo>
                    <a:pt x="107" y="176"/>
                  </a:lnTo>
                  <a:lnTo>
                    <a:pt x="0" y="338"/>
                  </a:lnTo>
                  <a:lnTo>
                    <a:pt x="160" y="404"/>
                  </a:lnTo>
                  <a:lnTo>
                    <a:pt x="86" y="342"/>
                  </a:lnTo>
                  <a:lnTo>
                    <a:pt x="204" y="353"/>
                  </a:lnTo>
                  <a:lnTo>
                    <a:pt x="173" y="317"/>
                  </a:lnTo>
                  <a:lnTo>
                    <a:pt x="255" y="287"/>
                  </a:lnTo>
                  <a:lnTo>
                    <a:pt x="192" y="250"/>
                  </a:lnTo>
                  <a:lnTo>
                    <a:pt x="196" y="195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55" y="70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1" name="Freeform 33"/>
            <p:cNvSpPr>
              <a:spLocks/>
            </p:cNvSpPr>
            <p:nvPr/>
          </p:nvSpPr>
          <p:spPr bwMode="auto">
            <a:xfrm>
              <a:off x="3024" y="1777"/>
              <a:ext cx="215" cy="169"/>
            </a:xfrm>
            <a:custGeom>
              <a:avLst/>
              <a:gdLst>
                <a:gd name="T0" fmla="*/ 0 w 430"/>
                <a:gd name="T1" fmla="*/ 97 h 336"/>
                <a:gd name="T2" fmla="*/ 251 w 430"/>
                <a:gd name="T3" fmla="*/ 336 h 336"/>
                <a:gd name="T4" fmla="*/ 355 w 430"/>
                <a:gd name="T5" fmla="*/ 293 h 336"/>
                <a:gd name="T6" fmla="*/ 430 w 430"/>
                <a:gd name="T7" fmla="*/ 179 h 336"/>
                <a:gd name="T8" fmla="*/ 378 w 430"/>
                <a:gd name="T9" fmla="*/ 34 h 336"/>
                <a:gd name="T10" fmla="*/ 118 w 430"/>
                <a:gd name="T11" fmla="*/ 0 h 336"/>
                <a:gd name="T12" fmla="*/ 0 w 430"/>
                <a:gd name="T13" fmla="*/ 97 h 336"/>
                <a:gd name="T14" fmla="*/ 0 w 430"/>
                <a:gd name="T15" fmla="*/ 97 h 336"/>
                <a:gd name="T16" fmla="*/ 0 w 430"/>
                <a:gd name="T17" fmla="*/ 9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36">
                  <a:moveTo>
                    <a:pt x="0" y="97"/>
                  </a:moveTo>
                  <a:lnTo>
                    <a:pt x="251" y="336"/>
                  </a:lnTo>
                  <a:lnTo>
                    <a:pt x="355" y="293"/>
                  </a:lnTo>
                  <a:lnTo>
                    <a:pt x="430" y="179"/>
                  </a:lnTo>
                  <a:lnTo>
                    <a:pt x="378" y="34"/>
                  </a:lnTo>
                  <a:lnTo>
                    <a:pt x="118" y="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2" name="Freeform 34"/>
            <p:cNvSpPr>
              <a:spLocks/>
            </p:cNvSpPr>
            <p:nvPr/>
          </p:nvSpPr>
          <p:spPr bwMode="auto">
            <a:xfrm>
              <a:off x="3047" y="1816"/>
              <a:ext cx="204" cy="118"/>
            </a:xfrm>
            <a:custGeom>
              <a:avLst/>
              <a:gdLst>
                <a:gd name="T0" fmla="*/ 0 w 406"/>
                <a:gd name="T1" fmla="*/ 42 h 235"/>
                <a:gd name="T2" fmla="*/ 207 w 406"/>
                <a:gd name="T3" fmla="*/ 104 h 235"/>
                <a:gd name="T4" fmla="*/ 292 w 406"/>
                <a:gd name="T5" fmla="*/ 55 h 235"/>
                <a:gd name="T6" fmla="*/ 285 w 406"/>
                <a:gd name="T7" fmla="*/ 110 h 235"/>
                <a:gd name="T8" fmla="*/ 313 w 406"/>
                <a:gd name="T9" fmla="*/ 47 h 235"/>
                <a:gd name="T10" fmla="*/ 328 w 406"/>
                <a:gd name="T11" fmla="*/ 0 h 235"/>
                <a:gd name="T12" fmla="*/ 406 w 406"/>
                <a:gd name="T13" fmla="*/ 45 h 235"/>
                <a:gd name="T14" fmla="*/ 353 w 406"/>
                <a:gd name="T15" fmla="*/ 211 h 235"/>
                <a:gd name="T16" fmla="*/ 230 w 406"/>
                <a:gd name="T17" fmla="*/ 235 h 235"/>
                <a:gd name="T18" fmla="*/ 0 w 406"/>
                <a:gd name="T19" fmla="*/ 42 h 235"/>
                <a:gd name="T20" fmla="*/ 0 w 406"/>
                <a:gd name="T21" fmla="*/ 42 h 235"/>
                <a:gd name="T22" fmla="*/ 0 w 406"/>
                <a:gd name="T23" fmla="*/ 4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6" h="235">
                  <a:moveTo>
                    <a:pt x="0" y="42"/>
                  </a:moveTo>
                  <a:lnTo>
                    <a:pt x="207" y="104"/>
                  </a:lnTo>
                  <a:lnTo>
                    <a:pt x="292" y="55"/>
                  </a:lnTo>
                  <a:lnTo>
                    <a:pt x="285" y="110"/>
                  </a:lnTo>
                  <a:lnTo>
                    <a:pt x="313" y="47"/>
                  </a:lnTo>
                  <a:lnTo>
                    <a:pt x="328" y="0"/>
                  </a:lnTo>
                  <a:lnTo>
                    <a:pt x="406" y="45"/>
                  </a:lnTo>
                  <a:lnTo>
                    <a:pt x="353" y="211"/>
                  </a:lnTo>
                  <a:lnTo>
                    <a:pt x="230" y="2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3" name="Freeform 35"/>
            <p:cNvSpPr>
              <a:spLocks/>
            </p:cNvSpPr>
            <p:nvPr/>
          </p:nvSpPr>
          <p:spPr bwMode="auto">
            <a:xfrm>
              <a:off x="2940" y="1861"/>
              <a:ext cx="145" cy="126"/>
            </a:xfrm>
            <a:custGeom>
              <a:avLst/>
              <a:gdLst>
                <a:gd name="T0" fmla="*/ 169 w 291"/>
                <a:gd name="T1" fmla="*/ 224 h 251"/>
                <a:gd name="T2" fmla="*/ 0 w 291"/>
                <a:gd name="T3" fmla="*/ 240 h 251"/>
                <a:gd name="T4" fmla="*/ 114 w 291"/>
                <a:gd name="T5" fmla="*/ 158 h 251"/>
                <a:gd name="T6" fmla="*/ 133 w 291"/>
                <a:gd name="T7" fmla="*/ 48 h 251"/>
                <a:gd name="T8" fmla="*/ 196 w 291"/>
                <a:gd name="T9" fmla="*/ 0 h 251"/>
                <a:gd name="T10" fmla="*/ 287 w 291"/>
                <a:gd name="T11" fmla="*/ 21 h 251"/>
                <a:gd name="T12" fmla="*/ 291 w 291"/>
                <a:gd name="T13" fmla="*/ 162 h 251"/>
                <a:gd name="T14" fmla="*/ 277 w 291"/>
                <a:gd name="T15" fmla="*/ 251 h 251"/>
                <a:gd name="T16" fmla="*/ 169 w 291"/>
                <a:gd name="T17" fmla="*/ 224 h 251"/>
                <a:gd name="T18" fmla="*/ 169 w 291"/>
                <a:gd name="T19" fmla="*/ 224 h 251"/>
                <a:gd name="T20" fmla="*/ 169 w 291"/>
                <a:gd name="T21" fmla="*/ 22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1">
                  <a:moveTo>
                    <a:pt x="169" y="224"/>
                  </a:moveTo>
                  <a:lnTo>
                    <a:pt x="0" y="240"/>
                  </a:lnTo>
                  <a:lnTo>
                    <a:pt x="114" y="158"/>
                  </a:lnTo>
                  <a:lnTo>
                    <a:pt x="133" y="48"/>
                  </a:lnTo>
                  <a:lnTo>
                    <a:pt x="196" y="0"/>
                  </a:lnTo>
                  <a:lnTo>
                    <a:pt x="287" y="21"/>
                  </a:lnTo>
                  <a:lnTo>
                    <a:pt x="291" y="162"/>
                  </a:lnTo>
                  <a:lnTo>
                    <a:pt x="277" y="251"/>
                  </a:lnTo>
                  <a:lnTo>
                    <a:pt x="169" y="224"/>
                  </a:lnTo>
                  <a:lnTo>
                    <a:pt x="169" y="224"/>
                  </a:lnTo>
                  <a:lnTo>
                    <a:pt x="169" y="22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4" name="Freeform 36"/>
            <p:cNvSpPr>
              <a:spLocks/>
            </p:cNvSpPr>
            <p:nvPr/>
          </p:nvSpPr>
          <p:spPr bwMode="auto">
            <a:xfrm>
              <a:off x="2901" y="1869"/>
              <a:ext cx="144" cy="123"/>
            </a:xfrm>
            <a:custGeom>
              <a:avLst/>
              <a:gdLst>
                <a:gd name="T0" fmla="*/ 192 w 289"/>
                <a:gd name="T1" fmla="*/ 10 h 247"/>
                <a:gd name="T2" fmla="*/ 258 w 289"/>
                <a:gd name="T3" fmla="*/ 0 h 247"/>
                <a:gd name="T4" fmla="*/ 289 w 289"/>
                <a:gd name="T5" fmla="*/ 17 h 247"/>
                <a:gd name="T6" fmla="*/ 237 w 289"/>
                <a:gd name="T7" fmla="*/ 25 h 247"/>
                <a:gd name="T8" fmla="*/ 274 w 289"/>
                <a:gd name="T9" fmla="*/ 55 h 247"/>
                <a:gd name="T10" fmla="*/ 226 w 289"/>
                <a:gd name="T11" fmla="*/ 73 h 247"/>
                <a:gd name="T12" fmla="*/ 277 w 289"/>
                <a:gd name="T13" fmla="*/ 99 h 247"/>
                <a:gd name="T14" fmla="*/ 207 w 289"/>
                <a:gd name="T15" fmla="*/ 114 h 247"/>
                <a:gd name="T16" fmla="*/ 237 w 289"/>
                <a:gd name="T17" fmla="*/ 166 h 247"/>
                <a:gd name="T18" fmla="*/ 171 w 289"/>
                <a:gd name="T19" fmla="*/ 189 h 247"/>
                <a:gd name="T20" fmla="*/ 89 w 289"/>
                <a:gd name="T21" fmla="*/ 247 h 247"/>
                <a:gd name="T22" fmla="*/ 0 w 289"/>
                <a:gd name="T23" fmla="*/ 247 h 247"/>
                <a:gd name="T24" fmla="*/ 120 w 289"/>
                <a:gd name="T25" fmla="*/ 44 h 247"/>
                <a:gd name="T26" fmla="*/ 192 w 289"/>
                <a:gd name="T27" fmla="*/ 10 h 247"/>
                <a:gd name="T28" fmla="*/ 192 w 289"/>
                <a:gd name="T29" fmla="*/ 10 h 247"/>
                <a:gd name="T30" fmla="*/ 192 w 289"/>
                <a:gd name="T31" fmla="*/ 1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247">
                  <a:moveTo>
                    <a:pt x="192" y="10"/>
                  </a:moveTo>
                  <a:lnTo>
                    <a:pt x="258" y="0"/>
                  </a:lnTo>
                  <a:lnTo>
                    <a:pt x="289" y="17"/>
                  </a:lnTo>
                  <a:lnTo>
                    <a:pt x="237" y="25"/>
                  </a:lnTo>
                  <a:lnTo>
                    <a:pt x="274" y="55"/>
                  </a:lnTo>
                  <a:lnTo>
                    <a:pt x="226" y="73"/>
                  </a:lnTo>
                  <a:lnTo>
                    <a:pt x="277" y="99"/>
                  </a:lnTo>
                  <a:lnTo>
                    <a:pt x="207" y="114"/>
                  </a:lnTo>
                  <a:lnTo>
                    <a:pt x="237" y="166"/>
                  </a:lnTo>
                  <a:lnTo>
                    <a:pt x="171" y="189"/>
                  </a:lnTo>
                  <a:lnTo>
                    <a:pt x="89" y="247"/>
                  </a:lnTo>
                  <a:lnTo>
                    <a:pt x="0" y="247"/>
                  </a:lnTo>
                  <a:lnTo>
                    <a:pt x="120" y="44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5" name="Freeform 37"/>
            <p:cNvSpPr>
              <a:spLocks/>
            </p:cNvSpPr>
            <p:nvPr/>
          </p:nvSpPr>
          <p:spPr bwMode="auto">
            <a:xfrm>
              <a:off x="2920" y="1863"/>
              <a:ext cx="108" cy="124"/>
            </a:xfrm>
            <a:custGeom>
              <a:avLst/>
              <a:gdLst>
                <a:gd name="T0" fmla="*/ 25 w 217"/>
                <a:gd name="T1" fmla="*/ 247 h 247"/>
                <a:gd name="T2" fmla="*/ 114 w 217"/>
                <a:gd name="T3" fmla="*/ 180 h 247"/>
                <a:gd name="T4" fmla="*/ 169 w 217"/>
                <a:gd name="T5" fmla="*/ 158 h 247"/>
                <a:gd name="T6" fmla="*/ 110 w 217"/>
                <a:gd name="T7" fmla="*/ 114 h 247"/>
                <a:gd name="T8" fmla="*/ 161 w 217"/>
                <a:gd name="T9" fmla="*/ 95 h 247"/>
                <a:gd name="T10" fmla="*/ 146 w 217"/>
                <a:gd name="T11" fmla="*/ 66 h 247"/>
                <a:gd name="T12" fmla="*/ 217 w 217"/>
                <a:gd name="T13" fmla="*/ 36 h 247"/>
                <a:gd name="T14" fmla="*/ 173 w 217"/>
                <a:gd name="T15" fmla="*/ 0 h 247"/>
                <a:gd name="T16" fmla="*/ 0 w 217"/>
                <a:gd name="T17" fmla="*/ 125 h 247"/>
                <a:gd name="T18" fmla="*/ 25 w 217"/>
                <a:gd name="T19" fmla="*/ 247 h 247"/>
                <a:gd name="T20" fmla="*/ 25 w 217"/>
                <a:gd name="T21" fmla="*/ 247 h 247"/>
                <a:gd name="T22" fmla="*/ 25 w 217"/>
                <a:gd name="T23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247">
                  <a:moveTo>
                    <a:pt x="25" y="247"/>
                  </a:moveTo>
                  <a:lnTo>
                    <a:pt x="114" y="180"/>
                  </a:lnTo>
                  <a:lnTo>
                    <a:pt x="169" y="158"/>
                  </a:lnTo>
                  <a:lnTo>
                    <a:pt x="110" y="114"/>
                  </a:lnTo>
                  <a:lnTo>
                    <a:pt x="161" y="95"/>
                  </a:lnTo>
                  <a:lnTo>
                    <a:pt x="146" y="66"/>
                  </a:lnTo>
                  <a:lnTo>
                    <a:pt x="217" y="36"/>
                  </a:lnTo>
                  <a:lnTo>
                    <a:pt x="173" y="0"/>
                  </a:lnTo>
                  <a:lnTo>
                    <a:pt x="0" y="125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25" y="24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6" name="Freeform 38"/>
            <p:cNvSpPr>
              <a:spLocks/>
            </p:cNvSpPr>
            <p:nvPr/>
          </p:nvSpPr>
          <p:spPr bwMode="auto">
            <a:xfrm>
              <a:off x="2828" y="1761"/>
              <a:ext cx="413" cy="253"/>
            </a:xfrm>
            <a:custGeom>
              <a:avLst/>
              <a:gdLst>
                <a:gd name="T0" fmla="*/ 56 w 827"/>
                <a:gd name="T1" fmla="*/ 479 h 505"/>
                <a:gd name="T2" fmla="*/ 0 w 827"/>
                <a:gd name="T3" fmla="*/ 408 h 505"/>
                <a:gd name="T4" fmla="*/ 63 w 827"/>
                <a:gd name="T5" fmla="*/ 328 h 505"/>
                <a:gd name="T6" fmla="*/ 71 w 827"/>
                <a:gd name="T7" fmla="*/ 199 h 505"/>
                <a:gd name="T8" fmla="*/ 145 w 827"/>
                <a:gd name="T9" fmla="*/ 106 h 505"/>
                <a:gd name="T10" fmla="*/ 276 w 827"/>
                <a:gd name="T11" fmla="*/ 74 h 505"/>
                <a:gd name="T12" fmla="*/ 350 w 827"/>
                <a:gd name="T13" fmla="*/ 0 h 505"/>
                <a:gd name="T14" fmla="*/ 495 w 827"/>
                <a:gd name="T15" fmla="*/ 15 h 505"/>
                <a:gd name="T16" fmla="*/ 645 w 827"/>
                <a:gd name="T17" fmla="*/ 15 h 505"/>
                <a:gd name="T18" fmla="*/ 744 w 827"/>
                <a:gd name="T19" fmla="*/ 43 h 505"/>
                <a:gd name="T20" fmla="*/ 827 w 827"/>
                <a:gd name="T21" fmla="*/ 129 h 505"/>
                <a:gd name="T22" fmla="*/ 740 w 827"/>
                <a:gd name="T23" fmla="*/ 89 h 505"/>
                <a:gd name="T24" fmla="*/ 728 w 827"/>
                <a:gd name="T25" fmla="*/ 136 h 505"/>
                <a:gd name="T26" fmla="*/ 683 w 827"/>
                <a:gd name="T27" fmla="*/ 95 h 505"/>
                <a:gd name="T28" fmla="*/ 662 w 827"/>
                <a:gd name="T29" fmla="*/ 173 h 505"/>
                <a:gd name="T30" fmla="*/ 575 w 827"/>
                <a:gd name="T31" fmla="*/ 114 h 505"/>
                <a:gd name="T32" fmla="*/ 472 w 827"/>
                <a:gd name="T33" fmla="*/ 114 h 505"/>
                <a:gd name="T34" fmla="*/ 504 w 827"/>
                <a:gd name="T35" fmla="*/ 144 h 505"/>
                <a:gd name="T36" fmla="*/ 476 w 827"/>
                <a:gd name="T37" fmla="*/ 195 h 505"/>
                <a:gd name="T38" fmla="*/ 377 w 827"/>
                <a:gd name="T39" fmla="*/ 231 h 505"/>
                <a:gd name="T40" fmla="*/ 280 w 827"/>
                <a:gd name="T41" fmla="*/ 290 h 505"/>
                <a:gd name="T42" fmla="*/ 284 w 827"/>
                <a:gd name="T43" fmla="*/ 328 h 505"/>
                <a:gd name="T44" fmla="*/ 240 w 827"/>
                <a:gd name="T45" fmla="*/ 380 h 505"/>
                <a:gd name="T46" fmla="*/ 173 w 827"/>
                <a:gd name="T47" fmla="*/ 461 h 505"/>
                <a:gd name="T48" fmla="*/ 130 w 827"/>
                <a:gd name="T49" fmla="*/ 505 h 505"/>
                <a:gd name="T50" fmla="*/ 56 w 827"/>
                <a:gd name="T51" fmla="*/ 479 h 505"/>
                <a:gd name="T52" fmla="*/ 56 w 827"/>
                <a:gd name="T53" fmla="*/ 479 h 505"/>
                <a:gd name="T54" fmla="*/ 56 w 827"/>
                <a:gd name="T55" fmla="*/ 47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7" h="505">
                  <a:moveTo>
                    <a:pt x="56" y="479"/>
                  </a:moveTo>
                  <a:lnTo>
                    <a:pt x="0" y="408"/>
                  </a:lnTo>
                  <a:lnTo>
                    <a:pt x="63" y="328"/>
                  </a:lnTo>
                  <a:lnTo>
                    <a:pt x="71" y="199"/>
                  </a:lnTo>
                  <a:lnTo>
                    <a:pt x="145" y="106"/>
                  </a:lnTo>
                  <a:lnTo>
                    <a:pt x="276" y="74"/>
                  </a:lnTo>
                  <a:lnTo>
                    <a:pt x="350" y="0"/>
                  </a:lnTo>
                  <a:lnTo>
                    <a:pt x="495" y="15"/>
                  </a:lnTo>
                  <a:lnTo>
                    <a:pt x="645" y="15"/>
                  </a:lnTo>
                  <a:lnTo>
                    <a:pt x="744" y="43"/>
                  </a:lnTo>
                  <a:lnTo>
                    <a:pt x="827" y="129"/>
                  </a:lnTo>
                  <a:lnTo>
                    <a:pt x="740" y="89"/>
                  </a:lnTo>
                  <a:lnTo>
                    <a:pt x="728" y="136"/>
                  </a:lnTo>
                  <a:lnTo>
                    <a:pt x="683" y="95"/>
                  </a:lnTo>
                  <a:lnTo>
                    <a:pt x="662" y="173"/>
                  </a:lnTo>
                  <a:lnTo>
                    <a:pt x="575" y="114"/>
                  </a:lnTo>
                  <a:lnTo>
                    <a:pt x="472" y="114"/>
                  </a:lnTo>
                  <a:lnTo>
                    <a:pt x="504" y="144"/>
                  </a:lnTo>
                  <a:lnTo>
                    <a:pt x="476" y="195"/>
                  </a:lnTo>
                  <a:lnTo>
                    <a:pt x="377" y="231"/>
                  </a:lnTo>
                  <a:lnTo>
                    <a:pt x="280" y="290"/>
                  </a:lnTo>
                  <a:lnTo>
                    <a:pt x="284" y="328"/>
                  </a:lnTo>
                  <a:lnTo>
                    <a:pt x="240" y="380"/>
                  </a:lnTo>
                  <a:lnTo>
                    <a:pt x="173" y="461"/>
                  </a:lnTo>
                  <a:lnTo>
                    <a:pt x="130" y="505"/>
                  </a:lnTo>
                  <a:lnTo>
                    <a:pt x="56" y="479"/>
                  </a:lnTo>
                  <a:lnTo>
                    <a:pt x="56" y="479"/>
                  </a:lnTo>
                  <a:lnTo>
                    <a:pt x="56" y="47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7" name="Freeform 39"/>
            <p:cNvSpPr>
              <a:spLocks/>
            </p:cNvSpPr>
            <p:nvPr/>
          </p:nvSpPr>
          <p:spPr bwMode="auto">
            <a:xfrm>
              <a:off x="2820" y="1992"/>
              <a:ext cx="179" cy="120"/>
            </a:xfrm>
            <a:custGeom>
              <a:avLst/>
              <a:gdLst>
                <a:gd name="T0" fmla="*/ 287 w 358"/>
                <a:gd name="T1" fmla="*/ 73 h 240"/>
                <a:gd name="T2" fmla="*/ 160 w 358"/>
                <a:gd name="T3" fmla="*/ 154 h 240"/>
                <a:gd name="T4" fmla="*/ 78 w 358"/>
                <a:gd name="T5" fmla="*/ 240 h 240"/>
                <a:gd name="T6" fmla="*/ 0 w 358"/>
                <a:gd name="T7" fmla="*/ 166 h 240"/>
                <a:gd name="T8" fmla="*/ 44 w 358"/>
                <a:gd name="T9" fmla="*/ 37 h 240"/>
                <a:gd name="T10" fmla="*/ 207 w 358"/>
                <a:gd name="T11" fmla="*/ 25 h 240"/>
                <a:gd name="T12" fmla="*/ 358 w 358"/>
                <a:gd name="T13" fmla="*/ 0 h 240"/>
                <a:gd name="T14" fmla="*/ 287 w 358"/>
                <a:gd name="T15" fmla="*/ 73 h 240"/>
                <a:gd name="T16" fmla="*/ 287 w 358"/>
                <a:gd name="T17" fmla="*/ 73 h 240"/>
                <a:gd name="T18" fmla="*/ 287 w 358"/>
                <a:gd name="T19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240">
                  <a:moveTo>
                    <a:pt x="287" y="73"/>
                  </a:moveTo>
                  <a:lnTo>
                    <a:pt x="160" y="154"/>
                  </a:lnTo>
                  <a:lnTo>
                    <a:pt x="78" y="240"/>
                  </a:lnTo>
                  <a:lnTo>
                    <a:pt x="0" y="166"/>
                  </a:lnTo>
                  <a:lnTo>
                    <a:pt x="44" y="37"/>
                  </a:lnTo>
                  <a:lnTo>
                    <a:pt x="207" y="25"/>
                  </a:lnTo>
                  <a:lnTo>
                    <a:pt x="358" y="0"/>
                  </a:lnTo>
                  <a:lnTo>
                    <a:pt x="287" y="73"/>
                  </a:lnTo>
                  <a:lnTo>
                    <a:pt x="287" y="73"/>
                  </a:lnTo>
                  <a:lnTo>
                    <a:pt x="287" y="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8" name="Freeform 40"/>
            <p:cNvSpPr>
              <a:spLocks/>
            </p:cNvSpPr>
            <p:nvPr/>
          </p:nvSpPr>
          <p:spPr bwMode="auto">
            <a:xfrm>
              <a:off x="2942" y="1977"/>
              <a:ext cx="259" cy="234"/>
            </a:xfrm>
            <a:custGeom>
              <a:avLst/>
              <a:gdLst>
                <a:gd name="T0" fmla="*/ 26 w 519"/>
                <a:gd name="T1" fmla="*/ 314 h 468"/>
                <a:gd name="T2" fmla="*/ 93 w 519"/>
                <a:gd name="T3" fmla="*/ 388 h 468"/>
                <a:gd name="T4" fmla="*/ 165 w 519"/>
                <a:gd name="T5" fmla="*/ 428 h 468"/>
                <a:gd name="T6" fmla="*/ 216 w 519"/>
                <a:gd name="T7" fmla="*/ 416 h 468"/>
                <a:gd name="T8" fmla="*/ 275 w 519"/>
                <a:gd name="T9" fmla="*/ 439 h 468"/>
                <a:gd name="T10" fmla="*/ 283 w 519"/>
                <a:gd name="T11" fmla="*/ 403 h 468"/>
                <a:gd name="T12" fmla="*/ 317 w 519"/>
                <a:gd name="T13" fmla="*/ 435 h 468"/>
                <a:gd name="T14" fmla="*/ 355 w 519"/>
                <a:gd name="T15" fmla="*/ 424 h 468"/>
                <a:gd name="T16" fmla="*/ 393 w 519"/>
                <a:gd name="T17" fmla="*/ 443 h 468"/>
                <a:gd name="T18" fmla="*/ 403 w 519"/>
                <a:gd name="T19" fmla="*/ 403 h 468"/>
                <a:gd name="T20" fmla="*/ 519 w 519"/>
                <a:gd name="T21" fmla="*/ 468 h 468"/>
                <a:gd name="T22" fmla="*/ 496 w 519"/>
                <a:gd name="T23" fmla="*/ 240 h 468"/>
                <a:gd name="T24" fmla="*/ 433 w 519"/>
                <a:gd name="T25" fmla="*/ 122 h 468"/>
                <a:gd name="T26" fmla="*/ 269 w 519"/>
                <a:gd name="T27" fmla="*/ 0 h 468"/>
                <a:gd name="T28" fmla="*/ 114 w 519"/>
                <a:gd name="T29" fmla="*/ 51 h 468"/>
                <a:gd name="T30" fmla="*/ 26 w 519"/>
                <a:gd name="T31" fmla="*/ 110 h 468"/>
                <a:gd name="T32" fmla="*/ 0 w 519"/>
                <a:gd name="T33" fmla="*/ 228 h 468"/>
                <a:gd name="T34" fmla="*/ 26 w 519"/>
                <a:gd name="T35" fmla="*/ 314 h 468"/>
                <a:gd name="T36" fmla="*/ 26 w 519"/>
                <a:gd name="T37" fmla="*/ 314 h 468"/>
                <a:gd name="T38" fmla="*/ 26 w 519"/>
                <a:gd name="T39" fmla="*/ 3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9" h="468">
                  <a:moveTo>
                    <a:pt x="26" y="314"/>
                  </a:moveTo>
                  <a:lnTo>
                    <a:pt x="93" y="388"/>
                  </a:lnTo>
                  <a:lnTo>
                    <a:pt x="165" y="428"/>
                  </a:lnTo>
                  <a:lnTo>
                    <a:pt x="216" y="416"/>
                  </a:lnTo>
                  <a:lnTo>
                    <a:pt x="275" y="439"/>
                  </a:lnTo>
                  <a:lnTo>
                    <a:pt x="283" y="403"/>
                  </a:lnTo>
                  <a:lnTo>
                    <a:pt x="317" y="435"/>
                  </a:lnTo>
                  <a:lnTo>
                    <a:pt x="355" y="424"/>
                  </a:lnTo>
                  <a:lnTo>
                    <a:pt x="393" y="443"/>
                  </a:lnTo>
                  <a:lnTo>
                    <a:pt x="403" y="403"/>
                  </a:lnTo>
                  <a:lnTo>
                    <a:pt x="519" y="468"/>
                  </a:lnTo>
                  <a:lnTo>
                    <a:pt x="496" y="240"/>
                  </a:lnTo>
                  <a:lnTo>
                    <a:pt x="433" y="122"/>
                  </a:lnTo>
                  <a:lnTo>
                    <a:pt x="269" y="0"/>
                  </a:lnTo>
                  <a:lnTo>
                    <a:pt x="114" y="51"/>
                  </a:lnTo>
                  <a:lnTo>
                    <a:pt x="26" y="110"/>
                  </a:lnTo>
                  <a:lnTo>
                    <a:pt x="0" y="228"/>
                  </a:lnTo>
                  <a:lnTo>
                    <a:pt x="26" y="314"/>
                  </a:lnTo>
                  <a:lnTo>
                    <a:pt x="26" y="314"/>
                  </a:lnTo>
                  <a:lnTo>
                    <a:pt x="26" y="31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9" name="Freeform 41"/>
            <p:cNvSpPr>
              <a:spLocks/>
            </p:cNvSpPr>
            <p:nvPr/>
          </p:nvSpPr>
          <p:spPr bwMode="auto">
            <a:xfrm>
              <a:off x="2964" y="2034"/>
              <a:ext cx="198" cy="149"/>
            </a:xfrm>
            <a:custGeom>
              <a:avLst/>
              <a:gdLst>
                <a:gd name="T0" fmla="*/ 31 w 398"/>
                <a:gd name="T1" fmla="*/ 63 h 298"/>
                <a:gd name="T2" fmla="*/ 63 w 398"/>
                <a:gd name="T3" fmla="*/ 23 h 298"/>
                <a:gd name="T4" fmla="*/ 109 w 398"/>
                <a:gd name="T5" fmla="*/ 4 h 298"/>
                <a:gd name="T6" fmla="*/ 97 w 398"/>
                <a:gd name="T7" fmla="*/ 63 h 298"/>
                <a:gd name="T8" fmla="*/ 133 w 398"/>
                <a:gd name="T9" fmla="*/ 0 h 298"/>
                <a:gd name="T10" fmla="*/ 141 w 398"/>
                <a:gd name="T11" fmla="*/ 122 h 298"/>
                <a:gd name="T12" fmla="*/ 177 w 398"/>
                <a:gd name="T13" fmla="*/ 82 h 298"/>
                <a:gd name="T14" fmla="*/ 181 w 398"/>
                <a:gd name="T15" fmla="*/ 107 h 298"/>
                <a:gd name="T16" fmla="*/ 211 w 398"/>
                <a:gd name="T17" fmla="*/ 78 h 298"/>
                <a:gd name="T18" fmla="*/ 230 w 398"/>
                <a:gd name="T19" fmla="*/ 141 h 298"/>
                <a:gd name="T20" fmla="*/ 263 w 398"/>
                <a:gd name="T21" fmla="*/ 152 h 298"/>
                <a:gd name="T22" fmla="*/ 285 w 398"/>
                <a:gd name="T23" fmla="*/ 114 h 298"/>
                <a:gd name="T24" fmla="*/ 295 w 398"/>
                <a:gd name="T25" fmla="*/ 164 h 298"/>
                <a:gd name="T26" fmla="*/ 344 w 398"/>
                <a:gd name="T27" fmla="*/ 188 h 298"/>
                <a:gd name="T28" fmla="*/ 327 w 398"/>
                <a:gd name="T29" fmla="*/ 145 h 298"/>
                <a:gd name="T30" fmla="*/ 375 w 398"/>
                <a:gd name="T31" fmla="*/ 188 h 298"/>
                <a:gd name="T32" fmla="*/ 398 w 398"/>
                <a:gd name="T33" fmla="*/ 243 h 298"/>
                <a:gd name="T34" fmla="*/ 365 w 398"/>
                <a:gd name="T35" fmla="*/ 222 h 298"/>
                <a:gd name="T36" fmla="*/ 352 w 398"/>
                <a:gd name="T37" fmla="*/ 298 h 298"/>
                <a:gd name="T38" fmla="*/ 289 w 398"/>
                <a:gd name="T39" fmla="*/ 207 h 298"/>
                <a:gd name="T40" fmla="*/ 285 w 398"/>
                <a:gd name="T41" fmla="*/ 243 h 298"/>
                <a:gd name="T42" fmla="*/ 251 w 398"/>
                <a:gd name="T43" fmla="*/ 207 h 298"/>
                <a:gd name="T44" fmla="*/ 251 w 398"/>
                <a:gd name="T45" fmla="*/ 289 h 298"/>
                <a:gd name="T46" fmla="*/ 185 w 398"/>
                <a:gd name="T47" fmla="*/ 219 h 298"/>
                <a:gd name="T48" fmla="*/ 171 w 398"/>
                <a:gd name="T49" fmla="*/ 243 h 298"/>
                <a:gd name="T50" fmla="*/ 141 w 398"/>
                <a:gd name="T51" fmla="*/ 184 h 298"/>
                <a:gd name="T52" fmla="*/ 133 w 398"/>
                <a:gd name="T53" fmla="*/ 219 h 298"/>
                <a:gd name="T54" fmla="*/ 105 w 398"/>
                <a:gd name="T55" fmla="*/ 184 h 298"/>
                <a:gd name="T56" fmla="*/ 105 w 398"/>
                <a:gd name="T57" fmla="*/ 243 h 298"/>
                <a:gd name="T58" fmla="*/ 54 w 398"/>
                <a:gd name="T59" fmla="*/ 192 h 298"/>
                <a:gd name="T60" fmla="*/ 38 w 398"/>
                <a:gd name="T61" fmla="*/ 222 h 298"/>
                <a:gd name="T62" fmla="*/ 0 w 398"/>
                <a:gd name="T63" fmla="*/ 137 h 298"/>
                <a:gd name="T64" fmla="*/ 0 w 398"/>
                <a:gd name="T65" fmla="*/ 78 h 298"/>
                <a:gd name="T66" fmla="*/ 31 w 398"/>
                <a:gd name="T67" fmla="*/ 63 h 298"/>
                <a:gd name="T68" fmla="*/ 31 w 398"/>
                <a:gd name="T69" fmla="*/ 63 h 298"/>
                <a:gd name="T70" fmla="*/ 31 w 398"/>
                <a:gd name="T71" fmla="*/ 6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8" h="298">
                  <a:moveTo>
                    <a:pt x="31" y="63"/>
                  </a:moveTo>
                  <a:lnTo>
                    <a:pt x="63" y="23"/>
                  </a:lnTo>
                  <a:lnTo>
                    <a:pt x="109" y="4"/>
                  </a:lnTo>
                  <a:lnTo>
                    <a:pt x="97" y="63"/>
                  </a:lnTo>
                  <a:lnTo>
                    <a:pt x="133" y="0"/>
                  </a:lnTo>
                  <a:lnTo>
                    <a:pt x="141" y="122"/>
                  </a:lnTo>
                  <a:lnTo>
                    <a:pt x="177" y="82"/>
                  </a:lnTo>
                  <a:lnTo>
                    <a:pt x="181" y="107"/>
                  </a:lnTo>
                  <a:lnTo>
                    <a:pt x="211" y="78"/>
                  </a:lnTo>
                  <a:lnTo>
                    <a:pt x="230" y="141"/>
                  </a:lnTo>
                  <a:lnTo>
                    <a:pt x="263" y="152"/>
                  </a:lnTo>
                  <a:lnTo>
                    <a:pt x="285" y="114"/>
                  </a:lnTo>
                  <a:lnTo>
                    <a:pt x="295" y="164"/>
                  </a:lnTo>
                  <a:lnTo>
                    <a:pt x="344" y="188"/>
                  </a:lnTo>
                  <a:lnTo>
                    <a:pt x="327" y="145"/>
                  </a:lnTo>
                  <a:lnTo>
                    <a:pt x="375" y="188"/>
                  </a:lnTo>
                  <a:lnTo>
                    <a:pt x="398" y="243"/>
                  </a:lnTo>
                  <a:lnTo>
                    <a:pt x="365" y="222"/>
                  </a:lnTo>
                  <a:lnTo>
                    <a:pt x="352" y="298"/>
                  </a:lnTo>
                  <a:lnTo>
                    <a:pt x="289" y="207"/>
                  </a:lnTo>
                  <a:lnTo>
                    <a:pt x="285" y="243"/>
                  </a:lnTo>
                  <a:lnTo>
                    <a:pt x="251" y="207"/>
                  </a:lnTo>
                  <a:lnTo>
                    <a:pt x="251" y="289"/>
                  </a:lnTo>
                  <a:lnTo>
                    <a:pt x="185" y="219"/>
                  </a:lnTo>
                  <a:lnTo>
                    <a:pt x="171" y="243"/>
                  </a:lnTo>
                  <a:lnTo>
                    <a:pt x="141" y="184"/>
                  </a:lnTo>
                  <a:lnTo>
                    <a:pt x="133" y="219"/>
                  </a:lnTo>
                  <a:lnTo>
                    <a:pt x="105" y="184"/>
                  </a:lnTo>
                  <a:lnTo>
                    <a:pt x="105" y="243"/>
                  </a:lnTo>
                  <a:lnTo>
                    <a:pt x="54" y="192"/>
                  </a:lnTo>
                  <a:lnTo>
                    <a:pt x="38" y="222"/>
                  </a:lnTo>
                  <a:lnTo>
                    <a:pt x="0" y="137"/>
                  </a:lnTo>
                  <a:lnTo>
                    <a:pt x="0" y="78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0" name="Freeform 42"/>
            <p:cNvSpPr>
              <a:spLocks/>
            </p:cNvSpPr>
            <p:nvPr/>
          </p:nvSpPr>
          <p:spPr bwMode="auto">
            <a:xfrm>
              <a:off x="2818" y="2043"/>
              <a:ext cx="448" cy="945"/>
            </a:xfrm>
            <a:custGeom>
              <a:avLst/>
              <a:gdLst>
                <a:gd name="T0" fmla="*/ 267 w 896"/>
                <a:gd name="T1" fmla="*/ 0 h 1891"/>
                <a:gd name="T2" fmla="*/ 202 w 896"/>
                <a:gd name="T3" fmla="*/ 23 h 1891"/>
                <a:gd name="T4" fmla="*/ 86 w 896"/>
                <a:gd name="T5" fmla="*/ 145 h 1891"/>
                <a:gd name="T6" fmla="*/ 29 w 896"/>
                <a:gd name="T7" fmla="*/ 171 h 1891"/>
                <a:gd name="T8" fmla="*/ 29 w 896"/>
                <a:gd name="T9" fmla="*/ 226 h 1891"/>
                <a:gd name="T10" fmla="*/ 50 w 896"/>
                <a:gd name="T11" fmla="*/ 283 h 1891"/>
                <a:gd name="T12" fmla="*/ 35 w 896"/>
                <a:gd name="T13" fmla="*/ 327 h 1891"/>
                <a:gd name="T14" fmla="*/ 0 w 896"/>
                <a:gd name="T15" fmla="*/ 365 h 1891"/>
                <a:gd name="T16" fmla="*/ 0 w 896"/>
                <a:gd name="T17" fmla="*/ 502 h 1891"/>
                <a:gd name="T18" fmla="*/ 18 w 896"/>
                <a:gd name="T19" fmla="*/ 673 h 1891"/>
                <a:gd name="T20" fmla="*/ 67 w 896"/>
                <a:gd name="T21" fmla="*/ 759 h 1891"/>
                <a:gd name="T22" fmla="*/ 105 w 896"/>
                <a:gd name="T23" fmla="*/ 878 h 1891"/>
                <a:gd name="T24" fmla="*/ 200 w 896"/>
                <a:gd name="T25" fmla="*/ 916 h 1891"/>
                <a:gd name="T26" fmla="*/ 219 w 896"/>
                <a:gd name="T27" fmla="*/ 1112 h 1891"/>
                <a:gd name="T28" fmla="*/ 158 w 896"/>
                <a:gd name="T29" fmla="*/ 1105 h 1891"/>
                <a:gd name="T30" fmla="*/ 141 w 896"/>
                <a:gd name="T31" fmla="*/ 1194 h 1891"/>
                <a:gd name="T32" fmla="*/ 75 w 896"/>
                <a:gd name="T33" fmla="*/ 1272 h 1891"/>
                <a:gd name="T34" fmla="*/ 52 w 896"/>
                <a:gd name="T35" fmla="*/ 1654 h 1891"/>
                <a:gd name="T36" fmla="*/ 213 w 896"/>
                <a:gd name="T37" fmla="*/ 1891 h 1891"/>
                <a:gd name="T38" fmla="*/ 407 w 896"/>
                <a:gd name="T39" fmla="*/ 1787 h 1891"/>
                <a:gd name="T40" fmla="*/ 647 w 896"/>
                <a:gd name="T41" fmla="*/ 1498 h 1891"/>
                <a:gd name="T42" fmla="*/ 822 w 896"/>
                <a:gd name="T43" fmla="*/ 1232 h 1891"/>
                <a:gd name="T44" fmla="*/ 896 w 896"/>
                <a:gd name="T45" fmla="*/ 1011 h 1891"/>
                <a:gd name="T46" fmla="*/ 732 w 896"/>
                <a:gd name="T47" fmla="*/ 903 h 1891"/>
                <a:gd name="T48" fmla="*/ 732 w 896"/>
                <a:gd name="T49" fmla="*/ 692 h 1891"/>
                <a:gd name="T50" fmla="*/ 770 w 896"/>
                <a:gd name="T51" fmla="*/ 536 h 1891"/>
                <a:gd name="T52" fmla="*/ 791 w 896"/>
                <a:gd name="T53" fmla="*/ 392 h 1891"/>
                <a:gd name="T54" fmla="*/ 732 w 896"/>
                <a:gd name="T55" fmla="*/ 318 h 1891"/>
                <a:gd name="T56" fmla="*/ 666 w 896"/>
                <a:gd name="T57" fmla="*/ 253 h 1891"/>
                <a:gd name="T58" fmla="*/ 656 w 896"/>
                <a:gd name="T59" fmla="*/ 304 h 1891"/>
                <a:gd name="T60" fmla="*/ 538 w 896"/>
                <a:gd name="T61" fmla="*/ 276 h 1891"/>
                <a:gd name="T62" fmla="*/ 527 w 896"/>
                <a:gd name="T63" fmla="*/ 304 h 1891"/>
                <a:gd name="T64" fmla="*/ 462 w 896"/>
                <a:gd name="T65" fmla="*/ 255 h 1891"/>
                <a:gd name="T66" fmla="*/ 424 w 896"/>
                <a:gd name="T67" fmla="*/ 297 h 1891"/>
                <a:gd name="T68" fmla="*/ 367 w 896"/>
                <a:gd name="T69" fmla="*/ 264 h 1891"/>
                <a:gd name="T70" fmla="*/ 318 w 896"/>
                <a:gd name="T71" fmla="*/ 232 h 1891"/>
                <a:gd name="T72" fmla="*/ 274 w 896"/>
                <a:gd name="T73" fmla="*/ 162 h 1891"/>
                <a:gd name="T74" fmla="*/ 267 w 896"/>
                <a:gd name="T75" fmla="*/ 0 h 1891"/>
                <a:gd name="T76" fmla="*/ 267 w 896"/>
                <a:gd name="T77" fmla="*/ 0 h 1891"/>
                <a:gd name="T78" fmla="*/ 267 w 896"/>
                <a:gd name="T79" fmla="*/ 0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96" h="1891">
                  <a:moveTo>
                    <a:pt x="267" y="0"/>
                  </a:moveTo>
                  <a:lnTo>
                    <a:pt x="202" y="23"/>
                  </a:lnTo>
                  <a:lnTo>
                    <a:pt x="86" y="145"/>
                  </a:lnTo>
                  <a:lnTo>
                    <a:pt x="29" y="171"/>
                  </a:lnTo>
                  <a:lnTo>
                    <a:pt x="29" y="226"/>
                  </a:lnTo>
                  <a:lnTo>
                    <a:pt x="50" y="283"/>
                  </a:lnTo>
                  <a:lnTo>
                    <a:pt x="35" y="327"/>
                  </a:lnTo>
                  <a:lnTo>
                    <a:pt x="0" y="365"/>
                  </a:lnTo>
                  <a:lnTo>
                    <a:pt x="0" y="502"/>
                  </a:lnTo>
                  <a:lnTo>
                    <a:pt x="18" y="673"/>
                  </a:lnTo>
                  <a:lnTo>
                    <a:pt x="67" y="759"/>
                  </a:lnTo>
                  <a:lnTo>
                    <a:pt x="105" y="878"/>
                  </a:lnTo>
                  <a:lnTo>
                    <a:pt x="200" y="916"/>
                  </a:lnTo>
                  <a:lnTo>
                    <a:pt x="219" y="1112"/>
                  </a:lnTo>
                  <a:lnTo>
                    <a:pt x="158" y="1105"/>
                  </a:lnTo>
                  <a:lnTo>
                    <a:pt x="141" y="1194"/>
                  </a:lnTo>
                  <a:lnTo>
                    <a:pt x="75" y="1272"/>
                  </a:lnTo>
                  <a:lnTo>
                    <a:pt x="52" y="1654"/>
                  </a:lnTo>
                  <a:lnTo>
                    <a:pt x="213" y="1891"/>
                  </a:lnTo>
                  <a:lnTo>
                    <a:pt x="407" y="1787"/>
                  </a:lnTo>
                  <a:lnTo>
                    <a:pt x="647" y="1498"/>
                  </a:lnTo>
                  <a:lnTo>
                    <a:pt x="822" y="1232"/>
                  </a:lnTo>
                  <a:lnTo>
                    <a:pt x="896" y="1011"/>
                  </a:lnTo>
                  <a:lnTo>
                    <a:pt x="732" y="903"/>
                  </a:lnTo>
                  <a:lnTo>
                    <a:pt x="732" y="692"/>
                  </a:lnTo>
                  <a:lnTo>
                    <a:pt x="770" y="536"/>
                  </a:lnTo>
                  <a:lnTo>
                    <a:pt x="791" y="392"/>
                  </a:lnTo>
                  <a:lnTo>
                    <a:pt x="732" y="318"/>
                  </a:lnTo>
                  <a:lnTo>
                    <a:pt x="666" y="253"/>
                  </a:lnTo>
                  <a:lnTo>
                    <a:pt x="656" y="304"/>
                  </a:lnTo>
                  <a:lnTo>
                    <a:pt x="538" y="276"/>
                  </a:lnTo>
                  <a:lnTo>
                    <a:pt x="527" y="304"/>
                  </a:lnTo>
                  <a:lnTo>
                    <a:pt x="462" y="255"/>
                  </a:lnTo>
                  <a:lnTo>
                    <a:pt x="424" y="297"/>
                  </a:lnTo>
                  <a:lnTo>
                    <a:pt x="367" y="264"/>
                  </a:lnTo>
                  <a:lnTo>
                    <a:pt x="318" y="232"/>
                  </a:lnTo>
                  <a:lnTo>
                    <a:pt x="274" y="16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1" name="Freeform 43"/>
            <p:cNvSpPr>
              <a:spLocks/>
            </p:cNvSpPr>
            <p:nvPr/>
          </p:nvSpPr>
          <p:spPr bwMode="auto">
            <a:xfrm>
              <a:off x="2815" y="2059"/>
              <a:ext cx="121" cy="210"/>
            </a:xfrm>
            <a:custGeom>
              <a:avLst/>
              <a:gdLst>
                <a:gd name="T0" fmla="*/ 241 w 241"/>
                <a:gd name="T1" fmla="*/ 107 h 421"/>
                <a:gd name="T2" fmla="*/ 211 w 241"/>
                <a:gd name="T3" fmla="*/ 73 h 421"/>
                <a:gd name="T4" fmla="*/ 180 w 241"/>
                <a:gd name="T5" fmla="*/ 92 h 421"/>
                <a:gd name="T6" fmla="*/ 150 w 241"/>
                <a:gd name="T7" fmla="*/ 118 h 421"/>
                <a:gd name="T8" fmla="*/ 121 w 241"/>
                <a:gd name="T9" fmla="*/ 158 h 421"/>
                <a:gd name="T10" fmla="*/ 150 w 241"/>
                <a:gd name="T11" fmla="*/ 210 h 421"/>
                <a:gd name="T12" fmla="*/ 173 w 241"/>
                <a:gd name="T13" fmla="*/ 269 h 421"/>
                <a:gd name="T14" fmla="*/ 171 w 241"/>
                <a:gd name="T15" fmla="*/ 331 h 421"/>
                <a:gd name="T16" fmla="*/ 125 w 241"/>
                <a:gd name="T17" fmla="*/ 403 h 421"/>
                <a:gd name="T18" fmla="*/ 131 w 241"/>
                <a:gd name="T19" fmla="*/ 345 h 421"/>
                <a:gd name="T20" fmla="*/ 74 w 241"/>
                <a:gd name="T21" fmla="*/ 350 h 421"/>
                <a:gd name="T22" fmla="*/ 40 w 241"/>
                <a:gd name="T23" fmla="*/ 375 h 421"/>
                <a:gd name="T24" fmla="*/ 4 w 241"/>
                <a:gd name="T25" fmla="*/ 421 h 421"/>
                <a:gd name="T26" fmla="*/ 0 w 241"/>
                <a:gd name="T27" fmla="*/ 365 h 421"/>
                <a:gd name="T28" fmla="*/ 30 w 241"/>
                <a:gd name="T29" fmla="*/ 299 h 421"/>
                <a:gd name="T30" fmla="*/ 55 w 241"/>
                <a:gd name="T31" fmla="*/ 276 h 421"/>
                <a:gd name="T32" fmla="*/ 61 w 241"/>
                <a:gd name="T33" fmla="*/ 246 h 421"/>
                <a:gd name="T34" fmla="*/ 30 w 241"/>
                <a:gd name="T35" fmla="*/ 170 h 421"/>
                <a:gd name="T36" fmla="*/ 59 w 241"/>
                <a:gd name="T37" fmla="*/ 124 h 421"/>
                <a:gd name="T38" fmla="*/ 146 w 241"/>
                <a:gd name="T39" fmla="*/ 56 h 421"/>
                <a:gd name="T40" fmla="*/ 222 w 241"/>
                <a:gd name="T41" fmla="*/ 0 h 421"/>
                <a:gd name="T42" fmla="*/ 241 w 241"/>
                <a:gd name="T43" fmla="*/ 107 h 421"/>
                <a:gd name="T44" fmla="*/ 241 w 241"/>
                <a:gd name="T45" fmla="*/ 107 h 421"/>
                <a:gd name="T46" fmla="*/ 241 w 241"/>
                <a:gd name="T47" fmla="*/ 10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1" h="421">
                  <a:moveTo>
                    <a:pt x="241" y="107"/>
                  </a:moveTo>
                  <a:lnTo>
                    <a:pt x="211" y="73"/>
                  </a:lnTo>
                  <a:lnTo>
                    <a:pt x="180" y="92"/>
                  </a:lnTo>
                  <a:lnTo>
                    <a:pt x="150" y="118"/>
                  </a:lnTo>
                  <a:lnTo>
                    <a:pt x="121" y="158"/>
                  </a:lnTo>
                  <a:lnTo>
                    <a:pt x="150" y="210"/>
                  </a:lnTo>
                  <a:lnTo>
                    <a:pt x="173" y="269"/>
                  </a:lnTo>
                  <a:lnTo>
                    <a:pt x="171" y="331"/>
                  </a:lnTo>
                  <a:lnTo>
                    <a:pt x="125" y="403"/>
                  </a:lnTo>
                  <a:lnTo>
                    <a:pt x="131" y="345"/>
                  </a:lnTo>
                  <a:lnTo>
                    <a:pt x="74" y="350"/>
                  </a:lnTo>
                  <a:lnTo>
                    <a:pt x="40" y="375"/>
                  </a:lnTo>
                  <a:lnTo>
                    <a:pt x="4" y="421"/>
                  </a:lnTo>
                  <a:lnTo>
                    <a:pt x="0" y="365"/>
                  </a:lnTo>
                  <a:lnTo>
                    <a:pt x="30" y="299"/>
                  </a:lnTo>
                  <a:lnTo>
                    <a:pt x="55" y="276"/>
                  </a:lnTo>
                  <a:lnTo>
                    <a:pt x="61" y="246"/>
                  </a:lnTo>
                  <a:lnTo>
                    <a:pt x="30" y="170"/>
                  </a:lnTo>
                  <a:lnTo>
                    <a:pt x="59" y="124"/>
                  </a:lnTo>
                  <a:lnTo>
                    <a:pt x="146" y="56"/>
                  </a:lnTo>
                  <a:lnTo>
                    <a:pt x="222" y="0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2" name="Freeform 44"/>
            <p:cNvSpPr>
              <a:spLocks/>
            </p:cNvSpPr>
            <p:nvPr/>
          </p:nvSpPr>
          <p:spPr bwMode="auto">
            <a:xfrm>
              <a:off x="2868" y="2377"/>
              <a:ext cx="106" cy="44"/>
            </a:xfrm>
            <a:custGeom>
              <a:avLst/>
              <a:gdLst>
                <a:gd name="T0" fmla="*/ 23 w 213"/>
                <a:gd name="T1" fmla="*/ 4 h 88"/>
                <a:gd name="T2" fmla="*/ 97 w 213"/>
                <a:gd name="T3" fmla="*/ 0 h 88"/>
                <a:gd name="T4" fmla="*/ 156 w 213"/>
                <a:gd name="T5" fmla="*/ 34 h 88"/>
                <a:gd name="T6" fmla="*/ 213 w 213"/>
                <a:gd name="T7" fmla="*/ 55 h 88"/>
                <a:gd name="T8" fmla="*/ 150 w 213"/>
                <a:gd name="T9" fmla="*/ 76 h 88"/>
                <a:gd name="T10" fmla="*/ 101 w 213"/>
                <a:gd name="T11" fmla="*/ 88 h 88"/>
                <a:gd name="T12" fmla="*/ 48 w 213"/>
                <a:gd name="T13" fmla="*/ 76 h 88"/>
                <a:gd name="T14" fmla="*/ 0 w 213"/>
                <a:gd name="T15" fmla="*/ 50 h 88"/>
                <a:gd name="T16" fmla="*/ 23 w 213"/>
                <a:gd name="T17" fmla="*/ 4 h 88"/>
                <a:gd name="T18" fmla="*/ 23 w 213"/>
                <a:gd name="T19" fmla="*/ 4 h 88"/>
                <a:gd name="T20" fmla="*/ 23 w 213"/>
                <a:gd name="T21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88">
                  <a:moveTo>
                    <a:pt x="23" y="4"/>
                  </a:moveTo>
                  <a:lnTo>
                    <a:pt x="97" y="0"/>
                  </a:lnTo>
                  <a:lnTo>
                    <a:pt x="156" y="34"/>
                  </a:lnTo>
                  <a:lnTo>
                    <a:pt x="213" y="55"/>
                  </a:lnTo>
                  <a:lnTo>
                    <a:pt x="150" y="76"/>
                  </a:lnTo>
                  <a:lnTo>
                    <a:pt x="101" y="88"/>
                  </a:lnTo>
                  <a:lnTo>
                    <a:pt x="48" y="76"/>
                  </a:lnTo>
                  <a:lnTo>
                    <a:pt x="0" y="5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3" name="Freeform 45"/>
            <p:cNvSpPr>
              <a:spLocks/>
            </p:cNvSpPr>
            <p:nvPr/>
          </p:nvSpPr>
          <p:spPr bwMode="auto">
            <a:xfrm>
              <a:off x="2860" y="2275"/>
              <a:ext cx="95" cy="76"/>
            </a:xfrm>
            <a:custGeom>
              <a:avLst/>
              <a:gdLst>
                <a:gd name="T0" fmla="*/ 21 w 190"/>
                <a:gd name="T1" fmla="*/ 103 h 152"/>
                <a:gd name="T2" fmla="*/ 44 w 190"/>
                <a:gd name="T3" fmla="*/ 122 h 152"/>
                <a:gd name="T4" fmla="*/ 99 w 190"/>
                <a:gd name="T5" fmla="*/ 114 h 152"/>
                <a:gd name="T6" fmla="*/ 133 w 190"/>
                <a:gd name="T7" fmla="*/ 120 h 152"/>
                <a:gd name="T8" fmla="*/ 139 w 190"/>
                <a:gd name="T9" fmla="*/ 97 h 152"/>
                <a:gd name="T10" fmla="*/ 110 w 190"/>
                <a:gd name="T11" fmla="*/ 70 h 152"/>
                <a:gd name="T12" fmla="*/ 124 w 190"/>
                <a:gd name="T13" fmla="*/ 25 h 152"/>
                <a:gd name="T14" fmla="*/ 139 w 190"/>
                <a:gd name="T15" fmla="*/ 0 h 152"/>
                <a:gd name="T16" fmla="*/ 154 w 190"/>
                <a:gd name="T17" fmla="*/ 53 h 152"/>
                <a:gd name="T18" fmla="*/ 190 w 190"/>
                <a:gd name="T19" fmla="*/ 97 h 152"/>
                <a:gd name="T20" fmla="*/ 179 w 190"/>
                <a:gd name="T21" fmla="*/ 137 h 152"/>
                <a:gd name="T22" fmla="*/ 122 w 190"/>
                <a:gd name="T23" fmla="*/ 137 h 152"/>
                <a:gd name="T24" fmla="*/ 84 w 190"/>
                <a:gd name="T25" fmla="*/ 152 h 152"/>
                <a:gd name="T26" fmla="*/ 29 w 190"/>
                <a:gd name="T27" fmla="*/ 152 h 152"/>
                <a:gd name="T28" fmla="*/ 2 w 190"/>
                <a:gd name="T29" fmla="*/ 122 h 152"/>
                <a:gd name="T30" fmla="*/ 0 w 190"/>
                <a:gd name="T31" fmla="*/ 85 h 152"/>
                <a:gd name="T32" fmla="*/ 21 w 190"/>
                <a:gd name="T33" fmla="*/ 103 h 152"/>
                <a:gd name="T34" fmla="*/ 21 w 190"/>
                <a:gd name="T35" fmla="*/ 103 h 152"/>
                <a:gd name="T36" fmla="*/ 21 w 190"/>
                <a:gd name="T3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52">
                  <a:moveTo>
                    <a:pt x="21" y="103"/>
                  </a:moveTo>
                  <a:lnTo>
                    <a:pt x="44" y="122"/>
                  </a:lnTo>
                  <a:lnTo>
                    <a:pt x="99" y="114"/>
                  </a:lnTo>
                  <a:lnTo>
                    <a:pt x="133" y="120"/>
                  </a:lnTo>
                  <a:lnTo>
                    <a:pt x="139" y="97"/>
                  </a:lnTo>
                  <a:lnTo>
                    <a:pt x="110" y="70"/>
                  </a:lnTo>
                  <a:lnTo>
                    <a:pt x="124" y="25"/>
                  </a:lnTo>
                  <a:lnTo>
                    <a:pt x="139" y="0"/>
                  </a:lnTo>
                  <a:lnTo>
                    <a:pt x="154" y="53"/>
                  </a:lnTo>
                  <a:lnTo>
                    <a:pt x="190" y="97"/>
                  </a:lnTo>
                  <a:lnTo>
                    <a:pt x="179" y="137"/>
                  </a:lnTo>
                  <a:lnTo>
                    <a:pt x="122" y="137"/>
                  </a:lnTo>
                  <a:lnTo>
                    <a:pt x="84" y="152"/>
                  </a:lnTo>
                  <a:lnTo>
                    <a:pt x="29" y="152"/>
                  </a:lnTo>
                  <a:lnTo>
                    <a:pt x="2" y="122"/>
                  </a:lnTo>
                  <a:lnTo>
                    <a:pt x="0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4" name="Freeform 46"/>
            <p:cNvSpPr>
              <a:spLocks/>
            </p:cNvSpPr>
            <p:nvPr/>
          </p:nvSpPr>
          <p:spPr bwMode="auto">
            <a:xfrm>
              <a:off x="2858" y="2371"/>
              <a:ext cx="83" cy="44"/>
            </a:xfrm>
            <a:custGeom>
              <a:avLst/>
              <a:gdLst>
                <a:gd name="T0" fmla="*/ 27 w 166"/>
                <a:gd name="T1" fmla="*/ 0 h 87"/>
                <a:gd name="T2" fmla="*/ 55 w 166"/>
                <a:gd name="T3" fmla="*/ 23 h 87"/>
                <a:gd name="T4" fmla="*/ 111 w 166"/>
                <a:gd name="T5" fmla="*/ 23 h 87"/>
                <a:gd name="T6" fmla="*/ 166 w 166"/>
                <a:gd name="T7" fmla="*/ 61 h 87"/>
                <a:gd name="T8" fmla="*/ 126 w 166"/>
                <a:gd name="T9" fmla="*/ 83 h 87"/>
                <a:gd name="T10" fmla="*/ 71 w 166"/>
                <a:gd name="T11" fmla="*/ 87 h 87"/>
                <a:gd name="T12" fmla="*/ 25 w 166"/>
                <a:gd name="T13" fmla="*/ 55 h 87"/>
                <a:gd name="T14" fmla="*/ 0 w 166"/>
                <a:gd name="T15" fmla="*/ 28 h 87"/>
                <a:gd name="T16" fmla="*/ 27 w 166"/>
                <a:gd name="T17" fmla="*/ 0 h 87"/>
                <a:gd name="T18" fmla="*/ 27 w 166"/>
                <a:gd name="T19" fmla="*/ 0 h 87"/>
                <a:gd name="T20" fmla="*/ 27 w 166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87">
                  <a:moveTo>
                    <a:pt x="27" y="0"/>
                  </a:moveTo>
                  <a:lnTo>
                    <a:pt x="55" y="23"/>
                  </a:lnTo>
                  <a:lnTo>
                    <a:pt x="111" y="23"/>
                  </a:lnTo>
                  <a:lnTo>
                    <a:pt x="166" y="61"/>
                  </a:lnTo>
                  <a:lnTo>
                    <a:pt x="126" y="83"/>
                  </a:lnTo>
                  <a:lnTo>
                    <a:pt x="71" y="87"/>
                  </a:lnTo>
                  <a:lnTo>
                    <a:pt x="25" y="55"/>
                  </a:lnTo>
                  <a:lnTo>
                    <a:pt x="0" y="28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5" name="Freeform 47"/>
            <p:cNvSpPr>
              <a:spLocks/>
            </p:cNvSpPr>
            <p:nvPr/>
          </p:nvSpPr>
          <p:spPr bwMode="auto">
            <a:xfrm>
              <a:off x="2948" y="2176"/>
              <a:ext cx="156" cy="94"/>
            </a:xfrm>
            <a:custGeom>
              <a:avLst/>
              <a:gdLst>
                <a:gd name="T0" fmla="*/ 0 w 312"/>
                <a:gd name="T1" fmla="*/ 65 h 188"/>
                <a:gd name="T2" fmla="*/ 55 w 312"/>
                <a:gd name="T3" fmla="*/ 82 h 188"/>
                <a:gd name="T4" fmla="*/ 80 w 312"/>
                <a:gd name="T5" fmla="*/ 116 h 188"/>
                <a:gd name="T6" fmla="*/ 55 w 312"/>
                <a:gd name="T7" fmla="*/ 131 h 188"/>
                <a:gd name="T8" fmla="*/ 91 w 312"/>
                <a:gd name="T9" fmla="*/ 145 h 188"/>
                <a:gd name="T10" fmla="*/ 80 w 312"/>
                <a:gd name="T11" fmla="*/ 164 h 188"/>
                <a:gd name="T12" fmla="*/ 118 w 312"/>
                <a:gd name="T13" fmla="*/ 175 h 188"/>
                <a:gd name="T14" fmla="*/ 167 w 312"/>
                <a:gd name="T15" fmla="*/ 188 h 188"/>
                <a:gd name="T16" fmla="*/ 228 w 312"/>
                <a:gd name="T17" fmla="*/ 177 h 188"/>
                <a:gd name="T18" fmla="*/ 266 w 312"/>
                <a:gd name="T19" fmla="*/ 160 h 188"/>
                <a:gd name="T20" fmla="*/ 217 w 312"/>
                <a:gd name="T21" fmla="*/ 131 h 188"/>
                <a:gd name="T22" fmla="*/ 169 w 312"/>
                <a:gd name="T23" fmla="*/ 114 h 188"/>
                <a:gd name="T24" fmla="*/ 190 w 312"/>
                <a:gd name="T25" fmla="*/ 143 h 188"/>
                <a:gd name="T26" fmla="*/ 139 w 312"/>
                <a:gd name="T27" fmla="*/ 120 h 188"/>
                <a:gd name="T28" fmla="*/ 141 w 312"/>
                <a:gd name="T29" fmla="*/ 103 h 188"/>
                <a:gd name="T30" fmla="*/ 123 w 312"/>
                <a:gd name="T31" fmla="*/ 78 h 188"/>
                <a:gd name="T32" fmla="*/ 179 w 312"/>
                <a:gd name="T33" fmla="*/ 84 h 188"/>
                <a:gd name="T34" fmla="*/ 312 w 312"/>
                <a:gd name="T35" fmla="*/ 111 h 188"/>
                <a:gd name="T36" fmla="*/ 249 w 312"/>
                <a:gd name="T37" fmla="*/ 59 h 188"/>
                <a:gd name="T38" fmla="*/ 199 w 312"/>
                <a:gd name="T39" fmla="*/ 0 h 188"/>
                <a:gd name="T40" fmla="*/ 44 w 312"/>
                <a:gd name="T41" fmla="*/ 38 h 188"/>
                <a:gd name="T42" fmla="*/ 2 w 312"/>
                <a:gd name="T43" fmla="*/ 44 h 188"/>
                <a:gd name="T44" fmla="*/ 0 w 312"/>
                <a:gd name="T45" fmla="*/ 65 h 188"/>
                <a:gd name="T46" fmla="*/ 0 w 312"/>
                <a:gd name="T47" fmla="*/ 65 h 188"/>
                <a:gd name="T48" fmla="*/ 0 w 312"/>
                <a:gd name="T49" fmla="*/ 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188">
                  <a:moveTo>
                    <a:pt x="0" y="65"/>
                  </a:moveTo>
                  <a:lnTo>
                    <a:pt x="55" y="82"/>
                  </a:lnTo>
                  <a:lnTo>
                    <a:pt x="80" y="116"/>
                  </a:lnTo>
                  <a:lnTo>
                    <a:pt x="55" y="131"/>
                  </a:lnTo>
                  <a:lnTo>
                    <a:pt x="91" y="145"/>
                  </a:lnTo>
                  <a:lnTo>
                    <a:pt x="80" y="164"/>
                  </a:lnTo>
                  <a:lnTo>
                    <a:pt x="118" y="175"/>
                  </a:lnTo>
                  <a:lnTo>
                    <a:pt x="167" y="188"/>
                  </a:lnTo>
                  <a:lnTo>
                    <a:pt x="228" y="177"/>
                  </a:lnTo>
                  <a:lnTo>
                    <a:pt x="266" y="160"/>
                  </a:lnTo>
                  <a:lnTo>
                    <a:pt x="217" y="131"/>
                  </a:lnTo>
                  <a:lnTo>
                    <a:pt x="169" y="114"/>
                  </a:lnTo>
                  <a:lnTo>
                    <a:pt x="190" y="143"/>
                  </a:lnTo>
                  <a:lnTo>
                    <a:pt x="139" y="120"/>
                  </a:lnTo>
                  <a:lnTo>
                    <a:pt x="141" y="103"/>
                  </a:lnTo>
                  <a:lnTo>
                    <a:pt x="123" y="78"/>
                  </a:lnTo>
                  <a:lnTo>
                    <a:pt x="179" y="84"/>
                  </a:lnTo>
                  <a:lnTo>
                    <a:pt x="312" y="111"/>
                  </a:lnTo>
                  <a:lnTo>
                    <a:pt x="249" y="59"/>
                  </a:lnTo>
                  <a:lnTo>
                    <a:pt x="199" y="0"/>
                  </a:lnTo>
                  <a:lnTo>
                    <a:pt x="44" y="38"/>
                  </a:lnTo>
                  <a:lnTo>
                    <a:pt x="2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6" name="Freeform 48"/>
            <p:cNvSpPr>
              <a:spLocks/>
            </p:cNvSpPr>
            <p:nvPr/>
          </p:nvSpPr>
          <p:spPr bwMode="auto">
            <a:xfrm>
              <a:off x="2834" y="2498"/>
              <a:ext cx="302" cy="487"/>
            </a:xfrm>
            <a:custGeom>
              <a:avLst/>
              <a:gdLst>
                <a:gd name="T0" fmla="*/ 201 w 602"/>
                <a:gd name="T1" fmla="*/ 22 h 975"/>
                <a:gd name="T2" fmla="*/ 199 w 602"/>
                <a:gd name="T3" fmla="*/ 83 h 975"/>
                <a:gd name="T4" fmla="*/ 201 w 602"/>
                <a:gd name="T5" fmla="*/ 218 h 975"/>
                <a:gd name="T6" fmla="*/ 211 w 602"/>
                <a:gd name="T7" fmla="*/ 268 h 975"/>
                <a:gd name="T8" fmla="*/ 161 w 602"/>
                <a:gd name="T9" fmla="*/ 195 h 975"/>
                <a:gd name="T10" fmla="*/ 161 w 602"/>
                <a:gd name="T11" fmla="*/ 249 h 975"/>
                <a:gd name="T12" fmla="*/ 180 w 602"/>
                <a:gd name="T13" fmla="*/ 277 h 975"/>
                <a:gd name="T14" fmla="*/ 218 w 602"/>
                <a:gd name="T15" fmla="*/ 315 h 975"/>
                <a:gd name="T16" fmla="*/ 150 w 602"/>
                <a:gd name="T17" fmla="*/ 323 h 975"/>
                <a:gd name="T18" fmla="*/ 85 w 602"/>
                <a:gd name="T19" fmla="*/ 355 h 975"/>
                <a:gd name="T20" fmla="*/ 68 w 602"/>
                <a:gd name="T21" fmla="*/ 406 h 975"/>
                <a:gd name="T22" fmla="*/ 68 w 602"/>
                <a:gd name="T23" fmla="*/ 467 h 975"/>
                <a:gd name="T24" fmla="*/ 68 w 602"/>
                <a:gd name="T25" fmla="*/ 541 h 975"/>
                <a:gd name="T26" fmla="*/ 89 w 602"/>
                <a:gd name="T27" fmla="*/ 593 h 975"/>
                <a:gd name="T28" fmla="*/ 140 w 602"/>
                <a:gd name="T29" fmla="*/ 604 h 975"/>
                <a:gd name="T30" fmla="*/ 218 w 602"/>
                <a:gd name="T31" fmla="*/ 570 h 975"/>
                <a:gd name="T32" fmla="*/ 302 w 602"/>
                <a:gd name="T33" fmla="*/ 543 h 975"/>
                <a:gd name="T34" fmla="*/ 418 w 602"/>
                <a:gd name="T35" fmla="*/ 543 h 975"/>
                <a:gd name="T36" fmla="*/ 500 w 602"/>
                <a:gd name="T37" fmla="*/ 553 h 975"/>
                <a:gd name="T38" fmla="*/ 561 w 602"/>
                <a:gd name="T39" fmla="*/ 559 h 975"/>
                <a:gd name="T40" fmla="*/ 602 w 602"/>
                <a:gd name="T41" fmla="*/ 559 h 975"/>
                <a:gd name="T42" fmla="*/ 389 w 602"/>
                <a:gd name="T43" fmla="*/ 859 h 975"/>
                <a:gd name="T44" fmla="*/ 201 w 602"/>
                <a:gd name="T45" fmla="*/ 975 h 975"/>
                <a:gd name="T46" fmla="*/ 114 w 602"/>
                <a:gd name="T47" fmla="*/ 865 h 975"/>
                <a:gd name="T48" fmla="*/ 85 w 602"/>
                <a:gd name="T49" fmla="*/ 718 h 975"/>
                <a:gd name="T50" fmla="*/ 180 w 602"/>
                <a:gd name="T51" fmla="*/ 937 h 975"/>
                <a:gd name="T52" fmla="*/ 72 w 602"/>
                <a:gd name="T53" fmla="*/ 813 h 975"/>
                <a:gd name="T54" fmla="*/ 0 w 602"/>
                <a:gd name="T55" fmla="*/ 625 h 975"/>
                <a:gd name="T56" fmla="*/ 13 w 602"/>
                <a:gd name="T57" fmla="*/ 323 h 975"/>
                <a:gd name="T58" fmla="*/ 59 w 602"/>
                <a:gd name="T59" fmla="*/ 150 h 975"/>
                <a:gd name="T60" fmla="*/ 144 w 602"/>
                <a:gd name="T61" fmla="*/ 91 h 975"/>
                <a:gd name="T62" fmla="*/ 152 w 602"/>
                <a:gd name="T63" fmla="*/ 0 h 975"/>
                <a:gd name="T64" fmla="*/ 201 w 602"/>
                <a:gd name="T65" fmla="*/ 22 h 975"/>
                <a:gd name="T66" fmla="*/ 201 w 602"/>
                <a:gd name="T67" fmla="*/ 22 h 975"/>
                <a:gd name="T68" fmla="*/ 201 w 602"/>
                <a:gd name="T69" fmla="*/ 22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2" h="975">
                  <a:moveTo>
                    <a:pt x="201" y="22"/>
                  </a:moveTo>
                  <a:lnTo>
                    <a:pt x="199" y="83"/>
                  </a:lnTo>
                  <a:lnTo>
                    <a:pt x="201" y="218"/>
                  </a:lnTo>
                  <a:lnTo>
                    <a:pt x="211" y="268"/>
                  </a:lnTo>
                  <a:lnTo>
                    <a:pt x="161" y="195"/>
                  </a:lnTo>
                  <a:lnTo>
                    <a:pt x="161" y="249"/>
                  </a:lnTo>
                  <a:lnTo>
                    <a:pt x="180" y="277"/>
                  </a:lnTo>
                  <a:lnTo>
                    <a:pt x="218" y="315"/>
                  </a:lnTo>
                  <a:lnTo>
                    <a:pt x="150" y="323"/>
                  </a:lnTo>
                  <a:lnTo>
                    <a:pt x="85" y="355"/>
                  </a:lnTo>
                  <a:lnTo>
                    <a:pt x="68" y="406"/>
                  </a:lnTo>
                  <a:lnTo>
                    <a:pt x="68" y="467"/>
                  </a:lnTo>
                  <a:lnTo>
                    <a:pt x="68" y="541"/>
                  </a:lnTo>
                  <a:lnTo>
                    <a:pt x="89" y="593"/>
                  </a:lnTo>
                  <a:lnTo>
                    <a:pt x="140" y="604"/>
                  </a:lnTo>
                  <a:lnTo>
                    <a:pt x="218" y="570"/>
                  </a:lnTo>
                  <a:lnTo>
                    <a:pt x="302" y="543"/>
                  </a:lnTo>
                  <a:lnTo>
                    <a:pt x="418" y="543"/>
                  </a:lnTo>
                  <a:lnTo>
                    <a:pt x="500" y="553"/>
                  </a:lnTo>
                  <a:lnTo>
                    <a:pt x="561" y="559"/>
                  </a:lnTo>
                  <a:lnTo>
                    <a:pt x="602" y="559"/>
                  </a:lnTo>
                  <a:lnTo>
                    <a:pt x="389" y="859"/>
                  </a:lnTo>
                  <a:lnTo>
                    <a:pt x="201" y="975"/>
                  </a:lnTo>
                  <a:lnTo>
                    <a:pt x="114" y="865"/>
                  </a:lnTo>
                  <a:lnTo>
                    <a:pt x="85" y="718"/>
                  </a:lnTo>
                  <a:lnTo>
                    <a:pt x="180" y="937"/>
                  </a:lnTo>
                  <a:lnTo>
                    <a:pt x="72" y="813"/>
                  </a:lnTo>
                  <a:lnTo>
                    <a:pt x="0" y="625"/>
                  </a:lnTo>
                  <a:lnTo>
                    <a:pt x="13" y="323"/>
                  </a:lnTo>
                  <a:lnTo>
                    <a:pt x="59" y="150"/>
                  </a:lnTo>
                  <a:lnTo>
                    <a:pt x="144" y="91"/>
                  </a:lnTo>
                  <a:lnTo>
                    <a:pt x="152" y="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1" y="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7" name="Freeform 49"/>
            <p:cNvSpPr>
              <a:spLocks/>
            </p:cNvSpPr>
            <p:nvPr/>
          </p:nvSpPr>
          <p:spPr bwMode="auto">
            <a:xfrm>
              <a:off x="3027" y="2504"/>
              <a:ext cx="254" cy="413"/>
            </a:xfrm>
            <a:custGeom>
              <a:avLst/>
              <a:gdLst>
                <a:gd name="T0" fmla="*/ 477 w 507"/>
                <a:gd name="T1" fmla="*/ 97 h 827"/>
                <a:gd name="T2" fmla="*/ 357 w 507"/>
                <a:gd name="T3" fmla="*/ 0 h 827"/>
                <a:gd name="T4" fmla="*/ 270 w 507"/>
                <a:gd name="T5" fmla="*/ 86 h 827"/>
                <a:gd name="T6" fmla="*/ 346 w 507"/>
                <a:gd name="T7" fmla="*/ 51 h 827"/>
                <a:gd name="T8" fmla="*/ 439 w 507"/>
                <a:gd name="T9" fmla="*/ 103 h 827"/>
                <a:gd name="T10" fmla="*/ 429 w 507"/>
                <a:gd name="T11" fmla="*/ 160 h 827"/>
                <a:gd name="T12" fmla="*/ 372 w 507"/>
                <a:gd name="T13" fmla="*/ 255 h 827"/>
                <a:gd name="T14" fmla="*/ 317 w 507"/>
                <a:gd name="T15" fmla="*/ 279 h 827"/>
                <a:gd name="T16" fmla="*/ 159 w 507"/>
                <a:gd name="T17" fmla="*/ 318 h 827"/>
                <a:gd name="T18" fmla="*/ 252 w 507"/>
                <a:gd name="T19" fmla="*/ 356 h 827"/>
                <a:gd name="T20" fmla="*/ 290 w 507"/>
                <a:gd name="T21" fmla="*/ 356 h 827"/>
                <a:gd name="T22" fmla="*/ 258 w 507"/>
                <a:gd name="T23" fmla="*/ 449 h 827"/>
                <a:gd name="T24" fmla="*/ 129 w 507"/>
                <a:gd name="T25" fmla="*/ 648 h 827"/>
                <a:gd name="T26" fmla="*/ 0 w 507"/>
                <a:gd name="T27" fmla="*/ 827 h 827"/>
                <a:gd name="T28" fmla="*/ 104 w 507"/>
                <a:gd name="T29" fmla="*/ 755 h 827"/>
                <a:gd name="T30" fmla="*/ 334 w 507"/>
                <a:gd name="T31" fmla="*/ 466 h 827"/>
                <a:gd name="T32" fmla="*/ 507 w 507"/>
                <a:gd name="T33" fmla="*/ 110 h 827"/>
                <a:gd name="T34" fmla="*/ 477 w 507"/>
                <a:gd name="T35" fmla="*/ 97 h 827"/>
                <a:gd name="T36" fmla="*/ 477 w 507"/>
                <a:gd name="T37" fmla="*/ 97 h 827"/>
                <a:gd name="T38" fmla="*/ 477 w 507"/>
                <a:gd name="T39" fmla="*/ 9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7" h="827">
                  <a:moveTo>
                    <a:pt x="477" y="97"/>
                  </a:moveTo>
                  <a:lnTo>
                    <a:pt x="357" y="0"/>
                  </a:lnTo>
                  <a:lnTo>
                    <a:pt x="270" y="86"/>
                  </a:lnTo>
                  <a:lnTo>
                    <a:pt x="346" y="51"/>
                  </a:lnTo>
                  <a:lnTo>
                    <a:pt x="439" y="103"/>
                  </a:lnTo>
                  <a:lnTo>
                    <a:pt x="429" y="160"/>
                  </a:lnTo>
                  <a:lnTo>
                    <a:pt x="372" y="255"/>
                  </a:lnTo>
                  <a:lnTo>
                    <a:pt x="317" y="279"/>
                  </a:lnTo>
                  <a:lnTo>
                    <a:pt x="159" y="318"/>
                  </a:lnTo>
                  <a:lnTo>
                    <a:pt x="252" y="356"/>
                  </a:lnTo>
                  <a:lnTo>
                    <a:pt x="290" y="356"/>
                  </a:lnTo>
                  <a:lnTo>
                    <a:pt x="258" y="449"/>
                  </a:lnTo>
                  <a:lnTo>
                    <a:pt x="129" y="648"/>
                  </a:lnTo>
                  <a:lnTo>
                    <a:pt x="0" y="827"/>
                  </a:lnTo>
                  <a:lnTo>
                    <a:pt x="104" y="755"/>
                  </a:lnTo>
                  <a:lnTo>
                    <a:pt x="334" y="466"/>
                  </a:lnTo>
                  <a:lnTo>
                    <a:pt x="507" y="110"/>
                  </a:lnTo>
                  <a:lnTo>
                    <a:pt x="477" y="97"/>
                  </a:lnTo>
                  <a:lnTo>
                    <a:pt x="477" y="97"/>
                  </a:lnTo>
                  <a:lnTo>
                    <a:pt x="477" y="9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8" name="Freeform 50"/>
            <p:cNvSpPr>
              <a:spLocks/>
            </p:cNvSpPr>
            <p:nvPr/>
          </p:nvSpPr>
          <p:spPr bwMode="auto">
            <a:xfrm>
              <a:off x="2938" y="2157"/>
              <a:ext cx="273" cy="342"/>
            </a:xfrm>
            <a:custGeom>
              <a:avLst/>
              <a:gdLst>
                <a:gd name="T0" fmla="*/ 306 w 546"/>
                <a:gd name="T1" fmla="*/ 647 h 685"/>
                <a:gd name="T2" fmla="*/ 150 w 546"/>
                <a:gd name="T3" fmla="*/ 673 h 685"/>
                <a:gd name="T4" fmla="*/ 0 w 546"/>
                <a:gd name="T5" fmla="*/ 685 h 685"/>
                <a:gd name="T6" fmla="*/ 143 w 546"/>
                <a:gd name="T7" fmla="*/ 635 h 685"/>
                <a:gd name="T8" fmla="*/ 249 w 546"/>
                <a:gd name="T9" fmla="*/ 540 h 685"/>
                <a:gd name="T10" fmla="*/ 287 w 546"/>
                <a:gd name="T11" fmla="*/ 426 h 685"/>
                <a:gd name="T12" fmla="*/ 401 w 546"/>
                <a:gd name="T13" fmla="*/ 316 h 685"/>
                <a:gd name="T14" fmla="*/ 431 w 546"/>
                <a:gd name="T15" fmla="*/ 236 h 685"/>
                <a:gd name="T16" fmla="*/ 401 w 546"/>
                <a:gd name="T17" fmla="*/ 164 h 685"/>
                <a:gd name="T18" fmla="*/ 217 w 546"/>
                <a:gd name="T19" fmla="*/ 59 h 685"/>
                <a:gd name="T20" fmla="*/ 424 w 546"/>
                <a:gd name="T21" fmla="*/ 44 h 685"/>
                <a:gd name="T22" fmla="*/ 428 w 546"/>
                <a:gd name="T23" fmla="*/ 0 h 685"/>
                <a:gd name="T24" fmla="*/ 519 w 546"/>
                <a:gd name="T25" fmla="*/ 120 h 685"/>
                <a:gd name="T26" fmla="*/ 546 w 546"/>
                <a:gd name="T27" fmla="*/ 207 h 685"/>
                <a:gd name="T28" fmla="*/ 540 w 546"/>
                <a:gd name="T29" fmla="*/ 282 h 685"/>
                <a:gd name="T30" fmla="*/ 498 w 546"/>
                <a:gd name="T31" fmla="*/ 430 h 685"/>
                <a:gd name="T32" fmla="*/ 306 w 546"/>
                <a:gd name="T33" fmla="*/ 647 h 685"/>
                <a:gd name="T34" fmla="*/ 306 w 546"/>
                <a:gd name="T35" fmla="*/ 647 h 685"/>
                <a:gd name="T36" fmla="*/ 306 w 546"/>
                <a:gd name="T37" fmla="*/ 647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6" h="685">
                  <a:moveTo>
                    <a:pt x="306" y="647"/>
                  </a:moveTo>
                  <a:lnTo>
                    <a:pt x="150" y="673"/>
                  </a:lnTo>
                  <a:lnTo>
                    <a:pt x="0" y="685"/>
                  </a:lnTo>
                  <a:lnTo>
                    <a:pt x="143" y="635"/>
                  </a:lnTo>
                  <a:lnTo>
                    <a:pt x="249" y="540"/>
                  </a:lnTo>
                  <a:lnTo>
                    <a:pt x="287" y="426"/>
                  </a:lnTo>
                  <a:lnTo>
                    <a:pt x="401" y="316"/>
                  </a:lnTo>
                  <a:lnTo>
                    <a:pt x="431" y="236"/>
                  </a:lnTo>
                  <a:lnTo>
                    <a:pt x="401" y="164"/>
                  </a:lnTo>
                  <a:lnTo>
                    <a:pt x="217" y="59"/>
                  </a:lnTo>
                  <a:lnTo>
                    <a:pt x="424" y="44"/>
                  </a:lnTo>
                  <a:lnTo>
                    <a:pt x="428" y="0"/>
                  </a:lnTo>
                  <a:lnTo>
                    <a:pt x="519" y="120"/>
                  </a:lnTo>
                  <a:lnTo>
                    <a:pt x="546" y="207"/>
                  </a:lnTo>
                  <a:lnTo>
                    <a:pt x="540" y="282"/>
                  </a:lnTo>
                  <a:lnTo>
                    <a:pt x="498" y="430"/>
                  </a:lnTo>
                  <a:lnTo>
                    <a:pt x="306" y="647"/>
                  </a:lnTo>
                  <a:lnTo>
                    <a:pt x="306" y="647"/>
                  </a:lnTo>
                  <a:lnTo>
                    <a:pt x="306" y="64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9" name="Freeform 51"/>
            <p:cNvSpPr>
              <a:spLocks/>
            </p:cNvSpPr>
            <p:nvPr/>
          </p:nvSpPr>
          <p:spPr bwMode="auto">
            <a:xfrm>
              <a:off x="2811" y="2215"/>
              <a:ext cx="384" cy="781"/>
            </a:xfrm>
            <a:custGeom>
              <a:avLst/>
              <a:gdLst>
                <a:gd name="T0" fmla="*/ 751 w 768"/>
                <a:gd name="T1" fmla="*/ 413 h 1563"/>
                <a:gd name="T2" fmla="*/ 713 w 768"/>
                <a:gd name="T3" fmla="*/ 675 h 1563"/>
                <a:gd name="T4" fmla="*/ 707 w 768"/>
                <a:gd name="T5" fmla="*/ 525 h 1563"/>
                <a:gd name="T6" fmla="*/ 599 w 768"/>
                <a:gd name="T7" fmla="*/ 567 h 1563"/>
                <a:gd name="T8" fmla="*/ 371 w 768"/>
                <a:gd name="T9" fmla="*/ 612 h 1563"/>
                <a:gd name="T10" fmla="*/ 226 w 768"/>
                <a:gd name="T11" fmla="*/ 586 h 1563"/>
                <a:gd name="T12" fmla="*/ 240 w 768"/>
                <a:gd name="T13" fmla="*/ 785 h 1563"/>
                <a:gd name="T14" fmla="*/ 162 w 768"/>
                <a:gd name="T15" fmla="*/ 742 h 1563"/>
                <a:gd name="T16" fmla="*/ 156 w 768"/>
                <a:gd name="T17" fmla="*/ 829 h 1563"/>
                <a:gd name="T18" fmla="*/ 110 w 768"/>
                <a:gd name="T19" fmla="*/ 888 h 1563"/>
                <a:gd name="T20" fmla="*/ 82 w 768"/>
                <a:gd name="T21" fmla="*/ 1171 h 1563"/>
                <a:gd name="T22" fmla="*/ 137 w 768"/>
                <a:gd name="T23" fmla="*/ 1337 h 1563"/>
                <a:gd name="T24" fmla="*/ 272 w 768"/>
                <a:gd name="T25" fmla="*/ 1382 h 1563"/>
                <a:gd name="T26" fmla="*/ 321 w 768"/>
                <a:gd name="T27" fmla="*/ 1394 h 1563"/>
                <a:gd name="T28" fmla="*/ 367 w 768"/>
                <a:gd name="T29" fmla="*/ 1432 h 1563"/>
                <a:gd name="T30" fmla="*/ 373 w 768"/>
                <a:gd name="T31" fmla="*/ 1471 h 1563"/>
                <a:gd name="T32" fmla="*/ 59 w 768"/>
                <a:gd name="T33" fmla="*/ 1333 h 1563"/>
                <a:gd name="T34" fmla="*/ 50 w 768"/>
                <a:gd name="T35" fmla="*/ 785 h 1563"/>
                <a:gd name="T36" fmla="*/ 194 w 768"/>
                <a:gd name="T37" fmla="*/ 580 h 1563"/>
                <a:gd name="T38" fmla="*/ 78 w 768"/>
                <a:gd name="T39" fmla="*/ 430 h 1563"/>
                <a:gd name="T40" fmla="*/ 17 w 768"/>
                <a:gd name="T41" fmla="*/ 270 h 1563"/>
                <a:gd name="T42" fmla="*/ 38 w 768"/>
                <a:gd name="T43" fmla="*/ 0 h 1563"/>
                <a:gd name="T44" fmla="*/ 29 w 768"/>
                <a:gd name="T45" fmla="*/ 183 h 1563"/>
                <a:gd name="T46" fmla="*/ 59 w 768"/>
                <a:gd name="T47" fmla="*/ 249 h 1563"/>
                <a:gd name="T48" fmla="*/ 128 w 768"/>
                <a:gd name="T49" fmla="*/ 314 h 1563"/>
                <a:gd name="T50" fmla="*/ 34 w 768"/>
                <a:gd name="T51" fmla="*/ 291 h 1563"/>
                <a:gd name="T52" fmla="*/ 82 w 768"/>
                <a:gd name="T53" fmla="*/ 380 h 1563"/>
                <a:gd name="T54" fmla="*/ 120 w 768"/>
                <a:gd name="T55" fmla="*/ 508 h 1563"/>
                <a:gd name="T56" fmla="*/ 221 w 768"/>
                <a:gd name="T57" fmla="*/ 551 h 1563"/>
                <a:gd name="T58" fmla="*/ 449 w 768"/>
                <a:gd name="T59" fmla="*/ 536 h 1563"/>
                <a:gd name="T60" fmla="*/ 658 w 768"/>
                <a:gd name="T61" fmla="*/ 403 h 1563"/>
                <a:gd name="T62" fmla="*/ 768 w 768"/>
                <a:gd name="T63" fmla="*/ 238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8" h="1563">
                  <a:moveTo>
                    <a:pt x="768" y="238"/>
                  </a:moveTo>
                  <a:lnTo>
                    <a:pt x="751" y="413"/>
                  </a:lnTo>
                  <a:lnTo>
                    <a:pt x="747" y="601"/>
                  </a:lnTo>
                  <a:lnTo>
                    <a:pt x="713" y="675"/>
                  </a:lnTo>
                  <a:lnTo>
                    <a:pt x="717" y="578"/>
                  </a:lnTo>
                  <a:lnTo>
                    <a:pt x="707" y="525"/>
                  </a:lnTo>
                  <a:lnTo>
                    <a:pt x="679" y="500"/>
                  </a:lnTo>
                  <a:lnTo>
                    <a:pt x="599" y="567"/>
                  </a:lnTo>
                  <a:lnTo>
                    <a:pt x="523" y="593"/>
                  </a:lnTo>
                  <a:lnTo>
                    <a:pt x="371" y="612"/>
                  </a:lnTo>
                  <a:lnTo>
                    <a:pt x="278" y="601"/>
                  </a:lnTo>
                  <a:lnTo>
                    <a:pt x="226" y="586"/>
                  </a:lnTo>
                  <a:lnTo>
                    <a:pt x="221" y="688"/>
                  </a:lnTo>
                  <a:lnTo>
                    <a:pt x="240" y="785"/>
                  </a:lnTo>
                  <a:lnTo>
                    <a:pt x="192" y="723"/>
                  </a:lnTo>
                  <a:lnTo>
                    <a:pt x="162" y="742"/>
                  </a:lnTo>
                  <a:lnTo>
                    <a:pt x="154" y="789"/>
                  </a:lnTo>
                  <a:lnTo>
                    <a:pt x="156" y="829"/>
                  </a:lnTo>
                  <a:lnTo>
                    <a:pt x="259" y="877"/>
                  </a:lnTo>
                  <a:lnTo>
                    <a:pt x="110" y="888"/>
                  </a:lnTo>
                  <a:lnTo>
                    <a:pt x="82" y="945"/>
                  </a:lnTo>
                  <a:lnTo>
                    <a:pt x="82" y="1171"/>
                  </a:lnTo>
                  <a:lnTo>
                    <a:pt x="99" y="1243"/>
                  </a:lnTo>
                  <a:lnTo>
                    <a:pt x="137" y="1337"/>
                  </a:lnTo>
                  <a:lnTo>
                    <a:pt x="226" y="1498"/>
                  </a:lnTo>
                  <a:lnTo>
                    <a:pt x="272" y="1382"/>
                  </a:lnTo>
                  <a:lnTo>
                    <a:pt x="339" y="1287"/>
                  </a:lnTo>
                  <a:lnTo>
                    <a:pt x="321" y="1394"/>
                  </a:lnTo>
                  <a:lnTo>
                    <a:pt x="327" y="1437"/>
                  </a:lnTo>
                  <a:lnTo>
                    <a:pt x="367" y="1432"/>
                  </a:lnTo>
                  <a:lnTo>
                    <a:pt x="506" y="1344"/>
                  </a:lnTo>
                  <a:lnTo>
                    <a:pt x="373" y="1471"/>
                  </a:lnTo>
                  <a:lnTo>
                    <a:pt x="217" y="1563"/>
                  </a:lnTo>
                  <a:lnTo>
                    <a:pt x="59" y="1333"/>
                  </a:lnTo>
                  <a:lnTo>
                    <a:pt x="38" y="1093"/>
                  </a:lnTo>
                  <a:lnTo>
                    <a:pt x="50" y="785"/>
                  </a:lnTo>
                  <a:lnTo>
                    <a:pt x="187" y="627"/>
                  </a:lnTo>
                  <a:lnTo>
                    <a:pt x="194" y="580"/>
                  </a:lnTo>
                  <a:lnTo>
                    <a:pt x="105" y="523"/>
                  </a:lnTo>
                  <a:lnTo>
                    <a:pt x="78" y="430"/>
                  </a:lnTo>
                  <a:lnTo>
                    <a:pt x="34" y="346"/>
                  </a:lnTo>
                  <a:lnTo>
                    <a:pt x="17" y="270"/>
                  </a:lnTo>
                  <a:lnTo>
                    <a:pt x="0" y="74"/>
                  </a:lnTo>
                  <a:lnTo>
                    <a:pt x="38" y="0"/>
                  </a:lnTo>
                  <a:lnTo>
                    <a:pt x="21" y="74"/>
                  </a:lnTo>
                  <a:lnTo>
                    <a:pt x="29" y="183"/>
                  </a:lnTo>
                  <a:lnTo>
                    <a:pt x="44" y="259"/>
                  </a:lnTo>
                  <a:lnTo>
                    <a:pt x="59" y="249"/>
                  </a:lnTo>
                  <a:lnTo>
                    <a:pt x="88" y="276"/>
                  </a:lnTo>
                  <a:lnTo>
                    <a:pt x="128" y="314"/>
                  </a:lnTo>
                  <a:lnTo>
                    <a:pt x="59" y="291"/>
                  </a:lnTo>
                  <a:lnTo>
                    <a:pt x="34" y="291"/>
                  </a:lnTo>
                  <a:lnTo>
                    <a:pt x="48" y="342"/>
                  </a:lnTo>
                  <a:lnTo>
                    <a:pt x="82" y="380"/>
                  </a:lnTo>
                  <a:lnTo>
                    <a:pt x="101" y="424"/>
                  </a:lnTo>
                  <a:lnTo>
                    <a:pt x="120" y="508"/>
                  </a:lnTo>
                  <a:lnTo>
                    <a:pt x="156" y="536"/>
                  </a:lnTo>
                  <a:lnTo>
                    <a:pt x="221" y="551"/>
                  </a:lnTo>
                  <a:lnTo>
                    <a:pt x="306" y="559"/>
                  </a:lnTo>
                  <a:lnTo>
                    <a:pt x="449" y="536"/>
                  </a:lnTo>
                  <a:lnTo>
                    <a:pt x="580" y="494"/>
                  </a:lnTo>
                  <a:lnTo>
                    <a:pt x="658" y="403"/>
                  </a:lnTo>
                  <a:lnTo>
                    <a:pt x="768" y="238"/>
                  </a:lnTo>
                  <a:lnTo>
                    <a:pt x="768" y="238"/>
                  </a:lnTo>
                  <a:lnTo>
                    <a:pt x="768" y="23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0" name="Freeform 52"/>
            <p:cNvSpPr>
              <a:spLocks/>
            </p:cNvSpPr>
            <p:nvPr/>
          </p:nvSpPr>
          <p:spPr bwMode="auto">
            <a:xfrm>
              <a:off x="2868" y="2166"/>
              <a:ext cx="40" cy="126"/>
            </a:xfrm>
            <a:custGeom>
              <a:avLst/>
              <a:gdLst>
                <a:gd name="T0" fmla="*/ 48 w 80"/>
                <a:gd name="T1" fmla="*/ 42 h 251"/>
                <a:gd name="T2" fmla="*/ 48 w 80"/>
                <a:gd name="T3" fmla="*/ 116 h 251"/>
                <a:gd name="T4" fmla="*/ 0 w 80"/>
                <a:gd name="T5" fmla="*/ 251 h 251"/>
                <a:gd name="T6" fmla="*/ 74 w 80"/>
                <a:gd name="T7" fmla="*/ 130 h 251"/>
                <a:gd name="T8" fmla="*/ 80 w 80"/>
                <a:gd name="T9" fmla="*/ 80 h 251"/>
                <a:gd name="T10" fmla="*/ 73 w 80"/>
                <a:gd name="T11" fmla="*/ 34 h 251"/>
                <a:gd name="T12" fmla="*/ 23 w 80"/>
                <a:gd name="T13" fmla="*/ 0 h 251"/>
                <a:gd name="T14" fmla="*/ 48 w 80"/>
                <a:gd name="T15" fmla="*/ 42 h 251"/>
                <a:gd name="T16" fmla="*/ 48 w 80"/>
                <a:gd name="T17" fmla="*/ 42 h 251"/>
                <a:gd name="T18" fmla="*/ 48 w 80"/>
                <a:gd name="T19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51">
                  <a:moveTo>
                    <a:pt x="48" y="42"/>
                  </a:moveTo>
                  <a:lnTo>
                    <a:pt x="48" y="116"/>
                  </a:lnTo>
                  <a:lnTo>
                    <a:pt x="0" y="251"/>
                  </a:lnTo>
                  <a:lnTo>
                    <a:pt x="74" y="130"/>
                  </a:lnTo>
                  <a:lnTo>
                    <a:pt x="80" y="80"/>
                  </a:lnTo>
                  <a:lnTo>
                    <a:pt x="73" y="34"/>
                  </a:lnTo>
                  <a:lnTo>
                    <a:pt x="23" y="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1" name="Freeform 53"/>
            <p:cNvSpPr>
              <a:spLocks/>
            </p:cNvSpPr>
            <p:nvPr/>
          </p:nvSpPr>
          <p:spPr bwMode="auto">
            <a:xfrm>
              <a:off x="3048" y="2160"/>
              <a:ext cx="178" cy="203"/>
            </a:xfrm>
            <a:custGeom>
              <a:avLst/>
              <a:gdLst>
                <a:gd name="T0" fmla="*/ 0 w 356"/>
                <a:gd name="T1" fmla="*/ 61 h 405"/>
                <a:gd name="T2" fmla="*/ 105 w 356"/>
                <a:gd name="T3" fmla="*/ 103 h 405"/>
                <a:gd name="T4" fmla="*/ 172 w 356"/>
                <a:gd name="T5" fmla="*/ 125 h 405"/>
                <a:gd name="T6" fmla="*/ 172 w 356"/>
                <a:gd name="T7" fmla="*/ 97 h 405"/>
                <a:gd name="T8" fmla="*/ 225 w 356"/>
                <a:gd name="T9" fmla="*/ 131 h 405"/>
                <a:gd name="T10" fmla="*/ 238 w 356"/>
                <a:gd name="T11" fmla="*/ 80 h 405"/>
                <a:gd name="T12" fmla="*/ 270 w 356"/>
                <a:gd name="T13" fmla="*/ 152 h 405"/>
                <a:gd name="T14" fmla="*/ 270 w 356"/>
                <a:gd name="T15" fmla="*/ 198 h 405"/>
                <a:gd name="T16" fmla="*/ 259 w 356"/>
                <a:gd name="T17" fmla="*/ 245 h 405"/>
                <a:gd name="T18" fmla="*/ 242 w 356"/>
                <a:gd name="T19" fmla="*/ 298 h 405"/>
                <a:gd name="T20" fmla="*/ 263 w 356"/>
                <a:gd name="T21" fmla="*/ 289 h 405"/>
                <a:gd name="T22" fmla="*/ 259 w 356"/>
                <a:gd name="T23" fmla="*/ 323 h 405"/>
                <a:gd name="T24" fmla="*/ 278 w 356"/>
                <a:gd name="T25" fmla="*/ 344 h 405"/>
                <a:gd name="T26" fmla="*/ 278 w 356"/>
                <a:gd name="T27" fmla="*/ 405 h 405"/>
                <a:gd name="T28" fmla="*/ 322 w 356"/>
                <a:gd name="T29" fmla="*/ 304 h 405"/>
                <a:gd name="T30" fmla="*/ 356 w 356"/>
                <a:gd name="T31" fmla="*/ 228 h 405"/>
                <a:gd name="T32" fmla="*/ 308 w 356"/>
                <a:gd name="T33" fmla="*/ 103 h 405"/>
                <a:gd name="T34" fmla="*/ 196 w 356"/>
                <a:gd name="T35" fmla="*/ 0 h 405"/>
                <a:gd name="T36" fmla="*/ 187 w 356"/>
                <a:gd name="T37" fmla="*/ 65 h 405"/>
                <a:gd name="T38" fmla="*/ 99 w 356"/>
                <a:gd name="T39" fmla="*/ 57 h 405"/>
                <a:gd name="T40" fmla="*/ 76 w 356"/>
                <a:gd name="T41" fmla="*/ 40 h 405"/>
                <a:gd name="T42" fmla="*/ 67 w 356"/>
                <a:gd name="T43" fmla="*/ 76 h 405"/>
                <a:gd name="T44" fmla="*/ 0 w 356"/>
                <a:gd name="T45" fmla="*/ 9 h 405"/>
                <a:gd name="T46" fmla="*/ 0 w 356"/>
                <a:gd name="T47" fmla="*/ 61 h 405"/>
                <a:gd name="T48" fmla="*/ 0 w 356"/>
                <a:gd name="T49" fmla="*/ 61 h 405"/>
                <a:gd name="T50" fmla="*/ 0 w 356"/>
                <a:gd name="T51" fmla="*/ 6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6" h="405">
                  <a:moveTo>
                    <a:pt x="0" y="61"/>
                  </a:moveTo>
                  <a:lnTo>
                    <a:pt x="105" y="103"/>
                  </a:lnTo>
                  <a:lnTo>
                    <a:pt x="172" y="125"/>
                  </a:lnTo>
                  <a:lnTo>
                    <a:pt x="172" y="97"/>
                  </a:lnTo>
                  <a:lnTo>
                    <a:pt x="225" y="131"/>
                  </a:lnTo>
                  <a:lnTo>
                    <a:pt x="238" y="80"/>
                  </a:lnTo>
                  <a:lnTo>
                    <a:pt x="270" y="152"/>
                  </a:lnTo>
                  <a:lnTo>
                    <a:pt x="270" y="198"/>
                  </a:lnTo>
                  <a:lnTo>
                    <a:pt x="259" y="245"/>
                  </a:lnTo>
                  <a:lnTo>
                    <a:pt x="242" y="298"/>
                  </a:lnTo>
                  <a:lnTo>
                    <a:pt x="263" y="289"/>
                  </a:lnTo>
                  <a:lnTo>
                    <a:pt x="259" y="323"/>
                  </a:lnTo>
                  <a:lnTo>
                    <a:pt x="278" y="344"/>
                  </a:lnTo>
                  <a:lnTo>
                    <a:pt x="278" y="405"/>
                  </a:lnTo>
                  <a:lnTo>
                    <a:pt x="322" y="304"/>
                  </a:lnTo>
                  <a:lnTo>
                    <a:pt x="356" y="228"/>
                  </a:lnTo>
                  <a:lnTo>
                    <a:pt x="308" y="103"/>
                  </a:lnTo>
                  <a:lnTo>
                    <a:pt x="196" y="0"/>
                  </a:lnTo>
                  <a:lnTo>
                    <a:pt x="187" y="65"/>
                  </a:lnTo>
                  <a:lnTo>
                    <a:pt x="99" y="57"/>
                  </a:lnTo>
                  <a:lnTo>
                    <a:pt x="76" y="40"/>
                  </a:lnTo>
                  <a:lnTo>
                    <a:pt x="67" y="76"/>
                  </a:lnTo>
                  <a:lnTo>
                    <a:pt x="0" y="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2" name="Freeform 54"/>
            <p:cNvSpPr>
              <a:spLocks/>
            </p:cNvSpPr>
            <p:nvPr/>
          </p:nvSpPr>
          <p:spPr bwMode="auto">
            <a:xfrm>
              <a:off x="2824" y="2041"/>
              <a:ext cx="136" cy="186"/>
            </a:xfrm>
            <a:custGeom>
              <a:avLst/>
              <a:gdLst>
                <a:gd name="T0" fmla="*/ 13 w 272"/>
                <a:gd name="T1" fmla="*/ 154 h 373"/>
                <a:gd name="T2" fmla="*/ 2 w 272"/>
                <a:gd name="T3" fmla="*/ 215 h 373"/>
                <a:gd name="T4" fmla="*/ 32 w 272"/>
                <a:gd name="T5" fmla="*/ 257 h 373"/>
                <a:gd name="T6" fmla="*/ 26 w 272"/>
                <a:gd name="T7" fmla="*/ 301 h 373"/>
                <a:gd name="T8" fmla="*/ 34 w 272"/>
                <a:gd name="T9" fmla="*/ 325 h 373"/>
                <a:gd name="T10" fmla="*/ 0 w 272"/>
                <a:gd name="T11" fmla="*/ 335 h 373"/>
                <a:gd name="T12" fmla="*/ 13 w 272"/>
                <a:gd name="T13" fmla="*/ 348 h 373"/>
                <a:gd name="T14" fmla="*/ 40 w 272"/>
                <a:gd name="T15" fmla="*/ 358 h 373"/>
                <a:gd name="T16" fmla="*/ 57 w 272"/>
                <a:gd name="T17" fmla="*/ 373 h 373"/>
                <a:gd name="T18" fmla="*/ 112 w 272"/>
                <a:gd name="T19" fmla="*/ 373 h 373"/>
                <a:gd name="T20" fmla="*/ 141 w 272"/>
                <a:gd name="T21" fmla="*/ 363 h 373"/>
                <a:gd name="T22" fmla="*/ 112 w 272"/>
                <a:gd name="T23" fmla="*/ 314 h 373"/>
                <a:gd name="T24" fmla="*/ 63 w 272"/>
                <a:gd name="T25" fmla="*/ 303 h 373"/>
                <a:gd name="T26" fmla="*/ 49 w 272"/>
                <a:gd name="T27" fmla="*/ 265 h 373"/>
                <a:gd name="T28" fmla="*/ 118 w 272"/>
                <a:gd name="T29" fmla="*/ 291 h 373"/>
                <a:gd name="T30" fmla="*/ 156 w 272"/>
                <a:gd name="T31" fmla="*/ 329 h 373"/>
                <a:gd name="T32" fmla="*/ 144 w 272"/>
                <a:gd name="T33" fmla="*/ 280 h 373"/>
                <a:gd name="T34" fmla="*/ 112 w 272"/>
                <a:gd name="T35" fmla="*/ 236 h 373"/>
                <a:gd name="T36" fmla="*/ 44 w 272"/>
                <a:gd name="T37" fmla="*/ 187 h 373"/>
                <a:gd name="T38" fmla="*/ 87 w 272"/>
                <a:gd name="T39" fmla="*/ 177 h 373"/>
                <a:gd name="T40" fmla="*/ 196 w 272"/>
                <a:gd name="T41" fmla="*/ 67 h 373"/>
                <a:gd name="T42" fmla="*/ 205 w 272"/>
                <a:gd name="T43" fmla="*/ 109 h 373"/>
                <a:gd name="T44" fmla="*/ 272 w 272"/>
                <a:gd name="T45" fmla="*/ 215 h 373"/>
                <a:gd name="T46" fmla="*/ 268 w 272"/>
                <a:gd name="T47" fmla="*/ 0 h 373"/>
                <a:gd name="T48" fmla="*/ 213 w 272"/>
                <a:gd name="T49" fmla="*/ 8 h 373"/>
                <a:gd name="T50" fmla="*/ 61 w 272"/>
                <a:gd name="T51" fmla="*/ 141 h 373"/>
                <a:gd name="T52" fmla="*/ 13 w 272"/>
                <a:gd name="T53" fmla="*/ 154 h 373"/>
                <a:gd name="T54" fmla="*/ 13 w 272"/>
                <a:gd name="T55" fmla="*/ 154 h 373"/>
                <a:gd name="T56" fmla="*/ 13 w 272"/>
                <a:gd name="T57" fmla="*/ 15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2" h="373">
                  <a:moveTo>
                    <a:pt x="13" y="154"/>
                  </a:moveTo>
                  <a:lnTo>
                    <a:pt x="2" y="215"/>
                  </a:lnTo>
                  <a:lnTo>
                    <a:pt x="32" y="257"/>
                  </a:lnTo>
                  <a:lnTo>
                    <a:pt x="26" y="301"/>
                  </a:lnTo>
                  <a:lnTo>
                    <a:pt x="34" y="325"/>
                  </a:lnTo>
                  <a:lnTo>
                    <a:pt x="0" y="335"/>
                  </a:lnTo>
                  <a:lnTo>
                    <a:pt x="13" y="348"/>
                  </a:lnTo>
                  <a:lnTo>
                    <a:pt x="40" y="358"/>
                  </a:lnTo>
                  <a:lnTo>
                    <a:pt x="57" y="373"/>
                  </a:lnTo>
                  <a:lnTo>
                    <a:pt x="112" y="373"/>
                  </a:lnTo>
                  <a:lnTo>
                    <a:pt x="141" y="363"/>
                  </a:lnTo>
                  <a:lnTo>
                    <a:pt x="112" y="314"/>
                  </a:lnTo>
                  <a:lnTo>
                    <a:pt x="63" y="303"/>
                  </a:lnTo>
                  <a:lnTo>
                    <a:pt x="49" y="265"/>
                  </a:lnTo>
                  <a:lnTo>
                    <a:pt x="118" y="291"/>
                  </a:lnTo>
                  <a:lnTo>
                    <a:pt x="156" y="329"/>
                  </a:lnTo>
                  <a:lnTo>
                    <a:pt x="144" y="280"/>
                  </a:lnTo>
                  <a:lnTo>
                    <a:pt x="112" y="236"/>
                  </a:lnTo>
                  <a:lnTo>
                    <a:pt x="44" y="187"/>
                  </a:lnTo>
                  <a:lnTo>
                    <a:pt x="87" y="177"/>
                  </a:lnTo>
                  <a:lnTo>
                    <a:pt x="196" y="67"/>
                  </a:lnTo>
                  <a:lnTo>
                    <a:pt x="205" y="109"/>
                  </a:lnTo>
                  <a:lnTo>
                    <a:pt x="272" y="215"/>
                  </a:lnTo>
                  <a:lnTo>
                    <a:pt x="268" y="0"/>
                  </a:lnTo>
                  <a:lnTo>
                    <a:pt x="213" y="8"/>
                  </a:lnTo>
                  <a:lnTo>
                    <a:pt x="61" y="141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3" y="15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3" name="Freeform 55"/>
            <p:cNvSpPr>
              <a:spLocks/>
            </p:cNvSpPr>
            <p:nvPr/>
          </p:nvSpPr>
          <p:spPr bwMode="auto">
            <a:xfrm>
              <a:off x="2832" y="2028"/>
              <a:ext cx="130" cy="175"/>
            </a:xfrm>
            <a:custGeom>
              <a:avLst/>
              <a:gdLst>
                <a:gd name="T0" fmla="*/ 228 w 260"/>
                <a:gd name="T1" fmla="*/ 43 h 349"/>
                <a:gd name="T2" fmla="*/ 173 w 260"/>
                <a:gd name="T3" fmla="*/ 72 h 349"/>
                <a:gd name="T4" fmla="*/ 72 w 260"/>
                <a:gd name="T5" fmla="*/ 180 h 349"/>
                <a:gd name="T6" fmla="*/ 11 w 260"/>
                <a:gd name="T7" fmla="*/ 194 h 349"/>
                <a:gd name="T8" fmla="*/ 34 w 260"/>
                <a:gd name="T9" fmla="*/ 232 h 349"/>
                <a:gd name="T10" fmla="*/ 93 w 260"/>
                <a:gd name="T11" fmla="*/ 287 h 349"/>
                <a:gd name="T12" fmla="*/ 21 w 260"/>
                <a:gd name="T13" fmla="*/ 264 h 349"/>
                <a:gd name="T14" fmla="*/ 34 w 260"/>
                <a:gd name="T15" fmla="*/ 304 h 349"/>
                <a:gd name="T16" fmla="*/ 40 w 260"/>
                <a:gd name="T17" fmla="*/ 348 h 349"/>
                <a:gd name="T18" fmla="*/ 4 w 260"/>
                <a:gd name="T19" fmla="*/ 349 h 349"/>
                <a:gd name="T20" fmla="*/ 15 w 260"/>
                <a:gd name="T21" fmla="*/ 321 h 349"/>
                <a:gd name="T22" fmla="*/ 4 w 260"/>
                <a:gd name="T23" fmla="*/ 237 h 349"/>
                <a:gd name="T24" fmla="*/ 0 w 260"/>
                <a:gd name="T25" fmla="*/ 175 h 349"/>
                <a:gd name="T26" fmla="*/ 61 w 260"/>
                <a:gd name="T27" fmla="*/ 152 h 349"/>
                <a:gd name="T28" fmla="*/ 194 w 260"/>
                <a:gd name="T29" fmla="*/ 30 h 349"/>
                <a:gd name="T30" fmla="*/ 257 w 260"/>
                <a:gd name="T31" fmla="*/ 0 h 349"/>
                <a:gd name="T32" fmla="*/ 260 w 260"/>
                <a:gd name="T33" fmla="*/ 142 h 349"/>
                <a:gd name="T34" fmla="*/ 255 w 260"/>
                <a:gd name="T35" fmla="*/ 224 h 349"/>
                <a:gd name="T36" fmla="*/ 211 w 260"/>
                <a:gd name="T37" fmla="*/ 152 h 349"/>
                <a:gd name="T38" fmla="*/ 196 w 260"/>
                <a:gd name="T39" fmla="*/ 91 h 349"/>
                <a:gd name="T40" fmla="*/ 228 w 260"/>
                <a:gd name="T41" fmla="*/ 43 h 349"/>
                <a:gd name="T42" fmla="*/ 228 w 260"/>
                <a:gd name="T43" fmla="*/ 43 h 349"/>
                <a:gd name="T44" fmla="*/ 228 w 260"/>
                <a:gd name="T45" fmla="*/ 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49">
                  <a:moveTo>
                    <a:pt x="228" y="43"/>
                  </a:moveTo>
                  <a:lnTo>
                    <a:pt x="173" y="72"/>
                  </a:lnTo>
                  <a:lnTo>
                    <a:pt x="72" y="180"/>
                  </a:lnTo>
                  <a:lnTo>
                    <a:pt x="11" y="194"/>
                  </a:lnTo>
                  <a:lnTo>
                    <a:pt x="34" y="232"/>
                  </a:lnTo>
                  <a:lnTo>
                    <a:pt x="93" y="287"/>
                  </a:lnTo>
                  <a:lnTo>
                    <a:pt x="21" y="264"/>
                  </a:lnTo>
                  <a:lnTo>
                    <a:pt x="34" y="304"/>
                  </a:lnTo>
                  <a:lnTo>
                    <a:pt x="40" y="348"/>
                  </a:lnTo>
                  <a:lnTo>
                    <a:pt x="4" y="349"/>
                  </a:lnTo>
                  <a:lnTo>
                    <a:pt x="15" y="321"/>
                  </a:lnTo>
                  <a:lnTo>
                    <a:pt x="4" y="237"/>
                  </a:lnTo>
                  <a:lnTo>
                    <a:pt x="0" y="175"/>
                  </a:lnTo>
                  <a:lnTo>
                    <a:pt x="61" y="152"/>
                  </a:lnTo>
                  <a:lnTo>
                    <a:pt x="194" y="30"/>
                  </a:lnTo>
                  <a:lnTo>
                    <a:pt x="257" y="0"/>
                  </a:lnTo>
                  <a:lnTo>
                    <a:pt x="260" y="142"/>
                  </a:lnTo>
                  <a:lnTo>
                    <a:pt x="255" y="224"/>
                  </a:lnTo>
                  <a:lnTo>
                    <a:pt x="211" y="152"/>
                  </a:lnTo>
                  <a:lnTo>
                    <a:pt x="196" y="91"/>
                  </a:lnTo>
                  <a:lnTo>
                    <a:pt x="228" y="43"/>
                  </a:lnTo>
                  <a:lnTo>
                    <a:pt x="228" y="43"/>
                  </a:lnTo>
                  <a:lnTo>
                    <a:pt x="228" y="4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4" name="Freeform 56"/>
            <p:cNvSpPr>
              <a:spLocks/>
            </p:cNvSpPr>
            <p:nvPr/>
          </p:nvSpPr>
          <p:spPr bwMode="auto">
            <a:xfrm>
              <a:off x="2519" y="2513"/>
              <a:ext cx="399" cy="459"/>
            </a:xfrm>
            <a:custGeom>
              <a:avLst/>
              <a:gdLst>
                <a:gd name="T0" fmla="*/ 0 w 798"/>
                <a:gd name="T1" fmla="*/ 671 h 918"/>
                <a:gd name="T2" fmla="*/ 62 w 798"/>
                <a:gd name="T3" fmla="*/ 418 h 918"/>
                <a:gd name="T4" fmla="*/ 87 w 798"/>
                <a:gd name="T5" fmla="*/ 299 h 918"/>
                <a:gd name="T6" fmla="*/ 186 w 798"/>
                <a:gd name="T7" fmla="*/ 205 h 918"/>
                <a:gd name="T8" fmla="*/ 306 w 798"/>
                <a:gd name="T9" fmla="*/ 165 h 918"/>
                <a:gd name="T10" fmla="*/ 475 w 798"/>
                <a:gd name="T11" fmla="*/ 129 h 918"/>
                <a:gd name="T12" fmla="*/ 654 w 798"/>
                <a:gd name="T13" fmla="*/ 70 h 918"/>
                <a:gd name="T14" fmla="*/ 697 w 798"/>
                <a:gd name="T15" fmla="*/ 50 h 918"/>
                <a:gd name="T16" fmla="*/ 798 w 798"/>
                <a:gd name="T17" fmla="*/ 0 h 918"/>
                <a:gd name="T18" fmla="*/ 764 w 798"/>
                <a:gd name="T19" fmla="*/ 78 h 918"/>
                <a:gd name="T20" fmla="*/ 705 w 798"/>
                <a:gd name="T21" fmla="*/ 146 h 918"/>
                <a:gd name="T22" fmla="*/ 659 w 798"/>
                <a:gd name="T23" fmla="*/ 299 h 918"/>
                <a:gd name="T24" fmla="*/ 638 w 798"/>
                <a:gd name="T25" fmla="*/ 548 h 918"/>
                <a:gd name="T26" fmla="*/ 648 w 798"/>
                <a:gd name="T27" fmla="*/ 732 h 918"/>
                <a:gd name="T28" fmla="*/ 604 w 798"/>
                <a:gd name="T29" fmla="*/ 538 h 918"/>
                <a:gd name="T30" fmla="*/ 598 w 798"/>
                <a:gd name="T31" fmla="*/ 319 h 918"/>
                <a:gd name="T32" fmla="*/ 595 w 798"/>
                <a:gd name="T33" fmla="*/ 219 h 918"/>
                <a:gd name="T34" fmla="*/ 484 w 798"/>
                <a:gd name="T35" fmla="*/ 219 h 918"/>
                <a:gd name="T36" fmla="*/ 351 w 798"/>
                <a:gd name="T37" fmla="*/ 219 h 918"/>
                <a:gd name="T38" fmla="*/ 251 w 798"/>
                <a:gd name="T39" fmla="*/ 245 h 918"/>
                <a:gd name="T40" fmla="*/ 146 w 798"/>
                <a:gd name="T41" fmla="*/ 344 h 918"/>
                <a:gd name="T42" fmla="*/ 121 w 798"/>
                <a:gd name="T43" fmla="*/ 597 h 918"/>
                <a:gd name="T44" fmla="*/ 161 w 798"/>
                <a:gd name="T45" fmla="*/ 768 h 918"/>
                <a:gd name="T46" fmla="*/ 256 w 798"/>
                <a:gd name="T47" fmla="*/ 814 h 918"/>
                <a:gd name="T48" fmla="*/ 121 w 798"/>
                <a:gd name="T49" fmla="*/ 918 h 918"/>
                <a:gd name="T50" fmla="*/ 0 w 798"/>
                <a:gd name="T51" fmla="*/ 671 h 918"/>
                <a:gd name="T52" fmla="*/ 0 w 798"/>
                <a:gd name="T53" fmla="*/ 671 h 918"/>
                <a:gd name="T54" fmla="*/ 0 w 798"/>
                <a:gd name="T55" fmla="*/ 671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8" h="918">
                  <a:moveTo>
                    <a:pt x="0" y="671"/>
                  </a:moveTo>
                  <a:lnTo>
                    <a:pt x="62" y="418"/>
                  </a:lnTo>
                  <a:lnTo>
                    <a:pt x="87" y="299"/>
                  </a:lnTo>
                  <a:lnTo>
                    <a:pt x="186" y="205"/>
                  </a:lnTo>
                  <a:lnTo>
                    <a:pt x="306" y="165"/>
                  </a:lnTo>
                  <a:lnTo>
                    <a:pt x="475" y="129"/>
                  </a:lnTo>
                  <a:lnTo>
                    <a:pt x="654" y="70"/>
                  </a:lnTo>
                  <a:lnTo>
                    <a:pt x="697" y="50"/>
                  </a:lnTo>
                  <a:lnTo>
                    <a:pt x="798" y="0"/>
                  </a:lnTo>
                  <a:lnTo>
                    <a:pt x="764" y="78"/>
                  </a:lnTo>
                  <a:lnTo>
                    <a:pt x="705" y="146"/>
                  </a:lnTo>
                  <a:lnTo>
                    <a:pt x="659" y="299"/>
                  </a:lnTo>
                  <a:lnTo>
                    <a:pt x="638" y="548"/>
                  </a:lnTo>
                  <a:lnTo>
                    <a:pt x="648" y="732"/>
                  </a:lnTo>
                  <a:lnTo>
                    <a:pt x="604" y="538"/>
                  </a:lnTo>
                  <a:lnTo>
                    <a:pt x="598" y="319"/>
                  </a:lnTo>
                  <a:lnTo>
                    <a:pt x="595" y="219"/>
                  </a:lnTo>
                  <a:lnTo>
                    <a:pt x="484" y="219"/>
                  </a:lnTo>
                  <a:lnTo>
                    <a:pt x="351" y="219"/>
                  </a:lnTo>
                  <a:lnTo>
                    <a:pt x="251" y="245"/>
                  </a:lnTo>
                  <a:lnTo>
                    <a:pt x="146" y="344"/>
                  </a:lnTo>
                  <a:lnTo>
                    <a:pt x="121" y="597"/>
                  </a:lnTo>
                  <a:lnTo>
                    <a:pt x="161" y="768"/>
                  </a:lnTo>
                  <a:lnTo>
                    <a:pt x="256" y="814"/>
                  </a:lnTo>
                  <a:lnTo>
                    <a:pt x="121" y="918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5" name="Freeform 57"/>
            <p:cNvSpPr>
              <a:spLocks/>
            </p:cNvSpPr>
            <p:nvPr/>
          </p:nvSpPr>
          <p:spPr bwMode="auto">
            <a:xfrm>
              <a:off x="2932" y="2478"/>
              <a:ext cx="695" cy="1144"/>
            </a:xfrm>
            <a:custGeom>
              <a:avLst/>
              <a:gdLst>
                <a:gd name="T0" fmla="*/ 541 w 1389"/>
                <a:gd name="T1" fmla="*/ 62 h 2288"/>
                <a:gd name="T2" fmla="*/ 625 w 1389"/>
                <a:gd name="T3" fmla="*/ 129 h 2288"/>
                <a:gd name="T4" fmla="*/ 671 w 1389"/>
                <a:gd name="T5" fmla="*/ 156 h 2288"/>
                <a:gd name="T6" fmla="*/ 604 w 1389"/>
                <a:gd name="T7" fmla="*/ 264 h 2288"/>
                <a:gd name="T8" fmla="*/ 403 w 1389"/>
                <a:gd name="T9" fmla="*/ 618 h 2288"/>
                <a:gd name="T10" fmla="*/ 273 w 1389"/>
                <a:gd name="T11" fmla="*/ 802 h 2288"/>
                <a:gd name="T12" fmla="*/ 0 w 1389"/>
                <a:gd name="T13" fmla="*/ 1045 h 2288"/>
                <a:gd name="T14" fmla="*/ 298 w 1389"/>
                <a:gd name="T15" fmla="*/ 836 h 2288"/>
                <a:gd name="T16" fmla="*/ 515 w 1389"/>
                <a:gd name="T17" fmla="*/ 578 h 2288"/>
                <a:gd name="T18" fmla="*/ 659 w 1389"/>
                <a:gd name="T19" fmla="*/ 334 h 2288"/>
                <a:gd name="T20" fmla="*/ 710 w 1389"/>
                <a:gd name="T21" fmla="*/ 222 h 2288"/>
                <a:gd name="T22" fmla="*/ 809 w 1389"/>
                <a:gd name="T23" fmla="*/ 254 h 2288"/>
                <a:gd name="T24" fmla="*/ 937 w 1389"/>
                <a:gd name="T25" fmla="*/ 310 h 2288"/>
                <a:gd name="T26" fmla="*/ 1062 w 1389"/>
                <a:gd name="T27" fmla="*/ 365 h 2288"/>
                <a:gd name="T28" fmla="*/ 1171 w 1389"/>
                <a:gd name="T29" fmla="*/ 445 h 2288"/>
                <a:gd name="T30" fmla="*/ 1260 w 1389"/>
                <a:gd name="T31" fmla="*/ 473 h 2288"/>
                <a:gd name="T32" fmla="*/ 1340 w 1389"/>
                <a:gd name="T33" fmla="*/ 559 h 2288"/>
                <a:gd name="T34" fmla="*/ 1361 w 1389"/>
                <a:gd name="T35" fmla="*/ 707 h 2288"/>
                <a:gd name="T36" fmla="*/ 1285 w 1389"/>
                <a:gd name="T37" fmla="*/ 1116 h 2288"/>
                <a:gd name="T38" fmla="*/ 1102 w 1389"/>
                <a:gd name="T39" fmla="*/ 1598 h 2288"/>
                <a:gd name="T40" fmla="*/ 933 w 1389"/>
                <a:gd name="T41" fmla="*/ 1916 h 2288"/>
                <a:gd name="T42" fmla="*/ 872 w 1389"/>
                <a:gd name="T43" fmla="*/ 1876 h 2288"/>
                <a:gd name="T44" fmla="*/ 883 w 1389"/>
                <a:gd name="T45" fmla="*/ 1931 h 2288"/>
                <a:gd name="T46" fmla="*/ 714 w 1389"/>
                <a:gd name="T47" fmla="*/ 2170 h 2288"/>
                <a:gd name="T48" fmla="*/ 937 w 1389"/>
                <a:gd name="T49" fmla="*/ 1961 h 2288"/>
                <a:gd name="T50" fmla="*/ 1091 w 1389"/>
                <a:gd name="T51" fmla="*/ 1703 h 2288"/>
                <a:gd name="T52" fmla="*/ 998 w 1389"/>
                <a:gd name="T53" fmla="*/ 2066 h 2288"/>
                <a:gd name="T54" fmla="*/ 927 w 1389"/>
                <a:gd name="T55" fmla="*/ 2146 h 2288"/>
                <a:gd name="T56" fmla="*/ 828 w 1389"/>
                <a:gd name="T57" fmla="*/ 2174 h 2288"/>
                <a:gd name="T58" fmla="*/ 690 w 1389"/>
                <a:gd name="T59" fmla="*/ 2288 h 2288"/>
                <a:gd name="T60" fmla="*/ 838 w 1389"/>
                <a:gd name="T61" fmla="*/ 2214 h 2288"/>
                <a:gd name="T62" fmla="*/ 937 w 1389"/>
                <a:gd name="T63" fmla="*/ 2214 h 2288"/>
                <a:gd name="T64" fmla="*/ 1037 w 1389"/>
                <a:gd name="T65" fmla="*/ 2125 h 2288"/>
                <a:gd name="T66" fmla="*/ 1171 w 1389"/>
                <a:gd name="T67" fmla="*/ 1627 h 2288"/>
                <a:gd name="T68" fmla="*/ 1195 w 1389"/>
                <a:gd name="T69" fmla="*/ 1473 h 2288"/>
                <a:gd name="T70" fmla="*/ 1340 w 1389"/>
                <a:gd name="T71" fmla="*/ 1011 h 2288"/>
                <a:gd name="T72" fmla="*/ 1389 w 1389"/>
                <a:gd name="T73" fmla="*/ 771 h 2288"/>
                <a:gd name="T74" fmla="*/ 1389 w 1389"/>
                <a:gd name="T75" fmla="*/ 608 h 2288"/>
                <a:gd name="T76" fmla="*/ 1330 w 1389"/>
                <a:gd name="T77" fmla="*/ 483 h 2288"/>
                <a:gd name="T78" fmla="*/ 1125 w 1389"/>
                <a:gd name="T79" fmla="*/ 336 h 2288"/>
                <a:gd name="T80" fmla="*/ 855 w 1389"/>
                <a:gd name="T81" fmla="*/ 211 h 2288"/>
                <a:gd name="T82" fmla="*/ 737 w 1389"/>
                <a:gd name="T83" fmla="*/ 148 h 2288"/>
                <a:gd name="T84" fmla="*/ 693 w 1389"/>
                <a:gd name="T85" fmla="*/ 112 h 2288"/>
                <a:gd name="T86" fmla="*/ 644 w 1389"/>
                <a:gd name="T87" fmla="*/ 106 h 2288"/>
                <a:gd name="T88" fmla="*/ 581 w 1389"/>
                <a:gd name="T89" fmla="*/ 59 h 2288"/>
                <a:gd name="T90" fmla="*/ 501 w 1389"/>
                <a:gd name="T91" fmla="*/ 0 h 2288"/>
                <a:gd name="T92" fmla="*/ 473 w 1389"/>
                <a:gd name="T93" fmla="*/ 142 h 2288"/>
                <a:gd name="T94" fmla="*/ 541 w 1389"/>
                <a:gd name="T95" fmla="*/ 62 h 2288"/>
                <a:gd name="T96" fmla="*/ 541 w 1389"/>
                <a:gd name="T97" fmla="*/ 62 h 2288"/>
                <a:gd name="T98" fmla="*/ 541 w 1389"/>
                <a:gd name="T99" fmla="*/ 62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9" h="2288">
                  <a:moveTo>
                    <a:pt x="541" y="62"/>
                  </a:moveTo>
                  <a:lnTo>
                    <a:pt x="625" y="129"/>
                  </a:lnTo>
                  <a:lnTo>
                    <a:pt x="671" y="156"/>
                  </a:lnTo>
                  <a:lnTo>
                    <a:pt x="604" y="264"/>
                  </a:lnTo>
                  <a:lnTo>
                    <a:pt x="403" y="618"/>
                  </a:lnTo>
                  <a:lnTo>
                    <a:pt x="273" y="802"/>
                  </a:lnTo>
                  <a:lnTo>
                    <a:pt x="0" y="1045"/>
                  </a:lnTo>
                  <a:lnTo>
                    <a:pt x="298" y="836"/>
                  </a:lnTo>
                  <a:lnTo>
                    <a:pt x="515" y="578"/>
                  </a:lnTo>
                  <a:lnTo>
                    <a:pt x="659" y="334"/>
                  </a:lnTo>
                  <a:lnTo>
                    <a:pt x="710" y="222"/>
                  </a:lnTo>
                  <a:lnTo>
                    <a:pt x="809" y="254"/>
                  </a:lnTo>
                  <a:lnTo>
                    <a:pt x="937" y="310"/>
                  </a:lnTo>
                  <a:lnTo>
                    <a:pt x="1062" y="365"/>
                  </a:lnTo>
                  <a:lnTo>
                    <a:pt x="1171" y="445"/>
                  </a:lnTo>
                  <a:lnTo>
                    <a:pt x="1260" y="473"/>
                  </a:lnTo>
                  <a:lnTo>
                    <a:pt x="1340" y="559"/>
                  </a:lnTo>
                  <a:lnTo>
                    <a:pt x="1361" y="707"/>
                  </a:lnTo>
                  <a:lnTo>
                    <a:pt x="1285" y="1116"/>
                  </a:lnTo>
                  <a:lnTo>
                    <a:pt x="1102" y="1598"/>
                  </a:lnTo>
                  <a:lnTo>
                    <a:pt x="933" y="1916"/>
                  </a:lnTo>
                  <a:lnTo>
                    <a:pt x="872" y="1876"/>
                  </a:lnTo>
                  <a:lnTo>
                    <a:pt x="883" y="1931"/>
                  </a:lnTo>
                  <a:lnTo>
                    <a:pt x="714" y="2170"/>
                  </a:lnTo>
                  <a:lnTo>
                    <a:pt x="937" y="1961"/>
                  </a:lnTo>
                  <a:lnTo>
                    <a:pt x="1091" y="1703"/>
                  </a:lnTo>
                  <a:lnTo>
                    <a:pt x="998" y="2066"/>
                  </a:lnTo>
                  <a:lnTo>
                    <a:pt x="927" y="2146"/>
                  </a:lnTo>
                  <a:lnTo>
                    <a:pt x="828" y="2174"/>
                  </a:lnTo>
                  <a:lnTo>
                    <a:pt x="690" y="2288"/>
                  </a:lnTo>
                  <a:lnTo>
                    <a:pt x="838" y="2214"/>
                  </a:lnTo>
                  <a:lnTo>
                    <a:pt x="937" y="2214"/>
                  </a:lnTo>
                  <a:lnTo>
                    <a:pt x="1037" y="2125"/>
                  </a:lnTo>
                  <a:lnTo>
                    <a:pt x="1171" y="1627"/>
                  </a:lnTo>
                  <a:lnTo>
                    <a:pt x="1195" y="1473"/>
                  </a:lnTo>
                  <a:lnTo>
                    <a:pt x="1340" y="1011"/>
                  </a:lnTo>
                  <a:lnTo>
                    <a:pt x="1389" y="771"/>
                  </a:lnTo>
                  <a:lnTo>
                    <a:pt x="1389" y="608"/>
                  </a:lnTo>
                  <a:lnTo>
                    <a:pt x="1330" y="483"/>
                  </a:lnTo>
                  <a:lnTo>
                    <a:pt x="1125" y="336"/>
                  </a:lnTo>
                  <a:lnTo>
                    <a:pt x="855" y="211"/>
                  </a:lnTo>
                  <a:lnTo>
                    <a:pt x="737" y="148"/>
                  </a:lnTo>
                  <a:lnTo>
                    <a:pt x="693" y="112"/>
                  </a:lnTo>
                  <a:lnTo>
                    <a:pt x="644" y="106"/>
                  </a:lnTo>
                  <a:lnTo>
                    <a:pt x="581" y="59"/>
                  </a:lnTo>
                  <a:lnTo>
                    <a:pt x="501" y="0"/>
                  </a:lnTo>
                  <a:lnTo>
                    <a:pt x="473" y="142"/>
                  </a:lnTo>
                  <a:lnTo>
                    <a:pt x="541" y="62"/>
                  </a:lnTo>
                  <a:lnTo>
                    <a:pt x="541" y="62"/>
                  </a:lnTo>
                  <a:lnTo>
                    <a:pt x="54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6" name="Freeform 58"/>
            <p:cNvSpPr>
              <a:spLocks/>
            </p:cNvSpPr>
            <p:nvPr/>
          </p:nvSpPr>
          <p:spPr bwMode="auto">
            <a:xfrm>
              <a:off x="2825" y="2702"/>
              <a:ext cx="246" cy="322"/>
            </a:xfrm>
            <a:custGeom>
              <a:avLst/>
              <a:gdLst>
                <a:gd name="T0" fmla="*/ 0 w 492"/>
                <a:gd name="T1" fmla="*/ 149 h 645"/>
                <a:gd name="T2" fmla="*/ 17 w 492"/>
                <a:gd name="T3" fmla="*/ 362 h 645"/>
                <a:gd name="T4" fmla="*/ 156 w 492"/>
                <a:gd name="T5" fmla="*/ 576 h 645"/>
                <a:gd name="T6" fmla="*/ 188 w 492"/>
                <a:gd name="T7" fmla="*/ 645 h 645"/>
                <a:gd name="T8" fmla="*/ 492 w 492"/>
                <a:gd name="T9" fmla="*/ 398 h 645"/>
                <a:gd name="T10" fmla="*/ 222 w 492"/>
                <a:gd name="T11" fmla="*/ 582 h 645"/>
                <a:gd name="T12" fmla="*/ 76 w 492"/>
                <a:gd name="T13" fmla="*/ 384 h 645"/>
                <a:gd name="T14" fmla="*/ 26 w 492"/>
                <a:gd name="T15" fmla="*/ 242 h 645"/>
                <a:gd name="T16" fmla="*/ 13 w 492"/>
                <a:gd name="T17" fmla="*/ 0 h 645"/>
                <a:gd name="T18" fmla="*/ 0 w 492"/>
                <a:gd name="T19" fmla="*/ 149 h 645"/>
                <a:gd name="T20" fmla="*/ 0 w 492"/>
                <a:gd name="T21" fmla="*/ 149 h 645"/>
                <a:gd name="T22" fmla="*/ 0 w 492"/>
                <a:gd name="T23" fmla="*/ 14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645">
                  <a:moveTo>
                    <a:pt x="0" y="149"/>
                  </a:moveTo>
                  <a:lnTo>
                    <a:pt x="17" y="362"/>
                  </a:lnTo>
                  <a:lnTo>
                    <a:pt x="156" y="576"/>
                  </a:lnTo>
                  <a:lnTo>
                    <a:pt x="188" y="645"/>
                  </a:lnTo>
                  <a:lnTo>
                    <a:pt x="492" y="398"/>
                  </a:lnTo>
                  <a:lnTo>
                    <a:pt x="222" y="582"/>
                  </a:lnTo>
                  <a:lnTo>
                    <a:pt x="76" y="384"/>
                  </a:lnTo>
                  <a:lnTo>
                    <a:pt x="26" y="242"/>
                  </a:lnTo>
                  <a:lnTo>
                    <a:pt x="13" y="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7" name="Freeform 59"/>
            <p:cNvSpPr>
              <a:spLocks/>
            </p:cNvSpPr>
            <p:nvPr/>
          </p:nvSpPr>
          <p:spPr bwMode="auto">
            <a:xfrm>
              <a:off x="2931" y="2882"/>
              <a:ext cx="458" cy="543"/>
            </a:xfrm>
            <a:custGeom>
              <a:avLst/>
              <a:gdLst>
                <a:gd name="T0" fmla="*/ 566 w 916"/>
                <a:gd name="T1" fmla="*/ 792 h 1087"/>
                <a:gd name="T2" fmla="*/ 526 w 916"/>
                <a:gd name="T3" fmla="*/ 747 h 1087"/>
                <a:gd name="T4" fmla="*/ 640 w 916"/>
                <a:gd name="T5" fmla="*/ 566 h 1087"/>
                <a:gd name="T6" fmla="*/ 701 w 916"/>
                <a:gd name="T7" fmla="*/ 370 h 1087"/>
                <a:gd name="T8" fmla="*/ 747 w 916"/>
                <a:gd name="T9" fmla="*/ 226 h 1087"/>
                <a:gd name="T10" fmla="*/ 916 w 916"/>
                <a:gd name="T11" fmla="*/ 0 h 1087"/>
                <a:gd name="T12" fmla="*/ 674 w 916"/>
                <a:gd name="T13" fmla="*/ 186 h 1087"/>
                <a:gd name="T14" fmla="*/ 585 w 916"/>
                <a:gd name="T15" fmla="*/ 462 h 1087"/>
                <a:gd name="T16" fmla="*/ 536 w 916"/>
                <a:gd name="T17" fmla="*/ 606 h 1087"/>
                <a:gd name="T18" fmla="*/ 475 w 916"/>
                <a:gd name="T19" fmla="*/ 682 h 1087"/>
                <a:gd name="T20" fmla="*/ 332 w 916"/>
                <a:gd name="T21" fmla="*/ 684 h 1087"/>
                <a:gd name="T22" fmla="*/ 102 w 916"/>
                <a:gd name="T23" fmla="*/ 467 h 1087"/>
                <a:gd name="T24" fmla="*/ 0 w 916"/>
                <a:gd name="T25" fmla="*/ 380 h 1087"/>
                <a:gd name="T26" fmla="*/ 21 w 916"/>
                <a:gd name="T27" fmla="*/ 412 h 1087"/>
                <a:gd name="T28" fmla="*/ 129 w 916"/>
                <a:gd name="T29" fmla="*/ 522 h 1087"/>
                <a:gd name="T30" fmla="*/ 230 w 916"/>
                <a:gd name="T31" fmla="*/ 615 h 1087"/>
                <a:gd name="T32" fmla="*/ 422 w 916"/>
                <a:gd name="T33" fmla="*/ 807 h 1087"/>
                <a:gd name="T34" fmla="*/ 574 w 916"/>
                <a:gd name="T35" fmla="*/ 948 h 1087"/>
                <a:gd name="T36" fmla="*/ 496 w 916"/>
                <a:gd name="T37" fmla="*/ 815 h 1087"/>
                <a:gd name="T38" fmla="*/ 693 w 916"/>
                <a:gd name="T39" fmla="*/ 918 h 1087"/>
                <a:gd name="T40" fmla="*/ 904 w 916"/>
                <a:gd name="T41" fmla="*/ 1087 h 1087"/>
                <a:gd name="T42" fmla="*/ 648 w 916"/>
                <a:gd name="T43" fmla="*/ 842 h 1087"/>
                <a:gd name="T44" fmla="*/ 566 w 916"/>
                <a:gd name="T45" fmla="*/ 792 h 1087"/>
                <a:gd name="T46" fmla="*/ 566 w 916"/>
                <a:gd name="T47" fmla="*/ 792 h 1087"/>
                <a:gd name="T48" fmla="*/ 566 w 916"/>
                <a:gd name="T49" fmla="*/ 792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6" h="1087">
                  <a:moveTo>
                    <a:pt x="566" y="792"/>
                  </a:moveTo>
                  <a:lnTo>
                    <a:pt x="526" y="747"/>
                  </a:lnTo>
                  <a:lnTo>
                    <a:pt x="640" y="566"/>
                  </a:lnTo>
                  <a:lnTo>
                    <a:pt x="701" y="370"/>
                  </a:lnTo>
                  <a:lnTo>
                    <a:pt x="747" y="226"/>
                  </a:lnTo>
                  <a:lnTo>
                    <a:pt x="916" y="0"/>
                  </a:lnTo>
                  <a:lnTo>
                    <a:pt x="674" y="186"/>
                  </a:lnTo>
                  <a:lnTo>
                    <a:pt x="585" y="462"/>
                  </a:lnTo>
                  <a:lnTo>
                    <a:pt x="536" y="606"/>
                  </a:lnTo>
                  <a:lnTo>
                    <a:pt x="475" y="682"/>
                  </a:lnTo>
                  <a:lnTo>
                    <a:pt x="332" y="684"/>
                  </a:lnTo>
                  <a:lnTo>
                    <a:pt x="102" y="467"/>
                  </a:lnTo>
                  <a:lnTo>
                    <a:pt x="0" y="380"/>
                  </a:lnTo>
                  <a:lnTo>
                    <a:pt x="21" y="412"/>
                  </a:lnTo>
                  <a:lnTo>
                    <a:pt x="129" y="522"/>
                  </a:lnTo>
                  <a:lnTo>
                    <a:pt x="230" y="615"/>
                  </a:lnTo>
                  <a:lnTo>
                    <a:pt x="422" y="807"/>
                  </a:lnTo>
                  <a:lnTo>
                    <a:pt x="574" y="948"/>
                  </a:lnTo>
                  <a:lnTo>
                    <a:pt x="496" y="815"/>
                  </a:lnTo>
                  <a:lnTo>
                    <a:pt x="693" y="918"/>
                  </a:lnTo>
                  <a:lnTo>
                    <a:pt x="904" y="1087"/>
                  </a:lnTo>
                  <a:lnTo>
                    <a:pt x="648" y="842"/>
                  </a:lnTo>
                  <a:lnTo>
                    <a:pt x="566" y="792"/>
                  </a:lnTo>
                  <a:lnTo>
                    <a:pt x="566" y="792"/>
                  </a:lnTo>
                  <a:lnTo>
                    <a:pt x="566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8" name="Freeform 60"/>
            <p:cNvSpPr>
              <a:spLocks/>
            </p:cNvSpPr>
            <p:nvPr/>
          </p:nvSpPr>
          <p:spPr bwMode="auto">
            <a:xfrm>
              <a:off x="2425" y="2945"/>
              <a:ext cx="921" cy="698"/>
            </a:xfrm>
            <a:custGeom>
              <a:avLst/>
              <a:gdLst>
                <a:gd name="T0" fmla="*/ 879 w 1842"/>
                <a:gd name="T1" fmla="*/ 526 h 1395"/>
                <a:gd name="T2" fmla="*/ 913 w 1842"/>
                <a:gd name="T3" fmla="*/ 591 h 1395"/>
                <a:gd name="T4" fmla="*/ 1152 w 1842"/>
                <a:gd name="T5" fmla="*/ 952 h 1395"/>
                <a:gd name="T6" fmla="*/ 1259 w 1842"/>
                <a:gd name="T7" fmla="*/ 1083 h 1395"/>
                <a:gd name="T8" fmla="*/ 1422 w 1842"/>
                <a:gd name="T9" fmla="*/ 1220 h 1395"/>
                <a:gd name="T10" fmla="*/ 1472 w 1842"/>
                <a:gd name="T11" fmla="*/ 1293 h 1395"/>
                <a:gd name="T12" fmla="*/ 1523 w 1842"/>
                <a:gd name="T13" fmla="*/ 1331 h 1395"/>
                <a:gd name="T14" fmla="*/ 1599 w 1842"/>
                <a:gd name="T15" fmla="*/ 1313 h 1395"/>
                <a:gd name="T16" fmla="*/ 1658 w 1842"/>
                <a:gd name="T17" fmla="*/ 1287 h 1395"/>
                <a:gd name="T18" fmla="*/ 1726 w 1842"/>
                <a:gd name="T19" fmla="*/ 1232 h 1395"/>
                <a:gd name="T20" fmla="*/ 1842 w 1842"/>
                <a:gd name="T21" fmla="*/ 1104 h 1395"/>
                <a:gd name="T22" fmla="*/ 1711 w 1842"/>
                <a:gd name="T23" fmla="*/ 1313 h 1395"/>
                <a:gd name="T24" fmla="*/ 1654 w 1842"/>
                <a:gd name="T25" fmla="*/ 1359 h 1395"/>
                <a:gd name="T26" fmla="*/ 1559 w 1842"/>
                <a:gd name="T27" fmla="*/ 1395 h 1395"/>
                <a:gd name="T28" fmla="*/ 1398 w 1842"/>
                <a:gd name="T29" fmla="*/ 1395 h 1395"/>
                <a:gd name="T30" fmla="*/ 1225 w 1842"/>
                <a:gd name="T31" fmla="*/ 1393 h 1395"/>
                <a:gd name="T32" fmla="*/ 1029 w 1842"/>
                <a:gd name="T33" fmla="*/ 1353 h 1395"/>
                <a:gd name="T34" fmla="*/ 1306 w 1842"/>
                <a:gd name="T35" fmla="*/ 1353 h 1395"/>
                <a:gd name="T36" fmla="*/ 1388 w 1842"/>
                <a:gd name="T37" fmla="*/ 1327 h 1395"/>
                <a:gd name="T38" fmla="*/ 1185 w 1842"/>
                <a:gd name="T39" fmla="*/ 1140 h 1395"/>
                <a:gd name="T40" fmla="*/ 905 w 1842"/>
                <a:gd name="T41" fmla="*/ 861 h 1395"/>
                <a:gd name="T42" fmla="*/ 981 w 1842"/>
                <a:gd name="T43" fmla="*/ 1042 h 1395"/>
                <a:gd name="T44" fmla="*/ 732 w 1842"/>
                <a:gd name="T45" fmla="*/ 732 h 1395"/>
                <a:gd name="T46" fmla="*/ 732 w 1842"/>
                <a:gd name="T47" fmla="*/ 872 h 1395"/>
                <a:gd name="T48" fmla="*/ 818 w 1842"/>
                <a:gd name="T49" fmla="*/ 1028 h 1395"/>
                <a:gd name="T50" fmla="*/ 831 w 1842"/>
                <a:gd name="T51" fmla="*/ 1139 h 1395"/>
                <a:gd name="T52" fmla="*/ 966 w 1842"/>
                <a:gd name="T53" fmla="*/ 1323 h 1395"/>
                <a:gd name="T54" fmla="*/ 850 w 1842"/>
                <a:gd name="T55" fmla="*/ 1247 h 1395"/>
                <a:gd name="T56" fmla="*/ 732 w 1842"/>
                <a:gd name="T57" fmla="*/ 1167 h 1395"/>
                <a:gd name="T58" fmla="*/ 679 w 1842"/>
                <a:gd name="T59" fmla="*/ 1076 h 1395"/>
                <a:gd name="T60" fmla="*/ 671 w 1842"/>
                <a:gd name="T61" fmla="*/ 960 h 1395"/>
                <a:gd name="T62" fmla="*/ 563 w 1842"/>
                <a:gd name="T63" fmla="*/ 821 h 1395"/>
                <a:gd name="T64" fmla="*/ 487 w 1842"/>
                <a:gd name="T65" fmla="*/ 720 h 1395"/>
                <a:gd name="T66" fmla="*/ 0 w 1842"/>
                <a:gd name="T67" fmla="*/ 1036 h 1395"/>
                <a:gd name="T68" fmla="*/ 436 w 1842"/>
                <a:gd name="T69" fmla="*/ 713 h 1395"/>
                <a:gd name="T70" fmla="*/ 436 w 1842"/>
                <a:gd name="T71" fmla="*/ 603 h 1395"/>
                <a:gd name="T72" fmla="*/ 63 w 1842"/>
                <a:gd name="T73" fmla="*/ 0 h 1395"/>
                <a:gd name="T74" fmla="*/ 443 w 1842"/>
                <a:gd name="T75" fmla="*/ 576 h 1395"/>
                <a:gd name="T76" fmla="*/ 459 w 1842"/>
                <a:gd name="T77" fmla="*/ 682 h 1395"/>
                <a:gd name="T78" fmla="*/ 500 w 1842"/>
                <a:gd name="T79" fmla="*/ 665 h 1395"/>
                <a:gd name="T80" fmla="*/ 563 w 1842"/>
                <a:gd name="T81" fmla="*/ 629 h 1395"/>
                <a:gd name="T82" fmla="*/ 312 w 1842"/>
                <a:gd name="T83" fmla="*/ 160 h 1395"/>
                <a:gd name="T84" fmla="*/ 576 w 1842"/>
                <a:gd name="T85" fmla="*/ 604 h 1395"/>
                <a:gd name="T86" fmla="*/ 630 w 1842"/>
                <a:gd name="T87" fmla="*/ 572 h 1395"/>
                <a:gd name="T88" fmla="*/ 430 w 1842"/>
                <a:gd name="T89" fmla="*/ 285 h 1395"/>
                <a:gd name="T90" fmla="*/ 645 w 1842"/>
                <a:gd name="T91" fmla="*/ 559 h 1395"/>
                <a:gd name="T92" fmla="*/ 481 w 1842"/>
                <a:gd name="T93" fmla="*/ 365 h 1395"/>
                <a:gd name="T94" fmla="*/ 668 w 1842"/>
                <a:gd name="T95" fmla="*/ 371 h 1395"/>
                <a:gd name="T96" fmla="*/ 774 w 1842"/>
                <a:gd name="T97" fmla="*/ 357 h 1395"/>
                <a:gd name="T98" fmla="*/ 721 w 1842"/>
                <a:gd name="T99" fmla="*/ 390 h 1395"/>
                <a:gd name="T100" fmla="*/ 770 w 1842"/>
                <a:gd name="T101" fmla="*/ 437 h 1395"/>
                <a:gd name="T102" fmla="*/ 818 w 1842"/>
                <a:gd name="T103" fmla="*/ 464 h 1395"/>
                <a:gd name="T104" fmla="*/ 898 w 1842"/>
                <a:gd name="T105" fmla="*/ 447 h 1395"/>
                <a:gd name="T106" fmla="*/ 850 w 1842"/>
                <a:gd name="T107" fmla="*/ 477 h 1395"/>
                <a:gd name="T108" fmla="*/ 879 w 1842"/>
                <a:gd name="T109" fmla="*/ 526 h 1395"/>
                <a:gd name="T110" fmla="*/ 879 w 1842"/>
                <a:gd name="T111" fmla="*/ 526 h 1395"/>
                <a:gd name="T112" fmla="*/ 879 w 1842"/>
                <a:gd name="T113" fmla="*/ 526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42" h="1395">
                  <a:moveTo>
                    <a:pt x="879" y="526"/>
                  </a:moveTo>
                  <a:lnTo>
                    <a:pt x="913" y="591"/>
                  </a:lnTo>
                  <a:lnTo>
                    <a:pt x="1152" y="952"/>
                  </a:lnTo>
                  <a:lnTo>
                    <a:pt x="1259" y="1083"/>
                  </a:lnTo>
                  <a:lnTo>
                    <a:pt x="1422" y="1220"/>
                  </a:lnTo>
                  <a:lnTo>
                    <a:pt x="1472" y="1293"/>
                  </a:lnTo>
                  <a:lnTo>
                    <a:pt x="1523" y="1331"/>
                  </a:lnTo>
                  <a:lnTo>
                    <a:pt x="1599" y="1313"/>
                  </a:lnTo>
                  <a:lnTo>
                    <a:pt x="1658" y="1287"/>
                  </a:lnTo>
                  <a:lnTo>
                    <a:pt x="1726" y="1232"/>
                  </a:lnTo>
                  <a:lnTo>
                    <a:pt x="1842" y="1104"/>
                  </a:lnTo>
                  <a:lnTo>
                    <a:pt x="1711" y="1313"/>
                  </a:lnTo>
                  <a:lnTo>
                    <a:pt x="1654" y="1359"/>
                  </a:lnTo>
                  <a:lnTo>
                    <a:pt x="1559" y="1395"/>
                  </a:lnTo>
                  <a:lnTo>
                    <a:pt x="1398" y="1395"/>
                  </a:lnTo>
                  <a:lnTo>
                    <a:pt x="1225" y="1393"/>
                  </a:lnTo>
                  <a:lnTo>
                    <a:pt x="1029" y="1353"/>
                  </a:lnTo>
                  <a:lnTo>
                    <a:pt x="1306" y="1353"/>
                  </a:lnTo>
                  <a:lnTo>
                    <a:pt x="1388" y="1327"/>
                  </a:lnTo>
                  <a:lnTo>
                    <a:pt x="1185" y="1140"/>
                  </a:lnTo>
                  <a:lnTo>
                    <a:pt x="905" y="861"/>
                  </a:lnTo>
                  <a:lnTo>
                    <a:pt x="981" y="1042"/>
                  </a:lnTo>
                  <a:lnTo>
                    <a:pt x="732" y="732"/>
                  </a:lnTo>
                  <a:lnTo>
                    <a:pt x="732" y="872"/>
                  </a:lnTo>
                  <a:lnTo>
                    <a:pt x="818" y="1028"/>
                  </a:lnTo>
                  <a:lnTo>
                    <a:pt x="831" y="1139"/>
                  </a:lnTo>
                  <a:lnTo>
                    <a:pt x="966" y="1323"/>
                  </a:lnTo>
                  <a:lnTo>
                    <a:pt x="850" y="1247"/>
                  </a:lnTo>
                  <a:lnTo>
                    <a:pt x="732" y="1167"/>
                  </a:lnTo>
                  <a:lnTo>
                    <a:pt x="679" y="1076"/>
                  </a:lnTo>
                  <a:lnTo>
                    <a:pt x="671" y="960"/>
                  </a:lnTo>
                  <a:lnTo>
                    <a:pt x="563" y="821"/>
                  </a:lnTo>
                  <a:lnTo>
                    <a:pt x="487" y="720"/>
                  </a:lnTo>
                  <a:lnTo>
                    <a:pt x="0" y="1036"/>
                  </a:lnTo>
                  <a:lnTo>
                    <a:pt x="436" y="713"/>
                  </a:lnTo>
                  <a:lnTo>
                    <a:pt x="436" y="603"/>
                  </a:lnTo>
                  <a:lnTo>
                    <a:pt x="63" y="0"/>
                  </a:lnTo>
                  <a:lnTo>
                    <a:pt x="443" y="576"/>
                  </a:lnTo>
                  <a:lnTo>
                    <a:pt x="459" y="682"/>
                  </a:lnTo>
                  <a:lnTo>
                    <a:pt x="500" y="665"/>
                  </a:lnTo>
                  <a:lnTo>
                    <a:pt x="563" y="629"/>
                  </a:lnTo>
                  <a:lnTo>
                    <a:pt x="312" y="160"/>
                  </a:lnTo>
                  <a:lnTo>
                    <a:pt x="576" y="604"/>
                  </a:lnTo>
                  <a:lnTo>
                    <a:pt x="630" y="572"/>
                  </a:lnTo>
                  <a:lnTo>
                    <a:pt x="430" y="285"/>
                  </a:lnTo>
                  <a:lnTo>
                    <a:pt x="645" y="559"/>
                  </a:lnTo>
                  <a:lnTo>
                    <a:pt x="481" y="365"/>
                  </a:lnTo>
                  <a:lnTo>
                    <a:pt x="668" y="371"/>
                  </a:lnTo>
                  <a:lnTo>
                    <a:pt x="774" y="357"/>
                  </a:lnTo>
                  <a:lnTo>
                    <a:pt x="721" y="390"/>
                  </a:lnTo>
                  <a:lnTo>
                    <a:pt x="770" y="437"/>
                  </a:lnTo>
                  <a:lnTo>
                    <a:pt x="818" y="464"/>
                  </a:lnTo>
                  <a:lnTo>
                    <a:pt x="898" y="447"/>
                  </a:lnTo>
                  <a:lnTo>
                    <a:pt x="850" y="477"/>
                  </a:lnTo>
                  <a:lnTo>
                    <a:pt x="879" y="526"/>
                  </a:lnTo>
                  <a:lnTo>
                    <a:pt x="879" y="526"/>
                  </a:lnTo>
                  <a:lnTo>
                    <a:pt x="87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9" name="Freeform 61"/>
            <p:cNvSpPr>
              <a:spLocks/>
            </p:cNvSpPr>
            <p:nvPr/>
          </p:nvSpPr>
          <p:spPr bwMode="auto">
            <a:xfrm>
              <a:off x="2058" y="3032"/>
              <a:ext cx="179" cy="247"/>
            </a:xfrm>
            <a:custGeom>
              <a:avLst/>
              <a:gdLst>
                <a:gd name="T0" fmla="*/ 175 w 359"/>
                <a:gd name="T1" fmla="*/ 11 h 494"/>
                <a:gd name="T2" fmla="*/ 95 w 359"/>
                <a:gd name="T3" fmla="*/ 55 h 494"/>
                <a:gd name="T4" fmla="*/ 42 w 359"/>
                <a:gd name="T5" fmla="*/ 82 h 494"/>
                <a:gd name="T6" fmla="*/ 0 w 359"/>
                <a:gd name="T7" fmla="*/ 125 h 494"/>
                <a:gd name="T8" fmla="*/ 0 w 359"/>
                <a:gd name="T9" fmla="*/ 171 h 494"/>
                <a:gd name="T10" fmla="*/ 9 w 359"/>
                <a:gd name="T11" fmla="*/ 213 h 494"/>
                <a:gd name="T12" fmla="*/ 32 w 359"/>
                <a:gd name="T13" fmla="*/ 234 h 494"/>
                <a:gd name="T14" fmla="*/ 28 w 359"/>
                <a:gd name="T15" fmla="*/ 264 h 494"/>
                <a:gd name="T16" fmla="*/ 49 w 359"/>
                <a:gd name="T17" fmla="*/ 304 h 494"/>
                <a:gd name="T18" fmla="*/ 91 w 359"/>
                <a:gd name="T19" fmla="*/ 327 h 494"/>
                <a:gd name="T20" fmla="*/ 102 w 359"/>
                <a:gd name="T21" fmla="*/ 369 h 494"/>
                <a:gd name="T22" fmla="*/ 131 w 359"/>
                <a:gd name="T23" fmla="*/ 395 h 494"/>
                <a:gd name="T24" fmla="*/ 156 w 359"/>
                <a:gd name="T25" fmla="*/ 418 h 494"/>
                <a:gd name="T26" fmla="*/ 205 w 359"/>
                <a:gd name="T27" fmla="*/ 430 h 494"/>
                <a:gd name="T28" fmla="*/ 211 w 359"/>
                <a:gd name="T29" fmla="*/ 479 h 494"/>
                <a:gd name="T30" fmla="*/ 241 w 359"/>
                <a:gd name="T31" fmla="*/ 494 h 494"/>
                <a:gd name="T32" fmla="*/ 228 w 359"/>
                <a:gd name="T33" fmla="*/ 449 h 494"/>
                <a:gd name="T34" fmla="*/ 254 w 359"/>
                <a:gd name="T35" fmla="*/ 382 h 494"/>
                <a:gd name="T36" fmla="*/ 273 w 359"/>
                <a:gd name="T37" fmla="*/ 333 h 494"/>
                <a:gd name="T38" fmla="*/ 304 w 359"/>
                <a:gd name="T39" fmla="*/ 266 h 494"/>
                <a:gd name="T40" fmla="*/ 247 w 359"/>
                <a:gd name="T41" fmla="*/ 336 h 494"/>
                <a:gd name="T42" fmla="*/ 224 w 359"/>
                <a:gd name="T43" fmla="*/ 376 h 494"/>
                <a:gd name="T44" fmla="*/ 180 w 359"/>
                <a:gd name="T45" fmla="*/ 390 h 494"/>
                <a:gd name="T46" fmla="*/ 144 w 359"/>
                <a:gd name="T47" fmla="*/ 350 h 494"/>
                <a:gd name="T48" fmla="*/ 148 w 359"/>
                <a:gd name="T49" fmla="*/ 296 h 494"/>
                <a:gd name="T50" fmla="*/ 205 w 359"/>
                <a:gd name="T51" fmla="*/ 247 h 494"/>
                <a:gd name="T52" fmla="*/ 313 w 359"/>
                <a:gd name="T53" fmla="*/ 141 h 494"/>
                <a:gd name="T54" fmla="*/ 359 w 359"/>
                <a:gd name="T55" fmla="*/ 95 h 494"/>
                <a:gd name="T56" fmla="*/ 306 w 359"/>
                <a:gd name="T57" fmla="*/ 122 h 494"/>
                <a:gd name="T58" fmla="*/ 243 w 359"/>
                <a:gd name="T59" fmla="*/ 177 h 494"/>
                <a:gd name="T60" fmla="*/ 175 w 359"/>
                <a:gd name="T61" fmla="*/ 238 h 494"/>
                <a:gd name="T62" fmla="*/ 156 w 359"/>
                <a:gd name="T63" fmla="*/ 260 h 494"/>
                <a:gd name="T64" fmla="*/ 112 w 359"/>
                <a:gd name="T65" fmla="*/ 274 h 494"/>
                <a:gd name="T66" fmla="*/ 76 w 359"/>
                <a:gd name="T67" fmla="*/ 247 h 494"/>
                <a:gd name="T68" fmla="*/ 64 w 359"/>
                <a:gd name="T69" fmla="*/ 217 h 494"/>
                <a:gd name="T70" fmla="*/ 125 w 359"/>
                <a:gd name="T71" fmla="*/ 144 h 494"/>
                <a:gd name="T72" fmla="*/ 184 w 359"/>
                <a:gd name="T73" fmla="*/ 95 h 494"/>
                <a:gd name="T74" fmla="*/ 131 w 359"/>
                <a:gd name="T75" fmla="*/ 125 h 494"/>
                <a:gd name="T76" fmla="*/ 89 w 359"/>
                <a:gd name="T77" fmla="*/ 158 h 494"/>
                <a:gd name="T78" fmla="*/ 49 w 359"/>
                <a:gd name="T79" fmla="*/ 198 h 494"/>
                <a:gd name="T80" fmla="*/ 26 w 359"/>
                <a:gd name="T81" fmla="*/ 194 h 494"/>
                <a:gd name="T82" fmla="*/ 23 w 359"/>
                <a:gd name="T83" fmla="*/ 158 h 494"/>
                <a:gd name="T84" fmla="*/ 36 w 359"/>
                <a:gd name="T85" fmla="*/ 118 h 494"/>
                <a:gd name="T86" fmla="*/ 72 w 359"/>
                <a:gd name="T87" fmla="*/ 85 h 494"/>
                <a:gd name="T88" fmla="*/ 175 w 359"/>
                <a:gd name="T89" fmla="*/ 28 h 494"/>
                <a:gd name="T90" fmla="*/ 224 w 359"/>
                <a:gd name="T91" fmla="*/ 19 h 494"/>
                <a:gd name="T92" fmla="*/ 270 w 359"/>
                <a:gd name="T93" fmla="*/ 19 h 494"/>
                <a:gd name="T94" fmla="*/ 224 w 359"/>
                <a:gd name="T95" fmla="*/ 0 h 494"/>
                <a:gd name="T96" fmla="*/ 175 w 359"/>
                <a:gd name="T97" fmla="*/ 11 h 494"/>
                <a:gd name="T98" fmla="*/ 175 w 359"/>
                <a:gd name="T99" fmla="*/ 11 h 494"/>
                <a:gd name="T100" fmla="*/ 175 w 359"/>
                <a:gd name="T101" fmla="*/ 1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9" h="494">
                  <a:moveTo>
                    <a:pt x="175" y="11"/>
                  </a:moveTo>
                  <a:lnTo>
                    <a:pt x="95" y="55"/>
                  </a:lnTo>
                  <a:lnTo>
                    <a:pt x="42" y="82"/>
                  </a:lnTo>
                  <a:lnTo>
                    <a:pt x="0" y="125"/>
                  </a:lnTo>
                  <a:lnTo>
                    <a:pt x="0" y="171"/>
                  </a:lnTo>
                  <a:lnTo>
                    <a:pt x="9" y="213"/>
                  </a:lnTo>
                  <a:lnTo>
                    <a:pt x="32" y="234"/>
                  </a:lnTo>
                  <a:lnTo>
                    <a:pt x="28" y="264"/>
                  </a:lnTo>
                  <a:lnTo>
                    <a:pt x="49" y="304"/>
                  </a:lnTo>
                  <a:lnTo>
                    <a:pt x="91" y="327"/>
                  </a:lnTo>
                  <a:lnTo>
                    <a:pt x="102" y="369"/>
                  </a:lnTo>
                  <a:lnTo>
                    <a:pt x="131" y="395"/>
                  </a:lnTo>
                  <a:lnTo>
                    <a:pt x="156" y="418"/>
                  </a:lnTo>
                  <a:lnTo>
                    <a:pt x="205" y="430"/>
                  </a:lnTo>
                  <a:lnTo>
                    <a:pt x="211" y="479"/>
                  </a:lnTo>
                  <a:lnTo>
                    <a:pt x="241" y="494"/>
                  </a:lnTo>
                  <a:lnTo>
                    <a:pt x="228" y="449"/>
                  </a:lnTo>
                  <a:lnTo>
                    <a:pt x="254" y="382"/>
                  </a:lnTo>
                  <a:lnTo>
                    <a:pt x="273" y="333"/>
                  </a:lnTo>
                  <a:lnTo>
                    <a:pt x="304" y="266"/>
                  </a:lnTo>
                  <a:lnTo>
                    <a:pt x="247" y="336"/>
                  </a:lnTo>
                  <a:lnTo>
                    <a:pt x="224" y="376"/>
                  </a:lnTo>
                  <a:lnTo>
                    <a:pt x="180" y="390"/>
                  </a:lnTo>
                  <a:lnTo>
                    <a:pt x="144" y="350"/>
                  </a:lnTo>
                  <a:lnTo>
                    <a:pt x="148" y="296"/>
                  </a:lnTo>
                  <a:lnTo>
                    <a:pt x="205" y="247"/>
                  </a:lnTo>
                  <a:lnTo>
                    <a:pt x="313" y="141"/>
                  </a:lnTo>
                  <a:lnTo>
                    <a:pt x="359" y="95"/>
                  </a:lnTo>
                  <a:lnTo>
                    <a:pt x="306" y="122"/>
                  </a:lnTo>
                  <a:lnTo>
                    <a:pt x="243" y="177"/>
                  </a:lnTo>
                  <a:lnTo>
                    <a:pt x="175" y="238"/>
                  </a:lnTo>
                  <a:lnTo>
                    <a:pt x="156" y="260"/>
                  </a:lnTo>
                  <a:lnTo>
                    <a:pt x="112" y="274"/>
                  </a:lnTo>
                  <a:lnTo>
                    <a:pt x="76" y="247"/>
                  </a:lnTo>
                  <a:lnTo>
                    <a:pt x="64" y="217"/>
                  </a:lnTo>
                  <a:lnTo>
                    <a:pt x="125" y="144"/>
                  </a:lnTo>
                  <a:lnTo>
                    <a:pt x="184" y="95"/>
                  </a:lnTo>
                  <a:lnTo>
                    <a:pt x="131" y="125"/>
                  </a:lnTo>
                  <a:lnTo>
                    <a:pt x="89" y="158"/>
                  </a:lnTo>
                  <a:lnTo>
                    <a:pt x="49" y="198"/>
                  </a:lnTo>
                  <a:lnTo>
                    <a:pt x="26" y="194"/>
                  </a:lnTo>
                  <a:lnTo>
                    <a:pt x="23" y="158"/>
                  </a:lnTo>
                  <a:lnTo>
                    <a:pt x="36" y="118"/>
                  </a:lnTo>
                  <a:lnTo>
                    <a:pt x="72" y="85"/>
                  </a:lnTo>
                  <a:lnTo>
                    <a:pt x="175" y="28"/>
                  </a:lnTo>
                  <a:lnTo>
                    <a:pt x="224" y="19"/>
                  </a:lnTo>
                  <a:lnTo>
                    <a:pt x="270" y="19"/>
                  </a:lnTo>
                  <a:lnTo>
                    <a:pt x="224" y="0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0" name="Freeform 62"/>
            <p:cNvSpPr>
              <a:spLocks/>
            </p:cNvSpPr>
            <p:nvPr/>
          </p:nvSpPr>
          <p:spPr bwMode="auto">
            <a:xfrm>
              <a:off x="2189" y="3073"/>
              <a:ext cx="295" cy="397"/>
            </a:xfrm>
            <a:custGeom>
              <a:avLst/>
              <a:gdLst>
                <a:gd name="T0" fmla="*/ 131 w 589"/>
                <a:gd name="T1" fmla="*/ 45 h 794"/>
                <a:gd name="T2" fmla="*/ 106 w 589"/>
                <a:gd name="T3" fmla="*/ 95 h 794"/>
                <a:gd name="T4" fmla="*/ 74 w 589"/>
                <a:gd name="T5" fmla="*/ 142 h 794"/>
                <a:gd name="T6" fmla="*/ 0 w 589"/>
                <a:gd name="T7" fmla="*/ 243 h 794"/>
                <a:gd name="T8" fmla="*/ 84 w 589"/>
                <a:gd name="T9" fmla="*/ 173 h 794"/>
                <a:gd name="T10" fmla="*/ 105 w 589"/>
                <a:gd name="T11" fmla="*/ 175 h 794"/>
                <a:gd name="T12" fmla="*/ 103 w 589"/>
                <a:gd name="T13" fmla="*/ 249 h 794"/>
                <a:gd name="T14" fmla="*/ 70 w 589"/>
                <a:gd name="T15" fmla="*/ 330 h 794"/>
                <a:gd name="T16" fmla="*/ 53 w 589"/>
                <a:gd name="T17" fmla="*/ 376 h 794"/>
                <a:gd name="T18" fmla="*/ 105 w 589"/>
                <a:gd name="T19" fmla="*/ 365 h 794"/>
                <a:gd name="T20" fmla="*/ 447 w 589"/>
                <a:gd name="T21" fmla="*/ 794 h 794"/>
                <a:gd name="T22" fmla="*/ 589 w 589"/>
                <a:gd name="T23" fmla="*/ 705 h 794"/>
                <a:gd name="T24" fmla="*/ 464 w 589"/>
                <a:gd name="T25" fmla="*/ 770 h 794"/>
                <a:gd name="T26" fmla="*/ 97 w 589"/>
                <a:gd name="T27" fmla="*/ 321 h 794"/>
                <a:gd name="T28" fmla="*/ 120 w 589"/>
                <a:gd name="T29" fmla="*/ 264 h 794"/>
                <a:gd name="T30" fmla="*/ 124 w 589"/>
                <a:gd name="T31" fmla="*/ 195 h 794"/>
                <a:gd name="T32" fmla="*/ 120 w 589"/>
                <a:gd name="T33" fmla="*/ 165 h 794"/>
                <a:gd name="T34" fmla="*/ 97 w 589"/>
                <a:gd name="T35" fmla="*/ 142 h 794"/>
                <a:gd name="T36" fmla="*/ 141 w 589"/>
                <a:gd name="T37" fmla="*/ 80 h 794"/>
                <a:gd name="T38" fmla="*/ 141 w 589"/>
                <a:gd name="T39" fmla="*/ 30 h 794"/>
                <a:gd name="T40" fmla="*/ 124 w 589"/>
                <a:gd name="T41" fmla="*/ 0 h 794"/>
                <a:gd name="T42" fmla="*/ 80 w 589"/>
                <a:gd name="T43" fmla="*/ 22 h 794"/>
                <a:gd name="T44" fmla="*/ 118 w 589"/>
                <a:gd name="T45" fmla="*/ 17 h 794"/>
                <a:gd name="T46" fmla="*/ 131 w 589"/>
                <a:gd name="T47" fmla="*/ 45 h 794"/>
                <a:gd name="T48" fmla="*/ 131 w 589"/>
                <a:gd name="T49" fmla="*/ 45 h 794"/>
                <a:gd name="T50" fmla="*/ 131 w 589"/>
                <a:gd name="T51" fmla="*/ 45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9" h="794">
                  <a:moveTo>
                    <a:pt x="131" y="45"/>
                  </a:moveTo>
                  <a:lnTo>
                    <a:pt x="106" y="95"/>
                  </a:lnTo>
                  <a:lnTo>
                    <a:pt x="74" y="142"/>
                  </a:lnTo>
                  <a:lnTo>
                    <a:pt x="0" y="243"/>
                  </a:lnTo>
                  <a:lnTo>
                    <a:pt x="84" y="173"/>
                  </a:lnTo>
                  <a:lnTo>
                    <a:pt x="105" y="175"/>
                  </a:lnTo>
                  <a:lnTo>
                    <a:pt x="103" y="249"/>
                  </a:lnTo>
                  <a:lnTo>
                    <a:pt x="70" y="330"/>
                  </a:lnTo>
                  <a:lnTo>
                    <a:pt x="53" y="376"/>
                  </a:lnTo>
                  <a:lnTo>
                    <a:pt x="105" y="365"/>
                  </a:lnTo>
                  <a:lnTo>
                    <a:pt x="447" y="794"/>
                  </a:lnTo>
                  <a:lnTo>
                    <a:pt x="589" y="705"/>
                  </a:lnTo>
                  <a:lnTo>
                    <a:pt x="464" y="770"/>
                  </a:lnTo>
                  <a:lnTo>
                    <a:pt x="97" y="321"/>
                  </a:lnTo>
                  <a:lnTo>
                    <a:pt x="120" y="264"/>
                  </a:lnTo>
                  <a:lnTo>
                    <a:pt x="124" y="195"/>
                  </a:lnTo>
                  <a:lnTo>
                    <a:pt x="120" y="165"/>
                  </a:lnTo>
                  <a:lnTo>
                    <a:pt x="97" y="142"/>
                  </a:lnTo>
                  <a:lnTo>
                    <a:pt x="141" y="80"/>
                  </a:lnTo>
                  <a:lnTo>
                    <a:pt x="141" y="30"/>
                  </a:lnTo>
                  <a:lnTo>
                    <a:pt x="124" y="0"/>
                  </a:lnTo>
                  <a:lnTo>
                    <a:pt x="80" y="22"/>
                  </a:lnTo>
                  <a:lnTo>
                    <a:pt x="118" y="17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1" name="Freeform 63"/>
            <p:cNvSpPr>
              <a:spLocks/>
            </p:cNvSpPr>
            <p:nvPr/>
          </p:nvSpPr>
          <p:spPr bwMode="auto">
            <a:xfrm>
              <a:off x="2165" y="3258"/>
              <a:ext cx="108" cy="34"/>
            </a:xfrm>
            <a:custGeom>
              <a:avLst/>
              <a:gdLst>
                <a:gd name="T0" fmla="*/ 0 w 214"/>
                <a:gd name="T1" fmla="*/ 17 h 69"/>
                <a:gd name="T2" fmla="*/ 43 w 214"/>
                <a:gd name="T3" fmla="*/ 48 h 69"/>
                <a:gd name="T4" fmla="*/ 100 w 214"/>
                <a:gd name="T5" fmla="*/ 31 h 69"/>
                <a:gd name="T6" fmla="*/ 140 w 214"/>
                <a:gd name="T7" fmla="*/ 36 h 69"/>
                <a:gd name="T8" fmla="*/ 171 w 214"/>
                <a:gd name="T9" fmla="*/ 0 h 69"/>
                <a:gd name="T10" fmla="*/ 214 w 214"/>
                <a:gd name="T11" fmla="*/ 57 h 69"/>
                <a:gd name="T12" fmla="*/ 148 w 214"/>
                <a:gd name="T13" fmla="*/ 63 h 69"/>
                <a:gd name="T14" fmla="*/ 41 w 214"/>
                <a:gd name="T15" fmla="*/ 69 h 69"/>
                <a:gd name="T16" fmla="*/ 9 w 214"/>
                <a:gd name="T17" fmla="*/ 42 h 69"/>
                <a:gd name="T18" fmla="*/ 0 w 214"/>
                <a:gd name="T19" fmla="*/ 17 h 69"/>
                <a:gd name="T20" fmla="*/ 0 w 214"/>
                <a:gd name="T21" fmla="*/ 17 h 69"/>
                <a:gd name="T22" fmla="*/ 0 w 214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69">
                  <a:moveTo>
                    <a:pt x="0" y="17"/>
                  </a:moveTo>
                  <a:lnTo>
                    <a:pt x="43" y="48"/>
                  </a:lnTo>
                  <a:lnTo>
                    <a:pt x="100" y="31"/>
                  </a:lnTo>
                  <a:lnTo>
                    <a:pt x="140" y="36"/>
                  </a:lnTo>
                  <a:lnTo>
                    <a:pt x="171" y="0"/>
                  </a:lnTo>
                  <a:lnTo>
                    <a:pt x="214" y="57"/>
                  </a:lnTo>
                  <a:lnTo>
                    <a:pt x="148" y="63"/>
                  </a:lnTo>
                  <a:lnTo>
                    <a:pt x="41" y="69"/>
                  </a:lnTo>
                  <a:lnTo>
                    <a:pt x="9" y="4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2" name="Freeform 64"/>
            <p:cNvSpPr>
              <a:spLocks/>
            </p:cNvSpPr>
            <p:nvPr/>
          </p:nvSpPr>
          <p:spPr bwMode="auto">
            <a:xfrm>
              <a:off x="2101" y="3051"/>
              <a:ext cx="143" cy="65"/>
            </a:xfrm>
            <a:custGeom>
              <a:avLst/>
              <a:gdLst>
                <a:gd name="T0" fmla="*/ 0 w 287"/>
                <a:gd name="T1" fmla="*/ 129 h 129"/>
                <a:gd name="T2" fmla="*/ 139 w 287"/>
                <a:gd name="T3" fmla="*/ 17 h 129"/>
                <a:gd name="T4" fmla="*/ 179 w 287"/>
                <a:gd name="T5" fmla="*/ 4 h 129"/>
                <a:gd name="T6" fmla="*/ 255 w 287"/>
                <a:gd name="T7" fmla="*/ 0 h 129"/>
                <a:gd name="T8" fmla="*/ 274 w 287"/>
                <a:gd name="T9" fmla="*/ 13 h 129"/>
                <a:gd name="T10" fmla="*/ 287 w 287"/>
                <a:gd name="T11" fmla="*/ 44 h 129"/>
                <a:gd name="T12" fmla="*/ 245 w 287"/>
                <a:gd name="T13" fmla="*/ 80 h 129"/>
                <a:gd name="T14" fmla="*/ 261 w 287"/>
                <a:gd name="T15" fmla="*/ 44 h 129"/>
                <a:gd name="T16" fmla="*/ 247 w 287"/>
                <a:gd name="T17" fmla="*/ 13 h 129"/>
                <a:gd name="T18" fmla="*/ 166 w 287"/>
                <a:gd name="T19" fmla="*/ 21 h 129"/>
                <a:gd name="T20" fmla="*/ 122 w 287"/>
                <a:gd name="T21" fmla="*/ 47 h 129"/>
                <a:gd name="T22" fmla="*/ 0 w 287"/>
                <a:gd name="T23" fmla="*/ 129 h 129"/>
                <a:gd name="T24" fmla="*/ 0 w 287"/>
                <a:gd name="T25" fmla="*/ 129 h 129"/>
                <a:gd name="T26" fmla="*/ 0 w 287"/>
                <a:gd name="T2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29">
                  <a:moveTo>
                    <a:pt x="0" y="129"/>
                  </a:moveTo>
                  <a:lnTo>
                    <a:pt x="139" y="17"/>
                  </a:lnTo>
                  <a:lnTo>
                    <a:pt x="179" y="4"/>
                  </a:lnTo>
                  <a:lnTo>
                    <a:pt x="255" y="0"/>
                  </a:lnTo>
                  <a:lnTo>
                    <a:pt x="274" y="13"/>
                  </a:lnTo>
                  <a:lnTo>
                    <a:pt x="287" y="44"/>
                  </a:lnTo>
                  <a:lnTo>
                    <a:pt x="245" y="80"/>
                  </a:lnTo>
                  <a:lnTo>
                    <a:pt x="261" y="44"/>
                  </a:lnTo>
                  <a:lnTo>
                    <a:pt x="247" y="13"/>
                  </a:lnTo>
                  <a:lnTo>
                    <a:pt x="166" y="21"/>
                  </a:lnTo>
                  <a:lnTo>
                    <a:pt x="122" y="4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3" name="Freeform 65"/>
            <p:cNvSpPr>
              <a:spLocks/>
            </p:cNvSpPr>
            <p:nvPr/>
          </p:nvSpPr>
          <p:spPr bwMode="auto">
            <a:xfrm>
              <a:off x="2166" y="3035"/>
              <a:ext cx="33" cy="22"/>
            </a:xfrm>
            <a:custGeom>
              <a:avLst/>
              <a:gdLst>
                <a:gd name="T0" fmla="*/ 0 w 65"/>
                <a:gd name="T1" fmla="*/ 0 h 43"/>
                <a:gd name="T2" fmla="*/ 35 w 65"/>
                <a:gd name="T3" fmla="*/ 13 h 43"/>
                <a:gd name="T4" fmla="*/ 27 w 65"/>
                <a:gd name="T5" fmla="*/ 43 h 43"/>
                <a:gd name="T6" fmla="*/ 65 w 65"/>
                <a:gd name="T7" fmla="*/ 32 h 43"/>
                <a:gd name="T8" fmla="*/ 54 w 65"/>
                <a:gd name="T9" fmla="*/ 13 h 43"/>
                <a:gd name="T10" fmla="*/ 27 w 65"/>
                <a:gd name="T11" fmla="*/ 0 h 43"/>
                <a:gd name="T12" fmla="*/ 0 w 65"/>
                <a:gd name="T13" fmla="*/ 0 h 43"/>
                <a:gd name="T14" fmla="*/ 0 w 65"/>
                <a:gd name="T15" fmla="*/ 0 h 43"/>
                <a:gd name="T16" fmla="*/ 0 w 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35" y="13"/>
                  </a:lnTo>
                  <a:lnTo>
                    <a:pt x="27" y="43"/>
                  </a:lnTo>
                  <a:lnTo>
                    <a:pt x="65" y="32"/>
                  </a:lnTo>
                  <a:lnTo>
                    <a:pt x="54" y="1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4" name="Freeform 66"/>
            <p:cNvSpPr>
              <a:spLocks/>
            </p:cNvSpPr>
            <p:nvPr/>
          </p:nvSpPr>
          <p:spPr bwMode="auto">
            <a:xfrm>
              <a:off x="2543" y="2944"/>
              <a:ext cx="242" cy="145"/>
            </a:xfrm>
            <a:custGeom>
              <a:avLst/>
              <a:gdLst>
                <a:gd name="T0" fmla="*/ 0 w 485"/>
                <a:gd name="T1" fmla="*/ 137 h 291"/>
                <a:gd name="T2" fmla="*/ 34 w 485"/>
                <a:gd name="T3" fmla="*/ 164 h 291"/>
                <a:gd name="T4" fmla="*/ 80 w 485"/>
                <a:gd name="T5" fmla="*/ 152 h 291"/>
                <a:gd name="T6" fmla="*/ 166 w 485"/>
                <a:gd name="T7" fmla="*/ 97 h 291"/>
                <a:gd name="T8" fmla="*/ 238 w 485"/>
                <a:gd name="T9" fmla="*/ 34 h 291"/>
                <a:gd name="T10" fmla="*/ 283 w 485"/>
                <a:gd name="T11" fmla="*/ 10 h 291"/>
                <a:gd name="T12" fmla="*/ 350 w 485"/>
                <a:gd name="T13" fmla="*/ 0 h 291"/>
                <a:gd name="T14" fmla="*/ 485 w 485"/>
                <a:gd name="T15" fmla="*/ 8 h 291"/>
                <a:gd name="T16" fmla="*/ 301 w 485"/>
                <a:gd name="T17" fmla="*/ 23 h 291"/>
                <a:gd name="T18" fmla="*/ 257 w 485"/>
                <a:gd name="T19" fmla="*/ 44 h 291"/>
                <a:gd name="T20" fmla="*/ 185 w 485"/>
                <a:gd name="T21" fmla="*/ 99 h 291"/>
                <a:gd name="T22" fmla="*/ 131 w 485"/>
                <a:gd name="T23" fmla="*/ 150 h 291"/>
                <a:gd name="T24" fmla="*/ 129 w 485"/>
                <a:gd name="T25" fmla="*/ 215 h 291"/>
                <a:gd name="T26" fmla="*/ 143 w 485"/>
                <a:gd name="T27" fmla="*/ 259 h 291"/>
                <a:gd name="T28" fmla="*/ 156 w 485"/>
                <a:gd name="T29" fmla="*/ 291 h 291"/>
                <a:gd name="T30" fmla="*/ 118 w 485"/>
                <a:gd name="T31" fmla="*/ 255 h 291"/>
                <a:gd name="T32" fmla="*/ 109 w 485"/>
                <a:gd name="T33" fmla="*/ 219 h 291"/>
                <a:gd name="T34" fmla="*/ 116 w 485"/>
                <a:gd name="T35" fmla="*/ 160 h 291"/>
                <a:gd name="T36" fmla="*/ 46 w 485"/>
                <a:gd name="T37" fmla="*/ 183 h 291"/>
                <a:gd name="T38" fmla="*/ 12 w 485"/>
                <a:gd name="T39" fmla="*/ 169 h 291"/>
                <a:gd name="T40" fmla="*/ 0 w 485"/>
                <a:gd name="T41" fmla="*/ 137 h 291"/>
                <a:gd name="T42" fmla="*/ 0 w 485"/>
                <a:gd name="T43" fmla="*/ 137 h 291"/>
                <a:gd name="T44" fmla="*/ 0 w 485"/>
                <a:gd name="T45" fmla="*/ 13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5" h="291">
                  <a:moveTo>
                    <a:pt x="0" y="137"/>
                  </a:moveTo>
                  <a:lnTo>
                    <a:pt x="34" y="164"/>
                  </a:lnTo>
                  <a:lnTo>
                    <a:pt x="80" y="152"/>
                  </a:lnTo>
                  <a:lnTo>
                    <a:pt x="166" y="97"/>
                  </a:lnTo>
                  <a:lnTo>
                    <a:pt x="238" y="34"/>
                  </a:lnTo>
                  <a:lnTo>
                    <a:pt x="283" y="10"/>
                  </a:lnTo>
                  <a:lnTo>
                    <a:pt x="350" y="0"/>
                  </a:lnTo>
                  <a:lnTo>
                    <a:pt x="485" y="8"/>
                  </a:lnTo>
                  <a:lnTo>
                    <a:pt x="301" y="23"/>
                  </a:lnTo>
                  <a:lnTo>
                    <a:pt x="257" y="44"/>
                  </a:lnTo>
                  <a:lnTo>
                    <a:pt x="185" y="99"/>
                  </a:lnTo>
                  <a:lnTo>
                    <a:pt x="131" y="150"/>
                  </a:lnTo>
                  <a:lnTo>
                    <a:pt x="129" y="215"/>
                  </a:lnTo>
                  <a:lnTo>
                    <a:pt x="143" y="259"/>
                  </a:lnTo>
                  <a:lnTo>
                    <a:pt x="156" y="291"/>
                  </a:lnTo>
                  <a:lnTo>
                    <a:pt x="118" y="255"/>
                  </a:lnTo>
                  <a:lnTo>
                    <a:pt x="109" y="219"/>
                  </a:lnTo>
                  <a:lnTo>
                    <a:pt x="116" y="160"/>
                  </a:lnTo>
                  <a:lnTo>
                    <a:pt x="46" y="183"/>
                  </a:lnTo>
                  <a:lnTo>
                    <a:pt x="12" y="169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5" name="Freeform 67"/>
            <p:cNvSpPr>
              <a:spLocks/>
            </p:cNvSpPr>
            <p:nvPr/>
          </p:nvSpPr>
          <p:spPr bwMode="auto">
            <a:xfrm>
              <a:off x="2580" y="2997"/>
              <a:ext cx="220" cy="258"/>
            </a:xfrm>
            <a:custGeom>
              <a:avLst/>
              <a:gdLst>
                <a:gd name="T0" fmla="*/ 257 w 441"/>
                <a:gd name="T1" fmla="*/ 275 h 517"/>
                <a:gd name="T2" fmla="*/ 238 w 441"/>
                <a:gd name="T3" fmla="*/ 226 h 517"/>
                <a:gd name="T4" fmla="*/ 240 w 441"/>
                <a:gd name="T5" fmla="*/ 192 h 517"/>
                <a:gd name="T6" fmla="*/ 308 w 441"/>
                <a:gd name="T7" fmla="*/ 157 h 517"/>
                <a:gd name="T8" fmla="*/ 356 w 441"/>
                <a:gd name="T9" fmla="*/ 148 h 517"/>
                <a:gd name="T10" fmla="*/ 441 w 441"/>
                <a:gd name="T11" fmla="*/ 142 h 517"/>
                <a:gd name="T12" fmla="*/ 365 w 441"/>
                <a:gd name="T13" fmla="*/ 129 h 517"/>
                <a:gd name="T14" fmla="*/ 293 w 441"/>
                <a:gd name="T15" fmla="*/ 135 h 517"/>
                <a:gd name="T16" fmla="*/ 246 w 441"/>
                <a:gd name="T17" fmla="*/ 155 h 517"/>
                <a:gd name="T18" fmla="*/ 209 w 441"/>
                <a:gd name="T19" fmla="*/ 182 h 517"/>
                <a:gd name="T20" fmla="*/ 200 w 441"/>
                <a:gd name="T21" fmla="*/ 237 h 517"/>
                <a:gd name="T22" fmla="*/ 147 w 441"/>
                <a:gd name="T23" fmla="*/ 197 h 517"/>
                <a:gd name="T24" fmla="*/ 141 w 441"/>
                <a:gd name="T25" fmla="*/ 148 h 517"/>
                <a:gd name="T26" fmla="*/ 147 w 441"/>
                <a:gd name="T27" fmla="*/ 95 h 517"/>
                <a:gd name="T28" fmla="*/ 187 w 441"/>
                <a:gd name="T29" fmla="*/ 70 h 517"/>
                <a:gd name="T30" fmla="*/ 236 w 441"/>
                <a:gd name="T31" fmla="*/ 28 h 517"/>
                <a:gd name="T32" fmla="*/ 369 w 441"/>
                <a:gd name="T33" fmla="*/ 17 h 517"/>
                <a:gd name="T34" fmla="*/ 432 w 441"/>
                <a:gd name="T35" fmla="*/ 22 h 517"/>
                <a:gd name="T36" fmla="*/ 392 w 441"/>
                <a:gd name="T37" fmla="*/ 3 h 517"/>
                <a:gd name="T38" fmla="*/ 346 w 441"/>
                <a:gd name="T39" fmla="*/ 0 h 517"/>
                <a:gd name="T40" fmla="*/ 217 w 441"/>
                <a:gd name="T41" fmla="*/ 17 h 517"/>
                <a:gd name="T42" fmla="*/ 133 w 441"/>
                <a:gd name="T43" fmla="*/ 85 h 517"/>
                <a:gd name="T44" fmla="*/ 97 w 441"/>
                <a:gd name="T45" fmla="*/ 131 h 517"/>
                <a:gd name="T46" fmla="*/ 76 w 441"/>
                <a:gd name="T47" fmla="*/ 157 h 517"/>
                <a:gd name="T48" fmla="*/ 14 w 441"/>
                <a:gd name="T49" fmla="*/ 51 h 517"/>
                <a:gd name="T50" fmla="*/ 0 w 441"/>
                <a:gd name="T51" fmla="*/ 57 h 517"/>
                <a:gd name="T52" fmla="*/ 101 w 441"/>
                <a:gd name="T53" fmla="*/ 252 h 517"/>
                <a:gd name="T54" fmla="*/ 92 w 441"/>
                <a:gd name="T55" fmla="*/ 193 h 517"/>
                <a:gd name="T56" fmla="*/ 118 w 441"/>
                <a:gd name="T57" fmla="*/ 157 h 517"/>
                <a:gd name="T58" fmla="*/ 137 w 441"/>
                <a:gd name="T59" fmla="*/ 214 h 517"/>
                <a:gd name="T60" fmla="*/ 360 w 441"/>
                <a:gd name="T61" fmla="*/ 517 h 517"/>
                <a:gd name="T62" fmla="*/ 257 w 441"/>
                <a:gd name="T63" fmla="*/ 275 h 517"/>
                <a:gd name="T64" fmla="*/ 257 w 441"/>
                <a:gd name="T65" fmla="*/ 275 h 517"/>
                <a:gd name="T66" fmla="*/ 257 w 441"/>
                <a:gd name="T67" fmla="*/ 27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1" h="517">
                  <a:moveTo>
                    <a:pt x="257" y="275"/>
                  </a:moveTo>
                  <a:lnTo>
                    <a:pt x="238" y="226"/>
                  </a:lnTo>
                  <a:lnTo>
                    <a:pt x="240" y="192"/>
                  </a:lnTo>
                  <a:lnTo>
                    <a:pt x="308" y="157"/>
                  </a:lnTo>
                  <a:lnTo>
                    <a:pt x="356" y="148"/>
                  </a:lnTo>
                  <a:lnTo>
                    <a:pt x="441" y="142"/>
                  </a:lnTo>
                  <a:lnTo>
                    <a:pt x="365" y="129"/>
                  </a:lnTo>
                  <a:lnTo>
                    <a:pt x="293" y="135"/>
                  </a:lnTo>
                  <a:lnTo>
                    <a:pt x="246" y="155"/>
                  </a:lnTo>
                  <a:lnTo>
                    <a:pt x="209" y="182"/>
                  </a:lnTo>
                  <a:lnTo>
                    <a:pt x="200" y="237"/>
                  </a:lnTo>
                  <a:lnTo>
                    <a:pt x="147" y="197"/>
                  </a:lnTo>
                  <a:lnTo>
                    <a:pt x="141" y="148"/>
                  </a:lnTo>
                  <a:lnTo>
                    <a:pt x="147" y="95"/>
                  </a:lnTo>
                  <a:lnTo>
                    <a:pt x="187" y="70"/>
                  </a:lnTo>
                  <a:lnTo>
                    <a:pt x="236" y="28"/>
                  </a:lnTo>
                  <a:lnTo>
                    <a:pt x="369" y="17"/>
                  </a:lnTo>
                  <a:lnTo>
                    <a:pt x="432" y="22"/>
                  </a:lnTo>
                  <a:lnTo>
                    <a:pt x="392" y="3"/>
                  </a:lnTo>
                  <a:lnTo>
                    <a:pt x="346" y="0"/>
                  </a:lnTo>
                  <a:lnTo>
                    <a:pt x="217" y="17"/>
                  </a:lnTo>
                  <a:lnTo>
                    <a:pt x="133" y="85"/>
                  </a:lnTo>
                  <a:lnTo>
                    <a:pt x="97" y="131"/>
                  </a:lnTo>
                  <a:lnTo>
                    <a:pt x="76" y="157"/>
                  </a:lnTo>
                  <a:lnTo>
                    <a:pt x="14" y="51"/>
                  </a:lnTo>
                  <a:lnTo>
                    <a:pt x="0" y="57"/>
                  </a:lnTo>
                  <a:lnTo>
                    <a:pt x="101" y="252"/>
                  </a:lnTo>
                  <a:lnTo>
                    <a:pt x="92" y="193"/>
                  </a:lnTo>
                  <a:lnTo>
                    <a:pt x="118" y="157"/>
                  </a:lnTo>
                  <a:lnTo>
                    <a:pt x="137" y="214"/>
                  </a:lnTo>
                  <a:lnTo>
                    <a:pt x="360" y="517"/>
                  </a:lnTo>
                  <a:lnTo>
                    <a:pt x="257" y="275"/>
                  </a:lnTo>
                  <a:lnTo>
                    <a:pt x="257" y="275"/>
                  </a:lnTo>
                  <a:lnTo>
                    <a:pt x="257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6" name="Freeform 68"/>
            <p:cNvSpPr>
              <a:spLocks/>
            </p:cNvSpPr>
            <p:nvPr/>
          </p:nvSpPr>
          <p:spPr bwMode="auto">
            <a:xfrm>
              <a:off x="3101" y="2642"/>
              <a:ext cx="133" cy="55"/>
            </a:xfrm>
            <a:custGeom>
              <a:avLst/>
              <a:gdLst>
                <a:gd name="T0" fmla="*/ 173 w 266"/>
                <a:gd name="T1" fmla="*/ 60 h 110"/>
                <a:gd name="T2" fmla="*/ 101 w 266"/>
                <a:gd name="T3" fmla="*/ 62 h 110"/>
                <a:gd name="T4" fmla="*/ 0 w 266"/>
                <a:gd name="T5" fmla="*/ 34 h 110"/>
                <a:gd name="T6" fmla="*/ 177 w 266"/>
                <a:gd name="T7" fmla="*/ 26 h 110"/>
                <a:gd name="T8" fmla="*/ 266 w 266"/>
                <a:gd name="T9" fmla="*/ 0 h 110"/>
                <a:gd name="T10" fmla="*/ 203 w 266"/>
                <a:gd name="T11" fmla="*/ 110 h 110"/>
                <a:gd name="T12" fmla="*/ 173 w 266"/>
                <a:gd name="T13" fmla="*/ 60 h 110"/>
                <a:gd name="T14" fmla="*/ 173 w 266"/>
                <a:gd name="T15" fmla="*/ 60 h 110"/>
                <a:gd name="T16" fmla="*/ 173 w 266"/>
                <a:gd name="T17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10">
                  <a:moveTo>
                    <a:pt x="173" y="60"/>
                  </a:moveTo>
                  <a:lnTo>
                    <a:pt x="101" y="62"/>
                  </a:lnTo>
                  <a:lnTo>
                    <a:pt x="0" y="34"/>
                  </a:lnTo>
                  <a:lnTo>
                    <a:pt x="177" y="26"/>
                  </a:lnTo>
                  <a:lnTo>
                    <a:pt x="266" y="0"/>
                  </a:lnTo>
                  <a:lnTo>
                    <a:pt x="203" y="110"/>
                  </a:lnTo>
                  <a:lnTo>
                    <a:pt x="173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7" name="Freeform 69"/>
            <p:cNvSpPr>
              <a:spLocks/>
            </p:cNvSpPr>
            <p:nvPr/>
          </p:nvSpPr>
          <p:spPr bwMode="auto">
            <a:xfrm>
              <a:off x="2838" y="2555"/>
              <a:ext cx="101" cy="104"/>
            </a:xfrm>
            <a:custGeom>
              <a:avLst/>
              <a:gdLst>
                <a:gd name="T0" fmla="*/ 10 w 202"/>
                <a:gd name="T1" fmla="*/ 159 h 209"/>
                <a:gd name="T2" fmla="*/ 0 w 202"/>
                <a:gd name="T3" fmla="*/ 209 h 209"/>
                <a:gd name="T4" fmla="*/ 40 w 202"/>
                <a:gd name="T5" fmla="*/ 196 h 209"/>
                <a:gd name="T6" fmla="*/ 86 w 202"/>
                <a:gd name="T7" fmla="*/ 192 h 209"/>
                <a:gd name="T8" fmla="*/ 202 w 202"/>
                <a:gd name="T9" fmla="*/ 196 h 209"/>
                <a:gd name="T10" fmla="*/ 73 w 202"/>
                <a:gd name="T11" fmla="*/ 159 h 209"/>
                <a:gd name="T12" fmla="*/ 59 w 202"/>
                <a:gd name="T13" fmla="*/ 110 h 209"/>
                <a:gd name="T14" fmla="*/ 73 w 202"/>
                <a:gd name="T15" fmla="*/ 0 h 209"/>
                <a:gd name="T16" fmla="*/ 17 w 202"/>
                <a:gd name="T17" fmla="*/ 70 h 209"/>
                <a:gd name="T18" fmla="*/ 10 w 202"/>
                <a:gd name="T19" fmla="*/ 159 h 209"/>
                <a:gd name="T20" fmla="*/ 10 w 202"/>
                <a:gd name="T21" fmla="*/ 159 h 209"/>
                <a:gd name="T22" fmla="*/ 10 w 202"/>
                <a:gd name="T23" fmla="*/ 15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209">
                  <a:moveTo>
                    <a:pt x="10" y="159"/>
                  </a:moveTo>
                  <a:lnTo>
                    <a:pt x="0" y="209"/>
                  </a:lnTo>
                  <a:lnTo>
                    <a:pt x="40" y="196"/>
                  </a:lnTo>
                  <a:lnTo>
                    <a:pt x="86" y="192"/>
                  </a:lnTo>
                  <a:lnTo>
                    <a:pt x="202" y="196"/>
                  </a:lnTo>
                  <a:lnTo>
                    <a:pt x="73" y="159"/>
                  </a:lnTo>
                  <a:lnTo>
                    <a:pt x="59" y="110"/>
                  </a:lnTo>
                  <a:lnTo>
                    <a:pt x="73" y="0"/>
                  </a:lnTo>
                  <a:lnTo>
                    <a:pt x="17" y="7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10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8" name="Freeform 70"/>
            <p:cNvSpPr>
              <a:spLocks/>
            </p:cNvSpPr>
            <p:nvPr/>
          </p:nvSpPr>
          <p:spPr bwMode="auto">
            <a:xfrm>
              <a:off x="2865" y="2416"/>
              <a:ext cx="296" cy="176"/>
            </a:xfrm>
            <a:custGeom>
              <a:avLst/>
              <a:gdLst>
                <a:gd name="T0" fmla="*/ 0 w 593"/>
                <a:gd name="T1" fmla="*/ 133 h 352"/>
                <a:gd name="T2" fmla="*/ 32 w 593"/>
                <a:gd name="T3" fmla="*/ 148 h 352"/>
                <a:gd name="T4" fmla="*/ 79 w 593"/>
                <a:gd name="T5" fmla="*/ 183 h 352"/>
                <a:gd name="T6" fmla="*/ 70 w 593"/>
                <a:gd name="T7" fmla="*/ 282 h 352"/>
                <a:gd name="T8" fmla="*/ 108 w 593"/>
                <a:gd name="T9" fmla="*/ 352 h 352"/>
                <a:gd name="T10" fmla="*/ 95 w 593"/>
                <a:gd name="T11" fmla="*/ 257 h 352"/>
                <a:gd name="T12" fmla="*/ 102 w 593"/>
                <a:gd name="T13" fmla="*/ 175 h 352"/>
                <a:gd name="T14" fmla="*/ 207 w 593"/>
                <a:gd name="T15" fmla="*/ 188 h 352"/>
                <a:gd name="T16" fmla="*/ 313 w 593"/>
                <a:gd name="T17" fmla="*/ 188 h 352"/>
                <a:gd name="T18" fmla="*/ 448 w 593"/>
                <a:gd name="T19" fmla="*/ 162 h 352"/>
                <a:gd name="T20" fmla="*/ 507 w 593"/>
                <a:gd name="T21" fmla="*/ 109 h 352"/>
                <a:gd name="T22" fmla="*/ 593 w 593"/>
                <a:gd name="T23" fmla="*/ 0 h 352"/>
                <a:gd name="T24" fmla="*/ 492 w 593"/>
                <a:gd name="T25" fmla="*/ 107 h 352"/>
                <a:gd name="T26" fmla="*/ 406 w 593"/>
                <a:gd name="T27" fmla="*/ 143 h 352"/>
                <a:gd name="T28" fmla="*/ 281 w 593"/>
                <a:gd name="T29" fmla="*/ 156 h 352"/>
                <a:gd name="T30" fmla="*/ 214 w 593"/>
                <a:gd name="T31" fmla="*/ 169 h 352"/>
                <a:gd name="T32" fmla="*/ 129 w 593"/>
                <a:gd name="T33" fmla="*/ 169 h 352"/>
                <a:gd name="T34" fmla="*/ 62 w 593"/>
                <a:gd name="T35" fmla="*/ 148 h 352"/>
                <a:gd name="T36" fmla="*/ 0 w 593"/>
                <a:gd name="T37" fmla="*/ 133 h 352"/>
                <a:gd name="T38" fmla="*/ 0 w 593"/>
                <a:gd name="T39" fmla="*/ 133 h 352"/>
                <a:gd name="T40" fmla="*/ 0 w 593"/>
                <a:gd name="T41" fmla="*/ 1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3" h="352">
                  <a:moveTo>
                    <a:pt x="0" y="133"/>
                  </a:moveTo>
                  <a:lnTo>
                    <a:pt x="32" y="148"/>
                  </a:lnTo>
                  <a:lnTo>
                    <a:pt x="79" y="183"/>
                  </a:lnTo>
                  <a:lnTo>
                    <a:pt x="70" y="282"/>
                  </a:lnTo>
                  <a:lnTo>
                    <a:pt x="108" y="352"/>
                  </a:lnTo>
                  <a:lnTo>
                    <a:pt x="95" y="257"/>
                  </a:lnTo>
                  <a:lnTo>
                    <a:pt x="102" y="175"/>
                  </a:lnTo>
                  <a:lnTo>
                    <a:pt x="207" y="188"/>
                  </a:lnTo>
                  <a:lnTo>
                    <a:pt x="313" y="188"/>
                  </a:lnTo>
                  <a:lnTo>
                    <a:pt x="448" y="162"/>
                  </a:lnTo>
                  <a:lnTo>
                    <a:pt x="507" y="109"/>
                  </a:lnTo>
                  <a:lnTo>
                    <a:pt x="593" y="0"/>
                  </a:lnTo>
                  <a:lnTo>
                    <a:pt x="492" y="107"/>
                  </a:lnTo>
                  <a:lnTo>
                    <a:pt x="406" y="143"/>
                  </a:lnTo>
                  <a:lnTo>
                    <a:pt x="281" y="156"/>
                  </a:lnTo>
                  <a:lnTo>
                    <a:pt x="214" y="169"/>
                  </a:lnTo>
                  <a:lnTo>
                    <a:pt x="129" y="169"/>
                  </a:lnTo>
                  <a:lnTo>
                    <a:pt x="62" y="148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9" name="Freeform 71"/>
            <p:cNvSpPr>
              <a:spLocks/>
            </p:cNvSpPr>
            <p:nvPr/>
          </p:nvSpPr>
          <p:spPr bwMode="auto">
            <a:xfrm>
              <a:off x="3101" y="2327"/>
              <a:ext cx="102" cy="180"/>
            </a:xfrm>
            <a:custGeom>
              <a:avLst/>
              <a:gdLst>
                <a:gd name="T0" fmla="*/ 190 w 205"/>
                <a:gd name="T1" fmla="*/ 72 h 361"/>
                <a:gd name="T2" fmla="*/ 186 w 205"/>
                <a:gd name="T3" fmla="*/ 176 h 361"/>
                <a:gd name="T4" fmla="*/ 205 w 205"/>
                <a:gd name="T5" fmla="*/ 197 h 361"/>
                <a:gd name="T6" fmla="*/ 203 w 205"/>
                <a:gd name="T7" fmla="*/ 361 h 361"/>
                <a:gd name="T8" fmla="*/ 160 w 205"/>
                <a:gd name="T9" fmla="*/ 332 h 361"/>
                <a:gd name="T10" fmla="*/ 162 w 205"/>
                <a:gd name="T11" fmla="*/ 134 h 361"/>
                <a:gd name="T12" fmla="*/ 137 w 205"/>
                <a:gd name="T13" fmla="*/ 184 h 361"/>
                <a:gd name="T14" fmla="*/ 74 w 205"/>
                <a:gd name="T15" fmla="*/ 258 h 361"/>
                <a:gd name="T16" fmla="*/ 0 w 205"/>
                <a:gd name="T17" fmla="*/ 313 h 361"/>
                <a:gd name="T18" fmla="*/ 106 w 205"/>
                <a:gd name="T19" fmla="*/ 178 h 361"/>
                <a:gd name="T20" fmla="*/ 171 w 205"/>
                <a:gd name="T21" fmla="*/ 72 h 361"/>
                <a:gd name="T22" fmla="*/ 188 w 205"/>
                <a:gd name="T23" fmla="*/ 0 h 361"/>
                <a:gd name="T24" fmla="*/ 190 w 205"/>
                <a:gd name="T25" fmla="*/ 72 h 361"/>
                <a:gd name="T26" fmla="*/ 190 w 205"/>
                <a:gd name="T27" fmla="*/ 72 h 361"/>
                <a:gd name="T28" fmla="*/ 190 w 205"/>
                <a:gd name="T29" fmla="*/ 7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5" h="361">
                  <a:moveTo>
                    <a:pt x="190" y="72"/>
                  </a:moveTo>
                  <a:lnTo>
                    <a:pt x="186" y="176"/>
                  </a:lnTo>
                  <a:lnTo>
                    <a:pt x="205" y="197"/>
                  </a:lnTo>
                  <a:lnTo>
                    <a:pt x="203" y="361"/>
                  </a:lnTo>
                  <a:lnTo>
                    <a:pt x="160" y="332"/>
                  </a:lnTo>
                  <a:lnTo>
                    <a:pt x="162" y="134"/>
                  </a:lnTo>
                  <a:lnTo>
                    <a:pt x="137" y="184"/>
                  </a:lnTo>
                  <a:lnTo>
                    <a:pt x="74" y="258"/>
                  </a:lnTo>
                  <a:lnTo>
                    <a:pt x="0" y="313"/>
                  </a:lnTo>
                  <a:lnTo>
                    <a:pt x="106" y="178"/>
                  </a:lnTo>
                  <a:lnTo>
                    <a:pt x="171" y="72"/>
                  </a:lnTo>
                  <a:lnTo>
                    <a:pt x="188" y="0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9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0" name="Freeform 72"/>
            <p:cNvSpPr>
              <a:spLocks/>
            </p:cNvSpPr>
            <p:nvPr/>
          </p:nvSpPr>
          <p:spPr bwMode="auto">
            <a:xfrm>
              <a:off x="2810" y="2211"/>
              <a:ext cx="80" cy="279"/>
            </a:xfrm>
            <a:custGeom>
              <a:avLst/>
              <a:gdLst>
                <a:gd name="T0" fmla="*/ 160 w 160"/>
                <a:gd name="T1" fmla="*/ 558 h 558"/>
                <a:gd name="T2" fmla="*/ 112 w 160"/>
                <a:gd name="T3" fmla="*/ 526 h 558"/>
                <a:gd name="T4" fmla="*/ 101 w 160"/>
                <a:gd name="T5" fmla="*/ 482 h 558"/>
                <a:gd name="T6" fmla="*/ 88 w 160"/>
                <a:gd name="T7" fmla="*/ 427 h 558"/>
                <a:gd name="T8" fmla="*/ 42 w 160"/>
                <a:gd name="T9" fmla="*/ 346 h 558"/>
                <a:gd name="T10" fmla="*/ 33 w 160"/>
                <a:gd name="T11" fmla="*/ 273 h 558"/>
                <a:gd name="T12" fmla="*/ 17 w 160"/>
                <a:gd name="T13" fmla="*/ 129 h 558"/>
                <a:gd name="T14" fmla="*/ 21 w 160"/>
                <a:gd name="T15" fmla="*/ 62 h 558"/>
                <a:gd name="T16" fmla="*/ 36 w 160"/>
                <a:gd name="T17" fmla="*/ 0 h 558"/>
                <a:gd name="T18" fmla="*/ 4 w 160"/>
                <a:gd name="T19" fmla="*/ 74 h 558"/>
                <a:gd name="T20" fmla="*/ 0 w 160"/>
                <a:gd name="T21" fmla="*/ 159 h 558"/>
                <a:gd name="T22" fmla="*/ 23 w 160"/>
                <a:gd name="T23" fmla="*/ 277 h 558"/>
                <a:gd name="T24" fmla="*/ 36 w 160"/>
                <a:gd name="T25" fmla="*/ 347 h 558"/>
                <a:gd name="T26" fmla="*/ 76 w 160"/>
                <a:gd name="T27" fmla="*/ 437 h 558"/>
                <a:gd name="T28" fmla="*/ 90 w 160"/>
                <a:gd name="T29" fmla="*/ 505 h 558"/>
                <a:gd name="T30" fmla="*/ 111 w 160"/>
                <a:gd name="T31" fmla="*/ 543 h 558"/>
                <a:gd name="T32" fmla="*/ 160 w 160"/>
                <a:gd name="T33" fmla="*/ 558 h 558"/>
                <a:gd name="T34" fmla="*/ 160 w 160"/>
                <a:gd name="T35" fmla="*/ 558 h 558"/>
                <a:gd name="T36" fmla="*/ 160 w 160"/>
                <a:gd name="T3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558">
                  <a:moveTo>
                    <a:pt x="160" y="558"/>
                  </a:moveTo>
                  <a:lnTo>
                    <a:pt x="112" y="526"/>
                  </a:lnTo>
                  <a:lnTo>
                    <a:pt x="101" y="482"/>
                  </a:lnTo>
                  <a:lnTo>
                    <a:pt x="88" y="427"/>
                  </a:lnTo>
                  <a:lnTo>
                    <a:pt x="42" y="346"/>
                  </a:lnTo>
                  <a:lnTo>
                    <a:pt x="33" y="273"/>
                  </a:lnTo>
                  <a:lnTo>
                    <a:pt x="17" y="129"/>
                  </a:lnTo>
                  <a:lnTo>
                    <a:pt x="21" y="62"/>
                  </a:lnTo>
                  <a:lnTo>
                    <a:pt x="36" y="0"/>
                  </a:lnTo>
                  <a:lnTo>
                    <a:pt x="4" y="74"/>
                  </a:lnTo>
                  <a:lnTo>
                    <a:pt x="0" y="159"/>
                  </a:lnTo>
                  <a:lnTo>
                    <a:pt x="23" y="277"/>
                  </a:lnTo>
                  <a:lnTo>
                    <a:pt x="36" y="347"/>
                  </a:lnTo>
                  <a:lnTo>
                    <a:pt x="76" y="437"/>
                  </a:lnTo>
                  <a:lnTo>
                    <a:pt x="90" y="505"/>
                  </a:lnTo>
                  <a:lnTo>
                    <a:pt x="111" y="543"/>
                  </a:lnTo>
                  <a:lnTo>
                    <a:pt x="160" y="558"/>
                  </a:lnTo>
                  <a:lnTo>
                    <a:pt x="160" y="558"/>
                  </a:lnTo>
                  <a:lnTo>
                    <a:pt x="160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1" name="Freeform 73"/>
            <p:cNvSpPr>
              <a:spLocks/>
            </p:cNvSpPr>
            <p:nvPr/>
          </p:nvSpPr>
          <p:spPr bwMode="auto">
            <a:xfrm>
              <a:off x="2836" y="2343"/>
              <a:ext cx="148" cy="74"/>
            </a:xfrm>
            <a:custGeom>
              <a:avLst/>
              <a:gdLst>
                <a:gd name="T0" fmla="*/ 49 w 294"/>
                <a:gd name="T1" fmla="*/ 101 h 148"/>
                <a:gd name="T2" fmla="*/ 74 w 294"/>
                <a:gd name="T3" fmla="*/ 127 h 148"/>
                <a:gd name="T4" fmla="*/ 121 w 294"/>
                <a:gd name="T5" fmla="*/ 144 h 148"/>
                <a:gd name="T6" fmla="*/ 167 w 294"/>
                <a:gd name="T7" fmla="*/ 148 h 148"/>
                <a:gd name="T8" fmla="*/ 207 w 294"/>
                <a:gd name="T9" fmla="*/ 131 h 148"/>
                <a:gd name="T10" fmla="*/ 264 w 294"/>
                <a:gd name="T11" fmla="*/ 131 h 148"/>
                <a:gd name="T12" fmla="*/ 294 w 294"/>
                <a:gd name="T13" fmla="*/ 118 h 148"/>
                <a:gd name="T14" fmla="*/ 226 w 294"/>
                <a:gd name="T15" fmla="*/ 118 h 148"/>
                <a:gd name="T16" fmla="*/ 184 w 294"/>
                <a:gd name="T17" fmla="*/ 91 h 148"/>
                <a:gd name="T18" fmla="*/ 138 w 294"/>
                <a:gd name="T19" fmla="*/ 74 h 148"/>
                <a:gd name="T20" fmla="*/ 97 w 294"/>
                <a:gd name="T21" fmla="*/ 74 h 148"/>
                <a:gd name="T22" fmla="*/ 135 w 294"/>
                <a:gd name="T23" fmla="*/ 93 h 148"/>
                <a:gd name="T24" fmla="*/ 192 w 294"/>
                <a:gd name="T25" fmla="*/ 112 h 148"/>
                <a:gd name="T26" fmla="*/ 171 w 294"/>
                <a:gd name="T27" fmla="*/ 125 h 148"/>
                <a:gd name="T28" fmla="*/ 150 w 294"/>
                <a:gd name="T29" fmla="*/ 135 h 148"/>
                <a:gd name="T30" fmla="*/ 108 w 294"/>
                <a:gd name="T31" fmla="*/ 135 h 148"/>
                <a:gd name="T32" fmla="*/ 110 w 294"/>
                <a:gd name="T33" fmla="*/ 118 h 148"/>
                <a:gd name="T34" fmla="*/ 87 w 294"/>
                <a:gd name="T35" fmla="*/ 114 h 148"/>
                <a:gd name="T36" fmla="*/ 62 w 294"/>
                <a:gd name="T37" fmla="*/ 95 h 148"/>
                <a:gd name="T38" fmla="*/ 62 w 294"/>
                <a:gd name="T39" fmla="*/ 85 h 148"/>
                <a:gd name="T40" fmla="*/ 91 w 294"/>
                <a:gd name="T41" fmla="*/ 85 h 148"/>
                <a:gd name="T42" fmla="*/ 79 w 294"/>
                <a:gd name="T43" fmla="*/ 53 h 148"/>
                <a:gd name="T44" fmla="*/ 49 w 294"/>
                <a:gd name="T45" fmla="*/ 36 h 148"/>
                <a:gd name="T46" fmla="*/ 26 w 294"/>
                <a:gd name="T47" fmla="*/ 28 h 148"/>
                <a:gd name="T48" fmla="*/ 9 w 294"/>
                <a:gd name="T49" fmla="*/ 0 h 148"/>
                <a:gd name="T50" fmla="*/ 0 w 294"/>
                <a:gd name="T51" fmla="*/ 40 h 148"/>
                <a:gd name="T52" fmla="*/ 39 w 294"/>
                <a:gd name="T53" fmla="*/ 40 h 148"/>
                <a:gd name="T54" fmla="*/ 47 w 294"/>
                <a:gd name="T55" fmla="*/ 61 h 148"/>
                <a:gd name="T56" fmla="*/ 39 w 294"/>
                <a:gd name="T57" fmla="*/ 85 h 148"/>
                <a:gd name="T58" fmla="*/ 49 w 294"/>
                <a:gd name="T59" fmla="*/ 101 h 148"/>
                <a:gd name="T60" fmla="*/ 49 w 294"/>
                <a:gd name="T61" fmla="*/ 101 h 148"/>
                <a:gd name="T62" fmla="*/ 49 w 294"/>
                <a:gd name="T63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4" h="148">
                  <a:moveTo>
                    <a:pt x="49" y="101"/>
                  </a:moveTo>
                  <a:lnTo>
                    <a:pt x="74" y="127"/>
                  </a:lnTo>
                  <a:lnTo>
                    <a:pt x="121" y="144"/>
                  </a:lnTo>
                  <a:lnTo>
                    <a:pt x="167" y="148"/>
                  </a:lnTo>
                  <a:lnTo>
                    <a:pt x="207" y="131"/>
                  </a:lnTo>
                  <a:lnTo>
                    <a:pt x="264" y="131"/>
                  </a:lnTo>
                  <a:lnTo>
                    <a:pt x="294" y="118"/>
                  </a:lnTo>
                  <a:lnTo>
                    <a:pt x="226" y="118"/>
                  </a:lnTo>
                  <a:lnTo>
                    <a:pt x="184" y="91"/>
                  </a:lnTo>
                  <a:lnTo>
                    <a:pt x="138" y="74"/>
                  </a:lnTo>
                  <a:lnTo>
                    <a:pt x="97" y="74"/>
                  </a:lnTo>
                  <a:lnTo>
                    <a:pt x="135" y="93"/>
                  </a:lnTo>
                  <a:lnTo>
                    <a:pt x="192" y="112"/>
                  </a:lnTo>
                  <a:lnTo>
                    <a:pt x="171" y="125"/>
                  </a:lnTo>
                  <a:lnTo>
                    <a:pt x="150" y="135"/>
                  </a:lnTo>
                  <a:lnTo>
                    <a:pt x="108" y="135"/>
                  </a:lnTo>
                  <a:lnTo>
                    <a:pt x="110" y="118"/>
                  </a:lnTo>
                  <a:lnTo>
                    <a:pt x="87" y="114"/>
                  </a:lnTo>
                  <a:lnTo>
                    <a:pt x="62" y="95"/>
                  </a:lnTo>
                  <a:lnTo>
                    <a:pt x="62" y="85"/>
                  </a:lnTo>
                  <a:lnTo>
                    <a:pt x="91" y="85"/>
                  </a:lnTo>
                  <a:lnTo>
                    <a:pt x="79" y="53"/>
                  </a:lnTo>
                  <a:lnTo>
                    <a:pt x="49" y="36"/>
                  </a:lnTo>
                  <a:lnTo>
                    <a:pt x="26" y="28"/>
                  </a:lnTo>
                  <a:lnTo>
                    <a:pt x="9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47" y="61"/>
                  </a:lnTo>
                  <a:lnTo>
                    <a:pt x="39" y="85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2" name="Freeform 74"/>
            <p:cNvSpPr>
              <a:spLocks/>
            </p:cNvSpPr>
            <p:nvPr/>
          </p:nvSpPr>
          <p:spPr bwMode="auto">
            <a:xfrm>
              <a:off x="2859" y="2313"/>
              <a:ext cx="67" cy="35"/>
            </a:xfrm>
            <a:custGeom>
              <a:avLst/>
              <a:gdLst>
                <a:gd name="T0" fmla="*/ 133 w 133"/>
                <a:gd name="T1" fmla="*/ 65 h 70"/>
                <a:gd name="T2" fmla="*/ 88 w 133"/>
                <a:gd name="T3" fmla="*/ 65 h 70"/>
                <a:gd name="T4" fmla="*/ 50 w 133"/>
                <a:gd name="T5" fmla="*/ 70 h 70"/>
                <a:gd name="T6" fmla="*/ 17 w 133"/>
                <a:gd name="T7" fmla="*/ 55 h 70"/>
                <a:gd name="T8" fmla="*/ 2 w 133"/>
                <a:gd name="T9" fmla="*/ 32 h 70"/>
                <a:gd name="T10" fmla="*/ 0 w 133"/>
                <a:gd name="T11" fmla="*/ 0 h 70"/>
                <a:gd name="T12" fmla="*/ 15 w 133"/>
                <a:gd name="T13" fmla="*/ 36 h 70"/>
                <a:gd name="T14" fmla="*/ 42 w 133"/>
                <a:gd name="T15" fmla="*/ 57 h 70"/>
                <a:gd name="T16" fmla="*/ 76 w 133"/>
                <a:gd name="T17" fmla="*/ 49 h 70"/>
                <a:gd name="T18" fmla="*/ 105 w 133"/>
                <a:gd name="T19" fmla="*/ 51 h 70"/>
                <a:gd name="T20" fmla="*/ 133 w 133"/>
                <a:gd name="T21" fmla="*/ 65 h 70"/>
                <a:gd name="T22" fmla="*/ 133 w 133"/>
                <a:gd name="T23" fmla="*/ 65 h 70"/>
                <a:gd name="T24" fmla="*/ 133 w 133"/>
                <a:gd name="T25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70">
                  <a:moveTo>
                    <a:pt x="133" y="65"/>
                  </a:moveTo>
                  <a:lnTo>
                    <a:pt x="88" y="65"/>
                  </a:lnTo>
                  <a:lnTo>
                    <a:pt x="50" y="70"/>
                  </a:lnTo>
                  <a:lnTo>
                    <a:pt x="17" y="55"/>
                  </a:lnTo>
                  <a:lnTo>
                    <a:pt x="2" y="32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42" y="57"/>
                  </a:lnTo>
                  <a:lnTo>
                    <a:pt x="76" y="49"/>
                  </a:lnTo>
                  <a:lnTo>
                    <a:pt x="105" y="51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3" name="Freeform 75"/>
            <p:cNvSpPr>
              <a:spLocks/>
            </p:cNvSpPr>
            <p:nvPr/>
          </p:nvSpPr>
          <p:spPr bwMode="auto">
            <a:xfrm>
              <a:off x="2907" y="2283"/>
              <a:ext cx="43" cy="65"/>
            </a:xfrm>
            <a:custGeom>
              <a:avLst/>
              <a:gdLst>
                <a:gd name="T0" fmla="*/ 25 w 88"/>
                <a:gd name="T1" fmla="*/ 124 h 129"/>
                <a:gd name="T2" fmla="*/ 50 w 88"/>
                <a:gd name="T3" fmla="*/ 129 h 129"/>
                <a:gd name="T4" fmla="*/ 74 w 88"/>
                <a:gd name="T5" fmla="*/ 124 h 129"/>
                <a:gd name="T6" fmla="*/ 86 w 88"/>
                <a:gd name="T7" fmla="*/ 105 h 129"/>
                <a:gd name="T8" fmla="*/ 88 w 88"/>
                <a:gd name="T9" fmla="*/ 76 h 129"/>
                <a:gd name="T10" fmla="*/ 65 w 88"/>
                <a:gd name="T11" fmla="*/ 55 h 129"/>
                <a:gd name="T12" fmla="*/ 46 w 88"/>
                <a:gd name="T13" fmla="*/ 38 h 129"/>
                <a:gd name="T14" fmla="*/ 46 w 88"/>
                <a:gd name="T15" fmla="*/ 0 h 129"/>
                <a:gd name="T16" fmla="*/ 33 w 88"/>
                <a:gd name="T17" fmla="*/ 29 h 129"/>
                <a:gd name="T18" fmla="*/ 15 w 88"/>
                <a:gd name="T19" fmla="*/ 57 h 129"/>
                <a:gd name="T20" fmla="*/ 42 w 88"/>
                <a:gd name="T21" fmla="*/ 69 h 129"/>
                <a:gd name="T22" fmla="*/ 61 w 88"/>
                <a:gd name="T23" fmla="*/ 76 h 129"/>
                <a:gd name="T24" fmla="*/ 65 w 88"/>
                <a:gd name="T25" fmla="*/ 95 h 129"/>
                <a:gd name="T26" fmla="*/ 48 w 88"/>
                <a:gd name="T27" fmla="*/ 116 h 129"/>
                <a:gd name="T28" fmla="*/ 0 w 88"/>
                <a:gd name="T29" fmla="*/ 116 h 129"/>
                <a:gd name="T30" fmla="*/ 25 w 88"/>
                <a:gd name="T31" fmla="*/ 124 h 129"/>
                <a:gd name="T32" fmla="*/ 25 w 88"/>
                <a:gd name="T33" fmla="*/ 124 h 129"/>
                <a:gd name="T34" fmla="*/ 25 w 88"/>
                <a:gd name="T35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29">
                  <a:moveTo>
                    <a:pt x="25" y="124"/>
                  </a:moveTo>
                  <a:lnTo>
                    <a:pt x="50" y="129"/>
                  </a:lnTo>
                  <a:lnTo>
                    <a:pt x="74" y="124"/>
                  </a:lnTo>
                  <a:lnTo>
                    <a:pt x="86" y="105"/>
                  </a:lnTo>
                  <a:lnTo>
                    <a:pt x="88" y="76"/>
                  </a:lnTo>
                  <a:lnTo>
                    <a:pt x="65" y="55"/>
                  </a:lnTo>
                  <a:lnTo>
                    <a:pt x="46" y="38"/>
                  </a:lnTo>
                  <a:lnTo>
                    <a:pt x="46" y="0"/>
                  </a:lnTo>
                  <a:lnTo>
                    <a:pt x="33" y="29"/>
                  </a:lnTo>
                  <a:lnTo>
                    <a:pt x="15" y="57"/>
                  </a:lnTo>
                  <a:lnTo>
                    <a:pt x="42" y="69"/>
                  </a:lnTo>
                  <a:lnTo>
                    <a:pt x="61" y="76"/>
                  </a:lnTo>
                  <a:lnTo>
                    <a:pt x="65" y="95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4" name="Freeform 76"/>
            <p:cNvSpPr>
              <a:spLocks/>
            </p:cNvSpPr>
            <p:nvPr/>
          </p:nvSpPr>
          <p:spPr bwMode="auto">
            <a:xfrm>
              <a:off x="2866" y="2178"/>
              <a:ext cx="42" cy="124"/>
            </a:xfrm>
            <a:custGeom>
              <a:avLst/>
              <a:gdLst>
                <a:gd name="T0" fmla="*/ 84 w 84"/>
                <a:gd name="T1" fmla="*/ 53 h 247"/>
                <a:gd name="T2" fmla="*/ 77 w 84"/>
                <a:gd name="T3" fmla="*/ 99 h 247"/>
                <a:gd name="T4" fmla="*/ 39 w 84"/>
                <a:gd name="T5" fmla="*/ 175 h 247"/>
                <a:gd name="T6" fmla="*/ 0 w 84"/>
                <a:gd name="T7" fmla="*/ 247 h 247"/>
                <a:gd name="T8" fmla="*/ 31 w 84"/>
                <a:gd name="T9" fmla="*/ 163 h 247"/>
                <a:gd name="T10" fmla="*/ 65 w 84"/>
                <a:gd name="T11" fmla="*/ 87 h 247"/>
                <a:gd name="T12" fmla="*/ 63 w 84"/>
                <a:gd name="T13" fmla="*/ 32 h 247"/>
                <a:gd name="T14" fmla="*/ 54 w 84"/>
                <a:gd name="T15" fmla="*/ 0 h 247"/>
                <a:gd name="T16" fmla="*/ 77 w 84"/>
                <a:gd name="T17" fmla="*/ 23 h 247"/>
                <a:gd name="T18" fmla="*/ 84 w 84"/>
                <a:gd name="T19" fmla="*/ 53 h 247"/>
                <a:gd name="T20" fmla="*/ 84 w 84"/>
                <a:gd name="T21" fmla="*/ 53 h 247"/>
                <a:gd name="T22" fmla="*/ 84 w 84"/>
                <a:gd name="T23" fmla="*/ 5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247">
                  <a:moveTo>
                    <a:pt x="84" y="53"/>
                  </a:moveTo>
                  <a:lnTo>
                    <a:pt x="77" y="99"/>
                  </a:lnTo>
                  <a:lnTo>
                    <a:pt x="39" y="175"/>
                  </a:lnTo>
                  <a:lnTo>
                    <a:pt x="0" y="247"/>
                  </a:lnTo>
                  <a:lnTo>
                    <a:pt x="31" y="163"/>
                  </a:lnTo>
                  <a:lnTo>
                    <a:pt x="65" y="87"/>
                  </a:lnTo>
                  <a:lnTo>
                    <a:pt x="63" y="32"/>
                  </a:lnTo>
                  <a:lnTo>
                    <a:pt x="54" y="0"/>
                  </a:lnTo>
                  <a:lnTo>
                    <a:pt x="77" y="2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5" name="Freeform 77"/>
            <p:cNvSpPr>
              <a:spLocks/>
            </p:cNvSpPr>
            <p:nvPr/>
          </p:nvSpPr>
          <p:spPr bwMode="auto">
            <a:xfrm>
              <a:off x="2948" y="2194"/>
              <a:ext cx="150" cy="40"/>
            </a:xfrm>
            <a:custGeom>
              <a:avLst/>
              <a:gdLst>
                <a:gd name="T0" fmla="*/ 36 w 298"/>
                <a:gd name="T1" fmla="*/ 0 h 80"/>
                <a:gd name="T2" fmla="*/ 122 w 298"/>
                <a:gd name="T3" fmla="*/ 0 h 80"/>
                <a:gd name="T4" fmla="*/ 190 w 298"/>
                <a:gd name="T5" fmla="*/ 2 h 80"/>
                <a:gd name="T6" fmla="*/ 239 w 298"/>
                <a:gd name="T7" fmla="*/ 27 h 80"/>
                <a:gd name="T8" fmla="*/ 298 w 298"/>
                <a:gd name="T9" fmla="*/ 80 h 80"/>
                <a:gd name="T10" fmla="*/ 245 w 298"/>
                <a:gd name="T11" fmla="*/ 57 h 80"/>
                <a:gd name="T12" fmla="*/ 179 w 298"/>
                <a:gd name="T13" fmla="*/ 21 h 80"/>
                <a:gd name="T14" fmla="*/ 199 w 298"/>
                <a:gd name="T15" fmla="*/ 46 h 80"/>
                <a:gd name="T16" fmla="*/ 163 w 298"/>
                <a:gd name="T17" fmla="*/ 35 h 80"/>
                <a:gd name="T18" fmla="*/ 104 w 298"/>
                <a:gd name="T19" fmla="*/ 37 h 80"/>
                <a:gd name="T20" fmla="*/ 45 w 298"/>
                <a:gd name="T21" fmla="*/ 27 h 80"/>
                <a:gd name="T22" fmla="*/ 0 w 298"/>
                <a:gd name="T23" fmla="*/ 27 h 80"/>
                <a:gd name="T24" fmla="*/ 36 w 298"/>
                <a:gd name="T25" fmla="*/ 0 h 80"/>
                <a:gd name="T26" fmla="*/ 36 w 298"/>
                <a:gd name="T27" fmla="*/ 0 h 80"/>
                <a:gd name="T28" fmla="*/ 36 w 298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8" h="80">
                  <a:moveTo>
                    <a:pt x="36" y="0"/>
                  </a:moveTo>
                  <a:lnTo>
                    <a:pt x="122" y="0"/>
                  </a:lnTo>
                  <a:lnTo>
                    <a:pt x="190" y="2"/>
                  </a:lnTo>
                  <a:lnTo>
                    <a:pt x="239" y="27"/>
                  </a:lnTo>
                  <a:lnTo>
                    <a:pt x="298" y="80"/>
                  </a:lnTo>
                  <a:lnTo>
                    <a:pt x="245" y="57"/>
                  </a:lnTo>
                  <a:lnTo>
                    <a:pt x="179" y="21"/>
                  </a:lnTo>
                  <a:lnTo>
                    <a:pt x="199" y="46"/>
                  </a:lnTo>
                  <a:lnTo>
                    <a:pt x="163" y="35"/>
                  </a:lnTo>
                  <a:lnTo>
                    <a:pt x="104" y="37"/>
                  </a:lnTo>
                  <a:lnTo>
                    <a:pt x="45" y="27"/>
                  </a:lnTo>
                  <a:lnTo>
                    <a:pt x="0" y="2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6" name="Freeform 78"/>
            <p:cNvSpPr>
              <a:spLocks/>
            </p:cNvSpPr>
            <p:nvPr/>
          </p:nvSpPr>
          <p:spPr bwMode="auto">
            <a:xfrm>
              <a:off x="2829" y="2132"/>
              <a:ext cx="58" cy="51"/>
            </a:xfrm>
            <a:custGeom>
              <a:avLst/>
              <a:gdLst>
                <a:gd name="T0" fmla="*/ 0 w 116"/>
                <a:gd name="T1" fmla="*/ 45 h 102"/>
                <a:gd name="T2" fmla="*/ 31 w 116"/>
                <a:gd name="T3" fmla="*/ 70 h 102"/>
                <a:gd name="T4" fmla="*/ 76 w 116"/>
                <a:gd name="T5" fmla="*/ 82 h 102"/>
                <a:gd name="T6" fmla="*/ 116 w 116"/>
                <a:gd name="T7" fmla="*/ 102 h 102"/>
                <a:gd name="T8" fmla="*/ 78 w 116"/>
                <a:gd name="T9" fmla="*/ 61 h 102"/>
                <a:gd name="T10" fmla="*/ 25 w 116"/>
                <a:gd name="T11" fmla="*/ 21 h 102"/>
                <a:gd name="T12" fmla="*/ 4 w 116"/>
                <a:gd name="T13" fmla="*/ 0 h 102"/>
                <a:gd name="T14" fmla="*/ 0 w 116"/>
                <a:gd name="T15" fmla="*/ 45 h 102"/>
                <a:gd name="T16" fmla="*/ 0 w 116"/>
                <a:gd name="T17" fmla="*/ 45 h 102"/>
                <a:gd name="T18" fmla="*/ 0 w 116"/>
                <a:gd name="T19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02">
                  <a:moveTo>
                    <a:pt x="0" y="45"/>
                  </a:moveTo>
                  <a:lnTo>
                    <a:pt x="31" y="70"/>
                  </a:lnTo>
                  <a:lnTo>
                    <a:pt x="76" y="82"/>
                  </a:lnTo>
                  <a:lnTo>
                    <a:pt x="116" y="102"/>
                  </a:lnTo>
                  <a:lnTo>
                    <a:pt x="78" y="61"/>
                  </a:lnTo>
                  <a:lnTo>
                    <a:pt x="25" y="21"/>
                  </a:lnTo>
                  <a:lnTo>
                    <a:pt x="4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7" name="Freeform 79"/>
            <p:cNvSpPr>
              <a:spLocks/>
            </p:cNvSpPr>
            <p:nvPr/>
          </p:nvSpPr>
          <p:spPr bwMode="auto">
            <a:xfrm>
              <a:off x="2820" y="2178"/>
              <a:ext cx="71" cy="42"/>
            </a:xfrm>
            <a:custGeom>
              <a:avLst/>
              <a:gdLst>
                <a:gd name="T0" fmla="*/ 44 w 143"/>
                <a:gd name="T1" fmla="*/ 0 h 86"/>
                <a:gd name="T2" fmla="*/ 33 w 143"/>
                <a:gd name="T3" fmla="*/ 38 h 86"/>
                <a:gd name="T4" fmla="*/ 15 w 143"/>
                <a:gd name="T5" fmla="*/ 42 h 86"/>
                <a:gd name="T6" fmla="*/ 0 w 143"/>
                <a:gd name="T7" fmla="*/ 48 h 86"/>
                <a:gd name="T8" fmla="*/ 25 w 143"/>
                <a:gd name="T9" fmla="*/ 67 h 86"/>
                <a:gd name="T10" fmla="*/ 53 w 143"/>
                <a:gd name="T11" fmla="*/ 67 h 86"/>
                <a:gd name="T12" fmla="*/ 72 w 143"/>
                <a:gd name="T13" fmla="*/ 86 h 86"/>
                <a:gd name="T14" fmla="*/ 97 w 143"/>
                <a:gd name="T15" fmla="*/ 86 h 86"/>
                <a:gd name="T16" fmla="*/ 120 w 143"/>
                <a:gd name="T17" fmla="*/ 86 h 86"/>
                <a:gd name="T18" fmla="*/ 143 w 143"/>
                <a:gd name="T19" fmla="*/ 82 h 86"/>
                <a:gd name="T20" fmla="*/ 112 w 143"/>
                <a:gd name="T21" fmla="*/ 50 h 86"/>
                <a:gd name="T22" fmla="*/ 76 w 143"/>
                <a:gd name="T23" fmla="*/ 38 h 86"/>
                <a:gd name="T24" fmla="*/ 48 w 143"/>
                <a:gd name="T25" fmla="*/ 42 h 86"/>
                <a:gd name="T26" fmla="*/ 53 w 143"/>
                <a:gd name="T27" fmla="*/ 19 h 86"/>
                <a:gd name="T28" fmla="*/ 44 w 143"/>
                <a:gd name="T29" fmla="*/ 0 h 86"/>
                <a:gd name="T30" fmla="*/ 44 w 143"/>
                <a:gd name="T31" fmla="*/ 0 h 86"/>
                <a:gd name="T32" fmla="*/ 44 w 143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6">
                  <a:moveTo>
                    <a:pt x="44" y="0"/>
                  </a:moveTo>
                  <a:lnTo>
                    <a:pt x="33" y="38"/>
                  </a:lnTo>
                  <a:lnTo>
                    <a:pt x="15" y="42"/>
                  </a:lnTo>
                  <a:lnTo>
                    <a:pt x="0" y="48"/>
                  </a:lnTo>
                  <a:lnTo>
                    <a:pt x="25" y="67"/>
                  </a:lnTo>
                  <a:lnTo>
                    <a:pt x="53" y="67"/>
                  </a:lnTo>
                  <a:lnTo>
                    <a:pt x="72" y="86"/>
                  </a:lnTo>
                  <a:lnTo>
                    <a:pt x="97" y="86"/>
                  </a:lnTo>
                  <a:lnTo>
                    <a:pt x="120" y="86"/>
                  </a:lnTo>
                  <a:lnTo>
                    <a:pt x="143" y="82"/>
                  </a:lnTo>
                  <a:lnTo>
                    <a:pt x="112" y="50"/>
                  </a:lnTo>
                  <a:lnTo>
                    <a:pt x="76" y="38"/>
                  </a:lnTo>
                  <a:lnTo>
                    <a:pt x="48" y="42"/>
                  </a:lnTo>
                  <a:lnTo>
                    <a:pt x="53" y="19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8" name="Freeform 80"/>
            <p:cNvSpPr>
              <a:spLocks/>
            </p:cNvSpPr>
            <p:nvPr/>
          </p:nvSpPr>
          <p:spPr bwMode="auto">
            <a:xfrm>
              <a:off x="2977" y="2206"/>
              <a:ext cx="100" cy="60"/>
            </a:xfrm>
            <a:custGeom>
              <a:avLst/>
              <a:gdLst>
                <a:gd name="T0" fmla="*/ 46 w 199"/>
                <a:gd name="T1" fmla="*/ 67 h 120"/>
                <a:gd name="T2" fmla="*/ 65 w 199"/>
                <a:gd name="T3" fmla="*/ 63 h 120"/>
                <a:gd name="T4" fmla="*/ 78 w 199"/>
                <a:gd name="T5" fmla="*/ 69 h 120"/>
                <a:gd name="T6" fmla="*/ 108 w 199"/>
                <a:gd name="T7" fmla="*/ 70 h 120"/>
                <a:gd name="T8" fmla="*/ 141 w 199"/>
                <a:gd name="T9" fmla="*/ 86 h 120"/>
                <a:gd name="T10" fmla="*/ 118 w 199"/>
                <a:gd name="T11" fmla="*/ 57 h 120"/>
                <a:gd name="T12" fmla="*/ 173 w 199"/>
                <a:gd name="T13" fmla="*/ 97 h 120"/>
                <a:gd name="T14" fmla="*/ 199 w 199"/>
                <a:gd name="T15" fmla="*/ 99 h 120"/>
                <a:gd name="T16" fmla="*/ 148 w 199"/>
                <a:gd name="T17" fmla="*/ 120 h 120"/>
                <a:gd name="T18" fmla="*/ 108 w 199"/>
                <a:gd name="T19" fmla="*/ 120 h 120"/>
                <a:gd name="T20" fmla="*/ 85 w 199"/>
                <a:gd name="T21" fmla="*/ 110 h 120"/>
                <a:gd name="T22" fmla="*/ 42 w 199"/>
                <a:gd name="T23" fmla="*/ 99 h 120"/>
                <a:gd name="T24" fmla="*/ 59 w 199"/>
                <a:gd name="T25" fmla="*/ 82 h 120"/>
                <a:gd name="T26" fmla="*/ 19 w 199"/>
                <a:gd name="T27" fmla="*/ 70 h 120"/>
                <a:gd name="T28" fmla="*/ 40 w 199"/>
                <a:gd name="T29" fmla="*/ 53 h 120"/>
                <a:gd name="T30" fmla="*/ 0 w 199"/>
                <a:gd name="T31" fmla="*/ 0 h 120"/>
                <a:gd name="T32" fmla="*/ 38 w 199"/>
                <a:gd name="T33" fmla="*/ 2 h 120"/>
                <a:gd name="T34" fmla="*/ 47 w 199"/>
                <a:gd name="T35" fmla="*/ 42 h 120"/>
                <a:gd name="T36" fmla="*/ 72 w 199"/>
                <a:gd name="T37" fmla="*/ 51 h 120"/>
                <a:gd name="T38" fmla="*/ 46 w 199"/>
                <a:gd name="T39" fmla="*/ 67 h 120"/>
                <a:gd name="T40" fmla="*/ 46 w 199"/>
                <a:gd name="T41" fmla="*/ 67 h 120"/>
                <a:gd name="T42" fmla="*/ 46 w 199"/>
                <a:gd name="T43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120">
                  <a:moveTo>
                    <a:pt x="46" y="67"/>
                  </a:moveTo>
                  <a:lnTo>
                    <a:pt x="65" y="63"/>
                  </a:lnTo>
                  <a:lnTo>
                    <a:pt x="78" y="69"/>
                  </a:lnTo>
                  <a:lnTo>
                    <a:pt x="108" y="70"/>
                  </a:lnTo>
                  <a:lnTo>
                    <a:pt x="141" y="86"/>
                  </a:lnTo>
                  <a:lnTo>
                    <a:pt x="118" y="57"/>
                  </a:lnTo>
                  <a:lnTo>
                    <a:pt x="173" y="97"/>
                  </a:lnTo>
                  <a:lnTo>
                    <a:pt x="199" y="99"/>
                  </a:lnTo>
                  <a:lnTo>
                    <a:pt x="148" y="120"/>
                  </a:lnTo>
                  <a:lnTo>
                    <a:pt x="108" y="120"/>
                  </a:lnTo>
                  <a:lnTo>
                    <a:pt x="85" y="110"/>
                  </a:lnTo>
                  <a:lnTo>
                    <a:pt x="42" y="99"/>
                  </a:lnTo>
                  <a:lnTo>
                    <a:pt x="59" y="82"/>
                  </a:lnTo>
                  <a:lnTo>
                    <a:pt x="1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7" y="42"/>
                  </a:lnTo>
                  <a:lnTo>
                    <a:pt x="72" y="51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9" name="Freeform 81"/>
            <p:cNvSpPr>
              <a:spLocks/>
            </p:cNvSpPr>
            <p:nvPr/>
          </p:nvSpPr>
          <p:spPr bwMode="auto">
            <a:xfrm>
              <a:off x="2872" y="2370"/>
              <a:ext cx="48" cy="24"/>
            </a:xfrm>
            <a:custGeom>
              <a:avLst/>
              <a:gdLst>
                <a:gd name="T0" fmla="*/ 95 w 95"/>
                <a:gd name="T1" fmla="*/ 49 h 49"/>
                <a:gd name="T2" fmla="*/ 21 w 95"/>
                <a:gd name="T3" fmla="*/ 36 h 49"/>
                <a:gd name="T4" fmla="*/ 0 w 95"/>
                <a:gd name="T5" fmla="*/ 0 h 49"/>
                <a:gd name="T6" fmla="*/ 30 w 95"/>
                <a:gd name="T7" fmla="*/ 21 h 49"/>
                <a:gd name="T8" fmla="*/ 68 w 95"/>
                <a:gd name="T9" fmla="*/ 21 h 49"/>
                <a:gd name="T10" fmla="*/ 95 w 95"/>
                <a:gd name="T11" fmla="*/ 49 h 49"/>
                <a:gd name="T12" fmla="*/ 95 w 95"/>
                <a:gd name="T13" fmla="*/ 49 h 49"/>
                <a:gd name="T14" fmla="*/ 95 w 95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9">
                  <a:moveTo>
                    <a:pt x="95" y="49"/>
                  </a:moveTo>
                  <a:lnTo>
                    <a:pt x="21" y="36"/>
                  </a:lnTo>
                  <a:lnTo>
                    <a:pt x="0" y="0"/>
                  </a:lnTo>
                  <a:lnTo>
                    <a:pt x="30" y="21"/>
                  </a:lnTo>
                  <a:lnTo>
                    <a:pt x="68" y="21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0" name="Freeform 82"/>
            <p:cNvSpPr>
              <a:spLocks/>
            </p:cNvSpPr>
            <p:nvPr/>
          </p:nvSpPr>
          <p:spPr bwMode="auto">
            <a:xfrm>
              <a:off x="2799" y="1744"/>
              <a:ext cx="528" cy="380"/>
            </a:xfrm>
            <a:custGeom>
              <a:avLst/>
              <a:gdLst>
                <a:gd name="T0" fmla="*/ 54 w 1055"/>
                <a:gd name="T1" fmla="*/ 753 h 761"/>
                <a:gd name="T2" fmla="*/ 21 w 1055"/>
                <a:gd name="T3" fmla="*/ 692 h 761"/>
                <a:gd name="T4" fmla="*/ 59 w 1055"/>
                <a:gd name="T5" fmla="*/ 590 h 761"/>
                <a:gd name="T6" fmla="*/ 0 w 1055"/>
                <a:gd name="T7" fmla="*/ 525 h 761"/>
                <a:gd name="T8" fmla="*/ 25 w 1055"/>
                <a:gd name="T9" fmla="*/ 384 h 761"/>
                <a:gd name="T10" fmla="*/ 94 w 1055"/>
                <a:gd name="T11" fmla="*/ 337 h 761"/>
                <a:gd name="T12" fmla="*/ 126 w 1055"/>
                <a:gd name="T13" fmla="*/ 173 h 761"/>
                <a:gd name="T14" fmla="*/ 324 w 1055"/>
                <a:gd name="T15" fmla="*/ 4 h 761"/>
                <a:gd name="T16" fmla="*/ 557 w 1055"/>
                <a:gd name="T17" fmla="*/ 31 h 761"/>
                <a:gd name="T18" fmla="*/ 677 w 1055"/>
                <a:gd name="T19" fmla="*/ 0 h 761"/>
                <a:gd name="T20" fmla="*/ 732 w 1055"/>
                <a:gd name="T21" fmla="*/ 17 h 761"/>
                <a:gd name="T22" fmla="*/ 888 w 1055"/>
                <a:gd name="T23" fmla="*/ 84 h 761"/>
                <a:gd name="T24" fmla="*/ 960 w 1055"/>
                <a:gd name="T25" fmla="*/ 128 h 761"/>
                <a:gd name="T26" fmla="*/ 972 w 1055"/>
                <a:gd name="T27" fmla="*/ 169 h 761"/>
                <a:gd name="T28" fmla="*/ 1050 w 1055"/>
                <a:gd name="T29" fmla="*/ 251 h 761"/>
                <a:gd name="T30" fmla="*/ 913 w 1055"/>
                <a:gd name="T31" fmla="*/ 261 h 761"/>
                <a:gd name="T32" fmla="*/ 890 w 1055"/>
                <a:gd name="T33" fmla="*/ 211 h 761"/>
                <a:gd name="T34" fmla="*/ 747 w 1055"/>
                <a:gd name="T35" fmla="*/ 48 h 761"/>
                <a:gd name="T36" fmla="*/ 685 w 1055"/>
                <a:gd name="T37" fmla="*/ 76 h 761"/>
                <a:gd name="T38" fmla="*/ 694 w 1055"/>
                <a:gd name="T39" fmla="*/ 130 h 761"/>
                <a:gd name="T40" fmla="*/ 521 w 1055"/>
                <a:gd name="T41" fmla="*/ 141 h 761"/>
                <a:gd name="T42" fmla="*/ 525 w 1055"/>
                <a:gd name="T43" fmla="*/ 183 h 761"/>
                <a:gd name="T44" fmla="*/ 215 w 1055"/>
                <a:gd name="T45" fmla="*/ 168 h 761"/>
                <a:gd name="T46" fmla="*/ 139 w 1055"/>
                <a:gd name="T47" fmla="*/ 278 h 761"/>
                <a:gd name="T48" fmla="*/ 185 w 1055"/>
                <a:gd name="T49" fmla="*/ 401 h 761"/>
                <a:gd name="T50" fmla="*/ 124 w 1055"/>
                <a:gd name="T51" fmla="*/ 457 h 761"/>
                <a:gd name="T52" fmla="*/ 111 w 1055"/>
                <a:gd name="T53" fmla="*/ 508 h 761"/>
                <a:gd name="T54" fmla="*/ 122 w 1055"/>
                <a:gd name="T55" fmla="*/ 553 h 761"/>
                <a:gd name="T56" fmla="*/ 61 w 1055"/>
                <a:gd name="T57" fmla="*/ 656 h 761"/>
                <a:gd name="T58" fmla="*/ 95 w 1055"/>
                <a:gd name="T59" fmla="*/ 660 h 761"/>
                <a:gd name="T60" fmla="*/ 118 w 1055"/>
                <a:gd name="T61" fmla="*/ 690 h 761"/>
                <a:gd name="T62" fmla="*/ 118 w 1055"/>
                <a:gd name="T63" fmla="*/ 717 h 761"/>
                <a:gd name="T64" fmla="*/ 141 w 1055"/>
                <a:gd name="T65" fmla="*/ 732 h 761"/>
                <a:gd name="T66" fmla="*/ 114 w 1055"/>
                <a:gd name="T67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5" h="761">
                  <a:moveTo>
                    <a:pt x="114" y="761"/>
                  </a:moveTo>
                  <a:lnTo>
                    <a:pt x="54" y="753"/>
                  </a:lnTo>
                  <a:lnTo>
                    <a:pt x="69" y="719"/>
                  </a:lnTo>
                  <a:lnTo>
                    <a:pt x="21" y="692"/>
                  </a:lnTo>
                  <a:lnTo>
                    <a:pt x="25" y="631"/>
                  </a:lnTo>
                  <a:lnTo>
                    <a:pt x="59" y="590"/>
                  </a:lnTo>
                  <a:lnTo>
                    <a:pt x="12" y="616"/>
                  </a:lnTo>
                  <a:lnTo>
                    <a:pt x="0" y="525"/>
                  </a:lnTo>
                  <a:lnTo>
                    <a:pt x="12" y="443"/>
                  </a:lnTo>
                  <a:lnTo>
                    <a:pt x="25" y="384"/>
                  </a:lnTo>
                  <a:lnTo>
                    <a:pt x="54" y="356"/>
                  </a:lnTo>
                  <a:lnTo>
                    <a:pt x="94" y="337"/>
                  </a:lnTo>
                  <a:lnTo>
                    <a:pt x="94" y="244"/>
                  </a:lnTo>
                  <a:lnTo>
                    <a:pt x="126" y="173"/>
                  </a:lnTo>
                  <a:lnTo>
                    <a:pt x="213" y="101"/>
                  </a:lnTo>
                  <a:lnTo>
                    <a:pt x="324" y="4"/>
                  </a:lnTo>
                  <a:lnTo>
                    <a:pt x="460" y="4"/>
                  </a:lnTo>
                  <a:lnTo>
                    <a:pt x="557" y="31"/>
                  </a:lnTo>
                  <a:lnTo>
                    <a:pt x="601" y="0"/>
                  </a:lnTo>
                  <a:lnTo>
                    <a:pt x="677" y="0"/>
                  </a:lnTo>
                  <a:lnTo>
                    <a:pt x="645" y="21"/>
                  </a:lnTo>
                  <a:lnTo>
                    <a:pt x="732" y="17"/>
                  </a:lnTo>
                  <a:lnTo>
                    <a:pt x="822" y="29"/>
                  </a:lnTo>
                  <a:lnTo>
                    <a:pt x="888" y="84"/>
                  </a:lnTo>
                  <a:lnTo>
                    <a:pt x="831" y="95"/>
                  </a:lnTo>
                  <a:lnTo>
                    <a:pt x="960" y="128"/>
                  </a:lnTo>
                  <a:lnTo>
                    <a:pt x="1002" y="164"/>
                  </a:lnTo>
                  <a:lnTo>
                    <a:pt x="972" y="169"/>
                  </a:lnTo>
                  <a:lnTo>
                    <a:pt x="1055" y="211"/>
                  </a:lnTo>
                  <a:lnTo>
                    <a:pt x="1050" y="251"/>
                  </a:lnTo>
                  <a:lnTo>
                    <a:pt x="966" y="232"/>
                  </a:lnTo>
                  <a:lnTo>
                    <a:pt x="913" y="261"/>
                  </a:lnTo>
                  <a:lnTo>
                    <a:pt x="890" y="318"/>
                  </a:lnTo>
                  <a:lnTo>
                    <a:pt x="890" y="211"/>
                  </a:lnTo>
                  <a:lnTo>
                    <a:pt x="833" y="130"/>
                  </a:lnTo>
                  <a:lnTo>
                    <a:pt x="747" y="48"/>
                  </a:lnTo>
                  <a:lnTo>
                    <a:pt x="770" y="92"/>
                  </a:lnTo>
                  <a:lnTo>
                    <a:pt x="685" y="76"/>
                  </a:lnTo>
                  <a:lnTo>
                    <a:pt x="592" y="74"/>
                  </a:lnTo>
                  <a:lnTo>
                    <a:pt x="694" y="130"/>
                  </a:lnTo>
                  <a:lnTo>
                    <a:pt x="468" y="84"/>
                  </a:lnTo>
                  <a:lnTo>
                    <a:pt x="521" y="141"/>
                  </a:lnTo>
                  <a:lnTo>
                    <a:pt x="415" y="112"/>
                  </a:lnTo>
                  <a:lnTo>
                    <a:pt x="525" y="183"/>
                  </a:lnTo>
                  <a:lnTo>
                    <a:pt x="280" y="168"/>
                  </a:lnTo>
                  <a:lnTo>
                    <a:pt x="215" y="168"/>
                  </a:lnTo>
                  <a:lnTo>
                    <a:pt x="158" y="198"/>
                  </a:lnTo>
                  <a:lnTo>
                    <a:pt x="139" y="278"/>
                  </a:lnTo>
                  <a:lnTo>
                    <a:pt x="177" y="369"/>
                  </a:lnTo>
                  <a:lnTo>
                    <a:pt x="185" y="401"/>
                  </a:lnTo>
                  <a:lnTo>
                    <a:pt x="78" y="430"/>
                  </a:lnTo>
                  <a:lnTo>
                    <a:pt x="124" y="457"/>
                  </a:lnTo>
                  <a:lnTo>
                    <a:pt x="196" y="464"/>
                  </a:lnTo>
                  <a:lnTo>
                    <a:pt x="111" y="508"/>
                  </a:lnTo>
                  <a:lnTo>
                    <a:pt x="156" y="519"/>
                  </a:lnTo>
                  <a:lnTo>
                    <a:pt x="122" y="553"/>
                  </a:lnTo>
                  <a:lnTo>
                    <a:pt x="82" y="610"/>
                  </a:lnTo>
                  <a:lnTo>
                    <a:pt x="61" y="656"/>
                  </a:lnTo>
                  <a:lnTo>
                    <a:pt x="149" y="574"/>
                  </a:lnTo>
                  <a:lnTo>
                    <a:pt x="95" y="660"/>
                  </a:lnTo>
                  <a:lnTo>
                    <a:pt x="151" y="622"/>
                  </a:lnTo>
                  <a:lnTo>
                    <a:pt x="118" y="690"/>
                  </a:lnTo>
                  <a:lnTo>
                    <a:pt x="158" y="656"/>
                  </a:lnTo>
                  <a:lnTo>
                    <a:pt x="118" y="717"/>
                  </a:lnTo>
                  <a:lnTo>
                    <a:pt x="272" y="590"/>
                  </a:lnTo>
                  <a:lnTo>
                    <a:pt x="141" y="732"/>
                  </a:lnTo>
                  <a:lnTo>
                    <a:pt x="114" y="761"/>
                  </a:lnTo>
                  <a:lnTo>
                    <a:pt x="114" y="761"/>
                  </a:lnTo>
                  <a:lnTo>
                    <a:pt x="114" y="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1" name="Freeform 83"/>
            <p:cNvSpPr>
              <a:spLocks/>
            </p:cNvSpPr>
            <p:nvPr/>
          </p:nvSpPr>
          <p:spPr bwMode="auto">
            <a:xfrm>
              <a:off x="2909" y="1821"/>
              <a:ext cx="352" cy="293"/>
            </a:xfrm>
            <a:custGeom>
              <a:avLst/>
              <a:gdLst>
                <a:gd name="T0" fmla="*/ 116 w 703"/>
                <a:gd name="T1" fmla="*/ 369 h 586"/>
                <a:gd name="T2" fmla="*/ 277 w 703"/>
                <a:gd name="T3" fmla="*/ 318 h 586"/>
                <a:gd name="T4" fmla="*/ 133 w 703"/>
                <a:gd name="T5" fmla="*/ 455 h 586"/>
                <a:gd name="T6" fmla="*/ 289 w 703"/>
                <a:gd name="T7" fmla="*/ 360 h 586"/>
                <a:gd name="T8" fmla="*/ 260 w 703"/>
                <a:gd name="T9" fmla="*/ 432 h 586"/>
                <a:gd name="T10" fmla="*/ 304 w 703"/>
                <a:gd name="T11" fmla="*/ 436 h 586"/>
                <a:gd name="T12" fmla="*/ 348 w 703"/>
                <a:gd name="T13" fmla="*/ 426 h 586"/>
                <a:gd name="T14" fmla="*/ 388 w 703"/>
                <a:gd name="T15" fmla="*/ 472 h 586"/>
                <a:gd name="T16" fmla="*/ 426 w 703"/>
                <a:gd name="T17" fmla="*/ 479 h 586"/>
                <a:gd name="T18" fmla="*/ 466 w 703"/>
                <a:gd name="T19" fmla="*/ 485 h 586"/>
                <a:gd name="T20" fmla="*/ 488 w 703"/>
                <a:gd name="T21" fmla="*/ 485 h 586"/>
                <a:gd name="T22" fmla="*/ 528 w 703"/>
                <a:gd name="T23" fmla="*/ 470 h 586"/>
                <a:gd name="T24" fmla="*/ 656 w 703"/>
                <a:gd name="T25" fmla="*/ 521 h 586"/>
                <a:gd name="T26" fmla="*/ 511 w 703"/>
                <a:gd name="T27" fmla="*/ 409 h 586"/>
                <a:gd name="T28" fmla="*/ 604 w 703"/>
                <a:gd name="T29" fmla="*/ 386 h 586"/>
                <a:gd name="T30" fmla="*/ 641 w 703"/>
                <a:gd name="T31" fmla="*/ 337 h 586"/>
                <a:gd name="T32" fmla="*/ 614 w 703"/>
                <a:gd name="T33" fmla="*/ 303 h 586"/>
                <a:gd name="T34" fmla="*/ 667 w 703"/>
                <a:gd name="T35" fmla="*/ 36 h 586"/>
                <a:gd name="T36" fmla="*/ 625 w 703"/>
                <a:gd name="T37" fmla="*/ 59 h 586"/>
                <a:gd name="T38" fmla="*/ 597 w 703"/>
                <a:gd name="T39" fmla="*/ 78 h 586"/>
                <a:gd name="T40" fmla="*/ 544 w 703"/>
                <a:gd name="T41" fmla="*/ 200 h 586"/>
                <a:gd name="T42" fmla="*/ 498 w 703"/>
                <a:gd name="T43" fmla="*/ 150 h 586"/>
                <a:gd name="T44" fmla="*/ 350 w 703"/>
                <a:gd name="T45" fmla="*/ 59 h 586"/>
                <a:gd name="T46" fmla="*/ 285 w 703"/>
                <a:gd name="T47" fmla="*/ 71 h 586"/>
                <a:gd name="T48" fmla="*/ 272 w 703"/>
                <a:gd name="T49" fmla="*/ 93 h 586"/>
                <a:gd name="T50" fmla="*/ 281 w 703"/>
                <a:gd name="T51" fmla="*/ 133 h 586"/>
                <a:gd name="T52" fmla="*/ 260 w 703"/>
                <a:gd name="T53" fmla="*/ 152 h 586"/>
                <a:gd name="T54" fmla="*/ 270 w 703"/>
                <a:gd name="T55" fmla="*/ 185 h 586"/>
                <a:gd name="T56" fmla="*/ 266 w 703"/>
                <a:gd name="T57" fmla="*/ 209 h 586"/>
                <a:gd name="T58" fmla="*/ 245 w 703"/>
                <a:gd name="T59" fmla="*/ 242 h 586"/>
                <a:gd name="T60" fmla="*/ 241 w 703"/>
                <a:gd name="T61" fmla="*/ 259 h 586"/>
                <a:gd name="T62" fmla="*/ 239 w 703"/>
                <a:gd name="T63" fmla="*/ 289 h 586"/>
                <a:gd name="T64" fmla="*/ 0 w 703"/>
                <a:gd name="T65" fmla="*/ 417 h 586"/>
                <a:gd name="T66" fmla="*/ 0 w 703"/>
                <a:gd name="T67" fmla="*/ 41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3" h="586">
                  <a:moveTo>
                    <a:pt x="0" y="417"/>
                  </a:moveTo>
                  <a:lnTo>
                    <a:pt x="116" y="369"/>
                  </a:lnTo>
                  <a:lnTo>
                    <a:pt x="217" y="323"/>
                  </a:lnTo>
                  <a:lnTo>
                    <a:pt x="277" y="318"/>
                  </a:lnTo>
                  <a:lnTo>
                    <a:pt x="196" y="361"/>
                  </a:lnTo>
                  <a:lnTo>
                    <a:pt x="133" y="455"/>
                  </a:lnTo>
                  <a:lnTo>
                    <a:pt x="200" y="422"/>
                  </a:lnTo>
                  <a:lnTo>
                    <a:pt x="289" y="360"/>
                  </a:lnTo>
                  <a:lnTo>
                    <a:pt x="302" y="356"/>
                  </a:lnTo>
                  <a:lnTo>
                    <a:pt x="260" y="432"/>
                  </a:lnTo>
                  <a:lnTo>
                    <a:pt x="258" y="519"/>
                  </a:lnTo>
                  <a:lnTo>
                    <a:pt x="304" y="436"/>
                  </a:lnTo>
                  <a:lnTo>
                    <a:pt x="304" y="500"/>
                  </a:lnTo>
                  <a:lnTo>
                    <a:pt x="348" y="426"/>
                  </a:lnTo>
                  <a:lnTo>
                    <a:pt x="338" y="586"/>
                  </a:lnTo>
                  <a:lnTo>
                    <a:pt x="388" y="472"/>
                  </a:lnTo>
                  <a:lnTo>
                    <a:pt x="390" y="519"/>
                  </a:lnTo>
                  <a:lnTo>
                    <a:pt x="426" y="479"/>
                  </a:lnTo>
                  <a:lnTo>
                    <a:pt x="443" y="531"/>
                  </a:lnTo>
                  <a:lnTo>
                    <a:pt x="466" y="485"/>
                  </a:lnTo>
                  <a:lnTo>
                    <a:pt x="488" y="533"/>
                  </a:lnTo>
                  <a:lnTo>
                    <a:pt x="488" y="485"/>
                  </a:lnTo>
                  <a:lnTo>
                    <a:pt x="540" y="534"/>
                  </a:lnTo>
                  <a:lnTo>
                    <a:pt x="528" y="470"/>
                  </a:lnTo>
                  <a:lnTo>
                    <a:pt x="623" y="498"/>
                  </a:lnTo>
                  <a:lnTo>
                    <a:pt x="656" y="521"/>
                  </a:lnTo>
                  <a:lnTo>
                    <a:pt x="591" y="449"/>
                  </a:lnTo>
                  <a:lnTo>
                    <a:pt x="511" y="409"/>
                  </a:lnTo>
                  <a:lnTo>
                    <a:pt x="639" y="413"/>
                  </a:lnTo>
                  <a:lnTo>
                    <a:pt x="604" y="386"/>
                  </a:lnTo>
                  <a:lnTo>
                    <a:pt x="703" y="356"/>
                  </a:lnTo>
                  <a:lnTo>
                    <a:pt x="641" y="337"/>
                  </a:lnTo>
                  <a:lnTo>
                    <a:pt x="648" y="299"/>
                  </a:lnTo>
                  <a:lnTo>
                    <a:pt x="614" y="303"/>
                  </a:lnTo>
                  <a:lnTo>
                    <a:pt x="658" y="211"/>
                  </a:lnTo>
                  <a:lnTo>
                    <a:pt x="667" y="36"/>
                  </a:lnTo>
                  <a:lnTo>
                    <a:pt x="623" y="183"/>
                  </a:lnTo>
                  <a:lnTo>
                    <a:pt x="625" y="59"/>
                  </a:lnTo>
                  <a:lnTo>
                    <a:pt x="593" y="0"/>
                  </a:lnTo>
                  <a:lnTo>
                    <a:pt x="597" y="78"/>
                  </a:lnTo>
                  <a:lnTo>
                    <a:pt x="572" y="147"/>
                  </a:lnTo>
                  <a:lnTo>
                    <a:pt x="544" y="200"/>
                  </a:lnTo>
                  <a:lnTo>
                    <a:pt x="530" y="78"/>
                  </a:lnTo>
                  <a:lnTo>
                    <a:pt x="498" y="150"/>
                  </a:lnTo>
                  <a:lnTo>
                    <a:pt x="426" y="93"/>
                  </a:lnTo>
                  <a:lnTo>
                    <a:pt x="350" y="59"/>
                  </a:lnTo>
                  <a:lnTo>
                    <a:pt x="207" y="40"/>
                  </a:lnTo>
                  <a:lnTo>
                    <a:pt x="285" y="71"/>
                  </a:lnTo>
                  <a:lnTo>
                    <a:pt x="125" y="71"/>
                  </a:lnTo>
                  <a:lnTo>
                    <a:pt x="272" y="93"/>
                  </a:lnTo>
                  <a:lnTo>
                    <a:pt x="352" y="133"/>
                  </a:lnTo>
                  <a:lnTo>
                    <a:pt x="281" y="133"/>
                  </a:lnTo>
                  <a:lnTo>
                    <a:pt x="363" y="175"/>
                  </a:lnTo>
                  <a:lnTo>
                    <a:pt x="260" y="152"/>
                  </a:lnTo>
                  <a:lnTo>
                    <a:pt x="142" y="158"/>
                  </a:lnTo>
                  <a:lnTo>
                    <a:pt x="270" y="185"/>
                  </a:lnTo>
                  <a:lnTo>
                    <a:pt x="129" y="196"/>
                  </a:lnTo>
                  <a:lnTo>
                    <a:pt x="266" y="209"/>
                  </a:lnTo>
                  <a:lnTo>
                    <a:pt x="353" y="244"/>
                  </a:lnTo>
                  <a:lnTo>
                    <a:pt x="245" y="242"/>
                  </a:lnTo>
                  <a:lnTo>
                    <a:pt x="308" y="299"/>
                  </a:lnTo>
                  <a:lnTo>
                    <a:pt x="241" y="259"/>
                  </a:lnTo>
                  <a:lnTo>
                    <a:pt x="106" y="266"/>
                  </a:lnTo>
                  <a:lnTo>
                    <a:pt x="239" y="289"/>
                  </a:lnTo>
                  <a:lnTo>
                    <a:pt x="91" y="314"/>
                  </a:lnTo>
                  <a:lnTo>
                    <a:pt x="0" y="417"/>
                  </a:lnTo>
                  <a:lnTo>
                    <a:pt x="0" y="417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2" name="Freeform 84"/>
            <p:cNvSpPr>
              <a:spLocks/>
            </p:cNvSpPr>
            <p:nvPr/>
          </p:nvSpPr>
          <p:spPr bwMode="auto">
            <a:xfrm>
              <a:off x="2869" y="1814"/>
              <a:ext cx="175" cy="220"/>
            </a:xfrm>
            <a:custGeom>
              <a:avLst/>
              <a:gdLst>
                <a:gd name="T0" fmla="*/ 141 w 352"/>
                <a:gd name="T1" fmla="*/ 386 h 439"/>
                <a:gd name="T2" fmla="*/ 82 w 352"/>
                <a:gd name="T3" fmla="*/ 422 h 439"/>
                <a:gd name="T4" fmla="*/ 0 w 352"/>
                <a:gd name="T5" fmla="*/ 439 h 439"/>
                <a:gd name="T6" fmla="*/ 76 w 352"/>
                <a:gd name="T7" fmla="*/ 361 h 439"/>
                <a:gd name="T8" fmla="*/ 8 w 352"/>
                <a:gd name="T9" fmla="*/ 354 h 439"/>
                <a:gd name="T10" fmla="*/ 95 w 352"/>
                <a:gd name="T11" fmla="*/ 317 h 439"/>
                <a:gd name="T12" fmla="*/ 31 w 352"/>
                <a:gd name="T13" fmla="*/ 298 h 439"/>
                <a:gd name="T14" fmla="*/ 86 w 352"/>
                <a:gd name="T15" fmla="*/ 260 h 439"/>
                <a:gd name="T16" fmla="*/ 71 w 352"/>
                <a:gd name="T17" fmla="*/ 228 h 439"/>
                <a:gd name="T18" fmla="*/ 74 w 352"/>
                <a:gd name="T19" fmla="*/ 173 h 439"/>
                <a:gd name="T20" fmla="*/ 38 w 352"/>
                <a:gd name="T21" fmla="*/ 162 h 439"/>
                <a:gd name="T22" fmla="*/ 122 w 352"/>
                <a:gd name="T23" fmla="*/ 120 h 439"/>
                <a:gd name="T24" fmla="*/ 90 w 352"/>
                <a:gd name="T25" fmla="*/ 89 h 439"/>
                <a:gd name="T26" fmla="*/ 135 w 352"/>
                <a:gd name="T27" fmla="*/ 68 h 439"/>
                <a:gd name="T28" fmla="*/ 166 w 352"/>
                <a:gd name="T29" fmla="*/ 44 h 439"/>
                <a:gd name="T30" fmla="*/ 110 w 352"/>
                <a:gd name="T31" fmla="*/ 13 h 439"/>
                <a:gd name="T32" fmla="*/ 186 w 352"/>
                <a:gd name="T33" fmla="*/ 0 h 439"/>
                <a:gd name="T34" fmla="*/ 299 w 352"/>
                <a:gd name="T35" fmla="*/ 19 h 439"/>
                <a:gd name="T36" fmla="*/ 352 w 352"/>
                <a:gd name="T37" fmla="*/ 34 h 439"/>
                <a:gd name="T38" fmla="*/ 215 w 352"/>
                <a:gd name="T39" fmla="*/ 57 h 439"/>
                <a:gd name="T40" fmla="*/ 263 w 352"/>
                <a:gd name="T41" fmla="*/ 76 h 439"/>
                <a:gd name="T42" fmla="*/ 177 w 352"/>
                <a:gd name="T43" fmla="*/ 101 h 439"/>
                <a:gd name="T44" fmla="*/ 323 w 352"/>
                <a:gd name="T45" fmla="*/ 112 h 439"/>
                <a:gd name="T46" fmla="*/ 223 w 352"/>
                <a:gd name="T47" fmla="*/ 144 h 439"/>
                <a:gd name="T48" fmla="*/ 162 w 352"/>
                <a:gd name="T49" fmla="*/ 184 h 439"/>
                <a:gd name="T50" fmla="*/ 232 w 352"/>
                <a:gd name="T51" fmla="*/ 188 h 439"/>
                <a:gd name="T52" fmla="*/ 166 w 352"/>
                <a:gd name="T53" fmla="*/ 230 h 439"/>
                <a:gd name="T54" fmla="*/ 261 w 352"/>
                <a:gd name="T55" fmla="*/ 238 h 439"/>
                <a:gd name="T56" fmla="*/ 177 w 352"/>
                <a:gd name="T57" fmla="*/ 257 h 439"/>
                <a:gd name="T58" fmla="*/ 120 w 352"/>
                <a:gd name="T59" fmla="*/ 342 h 439"/>
                <a:gd name="T60" fmla="*/ 223 w 352"/>
                <a:gd name="T61" fmla="*/ 327 h 439"/>
                <a:gd name="T62" fmla="*/ 141 w 352"/>
                <a:gd name="T63" fmla="*/ 386 h 439"/>
                <a:gd name="T64" fmla="*/ 141 w 352"/>
                <a:gd name="T65" fmla="*/ 386 h 439"/>
                <a:gd name="T66" fmla="*/ 141 w 352"/>
                <a:gd name="T67" fmla="*/ 38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439">
                  <a:moveTo>
                    <a:pt x="141" y="386"/>
                  </a:moveTo>
                  <a:lnTo>
                    <a:pt x="82" y="422"/>
                  </a:lnTo>
                  <a:lnTo>
                    <a:pt x="0" y="439"/>
                  </a:lnTo>
                  <a:lnTo>
                    <a:pt x="76" y="361"/>
                  </a:lnTo>
                  <a:lnTo>
                    <a:pt x="8" y="354"/>
                  </a:lnTo>
                  <a:lnTo>
                    <a:pt x="95" y="317"/>
                  </a:lnTo>
                  <a:lnTo>
                    <a:pt x="31" y="298"/>
                  </a:lnTo>
                  <a:lnTo>
                    <a:pt x="86" y="260"/>
                  </a:lnTo>
                  <a:lnTo>
                    <a:pt x="71" y="228"/>
                  </a:lnTo>
                  <a:lnTo>
                    <a:pt x="74" y="173"/>
                  </a:lnTo>
                  <a:lnTo>
                    <a:pt x="38" y="162"/>
                  </a:lnTo>
                  <a:lnTo>
                    <a:pt x="122" y="120"/>
                  </a:lnTo>
                  <a:lnTo>
                    <a:pt x="90" y="89"/>
                  </a:lnTo>
                  <a:lnTo>
                    <a:pt x="135" y="68"/>
                  </a:lnTo>
                  <a:lnTo>
                    <a:pt x="166" y="44"/>
                  </a:lnTo>
                  <a:lnTo>
                    <a:pt x="110" y="13"/>
                  </a:lnTo>
                  <a:lnTo>
                    <a:pt x="186" y="0"/>
                  </a:lnTo>
                  <a:lnTo>
                    <a:pt x="299" y="19"/>
                  </a:lnTo>
                  <a:lnTo>
                    <a:pt x="352" y="34"/>
                  </a:lnTo>
                  <a:lnTo>
                    <a:pt x="215" y="57"/>
                  </a:lnTo>
                  <a:lnTo>
                    <a:pt x="263" y="76"/>
                  </a:lnTo>
                  <a:lnTo>
                    <a:pt x="177" y="101"/>
                  </a:lnTo>
                  <a:lnTo>
                    <a:pt x="323" y="112"/>
                  </a:lnTo>
                  <a:lnTo>
                    <a:pt x="223" y="144"/>
                  </a:lnTo>
                  <a:lnTo>
                    <a:pt x="162" y="184"/>
                  </a:lnTo>
                  <a:lnTo>
                    <a:pt x="232" y="188"/>
                  </a:lnTo>
                  <a:lnTo>
                    <a:pt x="166" y="230"/>
                  </a:lnTo>
                  <a:lnTo>
                    <a:pt x="261" y="238"/>
                  </a:lnTo>
                  <a:lnTo>
                    <a:pt x="177" y="257"/>
                  </a:lnTo>
                  <a:lnTo>
                    <a:pt x="120" y="342"/>
                  </a:lnTo>
                  <a:lnTo>
                    <a:pt x="223" y="327"/>
                  </a:lnTo>
                  <a:lnTo>
                    <a:pt x="141" y="386"/>
                  </a:lnTo>
                  <a:lnTo>
                    <a:pt x="141" y="386"/>
                  </a:lnTo>
                  <a:lnTo>
                    <a:pt x="141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3" name="Freeform 85"/>
            <p:cNvSpPr>
              <a:spLocks/>
            </p:cNvSpPr>
            <p:nvPr/>
          </p:nvSpPr>
          <p:spPr bwMode="auto">
            <a:xfrm>
              <a:off x="2937" y="1975"/>
              <a:ext cx="126" cy="200"/>
            </a:xfrm>
            <a:custGeom>
              <a:avLst/>
              <a:gdLst>
                <a:gd name="T0" fmla="*/ 57 w 253"/>
                <a:gd name="T1" fmla="*/ 356 h 399"/>
                <a:gd name="T2" fmla="*/ 34 w 253"/>
                <a:gd name="T3" fmla="*/ 316 h 399"/>
                <a:gd name="T4" fmla="*/ 29 w 253"/>
                <a:gd name="T5" fmla="*/ 238 h 399"/>
                <a:gd name="T6" fmla="*/ 34 w 253"/>
                <a:gd name="T7" fmla="*/ 162 h 399"/>
                <a:gd name="T8" fmla="*/ 2 w 253"/>
                <a:gd name="T9" fmla="*/ 261 h 399"/>
                <a:gd name="T10" fmla="*/ 0 w 253"/>
                <a:gd name="T11" fmla="*/ 183 h 399"/>
                <a:gd name="T12" fmla="*/ 27 w 253"/>
                <a:gd name="T13" fmla="*/ 124 h 399"/>
                <a:gd name="T14" fmla="*/ 57 w 253"/>
                <a:gd name="T15" fmla="*/ 78 h 399"/>
                <a:gd name="T16" fmla="*/ 99 w 253"/>
                <a:gd name="T17" fmla="*/ 42 h 399"/>
                <a:gd name="T18" fmla="*/ 158 w 253"/>
                <a:gd name="T19" fmla="*/ 0 h 399"/>
                <a:gd name="T20" fmla="*/ 253 w 253"/>
                <a:gd name="T21" fmla="*/ 6 h 399"/>
                <a:gd name="T22" fmla="*/ 133 w 253"/>
                <a:gd name="T23" fmla="*/ 76 h 399"/>
                <a:gd name="T24" fmla="*/ 105 w 253"/>
                <a:gd name="T25" fmla="*/ 120 h 399"/>
                <a:gd name="T26" fmla="*/ 70 w 253"/>
                <a:gd name="T27" fmla="*/ 179 h 399"/>
                <a:gd name="T28" fmla="*/ 61 w 253"/>
                <a:gd name="T29" fmla="*/ 270 h 399"/>
                <a:gd name="T30" fmla="*/ 87 w 253"/>
                <a:gd name="T31" fmla="*/ 213 h 399"/>
                <a:gd name="T32" fmla="*/ 87 w 253"/>
                <a:gd name="T33" fmla="*/ 299 h 399"/>
                <a:gd name="T34" fmla="*/ 124 w 253"/>
                <a:gd name="T35" fmla="*/ 399 h 399"/>
                <a:gd name="T36" fmla="*/ 63 w 253"/>
                <a:gd name="T37" fmla="*/ 301 h 399"/>
                <a:gd name="T38" fmla="*/ 99 w 253"/>
                <a:gd name="T39" fmla="*/ 394 h 399"/>
                <a:gd name="T40" fmla="*/ 57 w 253"/>
                <a:gd name="T41" fmla="*/ 356 h 399"/>
                <a:gd name="T42" fmla="*/ 57 w 253"/>
                <a:gd name="T43" fmla="*/ 356 h 399"/>
                <a:gd name="T44" fmla="*/ 57 w 253"/>
                <a:gd name="T45" fmla="*/ 35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99">
                  <a:moveTo>
                    <a:pt x="57" y="356"/>
                  </a:moveTo>
                  <a:lnTo>
                    <a:pt x="34" y="316"/>
                  </a:lnTo>
                  <a:lnTo>
                    <a:pt x="29" y="238"/>
                  </a:lnTo>
                  <a:lnTo>
                    <a:pt x="34" y="162"/>
                  </a:lnTo>
                  <a:lnTo>
                    <a:pt x="2" y="261"/>
                  </a:lnTo>
                  <a:lnTo>
                    <a:pt x="0" y="183"/>
                  </a:lnTo>
                  <a:lnTo>
                    <a:pt x="27" y="124"/>
                  </a:lnTo>
                  <a:lnTo>
                    <a:pt x="57" y="78"/>
                  </a:lnTo>
                  <a:lnTo>
                    <a:pt x="99" y="42"/>
                  </a:lnTo>
                  <a:lnTo>
                    <a:pt x="158" y="0"/>
                  </a:lnTo>
                  <a:lnTo>
                    <a:pt x="253" y="6"/>
                  </a:lnTo>
                  <a:lnTo>
                    <a:pt x="133" y="76"/>
                  </a:lnTo>
                  <a:lnTo>
                    <a:pt x="105" y="120"/>
                  </a:lnTo>
                  <a:lnTo>
                    <a:pt x="70" y="179"/>
                  </a:lnTo>
                  <a:lnTo>
                    <a:pt x="61" y="270"/>
                  </a:lnTo>
                  <a:lnTo>
                    <a:pt x="87" y="213"/>
                  </a:lnTo>
                  <a:lnTo>
                    <a:pt x="87" y="299"/>
                  </a:lnTo>
                  <a:lnTo>
                    <a:pt x="124" y="399"/>
                  </a:lnTo>
                  <a:lnTo>
                    <a:pt x="63" y="301"/>
                  </a:lnTo>
                  <a:lnTo>
                    <a:pt x="99" y="394"/>
                  </a:lnTo>
                  <a:lnTo>
                    <a:pt x="57" y="356"/>
                  </a:lnTo>
                  <a:lnTo>
                    <a:pt x="57" y="356"/>
                  </a:lnTo>
                  <a:lnTo>
                    <a:pt x="5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4" name="Freeform 86"/>
            <p:cNvSpPr>
              <a:spLocks/>
            </p:cNvSpPr>
            <p:nvPr/>
          </p:nvSpPr>
          <p:spPr bwMode="auto">
            <a:xfrm>
              <a:off x="2972" y="2125"/>
              <a:ext cx="182" cy="92"/>
            </a:xfrm>
            <a:custGeom>
              <a:avLst/>
              <a:gdLst>
                <a:gd name="T0" fmla="*/ 92 w 363"/>
                <a:gd name="T1" fmla="*/ 112 h 182"/>
                <a:gd name="T2" fmla="*/ 57 w 363"/>
                <a:gd name="T3" fmla="*/ 43 h 182"/>
                <a:gd name="T4" fmla="*/ 113 w 363"/>
                <a:gd name="T5" fmla="*/ 106 h 182"/>
                <a:gd name="T6" fmla="*/ 107 w 363"/>
                <a:gd name="T7" fmla="*/ 13 h 182"/>
                <a:gd name="T8" fmla="*/ 135 w 363"/>
                <a:gd name="T9" fmla="*/ 89 h 182"/>
                <a:gd name="T10" fmla="*/ 135 w 363"/>
                <a:gd name="T11" fmla="*/ 20 h 182"/>
                <a:gd name="T12" fmla="*/ 177 w 363"/>
                <a:gd name="T13" fmla="*/ 89 h 182"/>
                <a:gd name="T14" fmla="*/ 213 w 363"/>
                <a:gd name="T15" fmla="*/ 133 h 182"/>
                <a:gd name="T16" fmla="*/ 194 w 363"/>
                <a:gd name="T17" fmla="*/ 0 h 182"/>
                <a:gd name="T18" fmla="*/ 213 w 363"/>
                <a:gd name="T19" fmla="*/ 62 h 182"/>
                <a:gd name="T20" fmla="*/ 255 w 363"/>
                <a:gd name="T21" fmla="*/ 121 h 182"/>
                <a:gd name="T22" fmla="*/ 253 w 363"/>
                <a:gd name="T23" fmla="*/ 62 h 182"/>
                <a:gd name="T24" fmla="*/ 284 w 363"/>
                <a:gd name="T25" fmla="*/ 106 h 182"/>
                <a:gd name="T26" fmla="*/ 272 w 363"/>
                <a:gd name="T27" fmla="*/ 55 h 182"/>
                <a:gd name="T28" fmla="*/ 320 w 363"/>
                <a:gd name="T29" fmla="*/ 115 h 182"/>
                <a:gd name="T30" fmla="*/ 327 w 363"/>
                <a:gd name="T31" fmla="*/ 64 h 182"/>
                <a:gd name="T32" fmla="*/ 339 w 363"/>
                <a:gd name="T33" fmla="*/ 98 h 182"/>
                <a:gd name="T34" fmla="*/ 343 w 363"/>
                <a:gd name="T35" fmla="*/ 13 h 182"/>
                <a:gd name="T36" fmla="*/ 363 w 363"/>
                <a:gd name="T37" fmla="*/ 89 h 182"/>
                <a:gd name="T38" fmla="*/ 363 w 363"/>
                <a:gd name="T39" fmla="*/ 182 h 182"/>
                <a:gd name="T40" fmla="*/ 343 w 363"/>
                <a:gd name="T41" fmla="*/ 144 h 182"/>
                <a:gd name="T42" fmla="*/ 343 w 363"/>
                <a:gd name="T43" fmla="*/ 163 h 182"/>
                <a:gd name="T44" fmla="*/ 289 w 363"/>
                <a:gd name="T45" fmla="*/ 140 h 182"/>
                <a:gd name="T46" fmla="*/ 289 w 363"/>
                <a:gd name="T47" fmla="*/ 169 h 182"/>
                <a:gd name="T48" fmla="*/ 263 w 363"/>
                <a:gd name="T49" fmla="*/ 152 h 182"/>
                <a:gd name="T50" fmla="*/ 227 w 363"/>
                <a:gd name="T51" fmla="*/ 127 h 182"/>
                <a:gd name="T52" fmla="*/ 236 w 363"/>
                <a:gd name="T53" fmla="*/ 161 h 182"/>
                <a:gd name="T54" fmla="*/ 189 w 363"/>
                <a:gd name="T55" fmla="*/ 129 h 182"/>
                <a:gd name="T56" fmla="*/ 164 w 363"/>
                <a:gd name="T57" fmla="*/ 119 h 182"/>
                <a:gd name="T58" fmla="*/ 181 w 363"/>
                <a:gd name="T59" fmla="*/ 163 h 182"/>
                <a:gd name="T60" fmla="*/ 118 w 363"/>
                <a:gd name="T61" fmla="*/ 142 h 182"/>
                <a:gd name="T62" fmla="*/ 67 w 363"/>
                <a:gd name="T63" fmla="*/ 114 h 182"/>
                <a:gd name="T64" fmla="*/ 0 w 363"/>
                <a:gd name="T65" fmla="*/ 11 h 182"/>
                <a:gd name="T66" fmla="*/ 92 w 363"/>
                <a:gd name="T67" fmla="*/ 112 h 182"/>
                <a:gd name="T68" fmla="*/ 92 w 363"/>
                <a:gd name="T69" fmla="*/ 112 h 182"/>
                <a:gd name="T70" fmla="*/ 92 w 363"/>
                <a:gd name="T71" fmla="*/ 11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3" h="182">
                  <a:moveTo>
                    <a:pt x="92" y="112"/>
                  </a:moveTo>
                  <a:lnTo>
                    <a:pt x="57" y="43"/>
                  </a:lnTo>
                  <a:lnTo>
                    <a:pt x="113" y="106"/>
                  </a:lnTo>
                  <a:lnTo>
                    <a:pt x="107" y="13"/>
                  </a:lnTo>
                  <a:lnTo>
                    <a:pt x="135" y="89"/>
                  </a:lnTo>
                  <a:lnTo>
                    <a:pt x="135" y="20"/>
                  </a:lnTo>
                  <a:lnTo>
                    <a:pt x="177" y="89"/>
                  </a:lnTo>
                  <a:lnTo>
                    <a:pt x="213" y="133"/>
                  </a:lnTo>
                  <a:lnTo>
                    <a:pt x="194" y="0"/>
                  </a:lnTo>
                  <a:lnTo>
                    <a:pt x="213" y="62"/>
                  </a:lnTo>
                  <a:lnTo>
                    <a:pt x="255" y="121"/>
                  </a:lnTo>
                  <a:lnTo>
                    <a:pt x="253" y="62"/>
                  </a:lnTo>
                  <a:lnTo>
                    <a:pt x="284" y="106"/>
                  </a:lnTo>
                  <a:lnTo>
                    <a:pt x="272" y="55"/>
                  </a:lnTo>
                  <a:lnTo>
                    <a:pt x="320" y="115"/>
                  </a:lnTo>
                  <a:lnTo>
                    <a:pt x="327" y="64"/>
                  </a:lnTo>
                  <a:lnTo>
                    <a:pt x="339" y="98"/>
                  </a:lnTo>
                  <a:lnTo>
                    <a:pt x="343" y="13"/>
                  </a:lnTo>
                  <a:lnTo>
                    <a:pt x="363" y="89"/>
                  </a:lnTo>
                  <a:lnTo>
                    <a:pt x="363" y="182"/>
                  </a:lnTo>
                  <a:lnTo>
                    <a:pt x="343" y="144"/>
                  </a:lnTo>
                  <a:lnTo>
                    <a:pt x="343" y="163"/>
                  </a:lnTo>
                  <a:lnTo>
                    <a:pt x="289" y="140"/>
                  </a:lnTo>
                  <a:lnTo>
                    <a:pt x="289" y="169"/>
                  </a:lnTo>
                  <a:lnTo>
                    <a:pt x="263" y="152"/>
                  </a:lnTo>
                  <a:lnTo>
                    <a:pt x="227" y="127"/>
                  </a:lnTo>
                  <a:lnTo>
                    <a:pt x="236" y="161"/>
                  </a:lnTo>
                  <a:lnTo>
                    <a:pt x="189" y="129"/>
                  </a:lnTo>
                  <a:lnTo>
                    <a:pt x="164" y="119"/>
                  </a:lnTo>
                  <a:lnTo>
                    <a:pt x="181" y="163"/>
                  </a:lnTo>
                  <a:lnTo>
                    <a:pt x="118" y="142"/>
                  </a:lnTo>
                  <a:lnTo>
                    <a:pt x="67" y="114"/>
                  </a:lnTo>
                  <a:lnTo>
                    <a:pt x="0" y="11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5" name="Freeform 87"/>
            <p:cNvSpPr>
              <a:spLocks/>
            </p:cNvSpPr>
            <p:nvPr/>
          </p:nvSpPr>
          <p:spPr bwMode="auto">
            <a:xfrm>
              <a:off x="3185" y="1849"/>
              <a:ext cx="231" cy="439"/>
            </a:xfrm>
            <a:custGeom>
              <a:avLst/>
              <a:gdLst>
                <a:gd name="T0" fmla="*/ 120 w 462"/>
                <a:gd name="T1" fmla="*/ 603 h 879"/>
                <a:gd name="T2" fmla="*/ 280 w 462"/>
                <a:gd name="T3" fmla="*/ 538 h 879"/>
                <a:gd name="T4" fmla="*/ 251 w 462"/>
                <a:gd name="T5" fmla="*/ 516 h 879"/>
                <a:gd name="T6" fmla="*/ 320 w 462"/>
                <a:gd name="T7" fmla="*/ 453 h 879"/>
                <a:gd name="T8" fmla="*/ 344 w 462"/>
                <a:gd name="T9" fmla="*/ 403 h 879"/>
                <a:gd name="T10" fmla="*/ 390 w 462"/>
                <a:gd name="T11" fmla="*/ 280 h 879"/>
                <a:gd name="T12" fmla="*/ 329 w 462"/>
                <a:gd name="T13" fmla="*/ 230 h 879"/>
                <a:gd name="T14" fmla="*/ 291 w 462"/>
                <a:gd name="T15" fmla="*/ 223 h 879"/>
                <a:gd name="T16" fmla="*/ 247 w 462"/>
                <a:gd name="T17" fmla="*/ 192 h 879"/>
                <a:gd name="T18" fmla="*/ 215 w 462"/>
                <a:gd name="T19" fmla="*/ 160 h 879"/>
                <a:gd name="T20" fmla="*/ 257 w 462"/>
                <a:gd name="T21" fmla="*/ 143 h 879"/>
                <a:gd name="T22" fmla="*/ 204 w 462"/>
                <a:gd name="T23" fmla="*/ 0 h 879"/>
                <a:gd name="T24" fmla="*/ 325 w 462"/>
                <a:gd name="T25" fmla="*/ 105 h 879"/>
                <a:gd name="T26" fmla="*/ 397 w 462"/>
                <a:gd name="T27" fmla="*/ 206 h 879"/>
                <a:gd name="T28" fmla="*/ 462 w 462"/>
                <a:gd name="T29" fmla="*/ 384 h 879"/>
                <a:gd name="T30" fmla="*/ 388 w 462"/>
                <a:gd name="T31" fmla="*/ 554 h 879"/>
                <a:gd name="T32" fmla="*/ 312 w 462"/>
                <a:gd name="T33" fmla="*/ 706 h 879"/>
                <a:gd name="T34" fmla="*/ 263 w 462"/>
                <a:gd name="T35" fmla="*/ 825 h 879"/>
                <a:gd name="T36" fmla="*/ 251 w 462"/>
                <a:gd name="T37" fmla="*/ 791 h 879"/>
                <a:gd name="T38" fmla="*/ 186 w 462"/>
                <a:gd name="T39" fmla="*/ 803 h 879"/>
                <a:gd name="T40" fmla="*/ 160 w 462"/>
                <a:gd name="T41" fmla="*/ 839 h 879"/>
                <a:gd name="T42" fmla="*/ 120 w 462"/>
                <a:gd name="T43" fmla="*/ 873 h 879"/>
                <a:gd name="T44" fmla="*/ 88 w 462"/>
                <a:gd name="T45" fmla="*/ 751 h 879"/>
                <a:gd name="T46" fmla="*/ 139 w 462"/>
                <a:gd name="T47" fmla="*/ 717 h 879"/>
                <a:gd name="T48" fmla="*/ 169 w 462"/>
                <a:gd name="T49" fmla="*/ 677 h 879"/>
                <a:gd name="T50" fmla="*/ 204 w 462"/>
                <a:gd name="T51" fmla="*/ 662 h 879"/>
                <a:gd name="T52" fmla="*/ 185 w 462"/>
                <a:gd name="T53" fmla="*/ 649 h 879"/>
                <a:gd name="T54" fmla="*/ 141 w 462"/>
                <a:gd name="T55" fmla="*/ 692 h 879"/>
                <a:gd name="T56" fmla="*/ 107 w 462"/>
                <a:gd name="T57" fmla="*/ 725 h 879"/>
                <a:gd name="T58" fmla="*/ 34 w 462"/>
                <a:gd name="T59" fmla="*/ 628 h 879"/>
                <a:gd name="T60" fmla="*/ 42 w 462"/>
                <a:gd name="T61" fmla="*/ 588 h 879"/>
                <a:gd name="T62" fmla="*/ 42 w 462"/>
                <a:gd name="T63" fmla="*/ 588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2" h="879">
                  <a:moveTo>
                    <a:pt x="42" y="588"/>
                  </a:moveTo>
                  <a:lnTo>
                    <a:pt x="120" y="603"/>
                  </a:lnTo>
                  <a:lnTo>
                    <a:pt x="200" y="588"/>
                  </a:lnTo>
                  <a:lnTo>
                    <a:pt x="280" y="538"/>
                  </a:lnTo>
                  <a:lnTo>
                    <a:pt x="167" y="557"/>
                  </a:lnTo>
                  <a:lnTo>
                    <a:pt x="251" y="516"/>
                  </a:lnTo>
                  <a:lnTo>
                    <a:pt x="211" y="504"/>
                  </a:lnTo>
                  <a:lnTo>
                    <a:pt x="320" y="453"/>
                  </a:lnTo>
                  <a:lnTo>
                    <a:pt x="274" y="432"/>
                  </a:lnTo>
                  <a:lnTo>
                    <a:pt x="344" y="403"/>
                  </a:lnTo>
                  <a:lnTo>
                    <a:pt x="388" y="329"/>
                  </a:lnTo>
                  <a:lnTo>
                    <a:pt x="390" y="280"/>
                  </a:lnTo>
                  <a:lnTo>
                    <a:pt x="329" y="305"/>
                  </a:lnTo>
                  <a:lnTo>
                    <a:pt x="329" y="230"/>
                  </a:lnTo>
                  <a:lnTo>
                    <a:pt x="257" y="310"/>
                  </a:lnTo>
                  <a:lnTo>
                    <a:pt x="291" y="223"/>
                  </a:lnTo>
                  <a:lnTo>
                    <a:pt x="226" y="263"/>
                  </a:lnTo>
                  <a:lnTo>
                    <a:pt x="247" y="192"/>
                  </a:lnTo>
                  <a:lnTo>
                    <a:pt x="202" y="223"/>
                  </a:lnTo>
                  <a:lnTo>
                    <a:pt x="215" y="160"/>
                  </a:lnTo>
                  <a:lnTo>
                    <a:pt x="205" y="67"/>
                  </a:lnTo>
                  <a:lnTo>
                    <a:pt x="257" y="143"/>
                  </a:lnTo>
                  <a:lnTo>
                    <a:pt x="240" y="67"/>
                  </a:lnTo>
                  <a:lnTo>
                    <a:pt x="204" y="0"/>
                  </a:lnTo>
                  <a:lnTo>
                    <a:pt x="272" y="29"/>
                  </a:lnTo>
                  <a:lnTo>
                    <a:pt x="325" y="105"/>
                  </a:lnTo>
                  <a:lnTo>
                    <a:pt x="384" y="139"/>
                  </a:lnTo>
                  <a:lnTo>
                    <a:pt x="397" y="206"/>
                  </a:lnTo>
                  <a:lnTo>
                    <a:pt x="445" y="278"/>
                  </a:lnTo>
                  <a:lnTo>
                    <a:pt x="462" y="384"/>
                  </a:lnTo>
                  <a:lnTo>
                    <a:pt x="458" y="476"/>
                  </a:lnTo>
                  <a:lnTo>
                    <a:pt x="388" y="554"/>
                  </a:lnTo>
                  <a:lnTo>
                    <a:pt x="367" y="650"/>
                  </a:lnTo>
                  <a:lnTo>
                    <a:pt x="312" y="706"/>
                  </a:lnTo>
                  <a:lnTo>
                    <a:pt x="283" y="772"/>
                  </a:lnTo>
                  <a:lnTo>
                    <a:pt x="263" y="825"/>
                  </a:lnTo>
                  <a:lnTo>
                    <a:pt x="217" y="879"/>
                  </a:lnTo>
                  <a:lnTo>
                    <a:pt x="251" y="791"/>
                  </a:lnTo>
                  <a:lnTo>
                    <a:pt x="228" y="827"/>
                  </a:lnTo>
                  <a:lnTo>
                    <a:pt x="186" y="803"/>
                  </a:lnTo>
                  <a:lnTo>
                    <a:pt x="221" y="846"/>
                  </a:lnTo>
                  <a:lnTo>
                    <a:pt x="160" y="839"/>
                  </a:lnTo>
                  <a:lnTo>
                    <a:pt x="204" y="867"/>
                  </a:lnTo>
                  <a:lnTo>
                    <a:pt x="120" y="873"/>
                  </a:lnTo>
                  <a:lnTo>
                    <a:pt x="118" y="799"/>
                  </a:lnTo>
                  <a:lnTo>
                    <a:pt x="88" y="751"/>
                  </a:lnTo>
                  <a:lnTo>
                    <a:pt x="152" y="787"/>
                  </a:lnTo>
                  <a:lnTo>
                    <a:pt x="139" y="717"/>
                  </a:lnTo>
                  <a:lnTo>
                    <a:pt x="164" y="727"/>
                  </a:lnTo>
                  <a:lnTo>
                    <a:pt x="169" y="677"/>
                  </a:lnTo>
                  <a:lnTo>
                    <a:pt x="196" y="711"/>
                  </a:lnTo>
                  <a:lnTo>
                    <a:pt x="204" y="662"/>
                  </a:lnTo>
                  <a:lnTo>
                    <a:pt x="261" y="607"/>
                  </a:lnTo>
                  <a:lnTo>
                    <a:pt x="185" y="649"/>
                  </a:lnTo>
                  <a:lnTo>
                    <a:pt x="124" y="650"/>
                  </a:lnTo>
                  <a:lnTo>
                    <a:pt x="141" y="692"/>
                  </a:lnTo>
                  <a:lnTo>
                    <a:pt x="97" y="675"/>
                  </a:lnTo>
                  <a:lnTo>
                    <a:pt x="107" y="725"/>
                  </a:lnTo>
                  <a:lnTo>
                    <a:pt x="74" y="666"/>
                  </a:lnTo>
                  <a:lnTo>
                    <a:pt x="34" y="628"/>
                  </a:lnTo>
                  <a:lnTo>
                    <a:pt x="0" y="586"/>
                  </a:lnTo>
                  <a:lnTo>
                    <a:pt x="42" y="588"/>
                  </a:lnTo>
                  <a:lnTo>
                    <a:pt x="42" y="588"/>
                  </a:lnTo>
                  <a:lnTo>
                    <a:pt x="42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6" name="Freeform 88"/>
            <p:cNvSpPr>
              <a:spLocks/>
            </p:cNvSpPr>
            <p:nvPr/>
          </p:nvSpPr>
          <p:spPr bwMode="auto">
            <a:xfrm>
              <a:off x="3155" y="2082"/>
              <a:ext cx="92" cy="243"/>
            </a:xfrm>
            <a:custGeom>
              <a:avLst/>
              <a:gdLst>
                <a:gd name="T0" fmla="*/ 88 w 185"/>
                <a:gd name="T1" fmla="*/ 411 h 487"/>
                <a:gd name="T2" fmla="*/ 59 w 185"/>
                <a:gd name="T3" fmla="*/ 472 h 487"/>
                <a:gd name="T4" fmla="*/ 116 w 185"/>
                <a:gd name="T5" fmla="*/ 426 h 487"/>
                <a:gd name="T6" fmla="*/ 80 w 185"/>
                <a:gd name="T7" fmla="*/ 487 h 487"/>
                <a:gd name="T8" fmla="*/ 133 w 185"/>
                <a:gd name="T9" fmla="*/ 454 h 487"/>
                <a:gd name="T10" fmla="*/ 124 w 185"/>
                <a:gd name="T11" fmla="*/ 481 h 487"/>
                <a:gd name="T12" fmla="*/ 173 w 185"/>
                <a:gd name="T13" fmla="*/ 449 h 487"/>
                <a:gd name="T14" fmla="*/ 179 w 185"/>
                <a:gd name="T15" fmla="*/ 390 h 487"/>
                <a:gd name="T16" fmla="*/ 185 w 185"/>
                <a:gd name="T17" fmla="*/ 338 h 487"/>
                <a:gd name="T18" fmla="*/ 149 w 185"/>
                <a:gd name="T19" fmla="*/ 312 h 487"/>
                <a:gd name="T20" fmla="*/ 124 w 185"/>
                <a:gd name="T21" fmla="*/ 240 h 487"/>
                <a:gd name="T22" fmla="*/ 154 w 185"/>
                <a:gd name="T23" fmla="*/ 272 h 487"/>
                <a:gd name="T24" fmla="*/ 135 w 185"/>
                <a:gd name="T25" fmla="*/ 164 h 487"/>
                <a:gd name="T26" fmla="*/ 116 w 185"/>
                <a:gd name="T27" fmla="*/ 137 h 487"/>
                <a:gd name="T28" fmla="*/ 179 w 185"/>
                <a:gd name="T29" fmla="*/ 74 h 487"/>
                <a:gd name="T30" fmla="*/ 103 w 185"/>
                <a:gd name="T31" fmla="*/ 86 h 487"/>
                <a:gd name="T32" fmla="*/ 177 w 185"/>
                <a:gd name="T33" fmla="*/ 32 h 487"/>
                <a:gd name="T34" fmla="*/ 94 w 185"/>
                <a:gd name="T35" fmla="*/ 50 h 487"/>
                <a:gd name="T36" fmla="*/ 59 w 185"/>
                <a:gd name="T37" fmla="*/ 19 h 487"/>
                <a:gd name="T38" fmla="*/ 59 w 185"/>
                <a:gd name="T39" fmla="*/ 63 h 487"/>
                <a:gd name="T40" fmla="*/ 29 w 185"/>
                <a:gd name="T41" fmla="*/ 0 h 487"/>
                <a:gd name="T42" fmla="*/ 31 w 185"/>
                <a:gd name="T43" fmla="*/ 124 h 487"/>
                <a:gd name="T44" fmla="*/ 0 w 185"/>
                <a:gd name="T45" fmla="*/ 78 h 487"/>
                <a:gd name="T46" fmla="*/ 38 w 185"/>
                <a:gd name="T47" fmla="*/ 167 h 487"/>
                <a:gd name="T48" fmla="*/ 55 w 185"/>
                <a:gd name="T49" fmla="*/ 224 h 487"/>
                <a:gd name="T50" fmla="*/ 4 w 185"/>
                <a:gd name="T51" fmla="*/ 164 h 487"/>
                <a:gd name="T52" fmla="*/ 59 w 185"/>
                <a:gd name="T53" fmla="*/ 251 h 487"/>
                <a:gd name="T54" fmla="*/ 92 w 185"/>
                <a:gd name="T55" fmla="*/ 289 h 487"/>
                <a:gd name="T56" fmla="*/ 94 w 185"/>
                <a:gd name="T57" fmla="*/ 335 h 487"/>
                <a:gd name="T58" fmla="*/ 90 w 185"/>
                <a:gd name="T59" fmla="*/ 371 h 487"/>
                <a:gd name="T60" fmla="*/ 54 w 185"/>
                <a:gd name="T61" fmla="*/ 433 h 487"/>
                <a:gd name="T62" fmla="*/ 88 w 185"/>
                <a:gd name="T63" fmla="*/ 411 h 487"/>
                <a:gd name="T64" fmla="*/ 88 w 185"/>
                <a:gd name="T65" fmla="*/ 411 h 487"/>
                <a:gd name="T66" fmla="*/ 88 w 185"/>
                <a:gd name="T67" fmla="*/ 4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487">
                  <a:moveTo>
                    <a:pt x="88" y="411"/>
                  </a:moveTo>
                  <a:lnTo>
                    <a:pt x="59" y="472"/>
                  </a:lnTo>
                  <a:lnTo>
                    <a:pt x="116" y="426"/>
                  </a:lnTo>
                  <a:lnTo>
                    <a:pt x="80" y="487"/>
                  </a:lnTo>
                  <a:lnTo>
                    <a:pt x="133" y="454"/>
                  </a:lnTo>
                  <a:lnTo>
                    <a:pt x="124" y="481"/>
                  </a:lnTo>
                  <a:lnTo>
                    <a:pt x="173" y="449"/>
                  </a:lnTo>
                  <a:lnTo>
                    <a:pt x="179" y="390"/>
                  </a:lnTo>
                  <a:lnTo>
                    <a:pt x="185" y="338"/>
                  </a:lnTo>
                  <a:lnTo>
                    <a:pt x="149" y="312"/>
                  </a:lnTo>
                  <a:lnTo>
                    <a:pt x="124" y="240"/>
                  </a:lnTo>
                  <a:lnTo>
                    <a:pt x="154" y="272"/>
                  </a:lnTo>
                  <a:lnTo>
                    <a:pt x="135" y="164"/>
                  </a:lnTo>
                  <a:lnTo>
                    <a:pt x="116" y="137"/>
                  </a:lnTo>
                  <a:lnTo>
                    <a:pt x="179" y="74"/>
                  </a:lnTo>
                  <a:lnTo>
                    <a:pt x="103" y="86"/>
                  </a:lnTo>
                  <a:lnTo>
                    <a:pt x="177" y="32"/>
                  </a:lnTo>
                  <a:lnTo>
                    <a:pt x="94" y="50"/>
                  </a:lnTo>
                  <a:lnTo>
                    <a:pt x="59" y="19"/>
                  </a:lnTo>
                  <a:lnTo>
                    <a:pt x="59" y="63"/>
                  </a:lnTo>
                  <a:lnTo>
                    <a:pt x="29" y="0"/>
                  </a:lnTo>
                  <a:lnTo>
                    <a:pt x="31" y="124"/>
                  </a:lnTo>
                  <a:lnTo>
                    <a:pt x="0" y="78"/>
                  </a:lnTo>
                  <a:lnTo>
                    <a:pt x="38" y="167"/>
                  </a:lnTo>
                  <a:lnTo>
                    <a:pt x="55" y="224"/>
                  </a:lnTo>
                  <a:lnTo>
                    <a:pt x="4" y="164"/>
                  </a:lnTo>
                  <a:lnTo>
                    <a:pt x="59" y="251"/>
                  </a:lnTo>
                  <a:lnTo>
                    <a:pt x="92" y="289"/>
                  </a:lnTo>
                  <a:lnTo>
                    <a:pt x="94" y="335"/>
                  </a:lnTo>
                  <a:lnTo>
                    <a:pt x="90" y="371"/>
                  </a:lnTo>
                  <a:lnTo>
                    <a:pt x="54" y="433"/>
                  </a:lnTo>
                  <a:lnTo>
                    <a:pt x="88" y="411"/>
                  </a:lnTo>
                  <a:lnTo>
                    <a:pt x="88" y="411"/>
                  </a:lnTo>
                  <a:lnTo>
                    <a:pt x="88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7" name="Freeform 89"/>
            <p:cNvSpPr>
              <a:spLocks/>
            </p:cNvSpPr>
            <p:nvPr/>
          </p:nvSpPr>
          <p:spPr bwMode="auto">
            <a:xfrm>
              <a:off x="3192" y="2272"/>
              <a:ext cx="108" cy="161"/>
            </a:xfrm>
            <a:custGeom>
              <a:avLst/>
              <a:gdLst>
                <a:gd name="T0" fmla="*/ 14 w 217"/>
                <a:gd name="T1" fmla="*/ 185 h 323"/>
                <a:gd name="T2" fmla="*/ 75 w 217"/>
                <a:gd name="T3" fmla="*/ 179 h 323"/>
                <a:gd name="T4" fmla="*/ 101 w 217"/>
                <a:gd name="T5" fmla="*/ 133 h 323"/>
                <a:gd name="T6" fmla="*/ 151 w 217"/>
                <a:gd name="T7" fmla="*/ 101 h 323"/>
                <a:gd name="T8" fmla="*/ 181 w 217"/>
                <a:gd name="T9" fmla="*/ 21 h 323"/>
                <a:gd name="T10" fmla="*/ 217 w 217"/>
                <a:gd name="T11" fmla="*/ 0 h 323"/>
                <a:gd name="T12" fmla="*/ 181 w 217"/>
                <a:gd name="T13" fmla="*/ 84 h 323"/>
                <a:gd name="T14" fmla="*/ 115 w 217"/>
                <a:gd name="T15" fmla="*/ 147 h 323"/>
                <a:gd name="T16" fmla="*/ 90 w 217"/>
                <a:gd name="T17" fmla="*/ 190 h 323"/>
                <a:gd name="T18" fmla="*/ 96 w 217"/>
                <a:gd name="T19" fmla="*/ 221 h 323"/>
                <a:gd name="T20" fmla="*/ 97 w 217"/>
                <a:gd name="T21" fmla="*/ 228 h 323"/>
                <a:gd name="T22" fmla="*/ 99 w 217"/>
                <a:gd name="T23" fmla="*/ 282 h 323"/>
                <a:gd name="T24" fmla="*/ 88 w 217"/>
                <a:gd name="T25" fmla="*/ 316 h 323"/>
                <a:gd name="T26" fmla="*/ 71 w 217"/>
                <a:gd name="T27" fmla="*/ 323 h 323"/>
                <a:gd name="T28" fmla="*/ 50 w 217"/>
                <a:gd name="T29" fmla="*/ 318 h 323"/>
                <a:gd name="T30" fmla="*/ 78 w 217"/>
                <a:gd name="T31" fmla="*/ 306 h 323"/>
                <a:gd name="T32" fmla="*/ 90 w 217"/>
                <a:gd name="T33" fmla="*/ 270 h 323"/>
                <a:gd name="T34" fmla="*/ 82 w 217"/>
                <a:gd name="T35" fmla="*/ 213 h 323"/>
                <a:gd name="T36" fmla="*/ 77 w 217"/>
                <a:gd name="T37" fmla="*/ 194 h 323"/>
                <a:gd name="T38" fmla="*/ 40 w 217"/>
                <a:gd name="T39" fmla="*/ 198 h 323"/>
                <a:gd name="T40" fmla="*/ 44 w 217"/>
                <a:gd name="T41" fmla="*/ 261 h 323"/>
                <a:gd name="T42" fmla="*/ 27 w 217"/>
                <a:gd name="T43" fmla="*/ 312 h 323"/>
                <a:gd name="T44" fmla="*/ 25 w 217"/>
                <a:gd name="T45" fmla="*/ 230 h 323"/>
                <a:gd name="T46" fmla="*/ 0 w 217"/>
                <a:gd name="T47" fmla="*/ 198 h 323"/>
                <a:gd name="T48" fmla="*/ 0 w 217"/>
                <a:gd name="T49" fmla="*/ 154 h 323"/>
                <a:gd name="T50" fmla="*/ 14 w 217"/>
                <a:gd name="T51" fmla="*/ 185 h 323"/>
                <a:gd name="T52" fmla="*/ 14 w 217"/>
                <a:gd name="T53" fmla="*/ 185 h 323"/>
                <a:gd name="T54" fmla="*/ 14 w 217"/>
                <a:gd name="T55" fmla="*/ 18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7" h="323">
                  <a:moveTo>
                    <a:pt x="14" y="185"/>
                  </a:moveTo>
                  <a:lnTo>
                    <a:pt x="75" y="179"/>
                  </a:lnTo>
                  <a:lnTo>
                    <a:pt x="101" y="133"/>
                  </a:lnTo>
                  <a:lnTo>
                    <a:pt x="151" y="101"/>
                  </a:lnTo>
                  <a:lnTo>
                    <a:pt x="181" y="21"/>
                  </a:lnTo>
                  <a:lnTo>
                    <a:pt x="217" y="0"/>
                  </a:lnTo>
                  <a:lnTo>
                    <a:pt x="181" y="84"/>
                  </a:lnTo>
                  <a:lnTo>
                    <a:pt x="115" y="147"/>
                  </a:lnTo>
                  <a:lnTo>
                    <a:pt x="90" y="190"/>
                  </a:lnTo>
                  <a:lnTo>
                    <a:pt x="96" y="221"/>
                  </a:lnTo>
                  <a:lnTo>
                    <a:pt x="97" y="228"/>
                  </a:lnTo>
                  <a:lnTo>
                    <a:pt x="99" y="282"/>
                  </a:lnTo>
                  <a:lnTo>
                    <a:pt x="88" y="316"/>
                  </a:lnTo>
                  <a:lnTo>
                    <a:pt x="71" y="323"/>
                  </a:lnTo>
                  <a:lnTo>
                    <a:pt x="50" y="318"/>
                  </a:lnTo>
                  <a:lnTo>
                    <a:pt x="78" y="306"/>
                  </a:lnTo>
                  <a:lnTo>
                    <a:pt x="90" y="270"/>
                  </a:lnTo>
                  <a:lnTo>
                    <a:pt x="82" y="213"/>
                  </a:lnTo>
                  <a:lnTo>
                    <a:pt x="77" y="194"/>
                  </a:lnTo>
                  <a:lnTo>
                    <a:pt x="40" y="198"/>
                  </a:lnTo>
                  <a:lnTo>
                    <a:pt x="44" y="261"/>
                  </a:lnTo>
                  <a:lnTo>
                    <a:pt x="27" y="312"/>
                  </a:lnTo>
                  <a:lnTo>
                    <a:pt x="25" y="230"/>
                  </a:lnTo>
                  <a:lnTo>
                    <a:pt x="0" y="198"/>
                  </a:lnTo>
                  <a:lnTo>
                    <a:pt x="0" y="154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8" name="Freeform 90"/>
            <p:cNvSpPr>
              <a:spLocks/>
            </p:cNvSpPr>
            <p:nvPr/>
          </p:nvSpPr>
          <p:spPr bwMode="auto">
            <a:xfrm>
              <a:off x="3183" y="2400"/>
              <a:ext cx="52" cy="32"/>
            </a:xfrm>
            <a:custGeom>
              <a:avLst/>
              <a:gdLst>
                <a:gd name="T0" fmla="*/ 8 w 103"/>
                <a:gd name="T1" fmla="*/ 23 h 65"/>
                <a:gd name="T2" fmla="*/ 19 w 103"/>
                <a:gd name="T3" fmla="*/ 46 h 65"/>
                <a:gd name="T4" fmla="*/ 40 w 103"/>
                <a:gd name="T5" fmla="*/ 65 h 65"/>
                <a:gd name="T6" fmla="*/ 86 w 103"/>
                <a:gd name="T7" fmla="*/ 65 h 65"/>
                <a:gd name="T8" fmla="*/ 103 w 103"/>
                <a:gd name="T9" fmla="*/ 59 h 65"/>
                <a:gd name="T10" fmla="*/ 56 w 103"/>
                <a:gd name="T11" fmla="*/ 49 h 65"/>
                <a:gd name="T12" fmla="*/ 59 w 103"/>
                <a:gd name="T13" fmla="*/ 7 h 65"/>
                <a:gd name="T14" fmla="*/ 42 w 103"/>
                <a:gd name="T15" fmla="*/ 38 h 65"/>
                <a:gd name="T16" fmla="*/ 0 w 103"/>
                <a:gd name="T17" fmla="*/ 0 h 65"/>
                <a:gd name="T18" fmla="*/ 8 w 103"/>
                <a:gd name="T19" fmla="*/ 23 h 65"/>
                <a:gd name="T20" fmla="*/ 8 w 103"/>
                <a:gd name="T21" fmla="*/ 23 h 65"/>
                <a:gd name="T22" fmla="*/ 8 w 103"/>
                <a:gd name="T23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65">
                  <a:moveTo>
                    <a:pt x="8" y="23"/>
                  </a:moveTo>
                  <a:lnTo>
                    <a:pt x="19" y="46"/>
                  </a:lnTo>
                  <a:lnTo>
                    <a:pt x="40" y="65"/>
                  </a:lnTo>
                  <a:lnTo>
                    <a:pt x="86" y="65"/>
                  </a:lnTo>
                  <a:lnTo>
                    <a:pt x="103" y="59"/>
                  </a:lnTo>
                  <a:lnTo>
                    <a:pt x="56" y="49"/>
                  </a:lnTo>
                  <a:lnTo>
                    <a:pt x="59" y="7"/>
                  </a:lnTo>
                  <a:lnTo>
                    <a:pt x="42" y="38"/>
                  </a:lnTo>
                  <a:lnTo>
                    <a:pt x="0" y="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9" name="Freeform 91"/>
            <p:cNvSpPr>
              <a:spLocks/>
            </p:cNvSpPr>
            <p:nvPr/>
          </p:nvSpPr>
          <p:spPr bwMode="auto">
            <a:xfrm>
              <a:off x="2755" y="3561"/>
              <a:ext cx="901" cy="333"/>
            </a:xfrm>
            <a:custGeom>
              <a:avLst/>
              <a:gdLst>
                <a:gd name="T0" fmla="*/ 1325 w 1802"/>
                <a:gd name="T1" fmla="*/ 0 h 665"/>
                <a:gd name="T2" fmla="*/ 1350 w 1802"/>
                <a:gd name="T3" fmla="*/ 119 h 665"/>
                <a:gd name="T4" fmla="*/ 1445 w 1802"/>
                <a:gd name="T5" fmla="*/ 315 h 665"/>
                <a:gd name="T6" fmla="*/ 1496 w 1802"/>
                <a:gd name="T7" fmla="*/ 460 h 665"/>
                <a:gd name="T8" fmla="*/ 1802 w 1802"/>
                <a:gd name="T9" fmla="*/ 665 h 665"/>
                <a:gd name="T10" fmla="*/ 1435 w 1802"/>
                <a:gd name="T11" fmla="*/ 511 h 665"/>
                <a:gd name="T12" fmla="*/ 0 w 1802"/>
                <a:gd name="T13" fmla="*/ 19 h 665"/>
                <a:gd name="T14" fmla="*/ 1445 w 1802"/>
                <a:gd name="T15" fmla="*/ 481 h 665"/>
                <a:gd name="T16" fmla="*/ 1331 w 1802"/>
                <a:gd name="T17" fmla="*/ 325 h 665"/>
                <a:gd name="T18" fmla="*/ 1331 w 1802"/>
                <a:gd name="T19" fmla="*/ 175 h 665"/>
                <a:gd name="T20" fmla="*/ 1300 w 1802"/>
                <a:gd name="T21" fmla="*/ 129 h 665"/>
                <a:gd name="T22" fmla="*/ 1186 w 1802"/>
                <a:gd name="T23" fmla="*/ 150 h 665"/>
                <a:gd name="T24" fmla="*/ 1025 w 1802"/>
                <a:gd name="T25" fmla="*/ 211 h 665"/>
                <a:gd name="T26" fmla="*/ 1196 w 1802"/>
                <a:gd name="T27" fmla="*/ 114 h 665"/>
                <a:gd name="T28" fmla="*/ 1281 w 1802"/>
                <a:gd name="T29" fmla="*/ 95 h 665"/>
                <a:gd name="T30" fmla="*/ 1266 w 1802"/>
                <a:gd name="T31" fmla="*/ 0 h 665"/>
                <a:gd name="T32" fmla="*/ 1325 w 1802"/>
                <a:gd name="T33" fmla="*/ 0 h 665"/>
                <a:gd name="T34" fmla="*/ 1325 w 1802"/>
                <a:gd name="T35" fmla="*/ 0 h 665"/>
                <a:gd name="T36" fmla="*/ 1325 w 1802"/>
                <a:gd name="T3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2" h="665">
                  <a:moveTo>
                    <a:pt x="1325" y="0"/>
                  </a:moveTo>
                  <a:lnTo>
                    <a:pt x="1350" y="119"/>
                  </a:lnTo>
                  <a:lnTo>
                    <a:pt x="1445" y="315"/>
                  </a:lnTo>
                  <a:lnTo>
                    <a:pt x="1496" y="460"/>
                  </a:lnTo>
                  <a:lnTo>
                    <a:pt x="1802" y="665"/>
                  </a:lnTo>
                  <a:lnTo>
                    <a:pt x="1435" y="511"/>
                  </a:lnTo>
                  <a:lnTo>
                    <a:pt x="0" y="19"/>
                  </a:lnTo>
                  <a:lnTo>
                    <a:pt x="1445" y="481"/>
                  </a:lnTo>
                  <a:lnTo>
                    <a:pt x="1331" y="325"/>
                  </a:lnTo>
                  <a:lnTo>
                    <a:pt x="1331" y="175"/>
                  </a:lnTo>
                  <a:lnTo>
                    <a:pt x="1300" y="129"/>
                  </a:lnTo>
                  <a:lnTo>
                    <a:pt x="1186" y="150"/>
                  </a:lnTo>
                  <a:lnTo>
                    <a:pt x="1025" y="211"/>
                  </a:lnTo>
                  <a:lnTo>
                    <a:pt x="1196" y="114"/>
                  </a:lnTo>
                  <a:lnTo>
                    <a:pt x="1281" y="95"/>
                  </a:lnTo>
                  <a:lnTo>
                    <a:pt x="1266" y="0"/>
                  </a:lnTo>
                  <a:lnTo>
                    <a:pt x="1325" y="0"/>
                  </a:lnTo>
                  <a:lnTo>
                    <a:pt x="1325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0" name="Freeform 92"/>
            <p:cNvSpPr>
              <a:spLocks/>
            </p:cNvSpPr>
            <p:nvPr/>
          </p:nvSpPr>
          <p:spPr bwMode="auto">
            <a:xfrm>
              <a:off x="2413" y="3416"/>
              <a:ext cx="389" cy="173"/>
            </a:xfrm>
            <a:custGeom>
              <a:avLst/>
              <a:gdLst>
                <a:gd name="T0" fmla="*/ 707 w 777"/>
                <a:gd name="T1" fmla="*/ 85 h 346"/>
                <a:gd name="T2" fmla="*/ 703 w 777"/>
                <a:gd name="T3" fmla="*/ 0 h 346"/>
                <a:gd name="T4" fmla="*/ 652 w 777"/>
                <a:gd name="T5" fmla="*/ 80 h 346"/>
                <a:gd name="T6" fmla="*/ 583 w 777"/>
                <a:gd name="T7" fmla="*/ 141 h 346"/>
                <a:gd name="T8" fmla="*/ 458 w 777"/>
                <a:gd name="T9" fmla="*/ 205 h 346"/>
                <a:gd name="T10" fmla="*/ 391 w 777"/>
                <a:gd name="T11" fmla="*/ 184 h 346"/>
                <a:gd name="T12" fmla="*/ 24 w 777"/>
                <a:gd name="T13" fmla="*/ 74 h 346"/>
                <a:gd name="T14" fmla="*/ 0 w 777"/>
                <a:gd name="T15" fmla="*/ 87 h 346"/>
                <a:gd name="T16" fmla="*/ 777 w 777"/>
                <a:gd name="T17" fmla="*/ 346 h 346"/>
                <a:gd name="T18" fmla="*/ 547 w 777"/>
                <a:gd name="T19" fmla="*/ 211 h 346"/>
                <a:gd name="T20" fmla="*/ 642 w 777"/>
                <a:gd name="T21" fmla="*/ 150 h 346"/>
                <a:gd name="T22" fmla="*/ 743 w 777"/>
                <a:gd name="T23" fmla="*/ 156 h 346"/>
                <a:gd name="T24" fmla="*/ 707 w 777"/>
                <a:gd name="T25" fmla="*/ 85 h 346"/>
                <a:gd name="T26" fmla="*/ 707 w 777"/>
                <a:gd name="T27" fmla="*/ 85 h 346"/>
                <a:gd name="T28" fmla="*/ 707 w 777"/>
                <a:gd name="T29" fmla="*/ 8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7" h="346">
                  <a:moveTo>
                    <a:pt x="707" y="85"/>
                  </a:moveTo>
                  <a:lnTo>
                    <a:pt x="703" y="0"/>
                  </a:lnTo>
                  <a:lnTo>
                    <a:pt x="652" y="80"/>
                  </a:lnTo>
                  <a:lnTo>
                    <a:pt x="583" y="141"/>
                  </a:lnTo>
                  <a:lnTo>
                    <a:pt x="458" y="205"/>
                  </a:lnTo>
                  <a:lnTo>
                    <a:pt x="391" y="184"/>
                  </a:lnTo>
                  <a:lnTo>
                    <a:pt x="24" y="74"/>
                  </a:lnTo>
                  <a:lnTo>
                    <a:pt x="0" y="87"/>
                  </a:lnTo>
                  <a:lnTo>
                    <a:pt x="777" y="346"/>
                  </a:lnTo>
                  <a:lnTo>
                    <a:pt x="547" y="211"/>
                  </a:lnTo>
                  <a:lnTo>
                    <a:pt x="642" y="150"/>
                  </a:lnTo>
                  <a:lnTo>
                    <a:pt x="743" y="156"/>
                  </a:lnTo>
                  <a:lnTo>
                    <a:pt x="707" y="85"/>
                  </a:lnTo>
                  <a:lnTo>
                    <a:pt x="707" y="85"/>
                  </a:lnTo>
                  <a:lnTo>
                    <a:pt x="707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1" name="Freeform 93"/>
            <p:cNvSpPr>
              <a:spLocks/>
            </p:cNvSpPr>
            <p:nvPr/>
          </p:nvSpPr>
          <p:spPr bwMode="auto">
            <a:xfrm>
              <a:off x="2817" y="3494"/>
              <a:ext cx="298" cy="135"/>
            </a:xfrm>
            <a:custGeom>
              <a:avLst/>
              <a:gdLst>
                <a:gd name="T0" fmla="*/ 100 w 595"/>
                <a:gd name="T1" fmla="*/ 169 h 270"/>
                <a:gd name="T2" fmla="*/ 214 w 595"/>
                <a:gd name="T3" fmla="*/ 245 h 270"/>
                <a:gd name="T4" fmla="*/ 456 w 595"/>
                <a:gd name="T5" fmla="*/ 270 h 270"/>
                <a:gd name="T6" fmla="*/ 595 w 595"/>
                <a:gd name="T7" fmla="*/ 260 h 270"/>
                <a:gd name="T8" fmla="*/ 435 w 595"/>
                <a:gd name="T9" fmla="*/ 180 h 270"/>
                <a:gd name="T10" fmla="*/ 214 w 595"/>
                <a:gd name="T11" fmla="*/ 24 h 270"/>
                <a:gd name="T12" fmla="*/ 281 w 595"/>
                <a:gd name="T13" fmla="*/ 165 h 270"/>
                <a:gd name="T14" fmla="*/ 330 w 595"/>
                <a:gd name="T15" fmla="*/ 224 h 270"/>
                <a:gd name="T16" fmla="*/ 201 w 595"/>
                <a:gd name="T17" fmla="*/ 154 h 270"/>
                <a:gd name="T18" fmla="*/ 0 w 595"/>
                <a:gd name="T19" fmla="*/ 0 h 270"/>
                <a:gd name="T20" fmla="*/ 100 w 595"/>
                <a:gd name="T21" fmla="*/ 169 h 270"/>
                <a:gd name="T22" fmla="*/ 100 w 595"/>
                <a:gd name="T23" fmla="*/ 169 h 270"/>
                <a:gd name="T24" fmla="*/ 100 w 595"/>
                <a:gd name="T25" fmla="*/ 1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270">
                  <a:moveTo>
                    <a:pt x="100" y="169"/>
                  </a:moveTo>
                  <a:lnTo>
                    <a:pt x="214" y="245"/>
                  </a:lnTo>
                  <a:lnTo>
                    <a:pt x="456" y="270"/>
                  </a:lnTo>
                  <a:lnTo>
                    <a:pt x="595" y="260"/>
                  </a:lnTo>
                  <a:lnTo>
                    <a:pt x="435" y="180"/>
                  </a:lnTo>
                  <a:lnTo>
                    <a:pt x="214" y="24"/>
                  </a:lnTo>
                  <a:lnTo>
                    <a:pt x="281" y="165"/>
                  </a:lnTo>
                  <a:lnTo>
                    <a:pt x="330" y="224"/>
                  </a:lnTo>
                  <a:lnTo>
                    <a:pt x="201" y="154"/>
                  </a:lnTo>
                  <a:lnTo>
                    <a:pt x="0" y="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2" name="Freeform 94"/>
            <p:cNvSpPr>
              <a:spLocks/>
            </p:cNvSpPr>
            <p:nvPr/>
          </p:nvSpPr>
          <p:spPr bwMode="auto">
            <a:xfrm>
              <a:off x="2143" y="2601"/>
              <a:ext cx="440" cy="373"/>
            </a:xfrm>
            <a:custGeom>
              <a:avLst/>
              <a:gdLst>
                <a:gd name="T0" fmla="*/ 861 w 880"/>
                <a:gd name="T1" fmla="*/ 730 h 745"/>
                <a:gd name="T2" fmla="*/ 728 w 880"/>
                <a:gd name="T3" fmla="*/ 439 h 745"/>
                <a:gd name="T4" fmla="*/ 559 w 880"/>
                <a:gd name="T5" fmla="*/ 0 h 745"/>
                <a:gd name="T6" fmla="*/ 83 w 880"/>
                <a:gd name="T7" fmla="*/ 154 h 745"/>
                <a:gd name="T8" fmla="*/ 0 w 880"/>
                <a:gd name="T9" fmla="*/ 180 h 745"/>
                <a:gd name="T10" fmla="*/ 97 w 880"/>
                <a:gd name="T11" fmla="*/ 192 h 745"/>
                <a:gd name="T12" fmla="*/ 209 w 880"/>
                <a:gd name="T13" fmla="*/ 302 h 745"/>
                <a:gd name="T14" fmla="*/ 652 w 880"/>
                <a:gd name="T15" fmla="*/ 724 h 745"/>
                <a:gd name="T16" fmla="*/ 93 w 880"/>
                <a:gd name="T17" fmla="*/ 169 h 745"/>
                <a:gd name="T18" fmla="*/ 549 w 880"/>
                <a:gd name="T19" fmla="*/ 25 h 745"/>
                <a:gd name="T20" fmla="*/ 855 w 880"/>
                <a:gd name="T21" fmla="*/ 745 h 745"/>
                <a:gd name="T22" fmla="*/ 880 w 880"/>
                <a:gd name="T23" fmla="*/ 737 h 745"/>
                <a:gd name="T24" fmla="*/ 861 w 880"/>
                <a:gd name="T25" fmla="*/ 730 h 745"/>
                <a:gd name="T26" fmla="*/ 861 w 880"/>
                <a:gd name="T27" fmla="*/ 730 h 745"/>
                <a:gd name="T28" fmla="*/ 861 w 880"/>
                <a:gd name="T29" fmla="*/ 73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0" h="745">
                  <a:moveTo>
                    <a:pt x="861" y="730"/>
                  </a:moveTo>
                  <a:lnTo>
                    <a:pt x="728" y="439"/>
                  </a:lnTo>
                  <a:lnTo>
                    <a:pt x="559" y="0"/>
                  </a:lnTo>
                  <a:lnTo>
                    <a:pt x="83" y="154"/>
                  </a:lnTo>
                  <a:lnTo>
                    <a:pt x="0" y="180"/>
                  </a:lnTo>
                  <a:lnTo>
                    <a:pt x="97" y="192"/>
                  </a:lnTo>
                  <a:lnTo>
                    <a:pt x="209" y="302"/>
                  </a:lnTo>
                  <a:lnTo>
                    <a:pt x="652" y="724"/>
                  </a:lnTo>
                  <a:lnTo>
                    <a:pt x="93" y="169"/>
                  </a:lnTo>
                  <a:lnTo>
                    <a:pt x="549" y="25"/>
                  </a:lnTo>
                  <a:lnTo>
                    <a:pt x="855" y="745"/>
                  </a:lnTo>
                  <a:lnTo>
                    <a:pt x="880" y="737"/>
                  </a:lnTo>
                  <a:lnTo>
                    <a:pt x="861" y="730"/>
                  </a:lnTo>
                  <a:lnTo>
                    <a:pt x="861" y="730"/>
                  </a:lnTo>
                  <a:lnTo>
                    <a:pt x="861" y="7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3" name="Freeform 95"/>
            <p:cNvSpPr>
              <a:spLocks/>
            </p:cNvSpPr>
            <p:nvPr/>
          </p:nvSpPr>
          <p:spPr bwMode="auto">
            <a:xfrm>
              <a:off x="1940" y="2688"/>
              <a:ext cx="501" cy="381"/>
            </a:xfrm>
            <a:custGeom>
              <a:avLst/>
              <a:gdLst>
                <a:gd name="T0" fmla="*/ 8 w 1002"/>
                <a:gd name="T1" fmla="*/ 310 h 762"/>
                <a:gd name="T2" fmla="*/ 329 w 1002"/>
                <a:gd name="T3" fmla="*/ 25 h 762"/>
                <a:gd name="T4" fmla="*/ 1002 w 1002"/>
                <a:gd name="T5" fmla="*/ 762 h 762"/>
                <a:gd name="T6" fmla="*/ 342 w 1002"/>
                <a:gd name="T7" fmla="*/ 19 h 762"/>
                <a:gd name="T8" fmla="*/ 473 w 1002"/>
                <a:gd name="T9" fmla="*/ 13 h 762"/>
                <a:gd name="T10" fmla="*/ 344 w 1002"/>
                <a:gd name="T11" fmla="*/ 0 h 762"/>
                <a:gd name="T12" fmla="*/ 0 w 1002"/>
                <a:gd name="T13" fmla="*/ 296 h 762"/>
                <a:gd name="T14" fmla="*/ 0 w 1002"/>
                <a:gd name="T15" fmla="*/ 334 h 762"/>
                <a:gd name="T16" fmla="*/ 312 w 1002"/>
                <a:gd name="T17" fmla="*/ 753 h 762"/>
                <a:gd name="T18" fmla="*/ 335 w 1002"/>
                <a:gd name="T19" fmla="*/ 743 h 762"/>
                <a:gd name="T20" fmla="*/ 11 w 1002"/>
                <a:gd name="T21" fmla="*/ 334 h 762"/>
                <a:gd name="T22" fmla="*/ 8 w 1002"/>
                <a:gd name="T23" fmla="*/ 310 h 762"/>
                <a:gd name="T24" fmla="*/ 8 w 1002"/>
                <a:gd name="T25" fmla="*/ 310 h 762"/>
                <a:gd name="T26" fmla="*/ 8 w 1002"/>
                <a:gd name="T27" fmla="*/ 31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2" h="762">
                  <a:moveTo>
                    <a:pt x="8" y="310"/>
                  </a:moveTo>
                  <a:lnTo>
                    <a:pt x="329" y="25"/>
                  </a:lnTo>
                  <a:lnTo>
                    <a:pt x="1002" y="762"/>
                  </a:lnTo>
                  <a:lnTo>
                    <a:pt x="342" y="19"/>
                  </a:lnTo>
                  <a:lnTo>
                    <a:pt x="473" y="13"/>
                  </a:lnTo>
                  <a:lnTo>
                    <a:pt x="344" y="0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312" y="753"/>
                  </a:lnTo>
                  <a:lnTo>
                    <a:pt x="335" y="743"/>
                  </a:lnTo>
                  <a:lnTo>
                    <a:pt x="11" y="334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4" name="Freeform 96"/>
            <p:cNvSpPr>
              <a:spLocks/>
            </p:cNvSpPr>
            <p:nvPr/>
          </p:nvSpPr>
          <p:spPr bwMode="auto">
            <a:xfrm>
              <a:off x="2570" y="3281"/>
              <a:ext cx="122" cy="224"/>
            </a:xfrm>
            <a:custGeom>
              <a:avLst/>
              <a:gdLst>
                <a:gd name="T0" fmla="*/ 209 w 244"/>
                <a:gd name="T1" fmla="*/ 99 h 449"/>
                <a:gd name="T2" fmla="*/ 139 w 244"/>
                <a:gd name="T3" fmla="*/ 333 h 449"/>
                <a:gd name="T4" fmla="*/ 61 w 244"/>
                <a:gd name="T5" fmla="*/ 426 h 449"/>
                <a:gd name="T6" fmla="*/ 0 w 244"/>
                <a:gd name="T7" fmla="*/ 449 h 449"/>
                <a:gd name="T8" fmla="*/ 76 w 244"/>
                <a:gd name="T9" fmla="*/ 359 h 449"/>
                <a:gd name="T10" fmla="*/ 116 w 244"/>
                <a:gd name="T11" fmla="*/ 232 h 449"/>
                <a:gd name="T12" fmla="*/ 133 w 244"/>
                <a:gd name="T13" fmla="*/ 61 h 449"/>
                <a:gd name="T14" fmla="*/ 244 w 244"/>
                <a:gd name="T15" fmla="*/ 0 h 449"/>
                <a:gd name="T16" fmla="*/ 209 w 244"/>
                <a:gd name="T17" fmla="*/ 99 h 449"/>
                <a:gd name="T18" fmla="*/ 209 w 244"/>
                <a:gd name="T19" fmla="*/ 99 h 449"/>
                <a:gd name="T20" fmla="*/ 209 w 244"/>
                <a:gd name="T21" fmla="*/ 9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49">
                  <a:moveTo>
                    <a:pt x="209" y="99"/>
                  </a:moveTo>
                  <a:lnTo>
                    <a:pt x="139" y="333"/>
                  </a:lnTo>
                  <a:lnTo>
                    <a:pt x="61" y="426"/>
                  </a:lnTo>
                  <a:lnTo>
                    <a:pt x="0" y="449"/>
                  </a:lnTo>
                  <a:lnTo>
                    <a:pt x="76" y="359"/>
                  </a:lnTo>
                  <a:lnTo>
                    <a:pt x="116" y="232"/>
                  </a:lnTo>
                  <a:lnTo>
                    <a:pt x="133" y="61"/>
                  </a:lnTo>
                  <a:lnTo>
                    <a:pt x="244" y="0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5" name="Freeform 97"/>
            <p:cNvSpPr>
              <a:spLocks/>
            </p:cNvSpPr>
            <p:nvPr/>
          </p:nvSpPr>
          <p:spPr bwMode="auto">
            <a:xfrm>
              <a:off x="2452" y="3423"/>
              <a:ext cx="79" cy="65"/>
            </a:xfrm>
            <a:custGeom>
              <a:avLst/>
              <a:gdLst>
                <a:gd name="T0" fmla="*/ 0 w 157"/>
                <a:gd name="T1" fmla="*/ 32 h 131"/>
                <a:gd name="T2" fmla="*/ 78 w 157"/>
                <a:gd name="T3" fmla="*/ 105 h 131"/>
                <a:gd name="T4" fmla="*/ 157 w 157"/>
                <a:gd name="T5" fmla="*/ 131 h 131"/>
                <a:gd name="T6" fmla="*/ 64 w 157"/>
                <a:gd name="T7" fmla="*/ 50 h 131"/>
                <a:gd name="T8" fmla="*/ 41 w 157"/>
                <a:gd name="T9" fmla="*/ 0 h 131"/>
                <a:gd name="T10" fmla="*/ 0 w 157"/>
                <a:gd name="T11" fmla="*/ 32 h 131"/>
                <a:gd name="T12" fmla="*/ 0 w 157"/>
                <a:gd name="T13" fmla="*/ 32 h 131"/>
                <a:gd name="T14" fmla="*/ 0 w 157"/>
                <a:gd name="T15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31">
                  <a:moveTo>
                    <a:pt x="0" y="32"/>
                  </a:moveTo>
                  <a:lnTo>
                    <a:pt x="78" y="105"/>
                  </a:lnTo>
                  <a:lnTo>
                    <a:pt x="157" y="131"/>
                  </a:lnTo>
                  <a:lnTo>
                    <a:pt x="64" y="50"/>
                  </a:lnTo>
                  <a:lnTo>
                    <a:pt x="41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6" name="Freeform 98"/>
            <p:cNvSpPr>
              <a:spLocks/>
            </p:cNvSpPr>
            <p:nvPr/>
          </p:nvSpPr>
          <p:spPr bwMode="auto">
            <a:xfrm>
              <a:off x="3405" y="2676"/>
              <a:ext cx="396" cy="1124"/>
            </a:xfrm>
            <a:custGeom>
              <a:avLst/>
              <a:gdLst>
                <a:gd name="T0" fmla="*/ 244 w 793"/>
                <a:gd name="T1" fmla="*/ 0 h 2249"/>
                <a:gd name="T2" fmla="*/ 576 w 793"/>
                <a:gd name="T3" fmla="*/ 108 h 2249"/>
                <a:gd name="T4" fmla="*/ 704 w 793"/>
                <a:gd name="T5" fmla="*/ 219 h 2249"/>
                <a:gd name="T6" fmla="*/ 778 w 793"/>
                <a:gd name="T7" fmla="*/ 340 h 2249"/>
                <a:gd name="T8" fmla="*/ 793 w 793"/>
                <a:gd name="T9" fmla="*/ 540 h 2249"/>
                <a:gd name="T10" fmla="*/ 723 w 793"/>
                <a:gd name="T11" fmla="*/ 1312 h 2249"/>
                <a:gd name="T12" fmla="*/ 679 w 793"/>
                <a:gd name="T13" fmla="*/ 1682 h 2249"/>
                <a:gd name="T14" fmla="*/ 650 w 793"/>
                <a:gd name="T15" fmla="*/ 1768 h 2249"/>
                <a:gd name="T16" fmla="*/ 590 w 793"/>
                <a:gd name="T17" fmla="*/ 1829 h 2249"/>
                <a:gd name="T18" fmla="*/ 493 w 793"/>
                <a:gd name="T19" fmla="*/ 1878 h 2249"/>
                <a:gd name="T20" fmla="*/ 316 w 793"/>
                <a:gd name="T21" fmla="*/ 1895 h 2249"/>
                <a:gd name="T22" fmla="*/ 213 w 793"/>
                <a:gd name="T23" fmla="*/ 1895 h 2249"/>
                <a:gd name="T24" fmla="*/ 183 w 793"/>
                <a:gd name="T25" fmla="*/ 2249 h 2249"/>
                <a:gd name="T26" fmla="*/ 67 w 793"/>
                <a:gd name="T27" fmla="*/ 2042 h 2249"/>
                <a:gd name="T28" fmla="*/ 0 w 793"/>
                <a:gd name="T29" fmla="*/ 1779 h 2249"/>
                <a:gd name="T30" fmla="*/ 97 w 793"/>
                <a:gd name="T31" fmla="*/ 1652 h 2249"/>
                <a:gd name="T32" fmla="*/ 208 w 793"/>
                <a:gd name="T33" fmla="*/ 1087 h 2249"/>
                <a:gd name="T34" fmla="*/ 382 w 793"/>
                <a:gd name="T35" fmla="*/ 631 h 2249"/>
                <a:gd name="T36" fmla="*/ 432 w 793"/>
                <a:gd name="T37" fmla="*/ 376 h 2249"/>
                <a:gd name="T38" fmla="*/ 419 w 793"/>
                <a:gd name="T39" fmla="*/ 177 h 2249"/>
                <a:gd name="T40" fmla="*/ 462 w 793"/>
                <a:gd name="T41" fmla="*/ 321 h 2249"/>
                <a:gd name="T42" fmla="*/ 468 w 793"/>
                <a:gd name="T43" fmla="*/ 548 h 2249"/>
                <a:gd name="T44" fmla="*/ 382 w 793"/>
                <a:gd name="T45" fmla="*/ 960 h 2249"/>
                <a:gd name="T46" fmla="*/ 358 w 793"/>
                <a:gd name="T47" fmla="*/ 1215 h 2249"/>
                <a:gd name="T48" fmla="*/ 352 w 793"/>
                <a:gd name="T49" fmla="*/ 1416 h 2249"/>
                <a:gd name="T50" fmla="*/ 371 w 793"/>
                <a:gd name="T51" fmla="*/ 1568 h 2249"/>
                <a:gd name="T52" fmla="*/ 468 w 793"/>
                <a:gd name="T53" fmla="*/ 1682 h 2249"/>
                <a:gd name="T54" fmla="*/ 540 w 793"/>
                <a:gd name="T55" fmla="*/ 1652 h 2249"/>
                <a:gd name="T56" fmla="*/ 614 w 793"/>
                <a:gd name="T57" fmla="*/ 1433 h 2249"/>
                <a:gd name="T58" fmla="*/ 709 w 793"/>
                <a:gd name="T59" fmla="*/ 736 h 2249"/>
                <a:gd name="T60" fmla="*/ 723 w 793"/>
                <a:gd name="T61" fmla="*/ 473 h 2249"/>
                <a:gd name="T62" fmla="*/ 679 w 793"/>
                <a:gd name="T63" fmla="*/ 297 h 2249"/>
                <a:gd name="T64" fmla="*/ 559 w 793"/>
                <a:gd name="T65" fmla="*/ 183 h 2249"/>
                <a:gd name="T66" fmla="*/ 335 w 793"/>
                <a:gd name="T67" fmla="*/ 91 h 2249"/>
                <a:gd name="T68" fmla="*/ 244 w 793"/>
                <a:gd name="T69" fmla="*/ 0 h 2249"/>
                <a:gd name="T70" fmla="*/ 244 w 793"/>
                <a:gd name="T71" fmla="*/ 0 h 2249"/>
                <a:gd name="T72" fmla="*/ 244 w 793"/>
                <a:gd name="T73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3" h="2249">
                  <a:moveTo>
                    <a:pt x="244" y="0"/>
                  </a:moveTo>
                  <a:lnTo>
                    <a:pt x="576" y="108"/>
                  </a:lnTo>
                  <a:lnTo>
                    <a:pt x="704" y="219"/>
                  </a:lnTo>
                  <a:lnTo>
                    <a:pt x="778" y="340"/>
                  </a:lnTo>
                  <a:lnTo>
                    <a:pt x="793" y="540"/>
                  </a:lnTo>
                  <a:lnTo>
                    <a:pt x="723" y="1312"/>
                  </a:lnTo>
                  <a:lnTo>
                    <a:pt x="679" y="1682"/>
                  </a:lnTo>
                  <a:lnTo>
                    <a:pt x="650" y="1768"/>
                  </a:lnTo>
                  <a:lnTo>
                    <a:pt x="590" y="1829"/>
                  </a:lnTo>
                  <a:lnTo>
                    <a:pt x="493" y="1878"/>
                  </a:lnTo>
                  <a:lnTo>
                    <a:pt x="316" y="1895"/>
                  </a:lnTo>
                  <a:lnTo>
                    <a:pt x="213" y="1895"/>
                  </a:lnTo>
                  <a:lnTo>
                    <a:pt x="183" y="2249"/>
                  </a:lnTo>
                  <a:lnTo>
                    <a:pt x="67" y="2042"/>
                  </a:lnTo>
                  <a:lnTo>
                    <a:pt x="0" y="1779"/>
                  </a:lnTo>
                  <a:lnTo>
                    <a:pt x="97" y="1652"/>
                  </a:lnTo>
                  <a:lnTo>
                    <a:pt x="208" y="1087"/>
                  </a:lnTo>
                  <a:lnTo>
                    <a:pt x="382" y="631"/>
                  </a:lnTo>
                  <a:lnTo>
                    <a:pt x="432" y="376"/>
                  </a:lnTo>
                  <a:lnTo>
                    <a:pt x="419" y="177"/>
                  </a:lnTo>
                  <a:lnTo>
                    <a:pt x="462" y="321"/>
                  </a:lnTo>
                  <a:lnTo>
                    <a:pt x="468" y="548"/>
                  </a:lnTo>
                  <a:lnTo>
                    <a:pt x="382" y="960"/>
                  </a:lnTo>
                  <a:lnTo>
                    <a:pt x="358" y="1215"/>
                  </a:lnTo>
                  <a:lnTo>
                    <a:pt x="352" y="1416"/>
                  </a:lnTo>
                  <a:lnTo>
                    <a:pt x="371" y="1568"/>
                  </a:lnTo>
                  <a:lnTo>
                    <a:pt x="468" y="1682"/>
                  </a:lnTo>
                  <a:lnTo>
                    <a:pt x="540" y="1652"/>
                  </a:lnTo>
                  <a:lnTo>
                    <a:pt x="614" y="1433"/>
                  </a:lnTo>
                  <a:lnTo>
                    <a:pt x="709" y="736"/>
                  </a:lnTo>
                  <a:lnTo>
                    <a:pt x="723" y="473"/>
                  </a:lnTo>
                  <a:lnTo>
                    <a:pt x="679" y="297"/>
                  </a:lnTo>
                  <a:lnTo>
                    <a:pt x="559" y="183"/>
                  </a:lnTo>
                  <a:lnTo>
                    <a:pt x="335" y="91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7" name="Freeform 99"/>
            <p:cNvSpPr>
              <a:spLocks/>
            </p:cNvSpPr>
            <p:nvPr/>
          </p:nvSpPr>
          <p:spPr bwMode="auto">
            <a:xfrm>
              <a:off x="2544" y="2889"/>
              <a:ext cx="413" cy="207"/>
            </a:xfrm>
            <a:custGeom>
              <a:avLst/>
              <a:gdLst>
                <a:gd name="T0" fmla="*/ 201 w 825"/>
                <a:gd name="T1" fmla="*/ 55 h 412"/>
                <a:gd name="T2" fmla="*/ 131 w 825"/>
                <a:gd name="T3" fmla="*/ 112 h 412"/>
                <a:gd name="T4" fmla="*/ 49 w 825"/>
                <a:gd name="T5" fmla="*/ 165 h 412"/>
                <a:gd name="T6" fmla="*/ 13 w 825"/>
                <a:gd name="T7" fmla="*/ 207 h 412"/>
                <a:gd name="T8" fmla="*/ 0 w 825"/>
                <a:gd name="T9" fmla="*/ 247 h 412"/>
                <a:gd name="T10" fmla="*/ 59 w 825"/>
                <a:gd name="T11" fmla="*/ 175 h 412"/>
                <a:gd name="T12" fmla="*/ 114 w 825"/>
                <a:gd name="T13" fmla="*/ 139 h 412"/>
                <a:gd name="T14" fmla="*/ 207 w 825"/>
                <a:gd name="T15" fmla="*/ 72 h 412"/>
                <a:gd name="T16" fmla="*/ 314 w 825"/>
                <a:gd name="T17" fmla="*/ 42 h 412"/>
                <a:gd name="T18" fmla="*/ 390 w 825"/>
                <a:gd name="T19" fmla="*/ 28 h 412"/>
                <a:gd name="T20" fmla="*/ 443 w 825"/>
                <a:gd name="T21" fmla="*/ 23 h 412"/>
                <a:gd name="T22" fmla="*/ 485 w 825"/>
                <a:gd name="T23" fmla="*/ 28 h 412"/>
                <a:gd name="T24" fmla="*/ 528 w 825"/>
                <a:gd name="T25" fmla="*/ 80 h 412"/>
                <a:gd name="T26" fmla="*/ 593 w 825"/>
                <a:gd name="T27" fmla="*/ 112 h 412"/>
                <a:gd name="T28" fmla="*/ 618 w 825"/>
                <a:gd name="T29" fmla="*/ 165 h 412"/>
                <a:gd name="T30" fmla="*/ 633 w 825"/>
                <a:gd name="T31" fmla="*/ 205 h 412"/>
                <a:gd name="T32" fmla="*/ 688 w 825"/>
                <a:gd name="T33" fmla="*/ 285 h 412"/>
                <a:gd name="T34" fmla="*/ 741 w 825"/>
                <a:gd name="T35" fmla="*/ 367 h 412"/>
                <a:gd name="T36" fmla="*/ 825 w 825"/>
                <a:gd name="T37" fmla="*/ 412 h 412"/>
                <a:gd name="T38" fmla="*/ 745 w 825"/>
                <a:gd name="T39" fmla="*/ 340 h 412"/>
                <a:gd name="T40" fmla="*/ 646 w 825"/>
                <a:gd name="T41" fmla="*/ 178 h 412"/>
                <a:gd name="T42" fmla="*/ 620 w 825"/>
                <a:gd name="T43" fmla="*/ 116 h 412"/>
                <a:gd name="T44" fmla="*/ 574 w 825"/>
                <a:gd name="T45" fmla="*/ 82 h 412"/>
                <a:gd name="T46" fmla="*/ 528 w 825"/>
                <a:gd name="T47" fmla="*/ 49 h 412"/>
                <a:gd name="T48" fmla="*/ 479 w 825"/>
                <a:gd name="T49" fmla="*/ 6 h 412"/>
                <a:gd name="T50" fmla="*/ 443 w 825"/>
                <a:gd name="T51" fmla="*/ 0 h 412"/>
                <a:gd name="T52" fmla="*/ 342 w 825"/>
                <a:gd name="T53" fmla="*/ 23 h 412"/>
                <a:gd name="T54" fmla="*/ 201 w 825"/>
                <a:gd name="T55" fmla="*/ 55 h 412"/>
                <a:gd name="T56" fmla="*/ 201 w 825"/>
                <a:gd name="T57" fmla="*/ 55 h 412"/>
                <a:gd name="T58" fmla="*/ 201 w 825"/>
                <a:gd name="T59" fmla="*/ 5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5" h="412">
                  <a:moveTo>
                    <a:pt x="201" y="55"/>
                  </a:moveTo>
                  <a:lnTo>
                    <a:pt x="131" y="112"/>
                  </a:lnTo>
                  <a:lnTo>
                    <a:pt x="49" y="165"/>
                  </a:lnTo>
                  <a:lnTo>
                    <a:pt x="13" y="207"/>
                  </a:lnTo>
                  <a:lnTo>
                    <a:pt x="0" y="247"/>
                  </a:lnTo>
                  <a:lnTo>
                    <a:pt x="59" y="175"/>
                  </a:lnTo>
                  <a:lnTo>
                    <a:pt x="114" y="139"/>
                  </a:lnTo>
                  <a:lnTo>
                    <a:pt x="207" y="72"/>
                  </a:lnTo>
                  <a:lnTo>
                    <a:pt x="314" y="42"/>
                  </a:lnTo>
                  <a:lnTo>
                    <a:pt x="390" y="28"/>
                  </a:lnTo>
                  <a:lnTo>
                    <a:pt x="443" y="23"/>
                  </a:lnTo>
                  <a:lnTo>
                    <a:pt x="485" y="28"/>
                  </a:lnTo>
                  <a:lnTo>
                    <a:pt x="528" y="80"/>
                  </a:lnTo>
                  <a:lnTo>
                    <a:pt x="593" y="112"/>
                  </a:lnTo>
                  <a:lnTo>
                    <a:pt x="618" y="165"/>
                  </a:lnTo>
                  <a:lnTo>
                    <a:pt x="633" y="205"/>
                  </a:lnTo>
                  <a:lnTo>
                    <a:pt x="688" y="285"/>
                  </a:lnTo>
                  <a:lnTo>
                    <a:pt x="741" y="367"/>
                  </a:lnTo>
                  <a:lnTo>
                    <a:pt x="825" y="412"/>
                  </a:lnTo>
                  <a:lnTo>
                    <a:pt x="745" y="340"/>
                  </a:lnTo>
                  <a:lnTo>
                    <a:pt x="646" y="178"/>
                  </a:lnTo>
                  <a:lnTo>
                    <a:pt x="620" y="116"/>
                  </a:lnTo>
                  <a:lnTo>
                    <a:pt x="574" y="82"/>
                  </a:lnTo>
                  <a:lnTo>
                    <a:pt x="528" y="49"/>
                  </a:lnTo>
                  <a:lnTo>
                    <a:pt x="479" y="6"/>
                  </a:lnTo>
                  <a:lnTo>
                    <a:pt x="443" y="0"/>
                  </a:lnTo>
                  <a:lnTo>
                    <a:pt x="342" y="23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0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8" name="Freeform 100"/>
            <p:cNvSpPr>
              <a:spLocks/>
            </p:cNvSpPr>
            <p:nvPr/>
          </p:nvSpPr>
          <p:spPr bwMode="auto">
            <a:xfrm>
              <a:off x="2868" y="2111"/>
              <a:ext cx="255" cy="365"/>
            </a:xfrm>
            <a:custGeom>
              <a:avLst/>
              <a:gdLst>
                <a:gd name="T0" fmla="*/ 67 w 512"/>
                <a:gd name="T1" fmla="*/ 78 h 730"/>
                <a:gd name="T2" fmla="*/ 95 w 512"/>
                <a:gd name="T3" fmla="*/ 165 h 730"/>
                <a:gd name="T4" fmla="*/ 57 w 512"/>
                <a:gd name="T5" fmla="*/ 295 h 730"/>
                <a:gd name="T6" fmla="*/ 8 w 512"/>
                <a:gd name="T7" fmla="*/ 395 h 730"/>
                <a:gd name="T8" fmla="*/ 17 w 512"/>
                <a:gd name="T9" fmla="*/ 432 h 730"/>
                <a:gd name="T10" fmla="*/ 73 w 512"/>
                <a:gd name="T11" fmla="*/ 416 h 730"/>
                <a:gd name="T12" fmla="*/ 86 w 512"/>
                <a:gd name="T13" fmla="*/ 348 h 730"/>
                <a:gd name="T14" fmla="*/ 154 w 512"/>
                <a:gd name="T15" fmla="*/ 255 h 730"/>
                <a:gd name="T16" fmla="*/ 158 w 512"/>
                <a:gd name="T17" fmla="*/ 367 h 730"/>
                <a:gd name="T18" fmla="*/ 187 w 512"/>
                <a:gd name="T19" fmla="*/ 405 h 730"/>
                <a:gd name="T20" fmla="*/ 181 w 512"/>
                <a:gd name="T21" fmla="*/ 464 h 730"/>
                <a:gd name="T22" fmla="*/ 133 w 512"/>
                <a:gd name="T23" fmla="*/ 477 h 730"/>
                <a:gd name="T24" fmla="*/ 73 w 512"/>
                <a:gd name="T25" fmla="*/ 506 h 730"/>
                <a:gd name="T26" fmla="*/ 36 w 512"/>
                <a:gd name="T27" fmla="*/ 498 h 730"/>
                <a:gd name="T28" fmla="*/ 57 w 512"/>
                <a:gd name="T29" fmla="*/ 530 h 730"/>
                <a:gd name="T30" fmla="*/ 124 w 512"/>
                <a:gd name="T31" fmla="*/ 542 h 730"/>
                <a:gd name="T32" fmla="*/ 202 w 512"/>
                <a:gd name="T33" fmla="*/ 565 h 730"/>
                <a:gd name="T34" fmla="*/ 242 w 512"/>
                <a:gd name="T35" fmla="*/ 591 h 730"/>
                <a:gd name="T36" fmla="*/ 158 w 512"/>
                <a:gd name="T37" fmla="*/ 627 h 730"/>
                <a:gd name="T38" fmla="*/ 59 w 512"/>
                <a:gd name="T39" fmla="*/ 637 h 730"/>
                <a:gd name="T40" fmla="*/ 0 w 512"/>
                <a:gd name="T41" fmla="*/ 616 h 730"/>
                <a:gd name="T42" fmla="*/ 23 w 512"/>
                <a:gd name="T43" fmla="*/ 681 h 730"/>
                <a:gd name="T44" fmla="*/ 92 w 512"/>
                <a:gd name="T45" fmla="*/ 730 h 730"/>
                <a:gd name="T46" fmla="*/ 225 w 512"/>
                <a:gd name="T47" fmla="*/ 713 h 730"/>
                <a:gd name="T48" fmla="*/ 339 w 512"/>
                <a:gd name="T49" fmla="*/ 610 h 730"/>
                <a:gd name="T50" fmla="*/ 390 w 512"/>
                <a:gd name="T51" fmla="*/ 487 h 730"/>
                <a:gd name="T52" fmla="*/ 474 w 512"/>
                <a:gd name="T53" fmla="*/ 407 h 730"/>
                <a:gd name="T54" fmla="*/ 512 w 512"/>
                <a:gd name="T55" fmla="*/ 340 h 730"/>
                <a:gd name="T56" fmla="*/ 479 w 512"/>
                <a:gd name="T57" fmla="*/ 283 h 730"/>
                <a:gd name="T58" fmla="*/ 358 w 512"/>
                <a:gd name="T59" fmla="*/ 350 h 730"/>
                <a:gd name="T60" fmla="*/ 259 w 512"/>
                <a:gd name="T61" fmla="*/ 327 h 730"/>
                <a:gd name="T62" fmla="*/ 217 w 512"/>
                <a:gd name="T63" fmla="*/ 260 h 730"/>
                <a:gd name="T64" fmla="*/ 152 w 512"/>
                <a:gd name="T65" fmla="*/ 200 h 730"/>
                <a:gd name="T66" fmla="*/ 194 w 512"/>
                <a:gd name="T67" fmla="*/ 148 h 730"/>
                <a:gd name="T68" fmla="*/ 196 w 512"/>
                <a:gd name="T69" fmla="*/ 105 h 730"/>
                <a:gd name="T70" fmla="*/ 156 w 512"/>
                <a:gd name="T71" fmla="*/ 36 h 730"/>
                <a:gd name="T72" fmla="*/ 90 w 512"/>
                <a:gd name="T73" fmla="*/ 0 h 730"/>
                <a:gd name="T74" fmla="*/ 69 w 512"/>
                <a:gd name="T75" fmla="*/ 23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730">
                  <a:moveTo>
                    <a:pt x="69" y="23"/>
                  </a:moveTo>
                  <a:lnTo>
                    <a:pt x="67" y="78"/>
                  </a:lnTo>
                  <a:lnTo>
                    <a:pt x="80" y="112"/>
                  </a:lnTo>
                  <a:lnTo>
                    <a:pt x="95" y="165"/>
                  </a:lnTo>
                  <a:lnTo>
                    <a:pt x="86" y="226"/>
                  </a:lnTo>
                  <a:lnTo>
                    <a:pt x="57" y="295"/>
                  </a:lnTo>
                  <a:lnTo>
                    <a:pt x="25" y="355"/>
                  </a:lnTo>
                  <a:lnTo>
                    <a:pt x="8" y="395"/>
                  </a:lnTo>
                  <a:lnTo>
                    <a:pt x="8" y="414"/>
                  </a:lnTo>
                  <a:lnTo>
                    <a:pt x="17" y="432"/>
                  </a:lnTo>
                  <a:lnTo>
                    <a:pt x="46" y="433"/>
                  </a:lnTo>
                  <a:lnTo>
                    <a:pt x="73" y="416"/>
                  </a:lnTo>
                  <a:lnTo>
                    <a:pt x="78" y="388"/>
                  </a:lnTo>
                  <a:lnTo>
                    <a:pt x="86" y="348"/>
                  </a:lnTo>
                  <a:lnTo>
                    <a:pt x="109" y="327"/>
                  </a:lnTo>
                  <a:lnTo>
                    <a:pt x="154" y="255"/>
                  </a:lnTo>
                  <a:lnTo>
                    <a:pt x="160" y="333"/>
                  </a:lnTo>
                  <a:lnTo>
                    <a:pt x="158" y="367"/>
                  </a:lnTo>
                  <a:lnTo>
                    <a:pt x="169" y="390"/>
                  </a:lnTo>
                  <a:lnTo>
                    <a:pt x="187" y="405"/>
                  </a:lnTo>
                  <a:lnTo>
                    <a:pt x="192" y="433"/>
                  </a:lnTo>
                  <a:lnTo>
                    <a:pt x="181" y="464"/>
                  </a:lnTo>
                  <a:lnTo>
                    <a:pt x="168" y="471"/>
                  </a:lnTo>
                  <a:lnTo>
                    <a:pt x="133" y="477"/>
                  </a:lnTo>
                  <a:lnTo>
                    <a:pt x="95" y="483"/>
                  </a:lnTo>
                  <a:lnTo>
                    <a:pt x="73" y="506"/>
                  </a:lnTo>
                  <a:lnTo>
                    <a:pt x="57" y="489"/>
                  </a:lnTo>
                  <a:lnTo>
                    <a:pt x="36" y="498"/>
                  </a:lnTo>
                  <a:lnTo>
                    <a:pt x="36" y="515"/>
                  </a:lnTo>
                  <a:lnTo>
                    <a:pt x="57" y="530"/>
                  </a:lnTo>
                  <a:lnTo>
                    <a:pt x="97" y="521"/>
                  </a:lnTo>
                  <a:lnTo>
                    <a:pt x="124" y="542"/>
                  </a:lnTo>
                  <a:lnTo>
                    <a:pt x="173" y="547"/>
                  </a:lnTo>
                  <a:lnTo>
                    <a:pt x="202" y="565"/>
                  </a:lnTo>
                  <a:lnTo>
                    <a:pt x="242" y="572"/>
                  </a:lnTo>
                  <a:lnTo>
                    <a:pt x="242" y="591"/>
                  </a:lnTo>
                  <a:lnTo>
                    <a:pt x="169" y="604"/>
                  </a:lnTo>
                  <a:lnTo>
                    <a:pt x="158" y="627"/>
                  </a:lnTo>
                  <a:lnTo>
                    <a:pt x="84" y="637"/>
                  </a:lnTo>
                  <a:lnTo>
                    <a:pt x="59" y="637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9" y="646"/>
                  </a:lnTo>
                  <a:lnTo>
                    <a:pt x="23" y="681"/>
                  </a:lnTo>
                  <a:lnTo>
                    <a:pt x="48" y="719"/>
                  </a:lnTo>
                  <a:lnTo>
                    <a:pt x="92" y="730"/>
                  </a:lnTo>
                  <a:lnTo>
                    <a:pt x="156" y="726"/>
                  </a:lnTo>
                  <a:lnTo>
                    <a:pt x="225" y="713"/>
                  </a:lnTo>
                  <a:lnTo>
                    <a:pt x="272" y="682"/>
                  </a:lnTo>
                  <a:lnTo>
                    <a:pt x="339" y="610"/>
                  </a:lnTo>
                  <a:lnTo>
                    <a:pt x="358" y="544"/>
                  </a:lnTo>
                  <a:lnTo>
                    <a:pt x="390" y="487"/>
                  </a:lnTo>
                  <a:lnTo>
                    <a:pt x="428" y="449"/>
                  </a:lnTo>
                  <a:lnTo>
                    <a:pt x="474" y="407"/>
                  </a:lnTo>
                  <a:lnTo>
                    <a:pt x="504" y="373"/>
                  </a:lnTo>
                  <a:lnTo>
                    <a:pt x="512" y="340"/>
                  </a:lnTo>
                  <a:lnTo>
                    <a:pt x="512" y="304"/>
                  </a:lnTo>
                  <a:lnTo>
                    <a:pt x="479" y="283"/>
                  </a:lnTo>
                  <a:lnTo>
                    <a:pt x="434" y="312"/>
                  </a:lnTo>
                  <a:lnTo>
                    <a:pt x="358" y="350"/>
                  </a:lnTo>
                  <a:lnTo>
                    <a:pt x="306" y="340"/>
                  </a:lnTo>
                  <a:lnTo>
                    <a:pt x="259" y="327"/>
                  </a:lnTo>
                  <a:lnTo>
                    <a:pt x="230" y="306"/>
                  </a:lnTo>
                  <a:lnTo>
                    <a:pt x="217" y="260"/>
                  </a:lnTo>
                  <a:lnTo>
                    <a:pt x="173" y="240"/>
                  </a:lnTo>
                  <a:lnTo>
                    <a:pt x="152" y="200"/>
                  </a:lnTo>
                  <a:lnTo>
                    <a:pt x="152" y="167"/>
                  </a:lnTo>
                  <a:lnTo>
                    <a:pt x="194" y="148"/>
                  </a:lnTo>
                  <a:lnTo>
                    <a:pt x="240" y="152"/>
                  </a:lnTo>
                  <a:lnTo>
                    <a:pt x="196" y="105"/>
                  </a:lnTo>
                  <a:lnTo>
                    <a:pt x="162" y="67"/>
                  </a:lnTo>
                  <a:lnTo>
                    <a:pt x="156" y="36"/>
                  </a:lnTo>
                  <a:lnTo>
                    <a:pt x="112" y="0"/>
                  </a:lnTo>
                  <a:lnTo>
                    <a:pt x="9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9" name="Freeform 101"/>
            <p:cNvSpPr>
              <a:spLocks/>
            </p:cNvSpPr>
            <p:nvPr/>
          </p:nvSpPr>
          <p:spPr bwMode="auto">
            <a:xfrm>
              <a:off x="2825" y="2239"/>
              <a:ext cx="51" cy="105"/>
            </a:xfrm>
            <a:custGeom>
              <a:avLst/>
              <a:gdLst>
                <a:gd name="T0" fmla="*/ 91 w 102"/>
                <a:gd name="T1" fmla="*/ 32 h 209"/>
                <a:gd name="T2" fmla="*/ 72 w 102"/>
                <a:gd name="T3" fmla="*/ 110 h 209"/>
                <a:gd name="T4" fmla="*/ 59 w 102"/>
                <a:gd name="T5" fmla="*/ 142 h 209"/>
                <a:gd name="T6" fmla="*/ 55 w 102"/>
                <a:gd name="T7" fmla="*/ 182 h 209"/>
                <a:gd name="T8" fmla="*/ 55 w 102"/>
                <a:gd name="T9" fmla="*/ 209 h 209"/>
                <a:gd name="T10" fmla="*/ 32 w 102"/>
                <a:gd name="T11" fmla="*/ 182 h 209"/>
                <a:gd name="T12" fmla="*/ 15 w 102"/>
                <a:gd name="T13" fmla="*/ 142 h 209"/>
                <a:gd name="T14" fmla="*/ 0 w 102"/>
                <a:gd name="T15" fmla="*/ 91 h 209"/>
                <a:gd name="T16" fmla="*/ 15 w 102"/>
                <a:gd name="T17" fmla="*/ 53 h 209"/>
                <a:gd name="T18" fmla="*/ 47 w 102"/>
                <a:gd name="T19" fmla="*/ 26 h 209"/>
                <a:gd name="T20" fmla="*/ 72 w 102"/>
                <a:gd name="T21" fmla="*/ 3 h 209"/>
                <a:gd name="T22" fmla="*/ 102 w 102"/>
                <a:gd name="T23" fmla="*/ 0 h 209"/>
                <a:gd name="T24" fmla="*/ 91 w 102"/>
                <a:gd name="T25" fmla="*/ 32 h 209"/>
                <a:gd name="T26" fmla="*/ 91 w 102"/>
                <a:gd name="T27" fmla="*/ 32 h 209"/>
                <a:gd name="T28" fmla="*/ 91 w 102"/>
                <a:gd name="T29" fmla="*/ 3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209">
                  <a:moveTo>
                    <a:pt x="91" y="32"/>
                  </a:moveTo>
                  <a:lnTo>
                    <a:pt x="72" y="110"/>
                  </a:lnTo>
                  <a:lnTo>
                    <a:pt x="59" y="142"/>
                  </a:lnTo>
                  <a:lnTo>
                    <a:pt x="55" y="182"/>
                  </a:lnTo>
                  <a:lnTo>
                    <a:pt x="55" y="209"/>
                  </a:lnTo>
                  <a:lnTo>
                    <a:pt x="32" y="182"/>
                  </a:lnTo>
                  <a:lnTo>
                    <a:pt x="15" y="142"/>
                  </a:lnTo>
                  <a:lnTo>
                    <a:pt x="0" y="91"/>
                  </a:lnTo>
                  <a:lnTo>
                    <a:pt x="15" y="53"/>
                  </a:lnTo>
                  <a:lnTo>
                    <a:pt x="47" y="26"/>
                  </a:lnTo>
                  <a:lnTo>
                    <a:pt x="72" y="3"/>
                  </a:lnTo>
                  <a:lnTo>
                    <a:pt x="102" y="0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0" name="Freeform 102"/>
            <p:cNvSpPr>
              <a:spLocks/>
            </p:cNvSpPr>
            <p:nvPr/>
          </p:nvSpPr>
          <p:spPr bwMode="auto">
            <a:xfrm>
              <a:off x="2832" y="2364"/>
              <a:ext cx="20" cy="24"/>
            </a:xfrm>
            <a:custGeom>
              <a:avLst/>
              <a:gdLst>
                <a:gd name="T0" fmla="*/ 0 w 40"/>
                <a:gd name="T1" fmla="*/ 0 h 47"/>
                <a:gd name="T2" fmla="*/ 11 w 40"/>
                <a:gd name="T3" fmla="*/ 26 h 47"/>
                <a:gd name="T4" fmla="*/ 27 w 40"/>
                <a:gd name="T5" fmla="*/ 47 h 47"/>
                <a:gd name="T6" fmla="*/ 40 w 40"/>
                <a:gd name="T7" fmla="*/ 15 h 47"/>
                <a:gd name="T8" fmla="*/ 17 w 40"/>
                <a:gd name="T9" fmla="*/ 3 h 47"/>
                <a:gd name="T10" fmla="*/ 0 w 40"/>
                <a:gd name="T11" fmla="*/ 0 h 47"/>
                <a:gd name="T12" fmla="*/ 0 w 40"/>
                <a:gd name="T13" fmla="*/ 0 h 47"/>
                <a:gd name="T14" fmla="*/ 0 w 40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11" y="26"/>
                  </a:lnTo>
                  <a:lnTo>
                    <a:pt x="27" y="47"/>
                  </a:lnTo>
                  <a:lnTo>
                    <a:pt x="40" y="15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1" name="Freeform 103"/>
            <p:cNvSpPr>
              <a:spLocks/>
            </p:cNvSpPr>
            <p:nvPr/>
          </p:nvSpPr>
          <p:spPr bwMode="auto">
            <a:xfrm>
              <a:off x="2930" y="2506"/>
              <a:ext cx="250" cy="235"/>
            </a:xfrm>
            <a:custGeom>
              <a:avLst/>
              <a:gdLst>
                <a:gd name="T0" fmla="*/ 32 w 500"/>
                <a:gd name="T1" fmla="*/ 43 h 469"/>
                <a:gd name="T2" fmla="*/ 30 w 500"/>
                <a:gd name="T3" fmla="*/ 135 h 469"/>
                <a:gd name="T4" fmla="*/ 32 w 500"/>
                <a:gd name="T5" fmla="*/ 201 h 469"/>
                <a:gd name="T6" fmla="*/ 49 w 500"/>
                <a:gd name="T7" fmla="*/ 262 h 469"/>
                <a:gd name="T8" fmla="*/ 70 w 500"/>
                <a:gd name="T9" fmla="*/ 310 h 469"/>
                <a:gd name="T10" fmla="*/ 30 w 500"/>
                <a:gd name="T11" fmla="*/ 312 h 469"/>
                <a:gd name="T12" fmla="*/ 0 w 500"/>
                <a:gd name="T13" fmla="*/ 338 h 469"/>
                <a:gd name="T14" fmla="*/ 0 w 500"/>
                <a:gd name="T15" fmla="*/ 365 h 469"/>
                <a:gd name="T16" fmla="*/ 19 w 500"/>
                <a:gd name="T17" fmla="*/ 384 h 469"/>
                <a:gd name="T18" fmla="*/ 81 w 500"/>
                <a:gd name="T19" fmla="*/ 365 h 469"/>
                <a:gd name="T20" fmla="*/ 158 w 500"/>
                <a:gd name="T21" fmla="*/ 327 h 469"/>
                <a:gd name="T22" fmla="*/ 199 w 500"/>
                <a:gd name="T23" fmla="*/ 338 h 469"/>
                <a:gd name="T24" fmla="*/ 199 w 500"/>
                <a:gd name="T25" fmla="*/ 367 h 469"/>
                <a:gd name="T26" fmla="*/ 93 w 500"/>
                <a:gd name="T27" fmla="*/ 395 h 469"/>
                <a:gd name="T28" fmla="*/ 26 w 500"/>
                <a:gd name="T29" fmla="*/ 454 h 469"/>
                <a:gd name="T30" fmla="*/ 133 w 500"/>
                <a:gd name="T31" fmla="*/ 439 h 469"/>
                <a:gd name="T32" fmla="*/ 197 w 500"/>
                <a:gd name="T33" fmla="*/ 433 h 469"/>
                <a:gd name="T34" fmla="*/ 243 w 500"/>
                <a:gd name="T35" fmla="*/ 450 h 469"/>
                <a:gd name="T36" fmla="*/ 310 w 500"/>
                <a:gd name="T37" fmla="*/ 465 h 469"/>
                <a:gd name="T38" fmla="*/ 369 w 500"/>
                <a:gd name="T39" fmla="*/ 469 h 469"/>
                <a:gd name="T40" fmla="*/ 416 w 500"/>
                <a:gd name="T41" fmla="*/ 450 h 469"/>
                <a:gd name="T42" fmla="*/ 446 w 500"/>
                <a:gd name="T43" fmla="*/ 410 h 469"/>
                <a:gd name="T44" fmla="*/ 446 w 500"/>
                <a:gd name="T45" fmla="*/ 388 h 469"/>
                <a:gd name="T46" fmla="*/ 376 w 500"/>
                <a:gd name="T47" fmla="*/ 382 h 469"/>
                <a:gd name="T48" fmla="*/ 310 w 500"/>
                <a:gd name="T49" fmla="*/ 344 h 469"/>
                <a:gd name="T50" fmla="*/ 296 w 500"/>
                <a:gd name="T51" fmla="*/ 321 h 469"/>
                <a:gd name="T52" fmla="*/ 291 w 500"/>
                <a:gd name="T53" fmla="*/ 283 h 469"/>
                <a:gd name="T54" fmla="*/ 327 w 500"/>
                <a:gd name="T55" fmla="*/ 272 h 469"/>
                <a:gd name="T56" fmla="*/ 399 w 500"/>
                <a:gd name="T57" fmla="*/ 268 h 469"/>
                <a:gd name="T58" fmla="*/ 460 w 500"/>
                <a:gd name="T59" fmla="*/ 268 h 469"/>
                <a:gd name="T60" fmla="*/ 500 w 500"/>
                <a:gd name="T61" fmla="*/ 243 h 469"/>
                <a:gd name="T62" fmla="*/ 424 w 500"/>
                <a:gd name="T63" fmla="*/ 234 h 469"/>
                <a:gd name="T64" fmla="*/ 348 w 500"/>
                <a:gd name="T65" fmla="*/ 247 h 469"/>
                <a:gd name="T66" fmla="*/ 393 w 500"/>
                <a:gd name="T67" fmla="*/ 186 h 469"/>
                <a:gd name="T68" fmla="*/ 433 w 500"/>
                <a:gd name="T69" fmla="*/ 45 h 469"/>
                <a:gd name="T70" fmla="*/ 422 w 500"/>
                <a:gd name="T71" fmla="*/ 0 h 469"/>
                <a:gd name="T72" fmla="*/ 378 w 500"/>
                <a:gd name="T73" fmla="*/ 40 h 469"/>
                <a:gd name="T74" fmla="*/ 292 w 500"/>
                <a:gd name="T75" fmla="*/ 171 h 469"/>
                <a:gd name="T76" fmla="*/ 313 w 500"/>
                <a:gd name="T77" fmla="*/ 45 h 469"/>
                <a:gd name="T78" fmla="*/ 154 w 500"/>
                <a:gd name="T79" fmla="*/ 61 h 469"/>
                <a:gd name="T80" fmla="*/ 32 w 500"/>
                <a:gd name="T81" fmla="*/ 43 h 469"/>
                <a:gd name="T82" fmla="*/ 32 w 500"/>
                <a:gd name="T83" fmla="*/ 43 h 469"/>
                <a:gd name="T84" fmla="*/ 32 w 500"/>
                <a:gd name="T85" fmla="*/ 4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469">
                  <a:moveTo>
                    <a:pt x="32" y="43"/>
                  </a:moveTo>
                  <a:lnTo>
                    <a:pt x="30" y="135"/>
                  </a:lnTo>
                  <a:lnTo>
                    <a:pt x="32" y="201"/>
                  </a:lnTo>
                  <a:lnTo>
                    <a:pt x="49" y="262"/>
                  </a:lnTo>
                  <a:lnTo>
                    <a:pt x="70" y="310"/>
                  </a:lnTo>
                  <a:lnTo>
                    <a:pt x="30" y="312"/>
                  </a:lnTo>
                  <a:lnTo>
                    <a:pt x="0" y="338"/>
                  </a:lnTo>
                  <a:lnTo>
                    <a:pt x="0" y="365"/>
                  </a:lnTo>
                  <a:lnTo>
                    <a:pt x="19" y="384"/>
                  </a:lnTo>
                  <a:lnTo>
                    <a:pt x="81" y="365"/>
                  </a:lnTo>
                  <a:lnTo>
                    <a:pt x="158" y="327"/>
                  </a:lnTo>
                  <a:lnTo>
                    <a:pt x="199" y="338"/>
                  </a:lnTo>
                  <a:lnTo>
                    <a:pt x="199" y="367"/>
                  </a:lnTo>
                  <a:lnTo>
                    <a:pt x="93" y="395"/>
                  </a:lnTo>
                  <a:lnTo>
                    <a:pt x="26" y="454"/>
                  </a:lnTo>
                  <a:lnTo>
                    <a:pt x="133" y="439"/>
                  </a:lnTo>
                  <a:lnTo>
                    <a:pt x="197" y="433"/>
                  </a:lnTo>
                  <a:lnTo>
                    <a:pt x="243" y="450"/>
                  </a:lnTo>
                  <a:lnTo>
                    <a:pt x="310" y="465"/>
                  </a:lnTo>
                  <a:lnTo>
                    <a:pt x="369" y="469"/>
                  </a:lnTo>
                  <a:lnTo>
                    <a:pt x="416" y="450"/>
                  </a:lnTo>
                  <a:lnTo>
                    <a:pt x="446" y="410"/>
                  </a:lnTo>
                  <a:lnTo>
                    <a:pt x="446" y="388"/>
                  </a:lnTo>
                  <a:lnTo>
                    <a:pt x="376" y="382"/>
                  </a:lnTo>
                  <a:lnTo>
                    <a:pt x="310" y="344"/>
                  </a:lnTo>
                  <a:lnTo>
                    <a:pt x="296" y="321"/>
                  </a:lnTo>
                  <a:lnTo>
                    <a:pt x="291" y="283"/>
                  </a:lnTo>
                  <a:lnTo>
                    <a:pt x="327" y="272"/>
                  </a:lnTo>
                  <a:lnTo>
                    <a:pt x="399" y="268"/>
                  </a:lnTo>
                  <a:lnTo>
                    <a:pt x="460" y="268"/>
                  </a:lnTo>
                  <a:lnTo>
                    <a:pt x="500" y="243"/>
                  </a:lnTo>
                  <a:lnTo>
                    <a:pt x="424" y="234"/>
                  </a:lnTo>
                  <a:lnTo>
                    <a:pt x="348" y="247"/>
                  </a:lnTo>
                  <a:lnTo>
                    <a:pt x="393" y="186"/>
                  </a:lnTo>
                  <a:lnTo>
                    <a:pt x="433" y="45"/>
                  </a:lnTo>
                  <a:lnTo>
                    <a:pt x="422" y="0"/>
                  </a:lnTo>
                  <a:lnTo>
                    <a:pt x="378" y="40"/>
                  </a:lnTo>
                  <a:lnTo>
                    <a:pt x="292" y="171"/>
                  </a:lnTo>
                  <a:lnTo>
                    <a:pt x="313" y="45"/>
                  </a:lnTo>
                  <a:lnTo>
                    <a:pt x="154" y="61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2" name="Freeform 104"/>
            <p:cNvSpPr>
              <a:spLocks/>
            </p:cNvSpPr>
            <p:nvPr/>
          </p:nvSpPr>
          <p:spPr bwMode="auto">
            <a:xfrm>
              <a:off x="3177" y="2562"/>
              <a:ext cx="62" cy="42"/>
            </a:xfrm>
            <a:custGeom>
              <a:avLst/>
              <a:gdLst>
                <a:gd name="T0" fmla="*/ 0 w 124"/>
                <a:gd name="T1" fmla="*/ 84 h 86"/>
                <a:gd name="T2" fmla="*/ 13 w 124"/>
                <a:gd name="T3" fmla="*/ 13 h 86"/>
                <a:gd name="T4" fmla="*/ 55 w 124"/>
                <a:gd name="T5" fmla="*/ 0 h 86"/>
                <a:gd name="T6" fmla="*/ 124 w 124"/>
                <a:gd name="T7" fmla="*/ 25 h 86"/>
                <a:gd name="T8" fmla="*/ 103 w 124"/>
                <a:gd name="T9" fmla="*/ 55 h 86"/>
                <a:gd name="T10" fmla="*/ 44 w 124"/>
                <a:gd name="T11" fmla="*/ 86 h 86"/>
                <a:gd name="T12" fmla="*/ 0 w 124"/>
                <a:gd name="T13" fmla="*/ 84 h 86"/>
                <a:gd name="T14" fmla="*/ 0 w 124"/>
                <a:gd name="T15" fmla="*/ 84 h 86"/>
                <a:gd name="T16" fmla="*/ 0 w 124"/>
                <a:gd name="T17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86">
                  <a:moveTo>
                    <a:pt x="0" y="84"/>
                  </a:moveTo>
                  <a:lnTo>
                    <a:pt x="13" y="13"/>
                  </a:lnTo>
                  <a:lnTo>
                    <a:pt x="55" y="0"/>
                  </a:lnTo>
                  <a:lnTo>
                    <a:pt x="124" y="25"/>
                  </a:lnTo>
                  <a:lnTo>
                    <a:pt x="103" y="55"/>
                  </a:lnTo>
                  <a:lnTo>
                    <a:pt x="44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3" name="Freeform 105"/>
            <p:cNvSpPr>
              <a:spLocks/>
            </p:cNvSpPr>
            <p:nvPr/>
          </p:nvSpPr>
          <p:spPr bwMode="auto">
            <a:xfrm>
              <a:off x="2894" y="2397"/>
              <a:ext cx="30" cy="11"/>
            </a:xfrm>
            <a:custGeom>
              <a:avLst/>
              <a:gdLst>
                <a:gd name="T0" fmla="*/ 5 w 58"/>
                <a:gd name="T1" fmla="*/ 21 h 21"/>
                <a:gd name="T2" fmla="*/ 38 w 58"/>
                <a:gd name="T3" fmla="*/ 19 h 21"/>
                <a:gd name="T4" fmla="*/ 58 w 58"/>
                <a:gd name="T5" fmla="*/ 0 h 21"/>
                <a:gd name="T6" fmla="*/ 24 w 58"/>
                <a:gd name="T7" fmla="*/ 0 h 21"/>
                <a:gd name="T8" fmla="*/ 0 w 58"/>
                <a:gd name="T9" fmla="*/ 4 h 21"/>
                <a:gd name="T10" fmla="*/ 5 w 58"/>
                <a:gd name="T11" fmla="*/ 21 h 21"/>
                <a:gd name="T12" fmla="*/ 5 w 58"/>
                <a:gd name="T13" fmla="*/ 21 h 21"/>
                <a:gd name="T14" fmla="*/ 5 w 5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5" y="21"/>
                  </a:moveTo>
                  <a:lnTo>
                    <a:pt x="38" y="19"/>
                  </a:lnTo>
                  <a:lnTo>
                    <a:pt x="58" y="0"/>
                  </a:lnTo>
                  <a:lnTo>
                    <a:pt x="24" y="0"/>
                  </a:lnTo>
                  <a:lnTo>
                    <a:pt x="0" y="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4" name="Freeform 106"/>
            <p:cNvSpPr>
              <a:spLocks/>
            </p:cNvSpPr>
            <p:nvPr/>
          </p:nvSpPr>
          <p:spPr bwMode="auto">
            <a:xfrm>
              <a:off x="3029" y="2222"/>
              <a:ext cx="43" cy="14"/>
            </a:xfrm>
            <a:custGeom>
              <a:avLst/>
              <a:gdLst>
                <a:gd name="T0" fmla="*/ 0 w 86"/>
                <a:gd name="T1" fmla="*/ 6 h 29"/>
                <a:gd name="T2" fmla="*/ 40 w 86"/>
                <a:gd name="T3" fmla="*/ 19 h 29"/>
                <a:gd name="T4" fmla="*/ 86 w 86"/>
                <a:gd name="T5" fmla="*/ 29 h 29"/>
                <a:gd name="T6" fmla="*/ 46 w 86"/>
                <a:gd name="T7" fmla="*/ 0 h 29"/>
                <a:gd name="T8" fmla="*/ 0 w 86"/>
                <a:gd name="T9" fmla="*/ 6 h 29"/>
                <a:gd name="T10" fmla="*/ 0 w 86"/>
                <a:gd name="T11" fmla="*/ 6 h 29"/>
                <a:gd name="T12" fmla="*/ 0 w 86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9">
                  <a:moveTo>
                    <a:pt x="0" y="6"/>
                  </a:moveTo>
                  <a:lnTo>
                    <a:pt x="40" y="19"/>
                  </a:lnTo>
                  <a:lnTo>
                    <a:pt x="86" y="29"/>
                  </a:lnTo>
                  <a:lnTo>
                    <a:pt x="4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5" name="Freeform 107"/>
            <p:cNvSpPr>
              <a:spLocks/>
            </p:cNvSpPr>
            <p:nvPr/>
          </p:nvSpPr>
          <p:spPr bwMode="auto">
            <a:xfrm>
              <a:off x="2876" y="2264"/>
              <a:ext cx="23" cy="57"/>
            </a:xfrm>
            <a:custGeom>
              <a:avLst/>
              <a:gdLst>
                <a:gd name="T0" fmla="*/ 25 w 46"/>
                <a:gd name="T1" fmla="*/ 114 h 114"/>
                <a:gd name="T2" fmla="*/ 2 w 46"/>
                <a:gd name="T3" fmla="*/ 114 h 114"/>
                <a:gd name="T4" fmla="*/ 0 w 46"/>
                <a:gd name="T5" fmla="*/ 89 h 114"/>
                <a:gd name="T6" fmla="*/ 46 w 46"/>
                <a:gd name="T7" fmla="*/ 0 h 114"/>
                <a:gd name="T8" fmla="*/ 35 w 46"/>
                <a:gd name="T9" fmla="*/ 76 h 114"/>
                <a:gd name="T10" fmla="*/ 25 w 46"/>
                <a:gd name="T11" fmla="*/ 114 h 114"/>
                <a:gd name="T12" fmla="*/ 25 w 46"/>
                <a:gd name="T13" fmla="*/ 114 h 114"/>
                <a:gd name="T14" fmla="*/ 25 w 46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14">
                  <a:moveTo>
                    <a:pt x="25" y="114"/>
                  </a:moveTo>
                  <a:lnTo>
                    <a:pt x="2" y="114"/>
                  </a:lnTo>
                  <a:lnTo>
                    <a:pt x="0" y="89"/>
                  </a:lnTo>
                  <a:lnTo>
                    <a:pt x="46" y="0"/>
                  </a:lnTo>
                  <a:lnTo>
                    <a:pt x="35" y="76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6" name="Freeform 108"/>
            <p:cNvSpPr>
              <a:spLocks/>
            </p:cNvSpPr>
            <p:nvPr/>
          </p:nvSpPr>
          <p:spPr bwMode="auto">
            <a:xfrm>
              <a:off x="2910" y="2121"/>
              <a:ext cx="56" cy="64"/>
            </a:xfrm>
            <a:custGeom>
              <a:avLst/>
              <a:gdLst>
                <a:gd name="T0" fmla="*/ 17 w 110"/>
                <a:gd name="T1" fmla="*/ 93 h 129"/>
                <a:gd name="T2" fmla="*/ 42 w 110"/>
                <a:gd name="T3" fmla="*/ 129 h 129"/>
                <a:gd name="T4" fmla="*/ 78 w 110"/>
                <a:gd name="T5" fmla="*/ 125 h 129"/>
                <a:gd name="T6" fmla="*/ 110 w 110"/>
                <a:gd name="T7" fmla="*/ 110 h 129"/>
                <a:gd name="T8" fmla="*/ 80 w 110"/>
                <a:gd name="T9" fmla="*/ 95 h 129"/>
                <a:gd name="T10" fmla="*/ 47 w 110"/>
                <a:gd name="T11" fmla="*/ 65 h 129"/>
                <a:gd name="T12" fmla="*/ 44 w 110"/>
                <a:gd name="T13" fmla="*/ 21 h 129"/>
                <a:gd name="T14" fmla="*/ 11 w 110"/>
                <a:gd name="T15" fmla="*/ 0 h 129"/>
                <a:gd name="T16" fmla="*/ 0 w 110"/>
                <a:gd name="T17" fmla="*/ 27 h 129"/>
                <a:gd name="T18" fmla="*/ 0 w 110"/>
                <a:gd name="T19" fmla="*/ 49 h 129"/>
                <a:gd name="T20" fmla="*/ 17 w 110"/>
                <a:gd name="T21" fmla="*/ 93 h 129"/>
                <a:gd name="T22" fmla="*/ 17 w 110"/>
                <a:gd name="T23" fmla="*/ 93 h 129"/>
                <a:gd name="T24" fmla="*/ 17 w 110"/>
                <a:gd name="T25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29">
                  <a:moveTo>
                    <a:pt x="17" y="93"/>
                  </a:moveTo>
                  <a:lnTo>
                    <a:pt x="42" y="129"/>
                  </a:lnTo>
                  <a:lnTo>
                    <a:pt x="78" y="125"/>
                  </a:lnTo>
                  <a:lnTo>
                    <a:pt x="110" y="110"/>
                  </a:lnTo>
                  <a:lnTo>
                    <a:pt x="80" y="95"/>
                  </a:lnTo>
                  <a:lnTo>
                    <a:pt x="47" y="65"/>
                  </a:lnTo>
                  <a:lnTo>
                    <a:pt x="44" y="21"/>
                  </a:lnTo>
                  <a:lnTo>
                    <a:pt x="11" y="0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7" name="Freeform 109"/>
            <p:cNvSpPr>
              <a:spLocks/>
            </p:cNvSpPr>
            <p:nvPr/>
          </p:nvSpPr>
          <p:spPr bwMode="auto">
            <a:xfrm>
              <a:off x="2969" y="2267"/>
              <a:ext cx="141" cy="111"/>
            </a:xfrm>
            <a:custGeom>
              <a:avLst/>
              <a:gdLst>
                <a:gd name="T0" fmla="*/ 220 w 281"/>
                <a:gd name="T1" fmla="*/ 87 h 222"/>
                <a:gd name="T2" fmla="*/ 178 w 281"/>
                <a:gd name="T3" fmla="*/ 146 h 222"/>
                <a:gd name="T4" fmla="*/ 121 w 281"/>
                <a:gd name="T5" fmla="*/ 182 h 222"/>
                <a:gd name="T6" fmla="*/ 83 w 281"/>
                <a:gd name="T7" fmla="*/ 222 h 222"/>
                <a:gd name="T8" fmla="*/ 47 w 281"/>
                <a:gd name="T9" fmla="*/ 197 h 222"/>
                <a:gd name="T10" fmla="*/ 21 w 281"/>
                <a:gd name="T11" fmla="*/ 142 h 222"/>
                <a:gd name="T12" fmla="*/ 30 w 281"/>
                <a:gd name="T13" fmla="*/ 97 h 222"/>
                <a:gd name="T14" fmla="*/ 0 w 281"/>
                <a:gd name="T15" fmla="*/ 45 h 222"/>
                <a:gd name="T16" fmla="*/ 2 w 281"/>
                <a:gd name="T17" fmla="*/ 0 h 222"/>
                <a:gd name="T18" fmla="*/ 93 w 281"/>
                <a:gd name="T19" fmla="*/ 49 h 222"/>
                <a:gd name="T20" fmla="*/ 173 w 281"/>
                <a:gd name="T21" fmla="*/ 57 h 222"/>
                <a:gd name="T22" fmla="*/ 270 w 281"/>
                <a:gd name="T23" fmla="*/ 5 h 222"/>
                <a:gd name="T24" fmla="*/ 281 w 281"/>
                <a:gd name="T25" fmla="*/ 45 h 222"/>
                <a:gd name="T26" fmla="*/ 220 w 281"/>
                <a:gd name="T27" fmla="*/ 87 h 222"/>
                <a:gd name="T28" fmla="*/ 220 w 281"/>
                <a:gd name="T29" fmla="*/ 87 h 222"/>
                <a:gd name="T30" fmla="*/ 220 w 281"/>
                <a:gd name="T31" fmla="*/ 8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1" h="222">
                  <a:moveTo>
                    <a:pt x="220" y="87"/>
                  </a:moveTo>
                  <a:lnTo>
                    <a:pt x="178" y="146"/>
                  </a:lnTo>
                  <a:lnTo>
                    <a:pt x="121" y="182"/>
                  </a:lnTo>
                  <a:lnTo>
                    <a:pt x="83" y="222"/>
                  </a:lnTo>
                  <a:lnTo>
                    <a:pt x="47" y="197"/>
                  </a:lnTo>
                  <a:lnTo>
                    <a:pt x="21" y="142"/>
                  </a:lnTo>
                  <a:lnTo>
                    <a:pt x="30" y="97"/>
                  </a:lnTo>
                  <a:lnTo>
                    <a:pt x="0" y="45"/>
                  </a:lnTo>
                  <a:lnTo>
                    <a:pt x="2" y="0"/>
                  </a:lnTo>
                  <a:lnTo>
                    <a:pt x="93" y="49"/>
                  </a:lnTo>
                  <a:lnTo>
                    <a:pt x="173" y="57"/>
                  </a:lnTo>
                  <a:lnTo>
                    <a:pt x="270" y="5"/>
                  </a:lnTo>
                  <a:lnTo>
                    <a:pt x="281" y="45"/>
                  </a:lnTo>
                  <a:lnTo>
                    <a:pt x="220" y="87"/>
                  </a:lnTo>
                  <a:lnTo>
                    <a:pt x="220" y="87"/>
                  </a:lnTo>
                  <a:lnTo>
                    <a:pt x="220" y="8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8" name="Freeform 110"/>
            <p:cNvSpPr>
              <a:spLocks/>
            </p:cNvSpPr>
            <p:nvPr/>
          </p:nvSpPr>
          <p:spPr bwMode="auto">
            <a:xfrm>
              <a:off x="2890" y="2437"/>
              <a:ext cx="87" cy="32"/>
            </a:xfrm>
            <a:custGeom>
              <a:avLst/>
              <a:gdLst>
                <a:gd name="T0" fmla="*/ 0 w 173"/>
                <a:gd name="T1" fmla="*/ 11 h 65"/>
                <a:gd name="T2" fmla="*/ 0 w 173"/>
                <a:gd name="T3" fmla="*/ 40 h 65"/>
                <a:gd name="T4" fmla="*/ 23 w 173"/>
                <a:gd name="T5" fmla="*/ 57 h 65"/>
                <a:gd name="T6" fmla="*/ 61 w 173"/>
                <a:gd name="T7" fmla="*/ 57 h 65"/>
                <a:gd name="T8" fmla="*/ 112 w 173"/>
                <a:gd name="T9" fmla="*/ 65 h 65"/>
                <a:gd name="T10" fmla="*/ 173 w 173"/>
                <a:gd name="T11" fmla="*/ 40 h 65"/>
                <a:gd name="T12" fmla="*/ 114 w 173"/>
                <a:gd name="T13" fmla="*/ 11 h 65"/>
                <a:gd name="T14" fmla="*/ 61 w 173"/>
                <a:gd name="T15" fmla="*/ 0 h 65"/>
                <a:gd name="T16" fmla="*/ 30 w 173"/>
                <a:gd name="T17" fmla="*/ 0 h 65"/>
                <a:gd name="T18" fmla="*/ 0 w 173"/>
                <a:gd name="T19" fmla="*/ 11 h 65"/>
                <a:gd name="T20" fmla="*/ 0 w 173"/>
                <a:gd name="T21" fmla="*/ 11 h 65"/>
                <a:gd name="T22" fmla="*/ 0 w 173"/>
                <a:gd name="T2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65">
                  <a:moveTo>
                    <a:pt x="0" y="11"/>
                  </a:moveTo>
                  <a:lnTo>
                    <a:pt x="0" y="40"/>
                  </a:lnTo>
                  <a:lnTo>
                    <a:pt x="23" y="57"/>
                  </a:lnTo>
                  <a:lnTo>
                    <a:pt x="61" y="57"/>
                  </a:lnTo>
                  <a:lnTo>
                    <a:pt x="112" y="65"/>
                  </a:lnTo>
                  <a:lnTo>
                    <a:pt x="173" y="40"/>
                  </a:lnTo>
                  <a:lnTo>
                    <a:pt x="114" y="11"/>
                  </a:lnTo>
                  <a:lnTo>
                    <a:pt x="61" y="0"/>
                  </a:lnTo>
                  <a:lnTo>
                    <a:pt x="3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9" name="Freeform 111"/>
            <p:cNvSpPr>
              <a:spLocks/>
            </p:cNvSpPr>
            <p:nvPr/>
          </p:nvSpPr>
          <p:spPr bwMode="auto">
            <a:xfrm>
              <a:off x="2835" y="2255"/>
              <a:ext cx="28" cy="62"/>
            </a:xfrm>
            <a:custGeom>
              <a:avLst/>
              <a:gdLst>
                <a:gd name="T0" fmla="*/ 55 w 55"/>
                <a:gd name="T1" fmla="*/ 0 h 126"/>
                <a:gd name="T2" fmla="*/ 5 w 55"/>
                <a:gd name="T3" fmla="*/ 44 h 126"/>
                <a:gd name="T4" fmla="*/ 0 w 55"/>
                <a:gd name="T5" fmla="*/ 91 h 126"/>
                <a:gd name="T6" fmla="*/ 21 w 55"/>
                <a:gd name="T7" fmla="*/ 126 h 126"/>
                <a:gd name="T8" fmla="*/ 49 w 55"/>
                <a:gd name="T9" fmla="*/ 65 h 126"/>
                <a:gd name="T10" fmla="*/ 55 w 55"/>
                <a:gd name="T11" fmla="*/ 0 h 126"/>
                <a:gd name="T12" fmla="*/ 55 w 55"/>
                <a:gd name="T13" fmla="*/ 0 h 126"/>
                <a:gd name="T14" fmla="*/ 55 w 55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26">
                  <a:moveTo>
                    <a:pt x="55" y="0"/>
                  </a:moveTo>
                  <a:lnTo>
                    <a:pt x="5" y="44"/>
                  </a:lnTo>
                  <a:lnTo>
                    <a:pt x="0" y="91"/>
                  </a:lnTo>
                  <a:lnTo>
                    <a:pt x="21" y="126"/>
                  </a:lnTo>
                  <a:lnTo>
                    <a:pt x="49" y="65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0" name="Freeform 112"/>
            <p:cNvSpPr>
              <a:spLocks/>
            </p:cNvSpPr>
            <p:nvPr/>
          </p:nvSpPr>
          <p:spPr bwMode="auto">
            <a:xfrm>
              <a:off x="2955" y="2537"/>
              <a:ext cx="177" cy="190"/>
            </a:xfrm>
            <a:custGeom>
              <a:avLst/>
              <a:gdLst>
                <a:gd name="T0" fmla="*/ 4 w 354"/>
                <a:gd name="T1" fmla="*/ 40 h 380"/>
                <a:gd name="T2" fmla="*/ 4 w 354"/>
                <a:gd name="T3" fmla="*/ 91 h 380"/>
                <a:gd name="T4" fmla="*/ 4 w 354"/>
                <a:gd name="T5" fmla="*/ 152 h 380"/>
                <a:gd name="T6" fmla="*/ 50 w 354"/>
                <a:gd name="T7" fmla="*/ 222 h 380"/>
                <a:gd name="T8" fmla="*/ 13 w 354"/>
                <a:gd name="T9" fmla="*/ 283 h 380"/>
                <a:gd name="T10" fmla="*/ 131 w 354"/>
                <a:gd name="T11" fmla="*/ 237 h 380"/>
                <a:gd name="T12" fmla="*/ 186 w 354"/>
                <a:gd name="T13" fmla="*/ 289 h 380"/>
                <a:gd name="T14" fmla="*/ 158 w 354"/>
                <a:gd name="T15" fmla="*/ 321 h 380"/>
                <a:gd name="T16" fmla="*/ 40 w 354"/>
                <a:gd name="T17" fmla="*/ 359 h 380"/>
                <a:gd name="T18" fmla="*/ 209 w 354"/>
                <a:gd name="T19" fmla="*/ 363 h 380"/>
                <a:gd name="T20" fmla="*/ 299 w 354"/>
                <a:gd name="T21" fmla="*/ 380 h 380"/>
                <a:gd name="T22" fmla="*/ 354 w 354"/>
                <a:gd name="T23" fmla="*/ 353 h 380"/>
                <a:gd name="T24" fmla="*/ 249 w 354"/>
                <a:gd name="T25" fmla="*/ 298 h 380"/>
                <a:gd name="T26" fmla="*/ 186 w 354"/>
                <a:gd name="T27" fmla="*/ 230 h 380"/>
                <a:gd name="T28" fmla="*/ 270 w 354"/>
                <a:gd name="T29" fmla="*/ 195 h 380"/>
                <a:gd name="T30" fmla="*/ 325 w 354"/>
                <a:gd name="T31" fmla="*/ 114 h 380"/>
                <a:gd name="T32" fmla="*/ 352 w 354"/>
                <a:gd name="T33" fmla="*/ 3 h 380"/>
                <a:gd name="T34" fmla="*/ 297 w 354"/>
                <a:gd name="T35" fmla="*/ 76 h 380"/>
                <a:gd name="T36" fmla="*/ 217 w 354"/>
                <a:gd name="T37" fmla="*/ 159 h 380"/>
                <a:gd name="T38" fmla="*/ 217 w 354"/>
                <a:gd name="T39" fmla="*/ 22 h 380"/>
                <a:gd name="T40" fmla="*/ 82 w 354"/>
                <a:gd name="T41" fmla="*/ 19 h 380"/>
                <a:gd name="T42" fmla="*/ 0 w 354"/>
                <a:gd name="T43" fmla="*/ 0 h 380"/>
                <a:gd name="T44" fmla="*/ 4 w 354"/>
                <a:gd name="T45" fmla="*/ 40 h 380"/>
                <a:gd name="T46" fmla="*/ 4 w 354"/>
                <a:gd name="T47" fmla="*/ 40 h 380"/>
                <a:gd name="T48" fmla="*/ 4 w 354"/>
                <a:gd name="T49" fmla="*/ 4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380">
                  <a:moveTo>
                    <a:pt x="4" y="40"/>
                  </a:moveTo>
                  <a:lnTo>
                    <a:pt x="4" y="91"/>
                  </a:lnTo>
                  <a:lnTo>
                    <a:pt x="4" y="152"/>
                  </a:lnTo>
                  <a:lnTo>
                    <a:pt x="50" y="222"/>
                  </a:lnTo>
                  <a:lnTo>
                    <a:pt x="13" y="283"/>
                  </a:lnTo>
                  <a:lnTo>
                    <a:pt x="131" y="237"/>
                  </a:lnTo>
                  <a:lnTo>
                    <a:pt x="186" y="289"/>
                  </a:lnTo>
                  <a:lnTo>
                    <a:pt x="158" y="321"/>
                  </a:lnTo>
                  <a:lnTo>
                    <a:pt x="40" y="359"/>
                  </a:lnTo>
                  <a:lnTo>
                    <a:pt x="209" y="363"/>
                  </a:lnTo>
                  <a:lnTo>
                    <a:pt x="299" y="380"/>
                  </a:lnTo>
                  <a:lnTo>
                    <a:pt x="354" y="353"/>
                  </a:lnTo>
                  <a:lnTo>
                    <a:pt x="249" y="298"/>
                  </a:lnTo>
                  <a:lnTo>
                    <a:pt x="186" y="230"/>
                  </a:lnTo>
                  <a:lnTo>
                    <a:pt x="270" y="195"/>
                  </a:lnTo>
                  <a:lnTo>
                    <a:pt x="325" y="114"/>
                  </a:lnTo>
                  <a:lnTo>
                    <a:pt x="352" y="3"/>
                  </a:lnTo>
                  <a:lnTo>
                    <a:pt x="297" y="76"/>
                  </a:lnTo>
                  <a:lnTo>
                    <a:pt x="217" y="159"/>
                  </a:lnTo>
                  <a:lnTo>
                    <a:pt x="217" y="22"/>
                  </a:lnTo>
                  <a:lnTo>
                    <a:pt x="82" y="19"/>
                  </a:lnTo>
                  <a:lnTo>
                    <a:pt x="0" y="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1" name="Freeform 113"/>
            <p:cNvSpPr>
              <a:spLocks/>
            </p:cNvSpPr>
            <p:nvPr/>
          </p:nvSpPr>
          <p:spPr bwMode="auto">
            <a:xfrm>
              <a:off x="2937" y="2216"/>
              <a:ext cx="35" cy="94"/>
            </a:xfrm>
            <a:custGeom>
              <a:avLst/>
              <a:gdLst>
                <a:gd name="T0" fmla="*/ 70 w 70"/>
                <a:gd name="T1" fmla="*/ 31 h 188"/>
                <a:gd name="T2" fmla="*/ 40 w 70"/>
                <a:gd name="T3" fmla="*/ 82 h 188"/>
                <a:gd name="T4" fmla="*/ 34 w 70"/>
                <a:gd name="T5" fmla="*/ 148 h 188"/>
                <a:gd name="T6" fmla="*/ 21 w 70"/>
                <a:gd name="T7" fmla="*/ 188 h 188"/>
                <a:gd name="T8" fmla="*/ 0 w 70"/>
                <a:gd name="T9" fmla="*/ 114 h 188"/>
                <a:gd name="T10" fmla="*/ 6 w 70"/>
                <a:gd name="T11" fmla="*/ 61 h 188"/>
                <a:gd name="T12" fmla="*/ 19 w 70"/>
                <a:gd name="T13" fmla="*/ 15 h 188"/>
                <a:gd name="T14" fmla="*/ 36 w 70"/>
                <a:gd name="T15" fmla="*/ 0 h 188"/>
                <a:gd name="T16" fmla="*/ 70 w 70"/>
                <a:gd name="T17" fmla="*/ 31 h 188"/>
                <a:gd name="T18" fmla="*/ 70 w 70"/>
                <a:gd name="T19" fmla="*/ 31 h 188"/>
                <a:gd name="T20" fmla="*/ 70 w 70"/>
                <a:gd name="T2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88">
                  <a:moveTo>
                    <a:pt x="70" y="31"/>
                  </a:moveTo>
                  <a:lnTo>
                    <a:pt x="40" y="82"/>
                  </a:lnTo>
                  <a:lnTo>
                    <a:pt x="34" y="148"/>
                  </a:lnTo>
                  <a:lnTo>
                    <a:pt x="21" y="188"/>
                  </a:lnTo>
                  <a:lnTo>
                    <a:pt x="0" y="114"/>
                  </a:lnTo>
                  <a:lnTo>
                    <a:pt x="6" y="61"/>
                  </a:lnTo>
                  <a:lnTo>
                    <a:pt x="19" y="15"/>
                  </a:lnTo>
                  <a:lnTo>
                    <a:pt x="36" y="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2" name="Freeform 114"/>
            <p:cNvSpPr>
              <a:spLocks/>
            </p:cNvSpPr>
            <p:nvPr/>
          </p:nvSpPr>
          <p:spPr bwMode="auto">
            <a:xfrm>
              <a:off x="2988" y="2044"/>
              <a:ext cx="44" cy="112"/>
            </a:xfrm>
            <a:custGeom>
              <a:avLst/>
              <a:gdLst>
                <a:gd name="T0" fmla="*/ 0 w 87"/>
                <a:gd name="T1" fmla="*/ 110 h 224"/>
                <a:gd name="T2" fmla="*/ 9 w 87"/>
                <a:gd name="T3" fmla="*/ 169 h 224"/>
                <a:gd name="T4" fmla="*/ 62 w 87"/>
                <a:gd name="T5" fmla="*/ 224 h 224"/>
                <a:gd name="T6" fmla="*/ 51 w 87"/>
                <a:gd name="T7" fmla="*/ 154 h 224"/>
                <a:gd name="T8" fmla="*/ 87 w 87"/>
                <a:gd name="T9" fmla="*/ 188 h 224"/>
                <a:gd name="T10" fmla="*/ 76 w 87"/>
                <a:gd name="T11" fmla="*/ 110 h 224"/>
                <a:gd name="T12" fmla="*/ 66 w 87"/>
                <a:gd name="T13" fmla="*/ 51 h 224"/>
                <a:gd name="T14" fmla="*/ 40 w 87"/>
                <a:gd name="T15" fmla="*/ 91 h 224"/>
                <a:gd name="T16" fmla="*/ 36 w 87"/>
                <a:gd name="T17" fmla="*/ 0 h 224"/>
                <a:gd name="T18" fmla="*/ 9 w 87"/>
                <a:gd name="T19" fmla="*/ 36 h 224"/>
                <a:gd name="T20" fmla="*/ 0 w 87"/>
                <a:gd name="T21" fmla="*/ 110 h 224"/>
                <a:gd name="T22" fmla="*/ 0 w 87"/>
                <a:gd name="T23" fmla="*/ 110 h 224"/>
                <a:gd name="T24" fmla="*/ 0 w 87"/>
                <a:gd name="T25" fmla="*/ 1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224">
                  <a:moveTo>
                    <a:pt x="0" y="110"/>
                  </a:moveTo>
                  <a:lnTo>
                    <a:pt x="9" y="169"/>
                  </a:lnTo>
                  <a:lnTo>
                    <a:pt x="62" y="224"/>
                  </a:lnTo>
                  <a:lnTo>
                    <a:pt x="51" y="154"/>
                  </a:lnTo>
                  <a:lnTo>
                    <a:pt x="87" y="188"/>
                  </a:lnTo>
                  <a:lnTo>
                    <a:pt x="76" y="110"/>
                  </a:lnTo>
                  <a:lnTo>
                    <a:pt x="66" y="51"/>
                  </a:lnTo>
                  <a:lnTo>
                    <a:pt x="40" y="91"/>
                  </a:lnTo>
                  <a:lnTo>
                    <a:pt x="36" y="0"/>
                  </a:lnTo>
                  <a:lnTo>
                    <a:pt x="9" y="3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3" name="Freeform 115"/>
            <p:cNvSpPr>
              <a:spLocks/>
            </p:cNvSpPr>
            <p:nvPr/>
          </p:nvSpPr>
          <p:spPr bwMode="auto">
            <a:xfrm>
              <a:off x="3036" y="2083"/>
              <a:ext cx="49" cy="80"/>
            </a:xfrm>
            <a:custGeom>
              <a:avLst/>
              <a:gdLst>
                <a:gd name="T0" fmla="*/ 7 w 99"/>
                <a:gd name="T1" fmla="*/ 36 h 162"/>
                <a:gd name="T2" fmla="*/ 23 w 99"/>
                <a:gd name="T3" fmla="*/ 110 h 162"/>
                <a:gd name="T4" fmla="*/ 59 w 99"/>
                <a:gd name="T5" fmla="*/ 150 h 162"/>
                <a:gd name="T6" fmla="*/ 55 w 99"/>
                <a:gd name="T7" fmla="*/ 59 h 162"/>
                <a:gd name="T8" fmla="*/ 99 w 99"/>
                <a:gd name="T9" fmla="*/ 162 h 162"/>
                <a:gd name="T10" fmla="*/ 99 w 99"/>
                <a:gd name="T11" fmla="*/ 95 h 162"/>
                <a:gd name="T12" fmla="*/ 51 w 99"/>
                <a:gd name="T13" fmla="*/ 6 h 162"/>
                <a:gd name="T14" fmla="*/ 36 w 99"/>
                <a:gd name="T15" fmla="*/ 51 h 162"/>
                <a:gd name="T16" fmla="*/ 0 w 99"/>
                <a:gd name="T17" fmla="*/ 0 h 162"/>
                <a:gd name="T18" fmla="*/ 7 w 99"/>
                <a:gd name="T19" fmla="*/ 36 h 162"/>
                <a:gd name="T20" fmla="*/ 7 w 99"/>
                <a:gd name="T21" fmla="*/ 36 h 162"/>
                <a:gd name="T22" fmla="*/ 7 w 99"/>
                <a:gd name="T23" fmla="*/ 3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62">
                  <a:moveTo>
                    <a:pt x="7" y="36"/>
                  </a:moveTo>
                  <a:lnTo>
                    <a:pt x="23" y="110"/>
                  </a:lnTo>
                  <a:lnTo>
                    <a:pt x="59" y="150"/>
                  </a:lnTo>
                  <a:lnTo>
                    <a:pt x="55" y="59"/>
                  </a:lnTo>
                  <a:lnTo>
                    <a:pt x="99" y="162"/>
                  </a:lnTo>
                  <a:lnTo>
                    <a:pt x="99" y="95"/>
                  </a:lnTo>
                  <a:lnTo>
                    <a:pt x="51" y="6"/>
                  </a:lnTo>
                  <a:lnTo>
                    <a:pt x="36" y="51"/>
                  </a:lnTo>
                  <a:lnTo>
                    <a:pt x="0" y="0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4" name="Freeform 116"/>
            <p:cNvSpPr>
              <a:spLocks/>
            </p:cNvSpPr>
            <p:nvPr/>
          </p:nvSpPr>
          <p:spPr bwMode="auto">
            <a:xfrm>
              <a:off x="2870" y="2025"/>
              <a:ext cx="72" cy="59"/>
            </a:xfrm>
            <a:custGeom>
              <a:avLst/>
              <a:gdLst>
                <a:gd name="T0" fmla="*/ 95 w 143"/>
                <a:gd name="T1" fmla="*/ 42 h 120"/>
                <a:gd name="T2" fmla="*/ 13 w 143"/>
                <a:gd name="T3" fmla="*/ 120 h 120"/>
                <a:gd name="T4" fmla="*/ 48 w 143"/>
                <a:gd name="T5" fmla="*/ 63 h 120"/>
                <a:gd name="T6" fmla="*/ 0 w 143"/>
                <a:gd name="T7" fmla="*/ 93 h 120"/>
                <a:gd name="T8" fmla="*/ 40 w 143"/>
                <a:gd name="T9" fmla="*/ 34 h 120"/>
                <a:gd name="T10" fmla="*/ 143 w 143"/>
                <a:gd name="T11" fmla="*/ 0 h 120"/>
                <a:gd name="T12" fmla="*/ 95 w 143"/>
                <a:gd name="T13" fmla="*/ 42 h 120"/>
                <a:gd name="T14" fmla="*/ 95 w 143"/>
                <a:gd name="T15" fmla="*/ 42 h 120"/>
                <a:gd name="T16" fmla="*/ 95 w 143"/>
                <a:gd name="T17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20">
                  <a:moveTo>
                    <a:pt x="95" y="42"/>
                  </a:moveTo>
                  <a:lnTo>
                    <a:pt x="13" y="120"/>
                  </a:lnTo>
                  <a:lnTo>
                    <a:pt x="48" y="63"/>
                  </a:lnTo>
                  <a:lnTo>
                    <a:pt x="0" y="93"/>
                  </a:lnTo>
                  <a:lnTo>
                    <a:pt x="40" y="34"/>
                  </a:lnTo>
                  <a:lnTo>
                    <a:pt x="143" y="0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5" name="Freeform 117"/>
            <p:cNvSpPr>
              <a:spLocks/>
            </p:cNvSpPr>
            <p:nvPr/>
          </p:nvSpPr>
          <p:spPr bwMode="auto">
            <a:xfrm>
              <a:off x="3210" y="2028"/>
              <a:ext cx="106" cy="53"/>
            </a:xfrm>
            <a:custGeom>
              <a:avLst/>
              <a:gdLst>
                <a:gd name="T0" fmla="*/ 51 w 213"/>
                <a:gd name="T1" fmla="*/ 34 h 104"/>
                <a:gd name="T2" fmla="*/ 129 w 213"/>
                <a:gd name="T3" fmla="*/ 22 h 104"/>
                <a:gd name="T4" fmla="*/ 213 w 213"/>
                <a:gd name="T5" fmla="*/ 0 h 104"/>
                <a:gd name="T6" fmla="*/ 97 w 213"/>
                <a:gd name="T7" fmla="*/ 59 h 104"/>
                <a:gd name="T8" fmla="*/ 165 w 213"/>
                <a:gd name="T9" fmla="*/ 59 h 104"/>
                <a:gd name="T10" fmla="*/ 97 w 213"/>
                <a:gd name="T11" fmla="*/ 104 h 104"/>
                <a:gd name="T12" fmla="*/ 47 w 213"/>
                <a:gd name="T13" fmla="*/ 62 h 104"/>
                <a:gd name="T14" fmla="*/ 0 w 213"/>
                <a:gd name="T15" fmla="*/ 22 h 104"/>
                <a:gd name="T16" fmla="*/ 51 w 213"/>
                <a:gd name="T17" fmla="*/ 34 h 104"/>
                <a:gd name="T18" fmla="*/ 51 w 213"/>
                <a:gd name="T19" fmla="*/ 34 h 104"/>
                <a:gd name="T20" fmla="*/ 51 w 213"/>
                <a:gd name="T21" fmla="*/ 3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104">
                  <a:moveTo>
                    <a:pt x="51" y="34"/>
                  </a:moveTo>
                  <a:lnTo>
                    <a:pt x="129" y="22"/>
                  </a:lnTo>
                  <a:lnTo>
                    <a:pt x="213" y="0"/>
                  </a:lnTo>
                  <a:lnTo>
                    <a:pt x="97" y="59"/>
                  </a:lnTo>
                  <a:lnTo>
                    <a:pt x="165" y="59"/>
                  </a:lnTo>
                  <a:lnTo>
                    <a:pt x="97" y="104"/>
                  </a:lnTo>
                  <a:lnTo>
                    <a:pt x="47" y="62"/>
                  </a:lnTo>
                  <a:lnTo>
                    <a:pt x="0" y="22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6" name="Freeform 118"/>
            <p:cNvSpPr>
              <a:spLocks/>
            </p:cNvSpPr>
            <p:nvPr/>
          </p:nvSpPr>
          <p:spPr bwMode="auto">
            <a:xfrm>
              <a:off x="3188" y="2067"/>
              <a:ext cx="49" cy="24"/>
            </a:xfrm>
            <a:custGeom>
              <a:avLst/>
              <a:gdLst>
                <a:gd name="T0" fmla="*/ 0 w 99"/>
                <a:gd name="T1" fmla="*/ 15 h 47"/>
                <a:gd name="T2" fmla="*/ 40 w 99"/>
                <a:gd name="T3" fmla="*/ 47 h 47"/>
                <a:gd name="T4" fmla="*/ 99 w 99"/>
                <a:gd name="T5" fmla="*/ 40 h 47"/>
                <a:gd name="T6" fmla="*/ 40 w 99"/>
                <a:gd name="T7" fmla="*/ 0 h 47"/>
                <a:gd name="T8" fmla="*/ 0 w 99"/>
                <a:gd name="T9" fmla="*/ 15 h 47"/>
                <a:gd name="T10" fmla="*/ 0 w 99"/>
                <a:gd name="T11" fmla="*/ 15 h 47"/>
                <a:gd name="T12" fmla="*/ 0 w 99"/>
                <a:gd name="T13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7">
                  <a:moveTo>
                    <a:pt x="0" y="15"/>
                  </a:moveTo>
                  <a:lnTo>
                    <a:pt x="40" y="47"/>
                  </a:lnTo>
                  <a:lnTo>
                    <a:pt x="99" y="40"/>
                  </a:lnTo>
                  <a:lnTo>
                    <a:pt x="4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7" name="Freeform 119"/>
            <p:cNvSpPr>
              <a:spLocks/>
            </p:cNvSpPr>
            <p:nvPr/>
          </p:nvSpPr>
          <p:spPr bwMode="auto">
            <a:xfrm>
              <a:off x="2877" y="1835"/>
              <a:ext cx="55" cy="94"/>
            </a:xfrm>
            <a:custGeom>
              <a:avLst/>
              <a:gdLst>
                <a:gd name="T0" fmla="*/ 63 w 111"/>
                <a:gd name="T1" fmla="*/ 0 h 188"/>
                <a:gd name="T2" fmla="*/ 27 w 111"/>
                <a:gd name="T3" fmla="*/ 21 h 188"/>
                <a:gd name="T4" fmla="*/ 19 w 111"/>
                <a:gd name="T5" fmla="*/ 76 h 188"/>
                <a:gd name="T6" fmla="*/ 0 w 111"/>
                <a:gd name="T7" fmla="*/ 102 h 188"/>
                <a:gd name="T8" fmla="*/ 35 w 111"/>
                <a:gd name="T9" fmla="*/ 188 h 188"/>
                <a:gd name="T10" fmla="*/ 23 w 111"/>
                <a:gd name="T11" fmla="*/ 106 h 188"/>
                <a:gd name="T12" fmla="*/ 59 w 111"/>
                <a:gd name="T13" fmla="*/ 76 h 188"/>
                <a:gd name="T14" fmla="*/ 52 w 111"/>
                <a:gd name="T15" fmla="*/ 32 h 188"/>
                <a:gd name="T16" fmla="*/ 111 w 111"/>
                <a:gd name="T17" fmla="*/ 7 h 188"/>
                <a:gd name="T18" fmla="*/ 63 w 111"/>
                <a:gd name="T19" fmla="*/ 0 h 188"/>
                <a:gd name="T20" fmla="*/ 63 w 111"/>
                <a:gd name="T21" fmla="*/ 0 h 188"/>
                <a:gd name="T22" fmla="*/ 63 w 111"/>
                <a:gd name="T2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88">
                  <a:moveTo>
                    <a:pt x="63" y="0"/>
                  </a:moveTo>
                  <a:lnTo>
                    <a:pt x="27" y="21"/>
                  </a:lnTo>
                  <a:lnTo>
                    <a:pt x="19" y="76"/>
                  </a:lnTo>
                  <a:lnTo>
                    <a:pt x="0" y="102"/>
                  </a:lnTo>
                  <a:lnTo>
                    <a:pt x="35" y="188"/>
                  </a:lnTo>
                  <a:lnTo>
                    <a:pt x="23" y="106"/>
                  </a:lnTo>
                  <a:lnTo>
                    <a:pt x="59" y="76"/>
                  </a:lnTo>
                  <a:lnTo>
                    <a:pt x="52" y="32"/>
                  </a:lnTo>
                  <a:lnTo>
                    <a:pt x="111" y="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8" name="Freeform 120"/>
            <p:cNvSpPr>
              <a:spLocks/>
            </p:cNvSpPr>
            <p:nvPr/>
          </p:nvSpPr>
          <p:spPr bwMode="auto">
            <a:xfrm>
              <a:off x="2890" y="3120"/>
              <a:ext cx="251" cy="399"/>
            </a:xfrm>
            <a:custGeom>
              <a:avLst/>
              <a:gdLst>
                <a:gd name="T0" fmla="*/ 21 w 504"/>
                <a:gd name="T1" fmla="*/ 138 h 796"/>
                <a:gd name="T2" fmla="*/ 0 w 504"/>
                <a:gd name="T3" fmla="*/ 157 h 796"/>
                <a:gd name="T4" fmla="*/ 8 w 504"/>
                <a:gd name="T5" fmla="*/ 192 h 796"/>
                <a:gd name="T6" fmla="*/ 61 w 504"/>
                <a:gd name="T7" fmla="*/ 249 h 796"/>
                <a:gd name="T8" fmla="*/ 156 w 504"/>
                <a:gd name="T9" fmla="*/ 391 h 796"/>
                <a:gd name="T10" fmla="*/ 234 w 504"/>
                <a:gd name="T11" fmla="*/ 513 h 796"/>
                <a:gd name="T12" fmla="*/ 293 w 504"/>
                <a:gd name="T13" fmla="*/ 597 h 796"/>
                <a:gd name="T14" fmla="*/ 397 w 504"/>
                <a:gd name="T15" fmla="*/ 694 h 796"/>
                <a:gd name="T16" fmla="*/ 504 w 504"/>
                <a:gd name="T17" fmla="*/ 796 h 796"/>
                <a:gd name="T18" fmla="*/ 485 w 504"/>
                <a:gd name="T19" fmla="*/ 642 h 796"/>
                <a:gd name="T20" fmla="*/ 468 w 504"/>
                <a:gd name="T21" fmla="*/ 583 h 796"/>
                <a:gd name="T22" fmla="*/ 401 w 504"/>
                <a:gd name="T23" fmla="*/ 511 h 796"/>
                <a:gd name="T24" fmla="*/ 371 w 504"/>
                <a:gd name="T25" fmla="*/ 429 h 796"/>
                <a:gd name="T26" fmla="*/ 354 w 504"/>
                <a:gd name="T27" fmla="*/ 344 h 796"/>
                <a:gd name="T28" fmla="*/ 266 w 504"/>
                <a:gd name="T29" fmla="*/ 235 h 796"/>
                <a:gd name="T30" fmla="*/ 175 w 504"/>
                <a:gd name="T31" fmla="*/ 150 h 796"/>
                <a:gd name="T32" fmla="*/ 125 w 504"/>
                <a:gd name="T33" fmla="*/ 102 h 796"/>
                <a:gd name="T34" fmla="*/ 110 w 504"/>
                <a:gd name="T35" fmla="*/ 47 h 796"/>
                <a:gd name="T36" fmla="*/ 97 w 504"/>
                <a:gd name="T37" fmla="*/ 0 h 796"/>
                <a:gd name="T38" fmla="*/ 57 w 504"/>
                <a:gd name="T39" fmla="*/ 45 h 796"/>
                <a:gd name="T40" fmla="*/ 51 w 504"/>
                <a:gd name="T41" fmla="*/ 93 h 796"/>
                <a:gd name="T42" fmla="*/ 21 w 504"/>
                <a:gd name="T43" fmla="*/ 138 h 796"/>
                <a:gd name="T44" fmla="*/ 21 w 504"/>
                <a:gd name="T45" fmla="*/ 138 h 796"/>
                <a:gd name="T46" fmla="*/ 21 w 504"/>
                <a:gd name="T47" fmla="*/ 13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4" h="796">
                  <a:moveTo>
                    <a:pt x="21" y="138"/>
                  </a:moveTo>
                  <a:lnTo>
                    <a:pt x="0" y="157"/>
                  </a:lnTo>
                  <a:lnTo>
                    <a:pt x="8" y="192"/>
                  </a:lnTo>
                  <a:lnTo>
                    <a:pt x="61" y="249"/>
                  </a:lnTo>
                  <a:lnTo>
                    <a:pt x="156" y="391"/>
                  </a:lnTo>
                  <a:lnTo>
                    <a:pt x="234" y="513"/>
                  </a:lnTo>
                  <a:lnTo>
                    <a:pt x="293" y="597"/>
                  </a:lnTo>
                  <a:lnTo>
                    <a:pt x="397" y="694"/>
                  </a:lnTo>
                  <a:lnTo>
                    <a:pt x="504" y="796"/>
                  </a:lnTo>
                  <a:lnTo>
                    <a:pt x="485" y="642"/>
                  </a:lnTo>
                  <a:lnTo>
                    <a:pt x="468" y="583"/>
                  </a:lnTo>
                  <a:lnTo>
                    <a:pt x="401" y="511"/>
                  </a:lnTo>
                  <a:lnTo>
                    <a:pt x="371" y="429"/>
                  </a:lnTo>
                  <a:lnTo>
                    <a:pt x="354" y="344"/>
                  </a:lnTo>
                  <a:lnTo>
                    <a:pt x="266" y="235"/>
                  </a:lnTo>
                  <a:lnTo>
                    <a:pt x="175" y="150"/>
                  </a:lnTo>
                  <a:lnTo>
                    <a:pt x="125" y="102"/>
                  </a:lnTo>
                  <a:lnTo>
                    <a:pt x="110" y="47"/>
                  </a:lnTo>
                  <a:lnTo>
                    <a:pt x="97" y="0"/>
                  </a:lnTo>
                  <a:lnTo>
                    <a:pt x="57" y="45"/>
                  </a:lnTo>
                  <a:lnTo>
                    <a:pt x="51" y="93"/>
                  </a:lnTo>
                  <a:lnTo>
                    <a:pt x="21" y="138"/>
                  </a:lnTo>
                  <a:lnTo>
                    <a:pt x="21" y="138"/>
                  </a:lnTo>
                  <a:lnTo>
                    <a:pt x="21" y="13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9" name="Freeform 121"/>
            <p:cNvSpPr>
              <a:spLocks/>
            </p:cNvSpPr>
            <p:nvPr/>
          </p:nvSpPr>
          <p:spPr bwMode="auto">
            <a:xfrm>
              <a:off x="3197" y="2319"/>
              <a:ext cx="29" cy="34"/>
            </a:xfrm>
            <a:custGeom>
              <a:avLst/>
              <a:gdLst>
                <a:gd name="T0" fmla="*/ 0 w 57"/>
                <a:gd name="T1" fmla="*/ 48 h 69"/>
                <a:gd name="T2" fmla="*/ 8 w 57"/>
                <a:gd name="T3" fmla="*/ 63 h 69"/>
                <a:gd name="T4" fmla="*/ 32 w 57"/>
                <a:gd name="T5" fmla="*/ 69 h 69"/>
                <a:gd name="T6" fmla="*/ 57 w 57"/>
                <a:gd name="T7" fmla="*/ 65 h 69"/>
                <a:gd name="T8" fmla="*/ 55 w 57"/>
                <a:gd name="T9" fmla="*/ 42 h 69"/>
                <a:gd name="T10" fmla="*/ 47 w 57"/>
                <a:gd name="T11" fmla="*/ 27 h 69"/>
                <a:gd name="T12" fmla="*/ 34 w 57"/>
                <a:gd name="T13" fmla="*/ 19 h 69"/>
                <a:gd name="T14" fmla="*/ 30 w 57"/>
                <a:gd name="T15" fmla="*/ 0 h 69"/>
                <a:gd name="T16" fmla="*/ 17 w 57"/>
                <a:gd name="T17" fmla="*/ 17 h 69"/>
                <a:gd name="T18" fmla="*/ 6 w 57"/>
                <a:gd name="T19" fmla="*/ 35 h 69"/>
                <a:gd name="T20" fmla="*/ 0 w 57"/>
                <a:gd name="T21" fmla="*/ 48 h 69"/>
                <a:gd name="T22" fmla="*/ 0 w 57"/>
                <a:gd name="T23" fmla="*/ 48 h 69"/>
                <a:gd name="T24" fmla="*/ 0 w 57"/>
                <a:gd name="T25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9">
                  <a:moveTo>
                    <a:pt x="0" y="48"/>
                  </a:moveTo>
                  <a:lnTo>
                    <a:pt x="8" y="63"/>
                  </a:lnTo>
                  <a:lnTo>
                    <a:pt x="32" y="69"/>
                  </a:lnTo>
                  <a:lnTo>
                    <a:pt x="57" y="65"/>
                  </a:lnTo>
                  <a:lnTo>
                    <a:pt x="55" y="42"/>
                  </a:lnTo>
                  <a:lnTo>
                    <a:pt x="47" y="27"/>
                  </a:lnTo>
                  <a:lnTo>
                    <a:pt x="34" y="19"/>
                  </a:lnTo>
                  <a:lnTo>
                    <a:pt x="30" y="0"/>
                  </a:lnTo>
                  <a:lnTo>
                    <a:pt x="17" y="17"/>
                  </a:lnTo>
                  <a:lnTo>
                    <a:pt x="6" y="3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0" name="Freeform 122"/>
            <p:cNvSpPr>
              <a:spLocks/>
            </p:cNvSpPr>
            <p:nvPr/>
          </p:nvSpPr>
          <p:spPr bwMode="auto">
            <a:xfrm>
              <a:off x="3228" y="2288"/>
              <a:ext cx="47" cy="57"/>
            </a:xfrm>
            <a:custGeom>
              <a:avLst/>
              <a:gdLst>
                <a:gd name="T0" fmla="*/ 0 w 95"/>
                <a:gd name="T1" fmla="*/ 91 h 114"/>
                <a:gd name="T2" fmla="*/ 34 w 95"/>
                <a:gd name="T3" fmla="*/ 72 h 114"/>
                <a:gd name="T4" fmla="*/ 38 w 95"/>
                <a:gd name="T5" fmla="*/ 32 h 114"/>
                <a:gd name="T6" fmla="*/ 43 w 95"/>
                <a:gd name="T7" fmla="*/ 0 h 114"/>
                <a:gd name="T8" fmla="*/ 95 w 95"/>
                <a:gd name="T9" fmla="*/ 0 h 114"/>
                <a:gd name="T10" fmla="*/ 85 w 95"/>
                <a:gd name="T11" fmla="*/ 34 h 114"/>
                <a:gd name="T12" fmla="*/ 68 w 95"/>
                <a:gd name="T13" fmla="*/ 62 h 114"/>
                <a:gd name="T14" fmla="*/ 51 w 95"/>
                <a:gd name="T15" fmla="*/ 72 h 114"/>
                <a:gd name="T16" fmla="*/ 23 w 95"/>
                <a:gd name="T17" fmla="*/ 95 h 114"/>
                <a:gd name="T18" fmla="*/ 9 w 95"/>
                <a:gd name="T19" fmla="*/ 114 h 114"/>
                <a:gd name="T20" fmla="*/ 0 w 95"/>
                <a:gd name="T21" fmla="*/ 91 h 114"/>
                <a:gd name="T22" fmla="*/ 0 w 95"/>
                <a:gd name="T23" fmla="*/ 91 h 114"/>
                <a:gd name="T24" fmla="*/ 0 w 95"/>
                <a:gd name="T25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14">
                  <a:moveTo>
                    <a:pt x="0" y="91"/>
                  </a:moveTo>
                  <a:lnTo>
                    <a:pt x="34" y="72"/>
                  </a:lnTo>
                  <a:lnTo>
                    <a:pt x="38" y="32"/>
                  </a:lnTo>
                  <a:lnTo>
                    <a:pt x="43" y="0"/>
                  </a:lnTo>
                  <a:lnTo>
                    <a:pt x="95" y="0"/>
                  </a:lnTo>
                  <a:lnTo>
                    <a:pt x="85" y="34"/>
                  </a:lnTo>
                  <a:lnTo>
                    <a:pt x="68" y="62"/>
                  </a:lnTo>
                  <a:lnTo>
                    <a:pt x="51" y="72"/>
                  </a:lnTo>
                  <a:lnTo>
                    <a:pt x="23" y="95"/>
                  </a:lnTo>
                  <a:lnTo>
                    <a:pt x="9" y="114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1" name="Freeform 123"/>
            <p:cNvSpPr>
              <a:spLocks/>
            </p:cNvSpPr>
            <p:nvPr/>
          </p:nvSpPr>
          <p:spPr bwMode="auto">
            <a:xfrm>
              <a:off x="3216" y="2401"/>
              <a:ext cx="19" cy="10"/>
            </a:xfrm>
            <a:custGeom>
              <a:avLst/>
              <a:gdLst>
                <a:gd name="T0" fmla="*/ 2 w 36"/>
                <a:gd name="T1" fmla="*/ 0 h 21"/>
                <a:gd name="T2" fmla="*/ 0 w 36"/>
                <a:gd name="T3" fmla="*/ 21 h 21"/>
                <a:gd name="T4" fmla="*/ 30 w 36"/>
                <a:gd name="T5" fmla="*/ 21 h 21"/>
                <a:gd name="T6" fmla="*/ 36 w 36"/>
                <a:gd name="T7" fmla="*/ 0 h 21"/>
                <a:gd name="T8" fmla="*/ 2 w 36"/>
                <a:gd name="T9" fmla="*/ 0 h 21"/>
                <a:gd name="T10" fmla="*/ 2 w 36"/>
                <a:gd name="T11" fmla="*/ 0 h 21"/>
                <a:gd name="T12" fmla="*/ 2 w 3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2" y="0"/>
                  </a:moveTo>
                  <a:lnTo>
                    <a:pt x="0" y="21"/>
                  </a:lnTo>
                  <a:lnTo>
                    <a:pt x="30" y="21"/>
                  </a:lnTo>
                  <a:lnTo>
                    <a:pt x="3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2" name="Freeform 124"/>
            <p:cNvSpPr>
              <a:spLocks/>
            </p:cNvSpPr>
            <p:nvPr/>
          </p:nvSpPr>
          <p:spPr bwMode="auto">
            <a:xfrm>
              <a:off x="3196" y="2385"/>
              <a:ext cx="6" cy="28"/>
            </a:xfrm>
            <a:custGeom>
              <a:avLst/>
              <a:gdLst>
                <a:gd name="T0" fmla="*/ 10 w 13"/>
                <a:gd name="T1" fmla="*/ 4 h 57"/>
                <a:gd name="T2" fmla="*/ 13 w 13"/>
                <a:gd name="T3" fmla="*/ 57 h 57"/>
                <a:gd name="T4" fmla="*/ 0 w 13"/>
                <a:gd name="T5" fmla="*/ 42 h 57"/>
                <a:gd name="T6" fmla="*/ 2 w 13"/>
                <a:gd name="T7" fmla="*/ 0 h 57"/>
                <a:gd name="T8" fmla="*/ 10 w 13"/>
                <a:gd name="T9" fmla="*/ 4 h 57"/>
                <a:gd name="T10" fmla="*/ 10 w 13"/>
                <a:gd name="T11" fmla="*/ 4 h 57"/>
                <a:gd name="T12" fmla="*/ 10 w 13"/>
                <a:gd name="T1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7">
                  <a:moveTo>
                    <a:pt x="10" y="4"/>
                  </a:moveTo>
                  <a:lnTo>
                    <a:pt x="13" y="57"/>
                  </a:lnTo>
                  <a:lnTo>
                    <a:pt x="0" y="42"/>
                  </a:lnTo>
                  <a:lnTo>
                    <a:pt x="2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3" name="Freeform 125"/>
            <p:cNvSpPr>
              <a:spLocks/>
            </p:cNvSpPr>
            <p:nvPr/>
          </p:nvSpPr>
          <p:spPr bwMode="auto">
            <a:xfrm>
              <a:off x="3197" y="2392"/>
              <a:ext cx="3" cy="16"/>
            </a:xfrm>
            <a:custGeom>
              <a:avLst/>
              <a:gdLst>
                <a:gd name="T0" fmla="*/ 2 w 8"/>
                <a:gd name="T1" fmla="*/ 0 h 30"/>
                <a:gd name="T2" fmla="*/ 8 w 8"/>
                <a:gd name="T3" fmla="*/ 5 h 30"/>
                <a:gd name="T4" fmla="*/ 8 w 8"/>
                <a:gd name="T5" fmla="*/ 30 h 30"/>
                <a:gd name="T6" fmla="*/ 0 w 8"/>
                <a:gd name="T7" fmla="*/ 22 h 30"/>
                <a:gd name="T8" fmla="*/ 2 w 8"/>
                <a:gd name="T9" fmla="*/ 0 h 30"/>
                <a:gd name="T10" fmla="*/ 2 w 8"/>
                <a:gd name="T11" fmla="*/ 0 h 30"/>
                <a:gd name="T12" fmla="*/ 2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2" y="0"/>
                  </a:moveTo>
                  <a:lnTo>
                    <a:pt x="8" y="5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4" name="Freeform 126"/>
            <p:cNvSpPr>
              <a:spLocks/>
            </p:cNvSpPr>
            <p:nvPr/>
          </p:nvSpPr>
          <p:spPr bwMode="auto">
            <a:xfrm>
              <a:off x="2083" y="3043"/>
              <a:ext cx="89" cy="64"/>
            </a:xfrm>
            <a:custGeom>
              <a:avLst/>
              <a:gdLst>
                <a:gd name="T0" fmla="*/ 154 w 179"/>
                <a:gd name="T1" fmla="*/ 2 h 127"/>
                <a:gd name="T2" fmla="*/ 116 w 179"/>
                <a:gd name="T3" fmla="*/ 26 h 127"/>
                <a:gd name="T4" fmla="*/ 46 w 179"/>
                <a:gd name="T5" fmla="*/ 62 h 127"/>
                <a:gd name="T6" fmla="*/ 17 w 179"/>
                <a:gd name="T7" fmla="*/ 87 h 127"/>
                <a:gd name="T8" fmla="*/ 0 w 179"/>
                <a:gd name="T9" fmla="*/ 108 h 127"/>
                <a:gd name="T10" fmla="*/ 15 w 179"/>
                <a:gd name="T11" fmla="*/ 127 h 127"/>
                <a:gd name="T12" fmla="*/ 57 w 179"/>
                <a:gd name="T13" fmla="*/ 99 h 127"/>
                <a:gd name="T14" fmla="*/ 112 w 179"/>
                <a:gd name="T15" fmla="*/ 62 h 127"/>
                <a:gd name="T16" fmla="*/ 173 w 179"/>
                <a:gd name="T17" fmla="*/ 23 h 127"/>
                <a:gd name="T18" fmla="*/ 179 w 179"/>
                <a:gd name="T19" fmla="*/ 0 h 127"/>
                <a:gd name="T20" fmla="*/ 154 w 179"/>
                <a:gd name="T21" fmla="*/ 2 h 127"/>
                <a:gd name="T22" fmla="*/ 154 w 179"/>
                <a:gd name="T23" fmla="*/ 2 h 127"/>
                <a:gd name="T24" fmla="*/ 154 w 179"/>
                <a:gd name="T2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27">
                  <a:moveTo>
                    <a:pt x="154" y="2"/>
                  </a:moveTo>
                  <a:lnTo>
                    <a:pt x="116" y="26"/>
                  </a:lnTo>
                  <a:lnTo>
                    <a:pt x="46" y="62"/>
                  </a:lnTo>
                  <a:lnTo>
                    <a:pt x="17" y="87"/>
                  </a:lnTo>
                  <a:lnTo>
                    <a:pt x="0" y="108"/>
                  </a:lnTo>
                  <a:lnTo>
                    <a:pt x="15" y="127"/>
                  </a:lnTo>
                  <a:lnTo>
                    <a:pt x="57" y="99"/>
                  </a:lnTo>
                  <a:lnTo>
                    <a:pt x="112" y="62"/>
                  </a:lnTo>
                  <a:lnTo>
                    <a:pt x="173" y="23"/>
                  </a:lnTo>
                  <a:lnTo>
                    <a:pt x="179" y="0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5" name="Freeform 127"/>
            <p:cNvSpPr>
              <a:spLocks/>
            </p:cNvSpPr>
            <p:nvPr/>
          </p:nvSpPr>
          <p:spPr bwMode="auto">
            <a:xfrm>
              <a:off x="2111" y="3062"/>
              <a:ext cx="109" cy="76"/>
            </a:xfrm>
            <a:custGeom>
              <a:avLst/>
              <a:gdLst>
                <a:gd name="T0" fmla="*/ 141 w 219"/>
                <a:gd name="T1" fmla="*/ 9 h 152"/>
                <a:gd name="T2" fmla="*/ 97 w 219"/>
                <a:gd name="T3" fmla="*/ 40 h 152"/>
                <a:gd name="T4" fmla="*/ 25 w 219"/>
                <a:gd name="T5" fmla="*/ 85 h 152"/>
                <a:gd name="T6" fmla="*/ 0 w 219"/>
                <a:gd name="T7" fmla="*/ 127 h 152"/>
                <a:gd name="T8" fmla="*/ 15 w 219"/>
                <a:gd name="T9" fmla="*/ 152 h 152"/>
                <a:gd name="T10" fmla="*/ 50 w 219"/>
                <a:gd name="T11" fmla="*/ 150 h 152"/>
                <a:gd name="T12" fmla="*/ 116 w 219"/>
                <a:gd name="T13" fmla="*/ 106 h 152"/>
                <a:gd name="T14" fmla="*/ 152 w 219"/>
                <a:gd name="T15" fmla="*/ 76 h 152"/>
                <a:gd name="T16" fmla="*/ 186 w 219"/>
                <a:gd name="T17" fmla="*/ 45 h 152"/>
                <a:gd name="T18" fmla="*/ 219 w 219"/>
                <a:gd name="T19" fmla="*/ 30 h 152"/>
                <a:gd name="T20" fmla="*/ 213 w 219"/>
                <a:gd name="T21" fmla="*/ 9 h 152"/>
                <a:gd name="T22" fmla="*/ 183 w 219"/>
                <a:gd name="T23" fmla="*/ 0 h 152"/>
                <a:gd name="T24" fmla="*/ 141 w 219"/>
                <a:gd name="T25" fmla="*/ 9 h 152"/>
                <a:gd name="T26" fmla="*/ 141 w 219"/>
                <a:gd name="T27" fmla="*/ 9 h 152"/>
                <a:gd name="T28" fmla="*/ 141 w 219"/>
                <a:gd name="T29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52">
                  <a:moveTo>
                    <a:pt x="141" y="9"/>
                  </a:moveTo>
                  <a:lnTo>
                    <a:pt x="97" y="40"/>
                  </a:lnTo>
                  <a:lnTo>
                    <a:pt x="25" y="85"/>
                  </a:lnTo>
                  <a:lnTo>
                    <a:pt x="0" y="127"/>
                  </a:lnTo>
                  <a:lnTo>
                    <a:pt x="15" y="152"/>
                  </a:lnTo>
                  <a:lnTo>
                    <a:pt x="50" y="150"/>
                  </a:lnTo>
                  <a:lnTo>
                    <a:pt x="116" y="106"/>
                  </a:lnTo>
                  <a:lnTo>
                    <a:pt x="152" y="76"/>
                  </a:lnTo>
                  <a:lnTo>
                    <a:pt x="186" y="45"/>
                  </a:lnTo>
                  <a:lnTo>
                    <a:pt x="219" y="30"/>
                  </a:lnTo>
                  <a:lnTo>
                    <a:pt x="213" y="9"/>
                  </a:lnTo>
                  <a:lnTo>
                    <a:pt x="183" y="0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6" name="Freeform 128"/>
            <p:cNvSpPr>
              <a:spLocks/>
            </p:cNvSpPr>
            <p:nvPr/>
          </p:nvSpPr>
          <p:spPr bwMode="auto">
            <a:xfrm>
              <a:off x="2149" y="3092"/>
              <a:ext cx="89" cy="104"/>
            </a:xfrm>
            <a:custGeom>
              <a:avLst/>
              <a:gdLst>
                <a:gd name="T0" fmla="*/ 179 w 179"/>
                <a:gd name="T1" fmla="*/ 24 h 209"/>
                <a:gd name="T2" fmla="*/ 141 w 179"/>
                <a:gd name="T3" fmla="*/ 91 h 209"/>
                <a:gd name="T4" fmla="*/ 103 w 179"/>
                <a:gd name="T5" fmla="*/ 133 h 209"/>
                <a:gd name="T6" fmla="*/ 65 w 179"/>
                <a:gd name="T7" fmla="*/ 159 h 209"/>
                <a:gd name="T8" fmla="*/ 27 w 179"/>
                <a:gd name="T9" fmla="*/ 197 h 209"/>
                <a:gd name="T10" fmla="*/ 0 w 179"/>
                <a:gd name="T11" fmla="*/ 209 h 209"/>
                <a:gd name="T12" fmla="*/ 0 w 179"/>
                <a:gd name="T13" fmla="*/ 167 h 209"/>
                <a:gd name="T14" fmla="*/ 31 w 179"/>
                <a:gd name="T15" fmla="*/ 129 h 209"/>
                <a:gd name="T16" fmla="*/ 65 w 179"/>
                <a:gd name="T17" fmla="*/ 99 h 209"/>
                <a:gd name="T18" fmla="*/ 122 w 179"/>
                <a:gd name="T19" fmla="*/ 51 h 209"/>
                <a:gd name="T20" fmla="*/ 164 w 179"/>
                <a:gd name="T21" fmla="*/ 5 h 209"/>
                <a:gd name="T22" fmla="*/ 179 w 179"/>
                <a:gd name="T23" fmla="*/ 0 h 209"/>
                <a:gd name="T24" fmla="*/ 179 w 179"/>
                <a:gd name="T25" fmla="*/ 24 h 209"/>
                <a:gd name="T26" fmla="*/ 179 w 179"/>
                <a:gd name="T27" fmla="*/ 24 h 209"/>
                <a:gd name="T28" fmla="*/ 179 w 179"/>
                <a:gd name="T29" fmla="*/ 2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209">
                  <a:moveTo>
                    <a:pt x="179" y="24"/>
                  </a:moveTo>
                  <a:lnTo>
                    <a:pt x="141" y="91"/>
                  </a:lnTo>
                  <a:lnTo>
                    <a:pt x="103" y="133"/>
                  </a:lnTo>
                  <a:lnTo>
                    <a:pt x="65" y="159"/>
                  </a:lnTo>
                  <a:lnTo>
                    <a:pt x="27" y="197"/>
                  </a:lnTo>
                  <a:lnTo>
                    <a:pt x="0" y="209"/>
                  </a:lnTo>
                  <a:lnTo>
                    <a:pt x="0" y="167"/>
                  </a:lnTo>
                  <a:lnTo>
                    <a:pt x="31" y="129"/>
                  </a:lnTo>
                  <a:lnTo>
                    <a:pt x="65" y="99"/>
                  </a:lnTo>
                  <a:lnTo>
                    <a:pt x="122" y="51"/>
                  </a:lnTo>
                  <a:lnTo>
                    <a:pt x="164" y="5"/>
                  </a:lnTo>
                  <a:lnTo>
                    <a:pt x="179" y="0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7" name="Freeform 129"/>
            <p:cNvSpPr>
              <a:spLocks/>
            </p:cNvSpPr>
            <p:nvPr/>
          </p:nvSpPr>
          <p:spPr bwMode="auto">
            <a:xfrm>
              <a:off x="2195" y="3178"/>
              <a:ext cx="36" cy="74"/>
            </a:xfrm>
            <a:custGeom>
              <a:avLst/>
              <a:gdLst>
                <a:gd name="T0" fmla="*/ 73 w 73"/>
                <a:gd name="T1" fmla="*/ 0 h 148"/>
                <a:gd name="T2" fmla="*/ 61 w 73"/>
                <a:gd name="T3" fmla="*/ 66 h 148"/>
                <a:gd name="T4" fmla="*/ 40 w 73"/>
                <a:gd name="T5" fmla="*/ 97 h 148"/>
                <a:gd name="T6" fmla="*/ 6 w 73"/>
                <a:gd name="T7" fmla="*/ 148 h 148"/>
                <a:gd name="T8" fmla="*/ 0 w 73"/>
                <a:gd name="T9" fmla="*/ 106 h 148"/>
                <a:gd name="T10" fmla="*/ 16 w 73"/>
                <a:gd name="T11" fmla="*/ 36 h 148"/>
                <a:gd name="T12" fmla="*/ 50 w 73"/>
                <a:gd name="T13" fmla="*/ 0 h 148"/>
                <a:gd name="T14" fmla="*/ 73 w 73"/>
                <a:gd name="T15" fmla="*/ 0 h 148"/>
                <a:gd name="T16" fmla="*/ 73 w 73"/>
                <a:gd name="T17" fmla="*/ 0 h 148"/>
                <a:gd name="T18" fmla="*/ 73 w 73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48">
                  <a:moveTo>
                    <a:pt x="73" y="0"/>
                  </a:moveTo>
                  <a:lnTo>
                    <a:pt x="61" y="66"/>
                  </a:lnTo>
                  <a:lnTo>
                    <a:pt x="40" y="97"/>
                  </a:lnTo>
                  <a:lnTo>
                    <a:pt x="6" y="148"/>
                  </a:lnTo>
                  <a:lnTo>
                    <a:pt x="0" y="106"/>
                  </a:lnTo>
                  <a:lnTo>
                    <a:pt x="16" y="36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8" name="Freeform 130"/>
            <p:cNvSpPr>
              <a:spLocks/>
            </p:cNvSpPr>
            <p:nvPr/>
          </p:nvSpPr>
          <p:spPr bwMode="auto">
            <a:xfrm>
              <a:off x="2573" y="2929"/>
              <a:ext cx="92" cy="76"/>
            </a:xfrm>
            <a:custGeom>
              <a:avLst/>
              <a:gdLst>
                <a:gd name="T0" fmla="*/ 0 w 184"/>
                <a:gd name="T1" fmla="*/ 152 h 152"/>
                <a:gd name="T2" fmla="*/ 19 w 184"/>
                <a:gd name="T3" fmla="*/ 108 h 152"/>
                <a:gd name="T4" fmla="*/ 87 w 184"/>
                <a:gd name="T5" fmla="*/ 62 h 152"/>
                <a:gd name="T6" fmla="*/ 141 w 184"/>
                <a:gd name="T7" fmla="*/ 21 h 152"/>
                <a:gd name="T8" fmla="*/ 184 w 184"/>
                <a:gd name="T9" fmla="*/ 0 h 152"/>
                <a:gd name="T10" fmla="*/ 158 w 184"/>
                <a:gd name="T11" fmla="*/ 41 h 152"/>
                <a:gd name="T12" fmla="*/ 108 w 184"/>
                <a:gd name="T13" fmla="*/ 83 h 152"/>
                <a:gd name="T14" fmla="*/ 49 w 184"/>
                <a:gd name="T15" fmla="*/ 133 h 152"/>
                <a:gd name="T16" fmla="*/ 0 w 184"/>
                <a:gd name="T17" fmla="*/ 152 h 152"/>
                <a:gd name="T18" fmla="*/ 0 w 184"/>
                <a:gd name="T19" fmla="*/ 152 h 152"/>
                <a:gd name="T20" fmla="*/ 0 w 184"/>
                <a:gd name="T2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152">
                  <a:moveTo>
                    <a:pt x="0" y="152"/>
                  </a:moveTo>
                  <a:lnTo>
                    <a:pt x="19" y="108"/>
                  </a:lnTo>
                  <a:lnTo>
                    <a:pt x="87" y="62"/>
                  </a:lnTo>
                  <a:lnTo>
                    <a:pt x="141" y="21"/>
                  </a:lnTo>
                  <a:lnTo>
                    <a:pt x="184" y="0"/>
                  </a:lnTo>
                  <a:lnTo>
                    <a:pt x="158" y="41"/>
                  </a:lnTo>
                  <a:lnTo>
                    <a:pt x="108" y="83"/>
                  </a:lnTo>
                  <a:lnTo>
                    <a:pt x="49" y="133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9" name="Freeform 131"/>
            <p:cNvSpPr>
              <a:spLocks/>
            </p:cNvSpPr>
            <p:nvPr/>
          </p:nvSpPr>
          <p:spPr bwMode="auto">
            <a:xfrm>
              <a:off x="2623" y="2960"/>
              <a:ext cx="123" cy="69"/>
            </a:xfrm>
            <a:custGeom>
              <a:avLst/>
              <a:gdLst>
                <a:gd name="T0" fmla="*/ 0 w 245"/>
                <a:gd name="T1" fmla="*/ 118 h 139"/>
                <a:gd name="T2" fmla="*/ 42 w 245"/>
                <a:gd name="T3" fmla="*/ 73 h 139"/>
                <a:gd name="T4" fmla="*/ 118 w 245"/>
                <a:gd name="T5" fmla="*/ 18 h 139"/>
                <a:gd name="T6" fmla="*/ 158 w 245"/>
                <a:gd name="T7" fmla="*/ 18 h 139"/>
                <a:gd name="T8" fmla="*/ 245 w 245"/>
                <a:gd name="T9" fmla="*/ 0 h 139"/>
                <a:gd name="T10" fmla="*/ 163 w 245"/>
                <a:gd name="T11" fmla="*/ 46 h 139"/>
                <a:gd name="T12" fmla="*/ 123 w 245"/>
                <a:gd name="T13" fmla="*/ 63 h 139"/>
                <a:gd name="T14" fmla="*/ 102 w 245"/>
                <a:gd name="T15" fmla="*/ 88 h 139"/>
                <a:gd name="T16" fmla="*/ 30 w 245"/>
                <a:gd name="T17" fmla="*/ 137 h 139"/>
                <a:gd name="T18" fmla="*/ 11 w 245"/>
                <a:gd name="T19" fmla="*/ 139 h 139"/>
                <a:gd name="T20" fmla="*/ 0 w 245"/>
                <a:gd name="T21" fmla="*/ 118 h 139"/>
                <a:gd name="T22" fmla="*/ 0 w 245"/>
                <a:gd name="T23" fmla="*/ 118 h 139"/>
                <a:gd name="T24" fmla="*/ 0 w 245"/>
                <a:gd name="T25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139">
                  <a:moveTo>
                    <a:pt x="0" y="118"/>
                  </a:moveTo>
                  <a:lnTo>
                    <a:pt x="42" y="73"/>
                  </a:lnTo>
                  <a:lnTo>
                    <a:pt x="118" y="18"/>
                  </a:lnTo>
                  <a:lnTo>
                    <a:pt x="158" y="18"/>
                  </a:lnTo>
                  <a:lnTo>
                    <a:pt x="245" y="0"/>
                  </a:lnTo>
                  <a:lnTo>
                    <a:pt x="163" y="46"/>
                  </a:lnTo>
                  <a:lnTo>
                    <a:pt x="123" y="63"/>
                  </a:lnTo>
                  <a:lnTo>
                    <a:pt x="102" y="88"/>
                  </a:lnTo>
                  <a:lnTo>
                    <a:pt x="30" y="137"/>
                  </a:lnTo>
                  <a:lnTo>
                    <a:pt x="11" y="13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0" name="Freeform 132"/>
            <p:cNvSpPr>
              <a:spLocks/>
            </p:cNvSpPr>
            <p:nvPr/>
          </p:nvSpPr>
          <p:spPr bwMode="auto">
            <a:xfrm>
              <a:off x="2679" y="3022"/>
              <a:ext cx="97" cy="40"/>
            </a:xfrm>
            <a:custGeom>
              <a:avLst/>
              <a:gdLst>
                <a:gd name="T0" fmla="*/ 2 w 194"/>
                <a:gd name="T1" fmla="*/ 40 h 82"/>
                <a:gd name="T2" fmla="*/ 25 w 194"/>
                <a:gd name="T3" fmla="*/ 6 h 82"/>
                <a:gd name="T4" fmla="*/ 66 w 194"/>
                <a:gd name="T5" fmla="*/ 4 h 82"/>
                <a:gd name="T6" fmla="*/ 148 w 194"/>
                <a:gd name="T7" fmla="*/ 0 h 82"/>
                <a:gd name="T8" fmla="*/ 194 w 194"/>
                <a:gd name="T9" fmla="*/ 0 h 82"/>
                <a:gd name="T10" fmla="*/ 87 w 194"/>
                <a:gd name="T11" fmla="*/ 25 h 82"/>
                <a:gd name="T12" fmla="*/ 61 w 194"/>
                <a:gd name="T13" fmla="*/ 49 h 82"/>
                <a:gd name="T14" fmla="*/ 27 w 194"/>
                <a:gd name="T15" fmla="*/ 67 h 82"/>
                <a:gd name="T16" fmla="*/ 0 w 194"/>
                <a:gd name="T17" fmla="*/ 82 h 82"/>
                <a:gd name="T18" fmla="*/ 0 w 194"/>
                <a:gd name="T19" fmla="*/ 57 h 82"/>
                <a:gd name="T20" fmla="*/ 2 w 194"/>
                <a:gd name="T21" fmla="*/ 40 h 82"/>
                <a:gd name="T22" fmla="*/ 2 w 194"/>
                <a:gd name="T23" fmla="*/ 40 h 82"/>
                <a:gd name="T24" fmla="*/ 2 w 194"/>
                <a:gd name="T25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82">
                  <a:moveTo>
                    <a:pt x="2" y="40"/>
                  </a:moveTo>
                  <a:lnTo>
                    <a:pt x="25" y="6"/>
                  </a:lnTo>
                  <a:lnTo>
                    <a:pt x="66" y="4"/>
                  </a:lnTo>
                  <a:lnTo>
                    <a:pt x="148" y="0"/>
                  </a:lnTo>
                  <a:lnTo>
                    <a:pt x="194" y="0"/>
                  </a:lnTo>
                  <a:lnTo>
                    <a:pt x="87" y="25"/>
                  </a:lnTo>
                  <a:lnTo>
                    <a:pt x="61" y="49"/>
                  </a:lnTo>
                  <a:lnTo>
                    <a:pt x="27" y="67"/>
                  </a:lnTo>
                  <a:lnTo>
                    <a:pt x="0" y="82"/>
                  </a:lnTo>
                  <a:lnTo>
                    <a:pt x="0" y="57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1" name="Freeform 133"/>
            <p:cNvSpPr>
              <a:spLocks/>
            </p:cNvSpPr>
            <p:nvPr/>
          </p:nvSpPr>
          <p:spPr bwMode="auto">
            <a:xfrm>
              <a:off x="2716" y="3077"/>
              <a:ext cx="80" cy="27"/>
            </a:xfrm>
            <a:custGeom>
              <a:avLst/>
              <a:gdLst>
                <a:gd name="T0" fmla="*/ 0 w 162"/>
                <a:gd name="T1" fmla="*/ 40 h 55"/>
                <a:gd name="T2" fmla="*/ 27 w 162"/>
                <a:gd name="T3" fmla="*/ 15 h 55"/>
                <a:gd name="T4" fmla="*/ 61 w 162"/>
                <a:gd name="T5" fmla="*/ 0 h 55"/>
                <a:gd name="T6" fmla="*/ 162 w 162"/>
                <a:gd name="T7" fmla="*/ 6 h 55"/>
                <a:gd name="T8" fmla="*/ 97 w 162"/>
                <a:gd name="T9" fmla="*/ 25 h 55"/>
                <a:gd name="T10" fmla="*/ 65 w 162"/>
                <a:gd name="T11" fmla="*/ 48 h 55"/>
                <a:gd name="T12" fmla="*/ 31 w 162"/>
                <a:gd name="T13" fmla="*/ 55 h 55"/>
                <a:gd name="T14" fmla="*/ 0 w 162"/>
                <a:gd name="T15" fmla="*/ 40 h 55"/>
                <a:gd name="T16" fmla="*/ 0 w 162"/>
                <a:gd name="T17" fmla="*/ 40 h 55"/>
                <a:gd name="T18" fmla="*/ 0 w 162"/>
                <a:gd name="T1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55">
                  <a:moveTo>
                    <a:pt x="0" y="40"/>
                  </a:moveTo>
                  <a:lnTo>
                    <a:pt x="27" y="15"/>
                  </a:lnTo>
                  <a:lnTo>
                    <a:pt x="61" y="0"/>
                  </a:lnTo>
                  <a:lnTo>
                    <a:pt x="162" y="6"/>
                  </a:lnTo>
                  <a:lnTo>
                    <a:pt x="97" y="25"/>
                  </a:lnTo>
                  <a:lnTo>
                    <a:pt x="65" y="48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2" name="Freeform 134"/>
            <p:cNvSpPr>
              <a:spLocks/>
            </p:cNvSpPr>
            <p:nvPr/>
          </p:nvSpPr>
          <p:spPr bwMode="auto">
            <a:xfrm>
              <a:off x="2947" y="2651"/>
              <a:ext cx="602" cy="696"/>
            </a:xfrm>
            <a:custGeom>
              <a:avLst/>
              <a:gdLst>
                <a:gd name="T0" fmla="*/ 0 w 1205"/>
                <a:gd name="T1" fmla="*/ 796 h 1391"/>
                <a:gd name="T2" fmla="*/ 78 w 1205"/>
                <a:gd name="T3" fmla="*/ 851 h 1391"/>
                <a:gd name="T4" fmla="*/ 211 w 1205"/>
                <a:gd name="T5" fmla="*/ 960 h 1391"/>
                <a:gd name="T6" fmla="*/ 297 w 1205"/>
                <a:gd name="T7" fmla="*/ 1045 h 1391"/>
                <a:gd name="T8" fmla="*/ 466 w 1205"/>
                <a:gd name="T9" fmla="*/ 1039 h 1391"/>
                <a:gd name="T10" fmla="*/ 519 w 1205"/>
                <a:gd name="T11" fmla="*/ 893 h 1391"/>
                <a:gd name="T12" fmla="*/ 563 w 1205"/>
                <a:gd name="T13" fmla="*/ 644 h 1391"/>
                <a:gd name="T14" fmla="*/ 798 w 1205"/>
                <a:gd name="T15" fmla="*/ 481 h 1391"/>
                <a:gd name="T16" fmla="*/ 945 w 1205"/>
                <a:gd name="T17" fmla="*/ 420 h 1391"/>
                <a:gd name="T18" fmla="*/ 726 w 1205"/>
                <a:gd name="T19" fmla="*/ 724 h 1391"/>
                <a:gd name="T20" fmla="*/ 671 w 1205"/>
                <a:gd name="T21" fmla="*/ 984 h 1391"/>
                <a:gd name="T22" fmla="*/ 599 w 1205"/>
                <a:gd name="T23" fmla="*/ 1136 h 1391"/>
                <a:gd name="T24" fmla="*/ 568 w 1205"/>
                <a:gd name="T25" fmla="*/ 1209 h 1391"/>
                <a:gd name="T26" fmla="*/ 684 w 1205"/>
                <a:gd name="T27" fmla="*/ 1319 h 1391"/>
                <a:gd name="T28" fmla="*/ 774 w 1205"/>
                <a:gd name="T29" fmla="*/ 1391 h 1391"/>
                <a:gd name="T30" fmla="*/ 992 w 1205"/>
                <a:gd name="T31" fmla="*/ 1155 h 1391"/>
                <a:gd name="T32" fmla="*/ 1144 w 1205"/>
                <a:gd name="T33" fmla="*/ 760 h 1391"/>
                <a:gd name="T34" fmla="*/ 1205 w 1205"/>
                <a:gd name="T35" fmla="*/ 395 h 1391"/>
                <a:gd name="T36" fmla="*/ 1200 w 1205"/>
                <a:gd name="T37" fmla="*/ 262 h 1391"/>
                <a:gd name="T38" fmla="*/ 1156 w 1205"/>
                <a:gd name="T39" fmla="*/ 194 h 1391"/>
                <a:gd name="T40" fmla="*/ 1078 w 1205"/>
                <a:gd name="T41" fmla="*/ 121 h 1391"/>
                <a:gd name="T42" fmla="*/ 970 w 1205"/>
                <a:gd name="T43" fmla="*/ 61 h 1391"/>
                <a:gd name="T44" fmla="*/ 829 w 1205"/>
                <a:gd name="T45" fmla="*/ 0 h 1391"/>
                <a:gd name="T46" fmla="*/ 895 w 1205"/>
                <a:gd name="T47" fmla="*/ 85 h 1391"/>
                <a:gd name="T48" fmla="*/ 690 w 1205"/>
                <a:gd name="T49" fmla="*/ 36 h 1391"/>
                <a:gd name="T50" fmla="*/ 641 w 1205"/>
                <a:gd name="T51" fmla="*/ 80 h 1391"/>
                <a:gd name="T52" fmla="*/ 593 w 1205"/>
                <a:gd name="T53" fmla="*/ 182 h 1391"/>
                <a:gd name="T54" fmla="*/ 452 w 1205"/>
                <a:gd name="T55" fmla="*/ 365 h 1391"/>
                <a:gd name="T56" fmla="*/ 333 w 1205"/>
                <a:gd name="T57" fmla="*/ 498 h 1391"/>
                <a:gd name="T58" fmla="*/ 133 w 1205"/>
                <a:gd name="T59" fmla="*/ 669 h 1391"/>
                <a:gd name="T60" fmla="*/ 0 w 1205"/>
                <a:gd name="T61" fmla="*/ 796 h 1391"/>
                <a:gd name="T62" fmla="*/ 0 w 1205"/>
                <a:gd name="T63" fmla="*/ 796 h 1391"/>
                <a:gd name="T64" fmla="*/ 0 w 1205"/>
                <a:gd name="T65" fmla="*/ 796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5" h="1391">
                  <a:moveTo>
                    <a:pt x="0" y="796"/>
                  </a:moveTo>
                  <a:lnTo>
                    <a:pt x="78" y="851"/>
                  </a:lnTo>
                  <a:lnTo>
                    <a:pt x="211" y="960"/>
                  </a:lnTo>
                  <a:lnTo>
                    <a:pt x="297" y="1045"/>
                  </a:lnTo>
                  <a:lnTo>
                    <a:pt x="466" y="1039"/>
                  </a:lnTo>
                  <a:lnTo>
                    <a:pt x="519" y="893"/>
                  </a:lnTo>
                  <a:lnTo>
                    <a:pt x="563" y="644"/>
                  </a:lnTo>
                  <a:lnTo>
                    <a:pt x="798" y="481"/>
                  </a:lnTo>
                  <a:lnTo>
                    <a:pt x="945" y="420"/>
                  </a:lnTo>
                  <a:lnTo>
                    <a:pt x="726" y="724"/>
                  </a:lnTo>
                  <a:lnTo>
                    <a:pt x="671" y="984"/>
                  </a:lnTo>
                  <a:lnTo>
                    <a:pt x="599" y="1136"/>
                  </a:lnTo>
                  <a:lnTo>
                    <a:pt x="568" y="1209"/>
                  </a:lnTo>
                  <a:lnTo>
                    <a:pt x="684" y="1319"/>
                  </a:lnTo>
                  <a:lnTo>
                    <a:pt x="774" y="1391"/>
                  </a:lnTo>
                  <a:lnTo>
                    <a:pt x="992" y="1155"/>
                  </a:lnTo>
                  <a:lnTo>
                    <a:pt x="1144" y="760"/>
                  </a:lnTo>
                  <a:lnTo>
                    <a:pt x="1205" y="395"/>
                  </a:lnTo>
                  <a:lnTo>
                    <a:pt x="1200" y="262"/>
                  </a:lnTo>
                  <a:lnTo>
                    <a:pt x="1156" y="194"/>
                  </a:lnTo>
                  <a:lnTo>
                    <a:pt x="1078" y="121"/>
                  </a:lnTo>
                  <a:lnTo>
                    <a:pt x="970" y="61"/>
                  </a:lnTo>
                  <a:lnTo>
                    <a:pt x="829" y="0"/>
                  </a:lnTo>
                  <a:lnTo>
                    <a:pt x="895" y="85"/>
                  </a:lnTo>
                  <a:lnTo>
                    <a:pt x="690" y="36"/>
                  </a:lnTo>
                  <a:lnTo>
                    <a:pt x="641" y="80"/>
                  </a:lnTo>
                  <a:lnTo>
                    <a:pt x="593" y="182"/>
                  </a:lnTo>
                  <a:lnTo>
                    <a:pt x="452" y="365"/>
                  </a:lnTo>
                  <a:lnTo>
                    <a:pt x="333" y="498"/>
                  </a:lnTo>
                  <a:lnTo>
                    <a:pt x="133" y="669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3" name="Freeform 135"/>
            <p:cNvSpPr>
              <a:spLocks/>
            </p:cNvSpPr>
            <p:nvPr/>
          </p:nvSpPr>
          <p:spPr bwMode="auto">
            <a:xfrm>
              <a:off x="2606" y="2651"/>
              <a:ext cx="216" cy="249"/>
            </a:xfrm>
            <a:custGeom>
              <a:avLst/>
              <a:gdLst>
                <a:gd name="T0" fmla="*/ 91 w 431"/>
                <a:gd name="T1" fmla="*/ 475 h 498"/>
                <a:gd name="T2" fmla="*/ 24 w 431"/>
                <a:gd name="T3" fmla="*/ 414 h 498"/>
                <a:gd name="T4" fmla="*/ 0 w 431"/>
                <a:gd name="T5" fmla="*/ 165 h 498"/>
                <a:gd name="T6" fmla="*/ 55 w 431"/>
                <a:gd name="T7" fmla="*/ 66 h 498"/>
                <a:gd name="T8" fmla="*/ 146 w 431"/>
                <a:gd name="T9" fmla="*/ 19 h 498"/>
                <a:gd name="T10" fmla="*/ 382 w 431"/>
                <a:gd name="T11" fmla="*/ 0 h 498"/>
                <a:gd name="T12" fmla="*/ 401 w 431"/>
                <a:gd name="T13" fmla="*/ 431 h 498"/>
                <a:gd name="T14" fmla="*/ 431 w 431"/>
                <a:gd name="T15" fmla="*/ 498 h 498"/>
                <a:gd name="T16" fmla="*/ 315 w 431"/>
                <a:gd name="T17" fmla="*/ 444 h 498"/>
                <a:gd name="T18" fmla="*/ 91 w 431"/>
                <a:gd name="T19" fmla="*/ 475 h 498"/>
                <a:gd name="T20" fmla="*/ 91 w 431"/>
                <a:gd name="T21" fmla="*/ 475 h 498"/>
                <a:gd name="T22" fmla="*/ 91 w 431"/>
                <a:gd name="T23" fmla="*/ 47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498">
                  <a:moveTo>
                    <a:pt x="91" y="475"/>
                  </a:moveTo>
                  <a:lnTo>
                    <a:pt x="24" y="414"/>
                  </a:lnTo>
                  <a:lnTo>
                    <a:pt x="0" y="165"/>
                  </a:lnTo>
                  <a:lnTo>
                    <a:pt x="55" y="66"/>
                  </a:lnTo>
                  <a:lnTo>
                    <a:pt x="146" y="19"/>
                  </a:lnTo>
                  <a:lnTo>
                    <a:pt x="382" y="0"/>
                  </a:lnTo>
                  <a:lnTo>
                    <a:pt x="401" y="431"/>
                  </a:lnTo>
                  <a:lnTo>
                    <a:pt x="431" y="498"/>
                  </a:lnTo>
                  <a:lnTo>
                    <a:pt x="315" y="444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1" y="47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4" name="Freeform 136"/>
            <p:cNvSpPr>
              <a:spLocks/>
            </p:cNvSpPr>
            <p:nvPr/>
          </p:nvSpPr>
          <p:spPr bwMode="auto">
            <a:xfrm>
              <a:off x="3631" y="2770"/>
              <a:ext cx="94" cy="635"/>
            </a:xfrm>
            <a:custGeom>
              <a:avLst/>
              <a:gdLst>
                <a:gd name="T0" fmla="*/ 55 w 188"/>
                <a:gd name="T1" fmla="*/ 382 h 1270"/>
                <a:gd name="T2" fmla="*/ 0 w 188"/>
                <a:gd name="T3" fmla="*/ 747 h 1270"/>
                <a:gd name="T4" fmla="*/ 0 w 188"/>
                <a:gd name="T5" fmla="*/ 941 h 1270"/>
                <a:gd name="T6" fmla="*/ 0 w 188"/>
                <a:gd name="T7" fmla="*/ 1124 h 1270"/>
                <a:gd name="T8" fmla="*/ 36 w 188"/>
                <a:gd name="T9" fmla="*/ 1270 h 1270"/>
                <a:gd name="T10" fmla="*/ 110 w 188"/>
                <a:gd name="T11" fmla="*/ 1021 h 1270"/>
                <a:gd name="T12" fmla="*/ 188 w 188"/>
                <a:gd name="T13" fmla="*/ 584 h 1270"/>
                <a:gd name="T14" fmla="*/ 188 w 188"/>
                <a:gd name="T15" fmla="*/ 225 h 1270"/>
                <a:gd name="T16" fmla="*/ 97 w 188"/>
                <a:gd name="T17" fmla="*/ 61 h 1270"/>
                <a:gd name="T18" fmla="*/ 19 w 188"/>
                <a:gd name="T19" fmla="*/ 0 h 1270"/>
                <a:gd name="T20" fmla="*/ 49 w 188"/>
                <a:gd name="T21" fmla="*/ 183 h 1270"/>
                <a:gd name="T22" fmla="*/ 55 w 188"/>
                <a:gd name="T23" fmla="*/ 382 h 1270"/>
                <a:gd name="T24" fmla="*/ 55 w 188"/>
                <a:gd name="T25" fmla="*/ 382 h 1270"/>
                <a:gd name="T26" fmla="*/ 55 w 188"/>
                <a:gd name="T27" fmla="*/ 38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1270">
                  <a:moveTo>
                    <a:pt x="55" y="382"/>
                  </a:moveTo>
                  <a:lnTo>
                    <a:pt x="0" y="747"/>
                  </a:lnTo>
                  <a:lnTo>
                    <a:pt x="0" y="941"/>
                  </a:lnTo>
                  <a:lnTo>
                    <a:pt x="0" y="1124"/>
                  </a:lnTo>
                  <a:lnTo>
                    <a:pt x="36" y="1270"/>
                  </a:lnTo>
                  <a:lnTo>
                    <a:pt x="110" y="1021"/>
                  </a:lnTo>
                  <a:lnTo>
                    <a:pt x="188" y="584"/>
                  </a:lnTo>
                  <a:lnTo>
                    <a:pt x="188" y="225"/>
                  </a:lnTo>
                  <a:lnTo>
                    <a:pt x="97" y="61"/>
                  </a:lnTo>
                  <a:lnTo>
                    <a:pt x="19" y="0"/>
                  </a:lnTo>
                  <a:lnTo>
                    <a:pt x="49" y="183"/>
                  </a:lnTo>
                  <a:lnTo>
                    <a:pt x="55" y="382"/>
                  </a:lnTo>
                  <a:lnTo>
                    <a:pt x="55" y="382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5" name="Freeform 137"/>
            <p:cNvSpPr>
              <a:spLocks/>
            </p:cNvSpPr>
            <p:nvPr/>
          </p:nvSpPr>
          <p:spPr bwMode="auto">
            <a:xfrm>
              <a:off x="3646" y="2806"/>
              <a:ext cx="67" cy="453"/>
            </a:xfrm>
            <a:custGeom>
              <a:avLst/>
              <a:gdLst>
                <a:gd name="T0" fmla="*/ 133 w 133"/>
                <a:gd name="T1" fmla="*/ 207 h 906"/>
                <a:gd name="T2" fmla="*/ 116 w 133"/>
                <a:gd name="T3" fmla="*/ 475 h 906"/>
                <a:gd name="T4" fmla="*/ 61 w 133"/>
                <a:gd name="T5" fmla="*/ 754 h 906"/>
                <a:gd name="T6" fmla="*/ 0 w 133"/>
                <a:gd name="T7" fmla="*/ 906 h 906"/>
                <a:gd name="T8" fmla="*/ 13 w 133"/>
                <a:gd name="T9" fmla="*/ 589 h 906"/>
                <a:gd name="T10" fmla="*/ 50 w 133"/>
                <a:gd name="T11" fmla="*/ 309 h 906"/>
                <a:gd name="T12" fmla="*/ 55 w 133"/>
                <a:gd name="T13" fmla="*/ 121 h 906"/>
                <a:gd name="T14" fmla="*/ 31 w 133"/>
                <a:gd name="T15" fmla="*/ 0 h 906"/>
                <a:gd name="T16" fmla="*/ 110 w 133"/>
                <a:gd name="T17" fmla="*/ 110 h 906"/>
                <a:gd name="T18" fmla="*/ 133 w 133"/>
                <a:gd name="T19" fmla="*/ 207 h 906"/>
                <a:gd name="T20" fmla="*/ 133 w 133"/>
                <a:gd name="T21" fmla="*/ 207 h 906"/>
                <a:gd name="T22" fmla="*/ 133 w 133"/>
                <a:gd name="T23" fmla="*/ 207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906">
                  <a:moveTo>
                    <a:pt x="133" y="207"/>
                  </a:moveTo>
                  <a:lnTo>
                    <a:pt x="116" y="475"/>
                  </a:lnTo>
                  <a:lnTo>
                    <a:pt x="61" y="754"/>
                  </a:lnTo>
                  <a:lnTo>
                    <a:pt x="0" y="906"/>
                  </a:lnTo>
                  <a:lnTo>
                    <a:pt x="13" y="589"/>
                  </a:lnTo>
                  <a:lnTo>
                    <a:pt x="50" y="309"/>
                  </a:lnTo>
                  <a:lnTo>
                    <a:pt x="55" y="121"/>
                  </a:lnTo>
                  <a:lnTo>
                    <a:pt x="31" y="0"/>
                  </a:lnTo>
                  <a:lnTo>
                    <a:pt x="110" y="110"/>
                  </a:lnTo>
                  <a:lnTo>
                    <a:pt x="133" y="207"/>
                  </a:lnTo>
                  <a:lnTo>
                    <a:pt x="133" y="207"/>
                  </a:lnTo>
                  <a:lnTo>
                    <a:pt x="133" y="20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466" name="AutoShape 13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68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6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5" name="Group 3"/>
          <p:cNvGrpSpPr>
            <a:grpSpLocks/>
          </p:cNvGrpSpPr>
          <p:nvPr/>
        </p:nvGrpSpPr>
        <p:grpSpPr bwMode="auto">
          <a:xfrm>
            <a:off x="4572000" y="2971800"/>
            <a:ext cx="3332163" cy="3413125"/>
            <a:chOff x="1821" y="1083"/>
            <a:chExt cx="2099" cy="2150"/>
          </a:xfrm>
        </p:grpSpPr>
        <p:sp>
          <p:nvSpPr>
            <p:cNvPr id="228356" name="Freeform 4"/>
            <p:cNvSpPr>
              <a:spLocks/>
            </p:cNvSpPr>
            <p:nvPr/>
          </p:nvSpPr>
          <p:spPr bwMode="auto">
            <a:xfrm>
              <a:off x="1850" y="2341"/>
              <a:ext cx="2051" cy="889"/>
            </a:xfrm>
            <a:custGeom>
              <a:avLst/>
              <a:gdLst>
                <a:gd name="T0" fmla="*/ 1384 w 4103"/>
                <a:gd name="T1" fmla="*/ 179 h 1779"/>
                <a:gd name="T2" fmla="*/ 1126 w 4103"/>
                <a:gd name="T3" fmla="*/ 365 h 1779"/>
                <a:gd name="T4" fmla="*/ 365 w 4103"/>
                <a:gd name="T5" fmla="*/ 536 h 1779"/>
                <a:gd name="T6" fmla="*/ 179 w 4103"/>
                <a:gd name="T7" fmla="*/ 665 h 1779"/>
                <a:gd name="T8" fmla="*/ 82 w 4103"/>
                <a:gd name="T9" fmla="*/ 779 h 1779"/>
                <a:gd name="T10" fmla="*/ 0 w 4103"/>
                <a:gd name="T11" fmla="*/ 1063 h 1779"/>
                <a:gd name="T12" fmla="*/ 179 w 4103"/>
                <a:gd name="T13" fmla="*/ 1534 h 1779"/>
                <a:gd name="T14" fmla="*/ 171 w 4103"/>
                <a:gd name="T15" fmla="*/ 1760 h 1779"/>
                <a:gd name="T16" fmla="*/ 4103 w 4103"/>
                <a:gd name="T17" fmla="*/ 1779 h 1779"/>
                <a:gd name="T18" fmla="*/ 4080 w 4103"/>
                <a:gd name="T19" fmla="*/ 1306 h 1779"/>
                <a:gd name="T20" fmla="*/ 3974 w 4103"/>
                <a:gd name="T21" fmla="*/ 536 h 1779"/>
                <a:gd name="T22" fmla="*/ 3320 w 4103"/>
                <a:gd name="T23" fmla="*/ 179 h 1779"/>
                <a:gd name="T24" fmla="*/ 3061 w 4103"/>
                <a:gd name="T25" fmla="*/ 129 h 1779"/>
                <a:gd name="T26" fmla="*/ 2833 w 4103"/>
                <a:gd name="T27" fmla="*/ 0 h 1779"/>
                <a:gd name="T28" fmla="*/ 2082 w 4103"/>
                <a:gd name="T29" fmla="*/ 0 h 1779"/>
                <a:gd name="T30" fmla="*/ 1685 w 4103"/>
                <a:gd name="T31" fmla="*/ 72 h 1779"/>
                <a:gd name="T32" fmla="*/ 1384 w 4103"/>
                <a:gd name="T33" fmla="*/ 179 h 1779"/>
                <a:gd name="T34" fmla="*/ 1384 w 4103"/>
                <a:gd name="T35" fmla="*/ 17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03" h="1779">
                  <a:moveTo>
                    <a:pt x="1384" y="179"/>
                  </a:moveTo>
                  <a:lnTo>
                    <a:pt x="1126" y="365"/>
                  </a:lnTo>
                  <a:lnTo>
                    <a:pt x="365" y="536"/>
                  </a:lnTo>
                  <a:lnTo>
                    <a:pt x="179" y="665"/>
                  </a:lnTo>
                  <a:lnTo>
                    <a:pt x="82" y="779"/>
                  </a:lnTo>
                  <a:lnTo>
                    <a:pt x="0" y="1063"/>
                  </a:lnTo>
                  <a:lnTo>
                    <a:pt x="179" y="1534"/>
                  </a:lnTo>
                  <a:lnTo>
                    <a:pt x="171" y="1760"/>
                  </a:lnTo>
                  <a:lnTo>
                    <a:pt x="4103" y="1779"/>
                  </a:lnTo>
                  <a:lnTo>
                    <a:pt x="4080" y="1306"/>
                  </a:lnTo>
                  <a:lnTo>
                    <a:pt x="3974" y="536"/>
                  </a:lnTo>
                  <a:lnTo>
                    <a:pt x="3320" y="179"/>
                  </a:lnTo>
                  <a:lnTo>
                    <a:pt x="3061" y="129"/>
                  </a:lnTo>
                  <a:lnTo>
                    <a:pt x="2833" y="0"/>
                  </a:lnTo>
                  <a:lnTo>
                    <a:pt x="2082" y="0"/>
                  </a:lnTo>
                  <a:lnTo>
                    <a:pt x="1685" y="72"/>
                  </a:lnTo>
                  <a:lnTo>
                    <a:pt x="1384" y="179"/>
                  </a:lnTo>
                  <a:lnTo>
                    <a:pt x="1384" y="179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7" name="Freeform 5"/>
            <p:cNvSpPr>
              <a:spLocks/>
            </p:cNvSpPr>
            <p:nvPr/>
          </p:nvSpPr>
          <p:spPr bwMode="auto">
            <a:xfrm>
              <a:off x="2119" y="1089"/>
              <a:ext cx="592" cy="803"/>
            </a:xfrm>
            <a:custGeom>
              <a:avLst/>
              <a:gdLst>
                <a:gd name="T0" fmla="*/ 1019 w 1185"/>
                <a:gd name="T1" fmla="*/ 0 h 1606"/>
                <a:gd name="T2" fmla="*/ 850 w 1185"/>
                <a:gd name="T3" fmla="*/ 43 h 1606"/>
                <a:gd name="T4" fmla="*/ 762 w 1185"/>
                <a:gd name="T5" fmla="*/ 106 h 1606"/>
                <a:gd name="T6" fmla="*/ 578 w 1185"/>
                <a:gd name="T7" fmla="*/ 135 h 1606"/>
                <a:gd name="T8" fmla="*/ 346 w 1185"/>
                <a:gd name="T9" fmla="*/ 277 h 1606"/>
                <a:gd name="T10" fmla="*/ 190 w 1185"/>
                <a:gd name="T11" fmla="*/ 496 h 1606"/>
                <a:gd name="T12" fmla="*/ 63 w 1185"/>
                <a:gd name="T13" fmla="*/ 792 h 1606"/>
                <a:gd name="T14" fmla="*/ 44 w 1185"/>
                <a:gd name="T15" fmla="*/ 1070 h 1606"/>
                <a:gd name="T16" fmla="*/ 0 w 1185"/>
                <a:gd name="T17" fmla="*/ 1450 h 1606"/>
                <a:gd name="T18" fmla="*/ 63 w 1185"/>
                <a:gd name="T19" fmla="*/ 1606 h 1606"/>
                <a:gd name="T20" fmla="*/ 399 w 1185"/>
                <a:gd name="T21" fmla="*/ 1416 h 1606"/>
                <a:gd name="T22" fmla="*/ 1010 w 1185"/>
                <a:gd name="T23" fmla="*/ 1026 h 1606"/>
                <a:gd name="T24" fmla="*/ 1185 w 1185"/>
                <a:gd name="T25" fmla="*/ 156 h 1606"/>
                <a:gd name="T26" fmla="*/ 1019 w 1185"/>
                <a:gd name="T27" fmla="*/ 0 h 1606"/>
                <a:gd name="T28" fmla="*/ 1019 w 1185"/>
                <a:gd name="T29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5" h="1606">
                  <a:moveTo>
                    <a:pt x="1019" y="0"/>
                  </a:moveTo>
                  <a:lnTo>
                    <a:pt x="850" y="43"/>
                  </a:lnTo>
                  <a:lnTo>
                    <a:pt x="762" y="106"/>
                  </a:lnTo>
                  <a:lnTo>
                    <a:pt x="578" y="135"/>
                  </a:lnTo>
                  <a:lnTo>
                    <a:pt x="346" y="277"/>
                  </a:lnTo>
                  <a:lnTo>
                    <a:pt x="190" y="496"/>
                  </a:lnTo>
                  <a:lnTo>
                    <a:pt x="63" y="792"/>
                  </a:lnTo>
                  <a:lnTo>
                    <a:pt x="44" y="1070"/>
                  </a:lnTo>
                  <a:lnTo>
                    <a:pt x="0" y="1450"/>
                  </a:lnTo>
                  <a:lnTo>
                    <a:pt x="63" y="1606"/>
                  </a:lnTo>
                  <a:lnTo>
                    <a:pt x="399" y="1416"/>
                  </a:lnTo>
                  <a:lnTo>
                    <a:pt x="1010" y="1026"/>
                  </a:lnTo>
                  <a:lnTo>
                    <a:pt x="1185" y="156"/>
                  </a:lnTo>
                  <a:lnTo>
                    <a:pt x="1019" y="0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A57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8" name="Freeform 6"/>
            <p:cNvSpPr>
              <a:spLocks/>
            </p:cNvSpPr>
            <p:nvPr/>
          </p:nvSpPr>
          <p:spPr bwMode="auto">
            <a:xfrm>
              <a:off x="2373" y="2050"/>
              <a:ext cx="95" cy="185"/>
            </a:xfrm>
            <a:custGeom>
              <a:avLst/>
              <a:gdLst>
                <a:gd name="T0" fmla="*/ 45 w 190"/>
                <a:gd name="T1" fmla="*/ 0 h 371"/>
                <a:gd name="T2" fmla="*/ 0 w 190"/>
                <a:gd name="T3" fmla="*/ 118 h 371"/>
                <a:gd name="T4" fmla="*/ 19 w 190"/>
                <a:gd name="T5" fmla="*/ 356 h 371"/>
                <a:gd name="T6" fmla="*/ 184 w 190"/>
                <a:gd name="T7" fmla="*/ 371 h 371"/>
                <a:gd name="T8" fmla="*/ 190 w 190"/>
                <a:gd name="T9" fmla="*/ 185 h 371"/>
                <a:gd name="T10" fmla="*/ 131 w 190"/>
                <a:gd name="T11" fmla="*/ 0 h 371"/>
                <a:gd name="T12" fmla="*/ 45 w 190"/>
                <a:gd name="T13" fmla="*/ 0 h 371"/>
                <a:gd name="T14" fmla="*/ 45 w 190"/>
                <a:gd name="T1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71">
                  <a:moveTo>
                    <a:pt x="45" y="0"/>
                  </a:moveTo>
                  <a:lnTo>
                    <a:pt x="0" y="118"/>
                  </a:lnTo>
                  <a:lnTo>
                    <a:pt x="19" y="356"/>
                  </a:lnTo>
                  <a:lnTo>
                    <a:pt x="184" y="371"/>
                  </a:lnTo>
                  <a:lnTo>
                    <a:pt x="190" y="185"/>
                  </a:lnTo>
                  <a:lnTo>
                    <a:pt x="131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DF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9" name="Freeform 7"/>
            <p:cNvSpPr>
              <a:spLocks/>
            </p:cNvSpPr>
            <p:nvPr/>
          </p:nvSpPr>
          <p:spPr bwMode="auto">
            <a:xfrm>
              <a:off x="2347" y="1451"/>
              <a:ext cx="733" cy="1258"/>
            </a:xfrm>
            <a:custGeom>
              <a:avLst/>
              <a:gdLst>
                <a:gd name="T0" fmla="*/ 516 w 1466"/>
                <a:gd name="T1" fmla="*/ 0 h 2517"/>
                <a:gd name="T2" fmla="*/ 375 w 1466"/>
                <a:gd name="T3" fmla="*/ 49 h 2517"/>
                <a:gd name="T4" fmla="*/ 282 w 1466"/>
                <a:gd name="T5" fmla="*/ 131 h 2517"/>
                <a:gd name="T6" fmla="*/ 272 w 1466"/>
                <a:gd name="T7" fmla="*/ 331 h 2517"/>
                <a:gd name="T8" fmla="*/ 160 w 1466"/>
                <a:gd name="T9" fmla="*/ 487 h 2517"/>
                <a:gd name="T10" fmla="*/ 0 w 1466"/>
                <a:gd name="T11" fmla="*/ 477 h 2517"/>
                <a:gd name="T12" fmla="*/ 21 w 1466"/>
                <a:gd name="T13" fmla="*/ 813 h 2517"/>
                <a:gd name="T14" fmla="*/ 116 w 1466"/>
                <a:gd name="T15" fmla="*/ 1232 h 2517"/>
                <a:gd name="T16" fmla="*/ 185 w 1466"/>
                <a:gd name="T17" fmla="*/ 1422 h 2517"/>
                <a:gd name="T18" fmla="*/ 316 w 1466"/>
                <a:gd name="T19" fmla="*/ 1597 h 2517"/>
                <a:gd name="T20" fmla="*/ 428 w 1466"/>
                <a:gd name="T21" fmla="*/ 2021 h 2517"/>
                <a:gd name="T22" fmla="*/ 413 w 1466"/>
                <a:gd name="T23" fmla="*/ 2254 h 2517"/>
                <a:gd name="T24" fmla="*/ 432 w 1466"/>
                <a:gd name="T25" fmla="*/ 2317 h 2517"/>
                <a:gd name="T26" fmla="*/ 519 w 1466"/>
                <a:gd name="T27" fmla="*/ 2420 h 2517"/>
                <a:gd name="T28" fmla="*/ 675 w 1466"/>
                <a:gd name="T29" fmla="*/ 2517 h 2517"/>
                <a:gd name="T30" fmla="*/ 894 w 1466"/>
                <a:gd name="T31" fmla="*/ 2376 h 2517"/>
                <a:gd name="T32" fmla="*/ 1059 w 1466"/>
                <a:gd name="T33" fmla="*/ 2201 h 2517"/>
                <a:gd name="T34" fmla="*/ 1219 w 1466"/>
                <a:gd name="T35" fmla="*/ 1977 h 2517"/>
                <a:gd name="T36" fmla="*/ 1466 w 1466"/>
                <a:gd name="T37" fmla="*/ 960 h 2517"/>
                <a:gd name="T38" fmla="*/ 1219 w 1466"/>
                <a:gd name="T39" fmla="*/ 234 h 2517"/>
                <a:gd name="T40" fmla="*/ 769 w 1466"/>
                <a:gd name="T41" fmla="*/ 53 h 2517"/>
                <a:gd name="T42" fmla="*/ 516 w 1466"/>
                <a:gd name="T43" fmla="*/ 0 h 2517"/>
                <a:gd name="T44" fmla="*/ 516 w 1466"/>
                <a:gd name="T45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6" h="2517">
                  <a:moveTo>
                    <a:pt x="516" y="0"/>
                  </a:moveTo>
                  <a:lnTo>
                    <a:pt x="375" y="49"/>
                  </a:lnTo>
                  <a:lnTo>
                    <a:pt x="282" y="131"/>
                  </a:lnTo>
                  <a:lnTo>
                    <a:pt x="272" y="331"/>
                  </a:lnTo>
                  <a:lnTo>
                    <a:pt x="160" y="487"/>
                  </a:lnTo>
                  <a:lnTo>
                    <a:pt x="0" y="477"/>
                  </a:lnTo>
                  <a:lnTo>
                    <a:pt x="21" y="813"/>
                  </a:lnTo>
                  <a:lnTo>
                    <a:pt x="116" y="1232"/>
                  </a:lnTo>
                  <a:lnTo>
                    <a:pt x="185" y="1422"/>
                  </a:lnTo>
                  <a:lnTo>
                    <a:pt x="316" y="1597"/>
                  </a:lnTo>
                  <a:lnTo>
                    <a:pt x="428" y="2021"/>
                  </a:lnTo>
                  <a:lnTo>
                    <a:pt x="413" y="2254"/>
                  </a:lnTo>
                  <a:lnTo>
                    <a:pt x="432" y="2317"/>
                  </a:lnTo>
                  <a:lnTo>
                    <a:pt x="519" y="2420"/>
                  </a:lnTo>
                  <a:lnTo>
                    <a:pt x="675" y="2517"/>
                  </a:lnTo>
                  <a:lnTo>
                    <a:pt x="894" y="2376"/>
                  </a:lnTo>
                  <a:lnTo>
                    <a:pt x="1059" y="2201"/>
                  </a:lnTo>
                  <a:lnTo>
                    <a:pt x="1219" y="1977"/>
                  </a:lnTo>
                  <a:lnTo>
                    <a:pt x="1466" y="960"/>
                  </a:lnTo>
                  <a:lnTo>
                    <a:pt x="1219" y="234"/>
                  </a:lnTo>
                  <a:lnTo>
                    <a:pt x="769" y="53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0" name="Freeform 8"/>
            <p:cNvSpPr>
              <a:spLocks/>
            </p:cNvSpPr>
            <p:nvPr/>
          </p:nvSpPr>
          <p:spPr bwMode="auto">
            <a:xfrm>
              <a:off x="2595" y="2165"/>
              <a:ext cx="128" cy="53"/>
            </a:xfrm>
            <a:custGeom>
              <a:avLst/>
              <a:gdLst>
                <a:gd name="T0" fmla="*/ 9 w 256"/>
                <a:gd name="T1" fmla="*/ 23 h 107"/>
                <a:gd name="T2" fmla="*/ 87 w 256"/>
                <a:gd name="T3" fmla="*/ 10 h 107"/>
                <a:gd name="T4" fmla="*/ 169 w 256"/>
                <a:gd name="T5" fmla="*/ 0 h 107"/>
                <a:gd name="T6" fmla="*/ 247 w 256"/>
                <a:gd name="T7" fmla="*/ 19 h 107"/>
                <a:gd name="T8" fmla="*/ 256 w 256"/>
                <a:gd name="T9" fmla="*/ 54 h 107"/>
                <a:gd name="T10" fmla="*/ 218 w 256"/>
                <a:gd name="T11" fmla="*/ 76 h 107"/>
                <a:gd name="T12" fmla="*/ 163 w 256"/>
                <a:gd name="T13" fmla="*/ 101 h 107"/>
                <a:gd name="T14" fmla="*/ 91 w 256"/>
                <a:gd name="T15" fmla="*/ 107 h 107"/>
                <a:gd name="T16" fmla="*/ 32 w 256"/>
                <a:gd name="T17" fmla="*/ 101 h 107"/>
                <a:gd name="T18" fmla="*/ 0 w 256"/>
                <a:gd name="T19" fmla="*/ 67 h 107"/>
                <a:gd name="T20" fmla="*/ 9 w 256"/>
                <a:gd name="T21" fmla="*/ 23 h 107"/>
                <a:gd name="T22" fmla="*/ 9 w 256"/>
                <a:gd name="T23" fmla="*/ 2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07">
                  <a:moveTo>
                    <a:pt x="9" y="23"/>
                  </a:moveTo>
                  <a:lnTo>
                    <a:pt x="87" y="10"/>
                  </a:lnTo>
                  <a:lnTo>
                    <a:pt x="169" y="0"/>
                  </a:lnTo>
                  <a:lnTo>
                    <a:pt x="247" y="19"/>
                  </a:lnTo>
                  <a:lnTo>
                    <a:pt x="256" y="54"/>
                  </a:lnTo>
                  <a:lnTo>
                    <a:pt x="218" y="76"/>
                  </a:lnTo>
                  <a:lnTo>
                    <a:pt x="163" y="101"/>
                  </a:lnTo>
                  <a:lnTo>
                    <a:pt x="91" y="107"/>
                  </a:lnTo>
                  <a:lnTo>
                    <a:pt x="32" y="101"/>
                  </a:lnTo>
                  <a:lnTo>
                    <a:pt x="0" y="67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1" name="Freeform 9"/>
            <p:cNvSpPr>
              <a:spLocks/>
            </p:cNvSpPr>
            <p:nvPr/>
          </p:nvSpPr>
          <p:spPr bwMode="auto">
            <a:xfrm>
              <a:off x="2541" y="2096"/>
              <a:ext cx="246" cy="80"/>
            </a:xfrm>
            <a:custGeom>
              <a:avLst/>
              <a:gdLst>
                <a:gd name="T0" fmla="*/ 0 w 493"/>
                <a:gd name="T1" fmla="*/ 59 h 159"/>
                <a:gd name="T2" fmla="*/ 59 w 493"/>
                <a:gd name="T3" fmla="*/ 38 h 159"/>
                <a:gd name="T4" fmla="*/ 428 w 493"/>
                <a:gd name="T5" fmla="*/ 0 h 159"/>
                <a:gd name="T6" fmla="*/ 493 w 493"/>
                <a:gd name="T7" fmla="*/ 9 h 159"/>
                <a:gd name="T8" fmla="*/ 458 w 493"/>
                <a:gd name="T9" fmla="*/ 72 h 159"/>
                <a:gd name="T10" fmla="*/ 306 w 493"/>
                <a:gd name="T11" fmla="*/ 155 h 159"/>
                <a:gd name="T12" fmla="*/ 240 w 493"/>
                <a:gd name="T13" fmla="*/ 140 h 159"/>
                <a:gd name="T14" fmla="*/ 147 w 493"/>
                <a:gd name="T15" fmla="*/ 159 h 159"/>
                <a:gd name="T16" fmla="*/ 69 w 493"/>
                <a:gd name="T17" fmla="*/ 131 h 159"/>
                <a:gd name="T18" fmla="*/ 0 w 493"/>
                <a:gd name="T19" fmla="*/ 59 h 159"/>
                <a:gd name="T20" fmla="*/ 0 w 493"/>
                <a:gd name="T21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159">
                  <a:moveTo>
                    <a:pt x="0" y="59"/>
                  </a:moveTo>
                  <a:lnTo>
                    <a:pt x="59" y="38"/>
                  </a:lnTo>
                  <a:lnTo>
                    <a:pt x="428" y="0"/>
                  </a:lnTo>
                  <a:lnTo>
                    <a:pt x="493" y="9"/>
                  </a:lnTo>
                  <a:lnTo>
                    <a:pt x="458" y="72"/>
                  </a:lnTo>
                  <a:lnTo>
                    <a:pt x="306" y="155"/>
                  </a:lnTo>
                  <a:lnTo>
                    <a:pt x="240" y="140"/>
                  </a:lnTo>
                  <a:lnTo>
                    <a:pt x="147" y="159"/>
                  </a:lnTo>
                  <a:lnTo>
                    <a:pt x="69" y="13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2" name="Freeform 10"/>
            <p:cNvSpPr>
              <a:spLocks/>
            </p:cNvSpPr>
            <p:nvPr/>
          </p:nvSpPr>
          <p:spPr bwMode="auto">
            <a:xfrm>
              <a:off x="2740" y="1792"/>
              <a:ext cx="134" cy="41"/>
            </a:xfrm>
            <a:custGeom>
              <a:avLst/>
              <a:gdLst>
                <a:gd name="T0" fmla="*/ 0 w 268"/>
                <a:gd name="T1" fmla="*/ 59 h 82"/>
                <a:gd name="T2" fmla="*/ 102 w 268"/>
                <a:gd name="T3" fmla="*/ 59 h 82"/>
                <a:gd name="T4" fmla="*/ 199 w 268"/>
                <a:gd name="T5" fmla="*/ 82 h 82"/>
                <a:gd name="T6" fmla="*/ 268 w 268"/>
                <a:gd name="T7" fmla="*/ 44 h 82"/>
                <a:gd name="T8" fmla="*/ 203 w 268"/>
                <a:gd name="T9" fmla="*/ 4 h 82"/>
                <a:gd name="T10" fmla="*/ 115 w 268"/>
                <a:gd name="T11" fmla="*/ 0 h 82"/>
                <a:gd name="T12" fmla="*/ 43 w 268"/>
                <a:gd name="T13" fmla="*/ 10 h 82"/>
                <a:gd name="T14" fmla="*/ 0 w 268"/>
                <a:gd name="T15" fmla="*/ 59 h 82"/>
                <a:gd name="T16" fmla="*/ 0 w 268"/>
                <a:gd name="T1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82">
                  <a:moveTo>
                    <a:pt x="0" y="59"/>
                  </a:moveTo>
                  <a:lnTo>
                    <a:pt x="102" y="59"/>
                  </a:lnTo>
                  <a:lnTo>
                    <a:pt x="199" y="82"/>
                  </a:lnTo>
                  <a:lnTo>
                    <a:pt x="268" y="44"/>
                  </a:lnTo>
                  <a:lnTo>
                    <a:pt x="203" y="4"/>
                  </a:lnTo>
                  <a:lnTo>
                    <a:pt x="115" y="0"/>
                  </a:lnTo>
                  <a:lnTo>
                    <a:pt x="43" y="1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3" name="Freeform 11"/>
            <p:cNvSpPr>
              <a:spLocks/>
            </p:cNvSpPr>
            <p:nvPr/>
          </p:nvSpPr>
          <p:spPr bwMode="auto">
            <a:xfrm>
              <a:off x="2444" y="1819"/>
              <a:ext cx="106" cy="48"/>
            </a:xfrm>
            <a:custGeom>
              <a:avLst/>
              <a:gdLst>
                <a:gd name="T0" fmla="*/ 185 w 213"/>
                <a:gd name="T1" fmla="*/ 0 h 96"/>
                <a:gd name="T2" fmla="*/ 97 w 213"/>
                <a:gd name="T3" fmla="*/ 9 h 96"/>
                <a:gd name="T4" fmla="*/ 10 w 213"/>
                <a:gd name="T5" fmla="*/ 58 h 96"/>
                <a:gd name="T6" fmla="*/ 0 w 213"/>
                <a:gd name="T7" fmla="*/ 87 h 96"/>
                <a:gd name="T8" fmla="*/ 29 w 213"/>
                <a:gd name="T9" fmla="*/ 96 h 96"/>
                <a:gd name="T10" fmla="*/ 107 w 213"/>
                <a:gd name="T11" fmla="*/ 87 h 96"/>
                <a:gd name="T12" fmla="*/ 190 w 213"/>
                <a:gd name="T13" fmla="*/ 77 h 96"/>
                <a:gd name="T14" fmla="*/ 213 w 213"/>
                <a:gd name="T15" fmla="*/ 34 h 96"/>
                <a:gd name="T16" fmla="*/ 185 w 213"/>
                <a:gd name="T17" fmla="*/ 0 h 96"/>
                <a:gd name="T18" fmla="*/ 185 w 2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96">
                  <a:moveTo>
                    <a:pt x="185" y="0"/>
                  </a:moveTo>
                  <a:lnTo>
                    <a:pt x="97" y="9"/>
                  </a:lnTo>
                  <a:lnTo>
                    <a:pt x="10" y="58"/>
                  </a:lnTo>
                  <a:lnTo>
                    <a:pt x="0" y="87"/>
                  </a:lnTo>
                  <a:lnTo>
                    <a:pt x="29" y="96"/>
                  </a:lnTo>
                  <a:lnTo>
                    <a:pt x="107" y="87"/>
                  </a:lnTo>
                  <a:lnTo>
                    <a:pt x="190" y="77"/>
                  </a:lnTo>
                  <a:lnTo>
                    <a:pt x="213" y="34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4" name="Freeform 12"/>
            <p:cNvSpPr>
              <a:spLocks/>
            </p:cNvSpPr>
            <p:nvPr/>
          </p:nvSpPr>
          <p:spPr bwMode="auto">
            <a:xfrm>
              <a:off x="2398" y="1742"/>
              <a:ext cx="135" cy="53"/>
            </a:xfrm>
            <a:custGeom>
              <a:avLst/>
              <a:gdLst>
                <a:gd name="T0" fmla="*/ 0 w 270"/>
                <a:gd name="T1" fmla="*/ 106 h 106"/>
                <a:gd name="T2" fmla="*/ 38 w 270"/>
                <a:gd name="T3" fmla="*/ 9 h 106"/>
                <a:gd name="T4" fmla="*/ 139 w 270"/>
                <a:gd name="T5" fmla="*/ 9 h 106"/>
                <a:gd name="T6" fmla="*/ 226 w 270"/>
                <a:gd name="T7" fmla="*/ 0 h 106"/>
                <a:gd name="T8" fmla="*/ 270 w 270"/>
                <a:gd name="T9" fmla="*/ 19 h 106"/>
                <a:gd name="T10" fmla="*/ 217 w 270"/>
                <a:gd name="T11" fmla="*/ 53 h 106"/>
                <a:gd name="T12" fmla="*/ 164 w 270"/>
                <a:gd name="T13" fmla="*/ 57 h 106"/>
                <a:gd name="T14" fmla="*/ 63 w 270"/>
                <a:gd name="T15" fmla="*/ 57 h 106"/>
                <a:gd name="T16" fmla="*/ 23 w 270"/>
                <a:gd name="T17" fmla="*/ 78 h 106"/>
                <a:gd name="T18" fmla="*/ 0 w 270"/>
                <a:gd name="T19" fmla="*/ 106 h 106"/>
                <a:gd name="T20" fmla="*/ 0 w 270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6">
                  <a:moveTo>
                    <a:pt x="0" y="106"/>
                  </a:moveTo>
                  <a:lnTo>
                    <a:pt x="38" y="9"/>
                  </a:lnTo>
                  <a:lnTo>
                    <a:pt x="139" y="9"/>
                  </a:lnTo>
                  <a:lnTo>
                    <a:pt x="226" y="0"/>
                  </a:lnTo>
                  <a:lnTo>
                    <a:pt x="270" y="19"/>
                  </a:lnTo>
                  <a:lnTo>
                    <a:pt x="217" y="53"/>
                  </a:lnTo>
                  <a:lnTo>
                    <a:pt x="164" y="57"/>
                  </a:lnTo>
                  <a:lnTo>
                    <a:pt x="63" y="57"/>
                  </a:lnTo>
                  <a:lnTo>
                    <a:pt x="23" y="78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5" name="Freeform 13"/>
            <p:cNvSpPr>
              <a:spLocks/>
            </p:cNvSpPr>
            <p:nvPr/>
          </p:nvSpPr>
          <p:spPr bwMode="auto">
            <a:xfrm>
              <a:off x="2678" y="1689"/>
              <a:ext cx="234" cy="50"/>
            </a:xfrm>
            <a:custGeom>
              <a:avLst/>
              <a:gdLst>
                <a:gd name="T0" fmla="*/ 76 w 468"/>
                <a:gd name="T1" fmla="*/ 82 h 101"/>
                <a:gd name="T2" fmla="*/ 182 w 468"/>
                <a:gd name="T3" fmla="*/ 78 h 101"/>
                <a:gd name="T4" fmla="*/ 285 w 468"/>
                <a:gd name="T5" fmla="*/ 44 h 101"/>
                <a:gd name="T6" fmla="*/ 371 w 468"/>
                <a:gd name="T7" fmla="*/ 48 h 101"/>
                <a:gd name="T8" fmla="*/ 468 w 468"/>
                <a:gd name="T9" fmla="*/ 82 h 101"/>
                <a:gd name="T10" fmla="*/ 411 w 468"/>
                <a:gd name="T11" fmla="*/ 25 h 101"/>
                <a:gd name="T12" fmla="*/ 338 w 468"/>
                <a:gd name="T13" fmla="*/ 0 h 101"/>
                <a:gd name="T14" fmla="*/ 260 w 468"/>
                <a:gd name="T15" fmla="*/ 0 h 101"/>
                <a:gd name="T16" fmla="*/ 154 w 468"/>
                <a:gd name="T17" fmla="*/ 29 h 101"/>
                <a:gd name="T18" fmla="*/ 66 w 468"/>
                <a:gd name="T19" fmla="*/ 48 h 101"/>
                <a:gd name="T20" fmla="*/ 19 w 468"/>
                <a:gd name="T21" fmla="*/ 69 h 101"/>
                <a:gd name="T22" fmla="*/ 0 w 468"/>
                <a:gd name="T23" fmla="*/ 101 h 101"/>
                <a:gd name="T24" fmla="*/ 76 w 468"/>
                <a:gd name="T25" fmla="*/ 82 h 101"/>
                <a:gd name="T26" fmla="*/ 76 w 468"/>
                <a:gd name="T27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8" h="101">
                  <a:moveTo>
                    <a:pt x="76" y="82"/>
                  </a:moveTo>
                  <a:lnTo>
                    <a:pt x="182" y="78"/>
                  </a:lnTo>
                  <a:lnTo>
                    <a:pt x="285" y="44"/>
                  </a:lnTo>
                  <a:lnTo>
                    <a:pt x="371" y="48"/>
                  </a:lnTo>
                  <a:lnTo>
                    <a:pt x="468" y="82"/>
                  </a:lnTo>
                  <a:lnTo>
                    <a:pt x="411" y="25"/>
                  </a:lnTo>
                  <a:lnTo>
                    <a:pt x="338" y="0"/>
                  </a:lnTo>
                  <a:lnTo>
                    <a:pt x="260" y="0"/>
                  </a:lnTo>
                  <a:lnTo>
                    <a:pt x="154" y="29"/>
                  </a:lnTo>
                  <a:lnTo>
                    <a:pt x="66" y="48"/>
                  </a:lnTo>
                  <a:lnTo>
                    <a:pt x="19" y="69"/>
                  </a:lnTo>
                  <a:lnTo>
                    <a:pt x="0" y="101"/>
                  </a:lnTo>
                  <a:lnTo>
                    <a:pt x="76" y="82"/>
                  </a:lnTo>
                  <a:lnTo>
                    <a:pt x="76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6" name="Freeform 14"/>
            <p:cNvSpPr>
              <a:spLocks/>
            </p:cNvSpPr>
            <p:nvPr/>
          </p:nvSpPr>
          <p:spPr bwMode="auto">
            <a:xfrm>
              <a:off x="2424" y="1790"/>
              <a:ext cx="146" cy="88"/>
            </a:xfrm>
            <a:custGeom>
              <a:avLst/>
              <a:gdLst>
                <a:gd name="T0" fmla="*/ 181 w 293"/>
                <a:gd name="T1" fmla="*/ 0 h 174"/>
                <a:gd name="T2" fmla="*/ 267 w 293"/>
                <a:gd name="T3" fmla="*/ 47 h 174"/>
                <a:gd name="T4" fmla="*/ 293 w 293"/>
                <a:gd name="T5" fmla="*/ 96 h 174"/>
                <a:gd name="T6" fmla="*/ 248 w 293"/>
                <a:gd name="T7" fmla="*/ 144 h 174"/>
                <a:gd name="T8" fmla="*/ 192 w 293"/>
                <a:gd name="T9" fmla="*/ 165 h 174"/>
                <a:gd name="T10" fmla="*/ 116 w 293"/>
                <a:gd name="T11" fmla="*/ 163 h 174"/>
                <a:gd name="T12" fmla="*/ 57 w 293"/>
                <a:gd name="T13" fmla="*/ 174 h 174"/>
                <a:gd name="T14" fmla="*/ 0 w 293"/>
                <a:gd name="T15" fmla="*/ 140 h 174"/>
                <a:gd name="T16" fmla="*/ 82 w 293"/>
                <a:gd name="T17" fmla="*/ 146 h 174"/>
                <a:gd name="T18" fmla="*/ 137 w 293"/>
                <a:gd name="T19" fmla="*/ 146 h 174"/>
                <a:gd name="T20" fmla="*/ 187 w 293"/>
                <a:gd name="T21" fmla="*/ 133 h 174"/>
                <a:gd name="T22" fmla="*/ 232 w 293"/>
                <a:gd name="T23" fmla="*/ 93 h 174"/>
                <a:gd name="T24" fmla="*/ 196 w 293"/>
                <a:gd name="T25" fmla="*/ 53 h 174"/>
                <a:gd name="T26" fmla="*/ 192 w 293"/>
                <a:gd name="T27" fmla="*/ 26 h 174"/>
                <a:gd name="T28" fmla="*/ 181 w 293"/>
                <a:gd name="T29" fmla="*/ 0 h 174"/>
                <a:gd name="T30" fmla="*/ 181 w 293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174">
                  <a:moveTo>
                    <a:pt x="181" y="0"/>
                  </a:moveTo>
                  <a:lnTo>
                    <a:pt x="267" y="47"/>
                  </a:lnTo>
                  <a:lnTo>
                    <a:pt x="293" y="96"/>
                  </a:lnTo>
                  <a:lnTo>
                    <a:pt x="248" y="144"/>
                  </a:lnTo>
                  <a:lnTo>
                    <a:pt x="192" y="165"/>
                  </a:lnTo>
                  <a:lnTo>
                    <a:pt x="116" y="163"/>
                  </a:lnTo>
                  <a:lnTo>
                    <a:pt x="57" y="174"/>
                  </a:lnTo>
                  <a:lnTo>
                    <a:pt x="0" y="140"/>
                  </a:lnTo>
                  <a:lnTo>
                    <a:pt x="82" y="146"/>
                  </a:lnTo>
                  <a:lnTo>
                    <a:pt x="137" y="146"/>
                  </a:lnTo>
                  <a:lnTo>
                    <a:pt x="187" y="133"/>
                  </a:lnTo>
                  <a:lnTo>
                    <a:pt x="232" y="93"/>
                  </a:lnTo>
                  <a:lnTo>
                    <a:pt x="196" y="53"/>
                  </a:lnTo>
                  <a:lnTo>
                    <a:pt x="192" y="26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7" name="Freeform 15"/>
            <p:cNvSpPr>
              <a:spLocks/>
            </p:cNvSpPr>
            <p:nvPr/>
          </p:nvSpPr>
          <p:spPr bwMode="auto">
            <a:xfrm>
              <a:off x="2426" y="1812"/>
              <a:ext cx="126" cy="55"/>
            </a:xfrm>
            <a:custGeom>
              <a:avLst/>
              <a:gdLst>
                <a:gd name="T0" fmla="*/ 228 w 253"/>
                <a:gd name="T1" fmla="*/ 0 h 110"/>
                <a:gd name="T2" fmla="*/ 135 w 253"/>
                <a:gd name="T3" fmla="*/ 10 h 110"/>
                <a:gd name="T4" fmla="*/ 67 w 253"/>
                <a:gd name="T5" fmla="*/ 36 h 110"/>
                <a:gd name="T6" fmla="*/ 38 w 253"/>
                <a:gd name="T7" fmla="*/ 42 h 110"/>
                <a:gd name="T8" fmla="*/ 38 w 253"/>
                <a:gd name="T9" fmla="*/ 67 h 110"/>
                <a:gd name="T10" fmla="*/ 0 w 253"/>
                <a:gd name="T11" fmla="*/ 78 h 110"/>
                <a:gd name="T12" fmla="*/ 31 w 253"/>
                <a:gd name="T13" fmla="*/ 107 h 110"/>
                <a:gd name="T14" fmla="*/ 52 w 253"/>
                <a:gd name="T15" fmla="*/ 110 h 110"/>
                <a:gd name="T16" fmla="*/ 57 w 253"/>
                <a:gd name="T17" fmla="*/ 90 h 110"/>
                <a:gd name="T18" fmla="*/ 99 w 253"/>
                <a:gd name="T19" fmla="*/ 53 h 110"/>
                <a:gd name="T20" fmla="*/ 135 w 253"/>
                <a:gd name="T21" fmla="*/ 38 h 110"/>
                <a:gd name="T22" fmla="*/ 173 w 253"/>
                <a:gd name="T23" fmla="*/ 38 h 110"/>
                <a:gd name="T24" fmla="*/ 209 w 253"/>
                <a:gd name="T25" fmla="*/ 46 h 110"/>
                <a:gd name="T26" fmla="*/ 238 w 253"/>
                <a:gd name="T27" fmla="*/ 59 h 110"/>
                <a:gd name="T28" fmla="*/ 253 w 253"/>
                <a:gd name="T29" fmla="*/ 29 h 110"/>
                <a:gd name="T30" fmla="*/ 228 w 253"/>
                <a:gd name="T31" fmla="*/ 0 h 110"/>
                <a:gd name="T32" fmla="*/ 228 w 253"/>
                <a:gd name="T3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110">
                  <a:moveTo>
                    <a:pt x="228" y="0"/>
                  </a:moveTo>
                  <a:lnTo>
                    <a:pt x="135" y="10"/>
                  </a:lnTo>
                  <a:lnTo>
                    <a:pt x="67" y="36"/>
                  </a:lnTo>
                  <a:lnTo>
                    <a:pt x="38" y="42"/>
                  </a:lnTo>
                  <a:lnTo>
                    <a:pt x="38" y="67"/>
                  </a:lnTo>
                  <a:lnTo>
                    <a:pt x="0" y="78"/>
                  </a:lnTo>
                  <a:lnTo>
                    <a:pt x="31" y="107"/>
                  </a:lnTo>
                  <a:lnTo>
                    <a:pt x="52" y="110"/>
                  </a:lnTo>
                  <a:lnTo>
                    <a:pt x="57" y="90"/>
                  </a:lnTo>
                  <a:lnTo>
                    <a:pt x="99" y="53"/>
                  </a:lnTo>
                  <a:lnTo>
                    <a:pt x="135" y="38"/>
                  </a:lnTo>
                  <a:lnTo>
                    <a:pt x="173" y="38"/>
                  </a:lnTo>
                  <a:lnTo>
                    <a:pt x="209" y="46"/>
                  </a:lnTo>
                  <a:lnTo>
                    <a:pt x="238" y="59"/>
                  </a:lnTo>
                  <a:lnTo>
                    <a:pt x="253" y="29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8" name="Freeform 16"/>
            <p:cNvSpPr>
              <a:spLocks/>
            </p:cNvSpPr>
            <p:nvPr/>
          </p:nvSpPr>
          <p:spPr bwMode="auto">
            <a:xfrm>
              <a:off x="2476" y="1826"/>
              <a:ext cx="55" cy="40"/>
            </a:xfrm>
            <a:custGeom>
              <a:avLst/>
              <a:gdLst>
                <a:gd name="T0" fmla="*/ 25 w 110"/>
                <a:gd name="T1" fmla="*/ 7 h 80"/>
                <a:gd name="T2" fmla="*/ 27 w 110"/>
                <a:gd name="T3" fmla="*/ 42 h 80"/>
                <a:gd name="T4" fmla="*/ 47 w 110"/>
                <a:gd name="T5" fmla="*/ 47 h 80"/>
                <a:gd name="T6" fmla="*/ 68 w 110"/>
                <a:gd name="T7" fmla="*/ 43 h 80"/>
                <a:gd name="T8" fmla="*/ 78 w 110"/>
                <a:gd name="T9" fmla="*/ 24 h 80"/>
                <a:gd name="T10" fmla="*/ 70 w 110"/>
                <a:gd name="T11" fmla="*/ 0 h 80"/>
                <a:gd name="T12" fmla="*/ 105 w 110"/>
                <a:gd name="T13" fmla="*/ 0 h 80"/>
                <a:gd name="T14" fmla="*/ 110 w 110"/>
                <a:gd name="T15" fmla="*/ 21 h 80"/>
                <a:gd name="T16" fmla="*/ 103 w 110"/>
                <a:gd name="T17" fmla="*/ 49 h 80"/>
                <a:gd name="T18" fmla="*/ 84 w 110"/>
                <a:gd name="T19" fmla="*/ 72 h 80"/>
                <a:gd name="T20" fmla="*/ 51 w 110"/>
                <a:gd name="T21" fmla="*/ 80 h 80"/>
                <a:gd name="T22" fmla="*/ 27 w 110"/>
                <a:gd name="T23" fmla="*/ 80 h 80"/>
                <a:gd name="T24" fmla="*/ 6 w 110"/>
                <a:gd name="T25" fmla="*/ 57 h 80"/>
                <a:gd name="T26" fmla="*/ 0 w 110"/>
                <a:gd name="T27" fmla="*/ 28 h 80"/>
                <a:gd name="T28" fmla="*/ 6 w 110"/>
                <a:gd name="T29" fmla="*/ 4 h 80"/>
                <a:gd name="T30" fmla="*/ 25 w 110"/>
                <a:gd name="T31" fmla="*/ 7 h 80"/>
                <a:gd name="T32" fmla="*/ 25 w 110"/>
                <a:gd name="T33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80">
                  <a:moveTo>
                    <a:pt x="25" y="7"/>
                  </a:moveTo>
                  <a:lnTo>
                    <a:pt x="27" y="42"/>
                  </a:lnTo>
                  <a:lnTo>
                    <a:pt x="47" y="47"/>
                  </a:lnTo>
                  <a:lnTo>
                    <a:pt x="68" y="43"/>
                  </a:lnTo>
                  <a:lnTo>
                    <a:pt x="78" y="24"/>
                  </a:lnTo>
                  <a:lnTo>
                    <a:pt x="70" y="0"/>
                  </a:lnTo>
                  <a:lnTo>
                    <a:pt x="105" y="0"/>
                  </a:lnTo>
                  <a:lnTo>
                    <a:pt x="110" y="21"/>
                  </a:lnTo>
                  <a:lnTo>
                    <a:pt x="103" y="49"/>
                  </a:lnTo>
                  <a:lnTo>
                    <a:pt x="84" y="72"/>
                  </a:lnTo>
                  <a:lnTo>
                    <a:pt x="51" y="80"/>
                  </a:lnTo>
                  <a:lnTo>
                    <a:pt x="27" y="80"/>
                  </a:lnTo>
                  <a:lnTo>
                    <a:pt x="6" y="57"/>
                  </a:lnTo>
                  <a:lnTo>
                    <a:pt x="0" y="28"/>
                  </a:lnTo>
                  <a:lnTo>
                    <a:pt x="6" y="4"/>
                  </a:lnTo>
                  <a:lnTo>
                    <a:pt x="25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9" name="Freeform 17"/>
            <p:cNvSpPr>
              <a:spLocks/>
            </p:cNvSpPr>
            <p:nvPr/>
          </p:nvSpPr>
          <p:spPr bwMode="auto">
            <a:xfrm>
              <a:off x="2543" y="1714"/>
              <a:ext cx="213" cy="322"/>
            </a:xfrm>
            <a:custGeom>
              <a:avLst/>
              <a:gdLst>
                <a:gd name="T0" fmla="*/ 369 w 426"/>
                <a:gd name="T1" fmla="*/ 19 h 645"/>
                <a:gd name="T2" fmla="*/ 295 w 426"/>
                <a:gd name="T3" fmla="*/ 67 h 645"/>
                <a:gd name="T4" fmla="*/ 249 w 426"/>
                <a:gd name="T5" fmla="*/ 141 h 645"/>
                <a:gd name="T6" fmla="*/ 194 w 426"/>
                <a:gd name="T7" fmla="*/ 124 h 645"/>
                <a:gd name="T8" fmla="*/ 219 w 426"/>
                <a:gd name="T9" fmla="*/ 198 h 645"/>
                <a:gd name="T10" fmla="*/ 224 w 426"/>
                <a:gd name="T11" fmla="*/ 259 h 645"/>
                <a:gd name="T12" fmla="*/ 219 w 426"/>
                <a:gd name="T13" fmla="*/ 384 h 645"/>
                <a:gd name="T14" fmla="*/ 224 w 426"/>
                <a:gd name="T15" fmla="*/ 441 h 645"/>
                <a:gd name="T16" fmla="*/ 243 w 426"/>
                <a:gd name="T17" fmla="*/ 502 h 645"/>
                <a:gd name="T18" fmla="*/ 245 w 426"/>
                <a:gd name="T19" fmla="*/ 536 h 645"/>
                <a:gd name="T20" fmla="*/ 230 w 426"/>
                <a:gd name="T21" fmla="*/ 559 h 645"/>
                <a:gd name="T22" fmla="*/ 184 w 426"/>
                <a:gd name="T23" fmla="*/ 588 h 645"/>
                <a:gd name="T24" fmla="*/ 124 w 426"/>
                <a:gd name="T25" fmla="*/ 588 h 645"/>
                <a:gd name="T26" fmla="*/ 93 w 426"/>
                <a:gd name="T27" fmla="*/ 578 h 645"/>
                <a:gd name="T28" fmla="*/ 36 w 426"/>
                <a:gd name="T29" fmla="*/ 595 h 645"/>
                <a:gd name="T30" fmla="*/ 0 w 426"/>
                <a:gd name="T31" fmla="*/ 578 h 645"/>
                <a:gd name="T32" fmla="*/ 15 w 426"/>
                <a:gd name="T33" fmla="*/ 607 h 645"/>
                <a:gd name="T34" fmla="*/ 63 w 426"/>
                <a:gd name="T35" fmla="*/ 616 h 645"/>
                <a:gd name="T36" fmla="*/ 114 w 426"/>
                <a:gd name="T37" fmla="*/ 628 h 645"/>
                <a:gd name="T38" fmla="*/ 179 w 426"/>
                <a:gd name="T39" fmla="*/ 645 h 645"/>
                <a:gd name="T40" fmla="*/ 222 w 426"/>
                <a:gd name="T41" fmla="*/ 637 h 645"/>
                <a:gd name="T42" fmla="*/ 279 w 426"/>
                <a:gd name="T43" fmla="*/ 607 h 645"/>
                <a:gd name="T44" fmla="*/ 369 w 426"/>
                <a:gd name="T45" fmla="*/ 609 h 645"/>
                <a:gd name="T46" fmla="*/ 411 w 426"/>
                <a:gd name="T47" fmla="*/ 594 h 645"/>
                <a:gd name="T48" fmla="*/ 350 w 426"/>
                <a:gd name="T49" fmla="*/ 571 h 645"/>
                <a:gd name="T50" fmla="*/ 308 w 426"/>
                <a:gd name="T51" fmla="*/ 569 h 645"/>
                <a:gd name="T52" fmla="*/ 289 w 426"/>
                <a:gd name="T53" fmla="*/ 571 h 645"/>
                <a:gd name="T54" fmla="*/ 289 w 426"/>
                <a:gd name="T55" fmla="*/ 516 h 645"/>
                <a:gd name="T56" fmla="*/ 270 w 426"/>
                <a:gd name="T57" fmla="*/ 468 h 645"/>
                <a:gd name="T58" fmla="*/ 359 w 426"/>
                <a:gd name="T59" fmla="*/ 502 h 645"/>
                <a:gd name="T60" fmla="*/ 411 w 426"/>
                <a:gd name="T61" fmla="*/ 531 h 645"/>
                <a:gd name="T62" fmla="*/ 373 w 426"/>
                <a:gd name="T63" fmla="*/ 468 h 645"/>
                <a:gd name="T64" fmla="*/ 333 w 426"/>
                <a:gd name="T65" fmla="*/ 421 h 645"/>
                <a:gd name="T66" fmla="*/ 310 w 426"/>
                <a:gd name="T67" fmla="*/ 379 h 645"/>
                <a:gd name="T68" fmla="*/ 300 w 426"/>
                <a:gd name="T69" fmla="*/ 341 h 645"/>
                <a:gd name="T70" fmla="*/ 302 w 426"/>
                <a:gd name="T71" fmla="*/ 303 h 645"/>
                <a:gd name="T72" fmla="*/ 323 w 426"/>
                <a:gd name="T73" fmla="*/ 255 h 645"/>
                <a:gd name="T74" fmla="*/ 371 w 426"/>
                <a:gd name="T75" fmla="*/ 236 h 645"/>
                <a:gd name="T76" fmla="*/ 367 w 426"/>
                <a:gd name="T77" fmla="*/ 192 h 645"/>
                <a:gd name="T78" fmla="*/ 426 w 426"/>
                <a:gd name="T79" fmla="*/ 113 h 645"/>
                <a:gd name="T80" fmla="*/ 390 w 426"/>
                <a:gd name="T81" fmla="*/ 86 h 645"/>
                <a:gd name="T82" fmla="*/ 380 w 426"/>
                <a:gd name="T83" fmla="*/ 57 h 645"/>
                <a:gd name="T84" fmla="*/ 418 w 426"/>
                <a:gd name="T85" fmla="*/ 0 h 645"/>
                <a:gd name="T86" fmla="*/ 369 w 426"/>
                <a:gd name="T87" fmla="*/ 19 h 645"/>
                <a:gd name="T88" fmla="*/ 369 w 426"/>
                <a:gd name="T89" fmla="*/ 1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6" h="645">
                  <a:moveTo>
                    <a:pt x="369" y="19"/>
                  </a:moveTo>
                  <a:lnTo>
                    <a:pt x="295" y="67"/>
                  </a:lnTo>
                  <a:lnTo>
                    <a:pt x="249" y="141"/>
                  </a:lnTo>
                  <a:lnTo>
                    <a:pt x="194" y="124"/>
                  </a:lnTo>
                  <a:lnTo>
                    <a:pt x="219" y="198"/>
                  </a:lnTo>
                  <a:lnTo>
                    <a:pt x="224" y="259"/>
                  </a:lnTo>
                  <a:lnTo>
                    <a:pt x="219" y="384"/>
                  </a:lnTo>
                  <a:lnTo>
                    <a:pt x="224" y="441"/>
                  </a:lnTo>
                  <a:lnTo>
                    <a:pt x="243" y="502"/>
                  </a:lnTo>
                  <a:lnTo>
                    <a:pt x="245" y="536"/>
                  </a:lnTo>
                  <a:lnTo>
                    <a:pt x="230" y="559"/>
                  </a:lnTo>
                  <a:lnTo>
                    <a:pt x="184" y="588"/>
                  </a:lnTo>
                  <a:lnTo>
                    <a:pt x="124" y="588"/>
                  </a:lnTo>
                  <a:lnTo>
                    <a:pt x="93" y="578"/>
                  </a:lnTo>
                  <a:lnTo>
                    <a:pt x="36" y="595"/>
                  </a:lnTo>
                  <a:lnTo>
                    <a:pt x="0" y="578"/>
                  </a:lnTo>
                  <a:lnTo>
                    <a:pt x="15" y="607"/>
                  </a:lnTo>
                  <a:lnTo>
                    <a:pt x="63" y="616"/>
                  </a:lnTo>
                  <a:lnTo>
                    <a:pt x="114" y="628"/>
                  </a:lnTo>
                  <a:lnTo>
                    <a:pt x="179" y="645"/>
                  </a:lnTo>
                  <a:lnTo>
                    <a:pt x="222" y="637"/>
                  </a:lnTo>
                  <a:lnTo>
                    <a:pt x="279" y="607"/>
                  </a:lnTo>
                  <a:lnTo>
                    <a:pt x="369" y="609"/>
                  </a:lnTo>
                  <a:lnTo>
                    <a:pt x="411" y="594"/>
                  </a:lnTo>
                  <a:lnTo>
                    <a:pt x="350" y="571"/>
                  </a:lnTo>
                  <a:lnTo>
                    <a:pt x="308" y="569"/>
                  </a:lnTo>
                  <a:lnTo>
                    <a:pt x="289" y="571"/>
                  </a:lnTo>
                  <a:lnTo>
                    <a:pt x="289" y="516"/>
                  </a:lnTo>
                  <a:lnTo>
                    <a:pt x="270" y="468"/>
                  </a:lnTo>
                  <a:lnTo>
                    <a:pt x="359" y="502"/>
                  </a:lnTo>
                  <a:lnTo>
                    <a:pt x="411" y="531"/>
                  </a:lnTo>
                  <a:lnTo>
                    <a:pt x="373" y="468"/>
                  </a:lnTo>
                  <a:lnTo>
                    <a:pt x="333" y="421"/>
                  </a:lnTo>
                  <a:lnTo>
                    <a:pt x="310" y="379"/>
                  </a:lnTo>
                  <a:lnTo>
                    <a:pt x="300" y="341"/>
                  </a:lnTo>
                  <a:lnTo>
                    <a:pt x="302" y="303"/>
                  </a:lnTo>
                  <a:lnTo>
                    <a:pt x="323" y="255"/>
                  </a:lnTo>
                  <a:lnTo>
                    <a:pt x="371" y="236"/>
                  </a:lnTo>
                  <a:lnTo>
                    <a:pt x="367" y="192"/>
                  </a:lnTo>
                  <a:lnTo>
                    <a:pt x="426" y="113"/>
                  </a:lnTo>
                  <a:lnTo>
                    <a:pt x="390" y="86"/>
                  </a:lnTo>
                  <a:lnTo>
                    <a:pt x="380" y="57"/>
                  </a:lnTo>
                  <a:lnTo>
                    <a:pt x="418" y="0"/>
                  </a:lnTo>
                  <a:lnTo>
                    <a:pt x="369" y="19"/>
                  </a:lnTo>
                  <a:lnTo>
                    <a:pt x="36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0" name="Freeform 18"/>
            <p:cNvSpPr>
              <a:spLocks/>
            </p:cNvSpPr>
            <p:nvPr/>
          </p:nvSpPr>
          <p:spPr bwMode="auto">
            <a:xfrm>
              <a:off x="2718" y="1954"/>
              <a:ext cx="31" cy="57"/>
            </a:xfrm>
            <a:custGeom>
              <a:avLst/>
              <a:gdLst>
                <a:gd name="T0" fmla="*/ 0 w 61"/>
                <a:gd name="T1" fmla="*/ 0 h 115"/>
                <a:gd name="T2" fmla="*/ 2 w 61"/>
                <a:gd name="T3" fmla="*/ 107 h 115"/>
                <a:gd name="T4" fmla="*/ 61 w 61"/>
                <a:gd name="T5" fmla="*/ 115 h 115"/>
                <a:gd name="T6" fmla="*/ 61 w 61"/>
                <a:gd name="T7" fmla="*/ 57 h 115"/>
                <a:gd name="T8" fmla="*/ 0 w 61"/>
                <a:gd name="T9" fmla="*/ 0 h 115"/>
                <a:gd name="T10" fmla="*/ 0 w 61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5">
                  <a:moveTo>
                    <a:pt x="0" y="0"/>
                  </a:moveTo>
                  <a:lnTo>
                    <a:pt x="2" y="107"/>
                  </a:lnTo>
                  <a:lnTo>
                    <a:pt x="61" y="115"/>
                  </a:lnTo>
                  <a:lnTo>
                    <a:pt x="6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1" name="Freeform 19"/>
            <p:cNvSpPr>
              <a:spLocks/>
            </p:cNvSpPr>
            <p:nvPr/>
          </p:nvSpPr>
          <p:spPr bwMode="auto">
            <a:xfrm>
              <a:off x="2492" y="1970"/>
              <a:ext cx="57" cy="161"/>
            </a:xfrm>
            <a:custGeom>
              <a:avLst/>
              <a:gdLst>
                <a:gd name="T0" fmla="*/ 111 w 114"/>
                <a:gd name="T1" fmla="*/ 0 h 321"/>
                <a:gd name="T2" fmla="*/ 46 w 114"/>
                <a:gd name="T3" fmla="*/ 95 h 321"/>
                <a:gd name="T4" fmla="*/ 29 w 114"/>
                <a:gd name="T5" fmla="*/ 194 h 321"/>
                <a:gd name="T6" fmla="*/ 0 w 114"/>
                <a:gd name="T7" fmla="*/ 279 h 321"/>
                <a:gd name="T8" fmla="*/ 0 w 114"/>
                <a:gd name="T9" fmla="*/ 321 h 321"/>
                <a:gd name="T10" fmla="*/ 27 w 114"/>
                <a:gd name="T11" fmla="*/ 264 h 321"/>
                <a:gd name="T12" fmla="*/ 63 w 114"/>
                <a:gd name="T13" fmla="*/ 207 h 321"/>
                <a:gd name="T14" fmla="*/ 93 w 114"/>
                <a:gd name="T15" fmla="*/ 116 h 321"/>
                <a:gd name="T16" fmla="*/ 114 w 114"/>
                <a:gd name="T17" fmla="*/ 45 h 321"/>
                <a:gd name="T18" fmla="*/ 111 w 114"/>
                <a:gd name="T19" fmla="*/ 0 h 321"/>
                <a:gd name="T20" fmla="*/ 111 w 114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321">
                  <a:moveTo>
                    <a:pt x="111" y="0"/>
                  </a:moveTo>
                  <a:lnTo>
                    <a:pt x="46" y="95"/>
                  </a:lnTo>
                  <a:lnTo>
                    <a:pt x="29" y="194"/>
                  </a:lnTo>
                  <a:lnTo>
                    <a:pt x="0" y="279"/>
                  </a:lnTo>
                  <a:lnTo>
                    <a:pt x="0" y="321"/>
                  </a:lnTo>
                  <a:lnTo>
                    <a:pt x="27" y="264"/>
                  </a:lnTo>
                  <a:lnTo>
                    <a:pt x="63" y="207"/>
                  </a:lnTo>
                  <a:lnTo>
                    <a:pt x="93" y="116"/>
                  </a:lnTo>
                  <a:lnTo>
                    <a:pt x="114" y="45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2" name="Freeform 20"/>
            <p:cNvSpPr>
              <a:spLocks/>
            </p:cNvSpPr>
            <p:nvPr/>
          </p:nvSpPr>
          <p:spPr bwMode="auto">
            <a:xfrm>
              <a:off x="2738" y="1778"/>
              <a:ext cx="190" cy="68"/>
            </a:xfrm>
            <a:custGeom>
              <a:avLst/>
              <a:gdLst>
                <a:gd name="T0" fmla="*/ 0 w 378"/>
                <a:gd name="T1" fmla="*/ 44 h 137"/>
                <a:gd name="T2" fmla="*/ 51 w 378"/>
                <a:gd name="T3" fmla="*/ 32 h 137"/>
                <a:gd name="T4" fmla="*/ 116 w 378"/>
                <a:gd name="T5" fmla="*/ 21 h 137"/>
                <a:gd name="T6" fmla="*/ 205 w 378"/>
                <a:gd name="T7" fmla="*/ 32 h 137"/>
                <a:gd name="T8" fmla="*/ 283 w 378"/>
                <a:gd name="T9" fmla="*/ 74 h 137"/>
                <a:gd name="T10" fmla="*/ 306 w 378"/>
                <a:gd name="T11" fmla="*/ 99 h 137"/>
                <a:gd name="T12" fmla="*/ 260 w 378"/>
                <a:gd name="T13" fmla="*/ 137 h 137"/>
                <a:gd name="T14" fmla="*/ 321 w 378"/>
                <a:gd name="T15" fmla="*/ 131 h 137"/>
                <a:gd name="T16" fmla="*/ 374 w 378"/>
                <a:gd name="T17" fmla="*/ 99 h 137"/>
                <a:gd name="T18" fmla="*/ 378 w 378"/>
                <a:gd name="T19" fmla="*/ 32 h 137"/>
                <a:gd name="T20" fmla="*/ 348 w 378"/>
                <a:gd name="T21" fmla="*/ 64 h 137"/>
                <a:gd name="T22" fmla="*/ 338 w 378"/>
                <a:gd name="T23" fmla="*/ 19 h 137"/>
                <a:gd name="T24" fmla="*/ 283 w 378"/>
                <a:gd name="T25" fmla="*/ 19 h 137"/>
                <a:gd name="T26" fmla="*/ 216 w 378"/>
                <a:gd name="T27" fmla="*/ 4 h 137"/>
                <a:gd name="T28" fmla="*/ 156 w 378"/>
                <a:gd name="T29" fmla="*/ 0 h 137"/>
                <a:gd name="T30" fmla="*/ 87 w 378"/>
                <a:gd name="T31" fmla="*/ 0 h 137"/>
                <a:gd name="T32" fmla="*/ 45 w 378"/>
                <a:gd name="T33" fmla="*/ 15 h 137"/>
                <a:gd name="T34" fmla="*/ 0 w 378"/>
                <a:gd name="T35" fmla="*/ 44 h 137"/>
                <a:gd name="T36" fmla="*/ 0 w 378"/>
                <a:gd name="T3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137">
                  <a:moveTo>
                    <a:pt x="0" y="44"/>
                  </a:moveTo>
                  <a:lnTo>
                    <a:pt x="51" y="32"/>
                  </a:lnTo>
                  <a:lnTo>
                    <a:pt x="116" y="21"/>
                  </a:lnTo>
                  <a:lnTo>
                    <a:pt x="205" y="32"/>
                  </a:lnTo>
                  <a:lnTo>
                    <a:pt x="283" y="74"/>
                  </a:lnTo>
                  <a:lnTo>
                    <a:pt x="306" y="99"/>
                  </a:lnTo>
                  <a:lnTo>
                    <a:pt x="260" y="137"/>
                  </a:lnTo>
                  <a:lnTo>
                    <a:pt x="321" y="131"/>
                  </a:lnTo>
                  <a:lnTo>
                    <a:pt x="374" y="99"/>
                  </a:lnTo>
                  <a:lnTo>
                    <a:pt x="378" y="32"/>
                  </a:lnTo>
                  <a:lnTo>
                    <a:pt x="348" y="64"/>
                  </a:lnTo>
                  <a:lnTo>
                    <a:pt x="338" y="19"/>
                  </a:lnTo>
                  <a:lnTo>
                    <a:pt x="283" y="19"/>
                  </a:lnTo>
                  <a:lnTo>
                    <a:pt x="216" y="4"/>
                  </a:lnTo>
                  <a:lnTo>
                    <a:pt x="156" y="0"/>
                  </a:lnTo>
                  <a:lnTo>
                    <a:pt x="87" y="0"/>
                  </a:lnTo>
                  <a:lnTo>
                    <a:pt x="45" y="1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3" name="Freeform 21"/>
            <p:cNvSpPr>
              <a:spLocks/>
            </p:cNvSpPr>
            <p:nvPr/>
          </p:nvSpPr>
          <p:spPr bwMode="auto">
            <a:xfrm>
              <a:off x="2501" y="2072"/>
              <a:ext cx="318" cy="69"/>
            </a:xfrm>
            <a:custGeom>
              <a:avLst/>
              <a:gdLst>
                <a:gd name="T0" fmla="*/ 0 w 637"/>
                <a:gd name="T1" fmla="*/ 112 h 139"/>
                <a:gd name="T2" fmla="*/ 48 w 637"/>
                <a:gd name="T3" fmla="*/ 107 h 139"/>
                <a:gd name="T4" fmla="*/ 90 w 637"/>
                <a:gd name="T5" fmla="*/ 80 h 139"/>
                <a:gd name="T6" fmla="*/ 149 w 637"/>
                <a:gd name="T7" fmla="*/ 55 h 139"/>
                <a:gd name="T8" fmla="*/ 200 w 637"/>
                <a:gd name="T9" fmla="*/ 40 h 139"/>
                <a:gd name="T10" fmla="*/ 267 w 637"/>
                <a:gd name="T11" fmla="*/ 42 h 139"/>
                <a:gd name="T12" fmla="*/ 326 w 637"/>
                <a:gd name="T13" fmla="*/ 29 h 139"/>
                <a:gd name="T14" fmla="*/ 392 w 637"/>
                <a:gd name="T15" fmla="*/ 25 h 139"/>
                <a:gd name="T16" fmla="*/ 466 w 637"/>
                <a:gd name="T17" fmla="*/ 31 h 139"/>
                <a:gd name="T18" fmla="*/ 544 w 637"/>
                <a:gd name="T19" fmla="*/ 36 h 139"/>
                <a:gd name="T20" fmla="*/ 580 w 637"/>
                <a:gd name="T21" fmla="*/ 0 h 139"/>
                <a:gd name="T22" fmla="*/ 637 w 637"/>
                <a:gd name="T23" fmla="*/ 12 h 139"/>
                <a:gd name="T24" fmla="*/ 626 w 637"/>
                <a:gd name="T25" fmla="*/ 72 h 139"/>
                <a:gd name="T26" fmla="*/ 565 w 637"/>
                <a:gd name="T27" fmla="*/ 78 h 139"/>
                <a:gd name="T28" fmla="*/ 531 w 637"/>
                <a:gd name="T29" fmla="*/ 57 h 139"/>
                <a:gd name="T30" fmla="*/ 472 w 637"/>
                <a:gd name="T31" fmla="*/ 63 h 139"/>
                <a:gd name="T32" fmla="*/ 409 w 637"/>
                <a:gd name="T33" fmla="*/ 74 h 139"/>
                <a:gd name="T34" fmla="*/ 282 w 637"/>
                <a:gd name="T35" fmla="*/ 97 h 139"/>
                <a:gd name="T36" fmla="*/ 200 w 637"/>
                <a:gd name="T37" fmla="*/ 97 h 139"/>
                <a:gd name="T38" fmla="*/ 132 w 637"/>
                <a:gd name="T39" fmla="*/ 109 h 139"/>
                <a:gd name="T40" fmla="*/ 114 w 637"/>
                <a:gd name="T41" fmla="*/ 133 h 139"/>
                <a:gd name="T42" fmla="*/ 76 w 637"/>
                <a:gd name="T43" fmla="*/ 139 h 139"/>
                <a:gd name="T44" fmla="*/ 29 w 637"/>
                <a:gd name="T45" fmla="*/ 139 h 139"/>
                <a:gd name="T46" fmla="*/ 0 w 637"/>
                <a:gd name="T47" fmla="*/ 112 h 139"/>
                <a:gd name="T48" fmla="*/ 0 w 637"/>
                <a:gd name="T49" fmla="*/ 1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7" h="139">
                  <a:moveTo>
                    <a:pt x="0" y="112"/>
                  </a:moveTo>
                  <a:lnTo>
                    <a:pt x="48" y="107"/>
                  </a:lnTo>
                  <a:lnTo>
                    <a:pt x="90" y="80"/>
                  </a:lnTo>
                  <a:lnTo>
                    <a:pt x="149" y="55"/>
                  </a:lnTo>
                  <a:lnTo>
                    <a:pt x="200" y="40"/>
                  </a:lnTo>
                  <a:lnTo>
                    <a:pt x="267" y="42"/>
                  </a:lnTo>
                  <a:lnTo>
                    <a:pt x="326" y="29"/>
                  </a:lnTo>
                  <a:lnTo>
                    <a:pt x="392" y="25"/>
                  </a:lnTo>
                  <a:lnTo>
                    <a:pt x="466" y="31"/>
                  </a:lnTo>
                  <a:lnTo>
                    <a:pt x="544" y="36"/>
                  </a:lnTo>
                  <a:lnTo>
                    <a:pt x="580" y="0"/>
                  </a:lnTo>
                  <a:lnTo>
                    <a:pt x="637" y="12"/>
                  </a:lnTo>
                  <a:lnTo>
                    <a:pt x="626" y="72"/>
                  </a:lnTo>
                  <a:lnTo>
                    <a:pt x="565" y="78"/>
                  </a:lnTo>
                  <a:lnTo>
                    <a:pt x="531" y="57"/>
                  </a:lnTo>
                  <a:lnTo>
                    <a:pt x="472" y="63"/>
                  </a:lnTo>
                  <a:lnTo>
                    <a:pt x="409" y="74"/>
                  </a:lnTo>
                  <a:lnTo>
                    <a:pt x="282" y="97"/>
                  </a:lnTo>
                  <a:lnTo>
                    <a:pt x="200" y="97"/>
                  </a:lnTo>
                  <a:lnTo>
                    <a:pt x="132" y="109"/>
                  </a:lnTo>
                  <a:lnTo>
                    <a:pt x="114" y="133"/>
                  </a:lnTo>
                  <a:lnTo>
                    <a:pt x="76" y="139"/>
                  </a:lnTo>
                  <a:lnTo>
                    <a:pt x="29" y="139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4" name="Freeform 22"/>
            <p:cNvSpPr>
              <a:spLocks/>
            </p:cNvSpPr>
            <p:nvPr/>
          </p:nvSpPr>
          <p:spPr bwMode="auto">
            <a:xfrm>
              <a:off x="2750" y="1788"/>
              <a:ext cx="127" cy="57"/>
            </a:xfrm>
            <a:custGeom>
              <a:avLst/>
              <a:gdLst>
                <a:gd name="T0" fmla="*/ 0 w 254"/>
                <a:gd name="T1" fmla="*/ 87 h 114"/>
                <a:gd name="T2" fmla="*/ 77 w 254"/>
                <a:gd name="T3" fmla="*/ 89 h 114"/>
                <a:gd name="T4" fmla="*/ 148 w 254"/>
                <a:gd name="T5" fmla="*/ 114 h 114"/>
                <a:gd name="T6" fmla="*/ 222 w 254"/>
                <a:gd name="T7" fmla="*/ 99 h 114"/>
                <a:gd name="T8" fmla="*/ 252 w 254"/>
                <a:gd name="T9" fmla="*/ 83 h 114"/>
                <a:gd name="T10" fmla="*/ 254 w 254"/>
                <a:gd name="T11" fmla="*/ 26 h 114"/>
                <a:gd name="T12" fmla="*/ 174 w 254"/>
                <a:gd name="T13" fmla="*/ 0 h 114"/>
                <a:gd name="T14" fmla="*/ 131 w 254"/>
                <a:gd name="T15" fmla="*/ 55 h 114"/>
                <a:gd name="T16" fmla="*/ 38 w 254"/>
                <a:gd name="T17" fmla="*/ 55 h 114"/>
                <a:gd name="T18" fmla="*/ 22 w 254"/>
                <a:gd name="T19" fmla="*/ 72 h 114"/>
                <a:gd name="T20" fmla="*/ 0 w 254"/>
                <a:gd name="T21" fmla="*/ 87 h 114"/>
                <a:gd name="T22" fmla="*/ 0 w 254"/>
                <a:gd name="T23" fmla="*/ 8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14">
                  <a:moveTo>
                    <a:pt x="0" y="87"/>
                  </a:moveTo>
                  <a:lnTo>
                    <a:pt x="77" y="89"/>
                  </a:lnTo>
                  <a:lnTo>
                    <a:pt x="148" y="114"/>
                  </a:lnTo>
                  <a:lnTo>
                    <a:pt x="222" y="99"/>
                  </a:lnTo>
                  <a:lnTo>
                    <a:pt x="252" y="83"/>
                  </a:lnTo>
                  <a:lnTo>
                    <a:pt x="254" y="26"/>
                  </a:lnTo>
                  <a:lnTo>
                    <a:pt x="174" y="0"/>
                  </a:lnTo>
                  <a:lnTo>
                    <a:pt x="131" y="55"/>
                  </a:lnTo>
                  <a:lnTo>
                    <a:pt x="38" y="55"/>
                  </a:lnTo>
                  <a:lnTo>
                    <a:pt x="22" y="72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5" name="Freeform 23"/>
            <p:cNvSpPr>
              <a:spLocks/>
            </p:cNvSpPr>
            <p:nvPr/>
          </p:nvSpPr>
          <p:spPr bwMode="auto">
            <a:xfrm>
              <a:off x="2780" y="1785"/>
              <a:ext cx="64" cy="39"/>
            </a:xfrm>
            <a:custGeom>
              <a:avLst/>
              <a:gdLst>
                <a:gd name="T0" fmla="*/ 50 w 128"/>
                <a:gd name="T1" fmla="*/ 78 h 78"/>
                <a:gd name="T2" fmla="*/ 46 w 128"/>
                <a:gd name="T3" fmla="*/ 42 h 78"/>
                <a:gd name="T4" fmla="*/ 71 w 128"/>
                <a:gd name="T5" fmla="*/ 31 h 78"/>
                <a:gd name="T6" fmla="*/ 101 w 128"/>
                <a:gd name="T7" fmla="*/ 51 h 78"/>
                <a:gd name="T8" fmla="*/ 128 w 128"/>
                <a:gd name="T9" fmla="*/ 6 h 78"/>
                <a:gd name="T10" fmla="*/ 38 w 128"/>
                <a:gd name="T11" fmla="*/ 0 h 78"/>
                <a:gd name="T12" fmla="*/ 10 w 128"/>
                <a:gd name="T13" fmla="*/ 12 h 78"/>
                <a:gd name="T14" fmla="*/ 0 w 128"/>
                <a:gd name="T15" fmla="*/ 34 h 78"/>
                <a:gd name="T16" fmla="*/ 0 w 128"/>
                <a:gd name="T17" fmla="*/ 63 h 78"/>
                <a:gd name="T18" fmla="*/ 50 w 128"/>
                <a:gd name="T19" fmla="*/ 78 h 78"/>
                <a:gd name="T20" fmla="*/ 50 w 128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78">
                  <a:moveTo>
                    <a:pt x="50" y="78"/>
                  </a:moveTo>
                  <a:lnTo>
                    <a:pt x="46" y="42"/>
                  </a:lnTo>
                  <a:lnTo>
                    <a:pt x="71" y="31"/>
                  </a:lnTo>
                  <a:lnTo>
                    <a:pt x="101" y="51"/>
                  </a:lnTo>
                  <a:lnTo>
                    <a:pt x="128" y="6"/>
                  </a:lnTo>
                  <a:lnTo>
                    <a:pt x="38" y="0"/>
                  </a:lnTo>
                  <a:lnTo>
                    <a:pt x="10" y="12"/>
                  </a:lnTo>
                  <a:lnTo>
                    <a:pt x="0" y="34"/>
                  </a:lnTo>
                  <a:lnTo>
                    <a:pt x="0" y="63"/>
                  </a:lnTo>
                  <a:lnTo>
                    <a:pt x="50" y="78"/>
                  </a:lnTo>
                  <a:lnTo>
                    <a:pt x="5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6" name="Freeform 24"/>
            <p:cNvSpPr>
              <a:spLocks/>
            </p:cNvSpPr>
            <p:nvPr/>
          </p:nvSpPr>
          <p:spPr bwMode="auto">
            <a:xfrm>
              <a:off x="2525" y="2106"/>
              <a:ext cx="258" cy="119"/>
            </a:xfrm>
            <a:custGeom>
              <a:avLst/>
              <a:gdLst>
                <a:gd name="T0" fmla="*/ 51 w 515"/>
                <a:gd name="T1" fmla="*/ 59 h 237"/>
                <a:gd name="T2" fmla="*/ 106 w 515"/>
                <a:gd name="T3" fmla="*/ 87 h 237"/>
                <a:gd name="T4" fmla="*/ 165 w 515"/>
                <a:gd name="T5" fmla="*/ 127 h 237"/>
                <a:gd name="T6" fmla="*/ 253 w 515"/>
                <a:gd name="T7" fmla="*/ 121 h 237"/>
                <a:gd name="T8" fmla="*/ 336 w 515"/>
                <a:gd name="T9" fmla="*/ 119 h 237"/>
                <a:gd name="T10" fmla="*/ 397 w 515"/>
                <a:gd name="T11" fmla="*/ 72 h 237"/>
                <a:gd name="T12" fmla="*/ 477 w 515"/>
                <a:gd name="T13" fmla="*/ 40 h 237"/>
                <a:gd name="T14" fmla="*/ 515 w 515"/>
                <a:gd name="T15" fmla="*/ 0 h 237"/>
                <a:gd name="T16" fmla="*/ 494 w 515"/>
                <a:gd name="T17" fmla="*/ 64 h 237"/>
                <a:gd name="T18" fmla="*/ 452 w 515"/>
                <a:gd name="T19" fmla="*/ 125 h 237"/>
                <a:gd name="T20" fmla="*/ 386 w 515"/>
                <a:gd name="T21" fmla="*/ 199 h 237"/>
                <a:gd name="T22" fmla="*/ 325 w 515"/>
                <a:gd name="T23" fmla="*/ 232 h 237"/>
                <a:gd name="T24" fmla="*/ 228 w 515"/>
                <a:gd name="T25" fmla="*/ 237 h 237"/>
                <a:gd name="T26" fmla="*/ 188 w 515"/>
                <a:gd name="T27" fmla="*/ 226 h 237"/>
                <a:gd name="T28" fmla="*/ 234 w 515"/>
                <a:gd name="T29" fmla="*/ 226 h 237"/>
                <a:gd name="T30" fmla="*/ 298 w 515"/>
                <a:gd name="T31" fmla="*/ 220 h 237"/>
                <a:gd name="T32" fmla="*/ 342 w 515"/>
                <a:gd name="T33" fmla="*/ 203 h 237"/>
                <a:gd name="T34" fmla="*/ 371 w 515"/>
                <a:gd name="T35" fmla="*/ 186 h 237"/>
                <a:gd name="T36" fmla="*/ 372 w 515"/>
                <a:gd name="T37" fmla="*/ 150 h 237"/>
                <a:gd name="T38" fmla="*/ 336 w 515"/>
                <a:gd name="T39" fmla="*/ 138 h 237"/>
                <a:gd name="T40" fmla="*/ 287 w 515"/>
                <a:gd name="T41" fmla="*/ 133 h 237"/>
                <a:gd name="T42" fmla="*/ 220 w 515"/>
                <a:gd name="T43" fmla="*/ 138 h 237"/>
                <a:gd name="T44" fmla="*/ 179 w 515"/>
                <a:gd name="T45" fmla="*/ 148 h 237"/>
                <a:gd name="T46" fmla="*/ 156 w 515"/>
                <a:gd name="T47" fmla="*/ 180 h 237"/>
                <a:gd name="T48" fmla="*/ 160 w 515"/>
                <a:gd name="T49" fmla="*/ 214 h 237"/>
                <a:gd name="T50" fmla="*/ 112 w 515"/>
                <a:gd name="T51" fmla="*/ 182 h 237"/>
                <a:gd name="T52" fmla="*/ 78 w 515"/>
                <a:gd name="T53" fmla="*/ 131 h 237"/>
                <a:gd name="T54" fmla="*/ 32 w 515"/>
                <a:gd name="T55" fmla="*/ 83 h 237"/>
                <a:gd name="T56" fmla="*/ 0 w 515"/>
                <a:gd name="T57" fmla="*/ 60 h 237"/>
                <a:gd name="T58" fmla="*/ 51 w 515"/>
                <a:gd name="T59" fmla="*/ 59 h 237"/>
                <a:gd name="T60" fmla="*/ 51 w 515"/>
                <a:gd name="T61" fmla="*/ 5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5" h="237">
                  <a:moveTo>
                    <a:pt x="51" y="59"/>
                  </a:moveTo>
                  <a:lnTo>
                    <a:pt x="106" y="87"/>
                  </a:lnTo>
                  <a:lnTo>
                    <a:pt x="165" y="127"/>
                  </a:lnTo>
                  <a:lnTo>
                    <a:pt x="253" y="121"/>
                  </a:lnTo>
                  <a:lnTo>
                    <a:pt x="336" y="119"/>
                  </a:lnTo>
                  <a:lnTo>
                    <a:pt x="397" y="72"/>
                  </a:lnTo>
                  <a:lnTo>
                    <a:pt x="477" y="40"/>
                  </a:lnTo>
                  <a:lnTo>
                    <a:pt x="515" y="0"/>
                  </a:lnTo>
                  <a:lnTo>
                    <a:pt x="494" y="64"/>
                  </a:lnTo>
                  <a:lnTo>
                    <a:pt x="452" y="125"/>
                  </a:lnTo>
                  <a:lnTo>
                    <a:pt x="386" y="199"/>
                  </a:lnTo>
                  <a:lnTo>
                    <a:pt x="325" y="232"/>
                  </a:lnTo>
                  <a:lnTo>
                    <a:pt x="228" y="237"/>
                  </a:lnTo>
                  <a:lnTo>
                    <a:pt x="188" y="226"/>
                  </a:lnTo>
                  <a:lnTo>
                    <a:pt x="234" y="226"/>
                  </a:lnTo>
                  <a:lnTo>
                    <a:pt x="298" y="220"/>
                  </a:lnTo>
                  <a:lnTo>
                    <a:pt x="342" y="203"/>
                  </a:lnTo>
                  <a:lnTo>
                    <a:pt x="371" y="186"/>
                  </a:lnTo>
                  <a:lnTo>
                    <a:pt x="372" y="150"/>
                  </a:lnTo>
                  <a:lnTo>
                    <a:pt x="336" y="138"/>
                  </a:lnTo>
                  <a:lnTo>
                    <a:pt x="287" y="133"/>
                  </a:lnTo>
                  <a:lnTo>
                    <a:pt x="220" y="138"/>
                  </a:lnTo>
                  <a:lnTo>
                    <a:pt x="179" y="148"/>
                  </a:lnTo>
                  <a:lnTo>
                    <a:pt x="156" y="180"/>
                  </a:lnTo>
                  <a:lnTo>
                    <a:pt x="160" y="214"/>
                  </a:lnTo>
                  <a:lnTo>
                    <a:pt x="112" y="182"/>
                  </a:lnTo>
                  <a:lnTo>
                    <a:pt x="78" y="131"/>
                  </a:lnTo>
                  <a:lnTo>
                    <a:pt x="32" y="83"/>
                  </a:lnTo>
                  <a:lnTo>
                    <a:pt x="0" y="60"/>
                  </a:lnTo>
                  <a:lnTo>
                    <a:pt x="51" y="59"/>
                  </a:lnTo>
                  <a:lnTo>
                    <a:pt x="5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7" name="Freeform 25"/>
            <p:cNvSpPr>
              <a:spLocks/>
            </p:cNvSpPr>
            <p:nvPr/>
          </p:nvSpPr>
          <p:spPr bwMode="auto">
            <a:xfrm>
              <a:off x="2738" y="1984"/>
              <a:ext cx="89" cy="164"/>
            </a:xfrm>
            <a:custGeom>
              <a:avLst/>
              <a:gdLst>
                <a:gd name="T0" fmla="*/ 13 w 177"/>
                <a:gd name="T1" fmla="*/ 0 h 327"/>
                <a:gd name="T2" fmla="*/ 72 w 177"/>
                <a:gd name="T3" fmla="*/ 67 h 327"/>
                <a:gd name="T4" fmla="*/ 159 w 177"/>
                <a:gd name="T5" fmla="*/ 126 h 327"/>
                <a:gd name="T6" fmla="*/ 177 w 177"/>
                <a:gd name="T7" fmla="*/ 171 h 327"/>
                <a:gd name="T8" fmla="*/ 148 w 177"/>
                <a:gd name="T9" fmla="*/ 287 h 327"/>
                <a:gd name="T10" fmla="*/ 133 w 177"/>
                <a:gd name="T11" fmla="*/ 327 h 327"/>
                <a:gd name="T12" fmla="*/ 99 w 177"/>
                <a:gd name="T13" fmla="*/ 215 h 327"/>
                <a:gd name="T14" fmla="*/ 57 w 177"/>
                <a:gd name="T15" fmla="*/ 93 h 327"/>
                <a:gd name="T16" fmla="*/ 0 w 177"/>
                <a:gd name="T17" fmla="*/ 23 h 327"/>
                <a:gd name="T18" fmla="*/ 13 w 177"/>
                <a:gd name="T19" fmla="*/ 0 h 327"/>
                <a:gd name="T20" fmla="*/ 13 w 177"/>
                <a:gd name="T2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327">
                  <a:moveTo>
                    <a:pt x="13" y="0"/>
                  </a:moveTo>
                  <a:lnTo>
                    <a:pt x="72" y="67"/>
                  </a:lnTo>
                  <a:lnTo>
                    <a:pt x="159" y="126"/>
                  </a:lnTo>
                  <a:lnTo>
                    <a:pt x="177" y="171"/>
                  </a:lnTo>
                  <a:lnTo>
                    <a:pt x="148" y="287"/>
                  </a:lnTo>
                  <a:lnTo>
                    <a:pt x="133" y="327"/>
                  </a:lnTo>
                  <a:lnTo>
                    <a:pt x="99" y="215"/>
                  </a:lnTo>
                  <a:lnTo>
                    <a:pt x="57" y="93"/>
                  </a:lnTo>
                  <a:lnTo>
                    <a:pt x="0" y="2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8" name="Freeform 26"/>
            <p:cNvSpPr>
              <a:spLocks/>
            </p:cNvSpPr>
            <p:nvPr/>
          </p:nvSpPr>
          <p:spPr bwMode="auto">
            <a:xfrm>
              <a:off x="2411" y="1083"/>
              <a:ext cx="935" cy="1484"/>
            </a:xfrm>
            <a:custGeom>
              <a:avLst/>
              <a:gdLst>
                <a:gd name="T0" fmla="*/ 977 w 1869"/>
                <a:gd name="T1" fmla="*/ 1591 h 2968"/>
                <a:gd name="T2" fmla="*/ 992 w 1869"/>
                <a:gd name="T3" fmla="*/ 1694 h 2968"/>
                <a:gd name="T4" fmla="*/ 857 w 1869"/>
                <a:gd name="T5" fmla="*/ 1863 h 2968"/>
                <a:gd name="T6" fmla="*/ 779 w 1869"/>
                <a:gd name="T7" fmla="*/ 2239 h 2968"/>
                <a:gd name="T8" fmla="*/ 694 w 1869"/>
                <a:gd name="T9" fmla="*/ 2475 h 2968"/>
                <a:gd name="T10" fmla="*/ 475 w 1869"/>
                <a:gd name="T11" fmla="*/ 2519 h 2968"/>
                <a:gd name="T12" fmla="*/ 256 w 1869"/>
                <a:gd name="T13" fmla="*/ 2371 h 2968"/>
                <a:gd name="T14" fmla="*/ 55 w 1869"/>
                <a:gd name="T15" fmla="*/ 2108 h 2968"/>
                <a:gd name="T16" fmla="*/ 43 w 1869"/>
                <a:gd name="T17" fmla="*/ 2152 h 2968"/>
                <a:gd name="T18" fmla="*/ 294 w 1869"/>
                <a:gd name="T19" fmla="*/ 2464 h 2968"/>
                <a:gd name="T20" fmla="*/ 485 w 1869"/>
                <a:gd name="T21" fmla="*/ 2584 h 2968"/>
                <a:gd name="T22" fmla="*/ 720 w 1869"/>
                <a:gd name="T23" fmla="*/ 2595 h 2968"/>
                <a:gd name="T24" fmla="*/ 823 w 1869"/>
                <a:gd name="T25" fmla="*/ 2574 h 2968"/>
                <a:gd name="T26" fmla="*/ 851 w 1869"/>
                <a:gd name="T27" fmla="*/ 2846 h 2968"/>
                <a:gd name="T28" fmla="*/ 1106 w 1869"/>
                <a:gd name="T29" fmla="*/ 2808 h 2968"/>
                <a:gd name="T30" fmla="*/ 1188 w 1869"/>
                <a:gd name="T31" fmla="*/ 2836 h 2968"/>
                <a:gd name="T32" fmla="*/ 1270 w 1869"/>
                <a:gd name="T33" fmla="*/ 2968 h 2968"/>
                <a:gd name="T34" fmla="*/ 1357 w 1869"/>
                <a:gd name="T35" fmla="*/ 2869 h 2968"/>
                <a:gd name="T36" fmla="*/ 1602 w 1869"/>
                <a:gd name="T37" fmla="*/ 2781 h 2968"/>
                <a:gd name="T38" fmla="*/ 1699 w 1869"/>
                <a:gd name="T39" fmla="*/ 2589 h 2968"/>
                <a:gd name="T40" fmla="*/ 1804 w 1869"/>
                <a:gd name="T41" fmla="*/ 2525 h 2968"/>
                <a:gd name="T42" fmla="*/ 1848 w 1869"/>
                <a:gd name="T43" fmla="*/ 2376 h 2968"/>
                <a:gd name="T44" fmla="*/ 1842 w 1869"/>
                <a:gd name="T45" fmla="*/ 2148 h 2968"/>
                <a:gd name="T46" fmla="*/ 1766 w 1869"/>
                <a:gd name="T47" fmla="*/ 1979 h 2968"/>
                <a:gd name="T48" fmla="*/ 1793 w 1869"/>
                <a:gd name="T49" fmla="*/ 1808 h 2968"/>
                <a:gd name="T50" fmla="*/ 1798 w 1869"/>
                <a:gd name="T51" fmla="*/ 1580 h 2968"/>
                <a:gd name="T52" fmla="*/ 1781 w 1869"/>
                <a:gd name="T53" fmla="*/ 1405 h 2968"/>
                <a:gd name="T54" fmla="*/ 1772 w 1869"/>
                <a:gd name="T55" fmla="*/ 1175 h 2968"/>
                <a:gd name="T56" fmla="*/ 1684 w 1869"/>
                <a:gd name="T57" fmla="*/ 930 h 2968"/>
                <a:gd name="T58" fmla="*/ 1635 w 1869"/>
                <a:gd name="T59" fmla="*/ 700 h 2968"/>
                <a:gd name="T60" fmla="*/ 1515 w 1869"/>
                <a:gd name="T61" fmla="*/ 514 h 2968"/>
                <a:gd name="T62" fmla="*/ 1340 w 1869"/>
                <a:gd name="T63" fmla="*/ 455 h 2968"/>
                <a:gd name="T64" fmla="*/ 1102 w 1869"/>
                <a:gd name="T65" fmla="*/ 225 h 2968"/>
                <a:gd name="T66" fmla="*/ 650 w 1869"/>
                <a:gd name="T67" fmla="*/ 0 h 2968"/>
                <a:gd name="T68" fmla="*/ 283 w 1869"/>
                <a:gd name="T69" fmla="*/ 131 h 2968"/>
                <a:gd name="T70" fmla="*/ 443 w 1869"/>
                <a:gd name="T71" fmla="*/ 247 h 2968"/>
                <a:gd name="T72" fmla="*/ 289 w 1869"/>
                <a:gd name="T73" fmla="*/ 438 h 2968"/>
                <a:gd name="T74" fmla="*/ 277 w 1869"/>
                <a:gd name="T75" fmla="*/ 717 h 2968"/>
                <a:gd name="T76" fmla="*/ 437 w 1869"/>
                <a:gd name="T77" fmla="*/ 814 h 2968"/>
                <a:gd name="T78" fmla="*/ 540 w 1869"/>
                <a:gd name="T79" fmla="*/ 875 h 2968"/>
                <a:gd name="T80" fmla="*/ 458 w 1869"/>
                <a:gd name="T81" fmla="*/ 979 h 2968"/>
                <a:gd name="T82" fmla="*/ 606 w 1869"/>
                <a:gd name="T83" fmla="*/ 1032 h 2968"/>
                <a:gd name="T84" fmla="*/ 600 w 1869"/>
                <a:gd name="T85" fmla="*/ 1076 h 2968"/>
                <a:gd name="T86" fmla="*/ 703 w 1869"/>
                <a:gd name="T87" fmla="*/ 1175 h 2968"/>
                <a:gd name="T88" fmla="*/ 884 w 1869"/>
                <a:gd name="T89" fmla="*/ 1230 h 2968"/>
                <a:gd name="T90" fmla="*/ 933 w 1869"/>
                <a:gd name="T91" fmla="*/ 1437 h 2968"/>
                <a:gd name="T92" fmla="*/ 983 w 1869"/>
                <a:gd name="T93" fmla="*/ 1508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9" h="2968">
                  <a:moveTo>
                    <a:pt x="983" y="1508"/>
                  </a:moveTo>
                  <a:lnTo>
                    <a:pt x="977" y="1591"/>
                  </a:lnTo>
                  <a:lnTo>
                    <a:pt x="945" y="1624"/>
                  </a:lnTo>
                  <a:lnTo>
                    <a:pt x="992" y="1694"/>
                  </a:lnTo>
                  <a:lnTo>
                    <a:pt x="954" y="1814"/>
                  </a:lnTo>
                  <a:lnTo>
                    <a:pt x="857" y="1863"/>
                  </a:lnTo>
                  <a:lnTo>
                    <a:pt x="872" y="2108"/>
                  </a:lnTo>
                  <a:lnTo>
                    <a:pt x="779" y="2239"/>
                  </a:lnTo>
                  <a:lnTo>
                    <a:pt x="735" y="2414"/>
                  </a:lnTo>
                  <a:lnTo>
                    <a:pt x="694" y="2475"/>
                  </a:lnTo>
                  <a:lnTo>
                    <a:pt x="606" y="2519"/>
                  </a:lnTo>
                  <a:lnTo>
                    <a:pt x="475" y="2519"/>
                  </a:lnTo>
                  <a:lnTo>
                    <a:pt x="397" y="2487"/>
                  </a:lnTo>
                  <a:lnTo>
                    <a:pt x="256" y="2371"/>
                  </a:lnTo>
                  <a:lnTo>
                    <a:pt x="119" y="2219"/>
                  </a:lnTo>
                  <a:lnTo>
                    <a:pt x="55" y="2108"/>
                  </a:lnTo>
                  <a:lnTo>
                    <a:pt x="0" y="1968"/>
                  </a:lnTo>
                  <a:lnTo>
                    <a:pt x="43" y="2152"/>
                  </a:lnTo>
                  <a:lnTo>
                    <a:pt x="152" y="2306"/>
                  </a:lnTo>
                  <a:lnTo>
                    <a:pt x="294" y="2464"/>
                  </a:lnTo>
                  <a:lnTo>
                    <a:pt x="397" y="2551"/>
                  </a:lnTo>
                  <a:lnTo>
                    <a:pt x="485" y="2584"/>
                  </a:lnTo>
                  <a:lnTo>
                    <a:pt x="600" y="2606"/>
                  </a:lnTo>
                  <a:lnTo>
                    <a:pt x="720" y="2595"/>
                  </a:lnTo>
                  <a:lnTo>
                    <a:pt x="697" y="2682"/>
                  </a:lnTo>
                  <a:lnTo>
                    <a:pt x="823" y="2574"/>
                  </a:lnTo>
                  <a:lnTo>
                    <a:pt x="857" y="2595"/>
                  </a:lnTo>
                  <a:lnTo>
                    <a:pt x="851" y="2846"/>
                  </a:lnTo>
                  <a:lnTo>
                    <a:pt x="983" y="2852"/>
                  </a:lnTo>
                  <a:lnTo>
                    <a:pt x="1106" y="2808"/>
                  </a:lnTo>
                  <a:lnTo>
                    <a:pt x="1197" y="2758"/>
                  </a:lnTo>
                  <a:lnTo>
                    <a:pt x="1188" y="2836"/>
                  </a:lnTo>
                  <a:lnTo>
                    <a:pt x="1197" y="2924"/>
                  </a:lnTo>
                  <a:lnTo>
                    <a:pt x="1270" y="2968"/>
                  </a:lnTo>
                  <a:lnTo>
                    <a:pt x="1363" y="2968"/>
                  </a:lnTo>
                  <a:lnTo>
                    <a:pt x="1357" y="2869"/>
                  </a:lnTo>
                  <a:lnTo>
                    <a:pt x="1466" y="2793"/>
                  </a:lnTo>
                  <a:lnTo>
                    <a:pt x="1602" y="2781"/>
                  </a:lnTo>
                  <a:lnTo>
                    <a:pt x="1684" y="2705"/>
                  </a:lnTo>
                  <a:lnTo>
                    <a:pt x="1699" y="2589"/>
                  </a:lnTo>
                  <a:lnTo>
                    <a:pt x="1869" y="2584"/>
                  </a:lnTo>
                  <a:lnTo>
                    <a:pt x="1804" y="2525"/>
                  </a:lnTo>
                  <a:lnTo>
                    <a:pt x="1853" y="2443"/>
                  </a:lnTo>
                  <a:lnTo>
                    <a:pt x="1848" y="2376"/>
                  </a:lnTo>
                  <a:lnTo>
                    <a:pt x="1815" y="2257"/>
                  </a:lnTo>
                  <a:lnTo>
                    <a:pt x="1842" y="2148"/>
                  </a:lnTo>
                  <a:lnTo>
                    <a:pt x="1836" y="2055"/>
                  </a:lnTo>
                  <a:lnTo>
                    <a:pt x="1766" y="1979"/>
                  </a:lnTo>
                  <a:lnTo>
                    <a:pt x="1793" y="1895"/>
                  </a:lnTo>
                  <a:lnTo>
                    <a:pt x="1793" y="1808"/>
                  </a:lnTo>
                  <a:lnTo>
                    <a:pt x="1755" y="1679"/>
                  </a:lnTo>
                  <a:lnTo>
                    <a:pt x="1798" y="1580"/>
                  </a:lnTo>
                  <a:lnTo>
                    <a:pt x="1825" y="1481"/>
                  </a:lnTo>
                  <a:lnTo>
                    <a:pt x="1781" y="1405"/>
                  </a:lnTo>
                  <a:lnTo>
                    <a:pt x="1749" y="1295"/>
                  </a:lnTo>
                  <a:lnTo>
                    <a:pt x="1772" y="1175"/>
                  </a:lnTo>
                  <a:lnTo>
                    <a:pt x="1749" y="1038"/>
                  </a:lnTo>
                  <a:lnTo>
                    <a:pt x="1684" y="930"/>
                  </a:lnTo>
                  <a:lnTo>
                    <a:pt x="1690" y="814"/>
                  </a:lnTo>
                  <a:lnTo>
                    <a:pt x="1635" y="700"/>
                  </a:lnTo>
                  <a:lnTo>
                    <a:pt x="1553" y="650"/>
                  </a:lnTo>
                  <a:lnTo>
                    <a:pt x="1515" y="514"/>
                  </a:lnTo>
                  <a:lnTo>
                    <a:pt x="1433" y="487"/>
                  </a:lnTo>
                  <a:lnTo>
                    <a:pt x="1340" y="455"/>
                  </a:lnTo>
                  <a:lnTo>
                    <a:pt x="1319" y="382"/>
                  </a:lnTo>
                  <a:lnTo>
                    <a:pt x="1102" y="225"/>
                  </a:lnTo>
                  <a:lnTo>
                    <a:pt x="910" y="67"/>
                  </a:lnTo>
                  <a:lnTo>
                    <a:pt x="650" y="0"/>
                  </a:lnTo>
                  <a:lnTo>
                    <a:pt x="420" y="6"/>
                  </a:lnTo>
                  <a:lnTo>
                    <a:pt x="283" y="131"/>
                  </a:lnTo>
                  <a:lnTo>
                    <a:pt x="273" y="230"/>
                  </a:lnTo>
                  <a:lnTo>
                    <a:pt x="443" y="247"/>
                  </a:lnTo>
                  <a:lnTo>
                    <a:pt x="370" y="356"/>
                  </a:lnTo>
                  <a:lnTo>
                    <a:pt x="289" y="438"/>
                  </a:lnTo>
                  <a:lnTo>
                    <a:pt x="426" y="519"/>
                  </a:lnTo>
                  <a:lnTo>
                    <a:pt x="277" y="717"/>
                  </a:lnTo>
                  <a:lnTo>
                    <a:pt x="332" y="776"/>
                  </a:lnTo>
                  <a:lnTo>
                    <a:pt x="437" y="814"/>
                  </a:lnTo>
                  <a:lnTo>
                    <a:pt x="545" y="814"/>
                  </a:lnTo>
                  <a:lnTo>
                    <a:pt x="540" y="875"/>
                  </a:lnTo>
                  <a:lnTo>
                    <a:pt x="513" y="924"/>
                  </a:lnTo>
                  <a:lnTo>
                    <a:pt x="458" y="979"/>
                  </a:lnTo>
                  <a:lnTo>
                    <a:pt x="551" y="1023"/>
                  </a:lnTo>
                  <a:lnTo>
                    <a:pt x="606" y="1032"/>
                  </a:lnTo>
                  <a:lnTo>
                    <a:pt x="688" y="1027"/>
                  </a:lnTo>
                  <a:lnTo>
                    <a:pt x="600" y="1076"/>
                  </a:lnTo>
                  <a:lnTo>
                    <a:pt x="650" y="1137"/>
                  </a:lnTo>
                  <a:lnTo>
                    <a:pt x="703" y="1175"/>
                  </a:lnTo>
                  <a:lnTo>
                    <a:pt x="785" y="1207"/>
                  </a:lnTo>
                  <a:lnTo>
                    <a:pt x="884" y="1230"/>
                  </a:lnTo>
                  <a:lnTo>
                    <a:pt x="933" y="1329"/>
                  </a:lnTo>
                  <a:lnTo>
                    <a:pt x="933" y="1437"/>
                  </a:lnTo>
                  <a:lnTo>
                    <a:pt x="948" y="1475"/>
                  </a:lnTo>
                  <a:lnTo>
                    <a:pt x="983" y="1508"/>
                  </a:lnTo>
                  <a:lnTo>
                    <a:pt x="983" y="1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9" name="Freeform 27"/>
            <p:cNvSpPr>
              <a:spLocks/>
            </p:cNvSpPr>
            <p:nvPr/>
          </p:nvSpPr>
          <p:spPr bwMode="auto">
            <a:xfrm>
              <a:off x="2222" y="1172"/>
              <a:ext cx="412" cy="485"/>
            </a:xfrm>
            <a:custGeom>
              <a:avLst/>
              <a:gdLst>
                <a:gd name="T0" fmla="*/ 723 w 824"/>
                <a:gd name="T1" fmla="*/ 266 h 969"/>
                <a:gd name="T2" fmla="*/ 677 w 824"/>
                <a:gd name="T3" fmla="*/ 133 h 969"/>
                <a:gd name="T4" fmla="*/ 651 w 824"/>
                <a:gd name="T5" fmla="*/ 21 h 969"/>
                <a:gd name="T6" fmla="*/ 550 w 824"/>
                <a:gd name="T7" fmla="*/ 0 h 969"/>
                <a:gd name="T8" fmla="*/ 422 w 824"/>
                <a:gd name="T9" fmla="*/ 36 h 969"/>
                <a:gd name="T10" fmla="*/ 305 w 824"/>
                <a:gd name="T11" fmla="*/ 112 h 969"/>
                <a:gd name="T12" fmla="*/ 265 w 824"/>
                <a:gd name="T13" fmla="*/ 239 h 969"/>
                <a:gd name="T14" fmla="*/ 185 w 824"/>
                <a:gd name="T15" fmla="*/ 260 h 969"/>
                <a:gd name="T16" fmla="*/ 219 w 824"/>
                <a:gd name="T17" fmla="*/ 312 h 969"/>
                <a:gd name="T18" fmla="*/ 88 w 824"/>
                <a:gd name="T19" fmla="*/ 352 h 969"/>
                <a:gd name="T20" fmla="*/ 17 w 824"/>
                <a:gd name="T21" fmla="*/ 443 h 969"/>
                <a:gd name="T22" fmla="*/ 97 w 824"/>
                <a:gd name="T23" fmla="*/ 443 h 969"/>
                <a:gd name="T24" fmla="*/ 21 w 824"/>
                <a:gd name="T25" fmla="*/ 555 h 969"/>
                <a:gd name="T26" fmla="*/ 0 w 824"/>
                <a:gd name="T27" fmla="*/ 703 h 969"/>
                <a:gd name="T28" fmla="*/ 33 w 824"/>
                <a:gd name="T29" fmla="*/ 831 h 969"/>
                <a:gd name="T30" fmla="*/ 158 w 824"/>
                <a:gd name="T31" fmla="*/ 943 h 969"/>
                <a:gd name="T32" fmla="*/ 265 w 824"/>
                <a:gd name="T33" fmla="*/ 969 h 969"/>
                <a:gd name="T34" fmla="*/ 244 w 824"/>
                <a:gd name="T35" fmla="*/ 867 h 969"/>
                <a:gd name="T36" fmla="*/ 331 w 824"/>
                <a:gd name="T37" fmla="*/ 876 h 969"/>
                <a:gd name="T38" fmla="*/ 335 w 824"/>
                <a:gd name="T39" fmla="*/ 745 h 969"/>
                <a:gd name="T40" fmla="*/ 432 w 824"/>
                <a:gd name="T41" fmla="*/ 755 h 969"/>
                <a:gd name="T42" fmla="*/ 529 w 824"/>
                <a:gd name="T43" fmla="*/ 612 h 969"/>
                <a:gd name="T44" fmla="*/ 614 w 824"/>
                <a:gd name="T45" fmla="*/ 566 h 969"/>
                <a:gd name="T46" fmla="*/ 727 w 824"/>
                <a:gd name="T47" fmla="*/ 546 h 969"/>
                <a:gd name="T48" fmla="*/ 824 w 824"/>
                <a:gd name="T49" fmla="*/ 333 h 969"/>
                <a:gd name="T50" fmla="*/ 723 w 824"/>
                <a:gd name="T51" fmla="*/ 266 h 969"/>
                <a:gd name="T52" fmla="*/ 723 w 824"/>
                <a:gd name="T53" fmla="*/ 26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4" h="969">
                  <a:moveTo>
                    <a:pt x="723" y="266"/>
                  </a:moveTo>
                  <a:lnTo>
                    <a:pt x="677" y="133"/>
                  </a:lnTo>
                  <a:lnTo>
                    <a:pt x="651" y="21"/>
                  </a:lnTo>
                  <a:lnTo>
                    <a:pt x="550" y="0"/>
                  </a:lnTo>
                  <a:lnTo>
                    <a:pt x="422" y="36"/>
                  </a:lnTo>
                  <a:lnTo>
                    <a:pt x="305" y="112"/>
                  </a:lnTo>
                  <a:lnTo>
                    <a:pt x="265" y="239"/>
                  </a:lnTo>
                  <a:lnTo>
                    <a:pt x="185" y="260"/>
                  </a:lnTo>
                  <a:lnTo>
                    <a:pt x="219" y="312"/>
                  </a:lnTo>
                  <a:lnTo>
                    <a:pt x="88" y="352"/>
                  </a:lnTo>
                  <a:lnTo>
                    <a:pt x="17" y="443"/>
                  </a:lnTo>
                  <a:lnTo>
                    <a:pt x="97" y="443"/>
                  </a:lnTo>
                  <a:lnTo>
                    <a:pt x="21" y="555"/>
                  </a:lnTo>
                  <a:lnTo>
                    <a:pt x="0" y="703"/>
                  </a:lnTo>
                  <a:lnTo>
                    <a:pt x="33" y="831"/>
                  </a:lnTo>
                  <a:lnTo>
                    <a:pt x="158" y="943"/>
                  </a:lnTo>
                  <a:lnTo>
                    <a:pt x="265" y="969"/>
                  </a:lnTo>
                  <a:lnTo>
                    <a:pt x="244" y="867"/>
                  </a:lnTo>
                  <a:lnTo>
                    <a:pt x="331" y="876"/>
                  </a:lnTo>
                  <a:lnTo>
                    <a:pt x="335" y="745"/>
                  </a:lnTo>
                  <a:lnTo>
                    <a:pt x="432" y="755"/>
                  </a:lnTo>
                  <a:lnTo>
                    <a:pt x="529" y="612"/>
                  </a:lnTo>
                  <a:lnTo>
                    <a:pt x="614" y="566"/>
                  </a:lnTo>
                  <a:lnTo>
                    <a:pt x="727" y="546"/>
                  </a:lnTo>
                  <a:lnTo>
                    <a:pt x="824" y="333"/>
                  </a:lnTo>
                  <a:lnTo>
                    <a:pt x="723" y="266"/>
                  </a:lnTo>
                  <a:lnTo>
                    <a:pt x="723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0" name="Freeform 28"/>
            <p:cNvSpPr>
              <a:spLocks/>
            </p:cNvSpPr>
            <p:nvPr/>
          </p:nvSpPr>
          <p:spPr bwMode="auto">
            <a:xfrm>
              <a:off x="2506" y="1445"/>
              <a:ext cx="123" cy="191"/>
            </a:xfrm>
            <a:custGeom>
              <a:avLst/>
              <a:gdLst>
                <a:gd name="T0" fmla="*/ 133 w 245"/>
                <a:gd name="T1" fmla="*/ 15 h 382"/>
                <a:gd name="T2" fmla="*/ 123 w 245"/>
                <a:gd name="T3" fmla="*/ 157 h 382"/>
                <a:gd name="T4" fmla="*/ 82 w 245"/>
                <a:gd name="T5" fmla="*/ 269 h 382"/>
                <a:gd name="T6" fmla="*/ 36 w 245"/>
                <a:gd name="T7" fmla="*/ 326 h 382"/>
                <a:gd name="T8" fmla="*/ 0 w 245"/>
                <a:gd name="T9" fmla="*/ 382 h 382"/>
                <a:gd name="T10" fmla="*/ 82 w 245"/>
                <a:gd name="T11" fmla="*/ 357 h 382"/>
                <a:gd name="T12" fmla="*/ 139 w 245"/>
                <a:gd name="T13" fmla="*/ 300 h 382"/>
                <a:gd name="T14" fmla="*/ 199 w 245"/>
                <a:gd name="T15" fmla="*/ 199 h 382"/>
                <a:gd name="T16" fmla="*/ 224 w 245"/>
                <a:gd name="T17" fmla="*/ 91 h 382"/>
                <a:gd name="T18" fmla="*/ 245 w 245"/>
                <a:gd name="T19" fmla="*/ 0 h 382"/>
                <a:gd name="T20" fmla="*/ 133 w 245"/>
                <a:gd name="T21" fmla="*/ 15 h 382"/>
                <a:gd name="T22" fmla="*/ 133 w 245"/>
                <a:gd name="T23" fmla="*/ 1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382">
                  <a:moveTo>
                    <a:pt x="133" y="15"/>
                  </a:moveTo>
                  <a:lnTo>
                    <a:pt x="123" y="157"/>
                  </a:lnTo>
                  <a:lnTo>
                    <a:pt x="82" y="269"/>
                  </a:lnTo>
                  <a:lnTo>
                    <a:pt x="36" y="326"/>
                  </a:lnTo>
                  <a:lnTo>
                    <a:pt x="0" y="382"/>
                  </a:lnTo>
                  <a:lnTo>
                    <a:pt x="82" y="357"/>
                  </a:lnTo>
                  <a:lnTo>
                    <a:pt x="139" y="300"/>
                  </a:lnTo>
                  <a:lnTo>
                    <a:pt x="199" y="199"/>
                  </a:lnTo>
                  <a:lnTo>
                    <a:pt x="224" y="91"/>
                  </a:lnTo>
                  <a:lnTo>
                    <a:pt x="245" y="0"/>
                  </a:lnTo>
                  <a:lnTo>
                    <a:pt x="133" y="15"/>
                  </a:lnTo>
                  <a:lnTo>
                    <a:pt x="1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1" name="Freeform 29"/>
            <p:cNvSpPr>
              <a:spLocks/>
            </p:cNvSpPr>
            <p:nvPr/>
          </p:nvSpPr>
          <p:spPr bwMode="auto">
            <a:xfrm>
              <a:off x="2327" y="1489"/>
              <a:ext cx="220" cy="229"/>
            </a:xfrm>
            <a:custGeom>
              <a:avLst/>
              <a:gdLst>
                <a:gd name="T0" fmla="*/ 345 w 442"/>
                <a:gd name="T1" fmla="*/ 0 h 458"/>
                <a:gd name="T2" fmla="*/ 326 w 442"/>
                <a:gd name="T3" fmla="*/ 91 h 458"/>
                <a:gd name="T4" fmla="*/ 329 w 442"/>
                <a:gd name="T5" fmla="*/ 194 h 458"/>
                <a:gd name="T6" fmla="*/ 371 w 442"/>
                <a:gd name="T7" fmla="*/ 249 h 458"/>
                <a:gd name="T8" fmla="*/ 442 w 442"/>
                <a:gd name="T9" fmla="*/ 306 h 458"/>
                <a:gd name="T10" fmla="*/ 356 w 442"/>
                <a:gd name="T11" fmla="*/ 316 h 458"/>
                <a:gd name="T12" fmla="*/ 345 w 442"/>
                <a:gd name="T13" fmla="*/ 361 h 458"/>
                <a:gd name="T14" fmla="*/ 274 w 442"/>
                <a:gd name="T15" fmla="*/ 367 h 458"/>
                <a:gd name="T16" fmla="*/ 259 w 442"/>
                <a:gd name="T17" fmla="*/ 458 h 458"/>
                <a:gd name="T18" fmla="*/ 168 w 442"/>
                <a:gd name="T19" fmla="*/ 458 h 458"/>
                <a:gd name="T20" fmla="*/ 80 w 442"/>
                <a:gd name="T21" fmla="*/ 428 h 458"/>
                <a:gd name="T22" fmla="*/ 0 w 442"/>
                <a:gd name="T23" fmla="*/ 346 h 458"/>
                <a:gd name="T24" fmla="*/ 107 w 442"/>
                <a:gd name="T25" fmla="*/ 361 h 458"/>
                <a:gd name="T26" fmla="*/ 122 w 442"/>
                <a:gd name="T27" fmla="*/ 291 h 458"/>
                <a:gd name="T28" fmla="*/ 232 w 442"/>
                <a:gd name="T29" fmla="*/ 306 h 458"/>
                <a:gd name="T30" fmla="*/ 232 w 442"/>
                <a:gd name="T31" fmla="*/ 182 h 458"/>
                <a:gd name="T32" fmla="*/ 284 w 442"/>
                <a:gd name="T33" fmla="*/ 224 h 458"/>
                <a:gd name="T34" fmla="*/ 284 w 442"/>
                <a:gd name="T35" fmla="*/ 116 h 458"/>
                <a:gd name="T36" fmla="*/ 345 w 442"/>
                <a:gd name="T37" fmla="*/ 0 h 458"/>
                <a:gd name="T38" fmla="*/ 345 w 442"/>
                <a:gd name="T3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58">
                  <a:moveTo>
                    <a:pt x="345" y="0"/>
                  </a:moveTo>
                  <a:lnTo>
                    <a:pt x="326" y="91"/>
                  </a:lnTo>
                  <a:lnTo>
                    <a:pt x="329" y="194"/>
                  </a:lnTo>
                  <a:lnTo>
                    <a:pt x="371" y="249"/>
                  </a:lnTo>
                  <a:lnTo>
                    <a:pt x="442" y="306"/>
                  </a:lnTo>
                  <a:lnTo>
                    <a:pt x="356" y="316"/>
                  </a:lnTo>
                  <a:lnTo>
                    <a:pt x="345" y="361"/>
                  </a:lnTo>
                  <a:lnTo>
                    <a:pt x="274" y="367"/>
                  </a:lnTo>
                  <a:lnTo>
                    <a:pt x="259" y="458"/>
                  </a:lnTo>
                  <a:lnTo>
                    <a:pt x="168" y="458"/>
                  </a:lnTo>
                  <a:lnTo>
                    <a:pt x="80" y="428"/>
                  </a:lnTo>
                  <a:lnTo>
                    <a:pt x="0" y="346"/>
                  </a:lnTo>
                  <a:lnTo>
                    <a:pt x="107" y="361"/>
                  </a:lnTo>
                  <a:lnTo>
                    <a:pt x="122" y="291"/>
                  </a:lnTo>
                  <a:lnTo>
                    <a:pt x="232" y="306"/>
                  </a:lnTo>
                  <a:lnTo>
                    <a:pt x="232" y="182"/>
                  </a:lnTo>
                  <a:lnTo>
                    <a:pt x="284" y="224"/>
                  </a:lnTo>
                  <a:lnTo>
                    <a:pt x="284" y="116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2" name="Freeform 30"/>
            <p:cNvSpPr>
              <a:spLocks/>
            </p:cNvSpPr>
            <p:nvPr/>
          </p:nvSpPr>
          <p:spPr bwMode="auto">
            <a:xfrm>
              <a:off x="2105" y="1445"/>
              <a:ext cx="456" cy="1048"/>
            </a:xfrm>
            <a:custGeom>
              <a:avLst/>
              <a:gdLst>
                <a:gd name="T0" fmla="*/ 97 w 911"/>
                <a:gd name="T1" fmla="*/ 127 h 2094"/>
                <a:gd name="T2" fmla="*/ 134 w 911"/>
                <a:gd name="T3" fmla="*/ 330 h 2094"/>
                <a:gd name="T4" fmla="*/ 219 w 911"/>
                <a:gd name="T5" fmla="*/ 326 h 2094"/>
                <a:gd name="T6" fmla="*/ 424 w 911"/>
                <a:gd name="T7" fmla="*/ 439 h 2094"/>
                <a:gd name="T8" fmla="*/ 539 w 911"/>
                <a:gd name="T9" fmla="*/ 479 h 2094"/>
                <a:gd name="T10" fmla="*/ 535 w 911"/>
                <a:gd name="T11" fmla="*/ 809 h 2094"/>
                <a:gd name="T12" fmla="*/ 584 w 911"/>
                <a:gd name="T13" fmla="*/ 1094 h 2094"/>
                <a:gd name="T14" fmla="*/ 582 w 911"/>
                <a:gd name="T15" fmla="*/ 1309 h 2094"/>
                <a:gd name="T16" fmla="*/ 615 w 911"/>
                <a:gd name="T17" fmla="*/ 1488 h 2094"/>
                <a:gd name="T18" fmla="*/ 687 w 911"/>
                <a:gd name="T19" fmla="*/ 1452 h 2094"/>
                <a:gd name="T20" fmla="*/ 905 w 911"/>
                <a:gd name="T21" fmla="*/ 1946 h 2094"/>
                <a:gd name="T22" fmla="*/ 869 w 911"/>
                <a:gd name="T23" fmla="*/ 2018 h 2094"/>
                <a:gd name="T24" fmla="*/ 818 w 911"/>
                <a:gd name="T25" fmla="*/ 2079 h 2094"/>
                <a:gd name="T26" fmla="*/ 523 w 911"/>
                <a:gd name="T27" fmla="*/ 2073 h 2094"/>
                <a:gd name="T28" fmla="*/ 438 w 911"/>
                <a:gd name="T29" fmla="*/ 1982 h 2094"/>
                <a:gd name="T30" fmla="*/ 343 w 911"/>
                <a:gd name="T31" fmla="*/ 1763 h 2094"/>
                <a:gd name="T32" fmla="*/ 179 w 911"/>
                <a:gd name="T33" fmla="*/ 1630 h 2094"/>
                <a:gd name="T34" fmla="*/ 139 w 911"/>
                <a:gd name="T35" fmla="*/ 1497 h 2094"/>
                <a:gd name="T36" fmla="*/ 82 w 911"/>
                <a:gd name="T37" fmla="*/ 1172 h 2094"/>
                <a:gd name="T38" fmla="*/ 219 w 911"/>
                <a:gd name="T39" fmla="*/ 1146 h 2094"/>
                <a:gd name="T40" fmla="*/ 78 w 911"/>
                <a:gd name="T41" fmla="*/ 1094 h 2094"/>
                <a:gd name="T42" fmla="*/ 37 w 911"/>
                <a:gd name="T43" fmla="*/ 897 h 2094"/>
                <a:gd name="T44" fmla="*/ 37 w 911"/>
                <a:gd name="T45" fmla="*/ 779 h 2094"/>
                <a:gd name="T46" fmla="*/ 124 w 911"/>
                <a:gd name="T47" fmla="*/ 703 h 2094"/>
                <a:gd name="T48" fmla="*/ 143 w 911"/>
                <a:gd name="T49" fmla="*/ 530 h 2094"/>
                <a:gd name="T50" fmla="*/ 94 w 911"/>
                <a:gd name="T51" fmla="*/ 652 h 2094"/>
                <a:gd name="T52" fmla="*/ 6 w 911"/>
                <a:gd name="T53" fmla="*/ 754 h 2094"/>
                <a:gd name="T54" fmla="*/ 42 w 911"/>
                <a:gd name="T55" fmla="*/ 600 h 2094"/>
                <a:gd name="T56" fmla="*/ 16 w 911"/>
                <a:gd name="T57" fmla="*/ 458 h 2094"/>
                <a:gd name="T58" fmla="*/ 37 w 911"/>
                <a:gd name="T59" fmla="*/ 296 h 2094"/>
                <a:gd name="T60" fmla="*/ 73 w 911"/>
                <a:gd name="T61" fmla="*/ 72 h 2094"/>
                <a:gd name="T62" fmla="*/ 134 w 911"/>
                <a:gd name="T63" fmla="*/ 0 h 2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2094">
                  <a:moveTo>
                    <a:pt x="134" y="0"/>
                  </a:moveTo>
                  <a:lnTo>
                    <a:pt x="97" y="127"/>
                  </a:lnTo>
                  <a:lnTo>
                    <a:pt x="97" y="233"/>
                  </a:lnTo>
                  <a:lnTo>
                    <a:pt x="134" y="330"/>
                  </a:lnTo>
                  <a:lnTo>
                    <a:pt x="173" y="403"/>
                  </a:lnTo>
                  <a:lnTo>
                    <a:pt x="219" y="326"/>
                  </a:lnTo>
                  <a:lnTo>
                    <a:pt x="297" y="406"/>
                  </a:lnTo>
                  <a:lnTo>
                    <a:pt x="424" y="439"/>
                  </a:lnTo>
                  <a:lnTo>
                    <a:pt x="516" y="463"/>
                  </a:lnTo>
                  <a:lnTo>
                    <a:pt x="539" y="479"/>
                  </a:lnTo>
                  <a:lnTo>
                    <a:pt x="523" y="657"/>
                  </a:lnTo>
                  <a:lnTo>
                    <a:pt x="535" y="809"/>
                  </a:lnTo>
                  <a:lnTo>
                    <a:pt x="559" y="933"/>
                  </a:lnTo>
                  <a:lnTo>
                    <a:pt x="584" y="1094"/>
                  </a:lnTo>
                  <a:lnTo>
                    <a:pt x="605" y="1248"/>
                  </a:lnTo>
                  <a:lnTo>
                    <a:pt x="582" y="1309"/>
                  </a:lnTo>
                  <a:lnTo>
                    <a:pt x="584" y="1412"/>
                  </a:lnTo>
                  <a:lnTo>
                    <a:pt x="615" y="1488"/>
                  </a:lnTo>
                  <a:lnTo>
                    <a:pt x="675" y="1492"/>
                  </a:lnTo>
                  <a:lnTo>
                    <a:pt x="687" y="1452"/>
                  </a:lnTo>
                  <a:lnTo>
                    <a:pt x="866" y="1682"/>
                  </a:lnTo>
                  <a:lnTo>
                    <a:pt x="905" y="1946"/>
                  </a:lnTo>
                  <a:lnTo>
                    <a:pt x="911" y="2033"/>
                  </a:lnTo>
                  <a:lnTo>
                    <a:pt x="869" y="2018"/>
                  </a:lnTo>
                  <a:lnTo>
                    <a:pt x="829" y="2043"/>
                  </a:lnTo>
                  <a:lnTo>
                    <a:pt x="818" y="2079"/>
                  </a:lnTo>
                  <a:lnTo>
                    <a:pt x="635" y="2094"/>
                  </a:lnTo>
                  <a:lnTo>
                    <a:pt x="523" y="2073"/>
                  </a:lnTo>
                  <a:lnTo>
                    <a:pt x="523" y="2007"/>
                  </a:lnTo>
                  <a:lnTo>
                    <a:pt x="438" y="1982"/>
                  </a:lnTo>
                  <a:lnTo>
                    <a:pt x="347" y="1855"/>
                  </a:lnTo>
                  <a:lnTo>
                    <a:pt x="343" y="1763"/>
                  </a:lnTo>
                  <a:lnTo>
                    <a:pt x="270" y="1737"/>
                  </a:lnTo>
                  <a:lnTo>
                    <a:pt x="179" y="1630"/>
                  </a:lnTo>
                  <a:lnTo>
                    <a:pt x="255" y="1615"/>
                  </a:lnTo>
                  <a:lnTo>
                    <a:pt x="139" y="1497"/>
                  </a:lnTo>
                  <a:lnTo>
                    <a:pt x="109" y="1294"/>
                  </a:lnTo>
                  <a:lnTo>
                    <a:pt x="82" y="1172"/>
                  </a:lnTo>
                  <a:lnTo>
                    <a:pt x="173" y="1182"/>
                  </a:lnTo>
                  <a:lnTo>
                    <a:pt x="219" y="1146"/>
                  </a:lnTo>
                  <a:lnTo>
                    <a:pt x="149" y="1136"/>
                  </a:lnTo>
                  <a:lnTo>
                    <a:pt x="78" y="1094"/>
                  </a:lnTo>
                  <a:lnTo>
                    <a:pt x="12" y="988"/>
                  </a:lnTo>
                  <a:lnTo>
                    <a:pt x="37" y="897"/>
                  </a:lnTo>
                  <a:lnTo>
                    <a:pt x="6" y="830"/>
                  </a:lnTo>
                  <a:lnTo>
                    <a:pt x="37" y="779"/>
                  </a:lnTo>
                  <a:lnTo>
                    <a:pt x="82" y="728"/>
                  </a:lnTo>
                  <a:lnTo>
                    <a:pt x="124" y="703"/>
                  </a:lnTo>
                  <a:lnTo>
                    <a:pt x="154" y="621"/>
                  </a:lnTo>
                  <a:lnTo>
                    <a:pt x="143" y="530"/>
                  </a:lnTo>
                  <a:lnTo>
                    <a:pt x="124" y="600"/>
                  </a:lnTo>
                  <a:lnTo>
                    <a:pt x="94" y="652"/>
                  </a:lnTo>
                  <a:lnTo>
                    <a:pt x="42" y="697"/>
                  </a:lnTo>
                  <a:lnTo>
                    <a:pt x="6" y="754"/>
                  </a:lnTo>
                  <a:lnTo>
                    <a:pt x="16" y="663"/>
                  </a:lnTo>
                  <a:lnTo>
                    <a:pt x="42" y="600"/>
                  </a:lnTo>
                  <a:lnTo>
                    <a:pt x="0" y="539"/>
                  </a:lnTo>
                  <a:lnTo>
                    <a:pt x="16" y="458"/>
                  </a:lnTo>
                  <a:lnTo>
                    <a:pt x="58" y="387"/>
                  </a:lnTo>
                  <a:lnTo>
                    <a:pt x="37" y="296"/>
                  </a:lnTo>
                  <a:lnTo>
                    <a:pt x="31" y="142"/>
                  </a:lnTo>
                  <a:lnTo>
                    <a:pt x="73" y="72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3" name="Freeform 31"/>
            <p:cNvSpPr>
              <a:spLocks/>
            </p:cNvSpPr>
            <p:nvPr/>
          </p:nvSpPr>
          <p:spPr bwMode="auto">
            <a:xfrm>
              <a:off x="2152" y="1086"/>
              <a:ext cx="444" cy="421"/>
            </a:xfrm>
            <a:custGeom>
              <a:avLst/>
              <a:gdLst>
                <a:gd name="T0" fmla="*/ 888 w 888"/>
                <a:gd name="T1" fmla="*/ 0 h 842"/>
                <a:gd name="T2" fmla="*/ 772 w 888"/>
                <a:gd name="T3" fmla="*/ 42 h 842"/>
                <a:gd name="T4" fmla="*/ 694 w 888"/>
                <a:gd name="T5" fmla="*/ 91 h 842"/>
                <a:gd name="T6" fmla="*/ 475 w 888"/>
                <a:gd name="T7" fmla="*/ 133 h 842"/>
                <a:gd name="T8" fmla="*/ 273 w 888"/>
                <a:gd name="T9" fmla="*/ 266 h 842"/>
                <a:gd name="T10" fmla="*/ 91 w 888"/>
                <a:gd name="T11" fmla="*/ 458 h 842"/>
                <a:gd name="T12" fmla="*/ 9 w 888"/>
                <a:gd name="T13" fmla="*/ 688 h 842"/>
                <a:gd name="T14" fmla="*/ 0 w 888"/>
                <a:gd name="T15" fmla="*/ 842 h 842"/>
                <a:gd name="T16" fmla="*/ 70 w 888"/>
                <a:gd name="T17" fmla="*/ 658 h 842"/>
                <a:gd name="T18" fmla="*/ 131 w 888"/>
                <a:gd name="T19" fmla="*/ 546 h 842"/>
                <a:gd name="T20" fmla="*/ 243 w 888"/>
                <a:gd name="T21" fmla="*/ 433 h 842"/>
                <a:gd name="T22" fmla="*/ 258 w 888"/>
                <a:gd name="T23" fmla="*/ 352 h 842"/>
                <a:gd name="T24" fmla="*/ 384 w 888"/>
                <a:gd name="T25" fmla="*/ 306 h 842"/>
                <a:gd name="T26" fmla="*/ 435 w 888"/>
                <a:gd name="T27" fmla="*/ 200 h 842"/>
                <a:gd name="T28" fmla="*/ 551 w 888"/>
                <a:gd name="T29" fmla="*/ 139 h 842"/>
                <a:gd name="T30" fmla="*/ 720 w 888"/>
                <a:gd name="T31" fmla="*/ 148 h 842"/>
                <a:gd name="T32" fmla="*/ 772 w 888"/>
                <a:gd name="T33" fmla="*/ 82 h 842"/>
                <a:gd name="T34" fmla="*/ 888 w 888"/>
                <a:gd name="T35" fmla="*/ 0 h 842"/>
                <a:gd name="T36" fmla="*/ 888 w 888"/>
                <a:gd name="T37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8" h="842">
                  <a:moveTo>
                    <a:pt x="888" y="0"/>
                  </a:moveTo>
                  <a:lnTo>
                    <a:pt x="772" y="42"/>
                  </a:lnTo>
                  <a:lnTo>
                    <a:pt x="694" y="91"/>
                  </a:lnTo>
                  <a:lnTo>
                    <a:pt x="475" y="133"/>
                  </a:lnTo>
                  <a:lnTo>
                    <a:pt x="273" y="266"/>
                  </a:lnTo>
                  <a:lnTo>
                    <a:pt x="91" y="458"/>
                  </a:lnTo>
                  <a:lnTo>
                    <a:pt x="9" y="688"/>
                  </a:lnTo>
                  <a:lnTo>
                    <a:pt x="0" y="842"/>
                  </a:lnTo>
                  <a:lnTo>
                    <a:pt x="70" y="658"/>
                  </a:lnTo>
                  <a:lnTo>
                    <a:pt x="131" y="546"/>
                  </a:lnTo>
                  <a:lnTo>
                    <a:pt x="243" y="433"/>
                  </a:lnTo>
                  <a:lnTo>
                    <a:pt x="258" y="352"/>
                  </a:lnTo>
                  <a:lnTo>
                    <a:pt x="384" y="306"/>
                  </a:lnTo>
                  <a:lnTo>
                    <a:pt x="435" y="200"/>
                  </a:lnTo>
                  <a:lnTo>
                    <a:pt x="551" y="139"/>
                  </a:lnTo>
                  <a:lnTo>
                    <a:pt x="720" y="148"/>
                  </a:lnTo>
                  <a:lnTo>
                    <a:pt x="772" y="82"/>
                  </a:lnTo>
                  <a:lnTo>
                    <a:pt x="888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4" name="Freeform 32"/>
            <p:cNvSpPr>
              <a:spLocks/>
            </p:cNvSpPr>
            <p:nvPr/>
          </p:nvSpPr>
          <p:spPr bwMode="auto">
            <a:xfrm>
              <a:off x="1821" y="2473"/>
              <a:ext cx="866" cy="757"/>
            </a:xfrm>
            <a:custGeom>
              <a:avLst/>
              <a:gdLst>
                <a:gd name="T0" fmla="*/ 1591 w 1732"/>
                <a:gd name="T1" fmla="*/ 500 h 1515"/>
                <a:gd name="T2" fmla="*/ 1399 w 1732"/>
                <a:gd name="T3" fmla="*/ 531 h 1515"/>
                <a:gd name="T4" fmla="*/ 1274 w 1732"/>
                <a:gd name="T5" fmla="*/ 527 h 1515"/>
                <a:gd name="T6" fmla="*/ 1223 w 1732"/>
                <a:gd name="T7" fmla="*/ 495 h 1515"/>
                <a:gd name="T8" fmla="*/ 1223 w 1732"/>
                <a:gd name="T9" fmla="*/ 432 h 1515"/>
                <a:gd name="T10" fmla="*/ 1310 w 1732"/>
                <a:gd name="T11" fmla="*/ 173 h 1515"/>
                <a:gd name="T12" fmla="*/ 1388 w 1732"/>
                <a:gd name="T13" fmla="*/ 0 h 1515"/>
                <a:gd name="T14" fmla="*/ 1027 w 1732"/>
                <a:gd name="T15" fmla="*/ 52 h 1515"/>
                <a:gd name="T16" fmla="*/ 601 w 1732"/>
                <a:gd name="T17" fmla="*/ 141 h 1515"/>
                <a:gd name="T18" fmla="*/ 278 w 1732"/>
                <a:gd name="T19" fmla="*/ 308 h 1515"/>
                <a:gd name="T20" fmla="*/ 116 w 1732"/>
                <a:gd name="T21" fmla="*/ 536 h 1515"/>
                <a:gd name="T22" fmla="*/ 0 w 1732"/>
                <a:gd name="T23" fmla="*/ 808 h 1515"/>
                <a:gd name="T24" fmla="*/ 74 w 1732"/>
                <a:gd name="T25" fmla="*/ 979 h 1515"/>
                <a:gd name="T26" fmla="*/ 86 w 1732"/>
                <a:gd name="T27" fmla="*/ 1228 h 1515"/>
                <a:gd name="T28" fmla="*/ 112 w 1732"/>
                <a:gd name="T29" fmla="*/ 1369 h 1515"/>
                <a:gd name="T30" fmla="*/ 70 w 1732"/>
                <a:gd name="T31" fmla="*/ 1515 h 1515"/>
                <a:gd name="T32" fmla="*/ 703 w 1732"/>
                <a:gd name="T33" fmla="*/ 1515 h 1515"/>
                <a:gd name="T34" fmla="*/ 622 w 1732"/>
                <a:gd name="T35" fmla="*/ 1437 h 1515"/>
                <a:gd name="T36" fmla="*/ 542 w 1732"/>
                <a:gd name="T37" fmla="*/ 1333 h 1515"/>
                <a:gd name="T38" fmla="*/ 688 w 1732"/>
                <a:gd name="T39" fmla="*/ 1384 h 1515"/>
                <a:gd name="T40" fmla="*/ 626 w 1732"/>
                <a:gd name="T41" fmla="*/ 1198 h 1515"/>
                <a:gd name="T42" fmla="*/ 616 w 1732"/>
                <a:gd name="T43" fmla="*/ 1000 h 1515"/>
                <a:gd name="T44" fmla="*/ 626 w 1732"/>
                <a:gd name="T45" fmla="*/ 827 h 1515"/>
                <a:gd name="T46" fmla="*/ 361 w 1732"/>
                <a:gd name="T47" fmla="*/ 823 h 1515"/>
                <a:gd name="T48" fmla="*/ 221 w 1732"/>
                <a:gd name="T49" fmla="*/ 650 h 1515"/>
                <a:gd name="T50" fmla="*/ 127 w 1732"/>
                <a:gd name="T51" fmla="*/ 656 h 1515"/>
                <a:gd name="T52" fmla="*/ 173 w 1732"/>
                <a:gd name="T53" fmla="*/ 491 h 1515"/>
                <a:gd name="T54" fmla="*/ 283 w 1732"/>
                <a:gd name="T55" fmla="*/ 365 h 1515"/>
                <a:gd name="T56" fmla="*/ 350 w 1732"/>
                <a:gd name="T57" fmla="*/ 495 h 1515"/>
                <a:gd name="T58" fmla="*/ 511 w 1732"/>
                <a:gd name="T59" fmla="*/ 500 h 1515"/>
                <a:gd name="T60" fmla="*/ 475 w 1732"/>
                <a:gd name="T61" fmla="*/ 614 h 1515"/>
                <a:gd name="T62" fmla="*/ 496 w 1732"/>
                <a:gd name="T63" fmla="*/ 698 h 1515"/>
                <a:gd name="T64" fmla="*/ 605 w 1732"/>
                <a:gd name="T65" fmla="*/ 734 h 1515"/>
                <a:gd name="T66" fmla="*/ 662 w 1732"/>
                <a:gd name="T67" fmla="*/ 808 h 1515"/>
                <a:gd name="T68" fmla="*/ 736 w 1732"/>
                <a:gd name="T69" fmla="*/ 985 h 1515"/>
                <a:gd name="T70" fmla="*/ 937 w 1732"/>
                <a:gd name="T71" fmla="*/ 1281 h 1515"/>
                <a:gd name="T72" fmla="*/ 1190 w 1732"/>
                <a:gd name="T73" fmla="*/ 1515 h 1515"/>
                <a:gd name="T74" fmla="*/ 1732 w 1732"/>
                <a:gd name="T75" fmla="*/ 1515 h 1515"/>
                <a:gd name="T76" fmla="*/ 1519 w 1732"/>
                <a:gd name="T77" fmla="*/ 1354 h 1515"/>
                <a:gd name="T78" fmla="*/ 1253 w 1732"/>
                <a:gd name="T79" fmla="*/ 1042 h 1515"/>
                <a:gd name="T80" fmla="*/ 1483 w 1732"/>
                <a:gd name="T81" fmla="*/ 1063 h 1515"/>
                <a:gd name="T82" fmla="*/ 1289 w 1732"/>
                <a:gd name="T83" fmla="*/ 833 h 1515"/>
                <a:gd name="T84" fmla="*/ 1513 w 1732"/>
                <a:gd name="T85" fmla="*/ 713 h 1515"/>
                <a:gd name="T86" fmla="*/ 1550 w 1732"/>
                <a:gd name="T87" fmla="*/ 569 h 1515"/>
                <a:gd name="T88" fmla="*/ 1591 w 1732"/>
                <a:gd name="T89" fmla="*/ 500 h 1515"/>
                <a:gd name="T90" fmla="*/ 1591 w 1732"/>
                <a:gd name="T91" fmla="*/ 50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32" h="1515">
                  <a:moveTo>
                    <a:pt x="1591" y="500"/>
                  </a:moveTo>
                  <a:lnTo>
                    <a:pt x="1399" y="531"/>
                  </a:lnTo>
                  <a:lnTo>
                    <a:pt x="1274" y="527"/>
                  </a:lnTo>
                  <a:lnTo>
                    <a:pt x="1223" y="495"/>
                  </a:lnTo>
                  <a:lnTo>
                    <a:pt x="1223" y="432"/>
                  </a:lnTo>
                  <a:lnTo>
                    <a:pt x="1310" y="173"/>
                  </a:lnTo>
                  <a:lnTo>
                    <a:pt x="1388" y="0"/>
                  </a:lnTo>
                  <a:lnTo>
                    <a:pt x="1027" y="52"/>
                  </a:lnTo>
                  <a:lnTo>
                    <a:pt x="601" y="141"/>
                  </a:lnTo>
                  <a:lnTo>
                    <a:pt x="278" y="308"/>
                  </a:lnTo>
                  <a:lnTo>
                    <a:pt x="116" y="536"/>
                  </a:lnTo>
                  <a:lnTo>
                    <a:pt x="0" y="808"/>
                  </a:lnTo>
                  <a:lnTo>
                    <a:pt x="74" y="979"/>
                  </a:lnTo>
                  <a:lnTo>
                    <a:pt x="86" y="1228"/>
                  </a:lnTo>
                  <a:lnTo>
                    <a:pt x="112" y="1369"/>
                  </a:lnTo>
                  <a:lnTo>
                    <a:pt x="70" y="1515"/>
                  </a:lnTo>
                  <a:lnTo>
                    <a:pt x="703" y="1515"/>
                  </a:lnTo>
                  <a:lnTo>
                    <a:pt x="622" y="1437"/>
                  </a:lnTo>
                  <a:lnTo>
                    <a:pt x="542" y="1333"/>
                  </a:lnTo>
                  <a:lnTo>
                    <a:pt x="688" y="1384"/>
                  </a:lnTo>
                  <a:lnTo>
                    <a:pt x="626" y="1198"/>
                  </a:lnTo>
                  <a:lnTo>
                    <a:pt x="616" y="1000"/>
                  </a:lnTo>
                  <a:lnTo>
                    <a:pt x="626" y="827"/>
                  </a:lnTo>
                  <a:lnTo>
                    <a:pt x="361" y="823"/>
                  </a:lnTo>
                  <a:lnTo>
                    <a:pt x="221" y="650"/>
                  </a:lnTo>
                  <a:lnTo>
                    <a:pt x="127" y="656"/>
                  </a:lnTo>
                  <a:lnTo>
                    <a:pt x="173" y="491"/>
                  </a:lnTo>
                  <a:lnTo>
                    <a:pt x="283" y="365"/>
                  </a:lnTo>
                  <a:lnTo>
                    <a:pt x="350" y="495"/>
                  </a:lnTo>
                  <a:lnTo>
                    <a:pt x="511" y="500"/>
                  </a:lnTo>
                  <a:lnTo>
                    <a:pt x="475" y="614"/>
                  </a:lnTo>
                  <a:lnTo>
                    <a:pt x="496" y="698"/>
                  </a:lnTo>
                  <a:lnTo>
                    <a:pt x="605" y="734"/>
                  </a:lnTo>
                  <a:lnTo>
                    <a:pt x="662" y="808"/>
                  </a:lnTo>
                  <a:lnTo>
                    <a:pt x="736" y="985"/>
                  </a:lnTo>
                  <a:lnTo>
                    <a:pt x="937" y="1281"/>
                  </a:lnTo>
                  <a:lnTo>
                    <a:pt x="1190" y="1515"/>
                  </a:lnTo>
                  <a:lnTo>
                    <a:pt x="1732" y="1515"/>
                  </a:lnTo>
                  <a:lnTo>
                    <a:pt x="1519" y="1354"/>
                  </a:lnTo>
                  <a:lnTo>
                    <a:pt x="1253" y="1042"/>
                  </a:lnTo>
                  <a:lnTo>
                    <a:pt x="1483" y="1063"/>
                  </a:lnTo>
                  <a:lnTo>
                    <a:pt x="1289" y="833"/>
                  </a:lnTo>
                  <a:lnTo>
                    <a:pt x="1513" y="713"/>
                  </a:lnTo>
                  <a:lnTo>
                    <a:pt x="1550" y="569"/>
                  </a:lnTo>
                  <a:lnTo>
                    <a:pt x="1591" y="500"/>
                  </a:lnTo>
                  <a:lnTo>
                    <a:pt x="1591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5" name="Freeform 33"/>
            <p:cNvSpPr>
              <a:spLocks/>
            </p:cNvSpPr>
            <p:nvPr/>
          </p:nvSpPr>
          <p:spPr bwMode="auto">
            <a:xfrm>
              <a:off x="2542" y="2478"/>
              <a:ext cx="343" cy="242"/>
            </a:xfrm>
            <a:custGeom>
              <a:avLst/>
              <a:gdLst>
                <a:gd name="T0" fmla="*/ 36 w 687"/>
                <a:gd name="T1" fmla="*/ 0 h 483"/>
                <a:gd name="T2" fmla="*/ 42 w 687"/>
                <a:gd name="T3" fmla="*/ 207 h 483"/>
                <a:gd name="T4" fmla="*/ 171 w 687"/>
                <a:gd name="T5" fmla="*/ 353 h 483"/>
                <a:gd name="T6" fmla="*/ 285 w 687"/>
                <a:gd name="T7" fmla="*/ 431 h 483"/>
                <a:gd name="T8" fmla="*/ 510 w 687"/>
                <a:gd name="T9" fmla="*/ 275 h 483"/>
                <a:gd name="T10" fmla="*/ 687 w 687"/>
                <a:gd name="T11" fmla="*/ 135 h 483"/>
                <a:gd name="T12" fmla="*/ 493 w 687"/>
                <a:gd name="T13" fmla="*/ 363 h 483"/>
                <a:gd name="T14" fmla="*/ 291 w 687"/>
                <a:gd name="T15" fmla="*/ 483 h 483"/>
                <a:gd name="T16" fmla="*/ 99 w 687"/>
                <a:gd name="T17" fmla="*/ 384 h 483"/>
                <a:gd name="T18" fmla="*/ 0 w 687"/>
                <a:gd name="T19" fmla="*/ 218 h 483"/>
                <a:gd name="T20" fmla="*/ 36 w 687"/>
                <a:gd name="T21" fmla="*/ 0 h 483"/>
                <a:gd name="T22" fmla="*/ 36 w 687"/>
                <a:gd name="T2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7" h="483">
                  <a:moveTo>
                    <a:pt x="36" y="0"/>
                  </a:moveTo>
                  <a:lnTo>
                    <a:pt x="42" y="207"/>
                  </a:lnTo>
                  <a:lnTo>
                    <a:pt x="171" y="353"/>
                  </a:lnTo>
                  <a:lnTo>
                    <a:pt x="285" y="431"/>
                  </a:lnTo>
                  <a:lnTo>
                    <a:pt x="510" y="275"/>
                  </a:lnTo>
                  <a:lnTo>
                    <a:pt x="687" y="135"/>
                  </a:lnTo>
                  <a:lnTo>
                    <a:pt x="493" y="363"/>
                  </a:lnTo>
                  <a:lnTo>
                    <a:pt x="291" y="483"/>
                  </a:lnTo>
                  <a:lnTo>
                    <a:pt x="99" y="384"/>
                  </a:lnTo>
                  <a:lnTo>
                    <a:pt x="0" y="218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6" name="Freeform 34"/>
            <p:cNvSpPr>
              <a:spLocks/>
            </p:cNvSpPr>
            <p:nvPr/>
          </p:nvSpPr>
          <p:spPr bwMode="auto">
            <a:xfrm>
              <a:off x="2684" y="2441"/>
              <a:ext cx="524" cy="685"/>
            </a:xfrm>
            <a:custGeom>
              <a:avLst/>
              <a:gdLst>
                <a:gd name="T0" fmla="*/ 109 w 1048"/>
                <a:gd name="T1" fmla="*/ 583 h 1368"/>
                <a:gd name="T2" fmla="*/ 297 w 1048"/>
                <a:gd name="T3" fmla="*/ 619 h 1368"/>
                <a:gd name="T4" fmla="*/ 426 w 1048"/>
                <a:gd name="T5" fmla="*/ 631 h 1368"/>
                <a:gd name="T6" fmla="*/ 495 w 1048"/>
                <a:gd name="T7" fmla="*/ 589 h 1368"/>
                <a:gd name="T8" fmla="*/ 565 w 1048"/>
                <a:gd name="T9" fmla="*/ 365 h 1368"/>
                <a:gd name="T10" fmla="*/ 618 w 1048"/>
                <a:gd name="T11" fmla="*/ 110 h 1368"/>
                <a:gd name="T12" fmla="*/ 1048 w 1048"/>
                <a:gd name="T13" fmla="*/ 0 h 1368"/>
                <a:gd name="T14" fmla="*/ 1018 w 1048"/>
                <a:gd name="T15" fmla="*/ 209 h 1368"/>
                <a:gd name="T16" fmla="*/ 928 w 1048"/>
                <a:gd name="T17" fmla="*/ 365 h 1368"/>
                <a:gd name="T18" fmla="*/ 768 w 1048"/>
                <a:gd name="T19" fmla="*/ 520 h 1368"/>
                <a:gd name="T20" fmla="*/ 940 w 1048"/>
                <a:gd name="T21" fmla="*/ 479 h 1368"/>
                <a:gd name="T22" fmla="*/ 877 w 1048"/>
                <a:gd name="T23" fmla="*/ 691 h 1368"/>
                <a:gd name="T24" fmla="*/ 721 w 1048"/>
                <a:gd name="T25" fmla="*/ 937 h 1368"/>
                <a:gd name="T26" fmla="*/ 489 w 1048"/>
                <a:gd name="T27" fmla="*/ 1155 h 1368"/>
                <a:gd name="T28" fmla="*/ 286 w 1048"/>
                <a:gd name="T29" fmla="*/ 1368 h 1368"/>
                <a:gd name="T30" fmla="*/ 402 w 1048"/>
                <a:gd name="T31" fmla="*/ 1083 h 1368"/>
                <a:gd name="T32" fmla="*/ 603 w 1048"/>
                <a:gd name="T33" fmla="*/ 682 h 1368"/>
                <a:gd name="T34" fmla="*/ 402 w 1048"/>
                <a:gd name="T35" fmla="*/ 790 h 1368"/>
                <a:gd name="T36" fmla="*/ 249 w 1048"/>
                <a:gd name="T37" fmla="*/ 999 h 1368"/>
                <a:gd name="T38" fmla="*/ 31 w 1048"/>
                <a:gd name="T39" fmla="*/ 1317 h 1368"/>
                <a:gd name="T40" fmla="*/ 0 w 1048"/>
                <a:gd name="T41" fmla="*/ 1104 h 1368"/>
                <a:gd name="T42" fmla="*/ 27 w 1048"/>
                <a:gd name="T43" fmla="*/ 718 h 1368"/>
                <a:gd name="T44" fmla="*/ 109 w 1048"/>
                <a:gd name="T45" fmla="*/ 583 h 1368"/>
                <a:gd name="T46" fmla="*/ 109 w 1048"/>
                <a:gd name="T47" fmla="*/ 58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8" h="1368">
                  <a:moveTo>
                    <a:pt x="109" y="583"/>
                  </a:moveTo>
                  <a:lnTo>
                    <a:pt x="297" y="619"/>
                  </a:lnTo>
                  <a:lnTo>
                    <a:pt x="426" y="631"/>
                  </a:lnTo>
                  <a:lnTo>
                    <a:pt x="495" y="589"/>
                  </a:lnTo>
                  <a:lnTo>
                    <a:pt x="565" y="365"/>
                  </a:lnTo>
                  <a:lnTo>
                    <a:pt x="618" y="110"/>
                  </a:lnTo>
                  <a:lnTo>
                    <a:pt x="1048" y="0"/>
                  </a:lnTo>
                  <a:lnTo>
                    <a:pt x="1018" y="209"/>
                  </a:lnTo>
                  <a:lnTo>
                    <a:pt x="928" y="365"/>
                  </a:lnTo>
                  <a:lnTo>
                    <a:pt x="768" y="520"/>
                  </a:lnTo>
                  <a:lnTo>
                    <a:pt x="940" y="479"/>
                  </a:lnTo>
                  <a:lnTo>
                    <a:pt x="877" y="691"/>
                  </a:lnTo>
                  <a:lnTo>
                    <a:pt x="721" y="937"/>
                  </a:lnTo>
                  <a:lnTo>
                    <a:pt x="489" y="1155"/>
                  </a:lnTo>
                  <a:lnTo>
                    <a:pt x="286" y="1368"/>
                  </a:lnTo>
                  <a:lnTo>
                    <a:pt x="402" y="1083"/>
                  </a:lnTo>
                  <a:lnTo>
                    <a:pt x="603" y="682"/>
                  </a:lnTo>
                  <a:lnTo>
                    <a:pt x="402" y="790"/>
                  </a:lnTo>
                  <a:lnTo>
                    <a:pt x="249" y="999"/>
                  </a:lnTo>
                  <a:lnTo>
                    <a:pt x="31" y="1317"/>
                  </a:lnTo>
                  <a:lnTo>
                    <a:pt x="0" y="1104"/>
                  </a:lnTo>
                  <a:lnTo>
                    <a:pt x="27" y="718"/>
                  </a:lnTo>
                  <a:lnTo>
                    <a:pt x="109" y="583"/>
                  </a:lnTo>
                  <a:lnTo>
                    <a:pt x="109" y="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7" name="Freeform 35"/>
            <p:cNvSpPr>
              <a:spLocks/>
            </p:cNvSpPr>
            <p:nvPr/>
          </p:nvSpPr>
          <p:spPr bwMode="auto">
            <a:xfrm>
              <a:off x="2578" y="2725"/>
              <a:ext cx="117" cy="94"/>
            </a:xfrm>
            <a:custGeom>
              <a:avLst/>
              <a:gdLst>
                <a:gd name="T0" fmla="*/ 130 w 234"/>
                <a:gd name="T1" fmla="*/ 0 h 186"/>
                <a:gd name="T2" fmla="*/ 219 w 234"/>
                <a:gd name="T3" fmla="*/ 51 h 186"/>
                <a:gd name="T4" fmla="*/ 234 w 234"/>
                <a:gd name="T5" fmla="*/ 186 h 186"/>
                <a:gd name="T6" fmla="*/ 177 w 234"/>
                <a:gd name="T7" fmla="*/ 141 h 186"/>
                <a:gd name="T8" fmla="*/ 0 w 234"/>
                <a:gd name="T9" fmla="*/ 21 h 186"/>
                <a:gd name="T10" fmla="*/ 130 w 234"/>
                <a:gd name="T11" fmla="*/ 0 h 186"/>
                <a:gd name="T12" fmla="*/ 130 w 234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86">
                  <a:moveTo>
                    <a:pt x="130" y="0"/>
                  </a:moveTo>
                  <a:lnTo>
                    <a:pt x="219" y="51"/>
                  </a:lnTo>
                  <a:lnTo>
                    <a:pt x="234" y="186"/>
                  </a:lnTo>
                  <a:lnTo>
                    <a:pt x="177" y="141"/>
                  </a:lnTo>
                  <a:lnTo>
                    <a:pt x="0" y="21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8" name="Freeform 36"/>
            <p:cNvSpPr>
              <a:spLocks/>
            </p:cNvSpPr>
            <p:nvPr/>
          </p:nvSpPr>
          <p:spPr bwMode="auto">
            <a:xfrm>
              <a:off x="2980" y="2369"/>
              <a:ext cx="940" cy="864"/>
            </a:xfrm>
            <a:custGeom>
              <a:avLst/>
              <a:gdLst>
                <a:gd name="T0" fmla="*/ 629 w 1880"/>
                <a:gd name="T1" fmla="*/ 0 h 1728"/>
                <a:gd name="T2" fmla="*/ 629 w 1880"/>
                <a:gd name="T3" fmla="*/ 300 h 1728"/>
                <a:gd name="T4" fmla="*/ 566 w 1880"/>
                <a:gd name="T5" fmla="*/ 561 h 1728"/>
                <a:gd name="T6" fmla="*/ 348 w 1880"/>
                <a:gd name="T7" fmla="*/ 935 h 1728"/>
                <a:gd name="T8" fmla="*/ 473 w 1880"/>
                <a:gd name="T9" fmla="*/ 863 h 1728"/>
                <a:gd name="T10" fmla="*/ 368 w 1880"/>
                <a:gd name="T11" fmla="*/ 1249 h 1728"/>
                <a:gd name="T12" fmla="*/ 213 w 1880"/>
                <a:gd name="T13" fmla="*/ 1488 h 1728"/>
                <a:gd name="T14" fmla="*/ 0 w 1880"/>
                <a:gd name="T15" fmla="*/ 1722 h 1728"/>
                <a:gd name="T16" fmla="*/ 701 w 1880"/>
                <a:gd name="T17" fmla="*/ 1722 h 1728"/>
                <a:gd name="T18" fmla="*/ 707 w 1880"/>
                <a:gd name="T19" fmla="*/ 1483 h 1728"/>
                <a:gd name="T20" fmla="*/ 707 w 1880"/>
                <a:gd name="T21" fmla="*/ 1051 h 1728"/>
                <a:gd name="T22" fmla="*/ 779 w 1880"/>
                <a:gd name="T23" fmla="*/ 582 h 1728"/>
                <a:gd name="T24" fmla="*/ 846 w 1880"/>
                <a:gd name="T25" fmla="*/ 857 h 1728"/>
                <a:gd name="T26" fmla="*/ 827 w 1880"/>
                <a:gd name="T27" fmla="*/ 1165 h 1728"/>
                <a:gd name="T28" fmla="*/ 785 w 1880"/>
                <a:gd name="T29" fmla="*/ 1378 h 1728"/>
                <a:gd name="T30" fmla="*/ 785 w 1880"/>
                <a:gd name="T31" fmla="*/ 1525 h 1728"/>
                <a:gd name="T32" fmla="*/ 842 w 1880"/>
                <a:gd name="T33" fmla="*/ 1717 h 1728"/>
                <a:gd name="T34" fmla="*/ 1127 w 1880"/>
                <a:gd name="T35" fmla="*/ 1722 h 1728"/>
                <a:gd name="T36" fmla="*/ 1272 w 1880"/>
                <a:gd name="T37" fmla="*/ 1639 h 1728"/>
                <a:gd name="T38" fmla="*/ 1272 w 1880"/>
                <a:gd name="T39" fmla="*/ 1530 h 1728"/>
                <a:gd name="T40" fmla="*/ 1055 w 1880"/>
                <a:gd name="T41" fmla="*/ 1488 h 1728"/>
                <a:gd name="T42" fmla="*/ 924 w 1880"/>
                <a:gd name="T43" fmla="*/ 1363 h 1728"/>
                <a:gd name="T44" fmla="*/ 941 w 1880"/>
                <a:gd name="T45" fmla="*/ 1213 h 1728"/>
                <a:gd name="T46" fmla="*/ 1013 w 1880"/>
                <a:gd name="T47" fmla="*/ 947 h 1728"/>
                <a:gd name="T48" fmla="*/ 1061 w 1880"/>
                <a:gd name="T49" fmla="*/ 713 h 1728"/>
                <a:gd name="T50" fmla="*/ 1091 w 1880"/>
                <a:gd name="T51" fmla="*/ 411 h 1728"/>
                <a:gd name="T52" fmla="*/ 1140 w 1880"/>
                <a:gd name="T53" fmla="*/ 660 h 1728"/>
                <a:gd name="T54" fmla="*/ 1338 w 1880"/>
                <a:gd name="T55" fmla="*/ 540 h 1728"/>
                <a:gd name="T56" fmla="*/ 1353 w 1880"/>
                <a:gd name="T57" fmla="*/ 645 h 1728"/>
                <a:gd name="T58" fmla="*/ 1308 w 1880"/>
                <a:gd name="T59" fmla="*/ 911 h 1728"/>
                <a:gd name="T60" fmla="*/ 1500 w 1880"/>
                <a:gd name="T61" fmla="*/ 932 h 1728"/>
                <a:gd name="T62" fmla="*/ 1697 w 1880"/>
                <a:gd name="T63" fmla="*/ 1165 h 1728"/>
                <a:gd name="T64" fmla="*/ 1739 w 1880"/>
                <a:gd name="T65" fmla="*/ 1390 h 1728"/>
                <a:gd name="T66" fmla="*/ 1547 w 1880"/>
                <a:gd name="T67" fmla="*/ 1253 h 1728"/>
                <a:gd name="T68" fmla="*/ 1353 w 1880"/>
                <a:gd name="T69" fmla="*/ 1181 h 1728"/>
                <a:gd name="T70" fmla="*/ 1175 w 1880"/>
                <a:gd name="T71" fmla="*/ 1348 h 1728"/>
                <a:gd name="T72" fmla="*/ 1386 w 1880"/>
                <a:gd name="T73" fmla="*/ 1414 h 1728"/>
                <a:gd name="T74" fmla="*/ 1443 w 1880"/>
                <a:gd name="T75" fmla="*/ 1570 h 1728"/>
                <a:gd name="T76" fmla="*/ 1374 w 1880"/>
                <a:gd name="T77" fmla="*/ 1728 h 1728"/>
                <a:gd name="T78" fmla="*/ 1880 w 1880"/>
                <a:gd name="T79" fmla="*/ 1717 h 1728"/>
                <a:gd name="T80" fmla="*/ 1880 w 1880"/>
                <a:gd name="T81" fmla="*/ 1228 h 1728"/>
                <a:gd name="T82" fmla="*/ 1823 w 1880"/>
                <a:gd name="T83" fmla="*/ 665 h 1728"/>
                <a:gd name="T84" fmla="*/ 1677 w 1880"/>
                <a:gd name="T85" fmla="*/ 300 h 1728"/>
                <a:gd name="T86" fmla="*/ 1494 w 1880"/>
                <a:gd name="T87" fmla="*/ 135 h 1728"/>
                <a:gd name="T88" fmla="*/ 1308 w 1880"/>
                <a:gd name="T89" fmla="*/ 78 h 1728"/>
                <a:gd name="T90" fmla="*/ 1091 w 1880"/>
                <a:gd name="T91" fmla="*/ 15 h 1728"/>
                <a:gd name="T92" fmla="*/ 878 w 1880"/>
                <a:gd name="T93" fmla="*/ 10 h 1728"/>
                <a:gd name="T94" fmla="*/ 629 w 1880"/>
                <a:gd name="T95" fmla="*/ 0 h 1728"/>
                <a:gd name="T96" fmla="*/ 629 w 1880"/>
                <a:gd name="T97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0" h="1728">
                  <a:moveTo>
                    <a:pt x="629" y="0"/>
                  </a:moveTo>
                  <a:lnTo>
                    <a:pt x="629" y="300"/>
                  </a:lnTo>
                  <a:lnTo>
                    <a:pt x="566" y="561"/>
                  </a:lnTo>
                  <a:lnTo>
                    <a:pt x="348" y="935"/>
                  </a:lnTo>
                  <a:lnTo>
                    <a:pt x="473" y="863"/>
                  </a:lnTo>
                  <a:lnTo>
                    <a:pt x="368" y="1249"/>
                  </a:lnTo>
                  <a:lnTo>
                    <a:pt x="213" y="1488"/>
                  </a:lnTo>
                  <a:lnTo>
                    <a:pt x="0" y="1722"/>
                  </a:lnTo>
                  <a:lnTo>
                    <a:pt x="701" y="1722"/>
                  </a:lnTo>
                  <a:lnTo>
                    <a:pt x="707" y="1483"/>
                  </a:lnTo>
                  <a:lnTo>
                    <a:pt x="707" y="1051"/>
                  </a:lnTo>
                  <a:lnTo>
                    <a:pt x="779" y="582"/>
                  </a:lnTo>
                  <a:lnTo>
                    <a:pt x="846" y="857"/>
                  </a:lnTo>
                  <a:lnTo>
                    <a:pt x="827" y="1165"/>
                  </a:lnTo>
                  <a:lnTo>
                    <a:pt x="785" y="1378"/>
                  </a:lnTo>
                  <a:lnTo>
                    <a:pt x="785" y="1525"/>
                  </a:lnTo>
                  <a:lnTo>
                    <a:pt x="842" y="1717"/>
                  </a:lnTo>
                  <a:lnTo>
                    <a:pt x="1127" y="1722"/>
                  </a:lnTo>
                  <a:lnTo>
                    <a:pt x="1272" y="1639"/>
                  </a:lnTo>
                  <a:lnTo>
                    <a:pt x="1272" y="1530"/>
                  </a:lnTo>
                  <a:lnTo>
                    <a:pt x="1055" y="1488"/>
                  </a:lnTo>
                  <a:lnTo>
                    <a:pt x="924" y="1363"/>
                  </a:lnTo>
                  <a:lnTo>
                    <a:pt x="941" y="1213"/>
                  </a:lnTo>
                  <a:lnTo>
                    <a:pt x="1013" y="947"/>
                  </a:lnTo>
                  <a:lnTo>
                    <a:pt x="1061" y="713"/>
                  </a:lnTo>
                  <a:lnTo>
                    <a:pt x="1091" y="411"/>
                  </a:lnTo>
                  <a:lnTo>
                    <a:pt x="1140" y="660"/>
                  </a:lnTo>
                  <a:lnTo>
                    <a:pt x="1338" y="540"/>
                  </a:lnTo>
                  <a:lnTo>
                    <a:pt x="1353" y="645"/>
                  </a:lnTo>
                  <a:lnTo>
                    <a:pt x="1308" y="911"/>
                  </a:lnTo>
                  <a:lnTo>
                    <a:pt x="1500" y="932"/>
                  </a:lnTo>
                  <a:lnTo>
                    <a:pt x="1697" y="1165"/>
                  </a:lnTo>
                  <a:lnTo>
                    <a:pt x="1739" y="1390"/>
                  </a:lnTo>
                  <a:lnTo>
                    <a:pt x="1547" y="1253"/>
                  </a:lnTo>
                  <a:lnTo>
                    <a:pt x="1353" y="1181"/>
                  </a:lnTo>
                  <a:lnTo>
                    <a:pt x="1175" y="1348"/>
                  </a:lnTo>
                  <a:lnTo>
                    <a:pt x="1386" y="1414"/>
                  </a:lnTo>
                  <a:lnTo>
                    <a:pt x="1443" y="1570"/>
                  </a:lnTo>
                  <a:lnTo>
                    <a:pt x="1374" y="1728"/>
                  </a:lnTo>
                  <a:lnTo>
                    <a:pt x="1880" y="1717"/>
                  </a:lnTo>
                  <a:lnTo>
                    <a:pt x="1880" y="1228"/>
                  </a:lnTo>
                  <a:lnTo>
                    <a:pt x="1823" y="665"/>
                  </a:lnTo>
                  <a:lnTo>
                    <a:pt x="1677" y="300"/>
                  </a:lnTo>
                  <a:lnTo>
                    <a:pt x="1494" y="135"/>
                  </a:lnTo>
                  <a:lnTo>
                    <a:pt x="1308" y="78"/>
                  </a:lnTo>
                  <a:lnTo>
                    <a:pt x="1091" y="15"/>
                  </a:lnTo>
                  <a:lnTo>
                    <a:pt x="878" y="10"/>
                  </a:lnTo>
                  <a:lnTo>
                    <a:pt x="629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9" name="Freeform 37"/>
            <p:cNvSpPr>
              <a:spLocks/>
            </p:cNvSpPr>
            <p:nvPr/>
          </p:nvSpPr>
          <p:spPr bwMode="auto">
            <a:xfrm>
              <a:off x="3427" y="2670"/>
              <a:ext cx="368" cy="458"/>
            </a:xfrm>
            <a:custGeom>
              <a:avLst/>
              <a:gdLst>
                <a:gd name="T0" fmla="*/ 460 w 736"/>
                <a:gd name="T1" fmla="*/ 0 h 916"/>
                <a:gd name="T2" fmla="*/ 325 w 736"/>
                <a:gd name="T3" fmla="*/ 224 h 916"/>
                <a:gd name="T4" fmla="*/ 114 w 736"/>
                <a:gd name="T5" fmla="*/ 463 h 916"/>
                <a:gd name="T6" fmla="*/ 0 w 736"/>
                <a:gd name="T7" fmla="*/ 589 h 916"/>
                <a:gd name="T8" fmla="*/ 126 w 736"/>
                <a:gd name="T9" fmla="*/ 697 h 916"/>
                <a:gd name="T10" fmla="*/ 344 w 736"/>
                <a:gd name="T11" fmla="*/ 781 h 916"/>
                <a:gd name="T12" fmla="*/ 445 w 736"/>
                <a:gd name="T13" fmla="*/ 811 h 916"/>
                <a:gd name="T14" fmla="*/ 555 w 736"/>
                <a:gd name="T15" fmla="*/ 916 h 916"/>
                <a:gd name="T16" fmla="*/ 736 w 736"/>
                <a:gd name="T17" fmla="*/ 749 h 916"/>
                <a:gd name="T18" fmla="*/ 654 w 736"/>
                <a:gd name="T19" fmla="*/ 511 h 916"/>
                <a:gd name="T20" fmla="*/ 550 w 736"/>
                <a:gd name="T21" fmla="*/ 272 h 916"/>
                <a:gd name="T22" fmla="*/ 460 w 736"/>
                <a:gd name="T23" fmla="*/ 0 h 916"/>
                <a:gd name="T24" fmla="*/ 460 w 736"/>
                <a:gd name="T25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916">
                  <a:moveTo>
                    <a:pt x="460" y="0"/>
                  </a:moveTo>
                  <a:lnTo>
                    <a:pt x="325" y="224"/>
                  </a:lnTo>
                  <a:lnTo>
                    <a:pt x="114" y="463"/>
                  </a:lnTo>
                  <a:lnTo>
                    <a:pt x="0" y="589"/>
                  </a:lnTo>
                  <a:lnTo>
                    <a:pt x="126" y="697"/>
                  </a:lnTo>
                  <a:lnTo>
                    <a:pt x="344" y="781"/>
                  </a:lnTo>
                  <a:lnTo>
                    <a:pt x="445" y="811"/>
                  </a:lnTo>
                  <a:lnTo>
                    <a:pt x="555" y="916"/>
                  </a:lnTo>
                  <a:lnTo>
                    <a:pt x="736" y="749"/>
                  </a:lnTo>
                  <a:lnTo>
                    <a:pt x="654" y="511"/>
                  </a:lnTo>
                  <a:lnTo>
                    <a:pt x="550" y="272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0" name="Freeform 38"/>
            <p:cNvSpPr>
              <a:spLocks/>
            </p:cNvSpPr>
            <p:nvPr/>
          </p:nvSpPr>
          <p:spPr bwMode="auto">
            <a:xfrm>
              <a:off x="2469" y="1523"/>
              <a:ext cx="266" cy="213"/>
            </a:xfrm>
            <a:custGeom>
              <a:avLst/>
              <a:gdLst>
                <a:gd name="T0" fmla="*/ 313 w 530"/>
                <a:gd name="T1" fmla="*/ 0 h 426"/>
                <a:gd name="T2" fmla="*/ 241 w 530"/>
                <a:gd name="T3" fmla="*/ 151 h 426"/>
                <a:gd name="T4" fmla="*/ 127 w 530"/>
                <a:gd name="T5" fmla="*/ 268 h 426"/>
                <a:gd name="T6" fmla="*/ 72 w 530"/>
                <a:gd name="T7" fmla="*/ 301 h 426"/>
                <a:gd name="T8" fmla="*/ 43 w 530"/>
                <a:gd name="T9" fmla="*/ 339 h 426"/>
                <a:gd name="T10" fmla="*/ 0 w 530"/>
                <a:gd name="T11" fmla="*/ 362 h 426"/>
                <a:gd name="T12" fmla="*/ 2 w 530"/>
                <a:gd name="T13" fmla="*/ 413 h 426"/>
                <a:gd name="T14" fmla="*/ 91 w 530"/>
                <a:gd name="T15" fmla="*/ 400 h 426"/>
                <a:gd name="T16" fmla="*/ 171 w 530"/>
                <a:gd name="T17" fmla="*/ 419 h 426"/>
                <a:gd name="T18" fmla="*/ 251 w 530"/>
                <a:gd name="T19" fmla="*/ 426 h 426"/>
                <a:gd name="T20" fmla="*/ 327 w 530"/>
                <a:gd name="T21" fmla="*/ 390 h 426"/>
                <a:gd name="T22" fmla="*/ 412 w 530"/>
                <a:gd name="T23" fmla="*/ 339 h 426"/>
                <a:gd name="T24" fmla="*/ 530 w 530"/>
                <a:gd name="T25" fmla="*/ 301 h 426"/>
                <a:gd name="T26" fmla="*/ 445 w 530"/>
                <a:gd name="T27" fmla="*/ 209 h 426"/>
                <a:gd name="T28" fmla="*/ 483 w 530"/>
                <a:gd name="T29" fmla="*/ 183 h 426"/>
                <a:gd name="T30" fmla="*/ 355 w 530"/>
                <a:gd name="T31" fmla="*/ 151 h 426"/>
                <a:gd name="T32" fmla="*/ 302 w 530"/>
                <a:gd name="T33" fmla="*/ 113 h 426"/>
                <a:gd name="T34" fmla="*/ 355 w 530"/>
                <a:gd name="T35" fmla="*/ 69 h 426"/>
                <a:gd name="T36" fmla="*/ 353 w 530"/>
                <a:gd name="T37" fmla="*/ 21 h 426"/>
                <a:gd name="T38" fmla="*/ 313 w 530"/>
                <a:gd name="T39" fmla="*/ 0 h 426"/>
                <a:gd name="T40" fmla="*/ 313 w 530"/>
                <a:gd name="T4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0" h="426">
                  <a:moveTo>
                    <a:pt x="313" y="0"/>
                  </a:moveTo>
                  <a:lnTo>
                    <a:pt x="241" y="151"/>
                  </a:lnTo>
                  <a:lnTo>
                    <a:pt x="127" y="268"/>
                  </a:lnTo>
                  <a:lnTo>
                    <a:pt x="72" y="301"/>
                  </a:lnTo>
                  <a:lnTo>
                    <a:pt x="43" y="339"/>
                  </a:lnTo>
                  <a:lnTo>
                    <a:pt x="0" y="362"/>
                  </a:lnTo>
                  <a:lnTo>
                    <a:pt x="2" y="413"/>
                  </a:lnTo>
                  <a:lnTo>
                    <a:pt x="91" y="400"/>
                  </a:lnTo>
                  <a:lnTo>
                    <a:pt x="171" y="419"/>
                  </a:lnTo>
                  <a:lnTo>
                    <a:pt x="251" y="426"/>
                  </a:lnTo>
                  <a:lnTo>
                    <a:pt x="327" y="390"/>
                  </a:lnTo>
                  <a:lnTo>
                    <a:pt x="412" y="339"/>
                  </a:lnTo>
                  <a:lnTo>
                    <a:pt x="530" y="301"/>
                  </a:lnTo>
                  <a:lnTo>
                    <a:pt x="445" y="209"/>
                  </a:lnTo>
                  <a:lnTo>
                    <a:pt x="483" y="183"/>
                  </a:lnTo>
                  <a:lnTo>
                    <a:pt x="355" y="151"/>
                  </a:lnTo>
                  <a:lnTo>
                    <a:pt x="302" y="113"/>
                  </a:lnTo>
                  <a:lnTo>
                    <a:pt x="355" y="69"/>
                  </a:lnTo>
                  <a:lnTo>
                    <a:pt x="353" y="21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1" name="Freeform 39"/>
            <p:cNvSpPr>
              <a:spLocks/>
            </p:cNvSpPr>
            <p:nvPr/>
          </p:nvSpPr>
          <p:spPr bwMode="auto">
            <a:xfrm>
              <a:off x="2581" y="1786"/>
              <a:ext cx="65" cy="205"/>
            </a:xfrm>
            <a:custGeom>
              <a:avLst/>
              <a:gdLst>
                <a:gd name="T0" fmla="*/ 61 w 131"/>
                <a:gd name="T1" fmla="*/ 0 h 411"/>
                <a:gd name="T2" fmla="*/ 29 w 131"/>
                <a:gd name="T3" fmla="*/ 10 h 411"/>
                <a:gd name="T4" fmla="*/ 6 w 131"/>
                <a:gd name="T5" fmla="*/ 51 h 411"/>
                <a:gd name="T6" fmla="*/ 10 w 131"/>
                <a:gd name="T7" fmla="*/ 105 h 411"/>
                <a:gd name="T8" fmla="*/ 10 w 131"/>
                <a:gd name="T9" fmla="*/ 169 h 411"/>
                <a:gd name="T10" fmla="*/ 13 w 131"/>
                <a:gd name="T11" fmla="*/ 291 h 411"/>
                <a:gd name="T12" fmla="*/ 0 w 131"/>
                <a:gd name="T13" fmla="*/ 338 h 411"/>
                <a:gd name="T14" fmla="*/ 6 w 131"/>
                <a:gd name="T15" fmla="*/ 380 h 411"/>
                <a:gd name="T16" fmla="*/ 51 w 131"/>
                <a:gd name="T17" fmla="*/ 411 h 411"/>
                <a:gd name="T18" fmla="*/ 108 w 131"/>
                <a:gd name="T19" fmla="*/ 409 h 411"/>
                <a:gd name="T20" fmla="*/ 131 w 131"/>
                <a:gd name="T21" fmla="*/ 371 h 411"/>
                <a:gd name="T22" fmla="*/ 118 w 131"/>
                <a:gd name="T23" fmla="*/ 300 h 411"/>
                <a:gd name="T24" fmla="*/ 99 w 131"/>
                <a:gd name="T25" fmla="*/ 230 h 411"/>
                <a:gd name="T26" fmla="*/ 112 w 131"/>
                <a:gd name="T27" fmla="*/ 114 h 411"/>
                <a:gd name="T28" fmla="*/ 99 w 131"/>
                <a:gd name="T29" fmla="*/ 32 h 411"/>
                <a:gd name="T30" fmla="*/ 61 w 131"/>
                <a:gd name="T31" fmla="*/ 0 h 411"/>
                <a:gd name="T32" fmla="*/ 61 w 131"/>
                <a:gd name="T3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411">
                  <a:moveTo>
                    <a:pt x="61" y="0"/>
                  </a:moveTo>
                  <a:lnTo>
                    <a:pt x="29" y="10"/>
                  </a:lnTo>
                  <a:lnTo>
                    <a:pt x="6" y="51"/>
                  </a:lnTo>
                  <a:lnTo>
                    <a:pt x="10" y="105"/>
                  </a:lnTo>
                  <a:lnTo>
                    <a:pt x="10" y="169"/>
                  </a:lnTo>
                  <a:lnTo>
                    <a:pt x="13" y="291"/>
                  </a:lnTo>
                  <a:lnTo>
                    <a:pt x="0" y="338"/>
                  </a:lnTo>
                  <a:lnTo>
                    <a:pt x="6" y="380"/>
                  </a:lnTo>
                  <a:lnTo>
                    <a:pt x="51" y="411"/>
                  </a:lnTo>
                  <a:lnTo>
                    <a:pt x="108" y="409"/>
                  </a:lnTo>
                  <a:lnTo>
                    <a:pt x="131" y="371"/>
                  </a:lnTo>
                  <a:lnTo>
                    <a:pt x="118" y="300"/>
                  </a:lnTo>
                  <a:lnTo>
                    <a:pt x="99" y="230"/>
                  </a:lnTo>
                  <a:lnTo>
                    <a:pt x="112" y="114"/>
                  </a:lnTo>
                  <a:lnTo>
                    <a:pt x="99" y="3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2" name="Freeform 40"/>
            <p:cNvSpPr>
              <a:spLocks/>
            </p:cNvSpPr>
            <p:nvPr/>
          </p:nvSpPr>
          <p:spPr bwMode="auto">
            <a:xfrm>
              <a:off x="2395" y="1878"/>
              <a:ext cx="150" cy="136"/>
            </a:xfrm>
            <a:custGeom>
              <a:avLst/>
              <a:gdLst>
                <a:gd name="T0" fmla="*/ 0 w 301"/>
                <a:gd name="T1" fmla="*/ 0 h 272"/>
                <a:gd name="T2" fmla="*/ 55 w 301"/>
                <a:gd name="T3" fmla="*/ 37 h 272"/>
                <a:gd name="T4" fmla="*/ 149 w 301"/>
                <a:gd name="T5" fmla="*/ 38 h 272"/>
                <a:gd name="T6" fmla="*/ 263 w 301"/>
                <a:gd name="T7" fmla="*/ 27 h 272"/>
                <a:gd name="T8" fmla="*/ 301 w 301"/>
                <a:gd name="T9" fmla="*/ 71 h 272"/>
                <a:gd name="T10" fmla="*/ 295 w 301"/>
                <a:gd name="T11" fmla="*/ 137 h 272"/>
                <a:gd name="T12" fmla="*/ 221 w 301"/>
                <a:gd name="T13" fmla="*/ 221 h 272"/>
                <a:gd name="T14" fmla="*/ 164 w 301"/>
                <a:gd name="T15" fmla="*/ 272 h 272"/>
                <a:gd name="T16" fmla="*/ 84 w 301"/>
                <a:gd name="T17" fmla="*/ 272 h 272"/>
                <a:gd name="T18" fmla="*/ 19 w 301"/>
                <a:gd name="T19" fmla="*/ 170 h 272"/>
                <a:gd name="T20" fmla="*/ 8 w 301"/>
                <a:gd name="T21" fmla="*/ 80 h 272"/>
                <a:gd name="T22" fmla="*/ 0 w 301"/>
                <a:gd name="T23" fmla="*/ 38 h 272"/>
                <a:gd name="T24" fmla="*/ 0 w 301"/>
                <a:gd name="T25" fmla="*/ 0 h 272"/>
                <a:gd name="T26" fmla="*/ 0 w 301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72">
                  <a:moveTo>
                    <a:pt x="0" y="0"/>
                  </a:moveTo>
                  <a:lnTo>
                    <a:pt x="55" y="37"/>
                  </a:lnTo>
                  <a:lnTo>
                    <a:pt x="149" y="38"/>
                  </a:lnTo>
                  <a:lnTo>
                    <a:pt x="263" y="27"/>
                  </a:lnTo>
                  <a:lnTo>
                    <a:pt x="301" y="71"/>
                  </a:lnTo>
                  <a:lnTo>
                    <a:pt x="295" y="137"/>
                  </a:lnTo>
                  <a:lnTo>
                    <a:pt x="221" y="221"/>
                  </a:lnTo>
                  <a:lnTo>
                    <a:pt x="164" y="272"/>
                  </a:lnTo>
                  <a:lnTo>
                    <a:pt x="84" y="272"/>
                  </a:lnTo>
                  <a:lnTo>
                    <a:pt x="19" y="170"/>
                  </a:lnTo>
                  <a:lnTo>
                    <a:pt x="8" y="8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3" name="Freeform 41"/>
            <p:cNvSpPr>
              <a:spLocks/>
            </p:cNvSpPr>
            <p:nvPr/>
          </p:nvSpPr>
          <p:spPr bwMode="auto">
            <a:xfrm>
              <a:off x="2713" y="1851"/>
              <a:ext cx="174" cy="137"/>
            </a:xfrm>
            <a:custGeom>
              <a:avLst/>
              <a:gdLst>
                <a:gd name="T0" fmla="*/ 35 w 348"/>
                <a:gd name="T1" fmla="*/ 131 h 274"/>
                <a:gd name="T2" fmla="*/ 0 w 348"/>
                <a:gd name="T3" fmla="*/ 53 h 274"/>
                <a:gd name="T4" fmla="*/ 52 w 348"/>
                <a:gd name="T5" fmla="*/ 2 h 274"/>
                <a:gd name="T6" fmla="*/ 118 w 348"/>
                <a:gd name="T7" fmla="*/ 0 h 274"/>
                <a:gd name="T8" fmla="*/ 211 w 348"/>
                <a:gd name="T9" fmla="*/ 34 h 274"/>
                <a:gd name="T10" fmla="*/ 293 w 348"/>
                <a:gd name="T11" fmla="*/ 29 h 274"/>
                <a:gd name="T12" fmla="*/ 341 w 348"/>
                <a:gd name="T13" fmla="*/ 52 h 274"/>
                <a:gd name="T14" fmla="*/ 322 w 348"/>
                <a:gd name="T15" fmla="*/ 118 h 274"/>
                <a:gd name="T16" fmla="*/ 348 w 348"/>
                <a:gd name="T17" fmla="*/ 181 h 274"/>
                <a:gd name="T18" fmla="*/ 325 w 348"/>
                <a:gd name="T19" fmla="*/ 259 h 274"/>
                <a:gd name="T20" fmla="*/ 253 w 348"/>
                <a:gd name="T21" fmla="*/ 274 h 274"/>
                <a:gd name="T22" fmla="*/ 175 w 348"/>
                <a:gd name="T23" fmla="*/ 255 h 274"/>
                <a:gd name="T24" fmla="*/ 94 w 348"/>
                <a:gd name="T25" fmla="*/ 200 h 274"/>
                <a:gd name="T26" fmla="*/ 35 w 348"/>
                <a:gd name="T27" fmla="*/ 131 h 274"/>
                <a:gd name="T28" fmla="*/ 35 w 348"/>
                <a:gd name="T29" fmla="*/ 13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274">
                  <a:moveTo>
                    <a:pt x="35" y="131"/>
                  </a:moveTo>
                  <a:lnTo>
                    <a:pt x="0" y="53"/>
                  </a:lnTo>
                  <a:lnTo>
                    <a:pt x="52" y="2"/>
                  </a:lnTo>
                  <a:lnTo>
                    <a:pt x="118" y="0"/>
                  </a:lnTo>
                  <a:lnTo>
                    <a:pt x="211" y="34"/>
                  </a:lnTo>
                  <a:lnTo>
                    <a:pt x="293" y="29"/>
                  </a:lnTo>
                  <a:lnTo>
                    <a:pt x="341" y="52"/>
                  </a:lnTo>
                  <a:lnTo>
                    <a:pt x="322" y="118"/>
                  </a:lnTo>
                  <a:lnTo>
                    <a:pt x="348" y="181"/>
                  </a:lnTo>
                  <a:lnTo>
                    <a:pt x="325" y="259"/>
                  </a:lnTo>
                  <a:lnTo>
                    <a:pt x="253" y="274"/>
                  </a:lnTo>
                  <a:lnTo>
                    <a:pt x="175" y="255"/>
                  </a:lnTo>
                  <a:lnTo>
                    <a:pt x="94" y="200"/>
                  </a:lnTo>
                  <a:lnTo>
                    <a:pt x="35" y="131"/>
                  </a:lnTo>
                  <a:lnTo>
                    <a:pt x="35" y="13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4" name="Freeform 42"/>
            <p:cNvSpPr>
              <a:spLocks/>
            </p:cNvSpPr>
            <p:nvPr/>
          </p:nvSpPr>
          <p:spPr bwMode="auto">
            <a:xfrm>
              <a:off x="2507" y="2030"/>
              <a:ext cx="171" cy="89"/>
            </a:xfrm>
            <a:custGeom>
              <a:avLst/>
              <a:gdLst>
                <a:gd name="T0" fmla="*/ 89 w 340"/>
                <a:gd name="T1" fmla="*/ 0 h 178"/>
                <a:gd name="T2" fmla="*/ 53 w 340"/>
                <a:gd name="T3" fmla="*/ 89 h 178"/>
                <a:gd name="T4" fmla="*/ 5 w 340"/>
                <a:gd name="T5" fmla="*/ 140 h 178"/>
                <a:gd name="T6" fmla="*/ 0 w 340"/>
                <a:gd name="T7" fmla="*/ 178 h 178"/>
                <a:gd name="T8" fmla="*/ 104 w 340"/>
                <a:gd name="T9" fmla="*/ 127 h 178"/>
                <a:gd name="T10" fmla="*/ 203 w 340"/>
                <a:gd name="T11" fmla="*/ 100 h 178"/>
                <a:gd name="T12" fmla="*/ 302 w 340"/>
                <a:gd name="T13" fmla="*/ 89 h 178"/>
                <a:gd name="T14" fmla="*/ 340 w 340"/>
                <a:gd name="T15" fmla="*/ 20 h 178"/>
                <a:gd name="T16" fmla="*/ 298 w 340"/>
                <a:gd name="T17" fmla="*/ 24 h 178"/>
                <a:gd name="T18" fmla="*/ 260 w 340"/>
                <a:gd name="T19" fmla="*/ 43 h 178"/>
                <a:gd name="T20" fmla="*/ 207 w 340"/>
                <a:gd name="T21" fmla="*/ 20 h 178"/>
                <a:gd name="T22" fmla="*/ 89 w 340"/>
                <a:gd name="T23" fmla="*/ 0 h 178"/>
                <a:gd name="T24" fmla="*/ 89 w 3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178">
                  <a:moveTo>
                    <a:pt x="89" y="0"/>
                  </a:moveTo>
                  <a:lnTo>
                    <a:pt x="53" y="89"/>
                  </a:lnTo>
                  <a:lnTo>
                    <a:pt x="5" y="140"/>
                  </a:lnTo>
                  <a:lnTo>
                    <a:pt x="0" y="178"/>
                  </a:lnTo>
                  <a:lnTo>
                    <a:pt x="104" y="127"/>
                  </a:lnTo>
                  <a:lnTo>
                    <a:pt x="203" y="100"/>
                  </a:lnTo>
                  <a:lnTo>
                    <a:pt x="302" y="89"/>
                  </a:lnTo>
                  <a:lnTo>
                    <a:pt x="340" y="20"/>
                  </a:lnTo>
                  <a:lnTo>
                    <a:pt x="298" y="24"/>
                  </a:lnTo>
                  <a:lnTo>
                    <a:pt x="260" y="43"/>
                  </a:lnTo>
                  <a:lnTo>
                    <a:pt x="207" y="2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5" name="Freeform 43"/>
            <p:cNvSpPr>
              <a:spLocks/>
            </p:cNvSpPr>
            <p:nvPr/>
          </p:nvSpPr>
          <p:spPr bwMode="auto">
            <a:xfrm>
              <a:off x="2566" y="2190"/>
              <a:ext cx="218" cy="133"/>
            </a:xfrm>
            <a:custGeom>
              <a:avLst/>
              <a:gdLst>
                <a:gd name="T0" fmla="*/ 0 w 435"/>
                <a:gd name="T1" fmla="*/ 89 h 266"/>
                <a:gd name="T2" fmla="*/ 51 w 435"/>
                <a:gd name="T3" fmla="*/ 89 h 266"/>
                <a:gd name="T4" fmla="*/ 127 w 435"/>
                <a:gd name="T5" fmla="*/ 112 h 266"/>
                <a:gd name="T6" fmla="*/ 213 w 435"/>
                <a:gd name="T7" fmla="*/ 112 h 266"/>
                <a:gd name="T8" fmla="*/ 306 w 435"/>
                <a:gd name="T9" fmla="*/ 78 h 266"/>
                <a:gd name="T10" fmla="*/ 391 w 435"/>
                <a:gd name="T11" fmla="*/ 0 h 266"/>
                <a:gd name="T12" fmla="*/ 435 w 435"/>
                <a:gd name="T13" fmla="*/ 13 h 266"/>
                <a:gd name="T14" fmla="*/ 416 w 435"/>
                <a:gd name="T15" fmla="*/ 131 h 266"/>
                <a:gd name="T16" fmla="*/ 357 w 435"/>
                <a:gd name="T17" fmla="*/ 215 h 266"/>
                <a:gd name="T18" fmla="*/ 279 w 435"/>
                <a:gd name="T19" fmla="*/ 266 h 266"/>
                <a:gd name="T20" fmla="*/ 184 w 435"/>
                <a:gd name="T21" fmla="*/ 262 h 266"/>
                <a:gd name="T22" fmla="*/ 72 w 435"/>
                <a:gd name="T23" fmla="*/ 215 h 266"/>
                <a:gd name="T24" fmla="*/ 11 w 435"/>
                <a:gd name="T25" fmla="*/ 167 h 266"/>
                <a:gd name="T26" fmla="*/ 0 w 435"/>
                <a:gd name="T27" fmla="*/ 89 h 266"/>
                <a:gd name="T28" fmla="*/ 0 w 435"/>
                <a:gd name="T29" fmla="*/ 8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266">
                  <a:moveTo>
                    <a:pt x="0" y="89"/>
                  </a:moveTo>
                  <a:lnTo>
                    <a:pt x="51" y="89"/>
                  </a:lnTo>
                  <a:lnTo>
                    <a:pt x="127" y="112"/>
                  </a:lnTo>
                  <a:lnTo>
                    <a:pt x="213" y="112"/>
                  </a:lnTo>
                  <a:lnTo>
                    <a:pt x="306" y="78"/>
                  </a:lnTo>
                  <a:lnTo>
                    <a:pt x="391" y="0"/>
                  </a:lnTo>
                  <a:lnTo>
                    <a:pt x="435" y="13"/>
                  </a:lnTo>
                  <a:lnTo>
                    <a:pt x="416" y="131"/>
                  </a:lnTo>
                  <a:lnTo>
                    <a:pt x="357" y="215"/>
                  </a:lnTo>
                  <a:lnTo>
                    <a:pt x="279" y="266"/>
                  </a:lnTo>
                  <a:lnTo>
                    <a:pt x="184" y="262"/>
                  </a:lnTo>
                  <a:lnTo>
                    <a:pt x="72" y="215"/>
                  </a:lnTo>
                  <a:lnTo>
                    <a:pt x="11" y="16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6" name="Freeform 44"/>
            <p:cNvSpPr>
              <a:spLocks/>
            </p:cNvSpPr>
            <p:nvPr/>
          </p:nvSpPr>
          <p:spPr bwMode="auto">
            <a:xfrm>
              <a:off x="2558" y="2336"/>
              <a:ext cx="255" cy="327"/>
            </a:xfrm>
            <a:custGeom>
              <a:avLst/>
              <a:gdLst>
                <a:gd name="T0" fmla="*/ 0 w 512"/>
                <a:gd name="T1" fmla="*/ 0 h 653"/>
                <a:gd name="T2" fmla="*/ 116 w 512"/>
                <a:gd name="T3" fmla="*/ 102 h 653"/>
                <a:gd name="T4" fmla="*/ 217 w 512"/>
                <a:gd name="T5" fmla="*/ 136 h 653"/>
                <a:gd name="T6" fmla="*/ 301 w 512"/>
                <a:gd name="T7" fmla="*/ 230 h 653"/>
                <a:gd name="T8" fmla="*/ 375 w 512"/>
                <a:gd name="T9" fmla="*/ 399 h 653"/>
                <a:gd name="T10" fmla="*/ 404 w 512"/>
                <a:gd name="T11" fmla="*/ 488 h 653"/>
                <a:gd name="T12" fmla="*/ 512 w 512"/>
                <a:gd name="T13" fmla="*/ 479 h 653"/>
                <a:gd name="T14" fmla="*/ 405 w 512"/>
                <a:gd name="T15" fmla="*/ 577 h 653"/>
                <a:gd name="T16" fmla="*/ 269 w 512"/>
                <a:gd name="T17" fmla="*/ 653 h 653"/>
                <a:gd name="T18" fmla="*/ 231 w 512"/>
                <a:gd name="T19" fmla="*/ 629 h 653"/>
                <a:gd name="T20" fmla="*/ 263 w 512"/>
                <a:gd name="T21" fmla="*/ 539 h 653"/>
                <a:gd name="T22" fmla="*/ 231 w 512"/>
                <a:gd name="T23" fmla="*/ 484 h 653"/>
                <a:gd name="T24" fmla="*/ 179 w 512"/>
                <a:gd name="T25" fmla="*/ 558 h 653"/>
                <a:gd name="T26" fmla="*/ 97 w 512"/>
                <a:gd name="T27" fmla="*/ 558 h 653"/>
                <a:gd name="T28" fmla="*/ 75 w 512"/>
                <a:gd name="T29" fmla="*/ 479 h 653"/>
                <a:gd name="T30" fmla="*/ 75 w 512"/>
                <a:gd name="T31" fmla="*/ 351 h 653"/>
                <a:gd name="T32" fmla="*/ 33 w 512"/>
                <a:gd name="T33" fmla="*/ 169 h 653"/>
                <a:gd name="T34" fmla="*/ 0 w 512"/>
                <a:gd name="T35" fmla="*/ 0 h 653"/>
                <a:gd name="T36" fmla="*/ 0 w 512"/>
                <a:gd name="T3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2" h="653">
                  <a:moveTo>
                    <a:pt x="0" y="0"/>
                  </a:moveTo>
                  <a:lnTo>
                    <a:pt x="116" y="102"/>
                  </a:lnTo>
                  <a:lnTo>
                    <a:pt x="217" y="136"/>
                  </a:lnTo>
                  <a:lnTo>
                    <a:pt x="301" y="230"/>
                  </a:lnTo>
                  <a:lnTo>
                    <a:pt x="375" y="399"/>
                  </a:lnTo>
                  <a:lnTo>
                    <a:pt x="404" y="488"/>
                  </a:lnTo>
                  <a:lnTo>
                    <a:pt x="512" y="479"/>
                  </a:lnTo>
                  <a:lnTo>
                    <a:pt x="405" y="577"/>
                  </a:lnTo>
                  <a:lnTo>
                    <a:pt x="269" y="653"/>
                  </a:lnTo>
                  <a:lnTo>
                    <a:pt x="231" y="629"/>
                  </a:lnTo>
                  <a:lnTo>
                    <a:pt x="263" y="539"/>
                  </a:lnTo>
                  <a:lnTo>
                    <a:pt x="231" y="484"/>
                  </a:lnTo>
                  <a:lnTo>
                    <a:pt x="179" y="558"/>
                  </a:lnTo>
                  <a:lnTo>
                    <a:pt x="97" y="558"/>
                  </a:lnTo>
                  <a:lnTo>
                    <a:pt x="75" y="479"/>
                  </a:lnTo>
                  <a:lnTo>
                    <a:pt x="75" y="351"/>
                  </a:lnTo>
                  <a:lnTo>
                    <a:pt x="33" y="1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7" name="Freeform 45"/>
            <p:cNvSpPr>
              <a:spLocks/>
            </p:cNvSpPr>
            <p:nvPr/>
          </p:nvSpPr>
          <p:spPr bwMode="auto">
            <a:xfrm>
              <a:off x="2448" y="2482"/>
              <a:ext cx="137" cy="238"/>
            </a:xfrm>
            <a:custGeom>
              <a:avLst/>
              <a:gdLst>
                <a:gd name="T0" fmla="*/ 171 w 274"/>
                <a:gd name="T1" fmla="*/ 0 h 476"/>
                <a:gd name="T2" fmla="*/ 116 w 274"/>
                <a:gd name="T3" fmla="*/ 57 h 476"/>
                <a:gd name="T4" fmla="*/ 9 w 274"/>
                <a:gd name="T5" fmla="*/ 361 h 476"/>
                <a:gd name="T6" fmla="*/ 0 w 274"/>
                <a:gd name="T7" fmla="*/ 432 h 476"/>
                <a:gd name="T8" fmla="*/ 47 w 274"/>
                <a:gd name="T9" fmla="*/ 476 h 476"/>
                <a:gd name="T10" fmla="*/ 175 w 274"/>
                <a:gd name="T11" fmla="*/ 460 h 476"/>
                <a:gd name="T12" fmla="*/ 274 w 274"/>
                <a:gd name="T13" fmla="*/ 464 h 476"/>
                <a:gd name="T14" fmla="*/ 199 w 274"/>
                <a:gd name="T15" fmla="*/ 333 h 476"/>
                <a:gd name="T16" fmla="*/ 152 w 274"/>
                <a:gd name="T17" fmla="*/ 196 h 476"/>
                <a:gd name="T18" fmla="*/ 171 w 274"/>
                <a:gd name="T19" fmla="*/ 0 h 476"/>
                <a:gd name="T20" fmla="*/ 171 w 274"/>
                <a:gd name="T2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476">
                  <a:moveTo>
                    <a:pt x="171" y="0"/>
                  </a:moveTo>
                  <a:lnTo>
                    <a:pt x="116" y="57"/>
                  </a:lnTo>
                  <a:lnTo>
                    <a:pt x="9" y="361"/>
                  </a:lnTo>
                  <a:lnTo>
                    <a:pt x="0" y="432"/>
                  </a:lnTo>
                  <a:lnTo>
                    <a:pt x="47" y="476"/>
                  </a:lnTo>
                  <a:lnTo>
                    <a:pt x="175" y="460"/>
                  </a:lnTo>
                  <a:lnTo>
                    <a:pt x="274" y="464"/>
                  </a:lnTo>
                  <a:lnTo>
                    <a:pt x="199" y="333"/>
                  </a:lnTo>
                  <a:lnTo>
                    <a:pt x="152" y="196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8" name="Freeform 46"/>
            <p:cNvSpPr>
              <a:spLocks/>
            </p:cNvSpPr>
            <p:nvPr/>
          </p:nvSpPr>
          <p:spPr bwMode="auto">
            <a:xfrm>
              <a:off x="2711" y="2528"/>
              <a:ext cx="257" cy="204"/>
            </a:xfrm>
            <a:custGeom>
              <a:avLst/>
              <a:gdLst>
                <a:gd name="T0" fmla="*/ 395 w 515"/>
                <a:gd name="T1" fmla="*/ 72 h 408"/>
                <a:gd name="T2" fmla="*/ 213 w 515"/>
                <a:gd name="T3" fmla="*/ 249 h 408"/>
                <a:gd name="T4" fmla="*/ 81 w 515"/>
                <a:gd name="T5" fmla="*/ 328 h 408"/>
                <a:gd name="T6" fmla="*/ 0 w 515"/>
                <a:gd name="T7" fmla="*/ 408 h 408"/>
                <a:gd name="T8" fmla="*/ 121 w 515"/>
                <a:gd name="T9" fmla="*/ 380 h 408"/>
                <a:gd name="T10" fmla="*/ 285 w 515"/>
                <a:gd name="T11" fmla="*/ 397 h 408"/>
                <a:gd name="T12" fmla="*/ 376 w 515"/>
                <a:gd name="T13" fmla="*/ 368 h 408"/>
                <a:gd name="T14" fmla="*/ 439 w 515"/>
                <a:gd name="T15" fmla="*/ 241 h 408"/>
                <a:gd name="T16" fmla="*/ 515 w 515"/>
                <a:gd name="T17" fmla="*/ 0 h 408"/>
                <a:gd name="T18" fmla="*/ 395 w 515"/>
                <a:gd name="T19" fmla="*/ 72 h 408"/>
                <a:gd name="T20" fmla="*/ 395 w 515"/>
                <a:gd name="T21" fmla="*/ 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408">
                  <a:moveTo>
                    <a:pt x="395" y="72"/>
                  </a:moveTo>
                  <a:lnTo>
                    <a:pt x="213" y="249"/>
                  </a:lnTo>
                  <a:lnTo>
                    <a:pt x="81" y="328"/>
                  </a:lnTo>
                  <a:lnTo>
                    <a:pt x="0" y="408"/>
                  </a:lnTo>
                  <a:lnTo>
                    <a:pt x="121" y="380"/>
                  </a:lnTo>
                  <a:lnTo>
                    <a:pt x="285" y="397"/>
                  </a:lnTo>
                  <a:lnTo>
                    <a:pt x="376" y="368"/>
                  </a:lnTo>
                  <a:lnTo>
                    <a:pt x="439" y="241"/>
                  </a:lnTo>
                  <a:lnTo>
                    <a:pt x="515" y="0"/>
                  </a:lnTo>
                  <a:lnTo>
                    <a:pt x="395" y="72"/>
                  </a:lnTo>
                  <a:lnTo>
                    <a:pt x="395" y="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9" name="Freeform 47"/>
            <p:cNvSpPr>
              <a:spLocks/>
            </p:cNvSpPr>
            <p:nvPr/>
          </p:nvSpPr>
          <p:spPr bwMode="auto">
            <a:xfrm>
              <a:off x="2503" y="2787"/>
              <a:ext cx="675" cy="424"/>
            </a:xfrm>
            <a:custGeom>
              <a:avLst/>
              <a:gdLst>
                <a:gd name="T0" fmla="*/ 217 w 1350"/>
                <a:gd name="T1" fmla="*/ 0 h 848"/>
                <a:gd name="T2" fmla="*/ 329 w 1350"/>
                <a:gd name="T3" fmla="*/ 73 h 848"/>
                <a:gd name="T4" fmla="*/ 312 w 1350"/>
                <a:gd name="T5" fmla="*/ 308 h 848"/>
                <a:gd name="T6" fmla="*/ 337 w 1350"/>
                <a:gd name="T7" fmla="*/ 614 h 848"/>
                <a:gd name="T8" fmla="*/ 396 w 1350"/>
                <a:gd name="T9" fmla="*/ 721 h 848"/>
                <a:gd name="T10" fmla="*/ 633 w 1350"/>
                <a:gd name="T11" fmla="*/ 369 h 848"/>
                <a:gd name="T12" fmla="*/ 789 w 1350"/>
                <a:gd name="T13" fmla="*/ 234 h 848"/>
                <a:gd name="T14" fmla="*/ 590 w 1350"/>
                <a:gd name="T15" fmla="*/ 776 h 848"/>
                <a:gd name="T16" fmla="*/ 1050 w 1350"/>
                <a:gd name="T17" fmla="*/ 381 h 848"/>
                <a:gd name="T18" fmla="*/ 1350 w 1350"/>
                <a:gd name="T19" fmla="*/ 158 h 848"/>
                <a:gd name="T20" fmla="*/ 1133 w 1350"/>
                <a:gd name="T21" fmla="*/ 527 h 848"/>
                <a:gd name="T22" fmla="*/ 919 w 1350"/>
                <a:gd name="T23" fmla="*/ 780 h 848"/>
                <a:gd name="T24" fmla="*/ 812 w 1350"/>
                <a:gd name="T25" fmla="*/ 848 h 848"/>
                <a:gd name="T26" fmla="*/ 384 w 1350"/>
                <a:gd name="T27" fmla="*/ 843 h 848"/>
                <a:gd name="T28" fmla="*/ 82 w 1350"/>
                <a:gd name="T29" fmla="*/ 590 h 848"/>
                <a:gd name="T30" fmla="*/ 0 w 1350"/>
                <a:gd name="T31" fmla="*/ 451 h 848"/>
                <a:gd name="T32" fmla="*/ 209 w 1350"/>
                <a:gd name="T33" fmla="*/ 516 h 848"/>
                <a:gd name="T34" fmla="*/ 82 w 1350"/>
                <a:gd name="T35" fmla="*/ 282 h 848"/>
                <a:gd name="T36" fmla="*/ 4 w 1350"/>
                <a:gd name="T37" fmla="*/ 217 h 848"/>
                <a:gd name="T38" fmla="*/ 187 w 1350"/>
                <a:gd name="T39" fmla="*/ 151 h 848"/>
                <a:gd name="T40" fmla="*/ 217 w 1350"/>
                <a:gd name="T41" fmla="*/ 0 h 848"/>
                <a:gd name="T42" fmla="*/ 217 w 1350"/>
                <a:gd name="T4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0" h="848">
                  <a:moveTo>
                    <a:pt x="217" y="0"/>
                  </a:moveTo>
                  <a:lnTo>
                    <a:pt x="329" y="73"/>
                  </a:lnTo>
                  <a:lnTo>
                    <a:pt x="312" y="308"/>
                  </a:lnTo>
                  <a:lnTo>
                    <a:pt x="337" y="614"/>
                  </a:lnTo>
                  <a:lnTo>
                    <a:pt x="396" y="721"/>
                  </a:lnTo>
                  <a:lnTo>
                    <a:pt x="633" y="369"/>
                  </a:lnTo>
                  <a:lnTo>
                    <a:pt x="789" y="234"/>
                  </a:lnTo>
                  <a:lnTo>
                    <a:pt x="590" y="776"/>
                  </a:lnTo>
                  <a:lnTo>
                    <a:pt x="1050" y="381"/>
                  </a:lnTo>
                  <a:lnTo>
                    <a:pt x="1350" y="158"/>
                  </a:lnTo>
                  <a:lnTo>
                    <a:pt x="1133" y="527"/>
                  </a:lnTo>
                  <a:lnTo>
                    <a:pt x="919" y="780"/>
                  </a:lnTo>
                  <a:lnTo>
                    <a:pt x="812" y="848"/>
                  </a:lnTo>
                  <a:lnTo>
                    <a:pt x="384" y="843"/>
                  </a:lnTo>
                  <a:lnTo>
                    <a:pt x="82" y="590"/>
                  </a:lnTo>
                  <a:lnTo>
                    <a:pt x="0" y="451"/>
                  </a:lnTo>
                  <a:lnTo>
                    <a:pt x="209" y="516"/>
                  </a:lnTo>
                  <a:lnTo>
                    <a:pt x="82" y="282"/>
                  </a:lnTo>
                  <a:lnTo>
                    <a:pt x="4" y="217"/>
                  </a:lnTo>
                  <a:lnTo>
                    <a:pt x="187" y="151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0" name="Freeform 48"/>
            <p:cNvSpPr>
              <a:spLocks/>
            </p:cNvSpPr>
            <p:nvPr/>
          </p:nvSpPr>
          <p:spPr bwMode="auto">
            <a:xfrm>
              <a:off x="1938" y="2694"/>
              <a:ext cx="162" cy="176"/>
            </a:xfrm>
            <a:custGeom>
              <a:avLst/>
              <a:gdLst>
                <a:gd name="T0" fmla="*/ 34 w 325"/>
                <a:gd name="T1" fmla="*/ 0 h 352"/>
                <a:gd name="T2" fmla="*/ 0 w 325"/>
                <a:gd name="T3" fmla="*/ 107 h 352"/>
                <a:gd name="T4" fmla="*/ 63 w 325"/>
                <a:gd name="T5" fmla="*/ 219 h 352"/>
                <a:gd name="T6" fmla="*/ 146 w 325"/>
                <a:gd name="T7" fmla="*/ 253 h 352"/>
                <a:gd name="T8" fmla="*/ 142 w 325"/>
                <a:gd name="T9" fmla="*/ 352 h 352"/>
                <a:gd name="T10" fmla="*/ 325 w 325"/>
                <a:gd name="T11" fmla="*/ 329 h 352"/>
                <a:gd name="T12" fmla="*/ 205 w 325"/>
                <a:gd name="T13" fmla="*/ 259 h 352"/>
                <a:gd name="T14" fmla="*/ 182 w 325"/>
                <a:gd name="T15" fmla="*/ 114 h 352"/>
                <a:gd name="T16" fmla="*/ 110 w 325"/>
                <a:gd name="T17" fmla="*/ 99 h 352"/>
                <a:gd name="T18" fmla="*/ 34 w 325"/>
                <a:gd name="T19" fmla="*/ 0 h 352"/>
                <a:gd name="T20" fmla="*/ 34 w 325"/>
                <a:gd name="T2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352">
                  <a:moveTo>
                    <a:pt x="34" y="0"/>
                  </a:moveTo>
                  <a:lnTo>
                    <a:pt x="0" y="107"/>
                  </a:lnTo>
                  <a:lnTo>
                    <a:pt x="63" y="219"/>
                  </a:lnTo>
                  <a:lnTo>
                    <a:pt x="146" y="253"/>
                  </a:lnTo>
                  <a:lnTo>
                    <a:pt x="142" y="352"/>
                  </a:lnTo>
                  <a:lnTo>
                    <a:pt x="325" y="329"/>
                  </a:lnTo>
                  <a:lnTo>
                    <a:pt x="205" y="259"/>
                  </a:lnTo>
                  <a:lnTo>
                    <a:pt x="182" y="114"/>
                  </a:lnTo>
                  <a:lnTo>
                    <a:pt x="110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1" name="Freeform 49"/>
            <p:cNvSpPr>
              <a:spLocks/>
            </p:cNvSpPr>
            <p:nvPr/>
          </p:nvSpPr>
          <p:spPr bwMode="auto">
            <a:xfrm>
              <a:off x="2163" y="2963"/>
              <a:ext cx="177" cy="248"/>
            </a:xfrm>
            <a:custGeom>
              <a:avLst/>
              <a:gdLst>
                <a:gd name="T0" fmla="*/ 25 w 354"/>
                <a:gd name="T1" fmla="*/ 0 h 496"/>
                <a:gd name="T2" fmla="*/ 0 w 354"/>
                <a:gd name="T3" fmla="*/ 226 h 496"/>
                <a:gd name="T4" fmla="*/ 52 w 354"/>
                <a:gd name="T5" fmla="*/ 464 h 496"/>
                <a:gd name="T6" fmla="*/ 175 w 354"/>
                <a:gd name="T7" fmla="*/ 496 h 496"/>
                <a:gd name="T8" fmla="*/ 354 w 354"/>
                <a:gd name="T9" fmla="*/ 487 h 496"/>
                <a:gd name="T10" fmla="*/ 175 w 354"/>
                <a:gd name="T11" fmla="*/ 304 h 496"/>
                <a:gd name="T12" fmla="*/ 25 w 354"/>
                <a:gd name="T13" fmla="*/ 0 h 496"/>
                <a:gd name="T14" fmla="*/ 25 w 354"/>
                <a:gd name="T1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496">
                  <a:moveTo>
                    <a:pt x="25" y="0"/>
                  </a:moveTo>
                  <a:lnTo>
                    <a:pt x="0" y="226"/>
                  </a:lnTo>
                  <a:lnTo>
                    <a:pt x="52" y="464"/>
                  </a:lnTo>
                  <a:lnTo>
                    <a:pt x="175" y="496"/>
                  </a:lnTo>
                  <a:lnTo>
                    <a:pt x="354" y="487"/>
                  </a:lnTo>
                  <a:lnTo>
                    <a:pt x="175" y="30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402" name="AutoShape 50"/>
          <p:cNvSpPr>
            <a:spLocks noChangeArrowheads="1"/>
          </p:cNvSpPr>
          <p:nvPr/>
        </p:nvSpPr>
        <p:spPr bwMode="auto">
          <a:xfrm flipH="1">
            <a:off x="685800" y="609600"/>
            <a:ext cx="4572000" cy="2590800"/>
          </a:xfrm>
          <a:prstGeom prst="wedgeRoundRectCallout">
            <a:avLst>
              <a:gd name="adj1" fmla="val -39898"/>
              <a:gd name="adj2" fmla="val 7193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All payments are recorded in the cash payments journal.  NetSolutions makes all payments by check.</a:t>
            </a:r>
          </a:p>
        </p:txBody>
      </p:sp>
      <p:sp>
        <p:nvSpPr>
          <p:cNvPr id="228403" name="AutoShape 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0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0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9" name="Group 3"/>
          <p:cNvGrpSpPr>
            <a:grpSpLocks/>
          </p:cNvGrpSpPr>
          <p:nvPr/>
        </p:nvGrpSpPr>
        <p:grpSpPr bwMode="auto">
          <a:xfrm>
            <a:off x="4572000" y="2971800"/>
            <a:ext cx="3332163" cy="3413125"/>
            <a:chOff x="1821" y="1083"/>
            <a:chExt cx="2099" cy="2150"/>
          </a:xfrm>
        </p:grpSpPr>
        <p:sp>
          <p:nvSpPr>
            <p:cNvPr id="229380" name="Freeform 4"/>
            <p:cNvSpPr>
              <a:spLocks/>
            </p:cNvSpPr>
            <p:nvPr/>
          </p:nvSpPr>
          <p:spPr bwMode="auto">
            <a:xfrm>
              <a:off x="1850" y="2341"/>
              <a:ext cx="2051" cy="889"/>
            </a:xfrm>
            <a:custGeom>
              <a:avLst/>
              <a:gdLst>
                <a:gd name="T0" fmla="*/ 1384 w 4103"/>
                <a:gd name="T1" fmla="*/ 179 h 1779"/>
                <a:gd name="T2" fmla="*/ 1126 w 4103"/>
                <a:gd name="T3" fmla="*/ 365 h 1779"/>
                <a:gd name="T4" fmla="*/ 365 w 4103"/>
                <a:gd name="T5" fmla="*/ 536 h 1779"/>
                <a:gd name="T6" fmla="*/ 179 w 4103"/>
                <a:gd name="T7" fmla="*/ 665 h 1779"/>
                <a:gd name="T8" fmla="*/ 82 w 4103"/>
                <a:gd name="T9" fmla="*/ 779 h 1779"/>
                <a:gd name="T10" fmla="*/ 0 w 4103"/>
                <a:gd name="T11" fmla="*/ 1063 h 1779"/>
                <a:gd name="T12" fmla="*/ 179 w 4103"/>
                <a:gd name="T13" fmla="*/ 1534 h 1779"/>
                <a:gd name="T14" fmla="*/ 171 w 4103"/>
                <a:gd name="T15" fmla="*/ 1760 h 1779"/>
                <a:gd name="T16" fmla="*/ 4103 w 4103"/>
                <a:gd name="T17" fmla="*/ 1779 h 1779"/>
                <a:gd name="T18" fmla="*/ 4080 w 4103"/>
                <a:gd name="T19" fmla="*/ 1306 h 1779"/>
                <a:gd name="T20" fmla="*/ 3974 w 4103"/>
                <a:gd name="T21" fmla="*/ 536 h 1779"/>
                <a:gd name="T22" fmla="*/ 3320 w 4103"/>
                <a:gd name="T23" fmla="*/ 179 h 1779"/>
                <a:gd name="T24" fmla="*/ 3061 w 4103"/>
                <a:gd name="T25" fmla="*/ 129 h 1779"/>
                <a:gd name="T26" fmla="*/ 2833 w 4103"/>
                <a:gd name="T27" fmla="*/ 0 h 1779"/>
                <a:gd name="T28" fmla="*/ 2082 w 4103"/>
                <a:gd name="T29" fmla="*/ 0 h 1779"/>
                <a:gd name="T30" fmla="*/ 1685 w 4103"/>
                <a:gd name="T31" fmla="*/ 72 h 1779"/>
                <a:gd name="T32" fmla="*/ 1384 w 4103"/>
                <a:gd name="T33" fmla="*/ 179 h 1779"/>
                <a:gd name="T34" fmla="*/ 1384 w 4103"/>
                <a:gd name="T35" fmla="*/ 179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03" h="1779">
                  <a:moveTo>
                    <a:pt x="1384" y="179"/>
                  </a:moveTo>
                  <a:lnTo>
                    <a:pt x="1126" y="365"/>
                  </a:lnTo>
                  <a:lnTo>
                    <a:pt x="365" y="536"/>
                  </a:lnTo>
                  <a:lnTo>
                    <a:pt x="179" y="665"/>
                  </a:lnTo>
                  <a:lnTo>
                    <a:pt x="82" y="779"/>
                  </a:lnTo>
                  <a:lnTo>
                    <a:pt x="0" y="1063"/>
                  </a:lnTo>
                  <a:lnTo>
                    <a:pt x="179" y="1534"/>
                  </a:lnTo>
                  <a:lnTo>
                    <a:pt x="171" y="1760"/>
                  </a:lnTo>
                  <a:lnTo>
                    <a:pt x="4103" y="1779"/>
                  </a:lnTo>
                  <a:lnTo>
                    <a:pt x="4080" y="1306"/>
                  </a:lnTo>
                  <a:lnTo>
                    <a:pt x="3974" y="536"/>
                  </a:lnTo>
                  <a:lnTo>
                    <a:pt x="3320" y="179"/>
                  </a:lnTo>
                  <a:lnTo>
                    <a:pt x="3061" y="129"/>
                  </a:lnTo>
                  <a:lnTo>
                    <a:pt x="2833" y="0"/>
                  </a:lnTo>
                  <a:lnTo>
                    <a:pt x="2082" y="0"/>
                  </a:lnTo>
                  <a:lnTo>
                    <a:pt x="1685" y="72"/>
                  </a:lnTo>
                  <a:lnTo>
                    <a:pt x="1384" y="179"/>
                  </a:lnTo>
                  <a:lnTo>
                    <a:pt x="1384" y="179"/>
                  </a:lnTo>
                  <a:close/>
                </a:path>
              </a:pathLst>
            </a:custGeom>
            <a:solidFill>
              <a:srgbClr val="D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1" name="Freeform 5"/>
            <p:cNvSpPr>
              <a:spLocks/>
            </p:cNvSpPr>
            <p:nvPr/>
          </p:nvSpPr>
          <p:spPr bwMode="auto">
            <a:xfrm>
              <a:off x="2119" y="1089"/>
              <a:ext cx="592" cy="803"/>
            </a:xfrm>
            <a:custGeom>
              <a:avLst/>
              <a:gdLst>
                <a:gd name="T0" fmla="*/ 1019 w 1185"/>
                <a:gd name="T1" fmla="*/ 0 h 1606"/>
                <a:gd name="T2" fmla="*/ 850 w 1185"/>
                <a:gd name="T3" fmla="*/ 43 h 1606"/>
                <a:gd name="T4" fmla="*/ 762 w 1185"/>
                <a:gd name="T5" fmla="*/ 106 h 1606"/>
                <a:gd name="T6" fmla="*/ 578 w 1185"/>
                <a:gd name="T7" fmla="*/ 135 h 1606"/>
                <a:gd name="T8" fmla="*/ 346 w 1185"/>
                <a:gd name="T9" fmla="*/ 277 h 1606"/>
                <a:gd name="T10" fmla="*/ 190 w 1185"/>
                <a:gd name="T11" fmla="*/ 496 h 1606"/>
                <a:gd name="T12" fmla="*/ 63 w 1185"/>
                <a:gd name="T13" fmla="*/ 792 h 1606"/>
                <a:gd name="T14" fmla="*/ 44 w 1185"/>
                <a:gd name="T15" fmla="*/ 1070 h 1606"/>
                <a:gd name="T16" fmla="*/ 0 w 1185"/>
                <a:gd name="T17" fmla="*/ 1450 h 1606"/>
                <a:gd name="T18" fmla="*/ 63 w 1185"/>
                <a:gd name="T19" fmla="*/ 1606 h 1606"/>
                <a:gd name="T20" fmla="*/ 399 w 1185"/>
                <a:gd name="T21" fmla="*/ 1416 h 1606"/>
                <a:gd name="T22" fmla="*/ 1010 w 1185"/>
                <a:gd name="T23" fmla="*/ 1026 h 1606"/>
                <a:gd name="T24" fmla="*/ 1185 w 1185"/>
                <a:gd name="T25" fmla="*/ 156 h 1606"/>
                <a:gd name="T26" fmla="*/ 1019 w 1185"/>
                <a:gd name="T27" fmla="*/ 0 h 1606"/>
                <a:gd name="T28" fmla="*/ 1019 w 1185"/>
                <a:gd name="T29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5" h="1606">
                  <a:moveTo>
                    <a:pt x="1019" y="0"/>
                  </a:moveTo>
                  <a:lnTo>
                    <a:pt x="850" y="43"/>
                  </a:lnTo>
                  <a:lnTo>
                    <a:pt x="762" y="106"/>
                  </a:lnTo>
                  <a:lnTo>
                    <a:pt x="578" y="135"/>
                  </a:lnTo>
                  <a:lnTo>
                    <a:pt x="346" y="277"/>
                  </a:lnTo>
                  <a:lnTo>
                    <a:pt x="190" y="496"/>
                  </a:lnTo>
                  <a:lnTo>
                    <a:pt x="63" y="792"/>
                  </a:lnTo>
                  <a:lnTo>
                    <a:pt x="44" y="1070"/>
                  </a:lnTo>
                  <a:lnTo>
                    <a:pt x="0" y="1450"/>
                  </a:lnTo>
                  <a:lnTo>
                    <a:pt x="63" y="1606"/>
                  </a:lnTo>
                  <a:lnTo>
                    <a:pt x="399" y="1416"/>
                  </a:lnTo>
                  <a:lnTo>
                    <a:pt x="1010" y="1026"/>
                  </a:lnTo>
                  <a:lnTo>
                    <a:pt x="1185" y="156"/>
                  </a:lnTo>
                  <a:lnTo>
                    <a:pt x="1019" y="0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A57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2" name="Freeform 6"/>
            <p:cNvSpPr>
              <a:spLocks/>
            </p:cNvSpPr>
            <p:nvPr/>
          </p:nvSpPr>
          <p:spPr bwMode="auto">
            <a:xfrm>
              <a:off x="2373" y="2050"/>
              <a:ext cx="95" cy="185"/>
            </a:xfrm>
            <a:custGeom>
              <a:avLst/>
              <a:gdLst>
                <a:gd name="T0" fmla="*/ 45 w 190"/>
                <a:gd name="T1" fmla="*/ 0 h 371"/>
                <a:gd name="T2" fmla="*/ 0 w 190"/>
                <a:gd name="T3" fmla="*/ 118 h 371"/>
                <a:gd name="T4" fmla="*/ 19 w 190"/>
                <a:gd name="T5" fmla="*/ 356 h 371"/>
                <a:gd name="T6" fmla="*/ 184 w 190"/>
                <a:gd name="T7" fmla="*/ 371 h 371"/>
                <a:gd name="T8" fmla="*/ 190 w 190"/>
                <a:gd name="T9" fmla="*/ 185 h 371"/>
                <a:gd name="T10" fmla="*/ 131 w 190"/>
                <a:gd name="T11" fmla="*/ 0 h 371"/>
                <a:gd name="T12" fmla="*/ 45 w 190"/>
                <a:gd name="T13" fmla="*/ 0 h 371"/>
                <a:gd name="T14" fmla="*/ 45 w 190"/>
                <a:gd name="T1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71">
                  <a:moveTo>
                    <a:pt x="45" y="0"/>
                  </a:moveTo>
                  <a:lnTo>
                    <a:pt x="0" y="118"/>
                  </a:lnTo>
                  <a:lnTo>
                    <a:pt x="19" y="356"/>
                  </a:lnTo>
                  <a:lnTo>
                    <a:pt x="184" y="371"/>
                  </a:lnTo>
                  <a:lnTo>
                    <a:pt x="190" y="185"/>
                  </a:lnTo>
                  <a:lnTo>
                    <a:pt x="131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DF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3" name="Freeform 7"/>
            <p:cNvSpPr>
              <a:spLocks/>
            </p:cNvSpPr>
            <p:nvPr/>
          </p:nvSpPr>
          <p:spPr bwMode="auto">
            <a:xfrm>
              <a:off x="2347" y="1451"/>
              <a:ext cx="733" cy="1258"/>
            </a:xfrm>
            <a:custGeom>
              <a:avLst/>
              <a:gdLst>
                <a:gd name="T0" fmla="*/ 516 w 1466"/>
                <a:gd name="T1" fmla="*/ 0 h 2517"/>
                <a:gd name="T2" fmla="*/ 375 w 1466"/>
                <a:gd name="T3" fmla="*/ 49 h 2517"/>
                <a:gd name="T4" fmla="*/ 282 w 1466"/>
                <a:gd name="T5" fmla="*/ 131 h 2517"/>
                <a:gd name="T6" fmla="*/ 272 w 1466"/>
                <a:gd name="T7" fmla="*/ 331 h 2517"/>
                <a:gd name="T8" fmla="*/ 160 w 1466"/>
                <a:gd name="T9" fmla="*/ 487 h 2517"/>
                <a:gd name="T10" fmla="*/ 0 w 1466"/>
                <a:gd name="T11" fmla="*/ 477 h 2517"/>
                <a:gd name="T12" fmla="*/ 21 w 1466"/>
                <a:gd name="T13" fmla="*/ 813 h 2517"/>
                <a:gd name="T14" fmla="*/ 116 w 1466"/>
                <a:gd name="T15" fmla="*/ 1232 h 2517"/>
                <a:gd name="T16" fmla="*/ 185 w 1466"/>
                <a:gd name="T17" fmla="*/ 1422 h 2517"/>
                <a:gd name="T18" fmla="*/ 316 w 1466"/>
                <a:gd name="T19" fmla="*/ 1597 h 2517"/>
                <a:gd name="T20" fmla="*/ 428 w 1466"/>
                <a:gd name="T21" fmla="*/ 2021 h 2517"/>
                <a:gd name="T22" fmla="*/ 413 w 1466"/>
                <a:gd name="T23" fmla="*/ 2254 h 2517"/>
                <a:gd name="T24" fmla="*/ 432 w 1466"/>
                <a:gd name="T25" fmla="*/ 2317 h 2517"/>
                <a:gd name="T26" fmla="*/ 519 w 1466"/>
                <a:gd name="T27" fmla="*/ 2420 h 2517"/>
                <a:gd name="T28" fmla="*/ 675 w 1466"/>
                <a:gd name="T29" fmla="*/ 2517 h 2517"/>
                <a:gd name="T30" fmla="*/ 894 w 1466"/>
                <a:gd name="T31" fmla="*/ 2376 h 2517"/>
                <a:gd name="T32" fmla="*/ 1059 w 1466"/>
                <a:gd name="T33" fmla="*/ 2201 h 2517"/>
                <a:gd name="T34" fmla="*/ 1219 w 1466"/>
                <a:gd name="T35" fmla="*/ 1977 h 2517"/>
                <a:gd name="T36" fmla="*/ 1466 w 1466"/>
                <a:gd name="T37" fmla="*/ 960 h 2517"/>
                <a:gd name="T38" fmla="*/ 1219 w 1466"/>
                <a:gd name="T39" fmla="*/ 234 h 2517"/>
                <a:gd name="T40" fmla="*/ 769 w 1466"/>
                <a:gd name="T41" fmla="*/ 53 h 2517"/>
                <a:gd name="T42" fmla="*/ 516 w 1466"/>
                <a:gd name="T43" fmla="*/ 0 h 2517"/>
                <a:gd name="T44" fmla="*/ 516 w 1466"/>
                <a:gd name="T45" fmla="*/ 0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6" h="2517">
                  <a:moveTo>
                    <a:pt x="516" y="0"/>
                  </a:moveTo>
                  <a:lnTo>
                    <a:pt x="375" y="49"/>
                  </a:lnTo>
                  <a:lnTo>
                    <a:pt x="282" y="131"/>
                  </a:lnTo>
                  <a:lnTo>
                    <a:pt x="272" y="331"/>
                  </a:lnTo>
                  <a:lnTo>
                    <a:pt x="160" y="487"/>
                  </a:lnTo>
                  <a:lnTo>
                    <a:pt x="0" y="477"/>
                  </a:lnTo>
                  <a:lnTo>
                    <a:pt x="21" y="813"/>
                  </a:lnTo>
                  <a:lnTo>
                    <a:pt x="116" y="1232"/>
                  </a:lnTo>
                  <a:lnTo>
                    <a:pt x="185" y="1422"/>
                  </a:lnTo>
                  <a:lnTo>
                    <a:pt x="316" y="1597"/>
                  </a:lnTo>
                  <a:lnTo>
                    <a:pt x="428" y="2021"/>
                  </a:lnTo>
                  <a:lnTo>
                    <a:pt x="413" y="2254"/>
                  </a:lnTo>
                  <a:lnTo>
                    <a:pt x="432" y="2317"/>
                  </a:lnTo>
                  <a:lnTo>
                    <a:pt x="519" y="2420"/>
                  </a:lnTo>
                  <a:lnTo>
                    <a:pt x="675" y="2517"/>
                  </a:lnTo>
                  <a:lnTo>
                    <a:pt x="894" y="2376"/>
                  </a:lnTo>
                  <a:lnTo>
                    <a:pt x="1059" y="2201"/>
                  </a:lnTo>
                  <a:lnTo>
                    <a:pt x="1219" y="1977"/>
                  </a:lnTo>
                  <a:lnTo>
                    <a:pt x="1466" y="960"/>
                  </a:lnTo>
                  <a:lnTo>
                    <a:pt x="1219" y="234"/>
                  </a:lnTo>
                  <a:lnTo>
                    <a:pt x="769" y="53"/>
                  </a:lnTo>
                  <a:lnTo>
                    <a:pt x="516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4" name="Freeform 8"/>
            <p:cNvSpPr>
              <a:spLocks/>
            </p:cNvSpPr>
            <p:nvPr/>
          </p:nvSpPr>
          <p:spPr bwMode="auto">
            <a:xfrm>
              <a:off x="2595" y="2165"/>
              <a:ext cx="128" cy="53"/>
            </a:xfrm>
            <a:custGeom>
              <a:avLst/>
              <a:gdLst>
                <a:gd name="T0" fmla="*/ 9 w 256"/>
                <a:gd name="T1" fmla="*/ 23 h 107"/>
                <a:gd name="T2" fmla="*/ 87 w 256"/>
                <a:gd name="T3" fmla="*/ 10 h 107"/>
                <a:gd name="T4" fmla="*/ 169 w 256"/>
                <a:gd name="T5" fmla="*/ 0 h 107"/>
                <a:gd name="T6" fmla="*/ 247 w 256"/>
                <a:gd name="T7" fmla="*/ 19 h 107"/>
                <a:gd name="T8" fmla="*/ 256 w 256"/>
                <a:gd name="T9" fmla="*/ 54 h 107"/>
                <a:gd name="T10" fmla="*/ 218 w 256"/>
                <a:gd name="T11" fmla="*/ 76 h 107"/>
                <a:gd name="T12" fmla="*/ 163 w 256"/>
                <a:gd name="T13" fmla="*/ 101 h 107"/>
                <a:gd name="T14" fmla="*/ 91 w 256"/>
                <a:gd name="T15" fmla="*/ 107 h 107"/>
                <a:gd name="T16" fmla="*/ 32 w 256"/>
                <a:gd name="T17" fmla="*/ 101 h 107"/>
                <a:gd name="T18" fmla="*/ 0 w 256"/>
                <a:gd name="T19" fmla="*/ 67 h 107"/>
                <a:gd name="T20" fmla="*/ 9 w 256"/>
                <a:gd name="T21" fmla="*/ 23 h 107"/>
                <a:gd name="T22" fmla="*/ 9 w 256"/>
                <a:gd name="T23" fmla="*/ 2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07">
                  <a:moveTo>
                    <a:pt x="9" y="23"/>
                  </a:moveTo>
                  <a:lnTo>
                    <a:pt x="87" y="10"/>
                  </a:lnTo>
                  <a:lnTo>
                    <a:pt x="169" y="0"/>
                  </a:lnTo>
                  <a:lnTo>
                    <a:pt x="247" y="19"/>
                  </a:lnTo>
                  <a:lnTo>
                    <a:pt x="256" y="54"/>
                  </a:lnTo>
                  <a:lnTo>
                    <a:pt x="218" y="76"/>
                  </a:lnTo>
                  <a:lnTo>
                    <a:pt x="163" y="101"/>
                  </a:lnTo>
                  <a:lnTo>
                    <a:pt x="91" y="107"/>
                  </a:lnTo>
                  <a:lnTo>
                    <a:pt x="32" y="101"/>
                  </a:lnTo>
                  <a:lnTo>
                    <a:pt x="0" y="67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5" name="Freeform 9"/>
            <p:cNvSpPr>
              <a:spLocks/>
            </p:cNvSpPr>
            <p:nvPr/>
          </p:nvSpPr>
          <p:spPr bwMode="auto">
            <a:xfrm>
              <a:off x="2541" y="2096"/>
              <a:ext cx="246" cy="80"/>
            </a:xfrm>
            <a:custGeom>
              <a:avLst/>
              <a:gdLst>
                <a:gd name="T0" fmla="*/ 0 w 493"/>
                <a:gd name="T1" fmla="*/ 59 h 159"/>
                <a:gd name="T2" fmla="*/ 59 w 493"/>
                <a:gd name="T3" fmla="*/ 38 h 159"/>
                <a:gd name="T4" fmla="*/ 428 w 493"/>
                <a:gd name="T5" fmla="*/ 0 h 159"/>
                <a:gd name="T6" fmla="*/ 493 w 493"/>
                <a:gd name="T7" fmla="*/ 9 h 159"/>
                <a:gd name="T8" fmla="*/ 458 w 493"/>
                <a:gd name="T9" fmla="*/ 72 h 159"/>
                <a:gd name="T10" fmla="*/ 306 w 493"/>
                <a:gd name="T11" fmla="*/ 155 h 159"/>
                <a:gd name="T12" fmla="*/ 240 w 493"/>
                <a:gd name="T13" fmla="*/ 140 h 159"/>
                <a:gd name="T14" fmla="*/ 147 w 493"/>
                <a:gd name="T15" fmla="*/ 159 h 159"/>
                <a:gd name="T16" fmla="*/ 69 w 493"/>
                <a:gd name="T17" fmla="*/ 131 h 159"/>
                <a:gd name="T18" fmla="*/ 0 w 493"/>
                <a:gd name="T19" fmla="*/ 59 h 159"/>
                <a:gd name="T20" fmla="*/ 0 w 493"/>
                <a:gd name="T21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159">
                  <a:moveTo>
                    <a:pt x="0" y="59"/>
                  </a:moveTo>
                  <a:lnTo>
                    <a:pt x="59" y="38"/>
                  </a:lnTo>
                  <a:lnTo>
                    <a:pt x="428" y="0"/>
                  </a:lnTo>
                  <a:lnTo>
                    <a:pt x="493" y="9"/>
                  </a:lnTo>
                  <a:lnTo>
                    <a:pt x="458" y="72"/>
                  </a:lnTo>
                  <a:lnTo>
                    <a:pt x="306" y="155"/>
                  </a:lnTo>
                  <a:lnTo>
                    <a:pt x="240" y="140"/>
                  </a:lnTo>
                  <a:lnTo>
                    <a:pt x="147" y="159"/>
                  </a:lnTo>
                  <a:lnTo>
                    <a:pt x="69" y="13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6" name="Freeform 10"/>
            <p:cNvSpPr>
              <a:spLocks/>
            </p:cNvSpPr>
            <p:nvPr/>
          </p:nvSpPr>
          <p:spPr bwMode="auto">
            <a:xfrm>
              <a:off x="2740" y="1792"/>
              <a:ext cx="134" cy="41"/>
            </a:xfrm>
            <a:custGeom>
              <a:avLst/>
              <a:gdLst>
                <a:gd name="T0" fmla="*/ 0 w 268"/>
                <a:gd name="T1" fmla="*/ 59 h 82"/>
                <a:gd name="T2" fmla="*/ 102 w 268"/>
                <a:gd name="T3" fmla="*/ 59 h 82"/>
                <a:gd name="T4" fmla="*/ 199 w 268"/>
                <a:gd name="T5" fmla="*/ 82 h 82"/>
                <a:gd name="T6" fmla="*/ 268 w 268"/>
                <a:gd name="T7" fmla="*/ 44 h 82"/>
                <a:gd name="T8" fmla="*/ 203 w 268"/>
                <a:gd name="T9" fmla="*/ 4 h 82"/>
                <a:gd name="T10" fmla="*/ 115 w 268"/>
                <a:gd name="T11" fmla="*/ 0 h 82"/>
                <a:gd name="T12" fmla="*/ 43 w 268"/>
                <a:gd name="T13" fmla="*/ 10 h 82"/>
                <a:gd name="T14" fmla="*/ 0 w 268"/>
                <a:gd name="T15" fmla="*/ 59 h 82"/>
                <a:gd name="T16" fmla="*/ 0 w 268"/>
                <a:gd name="T1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" h="82">
                  <a:moveTo>
                    <a:pt x="0" y="59"/>
                  </a:moveTo>
                  <a:lnTo>
                    <a:pt x="102" y="59"/>
                  </a:lnTo>
                  <a:lnTo>
                    <a:pt x="199" y="82"/>
                  </a:lnTo>
                  <a:lnTo>
                    <a:pt x="268" y="44"/>
                  </a:lnTo>
                  <a:lnTo>
                    <a:pt x="203" y="4"/>
                  </a:lnTo>
                  <a:lnTo>
                    <a:pt x="115" y="0"/>
                  </a:lnTo>
                  <a:lnTo>
                    <a:pt x="43" y="1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7" name="Freeform 11"/>
            <p:cNvSpPr>
              <a:spLocks/>
            </p:cNvSpPr>
            <p:nvPr/>
          </p:nvSpPr>
          <p:spPr bwMode="auto">
            <a:xfrm>
              <a:off x="2444" y="1819"/>
              <a:ext cx="106" cy="48"/>
            </a:xfrm>
            <a:custGeom>
              <a:avLst/>
              <a:gdLst>
                <a:gd name="T0" fmla="*/ 185 w 213"/>
                <a:gd name="T1" fmla="*/ 0 h 96"/>
                <a:gd name="T2" fmla="*/ 97 w 213"/>
                <a:gd name="T3" fmla="*/ 9 h 96"/>
                <a:gd name="T4" fmla="*/ 10 w 213"/>
                <a:gd name="T5" fmla="*/ 58 h 96"/>
                <a:gd name="T6" fmla="*/ 0 w 213"/>
                <a:gd name="T7" fmla="*/ 87 h 96"/>
                <a:gd name="T8" fmla="*/ 29 w 213"/>
                <a:gd name="T9" fmla="*/ 96 h 96"/>
                <a:gd name="T10" fmla="*/ 107 w 213"/>
                <a:gd name="T11" fmla="*/ 87 h 96"/>
                <a:gd name="T12" fmla="*/ 190 w 213"/>
                <a:gd name="T13" fmla="*/ 77 h 96"/>
                <a:gd name="T14" fmla="*/ 213 w 213"/>
                <a:gd name="T15" fmla="*/ 34 h 96"/>
                <a:gd name="T16" fmla="*/ 185 w 213"/>
                <a:gd name="T17" fmla="*/ 0 h 96"/>
                <a:gd name="T18" fmla="*/ 185 w 213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96">
                  <a:moveTo>
                    <a:pt x="185" y="0"/>
                  </a:moveTo>
                  <a:lnTo>
                    <a:pt x="97" y="9"/>
                  </a:lnTo>
                  <a:lnTo>
                    <a:pt x="10" y="58"/>
                  </a:lnTo>
                  <a:lnTo>
                    <a:pt x="0" y="87"/>
                  </a:lnTo>
                  <a:lnTo>
                    <a:pt x="29" y="96"/>
                  </a:lnTo>
                  <a:lnTo>
                    <a:pt x="107" y="87"/>
                  </a:lnTo>
                  <a:lnTo>
                    <a:pt x="190" y="77"/>
                  </a:lnTo>
                  <a:lnTo>
                    <a:pt x="213" y="34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8" name="Freeform 12"/>
            <p:cNvSpPr>
              <a:spLocks/>
            </p:cNvSpPr>
            <p:nvPr/>
          </p:nvSpPr>
          <p:spPr bwMode="auto">
            <a:xfrm>
              <a:off x="2398" y="1742"/>
              <a:ext cx="135" cy="53"/>
            </a:xfrm>
            <a:custGeom>
              <a:avLst/>
              <a:gdLst>
                <a:gd name="T0" fmla="*/ 0 w 270"/>
                <a:gd name="T1" fmla="*/ 106 h 106"/>
                <a:gd name="T2" fmla="*/ 38 w 270"/>
                <a:gd name="T3" fmla="*/ 9 h 106"/>
                <a:gd name="T4" fmla="*/ 139 w 270"/>
                <a:gd name="T5" fmla="*/ 9 h 106"/>
                <a:gd name="T6" fmla="*/ 226 w 270"/>
                <a:gd name="T7" fmla="*/ 0 h 106"/>
                <a:gd name="T8" fmla="*/ 270 w 270"/>
                <a:gd name="T9" fmla="*/ 19 h 106"/>
                <a:gd name="T10" fmla="*/ 217 w 270"/>
                <a:gd name="T11" fmla="*/ 53 h 106"/>
                <a:gd name="T12" fmla="*/ 164 w 270"/>
                <a:gd name="T13" fmla="*/ 57 h 106"/>
                <a:gd name="T14" fmla="*/ 63 w 270"/>
                <a:gd name="T15" fmla="*/ 57 h 106"/>
                <a:gd name="T16" fmla="*/ 23 w 270"/>
                <a:gd name="T17" fmla="*/ 78 h 106"/>
                <a:gd name="T18" fmla="*/ 0 w 270"/>
                <a:gd name="T19" fmla="*/ 106 h 106"/>
                <a:gd name="T20" fmla="*/ 0 w 270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6">
                  <a:moveTo>
                    <a:pt x="0" y="106"/>
                  </a:moveTo>
                  <a:lnTo>
                    <a:pt x="38" y="9"/>
                  </a:lnTo>
                  <a:lnTo>
                    <a:pt x="139" y="9"/>
                  </a:lnTo>
                  <a:lnTo>
                    <a:pt x="226" y="0"/>
                  </a:lnTo>
                  <a:lnTo>
                    <a:pt x="270" y="19"/>
                  </a:lnTo>
                  <a:lnTo>
                    <a:pt x="217" y="53"/>
                  </a:lnTo>
                  <a:lnTo>
                    <a:pt x="164" y="57"/>
                  </a:lnTo>
                  <a:lnTo>
                    <a:pt x="63" y="57"/>
                  </a:lnTo>
                  <a:lnTo>
                    <a:pt x="23" y="78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9" name="Freeform 13"/>
            <p:cNvSpPr>
              <a:spLocks/>
            </p:cNvSpPr>
            <p:nvPr/>
          </p:nvSpPr>
          <p:spPr bwMode="auto">
            <a:xfrm>
              <a:off x="2678" y="1689"/>
              <a:ext cx="234" cy="50"/>
            </a:xfrm>
            <a:custGeom>
              <a:avLst/>
              <a:gdLst>
                <a:gd name="T0" fmla="*/ 76 w 468"/>
                <a:gd name="T1" fmla="*/ 82 h 101"/>
                <a:gd name="T2" fmla="*/ 182 w 468"/>
                <a:gd name="T3" fmla="*/ 78 h 101"/>
                <a:gd name="T4" fmla="*/ 285 w 468"/>
                <a:gd name="T5" fmla="*/ 44 h 101"/>
                <a:gd name="T6" fmla="*/ 371 w 468"/>
                <a:gd name="T7" fmla="*/ 48 h 101"/>
                <a:gd name="T8" fmla="*/ 468 w 468"/>
                <a:gd name="T9" fmla="*/ 82 h 101"/>
                <a:gd name="T10" fmla="*/ 411 w 468"/>
                <a:gd name="T11" fmla="*/ 25 h 101"/>
                <a:gd name="T12" fmla="*/ 338 w 468"/>
                <a:gd name="T13" fmla="*/ 0 h 101"/>
                <a:gd name="T14" fmla="*/ 260 w 468"/>
                <a:gd name="T15" fmla="*/ 0 h 101"/>
                <a:gd name="T16" fmla="*/ 154 w 468"/>
                <a:gd name="T17" fmla="*/ 29 h 101"/>
                <a:gd name="T18" fmla="*/ 66 w 468"/>
                <a:gd name="T19" fmla="*/ 48 h 101"/>
                <a:gd name="T20" fmla="*/ 19 w 468"/>
                <a:gd name="T21" fmla="*/ 69 h 101"/>
                <a:gd name="T22" fmla="*/ 0 w 468"/>
                <a:gd name="T23" fmla="*/ 101 h 101"/>
                <a:gd name="T24" fmla="*/ 76 w 468"/>
                <a:gd name="T25" fmla="*/ 82 h 101"/>
                <a:gd name="T26" fmla="*/ 76 w 468"/>
                <a:gd name="T27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8" h="101">
                  <a:moveTo>
                    <a:pt x="76" y="82"/>
                  </a:moveTo>
                  <a:lnTo>
                    <a:pt x="182" y="78"/>
                  </a:lnTo>
                  <a:lnTo>
                    <a:pt x="285" y="44"/>
                  </a:lnTo>
                  <a:lnTo>
                    <a:pt x="371" y="48"/>
                  </a:lnTo>
                  <a:lnTo>
                    <a:pt x="468" y="82"/>
                  </a:lnTo>
                  <a:lnTo>
                    <a:pt x="411" y="25"/>
                  </a:lnTo>
                  <a:lnTo>
                    <a:pt x="338" y="0"/>
                  </a:lnTo>
                  <a:lnTo>
                    <a:pt x="260" y="0"/>
                  </a:lnTo>
                  <a:lnTo>
                    <a:pt x="154" y="29"/>
                  </a:lnTo>
                  <a:lnTo>
                    <a:pt x="66" y="48"/>
                  </a:lnTo>
                  <a:lnTo>
                    <a:pt x="19" y="69"/>
                  </a:lnTo>
                  <a:lnTo>
                    <a:pt x="0" y="101"/>
                  </a:lnTo>
                  <a:lnTo>
                    <a:pt x="76" y="82"/>
                  </a:lnTo>
                  <a:lnTo>
                    <a:pt x="76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0" name="Freeform 14"/>
            <p:cNvSpPr>
              <a:spLocks/>
            </p:cNvSpPr>
            <p:nvPr/>
          </p:nvSpPr>
          <p:spPr bwMode="auto">
            <a:xfrm>
              <a:off x="2424" y="1790"/>
              <a:ext cx="146" cy="88"/>
            </a:xfrm>
            <a:custGeom>
              <a:avLst/>
              <a:gdLst>
                <a:gd name="T0" fmla="*/ 181 w 293"/>
                <a:gd name="T1" fmla="*/ 0 h 174"/>
                <a:gd name="T2" fmla="*/ 267 w 293"/>
                <a:gd name="T3" fmla="*/ 47 h 174"/>
                <a:gd name="T4" fmla="*/ 293 w 293"/>
                <a:gd name="T5" fmla="*/ 96 h 174"/>
                <a:gd name="T6" fmla="*/ 248 w 293"/>
                <a:gd name="T7" fmla="*/ 144 h 174"/>
                <a:gd name="T8" fmla="*/ 192 w 293"/>
                <a:gd name="T9" fmla="*/ 165 h 174"/>
                <a:gd name="T10" fmla="*/ 116 w 293"/>
                <a:gd name="T11" fmla="*/ 163 h 174"/>
                <a:gd name="T12" fmla="*/ 57 w 293"/>
                <a:gd name="T13" fmla="*/ 174 h 174"/>
                <a:gd name="T14" fmla="*/ 0 w 293"/>
                <a:gd name="T15" fmla="*/ 140 h 174"/>
                <a:gd name="T16" fmla="*/ 82 w 293"/>
                <a:gd name="T17" fmla="*/ 146 h 174"/>
                <a:gd name="T18" fmla="*/ 137 w 293"/>
                <a:gd name="T19" fmla="*/ 146 h 174"/>
                <a:gd name="T20" fmla="*/ 187 w 293"/>
                <a:gd name="T21" fmla="*/ 133 h 174"/>
                <a:gd name="T22" fmla="*/ 232 w 293"/>
                <a:gd name="T23" fmla="*/ 93 h 174"/>
                <a:gd name="T24" fmla="*/ 196 w 293"/>
                <a:gd name="T25" fmla="*/ 53 h 174"/>
                <a:gd name="T26" fmla="*/ 192 w 293"/>
                <a:gd name="T27" fmla="*/ 26 h 174"/>
                <a:gd name="T28" fmla="*/ 181 w 293"/>
                <a:gd name="T29" fmla="*/ 0 h 174"/>
                <a:gd name="T30" fmla="*/ 181 w 293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174">
                  <a:moveTo>
                    <a:pt x="181" y="0"/>
                  </a:moveTo>
                  <a:lnTo>
                    <a:pt x="267" y="47"/>
                  </a:lnTo>
                  <a:lnTo>
                    <a:pt x="293" y="96"/>
                  </a:lnTo>
                  <a:lnTo>
                    <a:pt x="248" y="144"/>
                  </a:lnTo>
                  <a:lnTo>
                    <a:pt x="192" y="165"/>
                  </a:lnTo>
                  <a:lnTo>
                    <a:pt x="116" y="163"/>
                  </a:lnTo>
                  <a:lnTo>
                    <a:pt x="57" y="174"/>
                  </a:lnTo>
                  <a:lnTo>
                    <a:pt x="0" y="140"/>
                  </a:lnTo>
                  <a:lnTo>
                    <a:pt x="82" y="146"/>
                  </a:lnTo>
                  <a:lnTo>
                    <a:pt x="137" y="146"/>
                  </a:lnTo>
                  <a:lnTo>
                    <a:pt x="187" y="133"/>
                  </a:lnTo>
                  <a:lnTo>
                    <a:pt x="232" y="93"/>
                  </a:lnTo>
                  <a:lnTo>
                    <a:pt x="196" y="53"/>
                  </a:lnTo>
                  <a:lnTo>
                    <a:pt x="192" y="26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1" name="Freeform 15"/>
            <p:cNvSpPr>
              <a:spLocks/>
            </p:cNvSpPr>
            <p:nvPr/>
          </p:nvSpPr>
          <p:spPr bwMode="auto">
            <a:xfrm>
              <a:off x="2426" y="1812"/>
              <a:ext cx="126" cy="55"/>
            </a:xfrm>
            <a:custGeom>
              <a:avLst/>
              <a:gdLst>
                <a:gd name="T0" fmla="*/ 228 w 253"/>
                <a:gd name="T1" fmla="*/ 0 h 110"/>
                <a:gd name="T2" fmla="*/ 135 w 253"/>
                <a:gd name="T3" fmla="*/ 10 h 110"/>
                <a:gd name="T4" fmla="*/ 67 w 253"/>
                <a:gd name="T5" fmla="*/ 36 h 110"/>
                <a:gd name="T6" fmla="*/ 38 w 253"/>
                <a:gd name="T7" fmla="*/ 42 h 110"/>
                <a:gd name="T8" fmla="*/ 38 w 253"/>
                <a:gd name="T9" fmla="*/ 67 h 110"/>
                <a:gd name="T10" fmla="*/ 0 w 253"/>
                <a:gd name="T11" fmla="*/ 78 h 110"/>
                <a:gd name="T12" fmla="*/ 31 w 253"/>
                <a:gd name="T13" fmla="*/ 107 h 110"/>
                <a:gd name="T14" fmla="*/ 52 w 253"/>
                <a:gd name="T15" fmla="*/ 110 h 110"/>
                <a:gd name="T16" fmla="*/ 57 w 253"/>
                <a:gd name="T17" fmla="*/ 90 h 110"/>
                <a:gd name="T18" fmla="*/ 99 w 253"/>
                <a:gd name="T19" fmla="*/ 53 h 110"/>
                <a:gd name="T20" fmla="*/ 135 w 253"/>
                <a:gd name="T21" fmla="*/ 38 h 110"/>
                <a:gd name="T22" fmla="*/ 173 w 253"/>
                <a:gd name="T23" fmla="*/ 38 h 110"/>
                <a:gd name="T24" fmla="*/ 209 w 253"/>
                <a:gd name="T25" fmla="*/ 46 h 110"/>
                <a:gd name="T26" fmla="*/ 238 w 253"/>
                <a:gd name="T27" fmla="*/ 59 h 110"/>
                <a:gd name="T28" fmla="*/ 253 w 253"/>
                <a:gd name="T29" fmla="*/ 29 h 110"/>
                <a:gd name="T30" fmla="*/ 228 w 253"/>
                <a:gd name="T31" fmla="*/ 0 h 110"/>
                <a:gd name="T32" fmla="*/ 228 w 253"/>
                <a:gd name="T3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110">
                  <a:moveTo>
                    <a:pt x="228" y="0"/>
                  </a:moveTo>
                  <a:lnTo>
                    <a:pt x="135" y="10"/>
                  </a:lnTo>
                  <a:lnTo>
                    <a:pt x="67" y="36"/>
                  </a:lnTo>
                  <a:lnTo>
                    <a:pt x="38" y="42"/>
                  </a:lnTo>
                  <a:lnTo>
                    <a:pt x="38" y="67"/>
                  </a:lnTo>
                  <a:lnTo>
                    <a:pt x="0" y="78"/>
                  </a:lnTo>
                  <a:lnTo>
                    <a:pt x="31" y="107"/>
                  </a:lnTo>
                  <a:lnTo>
                    <a:pt x="52" y="110"/>
                  </a:lnTo>
                  <a:lnTo>
                    <a:pt x="57" y="90"/>
                  </a:lnTo>
                  <a:lnTo>
                    <a:pt x="99" y="53"/>
                  </a:lnTo>
                  <a:lnTo>
                    <a:pt x="135" y="38"/>
                  </a:lnTo>
                  <a:lnTo>
                    <a:pt x="173" y="38"/>
                  </a:lnTo>
                  <a:lnTo>
                    <a:pt x="209" y="46"/>
                  </a:lnTo>
                  <a:lnTo>
                    <a:pt x="238" y="59"/>
                  </a:lnTo>
                  <a:lnTo>
                    <a:pt x="253" y="29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2" name="Freeform 16"/>
            <p:cNvSpPr>
              <a:spLocks/>
            </p:cNvSpPr>
            <p:nvPr/>
          </p:nvSpPr>
          <p:spPr bwMode="auto">
            <a:xfrm>
              <a:off x="2476" y="1826"/>
              <a:ext cx="55" cy="40"/>
            </a:xfrm>
            <a:custGeom>
              <a:avLst/>
              <a:gdLst>
                <a:gd name="T0" fmla="*/ 25 w 110"/>
                <a:gd name="T1" fmla="*/ 7 h 80"/>
                <a:gd name="T2" fmla="*/ 27 w 110"/>
                <a:gd name="T3" fmla="*/ 42 h 80"/>
                <a:gd name="T4" fmla="*/ 47 w 110"/>
                <a:gd name="T5" fmla="*/ 47 h 80"/>
                <a:gd name="T6" fmla="*/ 68 w 110"/>
                <a:gd name="T7" fmla="*/ 43 h 80"/>
                <a:gd name="T8" fmla="*/ 78 w 110"/>
                <a:gd name="T9" fmla="*/ 24 h 80"/>
                <a:gd name="T10" fmla="*/ 70 w 110"/>
                <a:gd name="T11" fmla="*/ 0 h 80"/>
                <a:gd name="T12" fmla="*/ 105 w 110"/>
                <a:gd name="T13" fmla="*/ 0 h 80"/>
                <a:gd name="T14" fmla="*/ 110 w 110"/>
                <a:gd name="T15" fmla="*/ 21 h 80"/>
                <a:gd name="T16" fmla="*/ 103 w 110"/>
                <a:gd name="T17" fmla="*/ 49 h 80"/>
                <a:gd name="T18" fmla="*/ 84 w 110"/>
                <a:gd name="T19" fmla="*/ 72 h 80"/>
                <a:gd name="T20" fmla="*/ 51 w 110"/>
                <a:gd name="T21" fmla="*/ 80 h 80"/>
                <a:gd name="T22" fmla="*/ 27 w 110"/>
                <a:gd name="T23" fmla="*/ 80 h 80"/>
                <a:gd name="T24" fmla="*/ 6 w 110"/>
                <a:gd name="T25" fmla="*/ 57 h 80"/>
                <a:gd name="T26" fmla="*/ 0 w 110"/>
                <a:gd name="T27" fmla="*/ 28 h 80"/>
                <a:gd name="T28" fmla="*/ 6 w 110"/>
                <a:gd name="T29" fmla="*/ 4 h 80"/>
                <a:gd name="T30" fmla="*/ 25 w 110"/>
                <a:gd name="T31" fmla="*/ 7 h 80"/>
                <a:gd name="T32" fmla="*/ 25 w 110"/>
                <a:gd name="T33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80">
                  <a:moveTo>
                    <a:pt x="25" y="7"/>
                  </a:moveTo>
                  <a:lnTo>
                    <a:pt x="27" y="42"/>
                  </a:lnTo>
                  <a:lnTo>
                    <a:pt x="47" y="47"/>
                  </a:lnTo>
                  <a:lnTo>
                    <a:pt x="68" y="43"/>
                  </a:lnTo>
                  <a:lnTo>
                    <a:pt x="78" y="24"/>
                  </a:lnTo>
                  <a:lnTo>
                    <a:pt x="70" y="0"/>
                  </a:lnTo>
                  <a:lnTo>
                    <a:pt x="105" y="0"/>
                  </a:lnTo>
                  <a:lnTo>
                    <a:pt x="110" y="21"/>
                  </a:lnTo>
                  <a:lnTo>
                    <a:pt x="103" y="49"/>
                  </a:lnTo>
                  <a:lnTo>
                    <a:pt x="84" y="72"/>
                  </a:lnTo>
                  <a:lnTo>
                    <a:pt x="51" y="80"/>
                  </a:lnTo>
                  <a:lnTo>
                    <a:pt x="27" y="80"/>
                  </a:lnTo>
                  <a:lnTo>
                    <a:pt x="6" y="57"/>
                  </a:lnTo>
                  <a:lnTo>
                    <a:pt x="0" y="28"/>
                  </a:lnTo>
                  <a:lnTo>
                    <a:pt x="6" y="4"/>
                  </a:lnTo>
                  <a:lnTo>
                    <a:pt x="25" y="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3" name="Freeform 17"/>
            <p:cNvSpPr>
              <a:spLocks/>
            </p:cNvSpPr>
            <p:nvPr/>
          </p:nvSpPr>
          <p:spPr bwMode="auto">
            <a:xfrm>
              <a:off x="2543" y="1714"/>
              <a:ext cx="213" cy="322"/>
            </a:xfrm>
            <a:custGeom>
              <a:avLst/>
              <a:gdLst>
                <a:gd name="T0" fmla="*/ 369 w 426"/>
                <a:gd name="T1" fmla="*/ 19 h 645"/>
                <a:gd name="T2" fmla="*/ 295 w 426"/>
                <a:gd name="T3" fmla="*/ 67 h 645"/>
                <a:gd name="T4" fmla="*/ 249 w 426"/>
                <a:gd name="T5" fmla="*/ 141 h 645"/>
                <a:gd name="T6" fmla="*/ 194 w 426"/>
                <a:gd name="T7" fmla="*/ 124 h 645"/>
                <a:gd name="T8" fmla="*/ 219 w 426"/>
                <a:gd name="T9" fmla="*/ 198 h 645"/>
                <a:gd name="T10" fmla="*/ 224 w 426"/>
                <a:gd name="T11" fmla="*/ 259 h 645"/>
                <a:gd name="T12" fmla="*/ 219 w 426"/>
                <a:gd name="T13" fmla="*/ 384 h 645"/>
                <a:gd name="T14" fmla="*/ 224 w 426"/>
                <a:gd name="T15" fmla="*/ 441 h 645"/>
                <a:gd name="T16" fmla="*/ 243 w 426"/>
                <a:gd name="T17" fmla="*/ 502 h 645"/>
                <a:gd name="T18" fmla="*/ 245 w 426"/>
                <a:gd name="T19" fmla="*/ 536 h 645"/>
                <a:gd name="T20" fmla="*/ 230 w 426"/>
                <a:gd name="T21" fmla="*/ 559 h 645"/>
                <a:gd name="T22" fmla="*/ 184 w 426"/>
                <a:gd name="T23" fmla="*/ 588 h 645"/>
                <a:gd name="T24" fmla="*/ 124 w 426"/>
                <a:gd name="T25" fmla="*/ 588 h 645"/>
                <a:gd name="T26" fmla="*/ 93 w 426"/>
                <a:gd name="T27" fmla="*/ 578 h 645"/>
                <a:gd name="T28" fmla="*/ 36 w 426"/>
                <a:gd name="T29" fmla="*/ 595 h 645"/>
                <a:gd name="T30" fmla="*/ 0 w 426"/>
                <a:gd name="T31" fmla="*/ 578 h 645"/>
                <a:gd name="T32" fmla="*/ 15 w 426"/>
                <a:gd name="T33" fmla="*/ 607 h 645"/>
                <a:gd name="T34" fmla="*/ 63 w 426"/>
                <a:gd name="T35" fmla="*/ 616 h 645"/>
                <a:gd name="T36" fmla="*/ 114 w 426"/>
                <a:gd name="T37" fmla="*/ 628 h 645"/>
                <a:gd name="T38" fmla="*/ 179 w 426"/>
                <a:gd name="T39" fmla="*/ 645 h 645"/>
                <a:gd name="T40" fmla="*/ 222 w 426"/>
                <a:gd name="T41" fmla="*/ 637 h 645"/>
                <a:gd name="T42" fmla="*/ 279 w 426"/>
                <a:gd name="T43" fmla="*/ 607 h 645"/>
                <a:gd name="T44" fmla="*/ 369 w 426"/>
                <a:gd name="T45" fmla="*/ 609 h 645"/>
                <a:gd name="T46" fmla="*/ 411 w 426"/>
                <a:gd name="T47" fmla="*/ 594 h 645"/>
                <a:gd name="T48" fmla="*/ 350 w 426"/>
                <a:gd name="T49" fmla="*/ 571 h 645"/>
                <a:gd name="T50" fmla="*/ 308 w 426"/>
                <a:gd name="T51" fmla="*/ 569 h 645"/>
                <a:gd name="T52" fmla="*/ 289 w 426"/>
                <a:gd name="T53" fmla="*/ 571 h 645"/>
                <a:gd name="T54" fmla="*/ 289 w 426"/>
                <a:gd name="T55" fmla="*/ 516 h 645"/>
                <a:gd name="T56" fmla="*/ 270 w 426"/>
                <a:gd name="T57" fmla="*/ 468 h 645"/>
                <a:gd name="T58" fmla="*/ 359 w 426"/>
                <a:gd name="T59" fmla="*/ 502 h 645"/>
                <a:gd name="T60" fmla="*/ 411 w 426"/>
                <a:gd name="T61" fmla="*/ 531 h 645"/>
                <a:gd name="T62" fmla="*/ 373 w 426"/>
                <a:gd name="T63" fmla="*/ 468 h 645"/>
                <a:gd name="T64" fmla="*/ 333 w 426"/>
                <a:gd name="T65" fmla="*/ 421 h 645"/>
                <a:gd name="T66" fmla="*/ 310 w 426"/>
                <a:gd name="T67" fmla="*/ 379 h 645"/>
                <a:gd name="T68" fmla="*/ 300 w 426"/>
                <a:gd name="T69" fmla="*/ 341 h 645"/>
                <a:gd name="T70" fmla="*/ 302 w 426"/>
                <a:gd name="T71" fmla="*/ 303 h 645"/>
                <a:gd name="T72" fmla="*/ 323 w 426"/>
                <a:gd name="T73" fmla="*/ 255 h 645"/>
                <a:gd name="T74" fmla="*/ 371 w 426"/>
                <a:gd name="T75" fmla="*/ 236 h 645"/>
                <a:gd name="T76" fmla="*/ 367 w 426"/>
                <a:gd name="T77" fmla="*/ 192 h 645"/>
                <a:gd name="T78" fmla="*/ 426 w 426"/>
                <a:gd name="T79" fmla="*/ 113 h 645"/>
                <a:gd name="T80" fmla="*/ 390 w 426"/>
                <a:gd name="T81" fmla="*/ 86 h 645"/>
                <a:gd name="T82" fmla="*/ 380 w 426"/>
                <a:gd name="T83" fmla="*/ 57 h 645"/>
                <a:gd name="T84" fmla="*/ 418 w 426"/>
                <a:gd name="T85" fmla="*/ 0 h 645"/>
                <a:gd name="T86" fmla="*/ 369 w 426"/>
                <a:gd name="T87" fmla="*/ 19 h 645"/>
                <a:gd name="T88" fmla="*/ 369 w 426"/>
                <a:gd name="T89" fmla="*/ 1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6" h="645">
                  <a:moveTo>
                    <a:pt x="369" y="19"/>
                  </a:moveTo>
                  <a:lnTo>
                    <a:pt x="295" y="67"/>
                  </a:lnTo>
                  <a:lnTo>
                    <a:pt x="249" y="141"/>
                  </a:lnTo>
                  <a:lnTo>
                    <a:pt x="194" y="124"/>
                  </a:lnTo>
                  <a:lnTo>
                    <a:pt x="219" y="198"/>
                  </a:lnTo>
                  <a:lnTo>
                    <a:pt x="224" y="259"/>
                  </a:lnTo>
                  <a:lnTo>
                    <a:pt x="219" y="384"/>
                  </a:lnTo>
                  <a:lnTo>
                    <a:pt x="224" y="441"/>
                  </a:lnTo>
                  <a:lnTo>
                    <a:pt x="243" y="502"/>
                  </a:lnTo>
                  <a:lnTo>
                    <a:pt x="245" y="536"/>
                  </a:lnTo>
                  <a:lnTo>
                    <a:pt x="230" y="559"/>
                  </a:lnTo>
                  <a:lnTo>
                    <a:pt x="184" y="588"/>
                  </a:lnTo>
                  <a:lnTo>
                    <a:pt x="124" y="588"/>
                  </a:lnTo>
                  <a:lnTo>
                    <a:pt x="93" y="578"/>
                  </a:lnTo>
                  <a:lnTo>
                    <a:pt x="36" y="595"/>
                  </a:lnTo>
                  <a:lnTo>
                    <a:pt x="0" y="578"/>
                  </a:lnTo>
                  <a:lnTo>
                    <a:pt x="15" y="607"/>
                  </a:lnTo>
                  <a:lnTo>
                    <a:pt x="63" y="616"/>
                  </a:lnTo>
                  <a:lnTo>
                    <a:pt x="114" y="628"/>
                  </a:lnTo>
                  <a:lnTo>
                    <a:pt x="179" y="645"/>
                  </a:lnTo>
                  <a:lnTo>
                    <a:pt x="222" y="637"/>
                  </a:lnTo>
                  <a:lnTo>
                    <a:pt x="279" y="607"/>
                  </a:lnTo>
                  <a:lnTo>
                    <a:pt x="369" y="609"/>
                  </a:lnTo>
                  <a:lnTo>
                    <a:pt x="411" y="594"/>
                  </a:lnTo>
                  <a:lnTo>
                    <a:pt x="350" y="571"/>
                  </a:lnTo>
                  <a:lnTo>
                    <a:pt x="308" y="569"/>
                  </a:lnTo>
                  <a:lnTo>
                    <a:pt x="289" y="571"/>
                  </a:lnTo>
                  <a:lnTo>
                    <a:pt x="289" y="516"/>
                  </a:lnTo>
                  <a:lnTo>
                    <a:pt x="270" y="468"/>
                  </a:lnTo>
                  <a:lnTo>
                    <a:pt x="359" y="502"/>
                  </a:lnTo>
                  <a:lnTo>
                    <a:pt x="411" y="531"/>
                  </a:lnTo>
                  <a:lnTo>
                    <a:pt x="373" y="468"/>
                  </a:lnTo>
                  <a:lnTo>
                    <a:pt x="333" y="421"/>
                  </a:lnTo>
                  <a:lnTo>
                    <a:pt x="310" y="379"/>
                  </a:lnTo>
                  <a:lnTo>
                    <a:pt x="300" y="341"/>
                  </a:lnTo>
                  <a:lnTo>
                    <a:pt x="302" y="303"/>
                  </a:lnTo>
                  <a:lnTo>
                    <a:pt x="323" y="255"/>
                  </a:lnTo>
                  <a:lnTo>
                    <a:pt x="371" y="236"/>
                  </a:lnTo>
                  <a:lnTo>
                    <a:pt x="367" y="192"/>
                  </a:lnTo>
                  <a:lnTo>
                    <a:pt x="426" y="113"/>
                  </a:lnTo>
                  <a:lnTo>
                    <a:pt x="390" y="86"/>
                  </a:lnTo>
                  <a:lnTo>
                    <a:pt x="380" y="57"/>
                  </a:lnTo>
                  <a:lnTo>
                    <a:pt x="418" y="0"/>
                  </a:lnTo>
                  <a:lnTo>
                    <a:pt x="369" y="19"/>
                  </a:lnTo>
                  <a:lnTo>
                    <a:pt x="36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4" name="Freeform 18"/>
            <p:cNvSpPr>
              <a:spLocks/>
            </p:cNvSpPr>
            <p:nvPr/>
          </p:nvSpPr>
          <p:spPr bwMode="auto">
            <a:xfrm>
              <a:off x="2718" y="1954"/>
              <a:ext cx="31" cy="57"/>
            </a:xfrm>
            <a:custGeom>
              <a:avLst/>
              <a:gdLst>
                <a:gd name="T0" fmla="*/ 0 w 61"/>
                <a:gd name="T1" fmla="*/ 0 h 115"/>
                <a:gd name="T2" fmla="*/ 2 w 61"/>
                <a:gd name="T3" fmla="*/ 107 h 115"/>
                <a:gd name="T4" fmla="*/ 61 w 61"/>
                <a:gd name="T5" fmla="*/ 115 h 115"/>
                <a:gd name="T6" fmla="*/ 61 w 61"/>
                <a:gd name="T7" fmla="*/ 57 h 115"/>
                <a:gd name="T8" fmla="*/ 0 w 61"/>
                <a:gd name="T9" fmla="*/ 0 h 115"/>
                <a:gd name="T10" fmla="*/ 0 w 61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5">
                  <a:moveTo>
                    <a:pt x="0" y="0"/>
                  </a:moveTo>
                  <a:lnTo>
                    <a:pt x="2" y="107"/>
                  </a:lnTo>
                  <a:lnTo>
                    <a:pt x="61" y="115"/>
                  </a:lnTo>
                  <a:lnTo>
                    <a:pt x="6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5" name="Freeform 19"/>
            <p:cNvSpPr>
              <a:spLocks/>
            </p:cNvSpPr>
            <p:nvPr/>
          </p:nvSpPr>
          <p:spPr bwMode="auto">
            <a:xfrm>
              <a:off x="2492" y="1970"/>
              <a:ext cx="57" cy="161"/>
            </a:xfrm>
            <a:custGeom>
              <a:avLst/>
              <a:gdLst>
                <a:gd name="T0" fmla="*/ 111 w 114"/>
                <a:gd name="T1" fmla="*/ 0 h 321"/>
                <a:gd name="T2" fmla="*/ 46 w 114"/>
                <a:gd name="T3" fmla="*/ 95 h 321"/>
                <a:gd name="T4" fmla="*/ 29 w 114"/>
                <a:gd name="T5" fmla="*/ 194 h 321"/>
                <a:gd name="T6" fmla="*/ 0 w 114"/>
                <a:gd name="T7" fmla="*/ 279 h 321"/>
                <a:gd name="T8" fmla="*/ 0 w 114"/>
                <a:gd name="T9" fmla="*/ 321 h 321"/>
                <a:gd name="T10" fmla="*/ 27 w 114"/>
                <a:gd name="T11" fmla="*/ 264 h 321"/>
                <a:gd name="T12" fmla="*/ 63 w 114"/>
                <a:gd name="T13" fmla="*/ 207 h 321"/>
                <a:gd name="T14" fmla="*/ 93 w 114"/>
                <a:gd name="T15" fmla="*/ 116 h 321"/>
                <a:gd name="T16" fmla="*/ 114 w 114"/>
                <a:gd name="T17" fmla="*/ 45 h 321"/>
                <a:gd name="T18" fmla="*/ 111 w 114"/>
                <a:gd name="T19" fmla="*/ 0 h 321"/>
                <a:gd name="T20" fmla="*/ 111 w 114"/>
                <a:gd name="T2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321">
                  <a:moveTo>
                    <a:pt x="111" y="0"/>
                  </a:moveTo>
                  <a:lnTo>
                    <a:pt x="46" y="95"/>
                  </a:lnTo>
                  <a:lnTo>
                    <a:pt x="29" y="194"/>
                  </a:lnTo>
                  <a:lnTo>
                    <a:pt x="0" y="279"/>
                  </a:lnTo>
                  <a:lnTo>
                    <a:pt x="0" y="321"/>
                  </a:lnTo>
                  <a:lnTo>
                    <a:pt x="27" y="264"/>
                  </a:lnTo>
                  <a:lnTo>
                    <a:pt x="63" y="207"/>
                  </a:lnTo>
                  <a:lnTo>
                    <a:pt x="93" y="116"/>
                  </a:lnTo>
                  <a:lnTo>
                    <a:pt x="114" y="45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6" name="Freeform 20"/>
            <p:cNvSpPr>
              <a:spLocks/>
            </p:cNvSpPr>
            <p:nvPr/>
          </p:nvSpPr>
          <p:spPr bwMode="auto">
            <a:xfrm>
              <a:off x="2738" y="1778"/>
              <a:ext cx="190" cy="68"/>
            </a:xfrm>
            <a:custGeom>
              <a:avLst/>
              <a:gdLst>
                <a:gd name="T0" fmla="*/ 0 w 378"/>
                <a:gd name="T1" fmla="*/ 44 h 137"/>
                <a:gd name="T2" fmla="*/ 51 w 378"/>
                <a:gd name="T3" fmla="*/ 32 h 137"/>
                <a:gd name="T4" fmla="*/ 116 w 378"/>
                <a:gd name="T5" fmla="*/ 21 h 137"/>
                <a:gd name="T6" fmla="*/ 205 w 378"/>
                <a:gd name="T7" fmla="*/ 32 h 137"/>
                <a:gd name="T8" fmla="*/ 283 w 378"/>
                <a:gd name="T9" fmla="*/ 74 h 137"/>
                <a:gd name="T10" fmla="*/ 306 w 378"/>
                <a:gd name="T11" fmla="*/ 99 h 137"/>
                <a:gd name="T12" fmla="*/ 260 w 378"/>
                <a:gd name="T13" fmla="*/ 137 h 137"/>
                <a:gd name="T14" fmla="*/ 321 w 378"/>
                <a:gd name="T15" fmla="*/ 131 h 137"/>
                <a:gd name="T16" fmla="*/ 374 w 378"/>
                <a:gd name="T17" fmla="*/ 99 h 137"/>
                <a:gd name="T18" fmla="*/ 378 w 378"/>
                <a:gd name="T19" fmla="*/ 32 h 137"/>
                <a:gd name="T20" fmla="*/ 348 w 378"/>
                <a:gd name="T21" fmla="*/ 64 h 137"/>
                <a:gd name="T22" fmla="*/ 338 w 378"/>
                <a:gd name="T23" fmla="*/ 19 h 137"/>
                <a:gd name="T24" fmla="*/ 283 w 378"/>
                <a:gd name="T25" fmla="*/ 19 h 137"/>
                <a:gd name="T26" fmla="*/ 216 w 378"/>
                <a:gd name="T27" fmla="*/ 4 h 137"/>
                <a:gd name="T28" fmla="*/ 156 w 378"/>
                <a:gd name="T29" fmla="*/ 0 h 137"/>
                <a:gd name="T30" fmla="*/ 87 w 378"/>
                <a:gd name="T31" fmla="*/ 0 h 137"/>
                <a:gd name="T32" fmla="*/ 45 w 378"/>
                <a:gd name="T33" fmla="*/ 15 h 137"/>
                <a:gd name="T34" fmla="*/ 0 w 378"/>
                <a:gd name="T35" fmla="*/ 44 h 137"/>
                <a:gd name="T36" fmla="*/ 0 w 378"/>
                <a:gd name="T37" fmla="*/ 4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137">
                  <a:moveTo>
                    <a:pt x="0" y="44"/>
                  </a:moveTo>
                  <a:lnTo>
                    <a:pt x="51" y="32"/>
                  </a:lnTo>
                  <a:lnTo>
                    <a:pt x="116" y="21"/>
                  </a:lnTo>
                  <a:lnTo>
                    <a:pt x="205" y="32"/>
                  </a:lnTo>
                  <a:lnTo>
                    <a:pt x="283" y="74"/>
                  </a:lnTo>
                  <a:lnTo>
                    <a:pt x="306" y="99"/>
                  </a:lnTo>
                  <a:lnTo>
                    <a:pt x="260" y="137"/>
                  </a:lnTo>
                  <a:lnTo>
                    <a:pt x="321" y="131"/>
                  </a:lnTo>
                  <a:lnTo>
                    <a:pt x="374" y="99"/>
                  </a:lnTo>
                  <a:lnTo>
                    <a:pt x="378" y="32"/>
                  </a:lnTo>
                  <a:lnTo>
                    <a:pt x="348" y="64"/>
                  </a:lnTo>
                  <a:lnTo>
                    <a:pt x="338" y="19"/>
                  </a:lnTo>
                  <a:lnTo>
                    <a:pt x="283" y="19"/>
                  </a:lnTo>
                  <a:lnTo>
                    <a:pt x="216" y="4"/>
                  </a:lnTo>
                  <a:lnTo>
                    <a:pt x="156" y="0"/>
                  </a:lnTo>
                  <a:lnTo>
                    <a:pt x="87" y="0"/>
                  </a:lnTo>
                  <a:lnTo>
                    <a:pt x="45" y="1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7" name="Freeform 21"/>
            <p:cNvSpPr>
              <a:spLocks/>
            </p:cNvSpPr>
            <p:nvPr/>
          </p:nvSpPr>
          <p:spPr bwMode="auto">
            <a:xfrm>
              <a:off x="2501" y="2072"/>
              <a:ext cx="318" cy="69"/>
            </a:xfrm>
            <a:custGeom>
              <a:avLst/>
              <a:gdLst>
                <a:gd name="T0" fmla="*/ 0 w 637"/>
                <a:gd name="T1" fmla="*/ 112 h 139"/>
                <a:gd name="T2" fmla="*/ 48 w 637"/>
                <a:gd name="T3" fmla="*/ 107 h 139"/>
                <a:gd name="T4" fmla="*/ 90 w 637"/>
                <a:gd name="T5" fmla="*/ 80 h 139"/>
                <a:gd name="T6" fmla="*/ 149 w 637"/>
                <a:gd name="T7" fmla="*/ 55 h 139"/>
                <a:gd name="T8" fmla="*/ 200 w 637"/>
                <a:gd name="T9" fmla="*/ 40 h 139"/>
                <a:gd name="T10" fmla="*/ 267 w 637"/>
                <a:gd name="T11" fmla="*/ 42 h 139"/>
                <a:gd name="T12" fmla="*/ 326 w 637"/>
                <a:gd name="T13" fmla="*/ 29 h 139"/>
                <a:gd name="T14" fmla="*/ 392 w 637"/>
                <a:gd name="T15" fmla="*/ 25 h 139"/>
                <a:gd name="T16" fmla="*/ 466 w 637"/>
                <a:gd name="T17" fmla="*/ 31 h 139"/>
                <a:gd name="T18" fmla="*/ 544 w 637"/>
                <a:gd name="T19" fmla="*/ 36 h 139"/>
                <a:gd name="T20" fmla="*/ 580 w 637"/>
                <a:gd name="T21" fmla="*/ 0 h 139"/>
                <a:gd name="T22" fmla="*/ 637 w 637"/>
                <a:gd name="T23" fmla="*/ 12 h 139"/>
                <a:gd name="T24" fmla="*/ 626 w 637"/>
                <a:gd name="T25" fmla="*/ 72 h 139"/>
                <a:gd name="T26" fmla="*/ 565 w 637"/>
                <a:gd name="T27" fmla="*/ 78 h 139"/>
                <a:gd name="T28" fmla="*/ 531 w 637"/>
                <a:gd name="T29" fmla="*/ 57 h 139"/>
                <a:gd name="T30" fmla="*/ 472 w 637"/>
                <a:gd name="T31" fmla="*/ 63 h 139"/>
                <a:gd name="T32" fmla="*/ 409 w 637"/>
                <a:gd name="T33" fmla="*/ 74 h 139"/>
                <a:gd name="T34" fmla="*/ 282 w 637"/>
                <a:gd name="T35" fmla="*/ 97 h 139"/>
                <a:gd name="T36" fmla="*/ 200 w 637"/>
                <a:gd name="T37" fmla="*/ 97 h 139"/>
                <a:gd name="T38" fmla="*/ 132 w 637"/>
                <a:gd name="T39" fmla="*/ 109 h 139"/>
                <a:gd name="T40" fmla="*/ 114 w 637"/>
                <a:gd name="T41" fmla="*/ 133 h 139"/>
                <a:gd name="T42" fmla="*/ 76 w 637"/>
                <a:gd name="T43" fmla="*/ 139 h 139"/>
                <a:gd name="T44" fmla="*/ 29 w 637"/>
                <a:gd name="T45" fmla="*/ 139 h 139"/>
                <a:gd name="T46" fmla="*/ 0 w 637"/>
                <a:gd name="T47" fmla="*/ 112 h 139"/>
                <a:gd name="T48" fmla="*/ 0 w 637"/>
                <a:gd name="T49" fmla="*/ 1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7" h="139">
                  <a:moveTo>
                    <a:pt x="0" y="112"/>
                  </a:moveTo>
                  <a:lnTo>
                    <a:pt x="48" y="107"/>
                  </a:lnTo>
                  <a:lnTo>
                    <a:pt x="90" y="80"/>
                  </a:lnTo>
                  <a:lnTo>
                    <a:pt x="149" y="55"/>
                  </a:lnTo>
                  <a:lnTo>
                    <a:pt x="200" y="40"/>
                  </a:lnTo>
                  <a:lnTo>
                    <a:pt x="267" y="42"/>
                  </a:lnTo>
                  <a:lnTo>
                    <a:pt x="326" y="29"/>
                  </a:lnTo>
                  <a:lnTo>
                    <a:pt x="392" y="25"/>
                  </a:lnTo>
                  <a:lnTo>
                    <a:pt x="466" y="31"/>
                  </a:lnTo>
                  <a:lnTo>
                    <a:pt x="544" y="36"/>
                  </a:lnTo>
                  <a:lnTo>
                    <a:pt x="580" y="0"/>
                  </a:lnTo>
                  <a:lnTo>
                    <a:pt x="637" y="12"/>
                  </a:lnTo>
                  <a:lnTo>
                    <a:pt x="626" y="72"/>
                  </a:lnTo>
                  <a:lnTo>
                    <a:pt x="565" y="78"/>
                  </a:lnTo>
                  <a:lnTo>
                    <a:pt x="531" y="57"/>
                  </a:lnTo>
                  <a:lnTo>
                    <a:pt x="472" y="63"/>
                  </a:lnTo>
                  <a:lnTo>
                    <a:pt x="409" y="74"/>
                  </a:lnTo>
                  <a:lnTo>
                    <a:pt x="282" y="97"/>
                  </a:lnTo>
                  <a:lnTo>
                    <a:pt x="200" y="97"/>
                  </a:lnTo>
                  <a:lnTo>
                    <a:pt x="132" y="109"/>
                  </a:lnTo>
                  <a:lnTo>
                    <a:pt x="114" y="133"/>
                  </a:lnTo>
                  <a:lnTo>
                    <a:pt x="76" y="139"/>
                  </a:lnTo>
                  <a:lnTo>
                    <a:pt x="29" y="139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8" name="Freeform 22"/>
            <p:cNvSpPr>
              <a:spLocks/>
            </p:cNvSpPr>
            <p:nvPr/>
          </p:nvSpPr>
          <p:spPr bwMode="auto">
            <a:xfrm>
              <a:off x="2750" y="1788"/>
              <a:ext cx="127" cy="57"/>
            </a:xfrm>
            <a:custGeom>
              <a:avLst/>
              <a:gdLst>
                <a:gd name="T0" fmla="*/ 0 w 254"/>
                <a:gd name="T1" fmla="*/ 87 h 114"/>
                <a:gd name="T2" fmla="*/ 77 w 254"/>
                <a:gd name="T3" fmla="*/ 89 h 114"/>
                <a:gd name="T4" fmla="*/ 148 w 254"/>
                <a:gd name="T5" fmla="*/ 114 h 114"/>
                <a:gd name="T6" fmla="*/ 222 w 254"/>
                <a:gd name="T7" fmla="*/ 99 h 114"/>
                <a:gd name="T8" fmla="*/ 252 w 254"/>
                <a:gd name="T9" fmla="*/ 83 h 114"/>
                <a:gd name="T10" fmla="*/ 254 w 254"/>
                <a:gd name="T11" fmla="*/ 26 h 114"/>
                <a:gd name="T12" fmla="*/ 174 w 254"/>
                <a:gd name="T13" fmla="*/ 0 h 114"/>
                <a:gd name="T14" fmla="*/ 131 w 254"/>
                <a:gd name="T15" fmla="*/ 55 h 114"/>
                <a:gd name="T16" fmla="*/ 38 w 254"/>
                <a:gd name="T17" fmla="*/ 55 h 114"/>
                <a:gd name="T18" fmla="*/ 22 w 254"/>
                <a:gd name="T19" fmla="*/ 72 h 114"/>
                <a:gd name="T20" fmla="*/ 0 w 254"/>
                <a:gd name="T21" fmla="*/ 87 h 114"/>
                <a:gd name="T22" fmla="*/ 0 w 254"/>
                <a:gd name="T23" fmla="*/ 8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14">
                  <a:moveTo>
                    <a:pt x="0" y="87"/>
                  </a:moveTo>
                  <a:lnTo>
                    <a:pt x="77" y="89"/>
                  </a:lnTo>
                  <a:lnTo>
                    <a:pt x="148" y="114"/>
                  </a:lnTo>
                  <a:lnTo>
                    <a:pt x="222" y="99"/>
                  </a:lnTo>
                  <a:lnTo>
                    <a:pt x="252" y="83"/>
                  </a:lnTo>
                  <a:lnTo>
                    <a:pt x="254" y="26"/>
                  </a:lnTo>
                  <a:lnTo>
                    <a:pt x="174" y="0"/>
                  </a:lnTo>
                  <a:lnTo>
                    <a:pt x="131" y="55"/>
                  </a:lnTo>
                  <a:lnTo>
                    <a:pt x="38" y="55"/>
                  </a:lnTo>
                  <a:lnTo>
                    <a:pt x="22" y="72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9" name="Freeform 23"/>
            <p:cNvSpPr>
              <a:spLocks/>
            </p:cNvSpPr>
            <p:nvPr/>
          </p:nvSpPr>
          <p:spPr bwMode="auto">
            <a:xfrm>
              <a:off x="2780" y="1785"/>
              <a:ext cx="64" cy="39"/>
            </a:xfrm>
            <a:custGeom>
              <a:avLst/>
              <a:gdLst>
                <a:gd name="T0" fmla="*/ 50 w 128"/>
                <a:gd name="T1" fmla="*/ 78 h 78"/>
                <a:gd name="T2" fmla="*/ 46 w 128"/>
                <a:gd name="T3" fmla="*/ 42 h 78"/>
                <a:gd name="T4" fmla="*/ 71 w 128"/>
                <a:gd name="T5" fmla="*/ 31 h 78"/>
                <a:gd name="T6" fmla="*/ 101 w 128"/>
                <a:gd name="T7" fmla="*/ 51 h 78"/>
                <a:gd name="T8" fmla="*/ 128 w 128"/>
                <a:gd name="T9" fmla="*/ 6 h 78"/>
                <a:gd name="T10" fmla="*/ 38 w 128"/>
                <a:gd name="T11" fmla="*/ 0 h 78"/>
                <a:gd name="T12" fmla="*/ 10 w 128"/>
                <a:gd name="T13" fmla="*/ 12 h 78"/>
                <a:gd name="T14" fmla="*/ 0 w 128"/>
                <a:gd name="T15" fmla="*/ 34 h 78"/>
                <a:gd name="T16" fmla="*/ 0 w 128"/>
                <a:gd name="T17" fmla="*/ 63 h 78"/>
                <a:gd name="T18" fmla="*/ 50 w 128"/>
                <a:gd name="T19" fmla="*/ 78 h 78"/>
                <a:gd name="T20" fmla="*/ 50 w 128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78">
                  <a:moveTo>
                    <a:pt x="50" y="78"/>
                  </a:moveTo>
                  <a:lnTo>
                    <a:pt x="46" y="42"/>
                  </a:lnTo>
                  <a:lnTo>
                    <a:pt x="71" y="31"/>
                  </a:lnTo>
                  <a:lnTo>
                    <a:pt x="101" y="51"/>
                  </a:lnTo>
                  <a:lnTo>
                    <a:pt x="128" y="6"/>
                  </a:lnTo>
                  <a:lnTo>
                    <a:pt x="38" y="0"/>
                  </a:lnTo>
                  <a:lnTo>
                    <a:pt x="10" y="12"/>
                  </a:lnTo>
                  <a:lnTo>
                    <a:pt x="0" y="34"/>
                  </a:lnTo>
                  <a:lnTo>
                    <a:pt x="0" y="63"/>
                  </a:lnTo>
                  <a:lnTo>
                    <a:pt x="50" y="78"/>
                  </a:lnTo>
                  <a:lnTo>
                    <a:pt x="5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0" name="Freeform 24"/>
            <p:cNvSpPr>
              <a:spLocks/>
            </p:cNvSpPr>
            <p:nvPr/>
          </p:nvSpPr>
          <p:spPr bwMode="auto">
            <a:xfrm>
              <a:off x="2525" y="2106"/>
              <a:ext cx="258" cy="119"/>
            </a:xfrm>
            <a:custGeom>
              <a:avLst/>
              <a:gdLst>
                <a:gd name="T0" fmla="*/ 51 w 515"/>
                <a:gd name="T1" fmla="*/ 59 h 237"/>
                <a:gd name="T2" fmla="*/ 106 w 515"/>
                <a:gd name="T3" fmla="*/ 87 h 237"/>
                <a:gd name="T4" fmla="*/ 165 w 515"/>
                <a:gd name="T5" fmla="*/ 127 h 237"/>
                <a:gd name="T6" fmla="*/ 253 w 515"/>
                <a:gd name="T7" fmla="*/ 121 h 237"/>
                <a:gd name="T8" fmla="*/ 336 w 515"/>
                <a:gd name="T9" fmla="*/ 119 h 237"/>
                <a:gd name="T10" fmla="*/ 397 w 515"/>
                <a:gd name="T11" fmla="*/ 72 h 237"/>
                <a:gd name="T12" fmla="*/ 477 w 515"/>
                <a:gd name="T13" fmla="*/ 40 h 237"/>
                <a:gd name="T14" fmla="*/ 515 w 515"/>
                <a:gd name="T15" fmla="*/ 0 h 237"/>
                <a:gd name="T16" fmla="*/ 494 w 515"/>
                <a:gd name="T17" fmla="*/ 64 h 237"/>
                <a:gd name="T18" fmla="*/ 452 w 515"/>
                <a:gd name="T19" fmla="*/ 125 h 237"/>
                <a:gd name="T20" fmla="*/ 386 w 515"/>
                <a:gd name="T21" fmla="*/ 199 h 237"/>
                <a:gd name="T22" fmla="*/ 325 w 515"/>
                <a:gd name="T23" fmla="*/ 232 h 237"/>
                <a:gd name="T24" fmla="*/ 228 w 515"/>
                <a:gd name="T25" fmla="*/ 237 h 237"/>
                <a:gd name="T26" fmla="*/ 188 w 515"/>
                <a:gd name="T27" fmla="*/ 226 h 237"/>
                <a:gd name="T28" fmla="*/ 234 w 515"/>
                <a:gd name="T29" fmla="*/ 226 h 237"/>
                <a:gd name="T30" fmla="*/ 298 w 515"/>
                <a:gd name="T31" fmla="*/ 220 h 237"/>
                <a:gd name="T32" fmla="*/ 342 w 515"/>
                <a:gd name="T33" fmla="*/ 203 h 237"/>
                <a:gd name="T34" fmla="*/ 371 w 515"/>
                <a:gd name="T35" fmla="*/ 186 h 237"/>
                <a:gd name="T36" fmla="*/ 372 w 515"/>
                <a:gd name="T37" fmla="*/ 150 h 237"/>
                <a:gd name="T38" fmla="*/ 336 w 515"/>
                <a:gd name="T39" fmla="*/ 138 h 237"/>
                <a:gd name="T40" fmla="*/ 287 w 515"/>
                <a:gd name="T41" fmla="*/ 133 h 237"/>
                <a:gd name="T42" fmla="*/ 220 w 515"/>
                <a:gd name="T43" fmla="*/ 138 h 237"/>
                <a:gd name="T44" fmla="*/ 179 w 515"/>
                <a:gd name="T45" fmla="*/ 148 h 237"/>
                <a:gd name="T46" fmla="*/ 156 w 515"/>
                <a:gd name="T47" fmla="*/ 180 h 237"/>
                <a:gd name="T48" fmla="*/ 160 w 515"/>
                <a:gd name="T49" fmla="*/ 214 h 237"/>
                <a:gd name="T50" fmla="*/ 112 w 515"/>
                <a:gd name="T51" fmla="*/ 182 h 237"/>
                <a:gd name="T52" fmla="*/ 78 w 515"/>
                <a:gd name="T53" fmla="*/ 131 h 237"/>
                <a:gd name="T54" fmla="*/ 32 w 515"/>
                <a:gd name="T55" fmla="*/ 83 h 237"/>
                <a:gd name="T56" fmla="*/ 0 w 515"/>
                <a:gd name="T57" fmla="*/ 60 h 237"/>
                <a:gd name="T58" fmla="*/ 51 w 515"/>
                <a:gd name="T59" fmla="*/ 59 h 237"/>
                <a:gd name="T60" fmla="*/ 51 w 515"/>
                <a:gd name="T61" fmla="*/ 5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5" h="237">
                  <a:moveTo>
                    <a:pt x="51" y="59"/>
                  </a:moveTo>
                  <a:lnTo>
                    <a:pt x="106" y="87"/>
                  </a:lnTo>
                  <a:lnTo>
                    <a:pt x="165" y="127"/>
                  </a:lnTo>
                  <a:lnTo>
                    <a:pt x="253" y="121"/>
                  </a:lnTo>
                  <a:lnTo>
                    <a:pt x="336" y="119"/>
                  </a:lnTo>
                  <a:lnTo>
                    <a:pt x="397" y="72"/>
                  </a:lnTo>
                  <a:lnTo>
                    <a:pt x="477" y="40"/>
                  </a:lnTo>
                  <a:lnTo>
                    <a:pt x="515" y="0"/>
                  </a:lnTo>
                  <a:lnTo>
                    <a:pt x="494" y="64"/>
                  </a:lnTo>
                  <a:lnTo>
                    <a:pt x="452" y="125"/>
                  </a:lnTo>
                  <a:lnTo>
                    <a:pt x="386" y="199"/>
                  </a:lnTo>
                  <a:lnTo>
                    <a:pt x="325" y="232"/>
                  </a:lnTo>
                  <a:lnTo>
                    <a:pt x="228" y="237"/>
                  </a:lnTo>
                  <a:lnTo>
                    <a:pt x="188" y="226"/>
                  </a:lnTo>
                  <a:lnTo>
                    <a:pt x="234" y="226"/>
                  </a:lnTo>
                  <a:lnTo>
                    <a:pt x="298" y="220"/>
                  </a:lnTo>
                  <a:lnTo>
                    <a:pt x="342" y="203"/>
                  </a:lnTo>
                  <a:lnTo>
                    <a:pt x="371" y="186"/>
                  </a:lnTo>
                  <a:lnTo>
                    <a:pt x="372" y="150"/>
                  </a:lnTo>
                  <a:lnTo>
                    <a:pt x="336" y="138"/>
                  </a:lnTo>
                  <a:lnTo>
                    <a:pt x="287" y="133"/>
                  </a:lnTo>
                  <a:lnTo>
                    <a:pt x="220" y="138"/>
                  </a:lnTo>
                  <a:lnTo>
                    <a:pt x="179" y="148"/>
                  </a:lnTo>
                  <a:lnTo>
                    <a:pt x="156" y="180"/>
                  </a:lnTo>
                  <a:lnTo>
                    <a:pt x="160" y="214"/>
                  </a:lnTo>
                  <a:lnTo>
                    <a:pt x="112" y="182"/>
                  </a:lnTo>
                  <a:lnTo>
                    <a:pt x="78" y="131"/>
                  </a:lnTo>
                  <a:lnTo>
                    <a:pt x="32" y="83"/>
                  </a:lnTo>
                  <a:lnTo>
                    <a:pt x="0" y="60"/>
                  </a:lnTo>
                  <a:lnTo>
                    <a:pt x="51" y="59"/>
                  </a:lnTo>
                  <a:lnTo>
                    <a:pt x="5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1" name="Freeform 25"/>
            <p:cNvSpPr>
              <a:spLocks/>
            </p:cNvSpPr>
            <p:nvPr/>
          </p:nvSpPr>
          <p:spPr bwMode="auto">
            <a:xfrm>
              <a:off x="2738" y="1984"/>
              <a:ext cx="89" cy="164"/>
            </a:xfrm>
            <a:custGeom>
              <a:avLst/>
              <a:gdLst>
                <a:gd name="T0" fmla="*/ 13 w 177"/>
                <a:gd name="T1" fmla="*/ 0 h 327"/>
                <a:gd name="T2" fmla="*/ 72 w 177"/>
                <a:gd name="T3" fmla="*/ 67 h 327"/>
                <a:gd name="T4" fmla="*/ 159 w 177"/>
                <a:gd name="T5" fmla="*/ 126 h 327"/>
                <a:gd name="T6" fmla="*/ 177 w 177"/>
                <a:gd name="T7" fmla="*/ 171 h 327"/>
                <a:gd name="T8" fmla="*/ 148 w 177"/>
                <a:gd name="T9" fmla="*/ 287 h 327"/>
                <a:gd name="T10" fmla="*/ 133 w 177"/>
                <a:gd name="T11" fmla="*/ 327 h 327"/>
                <a:gd name="T12" fmla="*/ 99 w 177"/>
                <a:gd name="T13" fmla="*/ 215 h 327"/>
                <a:gd name="T14" fmla="*/ 57 w 177"/>
                <a:gd name="T15" fmla="*/ 93 h 327"/>
                <a:gd name="T16" fmla="*/ 0 w 177"/>
                <a:gd name="T17" fmla="*/ 23 h 327"/>
                <a:gd name="T18" fmla="*/ 13 w 177"/>
                <a:gd name="T19" fmla="*/ 0 h 327"/>
                <a:gd name="T20" fmla="*/ 13 w 177"/>
                <a:gd name="T2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327">
                  <a:moveTo>
                    <a:pt x="13" y="0"/>
                  </a:moveTo>
                  <a:lnTo>
                    <a:pt x="72" y="67"/>
                  </a:lnTo>
                  <a:lnTo>
                    <a:pt x="159" y="126"/>
                  </a:lnTo>
                  <a:lnTo>
                    <a:pt x="177" y="171"/>
                  </a:lnTo>
                  <a:lnTo>
                    <a:pt x="148" y="287"/>
                  </a:lnTo>
                  <a:lnTo>
                    <a:pt x="133" y="327"/>
                  </a:lnTo>
                  <a:lnTo>
                    <a:pt x="99" y="215"/>
                  </a:lnTo>
                  <a:lnTo>
                    <a:pt x="57" y="93"/>
                  </a:lnTo>
                  <a:lnTo>
                    <a:pt x="0" y="2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2" name="Freeform 26"/>
            <p:cNvSpPr>
              <a:spLocks/>
            </p:cNvSpPr>
            <p:nvPr/>
          </p:nvSpPr>
          <p:spPr bwMode="auto">
            <a:xfrm>
              <a:off x="2411" y="1083"/>
              <a:ext cx="935" cy="1484"/>
            </a:xfrm>
            <a:custGeom>
              <a:avLst/>
              <a:gdLst>
                <a:gd name="T0" fmla="*/ 977 w 1869"/>
                <a:gd name="T1" fmla="*/ 1591 h 2968"/>
                <a:gd name="T2" fmla="*/ 992 w 1869"/>
                <a:gd name="T3" fmla="*/ 1694 h 2968"/>
                <a:gd name="T4" fmla="*/ 857 w 1869"/>
                <a:gd name="T5" fmla="*/ 1863 h 2968"/>
                <a:gd name="T6" fmla="*/ 779 w 1869"/>
                <a:gd name="T7" fmla="*/ 2239 h 2968"/>
                <a:gd name="T8" fmla="*/ 694 w 1869"/>
                <a:gd name="T9" fmla="*/ 2475 h 2968"/>
                <a:gd name="T10" fmla="*/ 475 w 1869"/>
                <a:gd name="T11" fmla="*/ 2519 h 2968"/>
                <a:gd name="T12" fmla="*/ 256 w 1869"/>
                <a:gd name="T13" fmla="*/ 2371 h 2968"/>
                <a:gd name="T14" fmla="*/ 55 w 1869"/>
                <a:gd name="T15" fmla="*/ 2108 h 2968"/>
                <a:gd name="T16" fmla="*/ 43 w 1869"/>
                <a:gd name="T17" fmla="*/ 2152 h 2968"/>
                <a:gd name="T18" fmla="*/ 294 w 1869"/>
                <a:gd name="T19" fmla="*/ 2464 h 2968"/>
                <a:gd name="T20" fmla="*/ 485 w 1869"/>
                <a:gd name="T21" fmla="*/ 2584 h 2968"/>
                <a:gd name="T22" fmla="*/ 720 w 1869"/>
                <a:gd name="T23" fmla="*/ 2595 h 2968"/>
                <a:gd name="T24" fmla="*/ 823 w 1869"/>
                <a:gd name="T25" fmla="*/ 2574 h 2968"/>
                <a:gd name="T26" fmla="*/ 851 w 1869"/>
                <a:gd name="T27" fmla="*/ 2846 h 2968"/>
                <a:gd name="T28" fmla="*/ 1106 w 1869"/>
                <a:gd name="T29" fmla="*/ 2808 h 2968"/>
                <a:gd name="T30" fmla="*/ 1188 w 1869"/>
                <a:gd name="T31" fmla="*/ 2836 h 2968"/>
                <a:gd name="T32" fmla="*/ 1270 w 1869"/>
                <a:gd name="T33" fmla="*/ 2968 h 2968"/>
                <a:gd name="T34" fmla="*/ 1357 w 1869"/>
                <a:gd name="T35" fmla="*/ 2869 h 2968"/>
                <a:gd name="T36" fmla="*/ 1602 w 1869"/>
                <a:gd name="T37" fmla="*/ 2781 h 2968"/>
                <a:gd name="T38" fmla="*/ 1699 w 1869"/>
                <a:gd name="T39" fmla="*/ 2589 h 2968"/>
                <a:gd name="T40" fmla="*/ 1804 w 1869"/>
                <a:gd name="T41" fmla="*/ 2525 h 2968"/>
                <a:gd name="T42" fmla="*/ 1848 w 1869"/>
                <a:gd name="T43" fmla="*/ 2376 h 2968"/>
                <a:gd name="T44" fmla="*/ 1842 w 1869"/>
                <a:gd name="T45" fmla="*/ 2148 h 2968"/>
                <a:gd name="T46" fmla="*/ 1766 w 1869"/>
                <a:gd name="T47" fmla="*/ 1979 h 2968"/>
                <a:gd name="T48" fmla="*/ 1793 w 1869"/>
                <a:gd name="T49" fmla="*/ 1808 h 2968"/>
                <a:gd name="T50" fmla="*/ 1798 w 1869"/>
                <a:gd name="T51" fmla="*/ 1580 h 2968"/>
                <a:gd name="T52" fmla="*/ 1781 w 1869"/>
                <a:gd name="T53" fmla="*/ 1405 h 2968"/>
                <a:gd name="T54" fmla="*/ 1772 w 1869"/>
                <a:gd name="T55" fmla="*/ 1175 h 2968"/>
                <a:gd name="T56" fmla="*/ 1684 w 1869"/>
                <a:gd name="T57" fmla="*/ 930 h 2968"/>
                <a:gd name="T58" fmla="*/ 1635 w 1869"/>
                <a:gd name="T59" fmla="*/ 700 h 2968"/>
                <a:gd name="T60" fmla="*/ 1515 w 1869"/>
                <a:gd name="T61" fmla="*/ 514 h 2968"/>
                <a:gd name="T62" fmla="*/ 1340 w 1869"/>
                <a:gd name="T63" fmla="*/ 455 h 2968"/>
                <a:gd name="T64" fmla="*/ 1102 w 1869"/>
                <a:gd name="T65" fmla="*/ 225 h 2968"/>
                <a:gd name="T66" fmla="*/ 650 w 1869"/>
                <a:gd name="T67" fmla="*/ 0 h 2968"/>
                <a:gd name="T68" fmla="*/ 283 w 1869"/>
                <a:gd name="T69" fmla="*/ 131 h 2968"/>
                <a:gd name="T70" fmla="*/ 443 w 1869"/>
                <a:gd name="T71" fmla="*/ 247 h 2968"/>
                <a:gd name="T72" fmla="*/ 289 w 1869"/>
                <a:gd name="T73" fmla="*/ 438 h 2968"/>
                <a:gd name="T74" fmla="*/ 277 w 1869"/>
                <a:gd name="T75" fmla="*/ 717 h 2968"/>
                <a:gd name="T76" fmla="*/ 437 w 1869"/>
                <a:gd name="T77" fmla="*/ 814 h 2968"/>
                <a:gd name="T78" fmla="*/ 540 w 1869"/>
                <a:gd name="T79" fmla="*/ 875 h 2968"/>
                <a:gd name="T80" fmla="*/ 458 w 1869"/>
                <a:gd name="T81" fmla="*/ 979 h 2968"/>
                <a:gd name="T82" fmla="*/ 606 w 1869"/>
                <a:gd name="T83" fmla="*/ 1032 h 2968"/>
                <a:gd name="T84" fmla="*/ 600 w 1869"/>
                <a:gd name="T85" fmla="*/ 1076 h 2968"/>
                <a:gd name="T86" fmla="*/ 703 w 1869"/>
                <a:gd name="T87" fmla="*/ 1175 h 2968"/>
                <a:gd name="T88" fmla="*/ 884 w 1869"/>
                <a:gd name="T89" fmla="*/ 1230 h 2968"/>
                <a:gd name="T90" fmla="*/ 933 w 1869"/>
                <a:gd name="T91" fmla="*/ 1437 h 2968"/>
                <a:gd name="T92" fmla="*/ 983 w 1869"/>
                <a:gd name="T93" fmla="*/ 1508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9" h="2968">
                  <a:moveTo>
                    <a:pt x="983" y="1508"/>
                  </a:moveTo>
                  <a:lnTo>
                    <a:pt x="977" y="1591"/>
                  </a:lnTo>
                  <a:lnTo>
                    <a:pt x="945" y="1624"/>
                  </a:lnTo>
                  <a:lnTo>
                    <a:pt x="992" y="1694"/>
                  </a:lnTo>
                  <a:lnTo>
                    <a:pt x="954" y="1814"/>
                  </a:lnTo>
                  <a:lnTo>
                    <a:pt x="857" y="1863"/>
                  </a:lnTo>
                  <a:lnTo>
                    <a:pt x="872" y="2108"/>
                  </a:lnTo>
                  <a:lnTo>
                    <a:pt x="779" y="2239"/>
                  </a:lnTo>
                  <a:lnTo>
                    <a:pt x="735" y="2414"/>
                  </a:lnTo>
                  <a:lnTo>
                    <a:pt x="694" y="2475"/>
                  </a:lnTo>
                  <a:lnTo>
                    <a:pt x="606" y="2519"/>
                  </a:lnTo>
                  <a:lnTo>
                    <a:pt x="475" y="2519"/>
                  </a:lnTo>
                  <a:lnTo>
                    <a:pt x="397" y="2487"/>
                  </a:lnTo>
                  <a:lnTo>
                    <a:pt x="256" y="2371"/>
                  </a:lnTo>
                  <a:lnTo>
                    <a:pt x="119" y="2219"/>
                  </a:lnTo>
                  <a:lnTo>
                    <a:pt x="55" y="2108"/>
                  </a:lnTo>
                  <a:lnTo>
                    <a:pt x="0" y="1968"/>
                  </a:lnTo>
                  <a:lnTo>
                    <a:pt x="43" y="2152"/>
                  </a:lnTo>
                  <a:lnTo>
                    <a:pt x="152" y="2306"/>
                  </a:lnTo>
                  <a:lnTo>
                    <a:pt x="294" y="2464"/>
                  </a:lnTo>
                  <a:lnTo>
                    <a:pt x="397" y="2551"/>
                  </a:lnTo>
                  <a:lnTo>
                    <a:pt x="485" y="2584"/>
                  </a:lnTo>
                  <a:lnTo>
                    <a:pt x="600" y="2606"/>
                  </a:lnTo>
                  <a:lnTo>
                    <a:pt x="720" y="2595"/>
                  </a:lnTo>
                  <a:lnTo>
                    <a:pt x="697" y="2682"/>
                  </a:lnTo>
                  <a:lnTo>
                    <a:pt x="823" y="2574"/>
                  </a:lnTo>
                  <a:lnTo>
                    <a:pt x="857" y="2595"/>
                  </a:lnTo>
                  <a:lnTo>
                    <a:pt x="851" y="2846"/>
                  </a:lnTo>
                  <a:lnTo>
                    <a:pt x="983" y="2852"/>
                  </a:lnTo>
                  <a:lnTo>
                    <a:pt x="1106" y="2808"/>
                  </a:lnTo>
                  <a:lnTo>
                    <a:pt x="1197" y="2758"/>
                  </a:lnTo>
                  <a:lnTo>
                    <a:pt x="1188" y="2836"/>
                  </a:lnTo>
                  <a:lnTo>
                    <a:pt x="1197" y="2924"/>
                  </a:lnTo>
                  <a:lnTo>
                    <a:pt x="1270" y="2968"/>
                  </a:lnTo>
                  <a:lnTo>
                    <a:pt x="1363" y="2968"/>
                  </a:lnTo>
                  <a:lnTo>
                    <a:pt x="1357" y="2869"/>
                  </a:lnTo>
                  <a:lnTo>
                    <a:pt x="1466" y="2793"/>
                  </a:lnTo>
                  <a:lnTo>
                    <a:pt x="1602" y="2781"/>
                  </a:lnTo>
                  <a:lnTo>
                    <a:pt x="1684" y="2705"/>
                  </a:lnTo>
                  <a:lnTo>
                    <a:pt x="1699" y="2589"/>
                  </a:lnTo>
                  <a:lnTo>
                    <a:pt x="1869" y="2584"/>
                  </a:lnTo>
                  <a:lnTo>
                    <a:pt x="1804" y="2525"/>
                  </a:lnTo>
                  <a:lnTo>
                    <a:pt x="1853" y="2443"/>
                  </a:lnTo>
                  <a:lnTo>
                    <a:pt x="1848" y="2376"/>
                  </a:lnTo>
                  <a:lnTo>
                    <a:pt x="1815" y="2257"/>
                  </a:lnTo>
                  <a:lnTo>
                    <a:pt x="1842" y="2148"/>
                  </a:lnTo>
                  <a:lnTo>
                    <a:pt x="1836" y="2055"/>
                  </a:lnTo>
                  <a:lnTo>
                    <a:pt x="1766" y="1979"/>
                  </a:lnTo>
                  <a:lnTo>
                    <a:pt x="1793" y="1895"/>
                  </a:lnTo>
                  <a:lnTo>
                    <a:pt x="1793" y="1808"/>
                  </a:lnTo>
                  <a:lnTo>
                    <a:pt x="1755" y="1679"/>
                  </a:lnTo>
                  <a:lnTo>
                    <a:pt x="1798" y="1580"/>
                  </a:lnTo>
                  <a:lnTo>
                    <a:pt x="1825" y="1481"/>
                  </a:lnTo>
                  <a:lnTo>
                    <a:pt x="1781" y="1405"/>
                  </a:lnTo>
                  <a:lnTo>
                    <a:pt x="1749" y="1295"/>
                  </a:lnTo>
                  <a:lnTo>
                    <a:pt x="1772" y="1175"/>
                  </a:lnTo>
                  <a:lnTo>
                    <a:pt x="1749" y="1038"/>
                  </a:lnTo>
                  <a:lnTo>
                    <a:pt x="1684" y="930"/>
                  </a:lnTo>
                  <a:lnTo>
                    <a:pt x="1690" y="814"/>
                  </a:lnTo>
                  <a:lnTo>
                    <a:pt x="1635" y="700"/>
                  </a:lnTo>
                  <a:lnTo>
                    <a:pt x="1553" y="650"/>
                  </a:lnTo>
                  <a:lnTo>
                    <a:pt x="1515" y="514"/>
                  </a:lnTo>
                  <a:lnTo>
                    <a:pt x="1433" y="487"/>
                  </a:lnTo>
                  <a:lnTo>
                    <a:pt x="1340" y="455"/>
                  </a:lnTo>
                  <a:lnTo>
                    <a:pt x="1319" y="382"/>
                  </a:lnTo>
                  <a:lnTo>
                    <a:pt x="1102" y="225"/>
                  </a:lnTo>
                  <a:lnTo>
                    <a:pt x="910" y="67"/>
                  </a:lnTo>
                  <a:lnTo>
                    <a:pt x="650" y="0"/>
                  </a:lnTo>
                  <a:lnTo>
                    <a:pt x="420" y="6"/>
                  </a:lnTo>
                  <a:lnTo>
                    <a:pt x="283" y="131"/>
                  </a:lnTo>
                  <a:lnTo>
                    <a:pt x="273" y="230"/>
                  </a:lnTo>
                  <a:lnTo>
                    <a:pt x="443" y="247"/>
                  </a:lnTo>
                  <a:lnTo>
                    <a:pt x="370" y="356"/>
                  </a:lnTo>
                  <a:lnTo>
                    <a:pt x="289" y="438"/>
                  </a:lnTo>
                  <a:lnTo>
                    <a:pt x="426" y="519"/>
                  </a:lnTo>
                  <a:lnTo>
                    <a:pt x="277" y="717"/>
                  </a:lnTo>
                  <a:lnTo>
                    <a:pt x="332" y="776"/>
                  </a:lnTo>
                  <a:lnTo>
                    <a:pt x="437" y="814"/>
                  </a:lnTo>
                  <a:lnTo>
                    <a:pt x="545" y="814"/>
                  </a:lnTo>
                  <a:lnTo>
                    <a:pt x="540" y="875"/>
                  </a:lnTo>
                  <a:lnTo>
                    <a:pt x="513" y="924"/>
                  </a:lnTo>
                  <a:lnTo>
                    <a:pt x="458" y="979"/>
                  </a:lnTo>
                  <a:lnTo>
                    <a:pt x="551" y="1023"/>
                  </a:lnTo>
                  <a:lnTo>
                    <a:pt x="606" y="1032"/>
                  </a:lnTo>
                  <a:lnTo>
                    <a:pt x="688" y="1027"/>
                  </a:lnTo>
                  <a:lnTo>
                    <a:pt x="600" y="1076"/>
                  </a:lnTo>
                  <a:lnTo>
                    <a:pt x="650" y="1137"/>
                  </a:lnTo>
                  <a:lnTo>
                    <a:pt x="703" y="1175"/>
                  </a:lnTo>
                  <a:lnTo>
                    <a:pt x="785" y="1207"/>
                  </a:lnTo>
                  <a:lnTo>
                    <a:pt x="884" y="1230"/>
                  </a:lnTo>
                  <a:lnTo>
                    <a:pt x="933" y="1329"/>
                  </a:lnTo>
                  <a:lnTo>
                    <a:pt x="933" y="1437"/>
                  </a:lnTo>
                  <a:lnTo>
                    <a:pt x="948" y="1475"/>
                  </a:lnTo>
                  <a:lnTo>
                    <a:pt x="983" y="1508"/>
                  </a:lnTo>
                  <a:lnTo>
                    <a:pt x="983" y="1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3" name="Freeform 27"/>
            <p:cNvSpPr>
              <a:spLocks/>
            </p:cNvSpPr>
            <p:nvPr/>
          </p:nvSpPr>
          <p:spPr bwMode="auto">
            <a:xfrm>
              <a:off x="2222" y="1172"/>
              <a:ext cx="412" cy="485"/>
            </a:xfrm>
            <a:custGeom>
              <a:avLst/>
              <a:gdLst>
                <a:gd name="T0" fmla="*/ 723 w 824"/>
                <a:gd name="T1" fmla="*/ 266 h 969"/>
                <a:gd name="T2" fmla="*/ 677 w 824"/>
                <a:gd name="T3" fmla="*/ 133 h 969"/>
                <a:gd name="T4" fmla="*/ 651 w 824"/>
                <a:gd name="T5" fmla="*/ 21 h 969"/>
                <a:gd name="T6" fmla="*/ 550 w 824"/>
                <a:gd name="T7" fmla="*/ 0 h 969"/>
                <a:gd name="T8" fmla="*/ 422 w 824"/>
                <a:gd name="T9" fmla="*/ 36 h 969"/>
                <a:gd name="T10" fmla="*/ 305 w 824"/>
                <a:gd name="T11" fmla="*/ 112 h 969"/>
                <a:gd name="T12" fmla="*/ 265 w 824"/>
                <a:gd name="T13" fmla="*/ 239 h 969"/>
                <a:gd name="T14" fmla="*/ 185 w 824"/>
                <a:gd name="T15" fmla="*/ 260 h 969"/>
                <a:gd name="T16" fmla="*/ 219 w 824"/>
                <a:gd name="T17" fmla="*/ 312 h 969"/>
                <a:gd name="T18" fmla="*/ 88 w 824"/>
                <a:gd name="T19" fmla="*/ 352 h 969"/>
                <a:gd name="T20" fmla="*/ 17 w 824"/>
                <a:gd name="T21" fmla="*/ 443 h 969"/>
                <a:gd name="T22" fmla="*/ 97 w 824"/>
                <a:gd name="T23" fmla="*/ 443 h 969"/>
                <a:gd name="T24" fmla="*/ 21 w 824"/>
                <a:gd name="T25" fmla="*/ 555 h 969"/>
                <a:gd name="T26" fmla="*/ 0 w 824"/>
                <a:gd name="T27" fmla="*/ 703 h 969"/>
                <a:gd name="T28" fmla="*/ 33 w 824"/>
                <a:gd name="T29" fmla="*/ 831 h 969"/>
                <a:gd name="T30" fmla="*/ 158 w 824"/>
                <a:gd name="T31" fmla="*/ 943 h 969"/>
                <a:gd name="T32" fmla="*/ 265 w 824"/>
                <a:gd name="T33" fmla="*/ 969 h 969"/>
                <a:gd name="T34" fmla="*/ 244 w 824"/>
                <a:gd name="T35" fmla="*/ 867 h 969"/>
                <a:gd name="T36" fmla="*/ 331 w 824"/>
                <a:gd name="T37" fmla="*/ 876 h 969"/>
                <a:gd name="T38" fmla="*/ 335 w 824"/>
                <a:gd name="T39" fmla="*/ 745 h 969"/>
                <a:gd name="T40" fmla="*/ 432 w 824"/>
                <a:gd name="T41" fmla="*/ 755 h 969"/>
                <a:gd name="T42" fmla="*/ 529 w 824"/>
                <a:gd name="T43" fmla="*/ 612 h 969"/>
                <a:gd name="T44" fmla="*/ 614 w 824"/>
                <a:gd name="T45" fmla="*/ 566 h 969"/>
                <a:gd name="T46" fmla="*/ 727 w 824"/>
                <a:gd name="T47" fmla="*/ 546 h 969"/>
                <a:gd name="T48" fmla="*/ 824 w 824"/>
                <a:gd name="T49" fmla="*/ 333 h 969"/>
                <a:gd name="T50" fmla="*/ 723 w 824"/>
                <a:gd name="T51" fmla="*/ 266 h 969"/>
                <a:gd name="T52" fmla="*/ 723 w 824"/>
                <a:gd name="T53" fmla="*/ 26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4" h="969">
                  <a:moveTo>
                    <a:pt x="723" y="266"/>
                  </a:moveTo>
                  <a:lnTo>
                    <a:pt x="677" y="133"/>
                  </a:lnTo>
                  <a:lnTo>
                    <a:pt x="651" y="21"/>
                  </a:lnTo>
                  <a:lnTo>
                    <a:pt x="550" y="0"/>
                  </a:lnTo>
                  <a:lnTo>
                    <a:pt x="422" y="36"/>
                  </a:lnTo>
                  <a:lnTo>
                    <a:pt x="305" y="112"/>
                  </a:lnTo>
                  <a:lnTo>
                    <a:pt x="265" y="239"/>
                  </a:lnTo>
                  <a:lnTo>
                    <a:pt x="185" y="260"/>
                  </a:lnTo>
                  <a:lnTo>
                    <a:pt x="219" y="312"/>
                  </a:lnTo>
                  <a:lnTo>
                    <a:pt x="88" y="352"/>
                  </a:lnTo>
                  <a:lnTo>
                    <a:pt x="17" y="443"/>
                  </a:lnTo>
                  <a:lnTo>
                    <a:pt x="97" y="443"/>
                  </a:lnTo>
                  <a:lnTo>
                    <a:pt x="21" y="555"/>
                  </a:lnTo>
                  <a:lnTo>
                    <a:pt x="0" y="703"/>
                  </a:lnTo>
                  <a:lnTo>
                    <a:pt x="33" y="831"/>
                  </a:lnTo>
                  <a:lnTo>
                    <a:pt x="158" y="943"/>
                  </a:lnTo>
                  <a:lnTo>
                    <a:pt x="265" y="969"/>
                  </a:lnTo>
                  <a:lnTo>
                    <a:pt x="244" y="867"/>
                  </a:lnTo>
                  <a:lnTo>
                    <a:pt x="331" y="876"/>
                  </a:lnTo>
                  <a:lnTo>
                    <a:pt x="335" y="745"/>
                  </a:lnTo>
                  <a:lnTo>
                    <a:pt x="432" y="755"/>
                  </a:lnTo>
                  <a:lnTo>
                    <a:pt x="529" y="612"/>
                  </a:lnTo>
                  <a:lnTo>
                    <a:pt x="614" y="566"/>
                  </a:lnTo>
                  <a:lnTo>
                    <a:pt x="727" y="546"/>
                  </a:lnTo>
                  <a:lnTo>
                    <a:pt x="824" y="333"/>
                  </a:lnTo>
                  <a:lnTo>
                    <a:pt x="723" y="266"/>
                  </a:lnTo>
                  <a:lnTo>
                    <a:pt x="723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4" name="Freeform 28"/>
            <p:cNvSpPr>
              <a:spLocks/>
            </p:cNvSpPr>
            <p:nvPr/>
          </p:nvSpPr>
          <p:spPr bwMode="auto">
            <a:xfrm>
              <a:off x="2506" y="1445"/>
              <a:ext cx="123" cy="191"/>
            </a:xfrm>
            <a:custGeom>
              <a:avLst/>
              <a:gdLst>
                <a:gd name="T0" fmla="*/ 133 w 245"/>
                <a:gd name="T1" fmla="*/ 15 h 382"/>
                <a:gd name="T2" fmla="*/ 123 w 245"/>
                <a:gd name="T3" fmla="*/ 157 h 382"/>
                <a:gd name="T4" fmla="*/ 82 w 245"/>
                <a:gd name="T5" fmla="*/ 269 h 382"/>
                <a:gd name="T6" fmla="*/ 36 w 245"/>
                <a:gd name="T7" fmla="*/ 326 h 382"/>
                <a:gd name="T8" fmla="*/ 0 w 245"/>
                <a:gd name="T9" fmla="*/ 382 h 382"/>
                <a:gd name="T10" fmla="*/ 82 w 245"/>
                <a:gd name="T11" fmla="*/ 357 h 382"/>
                <a:gd name="T12" fmla="*/ 139 w 245"/>
                <a:gd name="T13" fmla="*/ 300 h 382"/>
                <a:gd name="T14" fmla="*/ 199 w 245"/>
                <a:gd name="T15" fmla="*/ 199 h 382"/>
                <a:gd name="T16" fmla="*/ 224 w 245"/>
                <a:gd name="T17" fmla="*/ 91 h 382"/>
                <a:gd name="T18" fmla="*/ 245 w 245"/>
                <a:gd name="T19" fmla="*/ 0 h 382"/>
                <a:gd name="T20" fmla="*/ 133 w 245"/>
                <a:gd name="T21" fmla="*/ 15 h 382"/>
                <a:gd name="T22" fmla="*/ 133 w 245"/>
                <a:gd name="T23" fmla="*/ 1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382">
                  <a:moveTo>
                    <a:pt x="133" y="15"/>
                  </a:moveTo>
                  <a:lnTo>
                    <a:pt x="123" y="157"/>
                  </a:lnTo>
                  <a:lnTo>
                    <a:pt x="82" y="269"/>
                  </a:lnTo>
                  <a:lnTo>
                    <a:pt x="36" y="326"/>
                  </a:lnTo>
                  <a:lnTo>
                    <a:pt x="0" y="382"/>
                  </a:lnTo>
                  <a:lnTo>
                    <a:pt x="82" y="357"/>
                  </a:lnTo>
                  <a:lnTo>
                    <a:pt x="139" y="300"/>
                  </a:lnTo>
                  <a:lnTo>
                    <a:pt x="199" y="199"/>
                  </a:lnTo>
                  <a:lnTo>
                    <a:pt x="224" y="91"/>
                  </a:lnTo>
                  <a:lnTo>
                    <a:pt x="245" y="0"/>
                  </a:lnTo>
                  <a:lnTo>
                    <a:pt x="133" y="15"/>
                  </a:lnTo>
                  <a:lnTo>
                    <a:pt x="1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5" name="Freeform 29"/>
            <p:cNvSpPr>
              <a:spLocks/>
            </p:cNvSpPr>
            <p:nvPr/>
          </p:nvSpPr>
          <p:spPr bwMode="auto">
            <a:xfrm>
              <a:off x="2327" y="1489"/>
              <a:ext cx="220" cy="229"/>
            </a:xfrm>
            <a:custGeom>
              <a:avLst/>
              <a:gdLst>
                <a:gd name="T0" fmla="*/ 345 w 442"/>
                <a:gd name="T1" fmla="*/ 0 h 458"/>
                <a:gd name="T2" fmla="*/ 326 w 442"/>
                <a:gd name="T3" fmla="*/ 91 h 458"/>
                <a:gd name="T4" fmla="*/ 329 w 442"/>
                <a:gd name="T5" fmla="*/ 194 h 458"/>
                <a:gd name="T6" fmla="*/ 371 w 442"/>
                <a:gd name="T7" fmla="*/ 249 h 458"/>
                <a:gd name="T8" fmla="*/ 442 w 442"/>
                <a:gd name="T9" fmla="*/ 306 h 458"/>
                <a:gd name="T10" fmla="*/ 356 w 442"/>
                <a:gd name="T11" fmla="*/ 316 h 458"/>
                <a:gd name="T12" fmla="*/ 345 w 442"/>
                <a:gd name="T13" fmla="*/ 361 h 458"/>
                <a:gd name="T14" fmla="*/ 274 w 442"/>
                <a:gd name="T15" fmla="*/ 367 h 458"/>
                <a:gd name="T16" fmla="*/ 259 w 442"/>
                <a:gd name="T17" fmla="*/ 458 h 458"/>
                <a:gd name="T18" fmla="*/ 168 w 442"/>
                <a:gd name="T19" fmla="*/ 458 h 458"/>
                <a:gd name="T20" fmla="*/ 80 w 442"/>
                <a:gd name="T21" fmla="*/ 428 h 458"/>
                <a:gd name="T22" fmla="*/ 0 w 442"/>
                <a:gd name="T23" fmla="*/ 346 h 458"/>
                <a:gd name="T24" fmla="*/ 107 w 442"/>
                <a:gd name="T25" fmla="*/ 361 h 458"/>
                <a:gd name="T26" fmla="*/ 122 w 442"/>
                <a:gd name="T27" fmla="*/ 291 h 458"/>
                <a:gd name="T28" fmla="*/ 232 w 442"/>
                <a:gd name="T29" fmla="*/ 306 h 458"/>
                <a:gd name="T30" fmla="*/ 232 w 442"/>
                <a:gd name="T31" fmla="*/ 182 h 458"/>
                <a:gd name="T32" fmla="*/ 284 w 442"/>
                <a:gd name="T33" fmla="*/ 224 h 458"/>
                <a:gd name="T34" fmla="*/ 284 w 442"/>
                <a:gd name="T35" fmla="*/ 116 h 458"/>
                <a:gd name="T36" fmla="*/ 345 w 442"/>
                <a:gd name="T37" fmla="*/ 0 h 458"/>
                <a:gd name="T38" fmla="*/ 345 w 442"/>
                <a:gd name="T3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58">
                  <a:moveTo>
                    <a:pt x="345" y="0"/>
                  </a:moveTo>
                  <a:lnTo>
                    <a:pt x="326" y="91"/>
                  </a:lnTo>
                  <a:lnTo>
                    <a:pt x="329" y="194"/>
                  </a:lnTo>
                  <a:lnTo>
                    <a:pt x="371" y="249"/>
                  </a:lnTo>
                  <a:lnTo>
                    <a:pt x="442" y="306"/>
                  </a:lnTo>
                  <a:lnTo>
                    <a:pt x="356" y="316"/>
                  </a:lnTo>
                  <a:lnTo>
                    <a:pt x="345" y="361"/>
                  </a:lnTo>
                  <a:lnTo>
                    <a:pt x="274" y="367"/>
                  </a:lnTo>
                  <a:lnTo>
                    <a:pt x="259" y="458"/>
                  </a:lnTo>
                  <a:lnTo>
                    <a:pt x="168" y="458"/>
                  </a:lnTo>
                  <a:lnTo>
                    <a:pt x="80" y="428"/>
                  </a:lnTo>
                  <a:lnTo>
                    <a:pt x="0" y="346"/>
                  </a:lnTo>
                  <a:lnTo>
                    <a:pt x="107" y="361"/>
                  </a:lnTo>
                  <a:lnTo>
                    <a:pt x="122" y="291"/>
                  </a:lnTo>
                  <a:lnTo>
                    <a:pt x="232" y="306"/>
                  </a:lnTo>
                  <a:lnTo>
                    <a:pt x="232" y="182"/>
                  </a:lnTo>
                  <a:lnTo>
                    <a:pt x="284" y="224"/>
                  </a:lnTo>
                  <a:lnTo>
                    <a:pt x="284" y="116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6" name="Freeform 30"/>
            <p:cNvSpPr>
              <a:spLocks/>
            </p:cNvSpPr>
            <p:nvPr/>
          </p:nvSpPr>
          <p:spPr bwMode="auto">
            <a:xfrm>
              <a:off x="2105" y="1445"/>
              <a:ext cx="456" cy="1048"/>
            </a:xfrm>
            <a:custGeom>
              <a:avLst/>
              <a:gdLst>
                <a:gd name="T0" fmla="*/ 97 w 911"/>
                <a:gd name="T1" fmla="*/ 127 h 2094"/>
                <a:gd name="T2" fmla="*/ 134 w 911"/>
                <a:gd name="T3" fmla="*/ 330 h 2094"/>
                <a:gd name="T4" fmla="*/ 219 w 911"/>
                <a:gd name="T5" fmla="*/ 326 h 2094"/>
                <a:gd name="T6" fmla="*/ 424 w 911"/>
                <a:gd name="T7" fmla="*/ 439 h 2094"/>
                <a:gd name="T8" fmla="*/ 539 w 911"/>
                <a:gd name="T9" fmla="*/ 479 h 2094"/>
                <a:gd name="T10" fmla="*/ 535 w 911"/>
                <a:gd name="T11" fmla="*/ 809 h 2094"/>
                <a:gd name="T12" fmla="*/ 584 w 911"/>
                <a:gd name="T13" fmla="*/ 1094 h 2094"/>
                <a:gd name="T14" fmla="*/ 582 w 911"/>
                <a:gd name="T15" fmla="*/ 1309 h 2094"/>
                <a:gd name="T16" fmla="*/ 615 w 911"/>
                <a:gd name="T17" fmla="*/ 1488 h 2094"/>
                <a:gd name="T18" fmla="*/ 687 w 911"/>
                <a:gd name="T19" fmla="*/ 1452 h 2094"/>
                <a:gd name="T20" fmla="*/ 905 w 911"/>
                <a:gd name="T21" fmla="*/ 1946 h 2094"/>
                <a:gd name="T22" fmla="*/ 869 w 911"/>
                <a:gd name="T23" fmla="*/ 2018 h 2094"/>
                <a:gd name="T24" fmla="*/ 818 w 911"/>
                <a:gd name="T25" fmla="*/ 2079 h 2094"/>
                <a:gd name="T26" fmla="*/ 523 w 911"/>
                <a:gd name="T27" fmla="*/ 2073 h 2094"/>
                <a:gd name="T28" fmla="*/ 438 w 911"/>
                <a:gd name="T29" fmla="*/ 1982 h 2094"/>
                <a:gd name="T30" fmla="*/ 343 w 911"/>
                <a:gd name="T31" fmla="*/ 1763 h 2094"/>
                <a:gd name="T32" fmla="*/ 179 w 911"/>
                <a:gd name="T33" fmla="*/ 1630 h 2094"/>
                <a:gd name="T34" fmla="*/ 139 w 911"/>
                <a:gd name="T35" fmla="*/ 1497 h 2094"/>
                <a:gd name="T36" fmla="*/ 82 w 911"/>
                <a:gd name="T37" fmla="*/ 1172 h 2094"/>
                <a:gd name="T38" fmla="*/ 219 w 911"/>
                <a:gd name="T39" fmla="*/ 1146 h 2094"/>
                <a:gd name="T40" fmla="*/ 78 w 911"/>
                <a:gd name="T41" fmla="*/ 1094 h 2094"/>
                <a:gd name="T42" fmla="*/ 37 w 911"/>
                <a:gd name="T43" fmla="*/ 897 h 2094"/>
                <a:gd name="T44" fmla="*/ 37 w 911"/>
                <a:gd name="T45" fmla="*/ 779 h 2094"/>
                <a:gd name="T46" fmla="*/ 124 w 911"/>
                <a:gd name="T47" fmla="*/ 703 h 2094"/>
                <a:gd name="T48" fmla="*/ 143 w 911"/>
                <a:gd name="T49" fmla="*/ 530 h 2094"/>
                <a:gd name="T50" fmla="*/ 94 w 911"/>
                <a:gd name="T51" fmla="*/ 652 h 2094"/>
                <a:gd name="T52" fmla="*/ 6 w 911"/>
                <a:gd name="T53" fmla="*/ 754 h 2094"/>
                <a:gd name="T54" fmla="*/ 42 w 911"/>
                <a:gd name="T55" fmla="*/ 600 h 2094"/>
                <a:gd name="T56" fmla="*/ 16 w 911"/>
                <a:gd name="T57" fmla="*/ 458 h 2094"/>
                <a:gd name="T58" fmla="*/ 37 w 911"/>
                <a:gd name="T59" fmla="*/ 296 h 2094"/>
                <a:gd name="T60" fmla="*/ 73 w 911"/>
                <a:gd name="T61" fmla="*/ 72 h 2094"/>
                <a:gd name="T62" fmla="*/ 134 w 911"/>
                <a:gd name="T63" fmla="*/ 0 h 2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2094">
                  <a:moveTo>
                    <a:pt x="134" y="0"/>
                  </a:moveTo>
                  <a:lnTo>
                    <a:pt x="97" y="127"/>
                  </a:lnTo>
                  <a:lnTo>
                    <a:pt x="97" y="233"/>
                  </a:lnTo>
                  <a:lnTo>
                    <a:pt x="134" y="330"/>
                  </a:lnTo>
                  <a:lnTo>
                    <a:pt x="173" y="403"/>
                  </a:lnTo>
                  <a:lnTo>
                    <a:pt x="219" y="326"/>
                  </a:lnTo>
                  <a:lnTo>
                    <a:pt x="297" y="406"/>
                  </a:lnTo>
                  <a:lnTo>
                    <a:pt x="424" y="439"/>
                  </a:lnTo>
                  <a:lnTo>
                    <a:pt x="516" y="463"/>
                  </a:lnTo>
                  <a:lnTo>
                    <a:pt x="539" y="479"/>
                  </a:lnTo>
                  <a:lnTo>
                    <a:pt x="523" y="657"/>
                  </a:lnTo>
                  <a:lnTo>
                    <a:pt x="535" y="809"/>
                  </a:lnTo>
                  <a:lnTo>
                    <a:pt x="559" y="933"/>
                  </a:lnTo>
                  <a:lnTo>
                    <a:pt x="584" y="1094"/>
                  </a:lnTo>
                  <a:lnTo>
                    <a:pt x="605" y="1248"/>
                  </a:lnTo>
                  <a:lnTo>
                    <a:pt x="582" y="1309"/>
                  </a:lnTo>
                  <a:lnTo>
                    <a:pt x="584" y="1412"/>
                  </a:lnTo>
                  <a:lnTo>
                    <a:pt x="615" y="1488"/>
                  </a:lnTo>
                  <a:lnTo>
                    <a:pt x="675" y="1492"/>
                  </a:lnTo>
                  <a:lnTo>
                    <a:pt x="687" y="1452"/>
                  </a:lnTo>
                  <a:lnTo>
                    <a:pt x="866" y="1682"/>
                  </a:lnTo>
                  <a:lnTo>
                    <a:pt x="905" y="1946"/>
                  </a:lnTo>
                  <a:lnTo>
                    <a:pt x="911" y="2033"/>
                  </a:lnTo>
                  <a:lnTo>
                    <a:pt x="869" y="2018"/>
                  </a:lnTo>
                  <a:lnTo>
                    <a:pt x="829" y="2043"/>
                  </a:lnTo>
                  <a:lnTo>
                    <a:pt x="818" y="2079"/>
                  </a:lnTo>
                  <a:lnTo>
                    <a:pt x="635" y="2094"/>
                  </a:lnTo>
                  <a:lnTo>
                    <a:pt x="523" y="2073"/>
                  </a:lnTo>
                  <a:lnTo>
                    <a:pt x="523" y="2007"/>
                  </a:lnTo>
                  <a:lnTo>
                    <a:pt x="438" y="1982"/>
                  </a:lnTo>
                  <a:lnTo>
                    <a:pt x="347" y="1855"/>
                  </a:lnTo>
                  <a:lnTo>
                    <a:pt x="343" y="1763"/>
                  </a:lnTo>
                  <a:lnTo>
                    <a:pt x="270" y="1737"/>
                  </a:lnTo>
                  <a:lnTo>
                    <a:pt x="179" y="1630"/>
                  </a:lnTo>
                  <a:lnTo>
                    <a:pt x="255" y="1615"/>
                  </a:lnTo>
                  <a:lnTo>
                    <a:pt x="139" y="1497"/>
                  </a:lnTo>
                  <a:lnTo>
                    <a:pt x="109" y="1294"/>
                  </a:lnTo>
                  <a:lnTo>
                    <a:pt x="82" y="1172"/>
                  </a:lnTo>
                  <a:lnTo>
                    <a:pt x="173" y="1182"/>
                  </a:lnTo>
                  <a:lnTo>
                    <a:pt x="219" y="1146"/>
                  </a:lnTo>
                  <a:lnTo>
                    <a:pt x="149" y="1136"/>
                  </a:lnTo>
                  <a:lnTo>
                    <a:pt x="78" y="1094"/>
                  </a:lnTo>
                  <a:lnTo>
                    <a:pt x="12" y="988"/>
                  </a:lnTo>
                  <a:lnTo>
                    <a:pt x="37" y="897"/>
                  </a:lnTo>
                  <a:lnTo>
                    <a:pt x="6" y="830"/>
                  </a:lnTo>
                  <a:lnTo>
                    <a:pt x="37" y="779"/>
                  </a:lnTo>
                  <a:lnTo>
                    <a:pt x="82" y="728"/>
                  </a:lnTo>
                  <a:lnTo>
                    <a:pt x="124" y="703"/>
                  </a:lnTo>
                  <a:lnTo>
                    <a:pt x="154" y="621"/>
                  </a:lnTo>
                  <a:lnTo>
                    <a:pt x="143" y="530"/>
                  </a:lnTo>
                  <a:lnTo>
                    <a:pt x="124" y="600"/>
                  </a:lnTo>
                  <a:lnTo>
                    <a:pt x="94" y="652"/>
                  </a:lnTo>
                  <a:lnTo>
                    <a:pt x="42" y="697"/>
                  </a:lnTo>
                  <a:lnTo>
                    <a:pt x="6" y="754"/>
                  </a:lnTo>
                  <a:lnTo>
                    <a:pt x="16" y="663"/>
                  </a:lnTo>
                  <a:lnTo>
                    <a:pt x="42" y="600"/>
                  </a:lnTo>
                  <a:lnTo>
                    <a:pt x="0" y="539"/>
                  </a:lnTo>
                  <a:lnTo>
                    <a:pt x="16" y="458"/>
                  </a:lnTo>
                  <a:lnTo>
                    <a:pt x="58" y="387"/>
                  </a:lnTo>
                  <a:lnTo>
                    <a:pt x="37" y="296"/>
                  </a:lnTo>
                  <a:lnTo>
                    <a:pt x="31" y="142"/>
                  </a:lnTo>
                  <a:lnTo>
                    <a:pt x="73" y="72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7" name="Freeform 31"/>
            <p:cNvSpPr>
              <a:spLocks/>
            </p:cNvSpPr>
            <p:nvPr/>
          </p:nvSpPr>
          <p:spPr bwMode="auto">
            <a:xfrm>
              <a:off x="2152" y="1086"/>
              <a:ext cx="444" cy="421"/>
            </a:xfrm>
            <a:custGeom>
              <a:avLst/>
              <a:gdLst>
                <a:gd name="T0" fmla="*/ 888 w 888"/>
                <a:gd name="T1" fmla="*/ 0 h 842"/>
                <a:gd name="T2" fmla="*/ 772 w 888"/>
                <a:gd name="T3" fmla="*/ 42 h 842"/>
                <a:gd name="T4" fmla="*/ 694 w 888"/>
                <a:gd name="T5" fmla="*/ 91 h 842"/>
                <a:gd name="T6" fmla="*/ 475 w 888"/>
                <a:gd name="T7" fmla="*/ 133 h 842"/>
                <a:gd name="T8" fmla="*/ 273 w 888"/>
                <a:gd name="T9" fmla="*/ 266 h 842"/>
                <a:gd name="T10" fmla="*/ 91 w 888"/>
                <a:gd name="T11" fmla="*/ 458 h 842"/>
                <a:gd name="T12" fmla="*/ 9 w 888"/>
                <a:gd name="T13" fmla="*/ 688 h 842"/>
                <a:gd name="T14" fmla="*/ 0 w 888"/>
                <a:gd name="T15" fmla="*/ 842 h 842"/>
                <a:gd name="T16" fmla="*/ 70 w 888"/>
                <a:gd name="T17" fmla="*/ 658 h 842"/>
                <a:gd name="T18" fmla="*/ 131 w 888"/>
                <a:gd name="T19" fmla="*/ 546 h 842"/>
                <a:gd name="T20" fmla="*/ 243 w 888"/>
                <a:gd name="T21" fmla="*/ 433 h 842"/>
                <a:gd name="T22" fmla="*/ 258 w 888"/>
                <a:gd name="T23" fmla="*/ 352 h 842"/>
                <a:gd name="T24" fmla="*/ 384 w 888"/>
                <a:gd name="T25" fmla="*/ 306 h 842"/>
                <a:gd name="T26" fmla="*/ 435 w 888"/>
                <a:gd name="T27" fmla="*/ 200 h 842"/>
                <a:gd name="T28" fmla="*/ 551 w 888"/>
                <a:gd name="T29" fmla="*/ 139 h 842"/>
                <a:gd name="T30" fmla="*/ 720 w 888"/>
                <a:gd name="T31" fmla="*/ 148 h 842"/>
                <a:gd name="T32" fmla="*/ 772 w 888"/>
                <a:gd name="T33" fmla="*/ 82 h 842"/>
                <a:gd name="T34" fmla="*/ 888 w 888"/>
                <a:gd name="T35" fmla="*/ 0 h 842"/>
                <a:gd name="T36" fmla="*/ 888 w 888"/>
                <a:gd name="T37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8" h="842">
                  <a:moveTo>
                    <a:pt x="888" y="0"/>
                  </a:moveTo>
                  <a:lnTo>
                    <a:pt x="772" y="42"/>
                  </a:lnTo>
                  <a:lnTo>
                    <a:pt x="694" y="91"/>
                  </a:lnTo>
                  <a:lnTo>
                    <a:pt x="475" y="133"/>
                  </a:lnTo>
                  <a:lnTo>
                    <a:pt x="273" y="266"/>
                  </a:lnTo>
                  <a:lnTo>
                    <a:pt x="91" y="458"/>
                  </a:lnTo>
                  <a:lnTo>
                    <a:pt x="9" y="688"/>
                  </a:lnTo>
                  <a:lnTo>
                    <a:pt x="0" y="842"/>
                  </a:lnTo>
                  <a:lnTo>
                    <a:pt x="70" y="658"/>
                  </a:lnTo>
                  <a:lnTo>
                    <a:pt x="131" y="546"/>
                  </a:lnTo>
                  <a:lnTo>
                    <a:pt x="243" y="433"/>
                  </a:lnTo>
                  <a:lnTo>
                    <a:pt x="258" y="352"/>
                  </a:lnTo>
                  <a:lnTo>
                    <a:pt x="384" y="306"/>
                  </a:lnTo>
                  <a:lnTo>
                    <a:pt x="435" y="200"/>
                  </a:lnTo>
                  <a:lnTo>
                    <a:pt x="551" y="139"/>
                  </a:lnTo>
                  <a:lnTo>
                    <a:pt x="720" y="148"/>
                  </a:lnTo>
                  <a:lnTo>
                    <a:pt x="772" y="82"/>
                  </a:lnTo>
                  <a:lnTo>
                    <a:pt x="888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8" name="Freeform 32"/>
            <p:cNvSpPr>
              <a:spLocks/>
            </p:cNvSpPr>
            <p:nvPr/>
          </p:nvSpPr>
          <p:spPr bwMode="auto">
            <a:xfrm>
              <a:off x="1821" y="2473"/>
              <a:ext cx="866" cy="757"/>
            </a:xfrm>
            <a:custGeom>
              <a:avLst/>
              <a:gdLst>
                <a:gd name="T0" fmla="*/ 1591 w 1732"/>
                <a:gd name="T1" fmla="*/ 500 h 1515"/>
                <a:gd name="T2" fmla="*/ 1399 w 1732"/>
                <a:gd name="T3" fmla="*/ 531 h 1515"/>
                <a:gd name="T4" fmla="*/ 1274 w 1732"/>
                <a:gd name="T5" fmla="*/ 527 h 1515"/>
                <a:gd name="T6" fmla="*/ 1223 w 1732"/>
                <a:gd name="T7" fmla="*/ 495 h 1515"/>
                <a:gd name="T8" fmla="*/ 1223 w 1732"/>
                <a:gd name="T9" fmla="*/ 432 h 1515"/>
                <a:gd name="T10" fmla="*/ 1310 w 1732"/>
                <a:gd name="T11" fmla="*/ 173 h 1515"/>
                <a:gd name="T12" fmla="*/ 1388 w 1732"/>
                <a:gd name="T13" fmla="*/ 0 h 1515"/>
                <a:gd name="T14" fmla="*/ 1027 w 1732"/>
                <a:gd name="T15" fmla="*/ 52 h 1515"/>
                <a:gd name="T16" fmla="*/ 601 w 1732"/>
                <a:gd name="T17" fmla="*/ 141 h 1515"/>
                <a:gd name="T18" fmla="*/ 278 w 1732"/>
                <a:gd name="T19" fmla="*/ 308 h 1515"/>
                <a:gd name="T20" fmla="*/ 116 w 1732"/>
                <a:gd name="T21" fmla="*/ 536 h 1515"/>
                <a:gd name="T22" fmla="*/ 0 w 1732"/>
                <a:gd name="T23" fmla="*/ 808 h 1515"/>
                <a:gd name="T24" fmla="*/ 74 w 1732"/>
                <a:gd name="T25" fmla="*/ 979 h 1515"/>
                <a:gd name="T26" fmla="*/ 86 w 1732"/>
                <a:gd name="T27" fmla="*/ 1228 h 1515"/>
                <a:gd name="T28" fmla="*/ 112 w 1732"/>
                <a:gd name="T29" fmla="*/ 1369 h 1515"/>
                <a:gd name="T30" fmla="*/ 70 w 1732"/>
                <a:gd name="T31" fmla="*/ 1515 h 1515"/>
                <a:gd name="T32" fmla="*/ 703 w 1732"/>
                <a:gd name="T33" fmla="*/ 1515 h 1515"/>
                <a:gd name="T34" fmla="*/ 622 w 1732"/>
                <a:gd name="T35" fmla="*/ 1437 h 1515"/>
                <a:gd name="T36" fmla="*/ 542 w 1732"/>
                <a:gd name="T37" fmla="*/ 1333 h 1515"/>
                <a:gd name="T38" fmla="*/ 688 w 1732"/>
                <a:gd name="T39" fmla="*/ 1384 h 1515"/>
                <a:gd name="T40" fmla="*/ 626 w 1732"/>
                <a:gd name="T41" fmla="*/ 1198 h 1515"/>
                <a:gd name="T42" fmla="*/ 616 w 1732"/>
                <a:gd name="T43" fmla="*/ 1000 h 1515"/>
                <a:gd name="T44" fmla="*/ 626 w 1732"/>
                <a:gd name="T45" fmla="*/ 827 h 1515"/>
                <a:gd name="T46" fmla="*/ 361 w 1732"/>
                <a:gd name="T47" fmla="*/ 823 h 1515"/>
                <a:gd name="T48" fmla="*/ 221 w 1732"/>
                <a:gd name="T49" fmla="*/ 650 h 1515"/>
                <a:gd name="T50" fmla="*/ 127 w 1732"/>
                <a:gd name="T51" fmla="*/ 656 h 1515"/>
                <a:gd name="T52" fmla="*/ 173 w 1732"/>
                <a:gd name="T53" fmla="*/ 491 h 1515"/>
                <a:gd name="T54" fmla="*/ 283 w 1732"/>
                <a:gd name="T55" fmla="*/ 365 h 1515"/>
                <a:gd name="T56" fmla="*/ 350 w 1732"/>
                <a:gd name="T57" fmla="*/ 495 h 1515"/>
                <a:gd name="T58" fmla="*/ 511 w 1732"/>
                <a:gd name="T59" fmla="*/ 500 h 1515"/>
                <a:gd name="T60" fmla="*/ 475 w 1732"/>
                <a:gd name="T61" fmla="*/ 614 h 1515"/>
                <a:gd name="T62" fmla="*/ 496 w 1732"/>
                <a:gd name="T63" fmla="*/ 698 h 1515"/>
                <a:gd name="T64" fmla="*/ 605 w 1732"/>
                <a:gd name="T65" fmla="*/ 734 h 1515"/>
                <a:gd name="T66" fmla="*/ 662 w 1732"/>
                <a:gd name="T67" fmla="*/ 808 h 1515"/>
                <a:gd name="T68" fmla="*/ 736 w 1732"/>
                <a:gd name="T69" fmla="*/ 985 h 1515"/>
                <a:gd name="T70" fmla="*/ 937 w 1732"/>
                <a:gd name="T71" fmla="*/ 1281 h 1515"/>
                <a:gd name="T72" fmla="*/ 1190 w 1732"/>
                <a:gd name="T73" fmla="*/ 1515 h 1515"/>
                <a:gd name="T74" fmla="*/ 1732 w 1732"/>
                <a:gd name="T75" fmla="*/ 1515 h 1515"/>
                <a:gd name="T76" fmla="*/ 1519 w 1732"/>
                <a:gd name="T77" fmla="*/ 1354 h 1515"/>
                <a:gd name="T78" fmla="*/ 1253 w 1732"/>
                <a:gd name="T79" fmla="*/ 1042 h 1515"/>
                <a:gd name="T80" fmla="*/ 1483 w 1732"/>
                <a:gd name="T81" fmla="*/ 1063 h 1515"/>
                <a:gd name="T82" fmla="*/ 1289 w 1732"/>
                <a:gd name="T83" fmla="*/ 833 h 1515"/>
                <a:gd name="T84" fmla="*/ 1513 w 1732"/>
                <a:gd name="T85" fmla="*/ 713 h 1515"/>
                <a:gd name="T86" fmla="*/ 1550 w 1732"/>
                <a:gd name="T87" fmla="*/ 569 h 1515"/>
                <a:gd name="T88" fmla="*/ 1591 w 1732"/>
                <a:gd name="T89" fmla="*/ 500 h 1515"/>
                <a:gd name="T90" fmla="*/ 1591 w 1732"/>
                <a:gd name="T91" fmla="*/ 50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32" h="1515">
                  <a:moveTo>
                    <a:pt x="1591" y="500"/>
                  </a:moveTo>
                  <a:lnTo>
                    <a:pt x="1399" y="531"/>
                  </a:lnTo>
                  <a:lnTo>
                    <a:pt x="1274" y="527"/>
                  </a:lnTo>
                  <a:lnTo>
                    <a:pt x="1223" y="495"/>
                  </a:lnTo>
                  <a:lnTo>
                    <a:pt x="1223" y="432"/>
                  </a:lnTo>
                  <a:lnTo>
                    <a:pt x="1310" y="173"/>
                  </a:lnTo>
                  <a:lnTo>
                    <a:pt x="1388" y="0"/>
                  </a:lnTo>
                  <a:lnTo>
                    <a:pt x="1027" y="52"/>
                  </a:lnTo>
                  <a:lnTo>
                    <a:pt x="601" y="141"/>
                  </a:lnTo>
                  <a:lnTo>
                    <a:pt x="278" y="308"/>
                  </a:lnTo>
                  <a:lnTo>
                    <a:pt x="116" y="536"/>
                  </a:lnTo>
                  <a:lnTo>
                    <a:pt x="0" y="808"/>
                  </a:lnTo>
                  <a:lnTo>
                    <a:pt x="74" y="979"/>
                  </a:lnTo>
                  <a:lnTo>
                    <a:pt x="86" y="1228"/>
                  </a:lnTo>
                  <a:lnTo>
                    <a:pt x="112" y="1369"/>
                  </a:lnTo>
                  <a:lnTo>
                    <a:pt x="70" y="1515"/>
                  </a:lnTo>
                  <a:lnTo>
                    <a:pt x="703" y="1515"/>
                  </a:lnTo>
                  <a:lnTo>
                    <a:pt x="622" y="1437"/>
                  </a:lnTo>
                  <a:lnTo>
                    <a:pt x="542" y="1333"/>
                  </a:lnTo>
                  <a:lnTo>
                    <a:pt x="688" y="1384"/>
                  </a:lnTo>
                  <a:lnTo>
                    <a:pt x="626" y="1198"/>
                  </a:lnTo>
                  <a:lnTo>
                    <a:pt x="616" y="1000"/>
                  </a:lnTo>
                  <a:lnTo>
                    <a:pt x="626" y="827"/>
                  </a:lnTo>
                  <a:lnTo>
                    <a:pt x="361" y="823"/>
                  </a:lnTo>
                  <a:lnTo>
                    <a:pt x="221" y="650"/>
                  </a:lnTo>
                  <a:lnTo>
                    <a:pt x="127" y="656"/>
                  </a:lnTo>
                  <a:lnTo>
                    <a:pt x="173" y="491"/>
                  </a:lnTo>
                  <a:lnTo>
                    <a:pt x="283" y="365"/>
                  </a:lnTo>
                  <a:lnTo>
                    <a:pt x="350" y="495"/>
                  </a:lnTo>
                  <a:lnTo>
                    <a:pt x="511" y="500"/>
                  </a:lnTo>
                  <a:lnTo>
                    <a:pt x="475" y="614"/>
                  </a:lnTo>
                  <a:lnTo>
                    <a:pt x="496" y="698"/>
                  </a:lnTo>
                  <a:lnTo>
                    <a:pt x="605" y="734"/>
                  </a:lnTo>
                  <a:lnTo>
                    <a:pt x="662" y="808"/>
                  </a:lnTo>
                  <a:lnTo>
                    <a:pt x="736" y="985"/>
                  </a:lnTo>
                  <a:lnTo>
                    <a:pt x="937" y="1281"/>
                  </a:lnTo>
                  <a:lnTo>
                    <a:pt x="1190" y="1515"/>
                  </a:lnTo>
                  <a:lnTo>
                    <a:pt x="1732" y="1515"/>
                  </a:lnTo>
                  <a:lnTo>
                    <a:pt x="1519" y="1354"/>
                  </a:lnTo>
                  <a:lnTo>
                    <a:pt x="1253" y="1042"/>
                  </a:lnTo>
                  <a:lnTo>
                    <a:pt x="1483" y="1063"/>
                  </a:lnTo>
                  <a:lnTo>
                    <a:pt x="1289" y="833"/>
                  </a:lnTo>
                  <a:lnTo>
                    <a:pt x="1513" y="713"/>
                  </a:lnTo>
                  <a:lnTo>
                    <a:pt x="1550" y="569"/>
                  </a:lnTo>
                  <a:lnTo>
                    <a:pt x="1591" y="500"/>
                  </a:lnTo>
                  <a:lnTo>
                    <a:pt x="1591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9" name="Freeform 33"/>
            <p:cNvSpPr>
              <a:spLocks/>
            </p:cNvSpPr>
            <p:nvPr/>
          </p:nvSpPr>
          <p:spPr bwMode="auto">
            <a:xfrm>
              <a:off x="2542" y="2478"/>
              <a:ext cx="343" cy="242"/>
            </a:xfrm>
            <a:custGeom>
              <a:avLst/>
              <a:gdLst>
                <a:gd name="T0" fmla="*/ 36 w 687"/>
                <a:gd name="T1" fmla="*/ 0 h 483"/>
                <a:gd name="T2" fmla="*/ 42 w 687"/>
                <a:gd name="T3" fmla="*/ 207 h 483"/>
                <a:gd name="T4" fmla="*/ 171 w 687"/>
                <a:gd name="T5" fmla="*/ 353 h 483"/>
                <a:gd name="T6" fmla="*/ 285 w 687"/>
                <a:gd name="T7" fmla="*/ 431 h 483"/>
                <a:gd name="T8" fmla="*/ 510 w 687"/>
                <a:gd name="T9" fmla="*/ 275 h 483"/>
                <a:gd name="T10" fmla="*/ 687 w 687"/>
                <a:gd name="T11" fmla="*/ 135 h 483"/>
                <a:gd name="T12" fmla="*/ 493 w 687"/>
                <a:gd name="T13" fmla="*/ 363 h 483"/>
                <a:gd name="T14" fmla="*/ 291 w 687"/>
                <a:gd name="T15" fmla="*/ 483 h 483"/>
                <a:gd name="T16" fmla="*/ 99 w 687"/>
                <a:gd name="T17" fmla="*/ 384 h 483"/>
                <a:gd name="T18" fmla="*/ 0 w 687"/>
                <a:gd name="T19" fmla="*/ 218 h 483"/>
                <a:gd name="T20" fmla="*/ 36 w 687"/>
                <a:gd name="T21" fmla="*/ 0 h 483"/>
                <a:gd name="T22" fmla="*/ 36 w 687"/>
                <a:gd name="T2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7" h="483">
                  <a:moveTo>
                    <a:pt x="36" y="0"/>
                  </a:moveTo>
                  <a:lnTo>
                    <a:pt x="42" y="207"/>
                  </a:lnTo>
                  <a:lnTo>
                    <a:pt x="171" y="353"/>
                  </a:lnTo>
                  <a:lnTo>
                    <a:pt x="285" y="431"/>
                  </a:lnTo>
                  <a:lnTo>
                    <a:pt x="510" y="275"/>
                  </a:lnTo>
                  <a:lnTo>
                    <a:pt x="687" y="135"/>
                  </a:lnTo>
                  <a:lnTo>
                    <a:pt x="493" y="363"/>
                  </a:lnTo>
                  <a:lnTo>
                    <a:pt x="291" y="483"/>
                  </a:lnTo>
                  <a:lnTo>
                    <a:pt x="99" y="384"/>
                  </a:lnTo>
                  <a:lnTo>
                    <a:pt x="0" y="218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0" name="Freeform 34"/>
            <p:cNvSpPr>
              <a:spLocks/>
            </p:cNvSpPr>
            <p:nvPr/>
          </p:nvSpPr>
          <p:spPr bwMode="auto">
            <a:xfrm>
              <a:off x="2684" y="2441"/>
              <a:ext cx="524" cy="685"/>
            </a:xfrm>
            <a:custGeom>
              <a:avLst/>
              <a:gdLst>
                <a:gd name="T0" fmla="*/ 109 w 1048"/>
                <a:gd name="T1" fmla="*/ 583 h 1368"/>
                <a:gd name="T2" fmla="*/ 297 w 1048"/>
                <a:gd name="T3" fmla="*/ 619 h 1368"/>
                <a:gd name="T4" fmla="*/ 426 w 1048"/>
                <a:gd name="T5" fmla="*/ 631 h 1368"/>
                <a:gd name="T6" fmla="*/ 495 w 1048"/>
                <a:gd name="T7" fmla="*/ 589 h 1368"/>
                <a:gd name="T8" fmla="*/ 565 w 1048"/>
                <a:gd name="T9" fmla="*/ 365 h 1368"/>
                <a:gd name="T10" fmla="*/ 618 w 1048"/>
                <a:gd name="T11" fmla="*/ 110 h 1368"/>
                <a:gd name="T12" fmla="*/ 1048 w 1048"/>
                <a:gd name="T13" fmla="*/ 0 h 1368"/>
                <a:gd name="T14" fmla="*/ 1018 w 1048"/>
                <a:gd name="T15" fmla="*/ 209 h 1368"/>
                <a:gd name="T16" fmla="*/ 928 w 1048"/>
                <a:gd name="T17" fmla="*/ 365 h 1368"/>
                <a:gd name="T18" fmla="*/ 768 w 1048"/>
                <a:gd name="T19" fmla="*/ 520 h 1368"/>
                <a:gd name="T20" fmla="*/ 940 w 1048"/>
                <a:gd name="T21" fmla="*/ 479 h 1368"/>
                <a:gd name="T22" fmla="*/ 877 w 1048"/>
                <a:gd name="T23" fmla="*/ 691 h 1368"/>
                <a:gd name="T24" fmla="*/ 721 w 1048"/>
                <a:gd name="T25" fmla="*/ 937 h 1368"/>
                <a:gd name="T26" fmla="*/ 489 w 1048"/>
                <a:gd name="T27" fmla="*/ 1155 h 1368"/>
                <a:gd name="T28" fmla="*/ 286 w 1048"/>
                <a:gd name="T29" fmla="*/ 1368 h 1368"/>
                <a:gd name="T30" fmla="*/ 402 w 1048"/>
                <a:gd name="T31" fmla="*/ 1083 h 1368"/>
                <a:gd name="T32" fmla="*/ 603 w 1048"/>
                <a:gd name="T33" fmla="*/ 682 h 1368"/>
                <a:gd name="T34" fmla="*/ 402 w 1048"/>
                <a:gd name="T35" fmla="*/ 790 h 1368"/>
                <a:gd name="T36" fmla="*/ 249 w 1048"/>
                <a:gd name="T37" fmla="*/ 999 h 1368"/>
                <a:gd name="T38" fmla="*/ 31 w 1048"/>
                <a:gd name="T39" fmla="*/ 1317 h 1368"/>
                <a:gd name="T40" fmla="*/ 0 w 1048"/>
                <a:gd name="T41" fmla="*/ 1104 h 1368"/>
                <a:gd name="T42" fmla="*/ 27 w 1048"/>
                <a:gd name="T43" fmla="*/ 718 h 1368"/>
                <a:gd name="T44" fmla="*/ 109 w 1048"/>
                <a:gd name="T45" fmla="*/ 583 h 1368"/>
                <a:gd name="T46" fmla="*/ 109 w 1048"/>
                <a:gd name="T47" fmla="*/ 58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8" h="1368">
                  <a:moveTo>
                    <a:pt x="109" y="583"/>
                  </a:moveTo>
                  <a:lnTo>
                    <a:pt x="297" y="619"/>
                  </a:lnTo>
                  <a:lnTo>
                    <a:pt x="426" y="631"/>
                  </a:lnTo>
                  <a:lnTo>
                    <a:pt x="495" y="589"/>
                  </a:lnTo>
                  <a:lnTo>
                    <a:pt x="565" y="365"/>
                  </a:lnTo>
                  <a:lnTo>
                    <a:pt x="618" y="110"/>
                  </a:lnTo>
                  <a:lnTo>
                    <a:pt x="1048" y="0"/>
                  </a:lnTo>
                  <a:lnTo>
                    <a:pt x="1018" y="209"/>
                  </a:lnTo>
                  <a:lnTo>
                    <a:pt x="928" y="365"/>
                  </a:lnTo>
                  <a:lnTo>
                    <a:pt x="768" y="520"/>
                  </a:lnTo>
                  <a:lnTo>
                    <a:pt x="940" y="479"/>
                  </a:lnTo>
                  <a:lnTo>
                    <a:pt x="877" y="691"/>
                  </a:lnTo>
                  <a:lnTo>
                    <a:pt x="721" y="937"/>
                  </a:lnTo>
                  <a:lnTo>
                    <a:pt x="489" y="1155"/>
                  </a:lnTo>
                  <a:lnTo>
                    <a:pt x="286" y="1368"/>
                  </a:lnTo>
                  <a:lnTo>
                    <a:pt x="402" y="1083"/>
                  </a:lnTo>
                  <a:lnTo>
                    <a:pt x="603" y="682"/>
                  </a:lnTo>
                  <a:lnTo>
                    <a:pt x="402" y="790"/>
                  </a:lnTo>
                  <a:lnTo>
                    <a:pt x="249" y="999"/>
                  </a:lnTo>
                  <a:lnTo>
                    <a:pt x="31" y="1317"/>
                  </a:lnTo>
                  <a:lnTo>
                    <a:pt x="0" y="1104"/>
                  </a:lnTo>
                  <a:lnTo>
                    <a:pt x="27" y="718"/>
                  </a:lnTo>
                  <a:lnTo>
                    <a:pt x="109" y="583"/>
                  </a:lnTo>
                  <a:lnTo>
                    <a:pt x="109" y="5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1" name="Freeform 35"/>
            <p:cNvSpPr>
              <a:spLocks/>
            </p:cNvSpPr>
            <p:nvPr/>
          </p:nvSpPr>
          <p:spPr bwMode="auto">
            <a:xfrm>
              <a:off x="2578" y="2725"/>
              <a:ext cx="117" cy="94"/>
            </a:xfrm>
            <a:custGeom>
              <a:avLst/>
              <a:gdLst>
                <a:gd name="T0" fmla="*/ 130 w 234"/>
                <a:gd name="T1" fmla="*/ 0 h 186"/>
                <a:gd name="T2" fmla="*/ 219 w 234"/>
                <a:gd name="T3" fmla="*/ 51 h 186"/>
                <a:gd name="T4" fmla="*/ 234 w 234"/>
                <a:gd name="T5" fmla="*/ 186 h 186"/>
                <a:gd name="T6" fmla="*/ 177 w 234"/>
                <a:gd name="T7" fmla="*/ 141 h 186"/>
                <a:gd name="T8" fmla="*/ 0 w 234"/>
                <a:gd name="T9" fmla="*/ 21 h 186"/>
                <a:gd name="T10" fmla="*/ 130 w 234"/>
                <a:gd name="T11" fmla="*/ 0 h 186"/>
                <a:gd name="T12" fmla="*/ 130 w 234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86">
                  <a:moveTo>
                    <a:pt x="130" y="0"/>
                  </a:moveTo>
                  <a:lnTo>
                    <a:pt x="219" y="51"/>
                  </a:lnTo>
                  <a:lnTo>
                    <a:pt x="234" y="186"/>
                  </a:lnTo>
                  <a:lnTo>
                    <a:pt x="177" y="141"/>
                  </a:lnTo>
                  <a:lnTo>
                    <a:pt x="0" y="21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2" name="Freeform 36"/>
            <p:cNvSpPr>
              <a:spLocks/>
            </p:cNvSpPr>
            <p:nvPr/>
          </p:nvSpPr>
          <p:spPr bwMode="auto">
            <a:xfrm>
              <a:off x="2980" y="2369"/>
              <a:ext cx="940" cy="864"/>
            </a:xfrm>
            <a:custGeom>
              <a:avLst/>
              <a:gdLst>
                <a:gd name="T0" fmla="*/ 629 w 1880"/>
                <a:gd name="T1" fmla="*/ 0 h 1728"/>
                <a:gd name="T2" fmla="*/ 629 w 1880"/>
                <a:gd name="T3" fmla="*/ 300 h 1728"/>
                <a:gd name="T4" fmla="*/ 566 w 1880"/>
                <a:gd name="T5" fmla="*/ 561 h 1728"/>
                <a:gd name="T6" fmla="*/ 348 w 1880"/>
                <a:gd name="T7" fmla="*/ 935 h 1728"/>
                <a:gd name="T8" fmla="*/ 473 w 1880"/>
                <a:gd name="T9" fmla="*/ 863 h 1728"/>
                <a:gd name="T10" fmla="*/ 368 w 1880"/>
                <a:gd name="T11" fmla="*/ 1249 h 1728"/>
                <a:gd name="T12" fmla="*/ 213 w 1880"/>
                <a:gd name="T13" fmla="*/ 1488 h 1728"/>
                <a:gd name="T14" fmla="*/ 0 w 1880"/>
                <a:gd name="T15" fmla="*/ 1722 h 1728"/>
                <a:gd name="T16" fmla="*/ 701 w 1880"/>
                <a:gd name="T17" fmla="*/ 1722 h 1728"/>
                <a:gd name="T18" fmla="*/ 707 w 1880"/>
                <a:gd name="T19" fmla="*/ 1483 h 1728"/>
                <a:gd name="T20" fmla="*/ 707 w 1880"/>
                <a:gd name="T21" fmla="*/ 1051 h 1728"/>
                <a:gd name="T22" fmla="*/ 779 w 1880"/>
                <a:gd name="T23" fmla="*/ 582 h 1728"/>
                <a:gd name="T24" fmla="*/ 846 w 1880"/>
                <a:gd name="T25" fmla="*/ 857 h 1728"/>
                <a:gd name="T26" fmla="*/ 827 w 1880"/>
                <a:gd name="T27" fmla="*/ 1165 h 1728"/>
                <a:gd name="T28" fmla="*/ 785 w 1880"/>
                <a:gd name="T29" fmla="*/ 1378 h 1728"/>
                <a:gd name="T30" fmla="*/ 785 w 1880"/>
                <a:gd name="T31" fmla="*/ 1525 h 1728"/>
                <a:gd name="T32" fmla="*/ 842 w 1880"/>
                <a:gd name="T33" fmla="*/ 1717 h 1728"/>
                <a:gd name="T34" fmla="*/ 1127 w 1880"/>
                <a:gd name="T35" fmla="*/ 1722 h 1728"/>
                <a:gd name="T36" fmla="*/ 1272 w 1880"/>
                <a:gd name="T37" fmla="*/ 1639 h 1728"/>
                <a:gd name="T38" fmla="*/ 1272 w 1880"/>
                <a:gd name="T39" fmla="*/ 1530 h 1728"/>
                <a:gd name="T40" fmla="*/ 1055 w 1880"/>
                <a:gd name="T41" fmla="*/ 1488 h 1728"/>
                <a:gd name="T42" fmla="*/ 924 w 1880"/>
                <a:gd name="T43" fmla="*/ 1363 h 1728"/>
                <a:gd name="T44" fmla="*/ 941 w 1880"/>
                <a:gd name="T45" fmla="*/ 1213 h 1728"/>
                <a:gd name="T46" fmla="*/ 1013 w 1880"/>
                <a:gd name="T47" fmla="*/ 947 h 1728"/>
                <a:gd name="T48" fmla="*/ 1061 w 1880"/>
                <a:gd name="T49" fmla="*/ 713 h 1728"/>
                <a:gd name="T50" fmla="*/ 1091 w 1880"/>
                <a:gd name="T51" fmla="*/ 411 h 1728"/>
                <a:gd name="T52" fmla="*/ 1140 w 1880"/>
                <a:gd name="T53" fmla="*/ 660 h 1728"/>
                <a:gd name="T54" fmla="*/ 1338 w 1880"/>
                <a:gd name="T55" fmla="*/ 540 h 1728"/>
                <a:gd name="T56" fmla="*/ 1353 w 1880"/>
                <a:gd name="T57" fmla="*/ 645 h 1728"/>
                <a:gd name="T58" fmla="*/ 1308 w 1880"/>
                <a:gd name="T59" fmla="*/ 911 h 1728"/>
                <a:gd name="T60" fmla="*/ 1500 w 1880"/>
                <a:gd name="T61" fmla="*/ 932 h 1728"/>
                <a:gd name="T62" fmla="*/ 1697 w 1880"/>
                <a:gd name="T63" fmla="*/ 1165 h 1728"/>
                <a:gd name="T64" fmla="*/ 1739 w 1880"/>
                <a:gd name="T65" fmla="*/ 1390 h 1728"/>
                <a:gd name="T66" fmla="*/ 1547 w 1880"/>
                <a:gd name="T67" fmla="*/ 1253 h 1728"/>
                <a:gd name="T68" fmla="*/ 1353 w 1880"/>
                <a:gd name="T69" fmla="*/ 1181 h 1728"/>
                <a:gd name="T70" fmla="*/ 1175 w 1880"/>
                <a:gd name="T71" fmla="*/ 1348 h 1728"/>
                <a:gd name="T72" fmla="*/ 1386 w 1880"/>
                <a:gd name="T73" fmla="*/ 1414 h 1728"/>
                <a:gd name="T74" fmla="*/ 1443 w 1880"/>
                <a:gd name="T75" fmla="*/ 1570 h 1728"/>
                <a:gd name="T76" fmla="*/ 1374 w 1880"/>
                <a:gd name="T77" fmla="*/ 1728 h 1728"/>
                <a:gd name="T78" fmla="*/ 1880 w 1880"/>
                <a:gd name="T79" fmla="*/ 1717 h 1728"/>
                <a:gd name="T80" fmla="*/ 1880 w 1880"/>
                <a:gd name="T81" fmla="*/ 1228 h 1728"/>
                <a:gd name="T82" fmla="*/ 1823 w 1880"/>
                <a:gd name="T83" fmla="*/ 665 h 1728"/>
                <a:gd name="T84" fmla="*/ 1677 w 1880"/>
                <a:gd name="T85" fmla="*/ 300 h 1728"/>
                <a:gd name="T86" fmla="*/ 1494 w 1880"/>
                <a:gd name="T87" fmla="*/ 135 h 1728"/>
                <a:gd name="T88" fmla="*/ 1308 w 1880"/>
                <a:gd name="T89" fmla="*/ 78 h 1728"/>
                <a:gd name="T90" fmla="*/ 1091 w 1880"/>
                <a:gd name="T91" fmla="*/ 15 h 1728"/>
                <a:gd name="T92" fmla="*/ 878 w 1880"/>
                <a:gd name="T93" fmla="*/ 10 h 1728"/>
                <a:gd name="T94" fmla="*/ 629 w 1880"/>
                <a:gd name="T95" fmla="*/ 0 h 1728"/>
                <a:gd name="T96" fmla="*/ 629 w 1880"/>
                <a:gd name="T97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0" h="1728">
                  <a:moveTo>
                    <a:pt x="629" y="0"/>
                  </a:moveTo>
                  <a:lnTo>
                    <a:pt x="629" y="300"/>
                  </a:lnTo>
                  <a:lnTo>
                    <a:pt x="566" y="561"/>
                  </a:lnTo>
                  <a:lnTo>
                    <a:pt x="348" y="935"/>
                  </a:lnTo>
                  <a:lnTo>
                    <a:pt x="473" y="863"/>
                  </a:lnTo>
                  <a:lnTo>
                    <a:pt x="368" y="1249"/>
                  </a:lnTo>
                  <a:lnTo>
                    <a:pt x="213" y="1488"/>
                  </a:lnTo>
                  <a:lnTo>
                    <a:pt x="0" y="1722"/>
                  </a:lnTo>
                  <a:lnTo>
                    <a:pt x="701" y="1722"/>
                  </a:lnTo>
                  <a:lnTo>
                    <a:pt x="707" y="1483"/>
                  </a:lnTo>
                  <a:lnTo>
                    <a:pt x="707" y="1051"/>
                  </a:lnTo>
                  <a:lnTo>
                    <a:pt x="779" y="582"/>
                  </a:lnTo>
                  <a:lnTo>
                    <a:pt x="846" y="857"/>
                  </a:lnTo>
                  <a:lnTo>
                    <a:pt x="827" y="1165"/>
                  </a:lnTo>
                  <a:lnTo>
                    <a:pt x="785" y="1378"/>
                  </a:lnTo>
                  <a:lnTo>
                    <a:pt x="785" y="1525"/>
                  </a:lnTo>
                  <a:lnTo>
                    <a:pt x="842" y="1717"/>
                  </a:lnTo>
                  <a:lnTo>
                    <a:pt x="1127" y="1722"/>
                  </a:lnTo>
                  <a:lnTo>
                    <a:pt x="1272" y="1639"/>
                  </a:lnTo>
                  <a:lnTo>
                    <a:pt x="1272" y="1530"/>
                  </a:lnTo>
                  <a:lnTo>
                    <a:pt x="1055" y="1488"/>
                  </a:lnTo>
                  <a:lnTo>
                    <a:pt x="924" y="1363"/>
                  </a:lnTo>
                  <a:lnTo>
                    <a:pt x="941" y="1213"/>
                  </a:lnTo>
                  <a:lnTo>
                    <a:pt x="1013" y="947"/>
                  </a:lnTo>
                  <a:lnTo>
                    <a:pt x="1061" y="713"/>
                  </a:lnTo>
                  <a:lnTo>
                    <a:pt x="1091" y="411"/>
                  </a:lnTo>
                  <a:lnTo>
                    <a:pt x="1140" y="660"/>
                  </a:lnTo>
                  <a:lnTo>
                    <a:pt x="1338" y="540"/>
                  </a:lnTo>
                  <a:lnTo>
                    <a:pt x="1353" y="645"/>
                  </a:lnTo>
                  <a:lnTo>
                    <a:pt x="1308" y="911"/>
                  </a:lnTo>
                  <a:lnTo>
                    <a:pt x="1500" y="932"/>
                  </a:lnTo>
                  <a:lnTo>
                    <a:pt x="1697" y="1165"/>
                  </a:lnTo>
                  <a:lnTo>
                    <a:pt x="1739" y="1390"/>
                  </a:lnTo>
                  <a:lnTo>
                    <a:pt x="1547" y="1253"/>
                  </a:lnTo>
                  <a:lnTo>
                    <a:pt x="1353" y="1181"/>
                  </a:lnTo>
                  <a:lnTo>
                    <a:pt x="1175" y="1348"/>
                  </a:lnTo>
                  <a:lnTo>
                    <a:pt x="1386" y="1414"/>
                  </a:lnTo>
                  <a:lnTo>
                    <a:pt x="1443" y="1570"/>
                  </a:lnTo>
                  <a:lnTo>
                    <a:pt x="1374" y="1728"/>
                  </a:lnTo>
                  <a:lnTo>
                    <a:pt x="1880" y="1717"/>
                  </a:lnTo>
                  <a:lnTo>
                    <a:pt x="1880" y="1228"/>
                  </a:lnTo>
                  <a:lnTo>
                    <a:pt x="1823" y="665"/>
                  </a:lnTo>
                  <a:lnTo>
                    <a:pt x="1677" y="300"/>
                  </a:lnTo>
                  <a:lnTo>
                    <a:pt x="1494" y="135"/>
                  </a:lnTo>
                  <a:lnTo>
                    <a:pt x="1308" y="78"/>
                  </a:lnTo>
                  <a:lnTo>
                    <a:pt x="1091" y="15"/>
                  </a:lnTo>
                  <a:lnTo>
                    <a:pt x="878" y="10"/>
                  </a:lnTo>
                  <a:lnTo>
                    <a:pt x="629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3" name="Freeform 37"/>
            <p:cNvSpPr>
              <a:spLocks/>
            </p:cNvSpPr>
            <p:nvPr/>
          </p:nvSpPr>
          <p:spPr bwMode="auto">
            <a:xfrm>
              <a:off x="3427" y="2670"/>
              <a:ext cx="368" cy="458"/>
            </a:xfrm>
            <a:custGeom>
              <a:avLst/>
              <a:gdLst>
                <a:gd name="T0" fmla="*/ 460 w 736"/>
                <a:gd name="T1" fmla="*/ 0 h 916"/>
                <a:gd name="T2" fmla="*/ 325 w 736"/>
                <a:gd name="T3" fmla="*/ 224 h 916"/>
                <a:gd name="T4" fmla="*/ 114 w 736"/>
                <a:gd name="T5" fmla="*/ 463 h 916"/>
                <a:gd name="T6" fmla="*/ 0 w 736"/>
                <a:gd name="T7" fmla="*/ 589 h 916"/>
                <a:gd name="T8" fmla="*/ 126 w 736"/>
                <a:gd name="T9" fmla="*/ 697 h 916"/>
                <a:gd name="T10" fmla="*/ 344 w 736"/>
                <a:gd name="T11" fmla="*/ 781 h 916"/>
                <a:gd name="T12" fmla="*/ 445 w 736"/>
                <a:gd name="T13" fmla="*/ 811 h 916"/>
                <a:gd name="T14" fmla="*/ 555 w 736"/>
                <a:gd name="T15" fmla="*/ 916 h 916"/>
                <a:gd name="T16" fmla="*/ 736 w 736"/>
                <a:gd name="T17" fmla="*/ 749 h 916"/>
                <a:gd name="T18" fmla="*/ 654 w 736"/>
                <a:gd name="T19" fmla="*/ 511 h 916"/>
                <a:gd name="T20" fmla="*/ 550 w 736"/>
                <a:gd name="T21" fmla="*/ 272 h 916"/>
                <a:gd name="T22" fmla="*/ 460 w 736"/>
                <a:gd name="T23" fmla="*/ 0 h 916"/>
                <a:gd name="T24" fmla="*/ 460 w 736"/>
                <a:gd name="T25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6" h="916">
                  <a:moveTo>
                    <a:pt x="460" y="0"/>
                  </a:moveTo>
                  <a:lnTo>
                    <a:pt x="325" y="224"/>
                  </a:lnTo>
                  <a:lnTo>
                    <a:pt x="114" y="463"/>
                  </a:lnTo>
                  <a:lnTo>
                    <a:pt x="0" y="589"/>
                  </a:lnTo>
                  <a:lnTo>
                    <a:pt x="126" y="697"/>
                  </a:lnTo>
                  <a:lnTo>
                    <a:pt x="344" y="781"/>
                  </a:lnTo>
                  <a:lnTo>
                    <a:pt x="445" y="811"/>
                  </a:lnTo>
                  <a:lnTo>
                    <a:pt x="555" y="916"/>
                  </a:lnTo>
                  <a:lnTo>
                    <a:pt x="736" y="749"/>
                  </a:lnTo>
                  <a:lnTo>
                    <a:pt x="654" y="511"/>
                  </a:lnTo>
                  <a:lnTo>
                    <a:pt x="550" y="272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4" name="Freeform 38"/>
            <p:cNvSpPr>
              <a:spLocks/>
            </p:cNvSpPr>
            <p:nvPr/>
          </p:nvSpPr>
          <p:spPr bwMode="auto">
            <a:xfrm>
              <a:off x="2469" y="1523"/>
              <a:ext cx="266" cy="213"/>
            </a:xfrm>
            <a:custGeom>
              <a:avLst/>
              <a:gdLst>
                <a:gd name="T0" fmla="*/ 313 w 530"/>
                <a:gd name="T1" fmla="*/ 0 h 426"/>
                <a:gd name="T2" fmla="*/ 241 w 530"/>
                <a:gd name="T3" fmla="*/ 151 h 426"/>
                <a:gd name="T4" fmla="*/ 127 w 530"/>
                <a:gd name="T5" fmla="*/ 268 h 426"/>
                <a:gd name="T6" fmla="*/ 72 w 530"/>
                <a:gd name="T7" fmla="*/ 301 h 426"/>
                <a:gd name="T8" fmla="*/ 43 w 530"/>
                <a:gd name="T9" fmla="*/ 339 h 426"/>
                <a:gd name="T10" fmla="*/ 0 w 530"/>
                <a:gd name="T11" fmla="*/ 362 h 426"/>
                <a:gd name="T12" fmla="*/ 2 w 530"/>
                <a:gd name="T13" fmla="*/ 413 h 426"/>
                <a:gd name="T14" fmla="*/ 91 w 530"/>
                <a:gd name="T15" fmla="*/ 400 h 426"/>
                <a:gd name="T16" fmla="*/ 171 w 530"/>
                <a:gd name="T17" fmla="*/ 419 h 426"/>
                <a:gd name="T18" fmla="*/ 251 w 530"/>
                <a:gd name="T19" fmla="*/ 426 h 426"/>
                <a:gd name="T20" fmla="*/ 327 w 530"/>
                <a:gd name="T21" fmla="*/ 390 h 426"/>
                <a:gd name="T22" fmla="*/ 412 w 530"/>
                <a:gd name="T23" fmla="*/ 339 h 426"/>
                <a:gd name="T24" fmla="*/ 530 w 530"/>
                <a:gd name="T25" fmla="*/ 301 h 426"/>
                <a:gd name="T26" fmla="*/ 445 w 530"/>
                <a:gd name="T27" fmla="*/ 209 h 426"/>
                <a:gd name="T28" fmla="*/ 483 w 530"/>
                <a:gd name="T29" fmla="*/ 183 h 426"/>
                <a:gd name="T30" fmla="*/ 355 w 530"/>
                <a:gd name="T31" fmla="*/ 151 h 426"/>
                <a:gd name="T32" fmla="*/ 302 w 530"/>
                <a:gd name="T33" fmla="*/ 113 h 426"/>
                <a:gd name="T34" fmla="*/ 355 w 530"/>
                <a:gd name="T35" fmla="*/ 69 h 426"/>
                <a:gd name="T36" fmla="*/ 353 w 530"/>
                <a:gd name="T37" fmla="*/ 21 h 426"/>
                <a:gd name="T38" fmla="*/ 313 w 530"/>
                <a:gd name="T39" fmla="*/ 0 h 426"/>
                <a:gd name="T40" fmla="*/ 313 w 530"/>
                <a:gd name="T4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0" h="426">
                  <a:moveTo>
                    <a:pt x="313" y="0"/>
                  </a:moveTo>
                  <a:lnTo>
                    <a:pt x="241" y="151"/>
                  </a:lnTo>
                  <a:lnTo>
                    <a:pt x="127" y="268"/>
                  </a:lnTo>
                  <a:lnTo>
                    <a:pt x="72" y="301"/>
                  </a:lnTo>
                  <a:lnTo>
                    <a:pt x="43" y="339"/>
                  </a:lnTo>
                  <a:lnTo>
                    <a:pt x="0" y="362"/>
                  </a:lnTo>
                  <a:lnTo>
                    <a:pt x="2" y="413"/>
                  </a:lnTo>
                  <a:lnTo>
                    <a:pt x="91" y="400"/>
                  </a:lnTo>
                  <a:lnTo>
                    <a:pt x="171" y="419"/>
                  </a:lnTo>
                  <a:lnTo>
                    <a:pt x="251" y="426"/>
                  </a:lnTo>
                  <a:lnTo>
                    <a:pt x="327" y="390"/>
                  </a:lnTo>
                  <a:lnTo>
                    <a:pt x="412" y="339"/>
                  </a:lnTo>
                  <a:lnTo>
                    <a:pt x="530" y="301"/>
                  </a:lnTo>
                  <a:lnTo>
                    <a:pt x="445" y="209"/>
                  </a:lnTo>
                  <a:lnTo>
                    <a:pt x="483" y="183"/>
                  </a:lnTo>
                  <a:lnTo>
                    <a:pt x="355" y="151"/>
                  </a:lnTo>
                  <a:lnTo>
                    <a:pt x="302" y="113"/>
                  </a:lnTo>
                  <a:lnTo>
                    <a:pt x="355" y="69"/>
                  </a:lnTo>
                  <a:lnTo>
                    <a:pt x="353" y="21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5" name="Freeform 39"/>
            <p:cNvSpPr>
              <a:spLocks/>
            </p:cNvSpPr>
            <p:nvPr/>
          </p:nvSpPr>
          <p:spPr bwMode="auto">
            <a:xfrm>
              <a:off x="2581" y="1786"/>
              <a:ext cx="65" cy="205"/>
            </a:xfrm>
            <a:custGeom>
              <a:avLst/>
              <a:gdLst>
                <a:gd name="T0" fmla="*/ 61 w 131"/>
                <a:gd name="T1" fmla="*/ 0 h 411"/>
                <a:gd name="T2" fmla="*/ 29 w 131"/>
                <a:gd name="T3" fmla="*/ 10 h 411"/>
                <a:gd name="T4" fmla="*/ 6 w 131"/>
                <a:gd name="T5" fmla="*/ 51 h 411"/>
                <a:gd name="T6" fmla="*/ 10 w 131"/>
                <a:gd name="T7" fmla="*/ 105 h 411"/>
                <a:gd name="T8" fmla="*/ 10 w 131"/>
                <a:gd name="T9" fmla="*/ 169 h 411"/>
                <a:gd name="T10" fmla="*/ 13 w 131"/>
                <a:gd name="T11" fmla="*/ 291 h 411"/>
                <a:gd name="T12" fmla="*/ 0 w 131"/>
                <a:gd name="T13" fmla="*/ 338 h 411"/>
                <a:gd name="T14" fmla="*/ 6 w 131"/>
                <a:gd name="T15" fmla="*/ 380 h 411"/>
                <a:gd name="T16" fmla="*/ 51 w 131"/>
                <a:gd name="T17" fmla="*/ 411 h 411"/>
                <a:gd name="T18" fmla="*/ 108 w 131"/>
                <a:gd name="T19" fmla="*/ 409 h 411"/>
                <a:gd name="T20" fmla="*/ 131 w 131"/>
                <a:gd name="T21" fmla="*/ 371 h 411"/>
                <a:gd name="T22" fmla="*/ 118 w 131"/>
                <a:gd name="T23" fmla="*/ 300 h 411"/>
                <a:gd name="T24" fmla="*/ 99 w 131"/>
                <a:gd name="T25" fmla="*/ 230 h 411"/>
                <a:gd name="T26" fmla="*/ 112 w 131"/>
                <a:gd name="T27" fmla="*/ 114 h 411"/>
                <a:gd name="T28" fmla="*/ 99 w 131"/>
                <a:gd name="T29" fmla="*/ 32 h 411"/>
                <a:gd name="T30" fmla="*/ 61 w 131"/>
                <a:gd name="T31" fmla="*/ 0 h 411"/>
                <a:gd name="T32" fmla="*/ 61 w 131"/>
                <a:gd name="T3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411">
                  <a:moveTo>
                    <a:pt x="61" y="0"/>
                  </a:moveTo>
                  <a:lnTo>
                    <a:pt x="29" y="10"/>
                  </a:lnTo>
                  <a:lnTo>
                    <a:pt x="6" y="51"/>
                  </a:lnTo>
                  <a:lnTo>
                    <a:pt x="10" y="105"/>
                  </a:lnTo>
                  <a:lnTo>
                    <a:pt x="10" y="169"/>
                  </a:lnTo>
                  <a:lnTo>
                    <a:pt x="13" y="291"/>
                  </a:lnTo>
                  <a:lnTo>
                    <a:pt x="0" y="338"/>
                  </a:lnTo>
                  <a:lnTo>
                    <a:pt x="6" y="380"/>
                  </a:lnTo>
                  <a:lnTo>
                    <a:pt x="51" y="411"/>
                  </a:lnTo>
                  <a:lnTo>
                    <a:pt x="108" y="409"/>
                  </a:lnTo>
                  <a:lnTo>
                    <a:pt x="131" y="371"/>
                  </a:lnTo>
                  <a:lnTo>
                    <a:pt x="118" y="300"/>
                  </a:lnTo>
                  <a:lnTo>
                    <a:pt x="99" y="230"/>
                  </a:lnTo>
                  <a:lnTo>
                    <a:pt x="112" y="114"/>
                  </a:lnTo>
                  <a:lnTo>
                    <a:pt x="99" y="3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6" name="Freeform 40"/>
            <p:cNvSpPr>
              <a:spLocks/>
            </p:cNvSpPr>
            <p:nvPr/>
          </p:nvSpPr>
          <p:spPr bwMode="auto">
            <a:xfrm>
              <a:off x="2395" y="1878"/>
              <a:ext cx="150" cy="136"/>
            </a:xfrm>
            <a:custGeom>
              <a:avLst/>
              <a:gdLst>
                <a:gd name="T0" fmla="*/ 0 w 301"/>
                <a:gd name="T1" fmla="*/ 0 h 272"/>
                <a:gd name="T2" fmla="*/ 55 w 301"/>
                <a:gd name="T3" fmla="*/ 37 h 272"/>
                <a:gd name="T4" fmla="*/ 149 w 301"/>
                <a:gd name="T5" fmla="*/ 38 h 272"/>
                <a:gd name="T6" fmla="*/ 263 w 301"/>
                <a:gd name="T7" fmla="*/ 27 h 272"/>
                <a:gd name="T8" fmla="*/ 301 w 301"/>
                <a:gd name="T9" fmla="*/ 71 h 272"/>
                <a:gd name="T10" fmla="*/ 295 w 301"/>
                <a:gd name="T11" fmla="*/ 137 h 272"/>
                <a:gd name="T12" fmla="*/ 221 w 301"/>
                <a:gd name="T13" fmla="*/ 221 h 272"/>
                <a:gd name="T14" fmla="*/ 164 w 301"/>
                <a:gd name="T15" fmla="*/ 272 h 272"/>
                <a:gd name="T16" fmla="*/ 84 w 301"/>
                <a:gd name="T17" fmla="*/ 272 h 272"/>
                <a:gd name="T18" fmla="*/ 19 w 301"/>
                <a:gd name="T19" fmla="*/ 170 h 272"/>
                <a:gd name="T20" fmla="*/ 8 w 301"/>
                <a:gd name="T21" fmla="*/ 80 h 272"/>
                <a:gd name="T22" fmla="*/ 0 w 301"/>
                <a:gd name="T23" fmla="*/ 38 h 272"/>
                <a:gd name="T24" fmla="*/ 0 w 301"/>
                <a:gd name="T25" fmla="*/ 0 h 272"/>
                <a:gd name="T26" fmla="*/ 0 w 301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72">
                  <a:moveTo>
                    <a:pt x="0" y="0"/>
                  </a:moveTo>
                  <a:lnTo>
                    <a:pt x="55" y="37"/>
                  </a:lnTo>
                  <a:lnTo>
                    <a:pt x="149" y="38"/>
                  </a:lnTo>
                  <a:lnTo>
                    <a:pt x="263" y="27"/>
                  </a:lnTo>
                  <a:lnTo>
                    <a:pt x="301" y="71"/>
                  </a:lnTo>
                  <a:lnTo>
                    <a:pt x="295" y="137"/>
                  </a:lnTo>
                  <a:lnTo>
                    <a:pt x="221" y="221"/>
                  </a:lnTo>
                  <a:lnTo>
                    <a:pt x="164" y="272"/>
                  </a:lnTo>
                  <a:lnTo>
                    <a:pt x="84" y="272"/>
                  </a:lnTo>
                  <a:lnTo>
                    <a:pt x="19" y="170"/>
                  </a:lnTo>
                  <a:lnTo>
                    <a:pt x="8" y="8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7" name="Freeform 41"/>
            <p:cNvSpPr>
              <a:spLocks/>
            </p:cNvSpPr>
            <p:nvPr/>
          </p:nvSpPr>
          <p:spPr bwMode="auto">
            <a:xfrm>
              <a:off x="2713" y="1851"/>
              <a:ext cx="174" cy="137"/>
            </a:xfrm>
            <a:custGeom>
              <a:avLst/>
              <a:gdLst>
                <a:gd name="T0" fmla="*/ 35 w 348"/>
                <a:gd name="T1" fmla="*/ 131 h 274"/>
                <a:gd name="T2" fmla="*/ 0 w 348"/>
                <a:gd name="T3" fmla="*/ 53 h 274"/>
                <a:gd name="T4" fmla="*/ 52 w 348"/>
                <a:gd name="T5" fmla="*/ 2 h 274"/>
                <a:gd name="T6" fmla="*/ 118 w 348"/>
                <a:gd name="T7" fmla="*/ 0 h 274"/>
                <a:gd name="T8" fmla="*/ 211 w 348"/>
                <a:gd name="T9" fmla="*/ 34 h 274"/>
                <a:gd name="T10" fmla="*/ 293 w 348"/>
                <a:gd name="T11" fmla="*/ 29 h 274"/>
                <a:gd name="T12" fmla="*/ 341 w 348"/>
                <a:gd name="T13" fmla="*/ 52 h 274"/>
                <a:gd name="T14" fmla="*/ 322 w 348"/>
                <a:gd name="T15" fmla="*/ 118 h 274"/>
                <a:gd name="T16" fmla="*/ 348 w 348"/>
                <a:gd name="T17" fmla="*/ 181 h 274"/>
                <a:gd name="T18" fmla="*/ 325 w 348"/>
                <a:gd name="T19" fmla="*/ 259 h 274"/>
                <a:gd name="T20" fmla="*/ 253 w 348"/>
                <a:gd name="T21" fmla="*/ 274 h 274"/>
                <a:gd name="T22" fmla="*/ 175 w 348"/>
                <a:gd name="T23" fmla="*/ 255 h 274"/>
                <a:gd name="T24" fmla="*/ 94 w 348"/>
                <a:gd name="T25" fmla="*/ 200 h 274"/>
                <a:gd name="T26" fmla="*/ 35 w 348"/>
                <a:gd name="T27" fmla="*/ 131 h 274"/>
                <a:gd name="T28" fmla="*/ 35 w 348"/>
                <a:gd name="T29" fmla="*/ 13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274">
                  <a:moveTo>
                    <a:pt x="35" y="131"/>
                  </a:moveTo>
                  <a:lnTo>
                    <a:pt x="0" y="53"/>
                  </a:lnTo>
                  <a:lnTo>
                    <a:pt x="52" y="2"/>
                  </a:lnTo>
                  <a:lnTo>
                    <a:pt x="118" y="0"/>
                  </a:lnTo>
                  <a:lnTo>
                    <a:pt x="211" y="34"/>
                  </a:lnTo>
                  <a:lnTo>
                    <a:pt x="293" y="29"/>
                  </a:lnTo>
                  <a:lnTo>
                    <a:pt x="341" y="52"/>
                  </a:lnTo>
                  <a:lnTo>
                    <a:pt x="322" y="118"/>
                  </a:lnTo>
                  <a:lnTo>
                    <a:pt x="348" y="181"/>
                  </a:lnTo>
                  <a:lnTo>
                    <a:pt x="325" y="259"/>
                  </a:lnTo>
                  <a:lnTo>
                    <a:pt x="253" y="274"/>
                  </a:lnTo>
                  <a:lnTo>
                    <a:pt x="175" y="255"/>
                  </a:lnTo>
                  <a:lnTo>
                    <a:pt x="94" y="200"/>
                  </a:lnTo>
                  <a:lnTo>
                    <a:pt x="35" y="131"/>
                  </a:lnTo>
                  <a:lnTo>
                    <a:pt x="35" y="131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8" name="Freeform 42"/>
            <p:cNvSpPr>
              <a:spLocks/>
            </p:cNvSpPr>
            <p:nvPr/>
          </p:nvSpPr>
          <p:spPr bwMode="auto">
            <a:xfrm>
              <a:off x="2507" y="2030"/>
              <a:ext cx="171" cy="89"/>
            </a:xfrm>
            <a:custGeom>
              <a:avLst/>
              <a:gdLst>
                <a:gd name="T0" fmla="*/ 89 w 340"/>
                <a:gd name="T1" fmla="*/ 0 h 178"/>
                <a:gd name="T2" fmla="*/ 53 w 340"/>
                <a:gd name="T3" fmla="*/ 89 h 178"/>
                <a:gd name="T4" fmla="*/ 5 w 340"/>
                <a:gd name="T5" fmla="*/ 140 h 178"/>
                <a:gd name="T6" fmla="*/ 0 w 340"/>
                <a:gd name="T7" fmla="*/ 178 h 178"/>
                <a:gd name="T8" fmla="*/ 104 w 340"/>
                <a:gd name="T9" fmla="*/ 127 h 178"/>
                <a:gd name="T10" fmla="*/ 203 w 340"/>
                <a:gd name="T11" fmla="*/ 100 h 178"/>
                <a:gd name="T12" fmla="*/ 302 w 340"/>
                <a:gd name="T13" fmla="*/ 89 h 178"/>
                <a:gd name="T14" fmla="*/ 340 w 340"/>
                <a:gd name="T15" fmla="*/ 20 h 178"/>
                <a:gd name="T16" fmla="*/ 298 w 340"/>
                <a:gd name="T17" fmla="*/ 24 h 178"/>
                <a:gd name="T18" fmla="*/ 260 w 340"/>
                <a:gd name="T19" fmla="*/ 43 h 178"/>
                <a:gd name="T20" fmla="*/ 207 w 340"/>
                <a:gd name="T21" fmla="*/ 20 h 178"/>
                <a:gd name="T22" fmla="*/ 89 w 340"/>
                <a:gd name="T23" fmla="*/ 0 h 178"/>
                <a:gd name="T24" fmla="*/ 89 w 3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178">
                  <a:moveTo>
                    <a:pt x="89" y="0"/>
                  </a:moveTo>
                  <a:lnTo>
                    <a:pt x="53" y="89"/>
                  </a:lnTo>
                  <a:lnTo>
                    <a:pt x="5" y="140"/>
                  </a:lnTo>
                  <a:lnTo>
                    <a:pt x="0" y="178"/>
                  </a:lnTo>
                  <a:lnTo>
                    <a:pt x="104" y="127"/>
                  </a:lnTo>
                  <a:lnTo>
                    <a:pt x="203" y="100"/>
                  </a:lnTo>
                  <a:lnTo>
                    <a:pt x="302" y="89"/>
                  </a:lnTo>
                  <a:lnTo>
                    <a:pt x="340" y="20"/>
                  </a:lnTo>
                  <a:lnTo>
                    <a:pt x="298" y="24"/>
                  </a:lnTo>
                  <a:lnTo>
                    <a:pt x="260" y="43"/>
                  </a:lnTo>
                  <a:lnTo>
                    <a:pt x="207" y="2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9" name="Freeform 43"/>
            <p:cNvSpPr>
              <a:spLocks/>
            </p:cNvSpPr>
            <p:nvPr/>
          </p:nvSpPr>
          <p:spPr bwMode="auto">
            <a:xfrm>
              <a:off x="2566" y="2190"/>
              <a:ext cx="218" cy="133"/>
            </a:xfrm>
            <a:custGeom>
              <a:avLst/>
              <a:gdLst>
                <a:gd name="T0" fmla="*/ 0 w 435"/>
                <a:gd name="T1" fmla="*/ 89 h 266"/>
                <a:gd name="T2" fmla="*/ 51 w 435"/>
                <a:gd name="T3" fmla="*/ 89 h 266"/>
                <a:gd name="T4" fmla="*/ 127 w 435"/>
                <a:gd name="T5" fmla="*/ 112 h 266"/>
                <a:gd name="T6" fmla="*/ 213 w 435"/>
                <a:gd name="T7" fmla="*/ 112 h 266"/>
                <a:gd name="T8" fmla="*/ 306 w 435"/>
                <a:gd name="T9" fmla="*/ 78 h 266"/>
                <a:gd name="T10" fmla="*/ 391 w 435"/>
                <a:gd name="T11" fmla="*/ 0 h 266"/>
                <a:gd name="T12" fmla="*/ 435 w 435"/>
                <a:gd name="T13" fmla="*/ 13 h 266"/>
                <a:gd name="T14" fmla="*/ 416 w 435"/>
                <a:gd name="T15" fmla="*/ 131 h 266"/>
                <a:gd name="T16" fmla="*/ 357 w 435"/>
                <a:gd name="T17" fmla="*/ 215 h 266"/>
                <a:gd name="T18" fmla="*/ 279 w 435"/>
                <a:gd name="T19" fmla="*/ 266 h 266"/>
                <a:gd name="T20" fmla="*/ 184 w 435"/>
                <a:gd name="T21" fmla="*/ 262 h 266"/>
                <a:gd name="T22" fmla="*/ 72 w 435"/>
                <a:gd name="T23" fmla="*/ 215 h 266"/>
                <a:gd name="T24" fmla="*/ 11 w 435"/>
                <a:gd name="T25" fmla="*/ 167 h 266"/>
                <a:gd name="T26" fmla="*/ 0 w 435"/>
                <a:gd name="T27" fmla="*/ 89 h 266"/>
                <a:gd name="T28" fmla="*/ 0 w 435"/>
                <a:gd name="T29" fmla="*/ 8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266">
                  <a:moveTo>
                    <a:pt x="0" y="89"/>
                  </a:moveTo>
                  <a:lnTo>
                    <a:pt x="51" y="89"/>
                  </a:lnTo>
                  <a:lnTo>
                    <a:pt x="127" y="112"/>
                  </a:lnTo>
                  <a:lnTo>
                    <a:pt x="213" y="112"/>
                  </a:lnTo>
                  <a:lnTo>
                    <a:pt x="306" y="78"/>
                  </a:lnTo>
                  <a:lnTo>
                    <a:pt x="391" y="0"/>
                  </a:lnTo>
                  <a:lnTo>
                    <a:pt x="435" y="13"/>
                  </a:lnTo>
                  <a:lnTo>
                    <a:pt x="416" y="131"/>
                  </a:lnTo>
                  <a:lnTo>
                    <a:pt x="357" y="215"/>
                  </a:lnTo>
                  <a:lnTo>
                    <a:pt x="279" y="266"/>
                  </a:lnTo>
                  <a:lnTo>
                    <a:pt x="184" y="262"/>
                  </a:lnTo>
                  <a:lnTo>
                    <a:pt x="72" y="215"/>
                  </a:lnTo>
                  <a:lnTo>
                    <a:pt x="11" y="16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0" name="Freeform 44"/>
            <p:cNvSpPr>
              <a:spLocks/>
            </p:cNvSpPr>
            <p:nvPr/>
          </p:nvSpPr>
          <p:spPr bwMode="auto">
            <a:xfrm>
              <a:off x="2558" y="2336"/>
              <a:ext cx="255" cy="327"/>
            </a:xfrm>
            <a:custGeom>
              <a:avLst/>
              <a:gdLst>
                <a:gd name="T0" fmla="*/ 0 w 512"/>
                <a:gd name="T1" fmla="*/ 0 h 653"/>
                <a:gd name="T2" fmla="*/ 116 w 512"/>
                <a:gd name="T3" fmla="*/ 102 h 653"/>
                <a:gd name="T4" fmla="*/ 217 w 512"/>
                <a:gd name="T5" fmla="*/ 136 h 653"/>
                <a:gd name="T6" fmla="*/ 301 w 512"/>
                <a:gd name="T7" fmla="*/ 230 h 653"/>
                <a:gd name="T8" fmla="*/ 375 w 512"/>
                <a:gd name="T9" fmla="*/ 399 h 653"/>
                <a:gd name="T10" fmla="*/ 404 w 512"/>
                <a:gd name="T11" fmla="*/ 488 h 653"/>
                <a:gd name="T12" fmla="*/ 512 w 512"/>
                <a:gd name="T13" fmla="*/ 479 h 653"/>
                <a:gd name="T14" fmla="*/ 405 w 512"/>
                <a:gd name="T15" fmla="*/ 577 h 653"/>
                <a:gd name="T16" fmla="*/ 269 w 512"/>
                <a:gd name="T17" fmla="*/ 653 h 653"/>
                <a:gd name="T18" fmla="*/ 231 w 512"/>
                <a:gd name="T19" fmla="*/ 629 h 653"/>
                <a:gd name="T20" fmla="*/ 263 w 512"/>
                <a:gd name="T21" fmla="*/ 539 h 653"/>
                <a:gd name="T22" fmla="*/ 231 w 512"/>
                <a:gd name="T23" fmla="*/ 484 h 653"/>
                <a:gd name="T24" fmla="*/ 179 w 512"/>
                <a:gd name="T25" fmla="*/ 558 h 653"/>
                <a:gd name="T26" fmla="*/ 97 w 512"/>
                <a:gd name="T27" fmla="*/ 558 h 653"/>
                <a:gd name="T28" fmla="*/ 75 w 512"/>
                <a:gd name="T29" fmla="*/ 479 h 653"/>
                <a:gd name="T30" fmla="*/ 75 w 512"/>
                <a:gd name="T31" fmla="*/ 351 h 653"/>
                <a:gd name="T32" fmla="*/ 33 w 512"/>
                <a:gd name="T33" fmla="*/ 169 h 653"/>
                <a:gd name="T34" fmla="*/ 0 w 512"/>
                <a:gd name="T35" fmla="*/ 0 h 653"/>
                <a:gd name="T36" fmla="*/ 0 w 512"/>
                <a:gd name="T3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2" h="653">
                  <a:moveTo>
                    <a:pt x="0" y="0"/>
                  </a:moveTo>
                  <a:lnTo>
                    <a:pt x="116" y="102"/>
                  </a:lnTo>
                  <a:lnTo>
                    <a:pt x="217" y="136"/>
                  </a:lnTo>
                  <a:lnTo>
                    <a:pt x="301" y="230"/>
                  </a:lnTo>
                  <a:lnTo>
                    <a:pt x="375" y="399"/>
                  </a:lnTo>
                  <a:lnTo>
                    <a:pt x="404" y="488"/>
                  </a:lnTo>
                  <a:lnTo>
                    <a:pt x="512" y="479"/>
                  </a:lnTo>
                  <a:lnTo>
                    <a:pt x="405" y="577"/>
                  </a:lnTo>
                  <a:lnTo>
                    <a:pt x="269" y="653"/>
                  </a:lnTo>
                  <a:lnTo>
                    <a:pt x="231" y="629"/>
                  </a:lnTo>
                  <a:lnTo>
                    <a:pt x="263" y="539"/>
                  </a:lnTo>
                  <a:lnTo>
                    <a:pt x="231" y="484"/>
                  </a:lnTo>
                  <a:lnTo>
                    <a:pt x="179" y="558"/>
                  </a:lnTo>
                  <a:lnTo>
                    <a:pt x="97" y="558"/>
                  </a:lnTo>
                  <a:lnTo>
                    <a:pt x="75" y="479"/>
                  </a:lnTo>
                  <a:lnTo>
                    <a:pt x="75" y="351"/>
                  </a:lnTo>
                  <a:lnTo>
                    <a:pt x="33" y="1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1" name="Freeform 45"/>
            <p:cNvSpPr>
              <a:spLocks/>
            </p:cNvSpPr>
            <p:nvPr/>
          </p:nvSpPr>
          <p:spPr bwMode="auto">
            <a:xfrm>
              <a:off x="2448" y="2482"/>
              <a:ext cx="137" cy="238"/>
            </a:xfrm>
            <a:custGeom>
              <a:avLst/>
              <a:gdLst>
                <a:gd name="T0" fmla="*/ 171 w 274"/>
                <a:gd name="T1" fmla="*/ 0 h 476"/>
                <a:gd name="T2" fmla="*/ 116 w 274"/>
                <a:gd name="T3" fmla="*/ 57 h 476"/>
                <a:gd name="T4" fmla="*/ 9 w 274"/>
                <a:gd name="T5" fmla="*/ 361 h 476"/>
                <a:gd name="T6" fmla="*/ 0 w 274"/>
                <a:gd name="T7" fmla="*/ 432 h 476"/>
                <a:gd name="T8" fmla="*/ 47 w 274"/>
                <a:gd name="T9" fmla="*/ 476 h 476"/>
                <a:gd name="T10" fmla="*/ 175 w 274"/>
                <a:gd name="T11" fmla="*/ 460 h 476"/>
                <a:gd name="T12" fmla="*/ 274 w 274"/>
                <a:gd name="T13" fmla="*/ 464 h 476"/>
                <a:gd name="T14" fmla="*/ 199 w 274"/>
                <a:gd name="T15" fmla="*/ 333 h 476"/>
                <a:gd name="T16" fmla="*/ 152 w 274"/>
                <a:gd name="T17" fmla="*/ 196 h 476"/>
                <a:gd name="T18" fmla="*/ 171 w 274"/>
                <a:gd name="T19" fmla="*/ 0 h 476"/>
                <a:gd name="T20" fmla="*/ 171 w 274"/>
                <a:gd name="T2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476">
                  <a:moveTo>
                    <a:pt x="171" y="0"/>
                  </a:moveTo>
                  <a:lnTo>
                    <a:pt x="116" y="57"/>
                  </a:lnTo>
                  <a:lnTo>
                    <a:pt x="9" y="361"/>
                  </a:lnTo>
                  <a:lnTo>
                    <a:pt x="0" y="432"/>
                  </a:lnTo>
                  <a:lnTo>
                    <a:pt x="47" y="476"/>
                  </a:lnTo>
                  <a:lnTo>
                    <a:pt x="175" y="460"/>
                  </a:lnTo>
                  <a:lnTo>
                    <a:pt x="274" y="464"/>
                  </a:lnTo>
                  <a:lnTo>
                    <a:pt x="199" y="333"/>
                  </a:lnTo>
                  <a:lnTo>
                    <a:pt x="152" y="196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2" name="Freeform 46"/>
            <p:cNvSpPr>
              <a:spLocks/>
            </p:cNvSpPr>
            <p:nvPr/>
          </p:nvSpPr>
          <p:spPr bwMode="auto">
            <a:xfrm>
              <a:off x="2711" y="2528"/>
              <a:ext cx="257" cy="204"/>
            </a:xfrm>
            <a:custGeom>
              <a:avLst/>
              <a:gdLst>
                <a:gd name="T0" fmla="*/ 395 w 515"/>
                <a:gd name="T1" fmla="*/ 72 h 408"/>
                <a:gd name="T2" fmla="*/ 213 w 515"/>
                <a:gd name="T3" fmla="*/ 249 h 408"/>
                <a:gd name="T4" fmla="*/ 81 w 515"/>
                <a:gd name="T5" fmla="*/ 328 h 408"/>
                <a:gd name="T6" fmla="*/ 0 w 515"/>
                <a:gd name="T7" fmla="*/ 408 h 408"/>
                <a:gd name="T8" fmla="*/ 121 w 515"/>
                <a:gd name="T9" fmla="*/ 380 h 408"/>
                <a:gd name="T10" fmla="*/ 285 w 515"/>
                <a:gd name="T11" fmla="*/ 397 h 408"/>
                <a:gd name="T12" fmla="*/ 376 w 515"/>
                <a:gd name="T13" fmla="*/ 368 h 408"/>
                <a:gd name="T14" fmla="*/ 439 w 515"/>
                <a:gd name="T15" fmla="*/ 241 h 408"/>
                <a:gd name="T16" fmla="*/ 515 w 515"/>
                <a:gd name="T17" fmla="*/ 0 h 408"/>
                <a:gd name="T18" fmla="*/ 395 w 515"/>
                <a:gd name="T19" fmla="*/ 72 h 408"/>
                <a:gd name="T20" fmla="*/ 395 w 515"/>
                <a:gd name="T21" fmla="*/ 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408">
                  <a:moveTo>
                    <a:pt x="395" y="72"/>
                  </a:moveTo>
                  <a:lnTo>
                    <a:pt x="213" y="249"/>
                  </a:lnTo>
                  <a:lnTo>
                    <a:pt x="81" y="328"/>
                  </a:lnTo>
                  <a:lnTo>
                    <a:pt x="0" y="408"/>
                  </a:lnTo>
                  <a:lnTo>
                    <a:pt x="121" y="380"/>
                  </a:lnTo>
                  <a:lnTo>
                    <a:pt x="285" y="397"/>
                  </a:lnTo>
                  <a:lnTo>
                    <a:pt x="376" y="368"/>
                  </a:lnTo>
                  <a:lnTo>
                    <a:pt x="439" y="241"/>
                  </a:lnTo>
                  <a:lnTo>
                    <a:pt x="515" y="0"/>
                  </a:lnTo>
                  <a:lnTo>
                    <a:pt x="395" y="72"/>
                  </a:lnTo>
                  <a:lnTo>
                    <a:pt x="395" y="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3" name="Freeform 47"/>
            <p:cNvSpPr>
              <a:spLocks/>
            </p:cNvSpPr>
            <p:nvPr/>
          </p:nvSpPr>
          <p:spPr bwMode="auto">
            <a:xfrm>
              <a:off x="2503" y="2787"/>
              <a:ext cx="675" cy="424"/>
            </a:xfrm>
            <a:custGeom>
              <a:avLst/>
              <a:gdLst>
                <a:gd name="T0" fmla="*/ 217 w 1350"/>
                <a:gd name="T1" fmla="*/ 0 h 848"/>
                <a:gd name="T2" fmla="*/ 329 w 1350"/>
                <a:gd name="T3" fmla="*/ 73 h 848"/>
                <a:gd name="T4" fmla="*/ 312 w 1350"/>
                <a:gd name="T5" fmla="*/ 308 h 848"/>
                <a:gd name="T6" fmla="*/ 337 w 1350"/>
                <a:gd name="T7" fmla="*/ 614 h 848"/>
                <a:gd name="T8" fmla="*/ 396 w 1350"/>
                <a:gd name="T9" fmla="*/ 721 h 848"/>
                <a:gd name="T10" fmla="*/ 633 w 1350"/>
                <a:gd name="T11" fmla="*/ 369 h 848"/>
                <a:gd name="T12" fmla="*/ 789 w 1350"/>
                <a:gd name="T13" fmla="*/ 234 h 848"/>
                <a:gd name="T14" fmla="*/ 590 w 1350"/>
                <a:gd name="T15" fmla="*/ 776 h 848"/>
                <a:gd name="T16" fmla="*/ 1050 w 1350"/>
                <a:gd name="T17" fmla="*/ 381 h 848"/>
                <a:gd name="T18" fmla="*/ 1350 w 1350"/>
                <a:gd name="T19" fmla="*/ 158 h 848"/>
                <a:gd name="T20" fmla="*/ 1133 w 1350"/>
                <a:gd name="T21" fmla="*/ 527 h 848"/>
                <a:gd name="T22" fmla="*/ 919 w 1350"/>
                <a:gd name="T23" fmla="*/ 780 h 848"/>
                <a:gd name="T24" fmla="*/ 812 w 1350"/>
                <a:gd name="T25" fmla="*/ 848 h 848"/>
                <a:gd name="T26" fmla="*/ 384 w 1350"/>
                <a:gd name="T27" fmla="*/ 843 h 848"/>
                <a:gd name="T28" fmla="*/ 82 w 1350"/>
                <a:gd name="T29" fmla="*/ 590 h 848"/>
                <a:gd name="T30" fmla="*/ 0 w 1350"/>
                <a:gd name="T31" fmla="*/ 451 h 848"/>
                <a:gd name="T32" fmla="*/ 209 w 1350"/>
                <a:gd name="T33" fmla="*/ 516 h 848"/>
                <a:gd name="T34" fmla="*/ 82 w 1350"/>
                <a:gd name="T35" fmla="*/ 282 h 848"/>
                <a:gd name="T36" fmla="*/ 4 w 1350"/>
                <a:gd name="T37" fmla="*/ 217 h 848"/>
                <a:gd name="T38" fmla="*/ 187 w 1350"/>
                <a:gd name="T39" fmla="*/ 151 h 848"/>
                <a:gd name="T40" fmla="*/ 217 w 1350"/>
                <a:gd name="T41" fmla="*/ 0 h 848"/>
                <a:gd name="T42" fmla="*/ 217 w 1350"/>
                <a:gd name="T4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0" h="848">
                  <a:moveTo>
                    <a:pt x="217" y="0"/>
                  </a:moveTo>
                  <a:lnTo>
                    <a:pt x="329" y="73"/>
                  </a:lnTo>
                  <a:lnTo>
                    <a:pt x="312" y="308"/>
                  </a:lnTo>
                  <a:lnTo>
                    <a:pt x="337" y="614"/>
                  </a:lnTo>
                  <a:lnTo>
                    <a:pt x="396" y="721"/>
                  </a:lnTo>
                  <a:lnTo>
                    <a:pt x="633" y="369"/>
                  </a:lnTo>
                  <a:lnTo>
                    <a:pt x="789" y="234"/>
                  </a:lnTo>
                  <a:lnTo>
                    <a:pt x="590" y="776"/>
                  </a:lnTo>
                  <a:lnTo>
                    <a:pt x="1050" y="381"/>
                  </a:lnTo>
                  <a:lnTo>
                    <a:pt x="1350" y="158"/>
                  </a:lnTo>
                  <a:lnTo>
                    <a:pt x="1133" y="527"/>
                  </a:lnTo>
                  <a:lnTo>
                    <a:pt x="919" y="780"/>
                  </a:lnTo>
                  <a:lnTo>
                    <a:pt x="812" y="848"/>
                  </a:lnTo>
                  <a:lnTo>
                    <a:pt x="384" y="843"/>
                  </a:lnTo>
                  <a:lnTo>
                    <a:pt x="82" y="590"/>
                  </a:lnTo>
                  <a:lnTo>
                    <a:pt x="0" y="451"/>
                  </a:lnTo>
                  <a:lnTo>
                    <a:pt x="209" y="516"/>
                  </a:lnTo>
                  <a:lnTo>
                    <a:pt x="82" y="282"/>
                  </a:lnTo>
                  <a:lnTo>
                    <a:pt x="4" y="217"/>
                  </a:lnTo>
                  <a:lnTo>
                    <a:pt x="187" y="151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4" name="Freeform 48"/>
            <p:cNvSpPr>
              <a:spLocks/>
            </p:cNvSpPr>
            <p:nvPr/>
          </p:nvSpPr>
          <p:spPr bwMode="auto">
            <a:xfrm>
              <a:off x="1938" y="2694"/>
              <a:ext cx="162" cy="176"/>
            </a:xfrm>
            <a:custGeom>
              <a:avLst/>
              <a:gdLst>
                <a:gd name="T0" fmla="*/ 34 w 325"/>
                <a:gd name="T1" fmla="*/ 0 h 352"/>
                <a:gd name="T2" fmla="*/ 0 w 325"/>
                <a:gd name="T3" fmla="*/ 107 h 352"/>
                <a:gd name="T4" fmla="*/ 63 w 325"/>
                <a:gd name="T5" fmla="*/ 219 h 352"/>
                <a:gd name="T6" fmla="*/ 146 w 325"/>
                <a:gd name="T7" fmla="*/ 253 h 352"/>
                <a:gd name="T8" fmla="*/ 142 w 325"/>
                <a:gd name="T9" fmla="*/ 352 h 352"/>
                <a:gd name="T10" fmla="*/ 325 w 325"/>
                <a:gd name="T11" fmla="*/ 329 h 352"/>
                <a:gd name="T12" fmla="*/ 205 w 325"/>
                <a:gd name="T13" fmla="*/ 259 h 352"/>
                <a:gd name="T14" fmla="*/ 182 w 325"/>
                <a:gd name="T15" fmla="*/ 114 h 352"/>
                <a:gd name="T16" fmla="*/ 110 w 325"/>
                <a:gd name="T17" fmla="*/ 99 h 352"/>
                <a:gd name="T18" fmla="*/ 34 w 325"/>
                <a:gd name="T19" fmla="*/ 0 h 352"/>
                <a:gd name="T20" fmla="*/ 34 w 325"/>
                <a:gd name="T2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352">
                  <a:moveTo>
                    <a:pt x="34" y="0"/>
                  </a:moveTo>
                  <a:lnTo>
                    <a:pt x="0" y="107"/>
                  </a:lnTo>
                  <a:lnTo>
                    <a:pt x="63" y="219"/>
                  </a:lnTo>
                  <a:lnTo>
                    <a:pt x="146" y="253"/>
                  </a:lnTo>
                  <a:lnTo>
                    <a:pt x="142" y="352"/>
                  </a:lnTo>
                  <a:lnTo>
                    <a:pt x="325" y="329"/>
                  </a:lnTo>
                  <a:lnTo>
                    <a:pt x="205" y="259"/>
                  </a:lnTo>
                  <a:lnTo>
                    <a:pt x="182" y="114"/>
                  </a:lnTo>
                  <a:lnTo>
                    <a:pt x="110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5" name="Freeform 49"/>
            <p:cNvSpPr>
              <a:spLocks/>
            </p:cNvSpPr>
            <p:nvPr/>
          </p:nvSpPr>
          <p:spPr bwMode="auto">
            <a:xfrm>
              <a:off x="2163" y="2963"/>
              <a:ext cx="177" cy="248"/>
            </a:xfrm>
            <a:custGeom>
              <a:avLst/>
              <a:gdLst>
                <a:gd name="T0" fmla="*/ 25 w 354"/>
                <a:gd name="T1" fmla="*/ 0 h 496"/>
                <a:gd name="T2" fmla="*/ 0 w 354"/>
                <a:gd name="T3" fmla="*/ 226 h 496"/>
                <a:gd name="T4" fmla="*/ 52 w 354"/>
                <a:gd name="T5" fmla="*/ 464 h 496"/>
                <a:gd name="T6" fmla="*/ 175 w 354"/>
                <a:gd name="T7" fmla="*/ 496 h 496"/>
                <a:gd name="T8" fmla="*/ 354 w 354"/>
                <a:gd name="T9" fmla="*/ 487 h 496"/>
                <a:gd name="T10" fmla="*/ 175 w 354"/>
                <a:gd name="T11" fmla="*/ 304 h 496"/>
                <a:gd name="T12" fmla="*/ 25 w 354"/>
                <a:gd name="T13" fmla="*/ 0 h 496"/>
                <a:gd name="T14" fmla="*/ 25 w 354"/>
                <a:gd name="T1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496">
                  <a:moveTo>
                    <a:pt x="25" y="0"/>
                  </a:moveTo>
                  <a:lnTo>
                    <a:pt x="0" y="226"/>
                  </a:lnTo>
                  <a:lnTo>
                    <a:pt x="52" y="464"/>
                  </a:lnTo>
                  <a:lnTo>
                    <a:pt x="175" y="496"/>
                  </a:lnTo>
                  <a:lnTo>
                    <a:pt x="354" y="487"/>
                  </a:lnTo>
                  <a:lnTo>
                    <a:pt x="175" y="30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426" name="AutoShape 50"/>
          <p:cNvSpPr>
            <a:spLocks noChangeArrowheads="1"/>
          </p:cNvSpPr>
          <p:nvPr/>
        </p:nvSpPr>
        <p:spPr bwMode="auto">
          <a:xfrm flipH="1">
            <a:off x="685800" y="1066800"/>
            <a:ext cx="4495800" cy="1828800"/>
          </a:xfrm>
          <a:prstGeom prst="wedgeRoundRectCallout">
            <a:avLst>
              <a:gd name="adj1" fmla="val -41847"/>
              <a:gd name="adj2" fmla="val 9825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Let’s make all of the cash payment journal entries for March.</a:t>
            </a:r>
          </a:p>
        </p:txBody>
      </p:sp>
      <p:sp>
        <p:nvSpPr>
          <p:cNvPr id="229427" name="AutoShape 5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9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2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3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5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6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0407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8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9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0410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0411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2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3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4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5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16" name="Text Box 16"/>
          <p:cNvSpPr txBox="1">
            <a:spLocks noChangeArrowheads="1"/>
          </p:cNvSpPr>
          <p:nvPr/>
        </p:nvSpPr>
        <p:spPr bwMode="auto">
          <a:xfrm>
            <a:off x="1714500" y="4953000"/>
            <a:ext cx="5715000" cy="156686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2, NetSolutions paid the rent for March by issuing Check No. 150 for $1,600.</a:t>
            </a:r>
          </a:p>
        </p:txBody>
      </p:sp>
      <p:grpSp>
        <p:nvGrpSpPr>
          <p:cNvPr id="230417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0418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0419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0420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7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1428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29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0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1431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3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1434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1435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6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7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8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1219200" y="4953000"/>
            <a:ext cx="6705600" cy="10795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15, issued Check No. 151 to Grayco Supplies on account, $1,230.</a:t>
            </a:r>
          </a:p>
        </p:txBody>
      </p:sp>
      <p:grpSp>
        <p:nvGrpSpPr>
          <p:cNvPr id="231441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1442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1443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1446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2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4" grpId="0" autoUpdateAnimBg="0"/>
      <p:bldP spid="2314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295400" y="914400"/>
            <a:ext cx="6248400" cy="3392488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Basic Accounting System</a:t>
            </a:r>
          </a:p>
        </p:txBody>
      </p:sp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4038600" y="4114800"/>
            <a:ext cx="4162425" cy="2422525"/>
            <a:chOff x="1632" y="2127"/>
            <a:chExt cx="2622" cy="1526"/>
          </a:xfrm>
        </p:grpSpPr>
        <p:sp>
          <p:nvSpPr>
            <p:cNvPr id="157701" name="Freeform 5"/>
            <p:cNvSpPr>
              <a:spLocks/>
            </p:cNvSpPr>
            <p:nvPr/>
          </p:nvSpPr>
          <p:spPr bwMode="auto">
            <a:xfrm>
              <a:off x="1877" y="2138"/>
              <a:ext cx="2305" cy="1454"/>
            </a:xfrm>
            <a:custGeom>
              <a:avLst/>
              <a:gdLst>
                <a:gd name="T0" fmla="*/ 1112 w 4608"/>
                <a:gd name="T1" fmla="*/ 409 h 2909"/>
                <a:gd name="T2" fmla="*/ 1764 w 4608"/>
                <a:gd name="T3" fmla="*/ 308 h 2909"/>
                <a:gd name="T4" fmla="*/ 2304 w 4608"/>
                <a:gd name="T5" fmla="*/ 63 h 2909"/>
                <a:gd name="T6" fmla="*/ 2399 w 4608"/>
                <a:gd name="T7" fmla="*/ 0 h 2909"/>
                <a:gd name="T8" fmla="*/ 2543 w 4608"/>
                <a:gd name="T9" fmla="*/ 103 h 2909"/>
                <a:gd name="T10" fmla="*/ 3146 w 4608"/>
                <a:gd name="T11" fmla="*/ 308 h 2909"/>
                <a:gd name="T12" fmla="*/ 4481 w 4608"/>
                <a:gd name="T13" fmla="*/ 390 h 2909"/>
                <a:gd name="T14" fmla="*/ 4401 w 4608"/>
                <a:gd name="T15" fmla="*/ 432 h 2909"/>
                <a:gd name="T16" fmla="*/ 4481 w 4608"/>
                <a:gd name="T17" fmla="*/ 491 h 2909"/>
                <a:gd name="T18" fmla="*/ 4467 w 4608"/>
                <a:gd name="T19" fmla="*/ 635 h 2909"/>
                <a:gd name="T20" fmla="*/ 4450 w 4608"/>
                <a:gd name="T21" fmla="*/ 1004 h 2909"/>
                <a:gd name="T22" fmla="*/ 4608 w 4608"/>
                <a:gd name="T23" fmla="*/ 1107 h 2909"/>
                <a:gd name="T24" fmla="*/ 4498 w 4608"/>
                <a:gd name="T25" fmla="*/ 1496 h 2909"/>
                <a:gd name="T26" fmla="*/ 4513 w 4608"/>
                <a:gd name="T27" fmla="*/ 1762 h 2909"/>
                <a:gd name="T28" fmla="*/ 2543 w 4608"/>
                <a:gd name="T29" fmla="*/ 2764 h 2909"/>
                <a:gd name="T30" fmla="*/ 1971 w 4608"/>
                <a:gd name="T31" fmla="*/ 2909 h 2909"/>
                <a:gd name="T32" fmla="*/ 0 w 4608"/>
                <a:gd name="T33" fmla="*/ 553 h 2909"/>
                <a:gd name="T34" fmla="*/ 1112 w 4608"/>
                <a:gd name="T35" fmla="*/ 409 h 2909"/>
                <a:gd name="T36" fmla="*/ 1112 w 4608"/>
                <a:gd name="T37" fmla="*/ 409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08" h="2909">
                  <a:moveTo>
                    <a:pt x="1112" y="409"/>
                  </a:moveTo>
                  <a:lnTo>
                    <a:pt x="1764" y="308"/>
                  </a:lnTo>
                  <a:lnTo>
                    <a:pt x="2304" y="63"/>
                  </a:lnTo>
                  <a:lnTo>
                    <a:pt x="2399" y="0"/>
                  </a:lnTo>
                  <a:lnTo>
                    <a:pt x="2543" y="103"/>
                  </a:lnTo>
                  <a:lnTo>
                    <a:pt x="3146" y="308"/>
                  </a:lnTo>
                  <a:lnTo>
                    <a:pt x="4481" y="390"/>
                  </a:lnTo>
                  <a:lnTo>
                    <a:pt x="4401" y="432"/>
                  </a:lnTo>
                  <a:lnTo>
                    <a:pt x="4481" y="491"/>
                  </a:lnTo>
                  <a:lnTo>
                    <a:pt x="4467" y="635"/>
                  </a:lnTo>
                  <a:lnTo>
                    <a:pt x="4450" y="1004"/>
                  </a:lnTo>
                  <a:lnTo>
                    <a:pt x="4608" y="1107"/>
                  </a:lnTo>
                  <a:lnTo>
                    <a:pt x="4498" y="1496"/>
                  </a:lnTo>
                  <a:lnTo>
                    <a:pt x="4513" y="1762"/>
                  </a:lnTo>
                  <a:lnTo>
                    <a:pt x="2543" y="2764"/>
                  </a:lnTo>
                  <a:lnTo>
                    <a:pt x="1971" y="2909"/>
                  </a:lnTo>
                  <a:lnTo>
                    <a:pt x="0" y="553"/>
                  </a:lnTo>
                  <a:lnTo>
                    <a:pt x="1112" y="409"/>
                  </a:lnTo>
                  <a:lnTo>
                    <a:pt x="1112" y="409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2" name="Freeform 6"/>
            <p:cNvSpPr>
              <a:spLocks/>
            </p:cNvSpPr>
            <p:nvPr/>
          </p:nvSpPr>
          <p:spPr bwMode="auto">
            <a:xfrm>
              <a:off x="1830" y="2517"/>
              <a:ext cx="1279" cy="461"/>
            </a:xfrm>
            <a:custGeom>
              <a:avLst/>
              <a:gdLst>
                <a:gd name="T0" fmla="*/ 160 w 2559"/>
                <a:gd name="T1" fmla="*/ 21 h 922"/>
                <a:gd name="T2" fmla="*/ 0 w 2559"/>
                <a:gd name="T3" fmla="*/ 182 h 922"/>
                <a:gd name="T4" fmla="*/ 921 w 2559"/>
                <a:gd name="T5" fmla="*/ 450 h 922"/>
                <a:gd name="T6" fmla="*/ 1765 w 2559"/>
                <a:gd name="T7" fmla="*/ 922 h 922"/>
                <a:gd name="T8" fmla="*/ 2020 w 2559"/>
                <a:gd name="T9" fmla="*/ 614 h 922"/>
                <a:gd name="T10" fmla="*/ 2559 w 2559"/>
                <a:gd name="T11" fmla="*/ 285 h 922"/>
                <a:gd name="T12" fmla="*/ 2080 w 2559"/>
                <a:gd name="T13" fmla="*/ 450 h 922"/>
                <a:gd name="T14" fmla="*/ 1795 w 2559"/>
                <a:gd name="T15" fmla="*/ 695 h 922"/>
                <a:gd name="T16" fmla="*/ 1383 w 2559"/>
                <a:gd name="T17" fmla="*/ 490 h 922"/>
                <a:gd name="T18" fmla="*/ 890 w 2559"/>
                <a:gd name="T19" fmla="*/ 266 h 922"/>
                <a:gd name="T20" fmla="*/ 223 w 2559"/>
                <a:gd name="T21" fmla="*/ 0 h 922"/>
                <a:gd name="T22" fmla="*/ 160 w 2559"/>
                <a:gd name="T23" fmla="*/ 21 h 922"/>
                <a:gd name="T24" fmla="*/ 160 w 2559"/>
                <a:gd name="T25" fmla="*/ 2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9" h="922">
                  <a:moveTo>
                    <a:pt x="160" y="21"/>
                  </a:moveTo>
                  <a:lnTo>
                    <a:pt x="0" y="182"/>
                  </a:lnTo>
                  <a:lnTo>
                    <a:pt x="921" y="450"/>
                  </a:lnTo>
                  <a:lnTo>
                    <a:pt x="1765" y="922"/>
                  </a:lnTo>
                  <a:lnTo>
                    <a:pt x="2020" y="614"/>
                  </a:lnTo>
                  <a:lnTo>
                    <a:pt x="2559" y="285"/>
                  </a:lnTo>
                  <a:lnTo>
                    <a:pt x="2080" y="450"/>
                  </a:lnTo>
                  <a:lnTo>
                    <a:pt x="1795" y="695"/>
                  </a:lnTo>
                  <a:lnTo>
                    <a:pt x="1383" y="490"/>
                  </a:lnTo>
                  <a:lnTo>
                    <a:pt x="890" y="266"/>
                  </a:lnTo>
                  <a:lnTo>
                    <a:pt x="223" y="0"/>
                  </a:lnTo>
                  <a:lnTo>
                    <a:pt x="160" y="21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3" name="Freeform 7"/>
            <p:cNvSpPr>
              <a:spLocks/>
            </p:cNvSpPr>
            <p:nvPr/>
          </p:nvSpPr>
          <p:spPr bwMode="auto">
            <a:xfrm>
              <a:off x="1781" y="2342"/>
              <a:ext cx="1066" cy="420"/>
            </a:xfrm>
            <a:custGeom>
              <a:avLst/>
              <a:gdLst>
                <a:gd name="T0" fmla="*/ 225 w 2132"/>
                <a:gd name="T1" fmla="*/ 0 h 840"/>
                <a:gd name="T2" fmla="*/ 1624 w 2132"/>
                <a:gd name="T3" fmla="*/ 679 h 840"/>
                <a:gd name="T4" fmla="*/ 2132 w 2132"/>
                <a:gd name="T5" fmla="*/ 635 h 840"/>
                <a:gd name="T6" fmla="*/ 1447 w 2132"/>
                <a:gd name="T7" fmla="*/ 840 h 840"/>
                <a:gd name="T8" fmla="*/ 1115 w 2132"/>
                <a:gd name="T9" fmla="*/ 574 h 840"/>
                <a:gd name="T10" fmla="*/ 0 w 2132"/>
                <a:gd name="T11" fmla="*/ 144 h 840"/>
                <a:gd name="T12" fmla="*/ 225 w 2132"/>
                <a:gd name="T13" fmla="*/ 0 h 840"/>
                <a:gd name="T14" fmla="*/ 225 w 2132"/>
                <a:gd name="T15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2" h="840">
                  <a:moveTo>
                    <a:pt x="225" y="0"/>
                  </a:moveTo>
                  <a:lnTo>
                    <a:pt x="1624" y="679"/>
                  </a:lnTo>
                  <a:lnTo>
                    <a:pt x="2132" y="635"/>
                  </a:lnTo>
                  <a:lnTo>
                    <a:pt x="1447" y="840"/>
                  </a:lnTo>
                  <a:lnTo>
                    <a:pt x="1115" y="574"/>
                  </a:lnTo>
                  <a:lnTo>
                    <a:pt x="0" y="144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1910" y="2425"/>
              <a:ext cx="2344" cy="828"/>
            </a:xfrm>
            <a:custGeom>
              <a:avLst/>
              <a:gdLst>
                <a:gd name="T0" fmla="*/ 95 w 4689"/>
                <a:gd name="T1" fmla="*/ 593 h 1658"/>
                <a:gd name="T2" fmla="*/ 0 w 4689"/>
                <a:gd name="T3" fmla="*/ 778 h 1658"/>
                <a:gd name="T4" fmla="*/ 0 w 4689"/>
                <a:gd name="T5" fmla="*/ 962 h 1658"/>
                <a:gd name="T6" fmla="*/ 141 w 4689"/>
                <a:gd name="T7" fmla="*/ 1126 h 1658"/>
                <a:gd name="T8" fmla="*/ 1987 w 4689"/>
                <a:gd name="T9" fmla="*/ 1658 h 1658"/>
                <a:gd name="T10" fmla="*/ 4689 w 4689"/>
                <a:gd name="T11" fmla="*/ 696 h 1658"/>
                <a:gd name="T12" fmla="*/ 4689 w 4689"/>
                <a:gd name="T13" fmla="*/ 552 h 1658"/>
                <a:gd name="T14" fmla="*/ 4544 w 4689"/>
                <a:gd name="T15" fmla="*/ 533 h 1658"/>
                <a:gd name="T16" fmla="*/ 2048 w 4689"/>
                <a:gd name="T17" fmla="*/ 1434 h 1658"/>
                <a:gd name="T18" fmla="*/ 2034 w 4689"/>
                <a:gd name="T19" fmla="*/ 1207 h 1658"/>
                <a:gd name="T20" fmla="*/ 2112 w 4689"/>
                <a:gd name="T21" fmla="*/ 841 h 1658"/>
                <a:gd name="T22" fmla="*/ 4434 w 4689"/>
                <a:gd name="T23" fmla="*/ 0 h 1658"/>
                <a:gd name="T24" fmla="*/ 3862 w 4689"/>
                <a:gd name="T25" fmla="*/ 82 h 1658"/>
                <a:gd name="T26" fmla="*/ 2989 w 4689"/>
                <a:gd name="T27" fmla="*/ 329 h 1658"/>
                <a:gd name="T28" fmla="*/ 2352 w 4689"/>
                <a:gd name="T29" fmla="*/ 533 h 1658"/>
                <a:gd name="T30" fmla="*/ 1875 w 4689"/>
                <a:gd name="T31" fmla="*/ 841 h 1658"/>
                <a:gd name="T32" fmla="*/ 1715 w 4689"/>
                <a:gd name="T33" fmla="*/ 1086 h 1658"/>
                <a:gd name="T34" fmla="*/ 1700 w 4689"/>
                <a:gd name="T35" fmla="*/ 1188 h 1658"/>
                <a:gd name="T36" fmla="*/ 1270 w 4689"/>
                <a:gd name="T37" fmla="*/ 922 h 1658"/>
                <a:gd name="T38" fmla="*/ 603 w 4689"/>
                <a:gd name="T39" fmla="*/ 656 h 1658"/>
                <a:gd name="T40" fmla="*/ 268 w 4689"/>
                <a:gd name="T41" fmla="*/ 593 h 1658"/>
                <a:gd name="T42" fmla="*/ 95 w 4689"/>
                <a:gd name="T43" fmla="*/ 593 h 1658"/>
                <a:gd name="T44" fmla="*/ 95 w 4689"/>
                <a:gd name="T45" fmla="*/ 593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9" h="1658">
                  <a:moveTo>
                    <a:pt x="95" y="593"/>
                  </a:moveTo>
                  <a:lnTo>
                    <a:pt x="0" y="778"/>
                  </a:lnTo>
                  <a:lnTo>
                    <a:pt x="0" y="962"/>
                  </a:lnTo>
                  <a:lnTo>
                    <a:pt x="141" y="1126"/>
                  </a:lnTo>
                  <a:lnTo>
                    <a:pt x="1987" y="1658"/>
                  </a:lnTo>
                  <a:lnTo>
                    <a:pt x="4689" y="696"/>
                  </a:lnTo>
                  <a:lnTo>
                    <a:pt x="4689" y="552"/>
                  </a:lnTo>
                  <a:lnTo>
                    <a:pt x="4544" y="533"/>
                  </a:lnTo>
                  <a:lnTo>
                    <a:pt x="2048" y="1434"/>
                  </a:lnTo>
                  <a:lnTo>
                    <a:pt x="2034" y="1207"/>
                  </a:lnTo>
                  <a:lnTo>
                    <a:pt x="2112" y="841"/>
                  </a:lnTo>
                  <a:lnTo>
                    <a:pt x="4434" y="0"/>
                  </a:lnTo>
                  <a:lnTo>
                    <a:pt x="3862" y="82"/>
                  </a:lnTo>
                  <a:lnTo>
                    <a:pt x="2989" y="329"/>
                  </a:lnTo>
                  <a:lnTo>
                    <a:pt x="2352" y="533"/>
                  </a:lnTo>
                  <a:lnTo>
                    <a:pt x="1875" y="841"/>
                  </a:lnTo>
                  <a:lnTo>
                    <a:pt x="1715" y="1086"/>
                  </a:lnTo>
                  <a:lnTo>
                    <a:pt x="1700" y="1188"/>
                  </a:lnTo>
                  <a:lnTo>
                    <a:pt x="1270" y="922"/>
                  </a:lnTo>
                  <a:lnTo>
                    <a:pt x="603" y="656"/>
                  </a:lnTo>
                  <a:lnTo>
                    <a:pt x="268" y="593"/>
                  </a:lnTo>
                  <a:lnTo>
                    <a:pt x="95" y="593"/>
                  </a:lnTo>
                  <a:lnTo>
                    <a:pt x="95" y="5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auto">
            <a:xfrm>
              <a:off x="1901" y="2670"/>
              <a:ext cx="866" cy="369"/>
            </a:xfrm>
            <a:custGeom>
              <a:avLst/>
              <a:gdLst>
                <a:gd name="T0" fmla="*/ 158 w 1732"/>
                <a:gd name="T1" fmla="*/ 0 h 737"/>
                <a:gd name="T2" fmla="*/ 0 w 1732"/>
                <a:gd name="T3" fmla="*/ 268 h 737"/>
                <a:gd name="T4" fmla="*/ 48 w 1732"/>
                <a:gd name="T5" fmla="*/ 308 h 737"/>
                <a:gd name="T6" fmla="*/ 143 w 1732"/>
                <a:gd name="T7" fmla="*/ 350 h 737"/>
                <a:gd name="T8" fmla="*/ 238 w 1732"/>
                <a:gd name="T9" fmla="*/ 287 h 737"/>
                <a:gd name="T10" fmla="*/ 270 w 1732"/>
                <a:gd name="T11" fmla="*/ 350 h 737"/>
                <a:gd name="T12" fmla="*/ 397 w 1732"/>
                <a:gd name="T13" fmla="*/ 247 h 737"/>
                <a:gd name="T14" fmla="*/ 430 w 1732"/>
                <a:gd name="T15" fmla="*/ 410 h 737"/>
                <a:gd name="T16" fmla="*/ 574 w 1732"/>
                <a:gd name="T17" fmla="*/ 327 h 737"/>
                <a:gd name="T18" fmla="*/ 588 w 1732"/>
                <a:gd name="T19" fmla="*/ 431 h 737"/>
                <a:gd name="T20" fmla="*/ 698 w 1732"/>
                <a:gd name="T21" fmla="*/ 370 h 737"/>
                <a:gd name="T22" fmla="*/ 698 w 1732"/>
                <a:gd name="T23" fmla="*/ 471 h 737"/>
                <a:gd name="T24" fmla="*/ 825 w 1732"/>
                <a:gd name="T25" fmla="*/ 431 h 737"/>
                <a:gd name="T26" fmla="*/ 842 w 1732"/>
                <a:gd name="T27" fmla="*/ 492 h 737"/>
                <a:gd name="T28" fmla="*/ 985 w 1732"/>
                <a:gd name="T29" fmla="*/ 410 h 737"/>
                <a:gd name="T30" fmla="*/ 1002 w 1732"/>
                <a:gd name="T31" fmla="*/ 532 h 737"/>
                <a:gd name="T32" fmla="*/ 1129 w 1732"/>
                <a:gd name="T33" fmla="*/ 471 h 737"/>
                <a:gd name="T34" fmla="*/ 1160 w 1732"/>
                <a:gd name="T35" fmla="*/ 555 h 737"/>
                <a:gd name="T36" fmla="*/ 1257 w 1732"/>
                <a:gd name="T37" fmla="*/ 532 h 737"/>
                <a:gd name="T38" fmla="*/ 1287 w 1732"/>
                <a:gd name="T39" fmla="*/ 616 h 737"/>
                <a:gd name="T40" fmla="*/ 1415 w 1732"/>
                <a:gd name="T41" fmla="*/ 635 h 737"/>
                <a:gd name="T42" fmla="*/ 1559 w 1732"/>
                <a:gd name="T43" fmla="*/ 737 h 737"/>
                <a:gd name="T44" fmla="*/ 1732 w 1732"/>
                <a:gd name="T45" fmla="*/ 737 h 737"/>
                <a:gd name="T46" fmla="*/ 1352 w 1732"/>
                <a:gd name="T47" fmla="*/ 471 h 737"/>
                <a:gd name="T48" fmla="*/ 747 w 1732"/>
                <a:gd name="T49" fmla="*/ 184 h 737"/>
                <a:gd name="T50" fmla="*/ 365 w 1732"/>
                <a:gd name="T51" fmla="*/ 42 h 737"/>
                <a:gd name="T52" fmla="*/ 158 w 1732"/>
                <a:gd name="T53" fmla="*/ 0 h 737"/>
                <a:gd name="T54" fmla="*/ 158 w 1732"/>
                <a:gd name="T5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2" h="737">
                  <a:moveTo>
                    <a:pt x="158" y="0"/>
                  </a:moveTo>
                  <a:lnTo>
                    <a:pt x="0" y="268"/>
                  </a:lnTo>
                  <a:lnTo>
                    <a:pt x="48" y="308"/>
                  </a:lnTo>
                  <a:lnTo>
                    <a:pt x="143" y="350"/>
                  </a:lnTo>
                  <a:lnTo>
                    <a:pt x="238" y="287"/>
                  </a:lnTo>
                  <a:lnTo>
                    <a:pt x="270" y="350"/>
                  </a:lnTo>
                  <a:lnTo>
                    <a:pt x="397" y="247"/>
                  </a:lnTo>
                  <a:lnTo>
                    <a:pt x="430" y="410"/>
                  </a:lnTo>
                  <a:lnTo>
                    <a:pt x="574" y="327"/>
                  </a:lnTo>
                  <a:lnTo>
                    <a:pt x="588" y="431"/>
                  </a:lnTo>
                  <a:lnTo>
                    <a:pt x="698" y="370"/>
                  </a:lnTo>
                  <a:lnTo>
                    <a:pt x="698" y="471"/>
                  </a:lnTo>
                  <a:lnTo>
                    <a:pt x="825" y="431"/>
                  </a:lnTo>
                  <a:lnTo>
                    <a:pt x="842" y="492"/>
                  </a:lnTo>
                  <a:lnTo>
                    <a:pt x="985" y="410"/>
                  </a:lnTo>
                  <a:lnTo>
                    <a:pt x="1002" y="532"/>
                  </a:lnTo>
                  <a:lnTo>
                    <a:pt x="1129" y="471"/>
                  </a:lnTo>
                  <a:lnTo>
                    <a:pt x="1160" y="555"/>
                  </a:lnTo>
                  <a:lnTo>
                    <a:pt x="1257" y="532"/>
                  </a:lnTo>
                  <a:lnTo>
                    <a:pt x="1287" y="616"/>
                  </a:lnTo>
                  <a:lnTo>
                    <a:pt x="1415" y="635"/>
                  </a:lnTo>
                  <a:lnTo>
                    <a:pt x="1559" y="737"/>
                  </a:lnTo>
                  <a:lnTo>
                    <a:pt x="1732" y="737"/>
                  </a:lnTo>
                  <a:lnTo>
                    <a:pt x="1352" y="471"/>
                  </a:lnTo>
                  <a:lnTo>
                    <a:pt x="747" y="184"/>
                  </a:lnTo>
                  <a:lnTo>
                    <a:pt x="365" y="42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C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2719" y="2804"/>
              <a:ext cx="1455" cy="849"/>
            </a:xfrm>
            <a:custGeom>
              <a:avLst/>
              <a:gdLst>
                <a:gd name="T0" fmla="*/ 240 w 2909"/>
                <a:gd name="T1" fmla="*/ 857 h 1697"/>
                <a:gd name="T2" fmla="*/ 397 w 2909"/>
                <a:gd name="T3" fmla="*/ 857 h 1697"/>
                <a:gd name="T4" fmla="*/ 2909 w 2909"/>
                <a:gd name="T5" fmla="*/ 0 h 1697"/>
                <a:gd name="T6" fmla="*/ 2877 w 2909"/>
                <a:gd name="T7" fmla="*/ 121 h 1697"/>
                <a:gd name="T8" fmla="*/ 2797 w 2909"/>
                <a:gd name="T9" fmla="*/ 163 h 1697"/>
                <a:gd name="T10" fmla="*/ 367 w 2909"/>
                <a:gd name="T11" fmla="*/ 981 h 1697"/>
                <a:gd name="T12" fmla="*/ 270 w 2909"/>
                <a:gd name="T13" fmla="*/ 1186 h 1697"/>
                <a:gd name="T14" fmla="*/ 287 w 2909"/>
                <a:gd name="T15" fmla="*/ 1473 h 1697"/>
                <a:gd name="T16" fmla="*/ 317 w 2909"/>
                <a:gd name="T17" fmla="*/ 1513 h 1697"/>
                <a:gd name="T18" fmla="*/ 1002 w 2909"/>
                <a:gd name="T19" fmla="*/ 1330 h 1697"/>
                <a:gd name="T20" fmla="*/ 1002 w 2909"/>
                <a:gd name="T21" fmla="*/ 1492 h 1697"/>
                <a:gd name="T22" fmla="*/ 270 w 2909"/>
                <a:gd name="T23" fmla="*/ 1697 h 1697"/>
                <a:gd name="T24" fmla="*/ 127 w 2909"/>
                <a:gd name="T25" fmla="*/ 1616 h 1697"/>
                <a:gd name="T26" fmla="*/ 0 w 2909"/>
                <a:gd name="T27" fmla="*/ 1473 h 1697"/>
                <a:gd name="T28" fmla="*/ 48 w 2909"/>
                <a:gd name="T29" fmla="*/ 1022 h 1697"/>
                <a:gd name="T30" fmla="*/ 240 w 2909"/>
                <a:gd name="T31" fmla="*/ 857 h 1697"/>
                <a:gd name="T32" fmla="*/ 240 w 2909"/>
                <a:gd name="T33" fmla="*/ 857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9" h="1697">
                  <a:moveTo>
                    <a:pt x="240" y="857"/>
                  </a:moveTo>
                  <a:lnTo>
                    <a:pt x="397" y="857"/>
                  </a:lnTo>
                  <a:lnTo>
                    <a:pt x="2909" y="0"/>
                  </a:lnTo>
                  <a:lnTo>
                    <a:pt x="2877" y="121"/>
                  </a:lnTo>
                  <a:lnTo>
                    <a:pt x="2797" y="163"/>
                  </a:lnTo>
                  <a:lnTo>
                    <a:pt x="367" y="981"/>
                  </a:lnTo>
                  <a:lnTo>
                    <a:pt x="270" y="1186"/>
                  </a:lnTo>
                  <a:lnTo>
                    <a:pt x="287" y="1473"/>
                  </a:lnTo>
                  <a:lnTo>
                    <a:pt x="317" y="1513"/>
                  </a:lnTo>
                  <a:lnTo>
                    <a:pt x="1002" y="1330"/>
                  </a:lnTo>
                  <a:lnTo>
                    <a:pt x="1002" y="1492"/>
                  </a:lnTo>
                  <a:lnTo>
                    <a:pt x="270" y="1697"/>
                  </a:lnTo>
                  <a:lnTo>
                    <a:pt x="127" y="1616"/>
                  </a:lnTo>
                  <a:lnTo>
                    <a:pt x="0" y="1473"/>
                  </a:lnTo>
                  <a:lnTo>
                    <a:pt x="48" y="1022"/>
                  </a:lnTo>
                  <a:lnTo>
                    <a:pt x="240" y="857"/>
                  </a:lnTo>
                  <a:lnTo>
                    <a:pt x="240" y="85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1861" y="2987"/>
              <a:ext cx="1002" cy="656"/>
            </a:xfrm>
            <a:custGeom>
              <a:avLst/>
              <a:gdLst>
                <a:gd name="T0" fmla="*/ 238 w 2004"/>
                <a:gd name="T1" fmla="*/ 21 h 1311"/>
                <a:gd name="T2" fmla="*/ 80 w 2004"/>
                <a:gd name="T3" fmla="*/ 165 h 1311"/>
                <a:gd name="T4" fmla="*/ 0 w 2004"/>
                <a:gd name="T5" fmla="*/ 308 h 1311"/>
                <a:gd name="T6" fmla="*/ 0 w 2004"/>
                <a:gd name="T7" fmla="*/ 511 h 1311"/>
                <a:gd name="T8" fmla="*/ 175 w 2004"/>
                <a:gd name="T9" fmla="*/ 737 h 1311"/>
                <a:gd name="T10" fmla="*/ 1987 w 2004"/>
                <a:gd name="T11" fmla="*/ 1311 h 1311"/>
                <a:gd name="T12" fmla="*/ 1812 w 2004"/>
                <a:gd name="T13" fmla="*/ 1146 h 1311"/>
                <a:gd name="T14" fmla="*/ 1829 w 2004"/>
                <a:gd name="T15" fmla="*/ 819 h 1311"/>
                <a:gd name="T16" fmla="*/ 1890 w 2004"/>
                <a:gd name="T17" fmla="*/ 614 h 1311"/>
                <a:gd name="T18" fmla="*/ 2004 w 2004"/>
                <a:gd name="T19" fmla="*/ 471 h 1311"/>
                <a:gd name="T20" fmla="*/ 955 w 2004"/>
                <a:gd name="T21" fmla="*/ 184 h 1311"/>
                <a:gd name="T22" fmla="*/ 365 w 2004"/>
                <a:gd name="T23" fmla="*/ 0 h 1311"/>
                <a:gd name="T24" fmla="*/ 238 w 2004"/>
                <a:gd name="T25" fmla="*/ 21 h 1311"/>
                <a:gd name="T26" fmla="*/ 238 w 2004"/>
                <a:gd name="T27" fmla="*/ 2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4" h="1311">
                  <a:moveTo>
                    <a:pt x="238" y="21"/>
                  </a:moveTo>
                  <a:lnTo>
                    <a:pt x="80" y="165"/>
                  </a:lnTo>
                  <a:lnTo>
                    <a:pt x="0" y="308"/>
                  </a:lnTo>
                  <a:lnTo>
                    <a:pt x="0" y="511"/>
                  </a:lnTo>
                  <a:lnTo>
                    <a:pt x="175" y="737"/>
                  </a:lnTo>
                  <a:lnTo>
                    <a:pt x="1987" y="1311"/>
                  </a:lnTo>
                  <a:lnTo>
                    <a:pt x="1812" y="1146"/>
                  </a:lnTo>
                  <a:lnTo>
                    <a:pt x="1829" y="819"/>
                  </a:lnTo>
                  <a:lnTo>
                    <a:pt x="1890" y="614"/>
                  </a:lnTo>
                  <a:lnTo>
                    <a:pt x="2004" y="471"/>
                  </a:lnTo>
                  <a:lnTo>
                    <a:pt x="955" y="184"/>
                  </a:lnTo>
                  <a:lnTo>
                    <a:pt x="365" y="0"/>
                  </a:lnTo>
                  <a:lnTo>
                    <a:pt x="238" y="21"/>
                  </a:lnTo>
                  <a:lnTo>
                    <a:pt x="238" y="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2330" y="3090"/>
              <a:ext cx="373" cy="460"/>
            </a:xfrm>
            <a:custGeom>
              <a:avLst/>
              <a:gdLst>
                <a:gd name="T0" fmla="*/ 175 w 748"/>
                <a:gd name="T1" fmla="*/ 63 h 920"/>
                <a:gd name="T2" fmla="*/ 33 w 748"/>
                <a:gd name="T3" fmla="*/ 306 h 920"/>
                <a:gd name="T4" fmla="*/ 0 w 748"/>
                <a:gd name="T5" fmla="*/ 532 h 920"/>
                <a:gd name="T6" fmla="*/ 65 w 748"/>
                <a:gd name="T7" fmla="*/ 798 h 920"/>
                <a:gd name="T8" fmla="*/ 637 w 748"/>
                <a:gd name="T9" fmla="*/ 920 h 920"/>
                <a:gd name="T10" fmla="*/ 510 w 748"/>
                <a:gd name="T11" fmla="*/ 593 h 920"/>
                <a:gd name="T12" fmla="*/ 575 w 748"/>
                <a:gd name="T13" fmla="*/ 369 h 920"/>
                <a:gd name="T14" fmla="*/ 748 w 748"/>
                <a:gd name="T15" fmla="*/ 186 h 920"/>
                <a:gd name="T16" fmla="*/ 223 w 748"/>
                <a:gd name="T17" fmla="*/ 0 h 920"/>
                <a:gd name="T18" fmla="*/ 175 w 748"/>
                <a:gd name="T19" fmla="*/ 63 h 920"/>
                <a:gd name="T20" fmla="*/ 175 w 748"/>
                <a:gd name="T21" fmla="*/ 63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920">
                  <a:moveTo>
                    <a:pt x="175" y="63"/>
                  </a:moveTo>
                  <a:lnTo>
                    <a:pt x="33" y="306"/>
                  </a:lnTo>
                  <a:lnTo>
                    <a:pt x="0" y="532"/>
                  </a:lnTo>
                  <a:lnTo>
                    <a:pt x="65" y="798"/>
                  </a:lnTo>
                  <a:lnTo>
                    <a:pt x="637" y="920"/>
                  </a:lnTo>
                  <a:lnTo>
                    <a:pt x="510" y="593"/>
                  </a:lnTo>
                  <a:lnTo>
                    <a:pt x="575" y="369"/>
                  </a:lnTo>
                  <a:lnTo>
                    <a:pt x="748" y="186"/>
                  </a:lnTo>
                  <a:lnTo>
                    <a:pt x="223" y="0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FF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/>
          </p:nvSpPr>
          <p:spPr bwMode="auto">
            <a:xfrm>
              <a:off x="2831" y="2220"/>
              <a:ext cx="1343" cy="439"/>
            </a:xfrm>
            <a:custGeom>
              <a:avLst/>
              <a:gdLst>
                <a:gd name="T0" fmla="*/ 2687 w 2687"/>
                <a:gd name="T1" fmla="*/ 0 h 878"/>
                <a:gd name="T2" fmla="*/ 2367 w 2687"/>
                <a:gd name="T3" fmla="*/ 102 h 878"/>
                <a:gd name="T4" fmla="*/ 1858 w 2687"/>
                <a:gd name="T5" fmla="*/ 142 h 878"/>
                <a:gd name="T6" fmla="*/ 1147 w 2687"/>
                <a:gd name="T7" fmla="*/ 61 h 878"/>
                <a:gd name="T8" fmla="*/ 858 w 2687"/>
                <a:gd name="T9" fmla="*/ 21 h 878"/>
                <a:gd name="T10" fmla="*/ 588 w 2687"/>
                <a:gd name="T11" fmla="*/ 61 h 878"/>
                <a:gd name="T12" fmla="*/ 858 w 2687"/>
                <a:gd name="T13" fmla="*/ 102 h 878"/>
                <a:gd name="T14" fmla="*/ 605 w 2687"/>
                <a:gd name="T15" fmla="*/ 161 h 878"/>
                <a:gd name="T16" fmla="*/ 1080 w 2687"/>
                <a:gd name="T17" fmla="*/ 142 h 878"/>
                <a:gd name="T18" fmla="*/ 637 w 2687"/>
                <a:gd name="T19" fmla="*/ 224 h 878"/>
                <a:gd name="T20" fmla="*/ 1383 w 2687"/>
                <a:gd name="T21" fmla="*/ 205 h 878"/>
                <a:gd name="T22" fmla="*/ 620 w 2687"/>
                <a:gd name="T23" fmla="*/ 306 h 878"/>
                <a:gd name="T24" fmla="*/ 1542 w 2687"/>
                <a:gd name="T25" fmla="*/ 266 h 878"/>
                <a:gd name="T26" fmla="*/ 620 w 2687"/>
                <a:gd name="T27" fmla="*/ 408 h 878"/>
                <a:gd name="T28" fmla="*/ 1717 w 2687"/>
                <a:gd name="T29" fmla="*/ 325 h 878"/>
                <a:gd name="T30" fmla="*/ 588 w 2687"/>
                <a:gd name="T31" fmla="*/ 532 h 878"/>
                <a:gd name="T32" fmla="*/ 1780 w 2687"/>
                <a:gd name="T33" fmla="*/ 408 h 878"/>
                <a:gd name="T34" fmla="*/ 588 w 2687"/>
                <a:gd name="T35" fmla="*/ 635 h 878"/>
                <a:gd name="T36" fmla="*/ 1670 w 2687"/>
                <a:gd name="T37" fmla="*/ 511 h 878"/>
                <a:gd name="T38" fmla="*/ 573 w 2687"/>
                <a:gd name="T39" fmla="*/ 754 h 878"/>
                <a:gd name="T40" fmla="*/ 0 w 2687"/>
                <a:gd name="T41" fmla="*/ 878 h 878"/>
                <a:gd name="T42" fmla="*/ 858 w 2687"/>
                <a:gd name="T43" fmla="*/ 817 h 878"/>
                <a:gd name="T44" fmla="*/ 2002 w 2687"/>
                <a:gd name="T45" fmla="*/ 469 h 878"/>
                <a:gd name="T46" fmla="*/ 2417 w 2687"/>
                <a:gd name="T47" fmla="*/ 224 h 878"/>
                <a:gd name="T48" fmla="*/ 2592 w 2687"/>
                <a:gd name="T49" fmla="*/ 61 h 878"/>
                <a:gd name="T50" fmla="*/ 2687 w 2687"/>
                <a:gd name="T51" fmla="*/ 0 h 878"/>
                <a:gd name="T52" fmla="*/ 2687 w 2687"/>
                <a:gd name="T53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7" h="878">
                  <a:moveTo>
                    <a:pt x="2687" y="0"/>
                  </a:moveTo>
                  <a:lnTo>
                    <a:pt x="2367" y="102"/>
                  </a:lnTo>
                  <a:lnTo>
                    <a:pt x="1858" y="142"/>
                  </a:lnTo>
                  <a:lnTo>
                    <a:pt x="1147" y="61"/>
                  </a:lnTo>
                  <a:lnTo>
                    <a:pt x="858" y="21"/>
                  </a:lnTo>
                  <a:lnTo>
                    <a:pt x="588" y="61"/>
                  </a:lnTo>
                  <a:lnTo>
                    <a:pt x="858" y="102"/>
                  </a:lnTo>
                  <a:lnTo>
                    <a:pt x="605" y="161"/>
                  </a:lnTo>
                  <a:lnTo>
                    <a:pt x="1080" y="142"/>
                  </a:lnTo>
                  <a:lnTo>
                    <a:pt x="637" y="224"/>
                  </a:lnTo>
                  <a:lnTo>
                    <a:pt x="1383" y="205"/>
                  </a:lnTo>
                  <a:lnTo>
                    <a:pt x="620" y="306"/>
                  </a:lnTo>
                  <a:lnTo>
                    <a:pt x="1542" y="266"/>
                  </a:lnTo>
                  <a:lnTo>
                    <a:pt x="620" y="408"/>
                  </a:lnTo>
                  <a:lnTo>
                    <a:pt x="1717" y="325"/>
                  </a:lnTo>
                  <a:lnTo>
                    <a:pt x="588" y="532"/>
                  </a:lnTo>
                  <a:lnTo>
                    <a:pt x="1780" y="408"/>
                  </a:lnTo>
                  <a:lnTo>
                    <a:pt x="588" y="635"/>
                  </a:lnTo>
                  <a:lnTo>
                    <a:pt x="1670" y="511"/>
                  </a:lnTo>
                  <a:lnTo>
                    <a:pt x="573" y="754"/>
                  </a:lnTo>
                  <a:lnTo>
                    <a:pt x="0" y="878"/>
                  </a:lnTo>
                  <a:lnTo>
                    <a:pt x="858" y="817"/>
                  </a:lnTo>
                  <a:lnTo>
                    <a:pt x="2002" y="469"/>
                  </a:lnTo>
                  <a:lnTo>
                    <a:pt x="2417" y="224"/>
                  </a:lnTo>
                  <a:lnTo>
                    <a:pt x="2592" y="61"/>
                  </a:lnTo>
                  <a:lnTo>
                    <a:pt x="2687" y="0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auto">
            <a:xfrm>
              <a:off x="1670" y="2373"/>
              <a:ext cx="1011" cy="380"/>
            </a:xfrm>
            <a:custGeom>
              <a:avLst/>
              <a:gdLst>
                <a:gd name="T0" fmla="*/ 0 w 2021"/>
                <a:gd name="T1" fmla="*/ 102 h 758"/>
                <a:gd name="T2" fmla="*/ 289 w 2021"/>
                <a:gd name="T3" fmla="*/ 226 h 758"/>
                <a:gd name="T4" fmla="*/ 1209 w 2021"/>
                <a:gd name="T5" fmla="*/ 469 h 758"/>
                <a:gd name="T6" fmla="*/ 1464 w 2021"/>
                <a:gd name="T7" fmla="*/ 572 h 758"/>
                <a:gd name="T8" fmla="*/ 1639 w 2021"/>
                <a:gd name="T9" fmla="*/ 758 h 758"/>
                <a:gd name="T10" fmla="*/ 2021 w 2021"/>
                <a:gd name="T11" fmla="*/ 635 h 758"/>
                <a:gd name="T12" fmla="*/ 1719 w 2021"/>
                <a:gd name="T13" fmla="*/ 675 h 758"/>
                <a:gd name="T14" fmla="*/ 1814 w 2021"/>
                <a:gd name="T15" fmla="*/ 593 h 758"/>
                <a:gd name="T16" fmla="*/ 1639 w 2021"/>
                <a:gd name="T17" fmla="*/ 593 h 758"/>
                <a:gd name="T18" fmla="*/ 1607 w 2021"/>
                <a:gd name="T19" fmla="*/ 532 h 758"/>
                <a:gd name="T20" fmla="*/ 1416 w 2021"/>
                <a:gd name="T21" fmla="*/ 431 h 758"/>
                <a:gd name="T22" fmla="*/ 1129 w 2021"/>
                <a:gd name="T23" fmla="*/ 348 h 758"/>
                <a:gd name="T24" fmla="*/ 654 w 2021"/>
                <a:gd name="T25" fmla="*/ 226 h 758"/>
                <a:gd name="T26" fmla="*/ 255 w 2021"/>
                <a:gd name="T27" fmla="*/ 81 h 758"/>
                <a:gd name="T28" fmla="*/ 447 w 2021"/>
                <a:gd name="T29" fmla="*/ 40 h 758"/>
                <a:gd name="T30" fmla="*/ 382 w 2021"/>
                <a:gd name="T31" fmla="*/ 0 h 758"/>
                <a:gd name="T32" fmla="*/ 112 w 2021"/>
                <a:gd name="T33" fmla="*/ 40 h 758"/>
                <a:gd name="T34" fmla="*/ 0 w 2021"/>
                <a:gd name="T35" fmla="*/ 102 h 758"/>
                <a:gd name="T36" fmla="*/ 0 w 2021"/>
                <a:gd name="T37" fmla="*/ 102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1" h="758">
                  <a:moveTo>
                    <a:pt x="0" y="102"/>
                  </a:moveTo>
                  <a:lnTo>
                    <a:pt x="289" y="226"/>
                  </a:lnTo>
                  <a:lnTo>
                    <a:pt x="1209" y="469"/>
                  </a:lnTo>
                  <a:lnTo>
                    <a:pt x="1464" y="572"/>
                  </a:lnTo>
                  <a:lnTo>
                    <a:pt x="1639" y="758"/>
                  </a:lnTo>
                  <a:lnTo>
                    <a:pt x="2021" y="635"/>
                  </a:lnTo>
                  <a:lnTo>
                    <a:pt x="1719" y="675"/>
                  </a:lnTo>
                  <a:lnTo>
                    <a:pt x="1814" y="593"/>
                  </a:lnTo>
                  <a:lnTo>
                    <a:pt x="1639" y="593"/>
                  </a:lnTo>
                  <a:lnTo>
                    <a:pt x="1607" y="532"/>
                  </a:lnTo>
                  <a:lnTo>
                    <a:pt x="1416" y="431"/>
                  </a:lnTo>
                  <a:lnTo>
                    <a:pt x="1129" y="348"/>
                  </a:lnTo>
                  <a:lnTo>
                    <a:pt x="654" y="226"/>
                  </a:lnTo>
                  <a:lnTo>
                    <a:pt x="255" y="81"/>
                  </a:lnTo>
                  <a:lnTo>
                    <a:pt x="447" y="40"/>
                  </a:lnTo>
                  <a:lnTo>
                    <a:pt x="382" y="0"/>
                  </a:lnTo>
                  <a:lnTo>
                    <a:pt x="112" y="4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auto">
            <a:xfrm>
              <a:off x="1781" y="2527"/>
              <a:ext cx="1025" cy="471"/>
            </a:xfrm>
            <a:custGeom>
              <a:avLst/>
              <a:gdLst>
                <a:gd name="T0" fmla="*/ 0 w 2050"/>
                <a:gd name="T1" fmla="*/ 184 h 941"/>
                <a:gd name="T2" fmla="*/ 225 w 2050"/>
                <a:gd name="T3" fmla="*/ 0 h 941"/>
                <a:gd name="T4" fmla="*/ 240 w 2050"/>
                <a:gd name="T5" fmla="*/ 123 h 941"/>
                <a:gd name="T6" fmla="*/ 828 w 2050"/>
                <a:gd name="T7" fmla="*/ 264 h 941"/>
                <a:gd name="T8" fmla="*/ 1862 w 2050"/>
                <a:gd name="T9" fmla="*/ 777 h 941"/>
                <a:gd name="T10" fmla="*/ 2050 w 2050"/>
                <a:gd name="T11" fmla="*/ 716 h 941"/>
                <a:gd name="T12" fmla="*/ 1909 w 2050"/>
                <a:gd name="T13" fmla="*/ 941 h 941"/>
                <a:gd name="T14" fmla="*/ 1145 w 2050"/>
                <a:gd name="T15" fmla="*/ 511 h 941"/>
                <a:gd name="T16" fmla="*/ 590 w 2050"/>
                <a:gd name="T17" fmla="*/ 327 h 941"/>
                <a:gd name="T18" fmla="*/ 210 w 2050"/>
                <a:gd name="T19" fmla="*/ 224 h 941"/>
                <a:gd name="T20" fmla="*/ 0 w 2050"/>
                <a:gd name="T21" fmla="*/ 224 h 941"/>
                <a:gd name="T22" fmla="*/ 0 w 2050"/>
                <a:gd name="T23" fmla="*/ 184 h 941"/>
                <a:gd name="T24" fmla="*/ 0 w 2050"/>
                <a:gd name="T25" fmla="*/ 18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0" h="941">
                  <a:moveTo>
                    <a:pt x="0" y="184"/>
                  </a:moveTo>
                  <a:lnTo>
                    <a:pt x="225" y="0"/>
                  </a:lnTo>
                  <a:lnTo>
                    <a:pt x="240" y="123"/>
                  </a:lnTo>
                  <a:lnTo>
                    <a:pt x="828" y="264"/>
                  </a:lnTo>
                  <a:lnTo>
                    <a:pt x="1862" y="777"/>
                  </a:lnTo>
                  <a:lnTo>
                    <a:pt x="2050" y="716"/>
                  </a:lnTo>
                  <a:lnTo>
                    <a:pt x="1909" y="941"/>
                  </a:lnTo>
                  <a:lnTo>
                    <a:pt x="1145" y="511"/>
                  </a:lnTo>
                  <a:lnTo>
                    <a:pt x="590" y="327"/>
                  </a:lnTo>
                  <a:lnTo>
                    <a:pt x="210" y="224"/>
                  </a:lnTo>
                  <a:lnTo>
                    <a:pt x="0" y="224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auto">
            <a:xfrm>
              <a:off x="1949" y="3039"/>
              <a:ext cx="857" cy="255"/>
            </a:xfrm>
            <a:custGeom>
              <a:avLst/>
              <a:gdLst>
                <a:gd name="T0" fmla="*/ 80 w 1715"/>
                <a:gd name="T1" fmla="*/ 0 h 512"/>
                <a:gd name="T2" fmla="*/ 1715 w 1715"/>
                <a:gd name="T3" fmla="*/ 409 h 512"/>
                <a:gd name="T4" fmla="*/ 1605 w 1715"/>
                <a:gd name="T5" fmla="*/ 512 h 512"/>
                <a:gd name="T6" fmla="*/ 1574 w 1715"/>
                <a:gd name="T7" fmla="*/ 451 h 512"/>
                <a:gd name="T8" fmla="*/ 1464 w 1715"/>
                <a:gd name="T9" fmla="*/ 472 h 512"/>
                <a:gd name="T10" fmla="*/ 1384 w 1715"/>
                <a:gd name="T11" fmla="*/ 430 h 512"/>
                <a:gd name="T12" fmla="*/ 1257 w 1715"/>
                <a:gd name="T13" fmla="*/ 430 h 512"/>
                <a:gd name="T14" fmla="*/ 1192 w 1715"/>
                <a:gd name="T15" fmla="*/ 369 h 512"/>
                <a:gd name="T16" fmla="*/ 1112 w 1715"/>
                <a:gd name="T17" fmla="*/ 388 h 512"/>
                <a:gd name="T18" fmla="*/ 1034 w 1715"/>
                <a:gd name="T19" fmla="*/ 329 h 512"/>
                <a:gd name="T20" fmla="*/ 907 w 1715"/>
                <a:gd name="T21" fmla="*/ 348 h 512"/>
                <a:gd name="T22" fmla="*/ 810 w 1715"/>
                <a:gd name="T23" fmla="*/ 268 h 512"/>
                <a:gd name="T24" fmla="*/ 667 w 1715"/>
                <a:gd name="T25" fmla="*/ 289 h 512"/>
                <a:gd name="T26" fmla="*/ 620 w 1715"/>
                <a:gd name="T27" fmla="*/ 227 h 512"/>
                <a:gd name="T28" fmla="*/ 430 w 1715"/>
                <a:gd name="T29" fmla="*/ 227 h 512"/>
                <a:gd name="T30" fmla="*/ 382 w 1715"/>
                <a:gd name="T31" fmla="*/ 185 h 512"/>
                <a:gd name="T32" fmla="*/ 270 w 1715"/>
                <a:gd name="T33" fmla="*/ 185 h 512"/>
                <a:gd name="T34" fmla="*/ 224 w 1715"/>
                <a:gd name="T35" fmla="*/ 103 h 512"/>
                <a:gd name="T36" fmla="*/ 127 w 1715"/>
                <a:gd name="T37" fmla="*/ 103 h 512"/>
                <a:gd name="T38" fmla="*/ 80 w 1715"/>
                <a:gd name="T39" fmla="*/ 63 h 512"/>
                <a:gd name="T40" fmla="*/ 0 w 1715"/>
                <a:gd name="T41" fmla="*/ 103 h 512"/>
                <a:gd name="T42" fmla="*/ 80 w 1715"/>
                <a:gd name="T43" fmla="*/ 0 h 512"/>
                <a:gd name="T44" fmla="*/ 80 w 1715"/>
                <a:gd name="T4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5" h="512">
                  <a:moveTo>
                    <a:pt x="80" y="0"/>
                  </a:moveTo>
                  <a:lnTo>
                    <a:pt x="1715" y="409"/>
                  </a:lnTo>
                  <a:lnTo>
                    <a:pt x="1605" y="512"/>
                  </a:lnTo>
                  <a:lnTo>
                    <a:pt x="1574" y="451"/>
                  </a:lnTo>
                  <a:lnTo>
                    <a:pt x="1464" y="472"/>
                  </a:lnTo>
                  <a:lnTo>
                    <a:pt x="1384" y="430"/>
                  </a:lnTo>
                  <a:lnTo>
                    <a:pt x="1257" y="430"/>
                  </a:lnTo>
                  <a:lnTo>
                    <a:pt x="1192" y="369"/>
                  </a:lnTo>
                  <a:lnTo>
                    <a:pt x="1112" y="388"/>
                  </a:lnTo>
                  <a:lnTo>
                    <a:pt x="1034" y="329"/>
                  </a:lnTo>
                  <a:lnTo>
                    <a:pt x="907" y="348"/>
                  </a:lnTo>
                  <a:lnTo>
                    <a:pt x="810" y="268"/>
                  </a:lnTo>
                  <a:lnTo>
                    <a:pt x="667" y="289"/>
                  </a:lnTo>
                  <a:lnTo>
                    <a:pt x="620" y="227"/>
                  </a:lnTo>
                  <a:lnTo>
                    <a:pt x="430" y="227"/>
                  </a:lnTo>
                  <a:lnTo>
                    <a:pt x="382" y="185"/>
                  </a:lnTo>
                  <a:lnTo>
                    <a:pt x="270" y="185"/>
                  </a:lnTo>
                  <a:lnTo>
                    <a:pt x="224" y="103"/>
                  </a:lnTo>
                  <a:lnTo>
                    <a:pt x="127" y="103"/>
                  </a:lnTo>
                  <a:lnTo>
                    <a:pt x="80" y="63"/>
                  </a:lnTo>
                  <a:lnTo>
                    <a:pt x="0" y="103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auto">
            <a:xfrm>
              <a:off x="1680" y="2127"/>
              <a:ext cx="2518" cy="933"/>
            </a:xfrm>
            <a:custGeom>
              <a:avLst/>
              <a:gdLst>
                <a:gd name="T0" fmla="*/ 430 w 5036"/>
                <a:gd name="T1" fmla="*/ 348 h 1865"/>
                <a:gd name="T2" fmla="*/ 1477 w 5036"/>
                <a:gd name="T3" fmla="*/ 411 h 1865"/>
                <a:gd name="T4" fmla="*/ 2145 w 5036"/>
                <a:gd name="T5" fmla="*/ 306 h 1865"/>
                <a:gd name="T6" fmla="*/ 2671 w 5036"/>
                <a:gd name="T7" fmla="*/ 105 h 1865"/>
                <a:gd name="T8" fmla="*/ 3084 w 5036"/>
                <a:gd name="T9" fmla="*/ 185 h 1865"/>
                <a:gd name="T10" fmla="*/ 4019 w 5036"/>
                <a:gd name="T11" fmla="*/ 289 h 1865"/>
                <a:gd name="T12" fmla="*/ 4816 w 5036"/>
                <a:gd name="T13" fmla="*/ 227 h 1865"/>
                <a:gd name="T14" fmla="*/ 5036 w 5036"/>
                <a:gd name="T15" fmla="*/ 143 h 1865"/>
                <a:gd name="T16" fmla="*/ 4624 w 5036"/>
                <a:gd name="T17" fmla="*/ 512 h 1865"/>
                <a:gd name="T18" fmla="*/ 4131 w 5036"/>
                <a:gd name="T19" fmla="*/ 738 h 1865"/>
                <a:gd name="T20" fmla="*/ 3512 w 5036"/>
                <a:gd name="T21" fmla="*/ 922 h 1865"/>
                <a:gd name="T22" fmla="*/ 2861 w 5036"/>
                <a:gd name="T23" fmla="*/ 1147 h 1865"/>
                <a:gd name="T24" fmla="*/ 2384 w 5036"/>
                <a:gd name="T25" fmla="*/ 1413 h 1865"/>
                <a:gd name="T26" fmla="*/ 2272 w 5036"/>
                <a:gd name="T27" fmla="*/ 1597 h 1865"/>
                <a:gd name="T28" fmla="*/ 2224 w 5036"/>
                <a:gd name="T29" fmla="*/ 1865 h 1865"/>
                <a:gd name="T30" fmla="*/ 1652 w 5036"/>
                <a:gd name="T31" fmla="*/ 1515 h 1865"/>
                <a:gd name="T32" fmla="*/ 1063 w 5036"/>
                <a:gd name="T33" fmla="*/ 1291 h 1865"/>
                <a:gd name="T34" fmla="*/ 667 w 5036"/>
                <a:gd name="T35" fmla="*/ 1270 h 1865"/>
                <a:gd name="T36" fmla="*/ 460 w 5036"/>
                <a:gd name="T37" fmla="*/ 1333 h 1865"/>
                <a:gd name="T38" fmla="*/ 540 w 5036"/>
                <a:gd name="T39" fmla="*/ 1147 h 1865"/>
                <a:gd name="T40" fmla="*/ 365 w 5036"/>
                <a:gd name="T41" fmla="*/ 1044 h 1865"/>
                <a:gd name="T42" fmla="*/ 78 w 5036"/>
                <a:gd name="T43" fmla="*/ 1044 h 1865"/>
                <a:gd name="T44" fmla="*/ 430 w 5036"/>
                <a:gd name="T45" fmla="*/ 799 h 1865"/>
                <a:gd name="T46" fmla="*/ 523 w 5036"/>
                <a:gd name="T47" fmla="*/ 1025 h 1865"/>
                <a:gd name="T48" fmla="*/ 1000 w 5036"/>
                <a:gd name="T49" fmla="*/ 1107 h 1865"/>
                <a:gd name="T50" fmla="*/ 1445 w 5036"/>
                <a:gd name="T51" fmla="*/ 1333 h 1865"/>
                <a:gd name="T52" fmla="*/ 1890 w 5036"/>
                <a:gd name="T53" fmla="*/ 1557 h 1865"/>
                <a:gd name="T54" fmla="*/ 2224 w 5036"/>
                <a:gd name="T55" fmla="*/ 1475 h 1865"/>
                <a:gd name="T56" fmla="*/ 2542 w 5036"/>
                <a:gd name="T57" fmla="*/ 1251 h 1865"/>
                <a:gd name="T58" fmla="*/ 2956 w 5036"/>
                <a:gd name="T59" fmla="*/ 1086 h 1865"/>
                <a:gd name="T60" fmla="*/ 2417 w 5036"/>
                <a:gd name="T61" fmla="*/ 1230 h 1865"/>
                <a:gd name="T62" fmla="*/ 2162 w 5036"/>
                <a:gd name="T63" fmla="*/ 1434 h 1865"/>
                <a:gd name="T64" fmla="*/ 1762 w 5036"/>
                <a:gd name="T65" fmla="*/ 1354 h 1865"/>
                <a:gd name="T66" fmla="*/ 2034 w 5036"/>
                <a:gd name="T67" fmla="*/ 1434 h 1865"/>
                <a:gd name="T68" fmla="*/ 2574 w 5036"/>
                <a:gd name="T69" fmla="*/ 1128 h 1865"/>
                <a:gd name="T70" fmla="*/ 2352 w 5036"/>
                <a:gd name="T71" fmla="*/ 1128 h 1865"/>
                <a:gd name="T72" fmla="*/ 1924 w 5036"/>
                <a:gd name="T73" fmla="*/ 1188 h 1865"/>
                <a:gd name="T74" fmla="*/ 2065 w 5036"/>
                <a:gd name="T75" fmla="*/ 1107 h 1865"/>
                <a:gd name="T76" fmla="*/ 2972 w 5036"/>
                <a:gd name="T77" fmla="*/ 983 h 1865"/>
                <a:gd name="T78" fmla="*/ 4019 w 5036"/>
                <a:gd name="T79" fmla="*/ 738 h 1865"/>
                <a:gd name="T80" fmla="*/ 4688 w 5036"/>
                <a:gd name="T81" fmla="*/ 411 h 1865"/>
                <a:gd name="T82" fmla="*/ 4544 w 5036"/>
                <a:gd name="T83" fmla="*/ 327 h 1865"/>
                <a:gd name="T84" fmla="*/ 3656 w 5036"/>
                <a:gd name="T85" fmla="*/ 289 h 1865"/>
                <a:gd name="T86" fmla="*/ 2956 w 5036"/>
                <a:gd name="T87" fmla="*/ 166 h 1865"/>
                <a:gd name="T88" fmla="*/ 2557 w 5036"/>
                <a:gd name="T89" fmla="*/ 185 h 1865"/>
                <a:gd name="T90" fmla="*/ 1859 w 5036"/>
                <a:gd name="T91" fmla="*/ 411 h 1865"/>
                <a:gd name="T92" fmla="*/ 1525 w 5036"/>
                <a:gd name="T93" fmla="*/ 493 h 1865"/>
                <a:gd name="T94" fmla="*/ 1555 w 5036"/>
                <a:gd name="T95" fmla="*/ 554 h 1865"/>
                <a:gd name="T96" fmla="*/ 1572 w 5036"/>
                <a:gd name="T97" fmla="*/ 635 h 1865"/>
                <a:gd name="T98" fmla="*/ 1683 w 5036"/>
                <a:gd name="T99" fmla="*/ 698 h 1865"/>
                <a:gd name="T100" fmla="*/ 1732 w 5036"/>
                <a:gd name="T101" fmla="*/ 759 h 1865"/>
                <a:gd name="T102" fmla="*/ 1732 w 5036"/>
                <a:gd name="T103" fmla="*/ 839 h 1865"/>
                <a:gd name="T104" fmla="*/ 1762 w 5036"/>
                <a:gd name="T105" fmla="*/ 922 h 1865"/>
                <a:gd name="T106" fmla="*/ 1700 w 5036"/>
                <a:gd name="T107" fmla="*/ 1004 h 1865"/>
                <a:gd name="T108" fmla="*/ 1017 w 5036"/>
                <a:gd name="T109" fmla="*/ 719 h 1865"/>
                <a:gd name="T110" fmla="*/ 430 w 5036"/>
                <a:gd name="T111" fmla="*/ 472 h 1865"/>
                <a:gd name="T112" fmla="*/ 15 w 5036"/>
                <a:gd name="T113" fmla="*/ 227 h 1865"/>
                <a:gd name="T114" fmla="*/ 0 w 5036"/>
                <a:gd name="T115" fmla="*/ 18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36" h="1865">
                  <a:moveTo>
                    <a:pt x="0" y="185"/>
                  </a:moveTo>
                  <a:lnTo>
                    <a:pt x="430" y="348"/>
                  </a:lnTo>
                  <a:lnTo>
                    <a:pt x="970" y="390"/>
                  </a:lnTo>
                  <a:lnTo>
                    <a:pt x="1477" y="411"/>
                  </a:lnTo>
                  <a:lnTo>
                    <a:pt x="1827" y="390"/>
                  </a:lnTo>
                  <a:lnTo>
                    <a:pt x="2145" y="306"/>
                  </a:lnTo>
                  <a:lnTo>
                    <a:pt x="2527" y="166"/>
                  </a:lnTo>
                  <a:lnTo>
                    <a:pt x="2671" y="105"/>
                  </a:lnTo>
                  <a:lnTo>
                    <a:pt x="2799" y="0"/>
                  </a:lnTo>
                  <a:lnTo>
                    <a:pt x="3084" y="185"/>
                  </a:lnTo>
                  <a:lnTo>
                    <a:pt x="3512" y="267"/>
                  </a:lnTo>
                  <a:lnTo>
                    <a:pt x="4019" y="289"/>
                  </a:lnTo>
                  <a:lnTo>
                    <a:pt x="4496" y="289"/>
                  </a:lnTo>
                  <a:lnTo>
                    <a:pt x="4816" y="227"/>
                  </a:lnTo>
                  <a:lnTo>
                    <a:pt x="4943" y="166"/>
                  </a:lnTo>
                  <a:lnTo>
                    <a:pt x="5036" y="143"/>
                  </a:lnTo>
                  <a:lnTo>
                    <a:pt x="4863" y="327"/>
                  </a:lnTo>
                  <a:lnTo>
                    <a:pt x="4624" y="512"/>
                  </a:lnTo>
                  <a:lnTo>
                    <a:pt x="4434" y="616"/>
                  </a:lnTo>
                  <a:lnTo>
                    <a:pt x="4131" y="738"/>
                  </a:lnTo>
                  <a:lnTo>
                    <a:pt x="3861" y="822"/>
                  </a:lnTo>
                  <a:lnTo>
                    <a:pt x="3512" y="922"/>
                  </a:lnTo>
                  <a:lnTo>
                    <a:pt x="3164" y="1025"/>
                  </a:lnTo>
                  <a:lnTo>
                    <a:pt x="2861" y="1147"/>
                  </a:lnTo>
                  <a:lnTo>
                    <a:pt x="2591" y="1291"/>
                  </a:lnTo>
                  <a:lnTo>
                    <a:pt x="2384" y="1413"/>
                  </a:lnTo>
                  <a:lnTo>
                    <a:pt x="2384" y="1434"/>
                  </a:lnTo>
                  <a:lnTo>
                    <a:pt x="2272" y="1597"/>
                  </a:lnTo>
                  <a:lnTo>
                    <a:pt x="2224" y="1721"/>
                  </a:lnTo>
                  <a:lnTo>
                    <a:pt x="2224" y="1865"/>
                  </a:lnTo>
                  <a:lnTo>
                    <a:pt x="1970" y="1721"/>
                  </a:lnTo>
                  <a:lnTo>
                    <a:pt x="1652" y="1515"/>
                  </a:lnTo>
                  <a:lnTo>
                    <a:pt x="1384" y="1392"/>
                  </a:lnTo>
                  <a:lnTo>
                    <a:pt x="1063" y="1291"/>
                  </a:lnTo>
                  <a:lnTo>
                    <a:pt x="825" y="1270"/>
                  </a:lnTo>
                  <a:lnTo>
                    <a:pt x="667" y="1270"/>
                  </a:lnTo>
                  <a:lnTo>
                    <a:pt x="588" y="1291"/>
                  </a:lnTo>
                  <a:lnTo>
                    <a:pt x="460" y="1333"/>
                  </a:lnTo>
                  <a:lnTo>
                    <a:pt x="492" y="1230"/>
                  </a:lnTo>
                  <a:lnTo>
                    <a:pt x="540" y="1147"/>
                  </a:lnTo>
                  <a:lnTo>
                    <a:pt x="588" y="1086"/>
                  </a:lnTo>
                  <a:lnTo>
                    <a:pt x="365" y="1044"/>
                  </a:lnTo>
                  <a:lnTo>
                    <a:pt x="205" y="1025"/>
                  </a:lnTo>
                  <a:lnTo>
                    <a:pt x="78" y="1044"/>
                  </a:lnTo>
                  <a:lnTo>
                    <a:pt x="255" y="922"/>
                  </a:lnTo>
                  <a:lnTo>
                    <a:pt x="430" y="799"/>
                  </a:lnTo>
                  <a:lnTo>
                    <a:pt x="223" y="983"/>
                  </a:lnTo>
                  <a:lnTo>
                    <a:pt x="523" y="1025"/>
                  </a:lnTo>
                  <a:lnTo>
                    <a:pt x="764" y="1065"/>
                  </a:lnTo>
                  <a:lnTo>
                    <a:pt x="1000" y="1107"/>
                  </a:lnTo>
                  <a:lnTo>
                    <a:pt x="1257" y="1230"/>
                  </a:lnTo>
                  <a:lnTo>
                    <a:pt x="1445" y="1333"/>
                  </a:lnTo>
                  <a:lnTo>
                    <a:pt x="1652" y="1434"/>
                  </a:lnTo>
                  <a:lnTo>
                    <a:pt x="1890" y="1557"/>
                  </a:lnTo>
                  <a:lnTo>
                    <a:pt x="2097" y="1681"/>
                  </a:lnTo>
                  <a:lnTo>
                    <a:pt x="2224" y="1475"/>
                  </a:lnTo>
                  <a:lnTo>
                    <a:pt x="2369" y="1354"/>
                  </a:lnTo>
                  <a:lnTo>
                    <a:pt x="2542" y="1251"/>
                  </a:lnTo>
                  <a:lnTo>
                    <a:pt x="2749" y="1147"/>
                  </a:lnTo>
                  <a:lnTo>
                    <a:pt x="2956" y="1086"/>
                  </a:lnTo>
                  <a:lnTo>
                    <a:pt x="3291" y="962"/>
                  </a:lnTo>
                  <a:lnTo>
                    <a:pt x="2417" y="1230"/>
                  </a:lnTo>
                  <a:lnTo>
                    <a:pt x="2289" y="1312"/>
                  </a:lnTo>
                  <a:lnTo>
                    <a:pt x="2162" y="1434"/>
                  </a:lnTo>
                  <a:lnTo>
                    <a:pt x="2082" y="1557"/>
                  </a:lnTo>
                  <a:lnTo>
                    <a:pt x="1762" y="1354"/>
                  </a:lnTo>
                  <a:lnTo>
                    <a:pt x="1732" y="1230"/>
                  </a:lnTo>
                  <a:lnTo>
                    <a:pt x="2034" y="1434"/>
                  </a:lnTo>
                  <a:lnTo>
                    <a:pt x="2320" y="1251"/>
                  </a:lnTo>
                  <a:lnTo>
                    <a:pt x="2574" y="1128"/>
                  </a:lnTo>
                  <a:lnTo>
                    <a:pt x="2782" y="1065"/>
                  </a:lnTo>
                  <a:lnTo>
                    <a:pt x="2352" y="1128"/>
                  </a:lnTo>
                  <a:lnTo>
                    <a:pt x="2097" y="1147"/>
                  </a:lnTo>
                  <a:lnTo>
                    <a:pt x="1924" y="1188"/>
                  </a:lnTo>
                  <a:lnTo>
                    <a:pt x="1844" y="1209"/>
                  </a:lnTo>
                  <a:lnTo>
                    <a:pt x="2065" y="1107"/>
                  </a:lnTo>
                  <a:lnTo>
                    <a:pt x="2417" y="1065"/>
                  </a:lnTo>
                  <a:lnTo>
                    <a:pt x="2972" y="983"/>
                  </a:lnTo>
                  <a:lnTo>
                    <a:pt x="3496" y="882"/>
                  </a:lnTo>
                  <a:lnTo>
                    <a:pt x="4019" y="738"/>
                  </a:lnTo>
                  <a:lnTo>
                    <a:pt x="4434" y="574"/>
                  </a:lnTo>
                  <a:lnTo>
                    <a:pt x="4688" y="411"/>
                  </a:lnTo>
                  <a:lnTo>
                    <a:pt x="4879" y="267"/>
                  </a:lnTo>
                  <a:lnTo>
                    <a:pt x="4544" y="327"/>
                  </a:lnTo>
                  <a:lnTo>
                    <a:pt x="4099" y="327"/>
                  </a:lnTo>
                  <a:lnTo>
                    <a:pt x="3656" y="289"/>
                  </a:lnTo>
                  <a:lnTo>
                    <a:pt x="3225" y="246"/>
                  </a:lnTo>
                  <a:lnTo>
                    <a:pt x="2956" y="166"/>
                  </a:lnTo>
                  <a:lnTo>
                    <a:pt x="2799" y="63"/>
                  </a:lnTo>
                  <a:lnTo>
                    <a:pt x="2557" y="185"/>
                  </a:lnTo>
                  <a:lnTo>
                    <a:pt x="2177" y="327"/>
                  </a:lnTo>
                  <a:lnTo>
                    <a:pt x="1859" y="411"/>
                  </a:lnTo>
                  <a:lnTo>
                    <a:pt x="2240" y="390"/>
                  </a:lnTo>
                  <a:lnTo>
                    <a:pt x="1525" y="493"/>
                  </a:lnTo>
                  <a:lnTo>
                    <a:pt x="2352" y="430"/>
                  </a:lnTo>
                  <a:lnTo>
                    <a:pt x="1555" y="554"/>
                  </a:lnTo>
                  <a:lnTo>
                    <a:pt x="2464" y="512"/>
                  </a:lnTo>
                  <a:lnTo>
                    <a:pt x="1572" y="635"/>
                  </a:lnTo>
                  <a:lnTo>
                    <a:pt x="2527" y="595"/>
                  </a:lnTo>
                  <a:lnTo>
                    <a:pt x="1683" y="698"/>
                  </a:lnTo>
                  <a:lnTo>
                    <a:pt x="2477" y="677"/>
                  </a:lnTo>
                  <a:lnTo>
                    <a:pt x="1732" y="759"/>
                  </a:lnTo>
                  <a:lnTo>
                    <a:pt x="2542" y="759"/>
                  </a:lnTo>
                  <a:lnTo>
                    <a:pt x="1732" y="839"/>
                  </a:lnTo>
                  <a:lnTo>
                    <a:pt x="2557" y="860"/>
                  </a:lnTo>
                  <a:lnTo>
                    <a:pt x="1762" y="922"/>
                  </a:lnTo>
                  <a:lnTo>
                    <a:pt x="2447" y="941"/>
                  </a:lnTo>
                  <a:lnTo>
                    <a:pt x="1700" y="1004"/>
                  </a:lnTo>
                  <a:lnTo>
                    <a:pt x="1367" y="860"/>
                  </a:lnTo>
                  <a:lnTo>
                    <a:pt x="1017" y="719"/>
                  </a:lnTo>
                  <a:lnTo>
                    <a:pt x="715" y="574"/>
                  </a:lnTo>
                  <a:lnTo>
                    <a:pt x="430" y="472"/>
                  </a:lnTo>
                  <a:lnTo>
                    <a:pt x="285" y="411"/>
                  </a:lnTo>
                  <a:lnTo>
                    <a:pt x="15" y="227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1632" y="2373"/>
              <a:ext cx="937" cy="420"/>
            </a:xfrm>
            <a:custGeom>
              <a:avLst/>
              <a:gdLst>
                <a:gd name="T0" fmla="*/ 318 w 1875"/>
                <a:gd name="T1" fmla="*/ 0 h 840"/>
                <a:gd name="T2" fmla="*/ 125 w 1875"/>
                <a:gd name="T3" fmla="*/ 40 h 840"/>
                <a:gd name="T4" fmla="*/ 63 w 1875"/>
                <a:gd name="T5" fmla="*/ 81 h 840"/>
                <a:gd name="T6" fmla="*/ 0 w 1875"/>
                <a:gd name="T7" fmla="*/ 102 h 840"/>
                <a:gd name="T8" fmla="*/ 300 w 1875"/>
                <a:gd name="T9" fmla="*/ 245 h 840"/>
                <a:gd name="T10" fmla="*/ 572 w 1875"/>
                <a:gd name="T11" fmla="*/ 306 h 840"/>
                <a:gd name="T12" fmla="*/ 903 w 1875"/>
                <a:gd name="T13" fmla="*/ 389 h 840"/>
                <a:gd name="T14" fmla="*/ 1272 w 1875"/>
                <a:gd name="T15" fmla="*/ 490 h 840"/>
                <a:gd name="T16" fmla="*/ 1479 w 1875"/>
                <a:gd name="T17" fmla="*/ 572 h 840"/>
                <a:gd name="T18" fmla="*/ 1732 w 1875"/>
                <a:gd name="T19" fmla="*/ 840 h 840"/>
                <a:gd name="T20" fmla="*/ 1875 w 1875"/>
                <a:gd name="T21" fmla="*/ 716 h 840"/>
                <a:gd name="T22" fmla="*/ 1747 w 1875"/>
                <a:gd name="T23" fmla="*/ 758 h 840"/>
                <a:gd name="T24" fmla="*/ 1557 w 1875"/>
                <a:gd name="T25" fmla="*/ 572 h 840"/>
                <a:gd name="T26" fmla="*/ 1319 w 1875"/>
                <a:gd name="T27" fmla="*/ 469 h 840"/>
                <a:gd name="T28" fmla="*/ 587 w 1875"/>
                <a:gd name="T29" fmla="*/ 285 h 840"/>
                <a:gd name="T30" fmla="*/ 270 w 1875"/>
                <a:gd name="T31" fmla="*/ 184 h 840"/>
                <a:gd name="T32" fmla="*/ 110 w 1875"/>
                <a:gd name="T33" fmla="*/ 102 h 840"/>
                <a:gd name="T34" fmla="*/ 283 w 1875"/>
                <a:gd name="T35" fmla="*/ 40 h 840"/>
                <a:gd name="T36" fmla="*/ 460 w 1875"/>
                <a:gd name="T37" fmla="*/ 0 h 840"/>
                <a:gd name="T38" fmla="*/ 318 w 1875"/>
                <a:gd name="T39" fmla="*/ 0 h 840"/>
                <a:gd name="T40" fmla="*/ 318 w 1875"/>
                <a:gd name="T41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75" h="840">
                  <a:moveTo>
                    <a:pt x="318" y="0"/>
                  </a:moveTo>
                  <a:lnTo>
                    <a:pt x="125" y="40"/>
                  </a:lnTo>
                  <a:lnTo>
                    <a:pt x="63" y="81"/>
                  </a:lnTo>
                  <a:lnTo>
                    <a:pt x="0" y="102"/>
                  </a:lnTo>
                  <a:lnTo>
                    <a:pt x="300" y="245"/>
                  </a:lnTo>
                  <a:lnTo>
                    <a:pt x="572" y="306"/>
                  </a:lnTo>
                  <a:lnTo>
                    <a:pt x="903" y="389"/>
                  </a:lnTo>
                  <a:lnTo>
                    <a:pt x="1272" y="490"/>
                  </a:lnTo>
                  <a:lnTo>
                    <a:pt x="1479" y="572"/>
                  </a:lnTo>
                  <a:lnTo>
                    <a:pt x="1732" y="840"/>
                  </a:lnTo>
                  <a:lnTo>
                    <a:pt x="1875" y="716"/>
                  </a:lnTo>
                  <a:lnTo>
                    <a:pt x="1747" y="758"/>
                  </a:lnTo>
                  <a:lnTo>
                    <a:pt x="1557" y="572"/>
                  </a:lnTo>
                  <a:lnTo>
                    <a:pt x="1319" y="469"/>
                  </a:lnTo>
                  <a:lnTo>
                    <a:pt x="587" y="285"/>
                  </a:lnTo>
                  <a:lnTo>
                    <a:pt x="270" y="184"/>
                  </a:lnTo>
                  <a:lnTo>
                    <a:pt x="110" y="102"/>
                  </a:lnTo>
                  <a:lnTo>
                    <a:pt x="283" y="40"/>
                  </a:lnTo>
                  <a:lnTo>
                    <a:pt x="460" y="0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auto">
            <a:xfrm>
              <a:off x="2020" y="2568"/>
              <a:ext cx="430" cy="174"/>
            </a:xfrm>
            <a:custGeom>
              <a:avLst/>
              <a:gdLst>
                <a:gd name="T0" fmla="*/ 0 w 861"/>
                <a:gd name="T1" fmla="*/ 0 h 348"/>
                <a:gd name="T2" fmla="*/ 861 w 861"/>
                <a:gd name="T3" fmla="*/ 348 h 348"/>
                <a:gd name="T4" fmla="*/ 812 w 861"/>
                <a:gd name="T5" fmla="*/ 286 h 348"/>
                <a:gd name="T6" fmla="*/ 0 w 861"/>
                <a:gd name="T7" fmla="*/ 0 h 348"/>
                <a:gd name="T8" fmla="*/ 0 w 86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348">
                  <a:moveTo>
                    <a:pt x="0" y="0"/>
                  </a:moveTo>
                  <a:lnTo>
                    <a:pt x="861" y="348"/>
                  </a:lnTo>
                  <a:lnTo>
                    <a:pt x="812" y="2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2872" y="2312"/>
              <a:ext cx="1366" cy="869"/>
            </a:xfrm>
            <a:custGeom>
              <a:avLst/>
              <a:gdLst>
                <a:gd name="T0" fmla="*/ 2415 w 2732"/>
                <a:gd name="T1" fmla="*/ 21 h 1739"/>
                <a:gd name="T2" fmla="*/ 2669 w 2732"/>
                <a:gd name="T3" fmla="*/ 0 h 1739"/>
                <a:gd name="T4" fmla="*/ 2495 w 2732"/>
                <a:gd name="T5" fmla="*/ 82 h 1739"/>
                <a:gd name="T6" fmla="*/ 2637 w 2732"/>
                <a:gd name="T7" fmla="*/ 143 h 1739"/>
                <a:gd name="T8" fmla="*/ 2464 w 2732"/>
                <a:gd name="T9" fmla="*/ 205 h 1739"/>
                <a:gd name="T10" fmla="*/ 2542 w 2732"/>
                <a:gd name="T11" fmla="*/ 226 h 1739"/>
                <a:gd name="T12" fmla="*/ 2525 w 2732"/>
                <a:gd name="T13" fmla="*/ 287 h 1739"/>
                <a:gd name="T14" fmla="*/ 2400 w 2732"/>
                <a:gd name="T15" fmla="*/ 329 h 1739"/>
                <a:gd name="T16" fmla="*/ 207 w 2732"/>
                <a:gd name="T17" fmla="*/ 1106 h 1739"/>
                <a:gd name="T18" fmla="*/ 190 w 2732"/>
                <a:gd name="T19" fmla="*/ 1169 h 1739"/>
                <a:gd name="T20" fmla="*/ 238 w 2732"/>
                <a:gd name="T21" fmla="*/ 1270 h 1739"/>
                <a:gd name="T22" fmla="*/ 238 w 2732"/>
                <a:gd name="T23" fmla="*/ 1352 h 1739"/>
                <a:gd name="T24" fmla="*/ 221 w 2732"/>
                <a:gd name="T25" fmla="*/ 1454 h 1739"/>
                <a:gd name="T26" fmla="*/ 158 w 2732"/>
                <a:gd name="T27" fmla="*/ 1536 h 1739"/>
                <a:gd name="T28" fmla="*/ 126 w 2732"/>
                <a:gd name="T29" fmla="*/ 1576 h 1739"/>
                <a:gd name="T30" fmla="*/ 238 w 2732"/>
                <a:gd name="T31" fmla="*/ 1576 h 1739"/>
                <a:gd name="T32" fmla="*/ 2590 w 2732"/>
                <a:gd name="T33" fmla="*/ 738 h 1739"/>
                <a:gd name="T34" fmla="*/ 2525 w 2732"/>
                <a:gd name="T35" fmla="*/ 717 h 1739"/>
                <a:gd name="T36" fmla="*/ 2525 w 2732"/>
                <a:gd name="T37" fmla="*/ 675 h 1739"/>
                <a:gd name="T38" fmla="*/ 2732 w 2732"/>
                <a:gd name="T39" fmla="*/ 717 h 1739"/>
                <a:gd name="T40" fmla="*/ 2732 w 2732"/>
                <a:gd name="T41" fmla="*/ 778 h 1739"/>
                <a:gd name="T42" fmla="*/ 2702 w 2732"/>
                <a:gd name="T43" fmla="*/ 840 h 1739"/>
                <a:gd name="T44" fmla="*/ 2590 w 2732"/>
                <a:gd name="T45" fmla="*/ 882 h 1739"/>
                <a:gd name="T46" fmla="*/ 2097 w 2732"/>
                <a:gd name="T47" fmla="*/ 1023 h 1739"/>
                <a:gd name="T48" fmla="*/ 2019 w 2732"/>
                <a:gd name="T49" fmla="*/ 1004 h 1739"/>
                <a:gd name="T50" fmla="*/ 1860 w 2732"/>
                <a:gd name="T51" fmla="*/ 1125 h 1739"/>
                <a:gd name="T52" fmla="*/ 80 w 2732"/>
                <a:gd name="T53" fmla="*/ 1739 h 1739"/>
                <a:gd name="T54" fmla="*/ 33 w 2732"/>
                <a:gd name="T55" fmla="*/ 1719 h 1739"/>
                <a:gd name="T56" fmla="*/ 0 w 2732"/>
                <a:gd name="T57" fmla="*/ 1660 h 1739"/>
                <a:gd name="T58" fmla="*/ 0 w 2732"/>
                <a:gd name="T59" fmla="*/ 1576 h 1739"/>
                <a:gd name="T60" fmla="*/ 15 w 2732"/>
                <a:gd name="T61" fmla="*/ 1414 h 1739"/>
                <a:gd name="T62" fmla="*/ 80 w 2732"/>
                <a:gd name="T63" fmla="*/ 1188 h 1739"/>
                <a:gd name="T64" fmla="*/ 126 w 2732"/>
                <a:gd name="T65" fmla="*/ 1086 h 1739"/>
                <a:gd name="T66" fmla="*/ 190 w 2732"/>
                <a:gd name="T67" fmla="*/ 1023 h 1739"/>
                <a:gd name="T68" fmla="*/ 318 w 2732"/>
                <a:gd name="T69" fmla="*/ 943 h 1739"/>
                <a:gd name="T70" fmla="*/ 2384 w 2732"/>
                <a:gd name="T71" fmla="*/ 226 h 1739"/>
                <a:gd name="T72" fmla="*/ 1477 w 2732"/>
                <a:gd name="T73" fmla="*/ 453 h 1739"/>
                <a:gd name="T74" fmla="*/ 2464 w 2732"/>
                <a:gd name="T75" fmla="*/ 124 h 1739"/>
                <a:gd name="T76" fmla="*/ 2352 w 2732"/>
                <a:gd name="T77" fmla="*/ 42 h 1739"/>
                <a:gd name="T78" fmla="*/ 2415 w 2732"/>
                <a:gd name="T79" fmla="*/ 21 h 1739"/>
                <a:gd name="T80" fmla="*/ 2415 w 2732"/>
                <a:gd name="T81" fmla="*/ 21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2" h="1739">
                  <a:moveTo>
                    <a:pt x="2415" y="21"/>
                  </a:moveTo>
                  <a:lnTo>
                    <a:pt x="2669" y="0"/>
                  </a:lnTo>
                  <a:lnTo>
                    <a:pt x="2495" y="82"/>
                  </a:lnTo>
                  <a:lnTo>
                    <a:pt x="2637" y="143"/>
                  </a:lnTo>
                  <a:lnTo>
                    <a:pt x="2464" y="205"/>
                  </a:lnTo>
                  <a:lnTo>
                    <a:pt x="2542" y="226"/>
                  </a:lnTo>
                  <a:lnTo>
                    <a:pt x="2525" y="287"/>
                  </a:lnTo>
                  <a:lnTo>
                    <a:pt x="2400" y="329"/>
                  </a:lnTo>
                  <a:lnTo>
                    <a:pt x="207" y="1106"/>
                  </a:lnTo>
                  <a:lnTo>
                    <a:pt x="190" y="1169"/>
                  </a:lnTo>
                  <a:lnTo>
                    <a:pt x="238" y="1270"/>
                  </a:lnTo>
                  <a:lnTo>
                    <a:pt x="238" y="1352"/>
                  </a:lnTo>
                  <a:lnTo>
                    <a:pt x="221" y="1454"/>
                  </a:lnTo>
                  <a:lnTo>
                    <a:pt x="158" y="1536"/>
                  </a:lnTo>
                  <a:lnTo>
                    <a:pt x="126" y="1576"/>
                  </a:lnTo>
                  <a:lnTo>
                    <a:pt x="238" y="1576"/>
                  </a:lnTo>
                  <a:lnTo>
                    <a:pt x="2590" y="738"/>
                  </a:lnTo>
                  <a:lnTo>
                    <a:pt x="2525" y="717"/>
                  </a:lnTo>
                  <a:lnTo>
                    <a:pt x="2525" y="675"/>
                  </a:lnTo>
                  <a:lnTo>
                    <a:pt x="2732" y="717"/>
                  </a:lnTo>
                  <a:lnTo>
                    <a:pt x="2732" y="778"/>
                  </a:lnTo>
                  <a:lnTo>
                    <a:pt x="2702" y="840"/>
                  </a:lnTo>
                  <a:lnTo>
                    <a:pt x="2590" y="882"/>
                  </a:lnTo>
                  <a:lnTo>
                    <a:pt x="2097" y="1023"/>
                  </a:lnTo>
                  <a:lnTo>
                    <a:pt x="2019" y="1004"/>
                  </a:lnTo>
                  <a:lnTo>
                    <a:pt x="1860" y="1125"/>
                  </a:lnTo>
                  <a:lnTo>
                    <a:pt x="80" y="1739"/>
                  </a:lnTo>
                  <a:lnTo>
                    <a:pt x="33" y="1719"/>
                  </a:lnTo>
                  <a:lnTo>
                    <a:pt x="0" y="1660"/>
                  </a:lnTo>
                  <a:lnTo>
                    <a:pt x="0" y="1576"/>
                  </a:lnTo>
                  <a:lnTo>
                    <a:pt x="15" y="1414"/>
                  </a:lnTo>
                  <a:lnTo>
                    <a:pt x="80" y="1188"/>
                  </a:lnTo>
                  <a:lnTo>
                    <a:pt x="126" y="1086"/>
                  </a:lnTo>
                  <a:lnTo>
                    <a:pt x="190" y="1023"/>
                  </a:lnTo>
                  <a:lnTo>
                    <a:pt x="318" y="943"/>
                  </a:lnTo>
                  <a:lnTo>
                    <a:pt x="2384" y="226"/>
                  </a:lnTo>
                  <a:lnTo>
                    <a:pt x="1477" y="453"/>
                  </a:lnTo>
                  <a:lnTo>
                    <a:pt x="2464" y="124"/>
                  </a:lnTo>
                  <a:lnTo>
                    <a:pt x="2352" y="42"/>
                  </a:lnTo>
                  <a:lnTo>
                    <a:pt x="2415" y="21"/>
                  </a:lnTo>
                  <a:lnTo>
                    <a:pt x="24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3094" y="2476"/>
              <a:ext cx="1057" cy="522"/>
            </a:xfrm>
            <a:custGeom>
              <a:avLst/>
              <a:gdLst>
                <a:gd name="T0" fmla="*/ 2034 w 2114"/>
                <a:gd name="T1" fmla="*/ 0 h 1044"/>
                <a:gd name="T2" fmla="*/ 2050 w 2114"/>
                <a:gd name="T3" fmla="*/ 61 h 1044"/>
                <a:gd name="T4" fmla="*/ 2067 w 2114"/>
                <a:gd name="T5" fmla="*/ 61 h 1044"/>
                <a:gd name="T6" fmla="*/ 2034 w 2114"/>
                <a:gd name="T7" fmla="*/ 80 h 1044"/>
                <a:gd name="T8" fmla="*/ 2097 w 2114"/>
                <a:gd name="T9" fmla="*/ 124 h 1044"/>
                <a:gd name="T10" fmla="*/ 2050 w 2114"/>
                <a:gd name="T11" fmla="*/ 184 h 1044"/>
                <a:gd name="T12" fmla="*/ 2114 w 2114"/>
                <a:gd name="T13" fmla="*/ 224 h 1044"/>
                <a:gd name="T14" fmla="*/ 2034 w 2114"/>
                <a:gd name="T15" fmla="*/ 285 h 1044"/>
                <a:gd name="T16" fmla="*/ 2080 w 2114"/>
                <a:gd name="T17" fmla="*/ 306 h 1044"/>
                <a:gd name="T18" fmla="*/ 2067 w 2114"/>
                <a:gd name="T19" fmla="*/ 346 h 1044"/>
                <a:gd name="T20" fmla="*/ 80 w 2114"/>
                <a:gd name="T21" fmla="*/ 1044 h 1044"/>
                <a:gd name="T22" fmla="*/ 2050 w 2114"/>
                <a:gd name="T23" fmla="*/ 306 h 1044"/>
                <a:gd name="T24" fmla="*/ 63 w 2114"/>
                <a:gd name="T25" fmla="*/ 962 h 1044"/>
                <a:gd name="T26" fmla="*/ 2067 w 2114"/>
                <a:gd name="T27" fmla="*/ 243 h 1044"/>
                <a:gd name="T28" fmla="*/ 32 w 2114"/>
                <a:gd name="T29" fmla="*/ 880 h 1044"/>
                <a:gd name="T30" fmla="*/ 2034 w 2114"/>
                <a:gd name="T31" fmla="*/ 184 h 1044"/>
                <a:gd name="T32" fmla="*/ 0 w 2114"/>
                <a:gd name="T33" fmla="*/ 796 h 1044"/>
                <a:gd name="T34" fmla="*/ 2050 w 2114"/>
                <a:gd name="T35" fmla="*/ 101 h 1044"/>
                <a:gd name="T36" fmla="*/ 15 w 2114"/>
                <a:gd name="T37" fmla="*/ 715 h 1044"/>
                <a:gd name="T38" fmla="*/ 2002 w 2114"/>
                <a:gd name="T39" fmla="*/ 40 h 1044"/>
                <a:gd name="T40" fmla="*/ 2034 w 2114"/>
                <a:gd name="T41" fmla="*/ 0 h 1044"/>
                <a:gd name="T42" fmla="*/ 2034 w 2114"/>
                <a:gd name="T4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4" h="1044">
                  <a:moveTo>
                    <a:pt x="2034" y="0"/>
                  </a:moveTo>
                  <a:lnTo>
                    <a:pt x="2050" y="61"/>
                  </a:lnTo>
                  <a:lnTo>
                    <a:pt x="2067" y="61"/>
                  </a:lnTo>
                  <a:lnTo>
                    <a:pt x="2034" y="80"/>
                  </a:lnTo>
                  <a:lnTo>
                    <a:pt x="2097" y="124"/>
                  </a:lnTo>
                  <a:lnTo>
                    <a:pt x="2050" y="184"/>
                  </a:lnTo>
                  <a:lnTo>
                    <a:pt x="2114" y="224"/>
                  </a:lnTo>
                  <a:lnTo>
                    <a:pt x="2034" y="285"/>
                  </a:lnTo>
                  <a:lnTo>
                    <a:pt x="2080" y="306"/>
                  </a:lnTo>
                  <a:lnTo>
                    <a:pt x="2067" y="346"/>
                  </a:lnTo>
                  <a:lnTo>
                    <a:pt x="80" y="1044"/>
                  </a:lnTo>
                  <a:lnTo>
                    <a:pt x="2050" y="306"/>
                  </a:lnTo>
                  <a:lnTo>
                    <a:pt x="63" y="962"/>
                  </a:lnTo>
                  <a:lnTo>
                    <a:pt x="2067" y="243"/>
                  </a:lnTo>
                  <a:lnTo>
                    <a:pt x="32" y="880"/>
                  </a:lnTo>
                  <a:lnTo>
                    <a:pt x="2034" y="184"/>
                  </a:lnTo>
                  <a:lnTo>
                    <a:pt x="0" y="796"/>
                  </a:lnTo>
                  <a:lnTo>
                    <a:pt x="2050" y="101"/>
                  </a:lnTo>
                  <a:lnTo>
                    <a:pt x="15" y="715"/>
                  </a:lnTo>
                  <a:lnTo>
                    <a:pt x="2002" y="40"/>
                  </a:lnTo>
                  <a:lnTo>
                    <a:pt x="2034" y="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1894" y="2680"/>
              <a:ext cx="954" cy="533"/>
            </a:xfrm>
            <a:custGeom>
              <a:avLst/>
              <a:gdLst>
                <a:gd name="T0" fmla="*/ 1859 w 1907"/>
                <a:gd name="T1" fmla="*/ 1064 h 1064"/>
                <a:gd name="T2" fmla="*/ 127 w 1907"/>
                <a:gd name="T3" fmla="*/ 635 h 1064"/>
                <a:gd name="T4" fmla="*/ 30 w 1907"/>
                <a:gd name="T5" fmla="*/ 511 h 1064"/>
                <a:gd name="T6" fmla="*/ 0 w 1907"/>
                <a:gd name="T7" fmla="*/ 387 h 1064"/>
                <a:gd name="T8" fmla="*/ 13 w 1907"/>
                <a:gd name="T9" fmla="*/ 266 h 1064"/>
                <a:gd name="T10" fmla="*/ 47 w 1907"/>
                <a:gd name="T11" fmla="*/ 144 h 1064"/>
                <a:gd name="T12" fmla="*/ 93 w 1907"/>
                <a:gd name="T13" fmla="*/ 61 h 1064"/>
                <a:gd name="T14" fmla="*/ 127 w 1907"/>
                <a:gd name="T15" fmla="*/ 0 h 1064"/>
                <a:gd name="T16" fmla="*/ 78 w 1907"/>
                <a:gd name="T17" fmla="*/ 163 h 1064"/>
                <a:gd name="T18" fmla="*/ 47 w 1907"/>
                <a:gd name="T19" fmla="*/ 306 h 1064"/>
                <a:gd name="T20" fmla="*/ 47 w 1907"/>
                <a:gd name="T21" fmla="*/ 408 h 1064"/>
                <a:gd name="T22" fmla="*/ 93 w 1907"/>
                <a:gd name="T23" fmla="*/ 553 h 1064"/>
                <a:gd name="T24" fmla="*/ 110 w 1907"/>
                <a:gd name="T25" fmla="*/ 431 h 1064"/>
                <a:gd name="T26" fmla="*/ 188 w 1907"/>
                <a:gd name="T27" fmla="*/ 553 h 1064"/>
                <a:gd name="T28" fmla="*/ 205 w 1907"/>
                <a:gd name="T29" fmla="*/ 431 h 1064"/>
                <a:gd name="T30" fmla="*/ 285 w 1907"/>
                <a:gd name="T31" fmla="*/ 593 h 1064"/>
                <a:gd name="T32" fmla="*/ 300 w 1907"/>
                <a:gd name="T33" fmla="*/ 490 h 1064"/>
                <a:gd name="T34" fmla="*/ 365 w 1907"/>
                <a:gd name="T35" fmla="*/ 593 h 1064"/>
                <a:gd name="T36" fmla="*/ 395 w 1907"/>
                <a:gd name="T37" fmla="*/ 490 h 1064"/>
                <a:gd name="T38" fmla="*/ 460 w 1907"/>
                <a:gd name="T39" fmla="*/ 635 h 1064"/>
                <a:gd name="T40" fmla="*/ 505 w 1907"/>
                <a:gd name="T41" fmla="*/ 511 h 1064"/>
                <a:gd name="T42" fmla="*/ 570 w 1907"/>
                <a:gd name="T43" fmla="*/ 635 h 1064"/>
                <a:gd name="T44" fmla="*/ 602 w 1907"/>
                <a:gd name="T45" fmla="*/ 553 h 1064"/>
                <a:gd name="T46" fmla="*/ 650 w 1907"/>
                <a:gd name="T47" fmla="*/ 695 h 1064"/>
                <a:gd name="T48" fmla="*/ 680 w 1907"/>
                <a:gd name="T49" fmla="*/ 593 h 1064"/>
                <a:gd name="T50" fmla="*/ 697 w 1907"/>
                <a:gd name="T51" fmla="*/ 574 h 1064"/>
                <a:gd name="T52" fmla="*/ 760 w 1907"/>
                <a:gd name="T53" fmla="*/ 695 h 1064"/>
                <a:gd name="T54" fmla="*/ 777 w 1907"/>
                <a:gd name="T55" fmla="*/ 614 h 1064"/>
                <a:gd name="T56" fmla="*/ 840 w 1907"/>
                <a:gd name="T57" fmla="*/ 737 h 1064"/>
                <a:gd name="T58" fmla="*/ 888 w 1907"/>
                <a:gd name="T59" fmla="*/ 614 h 1064"/>
                <a:gd name="T60" fmla="*/ 954 w 1907"/>
                <a:gd name="T61" fmla="*/ 758 h 1064"/>
                <a:gd name="T62" fmla="*/ 1015 w 1907"/>
                <a:gd name="T63" fmla="*/ 635 h 1064"/>
                <a:gd name="T64" fmla="*/ 1047 w 1907"/>
                <a:gd name="T65" fmla="*/ 779 h 1064"/>
                <a:gd name="T66" fmla="*/ 1112 w 1907"/>
                <a:gd name="T67" fmla="*/ 676 h 1064"/>
                <a:gd name="T68" fmla="*/ 1173 w 1907"/>
                <a:gd name="T69" fmla="*/ 819 h 1064"/>
                <a:gd name="T70" fmla="*/ 1207 w 1907"/>
                <a:gd name="T71" fmla="*/ 695 h 1064"/>
                <a:gd name="T72" fmla="*/ 1287 w 1907"/>
                <a:gd name="T73" fmla="*/ 819 h 1064"/>
                <a:gd name="T74" fmla="*/ 1317 w 1907"/>
                <a:gd name="T75" fmla="*/ 737 h 1064"/>
                <a:gd name="T76" fmla="*/ 1397 w 1907"/>
                <a:gd name="T77" fmla="*/ 838 h 1064"/>
                <a:gd name="T78" fmla="*/ 1447 w 1907"/>
                <a:gd name="T79" fmla="*/ 758 h 1064"/>
                <a:gd name="T80" fmla="*/ 1507 w 1907"/>
                <a:gd name="T81" fmla="*/ 878 h 1064"/>
                <a:gd name="T82" fmla="*/ 1572 w 1907"/>
                <a:gd name="T83" fmla="*/ 779 h 1064"/>
                <a:gd name="T84" fmla="*/ 1635 w 1907"/>
                <a:gd name="T85" fmla="*/ 922 h 1064"/>
                <a:gd name="T86" fmla="*/ 1667 w 1907"/>
                <a:gd name="T87" fmla="*/ 798 h 1064"/>
                <a:gd name="T88" fmla="*/ 1732 w 1907"/>
                <a:gd name="T89" fmla="*/ 981 h 1064"/>
                <a:gd name="T90" fmla="*/ 1779 w 1907"/>
                <a:gd name="T91" fmla="*/ 838 h 1064"/>
                <a:gd name="T92" fmla="*/ 1810 w 1907"/>
                <a:gd name="T93" fmla="*/ 962 h 1064"/>
                <a:gd name="T94" fmla="*/ 1907 w 1907"/>
                <a:gd name="T95" fmla="*/ 1064 h 1064"/>
                <a:gd name="T96" fmla="*/ 1859 w 1907"/>
                <a:gd name="T97" fmla="*/ 1064 h 1064"/>
                <a:gd name="T98" fmla="*/ 1859 w 1907"/>
                <a:gd name="T9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07" h="1064">
                  <a:moveTo>
                    <a:pt x="1859" y="1064"/>
                  </a:moveTo>
                  <a:lnTo>
                    <a:pt x="127" y="635"/>
                  </a:lnTo>
                  <a:lnTo>
                    <a:pt x="30" y="511"/>
                  </a:lnTo>
                  <a:lnTo>
                    <a:pt x="0" y="387"/>
                  </a:lnTo>
                  <a:lnTo>
                    <a:pt x="13" y="266"/>
                  </a:lnTo>
                  <a:lnTo>
                    <a:pt x="47" y="144"/>
                  </a:lnTo>
                  <a:lnTo>
                    <a:pt x="93" y="61"/>
                  </a:lnTo>
                  <a:lnTo>
                    <a:pt x="127" y="0"/>
                  </a:lnTo>
                  <a:lnTo>
                    <a:pt x="78" y="163"/>
                  </a:lnTo>
                  <a:lnTo>
                    <a:pt x="47" y="306"/>
                  </a:lnTo>
                  <a:lnTo>
                    <a:pt x="47" y="408"/>
                  </a:lnTo>
                  <a:lnTo>
                    <a:pt x="93" y="553"/>
                  </a:lnTo>
                  <a:lnTo>
                    <a:pt x="110" y="431"/>
                  </a:lnTo>
                  <a:lnTo>
                    <a:pt x="188" y="553"/>
                  </a:lnTo>
                  <a:lnTo>
                    <a:pt x="205" y="431"/>
                  </a:lnTo>
                  <a:lnTo>
                    <a:pt x="285" y="593"/>
                  </a:lnTo>
                  <a:lnTo>
                    <a:pt x="300" y="490"/>
                  </a:lnTo>
                  <a:lnTo>
                    <a:pt x="365" y="593"/>
                  </a:lnTo>
                  <a:lnTo>
                    <a:pt x="395" y="490"/>
                  </a:lnTo>
                  <a:lnTo>
                    <a:pt x="460" y="635"/>
                  </a:lnTo>
                  <a:lnTo>
                    <a:pt x="505" y="511"/>
                  </a:lnTo>
                  <a:lnTo>
                    <a:pt x="570" y="635"/>
                  </a:lnTo>
                  <a:lnTo>
                    <a:pt x="602" y="553"/>
                  </a:lnTo>
                  <a:lnTo>
                    <a:pt x="650" y="695"/>
                  </a:lnTo>
                  <a:lnTo>
                    <a:pt x="680" y="593"/>
                  </a:lnTo>
                  <a:lnTo>
                    <a:pt x="697" y="574"/>
                  </a:lnTo>
                  <a:lnTo>
                    <a:pt x="760" y="695"/>
                  </a:lnTo>
                  <a:lnTo>
                    <a:pt x="777" y="614"/>
                  </a:lnTo>
                  <a:lnTo>
                    <a:pt x="840" y="737"/>
                  </a:lnTo>
                  <a:lnTo>
                    <a:pt x="888" y="614"/>
                  </a:lnTo>
                  <a:lnTo>
                    <a:pt x="954" y="758"/>
                  </a:lnTo>
                  <a:lnTo>
                    <a:pt x="1015" y="635"/>
                  </a:lnTo>
                  <a:lnTo>
                    <a:pt x="1047" y="779"/>
                  </a:lnTo>
                  <a:lnTo>
                    <a:pt x="1112" y="676"/>
                  </a:lnTo>
                  <a:lnTo>
                    <a:pt x="1173" y="819"/>
                  </a:lnTo>
                  <a:lnTo>
                    <a:pt x="1207" y="695"/>
                  </a:lnTo>
                  <a:lnTo>
                    <a:pt x="1287" y="819"/>
                  </a:lnTo>
                  <a:lnTo>
                    <a:pt x="1317" y="737"/>
                  </a:lnTo>
                  <a:lnTo>
                    <a:pt x="1397" y="838"/>
                  </a:lnTo>
                  <a:lnTo>
                    <a:pt x="1447" y="758"/>
                  </a:lnTo>
                  <a:lnTo>
                    <a:pt x="1507" y="878"/>
                  </a:lnTo>
                  <a:lnTo>
                    <a:pt x="1572" y="779"/>
                  </a:lnTo>
                  <a:lnTo>
                    <a:pt x="1635" y="922"/>
                  </a:lnTo>
                  <a:lnTo>
                    <a:pt x="1667" y="798"/>
                  </a:lnTo>
                  <a:lnTo>
                    <a:pt x="1732" y="981"/>
                  </a:lnTo>
                  <a:lnTo>
                    <a:pt x="1779" y="838"/>
                  </a:lnTo>
                  <a:lnTo>
                    <a:pt x="1810" y="962"/>
                  </a:lnTo>
                  <a:lnTo>
                    <a:pt x="1907" y="1064"/>
                  </a:lnTo>
                  <a:lnTo>
                    <a:pt x="1859" y="1064"/>
                  </a:lnTo>
                  <a:lnTo>
                    <a:pt x="1859" y="10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Freeform 23"/>
            <p:cNvSpPr>
              <a:spLocks/>
            </p:cNvSpPr>
            <p:nvPr/>
          </p:nvSpPr>
          <p:spPr bwMode="auto">
            <a:xfrm>
              <a:off x="1854" y="3019"/>
              <a:ext cx="1359" cy="634"/>
            </a:xfrm>
            <a:custGeom>
              <a:avLst/>
              <a:gdLst>
                <a:gd name="T0" fmla="*/ 80 w 2717"/>
                <a:gd name="T1" fmla="*/ 82 h 1268"/>
                <a:gd name="T2" fmla="*/ 0 w 2717"/>
                <a:gd name="T3" fmla="*/ 305 h 1268"/>
                <a:gd name="T4" fmla="*/ 46 w 2717"/>
                <a:gd name="T5" fmla="*/ 531 h 1268"/>
                <a:gd name="T6" fmla="*/ 220 w 2717"/>
                <a:gd name="T7" fmla="*/ 717 h 1268"/>
                <a:gd name="T8" fmla="*/ 2160 w 2717"/>
                <a:gd name="T9" fmla="*/ 1249 h 1268"/>
                <a:gd name="T10" fmla="*/ 2717 w 2717"/>
                <a:gd name="T11" fmla="*/ 1002 h 1268"/>
                <a:gd name="T12" fmla="*/ 1970 w 2717"/>
                <a:gd name="T13" fmla="*/ 1207 h 1268"/>
                <a:gd name="T14" fmla="*/ 1842 w 2717"/>
                <a:gd name="T15" fmla="*/ 981 h 1268"/>
                <a:gd name="T16" fmla="*/ 1747 w 2717"/>
                <a:gd name="T17" fmla="*/ 962 h 1268"/>
                <a:gd name="T18" fmla="*/ 1635 w 2717"/>
                <a:gd name="T19" fmla="*/ 920 h 1268"/>
                <a:gd name="T20" fmla="*/ 1574 w 2717"/>
                <a:gd name="T21" fmla="*/ 858 h 1268"/>
                <a:gd name="T22" fmla="*/ 1605 w 2717"/>
                <a:gd name="T23" fmla="*/ 552 h 1268"/>
                <a:gd name="T24" fmla="*/ 1732 w 2717"/>
                <a:gd name="T25" fmla="*/ 388 h 1268"/>
                <a:gd name="T26" fmla="*/ 1412 w 2717"/>
                <a:gd name="T27" fmla="*/ 491 h 1268"/>
                <a:gd name="T28" fmla="*/ 1382 w 2717"/>
                <a:gd name="T29" fmla="*/ 841 h 1268"/>
                <a:gd name="T30" fmla="*/ 1287 w 2717"/>
                <a:gd name="T31" fmla="*/ 799 h 1268"/>
                <a:gd name="T32" fmla="*/ 1175 w 2717"/>
                <a:gd name="T33" fmla="*/ 799 h 1268"/>
                <a:gd name="T34" fmla="*/ 1095 w 2717"/>
                <a:gd name="T35" fmla="*/ 717 h 1268"/>
                <a:gd name="T36" fmla="*/ 1095 w 2717"/>
                <a:gd name="T37" fmla="*/ 409 h 1268"/>
                <a:gd name="T38" fmla="*/ 1222 w 2717"/>
                <a:gd name="T39" fmla="*/ 265 h 1268"/>
                <a:gd name="T40" fmla="*/ 920 w 2717"/>
                <a:gd name="T41" fmla="*/ 346 h 1268"/>
                <a:gd name="T42" fmla="*/ 874 w 2717"/>
                <a:gd name="T43" fmla="*/ 593 h 1268"/>
                <a:gd name="T44" fmla="*/ 937 w 2717"/>
                <a:gd name="T45" fmla="*/ 818 h 1268"/>
                <a:gd name="T46" fmla="*/ 777 w 2717"/>
                <a:gd name="T47" fmla="*/ 799 h 1268"/>
                <a:gd name="T48" fmla="*/ 667 w 2717"/>
                <a:gd name="T49" fmla="*/ 757 h 1268"/>
                <a:gd name="T50" fmla="*/ 555 w 2717"/>
                <a:gd name="T51" fmla="*/ 736 h 1268"/>
                <a:gd name="T52" fmla="*/ 475 w 2717"/>
                <a:gd name="T53" fmla="*/ 717 h 1268"/>
                <a:gd name="T54" fmla="*/ 365 w 2717"/>
                <a:gd name="T55" fmla="*/ 696 h 1268"/>
                <a:gd name="T56" fmla="*/ 268 w 2717"/>
                <a:gd name="T57" fmla="*/ 696 h 1268"/>
                <a:gd name="T58" fmla="*/ 63 w 2717"/>
                <a:gd name="T59" fmla="*/ 428 h 1268"/>
                <a:gd name="T60" fmla="*/ 80 w 2717"/>
                <a:gd name="T61" fmla="*/ 162 h 1268"/>
                <a:gd name="T62" fmla="*/ 268 w 2717"/>
                <a:gd name="T63" fmla="*/ 0 h 1268"/>
                <a:gd name="T64" fmla="*/ 173 w 2717"/>
                <a:gd name="T65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7" h="1268">
                  <a:moveTo>
                    <a:pt x="173" y="0"/>
                  </a:moveTo>
                  <a:lnTo>
                    <a:pt x="80" y="82"/>
                  </a:lnTo>
                  <a:lnTo>
                    <a:pt x="15" y="185"/>
                  </a:lnTo>
                  <a:lnTo>
                    <a:pt x="0" y="305"/>
                  </a:lnTo>
                  <a:lnTo>
                    <a:pt x="0" y="409"/>
                  </a:lnTo>
                  <a:lnTo>
                    <a:pt x="46" y="531"/>
                  </a:lnTo>
                  <a:lnTo>
                    <a:pt x="110" y="614"/>
                  </a:lnTo>
                  <a:lnTo>
                    <a:pt x="220" y="717"/>
                  </a:lnTo>
                  <a:lnTo>
                    <a:pt x="2002" y="1268"/>
                  </a:lnTo>
                  <a:lnTo>
                    <a:pt x="2160" y="1249"/>
                  </a:lnTo>
                  <a:lnTo>
                    <a:pt x="2717" y="1063"/>
                  </a:lnTo>
                  <a:lnTo>
                    <a:pt x="2717" y="1002"/>
                  </a:lnTo>
                  <a:lnTo>
                    <a:pt x="2034" y="1228"/>
                  </a:lnTo>
                  <a:lnTo>
                    <a:pt x="1970" y="1207"/>
                  </a:lnTo>
                  <a:lnTo>
                    <a:pt x="1874" y="1166"/>
                  </a:lnTo>
                  <a:lnTo>
                    <a:pt x="1842" y="981"/>
                  </a:lnTo>
                  <a:lnTo>
                    <a:pt x="1779" y="1105"/>
                  </a:lnTo>
                  <a:lnTo>
                    <a:pt x="1747" y="962"/>
                  </a:lnTo>
                  <a:lnTo>
                    <a:pt x="1698" y="1063"/>
                  </a:lnTo>
                  <a:lnTo>
                    <a:pt x="1635" y="920"/>
                  </a:lnTo>
                  <a:lnTo>
                    <a:pt x="1605" y="1023"/>
                  </a:lnTo>
                  <a:lnTo>
                    <a:pt x="1574" y="858"/>
                  </a:lnTo>
                  <a:lnTo>
                    <a:pt x="1587" y="696"/>
                  </a:lnTo>
                  <a:lnTo>
                    <a:pt x="1605" y="552"/>
                  </a:lnTo>
                  <a:lnTo>
                    <a:pt x="1667" y="449"/>
                  </a:lnTo>
                  <a:lnTo>
                    <a:pt x="1732" y="388"/>
                  </a:lnTo>
                  <a:lnTo>
                    <a:pt x="1527" y="346"/>
                  </a:lnTo>
                  <a:lnTo>
                    <a:pt x="1412" y="491"/>
                  </a:lnTo>
                  <a:lnTo>
                    <a:pt x="1367" y="696"/>
                  </a:lnTo>
                  <a:lnTo>
                    <a:pt x="1382" y="841"/>
                  </a:lnTo>
                  <a:lnTo>
                    <a:pt x="1397" y="962"/>
                  </a:lnTo>
                  <a:lnTo>
                    <a:pt x="1287" y="799"/>
                  </a:lnTo>
                  <a:lnTo>
                    <a:pt x="1270" y="941"/>
                  </a:lnTo>
                  <a:lnTo>
                    <a:pt x="1175" y="799"/>
                  </a:lnTo>
                  <a:lnTo>
                    <a:pt x="1158" y="941"/>
                  </a:lnTo>
                  <a:lnTo>
                    <a:pt x="1095" y="717"/>
                  </a:lnTo>
                  <a:lnTo>
                    <a:pt x="1082" y="531"/>
                  </a:lnTo>
                  <a:lnTo>
                    <a:pt x="1095" y="409"/>
                  </a:lnTo>
                  <a:lnTo>
                    <a:pt x="1143" y="305"/>
                  </a:lnTo>
                  <a:lnTo>
                    <a:pt x="1222" y="265"/>
                  </a:lnTo>
                  <a:lnTo>
                    <a:pt x="1000" y="202"/>
                  </a:lnTo>
                  <a:lnTo>
                    <a:pt x="920" y="346"/>
                  </a:lnTo>
                  <a:lnTo>
                    <a:pt x="874" y="470"/>
                  </a:lnTo>
                  <a:lnTo>
                    <a:pt x="874" y="593"/>
                  </a:lnTo>
                  <a:lnTo>
                    <a:pt x="890" y="736"/>
                  </a:lnTo>
                  <a:lnTo>
                    <a:pt x="937" y="818"/>
                  </a:lnTo>
                  <a:lnTo>
                    <a:pt x="777" y="696"/>
                  </a:lnTo>
                  <a:lnTo>
                    <a:pt x="777" y="799"/>
                  </a:lnTo>
                  <a:lnTo>
                    <a:pt x="682" y="675"/>
                  </a:lnTo>
                  <a:lnTo>
                    <a:pt x="667" y="757"/>
                  </a:lnTo>
                  <a:lnTo>
                    <a:pt x="585" y="633"/>
                  </a:lnTo>
                  <a:lnTo>
                    <a:pt x="555" y="736"/>
                  </a:lnTo>
                  <a:lnTo>
                    <a:pt x="492" y="633"/>
                  </a:lnTo>
                  <a:lnTo>
                    <a:pt x="475" y="717"/>
                  </a:lnTo>
                  <a:lnTo>
                    <a:pt x="397" y="593"/>
                  </a:lnTo>
                  <a:lnTo>
                    <a:pt x="365" y="696"/>
                  </a:lnTo>
                  <a:lnTo>
                    <a:pt x="285" y="573"/>
                  </a:lnTo>
                  <a:lnTo>
                    <a:pt x="268" y="696"/>
                  </a:lnTo>
                  <a:lnTo>
                    <a:pt x="142" y="573"/>
                  </a:lnTo>
                  <a:lnTo>
                    <a:pt x="63" y="428"/>
                  </a:lnTo>
                  <a:lnTo>
                    <a:pt x="46" y="286"/>
                  </a:lnTo>
                  <a:lnTo>
                    <a:pt x="80" y="162"/>
                  </a:lnTo>
                  <a:lnTo>
                    <a:pt x="158" y="61"/>
                  </a:lnTo>
                  <a:lnTo>
                    <a:pt x="268" y="0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Freeform 24"/>
            <p:cNvSpPr>
              <a:spLocks/>
            </p:cNvSpPr>
            <p:nvPr/>
          </p:nvSpPr>
          <p:spPr bwMode="auto">
            <a:xfrm>
              <a:off x="2839" y="2987"/>
              <a:ext cx="915" cy="594"/>
            </a:xfrm>
            <a:custGeom>
              <a:avLst/>
              <a:gdLst>
                <a:gd name="T0" fmla="*/ 667 w 1829"/>
                <a:gd name="T1" fmla="*/ 1003 h 1188"/>
                <a:gd name="T2" fmla="*/ 127 w 1829"/>
                <a:gd name="T3" fmla="*/ 1188 h 1188"/>
                <a:gd name="T4" fmla="*/ 32 w 1829"/>
                <a:gd name="T5" fmla="*/ 1167 h 1188"/>
                <a:gd name="T6" fmla="*/ 0 w 1829"/>
                <a:gd name="T7" fmla="*/ 1024 h 1188"/>
                <a:gd name="T8" fmla="*/ 17 w 1829"/>
                <a:gd name="T9" fmla="*/ 840 h 1188"/>
                <a:gd name="T10" fmla="*/ 64 w 1829"/>
                <a:gd name="T11" fmla="*/ 655 h 1188"/>
                <a:gd name="T12" fmla="*/ 157 w 1829"/>
                <a:gd name="T13" fmla="*/ 574 h 1188"/>
                <a:gd name="T14" fmla="*/ 1829 w 1829"/>
                <a:gd name="T15" fmla="*/ 0 h 1188"/>
                <a:gd name="T16" fmla="*/ 1779 w 1829"/>
                <a:gd name="T17" fmla="*/ 81 h 1188"/>
                <a:gd name="T18" fmla="*/ 174 w 1829"/>
                <a:gd name="T19" fmla="*/ 635 h 1188"/>
                <a:gd name="T20" fmla="*/ 190 w 1829"/>
                <a:gd name="T21" fmla="*/ 779 h 1188"/>
                <a:gd name="T22" fmla="*/ 190 w 1829"/>
                <a:gd name="T23" fmla="*/ 920 h 1188"/>
                <a:gd name="T24" fmla="*/ 157 w 1829"/>
                <a:gd name="T25" fmla="*/ 1043 h 1188"/>
                <a:gd name="T26" fmla="*/ 127 w 1829"/>
                <a:gd name="T27" fmla="*/ 1106 h 1188"/>
                <a:gd name="T28" fmla="*/ 764 w 1829"/>
                <a:gd name="T29" fmla="*/ 920 h 1188"/>
                <a:gd name="T30" fmla="*/ 667 w 1829"/>
                <a:gd name="T31" fmla="*/ 1003 h 1188"/>
                <a:gd name="T32" fmla="*/ 667 w 1829"/>
                <a:gd name="T33" fmla="*/ 100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9" h="1188">
                  <a:moveTo>
                    <a:pt x="667" y="1003"/>
                  </a:moveTo>
                  <a:lnTo>
                    <a:pt x="127" y="1188"/>
                  </a:lnTo>
                  <a:lnTo>
                    <a:pt x="32" y="1167"/>
                  </a:lnTo>
                  <a:lnTo>
                    <a:pt x="0" y="1024"/>
                  </a:lnTo>
                  <a:lnTo>
                    <a:pt x="17" y="840"/>
                  </a:lnTo>
                  <a:lnTo>
                    <a:pt x="64" y="655"/>
                  </a:lnTo>
                  <a:lnTo>
                    <a:pt x="157" y="574"/>
                  </a:lnTo>
                  <a:lnTo>
                    <a:pt x="1829" y="0"/>
                  </a:lnTo>
                  <a:lnTo>
                    <a:pt x="1779" y="81"/>
                  </a:lnTo>
                  <a:lnTo>
                    <a:pt x="174" y="635"/>
                  </a:lnTo>
                  <a:lnTo>
                    <a:pt x="190" y="779"/>
                  </a:lnTo>
                  <a:lnTo>
                    <a:pt x="190" y="920"/>
                  </a:lnTo>
                  <a:lnTo>
                    <a:pt x="157" y="1043"/>
                  </a:lnTo>
                  <a:lnTo>
                    <a:pt x="127" y="1106"/>
                  </a:lnTo>
                  <a:lnTo>
                    <a:pt x="764" y="920"/>
                  </a:lnTo>
                  <a:lnTo>
                    <a:pt x="667" y="1003"/>
                  </a:lnTo>
                  <a:lnTo>
                    <a:pt x="667" y="10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Freeform 25"/>
            <p:cNvSpPr>
              <a:spLocks/>
            </p:cNvSpPr>
            <p:nvPr/>
          </p:nvSpPr>
          <p:spPr bwMode="auto">
            <a:xfrm>
              <a:off x="2894" y="2906"/>
              <a:ext cx="915" cy="337"/>
            </a:xfrm>
            <a:custGeom>
              <a:avLst/>
              <a:gdLst>
                <a:gd name="T0" fmla="*/ 17 w 1829"/>
                <a:gd name="T1" fmla="*/ 675 h 675"/>
                <a:gd name="T2" fmla="*/ 1796 w 1829"/>
                <a:gd name="T3" fmla="*/ 61 h 675"/>
                <a:gd name="T4" fmla="*/ 1829 w 1829"/>
                <a:gd name="T5" fmla="*/ 0 h 675"/>
                <a:gd name="T6" fmla="*/ 0 w 1829"/>
                <a:gd name="T7" fmla="*/ 654 h 675"/>
                <a:gd name="T8" fmla="*/ 17 w 1829"/>
                <a:gd name="T9" fmla="*/ 675 h 675"/>
                <a:gd name="T10" fmla="*/ 17 w 1829"/>
                <a:gd name="T11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9" h="675">
                  <a:moveTo>
                    <a:pt x="17" y="675"/>
                  </a:moveTo>
                  <a:lnTo>
                    <a:pt x="1796" y="61"/>
                  </a:lnTo>
                  <a:lnTo>
                    <a:pt x="1829" y="0"/>
                  </a:lnTo>
                  <a:lnTo>
                    <a:pt x="0" y="654"/>
                  </a:lnTo>
                  <a:lnTo>
                    <a:pt x="17" y="675"/>
                  </a:lnTo>
                  <a:lnTo>
                    <a:pt x="17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2752" y="3243"/>
              <a:ext cx="87" cy="246"/>
            </a:xfrm>
            <a:custGeom>
              <a:avLst/>
              <a:gdLst>
                <a:gd name="T0" fmla="*/ 175 w 175"/>
                <a:gd name="T1" fmla="*/ 42 h 492"/>
                <a:gd name="T2" fmla="*/ 79 w 175"/>
                <a:gd name="T3" fmla="*/ 226 h 492"/>
                <a:gd name="T4" fmla="*/ 47 w 175"/>
                <a:gd name="T5" fmla="*/ 350 h 492"/>
                <a:gd name="T6" fmla="*/ 47 w 175"/>
                <a:gd name="T7" fmla="*/ 492 h 492"/>
                <a:gd name="T8" fmla="*/ 17 w 175"/>
                <a:gd name="T9" fmla="*/ 409 h 492"/>
                <a:gd name="T10" fmla="*/ 0 w 175"/>
                <a:gd name="T11" fmla="*/ 287 h 492"/>
                <a:gd name="T12" fmla="*/ 47 w 175"/>
                <a:gd name="T13" fmla="*/ 165 h 492"/>
                <a:gd name="T14" fmla="*/ 110 w 175"/>
                <a:gd name="T15" fmla="*/ 63 h 492"/>
                <a:gd name="T16" fmla="*/ 159 w 175"/>
                <a:gd name="T17" fmla="*/ 0 h 492"/>
                <a:gd name="T18" fmla="*/ 175 w 175"/>
                <a:gd name="T19" fmla="*/ 42 h 492"/>
                <a:gd name="T20" fmla="*/ 175 w 175"/>
                <a:gd name="T21" fmla="*/ 4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492">
                  <a:moveTo>
                    <a:pt x="175" y="42"/>
                  </a:moveTo>
                  <a:lnTo>
                    <a:pt x="79" y="226"/>
                  </a:lnTo>
                  <a:lnTo>
                    <a:pt x="47" y="350"/>
                  </a:lnTo>
                  <a:lnTo>
                    <a:pt x="47" y="492"/>
                  </a:lnTo>
                  <a:lnTo>
                    <a:pt x="17" y="409"/>
                  </a:lnTo>
                  <a:lnTo>
                    <a:pt x="0" y="287"/>
                  </a:lnTo>
                  <a:lnTo>
                    <a:pt x="47" y="165"/>
                  </a:lnTo>
                  <a:lnTo>
                    <a:pt x="110" y="63"/>
                  </a:lnTo>
                  <a:lnTo>
                    <a:pt x="159" y="0"/>
                  </a:lnTo>
                  <a:lnTo>
                    <a:pt x="175" y="42"/>
                  </a:lnTo>
                  <a:lnTo>
                    <a:pt x="17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Freeform 27"/>
            <p:cNvSpPr>
              <a:spLocks/>
            </p:cNvSpPr>
            <p:nvPr/>
          </p:nvSpPr>
          <p:spPr bwMode="auto">
            <a:xfrm>
              <a:off x="2967" y="3192"/>
              <a:ext cx="397" cy="308"/>
            </a:xfrm>
            <a:custGeom>
              <a:avLst/>
              <a:gdLst>
                <a:gd name="T0" fmla="*/ 97 w 795"/>
                <a:gd name="T1" fmla="*/ 247 h 616"/>
                <a:gd name="T2" fmla="*/ 795 w 795"/>
                <a:gd name="T3" fmla="*/ 0 h 616"/>
                <a:gd name="T4" fmla="*/ 603 w 795"/>
                <a:gd name="T5" fmla="*/ 227 h 616"/>
                <a:gd name="T6" fmla="*/ 493 w 795"/>
                <a:gd name="T7" fmla="*/ 495 h 616"/>
                <a:gd name="T8" fmla="*/ 0 w 795"/>
                <a:gd name="T9" fmla="*/ 616 h 616"/>
                <a:gd name="T10" fmla="*/ 493 w 795"/>
                <a:gd name="T11" fmla="*/ 432 h 616"/>
                <a:gd name="T12" fmla="*/ 31 w 795"/>
                <a:gd name="T13" fmla="*/ 533 h 616"/>
                <a:gd name="T14" fmla="*/ 510 w 795"/>
                <a:gd name="T15" fmla="*/ 350 h 616"/>
                <a:gd name="T16" fmla="*/ 31 w 795"/>
                <a:gd name="T17" fmla="*/ 453 h 616"/>
                <a:gd name="T18" fmla="*/ 555 w 795"/>
                <a:gd name="T19" fmla="*/ 268 h 616"/>
                <a:gd name="T20" fmla="*/ 48 w 795"/>
                <a:gd name="T21" fmla="*/ 350 h 616"/>
                <a:gd name="T22" fmla="*/ 620 w 795"/>
                <a:gd name="T23" fmla="*/ 166 h 616"/>
                <a:gd name="T24" fmla="*/ 97 w 795"/>
                <a:gd name="T25" fmla="*/ 247 h 616"/>
                <a:gd name="T26" fmla="*/ 97 w 795"/>
                <a:gd name="T27" fmla="*/ 24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5" h="616">
                  <a:moveTo>
                    <a:pt x="97" y="247"/>
                  </a:moveTo>
                  <a:lnTo>
                    <a:pt x="795" y="0"/>
                  </a:lnTo>
                  <a:lnTo>
                    <a:pt x="603" y="227"/>
                  </a:lnTo>
                  <a:lnTo>
                    <a:pt x="493" y="495"/>
                  </a:lnTo>
                  <a:lnTo>
                    <a:pt x="0" y="616"/>
                  </a:lnTo>
                  <a:lnTo>
                    <a:pt x="493" y="432"/>
                  </a:lnTo>
                  <a:lnTo>
                    <a:pt x="31" y="533"/>
                  </a:lnTo>
                  <a:lnTo>
                    <a:pt x="510" y="350"/>
                  </a:lnTo>
                  <a:lnTo>
                    <a:pt x="31" y="453"/>
                  </a:lnTo>
                  <a:lnTo>
                    <a:pt x="555" y="268"/>
                  </a:lnTo>
                  <a:lnTo>
                    <a:pt x="48" y="350"/>
                  </a:lnTo>
                  <a:lnTo>
                    <a:pt x="620" y="166"/>
                  </a:lnTo>
                  <a:lnTo>
                    <a:pt x="97" y="247"/>
                  </a:lnTo>
                  <a:lnTo>
                    <a:pt x="97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Line 28"/>
            <p:cNvSpPr>
              <a:spLocks noChangeShapeType="1"/>
            </p:cNvSpPr>
            <p:nvPr/>
          </p:nvSpPr>
          <p:spPr bwMode="auto">
            <a:xfrm flipV="1">
              <a:off x="3204" y="3108"/>
              <a:ext cx="96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7725" name="Freeform 29"/>
            <p:cNvSpPr>
              <a:spLocks/>
            </p:cNvSpPr>
            <p:nvPr/>
          </p:nvSpPr>
          <p:spPr bwMode="auto">
            <a:xfrm>
              <a:off x="3173" y="3036"/>
              <a:ext cx="1003" cy="559"/>
            </a:xfrm>
            <a:custGeom>
              <a:avLst/>
              <a:gdLst>
                <a:gd name="T0" fmla="*/ 19 w 1003"/>
                <a:gd name="T1" fmla="*/ 498 h 559"/>
                <a:gd name="T2" fmla="*/ 31 w 1003"/>
                <a:gd name="T3" fmla="*/ 420 h 559"/>
                <a:gd name="T4" fmla="*/ 265 w 1003"/>
                <a:gd name="T5" fmla="*/ 288 h 559"/>
                <a:gd name="T6" fmla="*/ 541 w 1003"/>
                <a:gd name="T7" fmla="*/ 174 h 559"/>
                <a:gd name="T8" fmla="*/ 751 w 1003"/>
                <a:gd name="T9" fmla="*/ 96 h 559"/>
                <a:gd name="T10" fmla="*/ 559 w 1003"/>
                <a:gd name="T11" fmla="*/ 114 h 559"/>
                <a:gd name="T12" fmla="*/ 529 w 1003"/>
                <a:gd name="T13" fmla="*/ 168 h 559"/>
                <a:gd name="T14" fmla="*/ 619 w 1003"/>
                <a:gd name="T15" fmla="*/ 96 h 559"/>
                <a:gd name="T16" fmla="*/ 829 w 1003"/>
                <a:gd name="T17" fmla="*/ 30 h 559"/>
                <a:gd name="T18" fmla="*/ 907 w 1003"/>
                <a:gd name="T19" fmla="*/ 0 h 559"/>
                <a:gd name="T20" fmla="*/ 991 w 1003"/>
                <a:gd name="T21" fmla="*/ 6 h 559"/>
                <a:gd name="T22" fmla="*/ 943 w 1003"/>
                <a:gd name="T23" fmla="*/ 78 h 559"/>
                <a:gd name="T24" fmla="*/ 865 w 1003"/>
                <a:gd name="T25" fmla="*/ 120 h 559"/>
                <a:gd name="T26" fmla="*/ 19 w 1003"/>
                <a:gd name="T27" fmla="*/ 498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3" h="559">
                  <a:moveTo>
                    <a:pt x="19" y="498"/>
                  </a:moveTo>
                  <a:cubicBezTo>
                    <a:pt x="39" y="438"/>
                    <a:pt x="0" y="559"/>
                    <a:pt x="31" y="420"/>
                  </a:cubicBezTo>
                  <a:cubicBezTo>
                    <a:pt x="57" y="301"/>
                    <a:pt x="169" y="307"/>
                    <a:pt x="265" y="288"/>
                  </a:cubicBezTo>
                  <a:cubicBezTo>
                    <a:pt x="351" y="202"/>
                    <a:pt x="425" y="187"/>
                    <a:pt x="541" y="174"/>
                  </a:cubicBezTo>
                  <a:cubicBezTo>
                    <a:pt x="631" y="149"/>
                    <a:pt x="681" y="143"/>
                    <a:pt x="751" y="96"/>
                  </a:cubicBezTo>
                  <a:cubicBezTo>
                    <a:pt x="682" y="87"/>
                    <a:pt x="625" y="94"/>
                    <a:pt x="559" y="114"/>
                  </a:cubicBezTo>
                  <a:cubicBezTo>
                    <a:pt x="547" y="122"/>
                    <a:pt x="482" y="161"/>
                    <a:pt x="529" y="168"/>
                  </a:cubicBezTo>
                  <a:cubicBezTo>
                    <a:pt x="553" y="171"/>
                    <a:pt x="602" y="109"/>
                    <a:pt x="619" y="96"/>
                  </a:cubicBezTo>
                  <a:cubicBezTo>
                    <a:pt x="679" y="49"/>
                    <a:pt x="756" y="48"/>
                    <a:pt x="829" y="30"/>
                  </a:cubicBezTo>
                  <a:cubicBezTo>
                    <a:pt x="854" y="14"/>
                    <a:pt x="879" y="9"/>
                    <a:pt x="907" y="0"/>
                  </a:cubicBezTo>
                  <a:cubicBezTo>
                    <a:pt x="923" y="49"/>
                    <a:pt x="957" y="29"/>
                    <a:pt x="991" y="6"/>
                  </a:cubicBezTo>
                  <a:cubicBezTo>
                    <a:pt x="1003" y="54"/>
                    <a:pt x="988" y="63"/>
                    <a:pt x="943" y="78"/>
                  </a:cubicBezTo>
                  <a:cubicBezTo>
                    <a:pt x="914" y="88"/>
                    <a:pt x="898" y="120"/>
                    <a:pt x="865" y="120"/>
                  </a:cubicBezTo>
                  <a:lnTo>
                    <a:pt x="19" y="4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0"/>
            <p:cNvSpPr>
              <a:spLocks/>
            </p:cNvSpPr>
            <p:nvPr/>
          </p:nvSpPr>
          <p:spPr bwMode="auto">
            <a:xfrm>
              <a:off x="3192" y="2997"/>
              <a:ext cx="894" cy="453"/>
            </a:xfrm>
            <a:custGeom>
              <a:avLst/>
              <a:gdLst>
                <a:gd name="T0" fmla="*/ 162 w 894"/>
                <a:gd name="T1" fmla="*/ 273 h 453"/>
                <a:gd name="T2" fmla="*/ 120 w 894"/>
                <a:gd name="T3" fmla="*/ 309 h 453"/>
                <a:gd name="T4" fmla="*/ 48 w 894"/>
                <a:gd name="T5" fmla="*/ 393 h 453"/>
                <a:gd name="T6" fmla="*/ 18 w 894"/>
                <a:gd name="T7" fmla="*/ 435 h 453"/>
                <a:gd name="T8" fmla="*/ 6 w 894"/>
                <a:gd name="T9" fmla="*/ 453 h 453"/>
                <a:gd name="T10" fmla="*/ 90 w 894"/>
                <a:gd name="T11" fmla="*/ 429 h 453"/>
                <a:gd name="T12" fmla="*/ 390 w 894"/>
                <a:gd name="T13" fmla="*/ 309 h 453"/>
                <a:gd name="T14" fmla="*/ 480 w 894"/>
                <a:gd name="T15" fmla="*/ 255 h 453"/>
                <a:gd name="T16" fmla="*/ 498 w 894"/>
                <a:gd name="T17" fmla="*/ 243 h 453"/>
                <a:gd name="T18" fmla="*/ 546 w 894"/>
                <a:gd name="T19" fmla="*/ 237 h 453"/>
                <a:gd name="T20" fmla="*/ 606 w 894"/>
                <a:gd name="T21" fmla="*/ 207 h 453"/>
                <a:gd name="T22" fmla="*/ 660 w 894"/>
                <a:gd name="T23" fmla="*/ 165 h 453"/>
                <a:gd name="T24" fmla="*/ 714 w 894"/>
                <a:gd name="T25" fmla="*/ 147 h 453"/>
                <a:gd name="T26" fmla="*/ 774 w 894"/>
                <a:gd name="T27" fmla="*/ 111 h 453"/>
                <a:gd name="T28" fmla="*/ 816 w 894"/>
                <a:gd name="T29" fmla="*/ 105 h 453"/>
                <a:gd name="T30" fmla="*/ 876 w 894"/>
                <a:gd name="T31" fmla="*/ 57 h 453"/>
                <a:gd name="T32" fmla="*/ 894 w 894"/>
                <a:gd name="T33" fmla="*/ 39 h 453"/>
                <a:gd name="T34" fmla="*/ 846 w 894"/>
                <a:gd name="T35" fmla="*/ 9 h 453"/>
                <a:gd name="T36" fmla="*/ 546 w 894"/>
                <a:gd name="T37" fmla="*/ 51 h 453"/>
                <a:gd name="T38" fmla="*/ 456 w 894"/>
                <a:gd name="T39" fmla="*/ 99 h 453"/>
                <a:gd name="T40" fmla="*/ 360 w 894"/>
                <a:gd name="T41" fmla="*/ 111 h 453"/>
                <a:gd name="T42" fmla="*/ 252 w 894"/>
                <a:gd name="T43" fmla="*/ 147 h 453"/>
                <a:gd name="T44" fmla="*/ 132 w 894"/>
                <a:gd name="T45" fmla="*/ 237 h 453"/>
                <a:gd name="T46" fmla="*/ 156 w 894"/>
                <a:gd name="T47" fmla="*/ 297 h 453"/>
                <a:gd name="T48" fmla="*/ 216 w 894"/>
                <a:gd name="T49" fmla="*/ 30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4" h="453">
                  <a:moveTo>
                    <a:pt x="162" y="273"/>
                  </a:moveTo>
                  <a:cubicBezTo>
                    <a:pt x="159" y="276"/>
                    <a:pt x="121" y="308"/>
                    <a:pt x="120" y="309"/>
                  </a:cubicBezTo>
                  <a:cubicBezTo>
                    <a:pt x="93" y="336"/>
                    <a:pt x="80" y="372"/>
                    <a:pt x="48" y="393"/>
                  </a:cubicBezTo>
                  <a:cubicBezTo>
                    <a:pt x="34" y="435"/>
                    <a:pt x="48" y="425"/>
                    <a:pt x="18" y="435"/>
                  </a:cubicBezTo>
                  <a:cubicBezTo>
                    <a:pt x="14" y="441"/>
                    <a:pt x="0" y="449"/>
                    <a:pt x="6" y="453"/>
                  </a:cubicBezTo>
                  <a:cubicBezTo>
                    <a:pt x="6" y="453"/>
                    <a:pt x="87" y="430"/>
                    <a:pt x="90" y="429"/>
                  </a:cubicBezTo>
                  <a:cubicBezTo>
                    <a:pt x="186" y="381"/>
                    <a:pt x="296" y="361"/>
                    <a:pt x="390" y="309"/>
                  </a:cubicBezTo>
                  <a:cubicBezTo>
                    <a:pt x="419" y="293"/>
                    <a:pt x="452" y="273"/>
                    <a:pt x="480" y="255"/>
                  </a:cubicBezTo>
                  <a:cubicBezTo>
                    <a:pt x="486" y="251"/>
                    <a:pt x="491" y="244"/>
                    <a:pt x="498" y="243"/>
                  </a:cubicBezTo>
                  <a:cubicBezTo>
                    <a:pt x="514" y="241"/>
                    <a:pt x="530" y="239"/>
                    <a:pt x="546" y="237"/>
                  </a:cubicBezTo>
                  <a:cubicBezTo>
                    <a:pt x="587" y="210"/>
                    <a:pt x="537" y="242"/>
                    <a:pt x="606" y="207"/>
                  </a:cubicBezTo>
                  <a:cubicBezTo>
                    <a:pt x="627" y="196"/>
                    <a:pt x="638" y="175"/>
                    <a:pt x="660" y="165"/>
                  </a:cubicBezTo>
                  <a:cubicBezTo>
                    <a:pt x="660" y="165"/>
                    <a:pt x="705" y="150"/>
                    <a:pt x="714" y="147"/>
                  </a:cubicBezTo>
                  <a:cubicBezTo>
                    <a:pt x="735" y="140"/>
                    <a:pt x="753" y="117"/>
                    <a:pt x="774" y="111"/>
                  </a:cubicBezTo>
                  <a:cubicBezTo>
                    <a:pt x="788" y="107"/>
                    <a:pt x="802" y="107"/>
                    <a:pt x="816" y="105"/>
                  </a:cubicBezTo>
                  <a:cubicBezTo>
                    <a:pt x="855" y="85"/>
                    <a:pt x="834" y="99"/>
                    <a:pt x="876" y="57"/>
                  </a:cubicBezTo>
                  <a:cubicBezTo>
                    <a:pt x="882" y="51"/>
                    <a:pt x="894" y="39"/>
                    <a:pt x="894" y="39"/>
                  </a:cubicBezTo>
                  <a:cubicBezTo>
                    <a:pt x="878" y="29"/>
                    <a:pt x="865" y="12"/>
                    <a:pt x="846" y="9"/>
                  </a:cubicBezTo>
                  <a:cubicBezTo>
                    <a:pt x="787" y="0"/>
                    <a:pt x="605" y="26"/>
                    <a:pt x="546" y="51"/>
                  </a:cubicBezTo>
                  <a:cubicBezTo>
                    <a:pt x="515" y="64"/>
                    <a:pt x="489" y="92"/>
                    <a:pt x="456" y="99"/>
                  </a:cubicBezTo>
                  <a:cubicBezTo>
                    <a:pt x="424" y="106"/>
                    <a:pt x="392" y="107"/>
                    <a:pt x="360" y="111"/>
                  </a:cubicBezTo>
                  <a:cubicBezTo>
                    <a:pt x="327" y="136"/>
                    <a:pt x="293" y="140"/>
                    <a:pt x="252" y="147"/>
                  </a:cubicBezTo>
                  <a:cubicBezTo>
                    <a:pt x="240" y="182"/>
                    <a:pt x="157" y="220"/>
                    <a:pt x="132" y="237"/>
                  </a:cubicBezTo>
                  <a:cubicBezTo>
                    <a:pt x="119" y="276"/>
                    <a:pt x="105" y="278"/>
                    <a:pt x="156" y="297"/>
                  </a:cubicBezTo>
                  <a:cubicBezTo>
                    <a:pt x="175" y="304"/>
                    <a:pt x="216" y="309"/>
                    <a:pt x="216" y="309"/>
                  </a:cubicBezTo>
                </a:path>
              </a:pathLst>
            </a:custGeom>
            <a:solidFill>
              <a:srgbClr val="F2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Freeform 31"/>
            <p:cNvSpPr>
              <a:spLocks/>
            </p:cNvSpPr>
            <p:nvPr/>
          </p:nvSpPr>
          <p:spPr bwMode="auto">
            <a:xfrm>
              <a:off x="3696" y="2880"/>
              <a:ext cx="397" cy="308"/>
            </a:xfrm>
            <a:custGeom>
              <a:avLst/>
              <a:gdLst>
                <a:gd name="T0" fmla="*/ 97 w 795"/>
                <a:gd name="T1" fmla="*/ 247 h 616"/>
                <a:gd name="T2" fmla="*/ 795 w 795"/>
                <a:gd name="T3" fmla="*/ 0 h 616"/>
                <a:gd name="T4" fmla="*/ 603 w 795"/>
                <a:gd name="T5" fmla="*/ 227 h 616"/>
                <a:gd name="T6" fmla="*/ 493 w 795"/>
                <a:gd name="T7" fmla="*/ 495 h 616"/>
                <a:gd name="T8" fmla="*/ 0 w 795"/>
                <a:gd name="T9" fmla="*/ 616 h 616"/>
                <a:gd name="T10" fmla="*/ 493 w 795"/>
                <a:gd name="T11" fmla="*/ 432 h 616"/>
                <a:gd name="T12" fmla="*/ 31 w 795"/>
                <a:gd name="T13" fmla="*/ 533 h 616"/>
                <a:gd name="T14" fmla="*/ 510 w 795"/>
                <a:gd name="T15" fmla="*/ 350 h 616"/>
                <a:gd name="T16" fmla="*/ 31 w 795"/>
                <a:gd name="T17" fmla="*/ 453 h 616"/>
                <a:gd name="T18" fmla="*/ 555 w 795"/>
                <a:gd name="T19" fmla="*/ 268 h 616"/>
                <a:gd name="T20" fmla="*/ 48 w 795"/>
                <a:gd name="T21" fmla="*/ 350 h 616"/>
                <a:gd name="T22" fmla="*/ 620 w 795"/>
                <a:gd name="T23" fmla="*/ 166 h 616"/>
                <a:gd name="T24" fmla="*/ 97 w 795"/>
                <a:gd name="T25" fmla="*/ 247 h 616"/>
                <a:gd name="T26" fmla="*/ 97 w 795"/>
                <a:gd name="T27" fmla="*/ 247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5" h="616">
                  <a:moveTo>
                    <a:pt x="97" y="247"/>
                  </a:moveTo>
                  <a:lnTo>
                    <a:pt x="795" y="0"/>
                  </a:lnTo>
                  <a:lnTo>
                    <a:pt x="603" y="227"/>
                  </a:lnTo>
                  <a:lnTo>
                    <a:pt x="493" y="495"/>
                  </a:lnTo>
                  <a:lnTo>
                    <a:pt x="0" y="616"/>
                  </a:lnTo>
                  <a:lnTo>
                    <a:pt x="493" y="432"/>
                  </a:lnTo>
                  <a:lnTo>
                    <a:pt x="31" y="533"/>
                  </a:lnTo>
                  <a:lnTo>
                    <a:pt x="510" y="350"/>
                  </a:lnTo>
                  <a:lnTo>
                    <a:pt x="31" y="453"/>
                  </a:lnTo>
                  <a:lnTo>
                    <a:pt x="555" y="268"/>
                  </a:lnTo>
                  <a:lnTo>
                    <a:pt x="48" y="350"/>
                  </a:lnTo>
                  <a:lnTo>
                    <a:pt x="620" y="166"/>
                  </a:lnTo>
                  <a:lnTo>
                    <a:pt x="97" y="247"/>
                  </a:lnTo>
                  <a:lnTo>
                    <a:pt x="97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Line 32"/>
            <p:cNvSpPr>
              <a:spLocks noChangeShapeType="1"/>
            </p:cNvSpPr>
            <p:nvPr/>
          </p:nvSpPr>
          <p:spPr bwMode="auto">
            <a:xfrm flipV="1">
              <a:off x="3216" y="3024"/>
              <a:ext cx="96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7729" name="AutoShape 3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533400" y="1073150"/>
            <a:ext cx="8077200" cy="358140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533400" y="533400"/>
            <a:ext cx="8077200" cy="5397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2655888" y="635000"/>
            <a:ext cx="3973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CASH PAYMENTS JOURNAL</a:t>
            </a:r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 flipH="1">
            <a:off x="4953000" y="106680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1447800" y="1054100"/>
            <a:ext cx="0" cy="3600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533400" y="1031875"/>
            <a:ext cx="80772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257300" algn="ctr"/>
                <a:tab pos="2686050" algn="ctr"/>
                <a:tab pos="4057650" algn="ctr"/>
                <a:tab pos="4972050" algn="ctr"/>
                <a:tab pos="6057900" algn="ctr"/>
                <a:tab pos="72009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				Other	Accounts</a:t>
            </a:r>
          </a:p>
          <a:p>
            <a:pPr eaLnBrk="0" hangingPunct="0">
              <a:tabLst>
                <a:tab pos="1257300" algn="ctr"/>
                <a:tab pos="2686050" algn="ctr"/>
                <a:tab pos="4057650" algn="ctr"/>
                <a:tab pos="4972050" algn="ctr"/>
                <a:tab pos="6057900" algn="ctr"/>
                <a:tab pos="72009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	Ck.		Post	Accounts 	Payable	Cash</a:t>
            </a:r>
          </a:p>
          <a:p>
            <a:pPr eaLnBrk="0" hangingPunct="0">
              <a:tabLst>
                <a:tab pos="1257300" algn="ctr"/>
                <a:tab pos="2686050" algn="ctr"/>
                <a:tab pos="4057650" algn="ctr"/>
                <a:tab pos="4972050" algn="ctr"/>
                <a:tab pos="6057900" algn="ctr"/>
                <a:tab pos="72009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Date	No.	Account Debited	Ref.	Dr.	Dr.	Cr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7285038" y="673100"/>
            <a:ext cx="9255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279F"/>
                </a:solidFill>
              </a:rPr>
              <a:t>PAGE 7</a:t>
            </a:r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2209800" y="107315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H="1">
            <a:off x="4419600" y="107315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>
            <a:off x="7315200" y="1073150"/>
            <a:ext cx="0" cy="358140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 flipH="1">
            <a:off x="6096000" y="1073150"/>
            <a:ext cx="0" cy="3581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533400" y="198755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1371600" y="4953000"/>
            <a:ext cx="6400800" cy="156686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Let’s post to the accounts payable subsidiary ledger at this time to keep the creditor’s account current.</a:t>
            </a:r>
          </a:p>
        </p:txBody>
      </p:sp>
      <p:grpSp>
        <p:nvGrpSpPr>
          <p:cNvPr id="232463" name="Group 15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2464" name="Text Box 16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2465" name="Text Box 17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grpSp>
        <p:nvGrpSpPr>
          <p:cNvPr id="232467" name="Group 19"/>
          <p:cNvGrpSpPr>
            <a:grpSpLocks/>
          </p:cNvGrpSpPr>
          <p:nvPr/>
        </p:nvGrpSpPr>
        <p:grpSpPr bwMode="auto">
          <a:xfrm>
            <a:off x="3124200" y="4648200"/>
            <a:ext cx="5253038" cy="1758950"/>
            <a:chOff x="1968" y="2976"/>
            <a:chExt cx="3309" cy="1108"/>
          </a:xfrm>
        </p:grpSpPr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1968" y="2976"/>
              <a:ext cx="3216" cy="2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Accounts Payable Subsidiary Ledger</a:t>
              </a:r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1968" y="3420"/>
              <a:ext cx="3216" cy="664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>
              <a:off x="1968" y="3648"/>
              <a:ext cx="3216" cy="0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Line 23"/>
            <p:cNvSpPr>
              <a:spLocks noChangeShapeType="1"/>
            </p:cNvSpPr>
            <p:nvPr/>
          </p:nvSpPr>
          <p:spPr bwMode="auto">
            <a:xfrm>
              <a:off x="3955" y="3420"/>
              <a:ext cx="0" cy="66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>
              <a:off x="2581" y="3428"/>
              <a:ext cx="0" cy="6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3" name="Line 25"/>
            <p:cNvSpPr>
              <a:spLocks noChangeShapeType="1"/>
            </p:cNvSpPr>
            <p:nvPr/>
          </p:nvSpPr>
          <p:spPr bwMode="auto">
            <a:xfrm>
              <a:off x="3013" y="3428"/>
              <a:ext cx="0" cy="6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>
              <a:off x="3435" y="3420"/>
              <a:ext cx="0" cy="66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Line 27"/>
            <p:cNvSpPr>
              <a:spLocks noChangeShapeType="1"/>
            </p:cNvSpPr>
            <p:nvPr/>
          </p:nvSpPr>
          <p:spPr bwMode="auto">
            <a:xfrm>
              <a:off x="4523" y="3420"/>
              <a:ext cx="0" cy="664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6" name="Rectangle 28"/>
            <p:cNvSpPr>
              <a:spLocks noChangeArrowheads="1"/>
            </p:cNvSpPr>
            <p:nvPr/>
          </p:nvSpPr>
          <p:spPr bwMode="auto">
            <a:xfrm>
              <a:off x="3109" y="3610"/>
              <a:ext cx="20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232477" name="Rectangle 29"/>
            <p:cNvSpPr>
              <a:spLocks noChangeArrowheads="1"/>
            </p:cNvSpPr>
            <p:nvPr/>
          </p:nvSpPr>
          <p:spPr bwMode="auto">
            <a:xfrm>
              <a:off x="1968" y="3220"/>
              <a:ext cx="3216" cy="188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8" name="Rectangle 30"/>
            <p:cNvSpPr>
              <a:spLocks noChangeArrowheads="1"/>
            </p:cNvSpPr>
            <p:nvPr/>
          </p:nvSpPr>
          <p:spPr bwMode="auto">
            <a:xfrm>
              <a:off x="1968" y="3212"/>
              <a:ext cx="292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3378200" algn="r"/>
                  <a:tab pos="4233863" algn="dec"/>
                  <a:tab pos="5265738" algn="dec"/>
                  <a:tab pos="6400800" algn="dec"/>
                </a:tabLst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Grayco Supplies	</a:t>
              </a:r>
            </a:p>
          </p:txBody>
        </p:sp>
        <p:sp>
          <p:nvSpPr>
            <p:cNvPr id="232479" name="Rectangle 31"/>
            <p:cNvSpPr>
              <a:spLocks noChangeArrowheads="1"/>
            </p:cNvSpPr>
            <p:nvPr/>
          </p:nvSpPr>
          <p:spPr bwMode="auto">
            <a:xfrm>
              <a:off x="1995" y="3678"/>
              <a:ext cx="318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685800" algn="r"/>
                  <a:tab pos="1200150" algn="ctr"/>
                  <a:tab pos="1549400" algn="ctr"/>
                  <a:tab pos="2628900" algn="dec"/>
                  <a:tab pos="3492500" algn="dec"/>
                  <a:tab pos="4743450" algn="r"/>
                </a:tabLst>
              </a:pPr>
              <a:r>
                <a:rPr lang="en-US" b="1">
                  <a:latin typeface="Times New Roman" pitchFamily="18" charset="0"/>
                </a:rPr>
                <a:t>	Mar. 3	Bal.	 	 	 	1,230</a:t>
              </a:r>
            </a:p>
            <a:p>
              <a:pPr eaLnBrk="0" hangingPunct="0">
                <a:tabLst>
                  <a:tab pos="685800" algn="r"/>
                  <a:tab pos="1200150" algn="ctr"/>
                  <a:tab pos="1549400" algn="ctr"/>
                  <a:tab pos="2628900" algn="dec"/>
                  <a:tab pos="3492500" algn="dec"/>
                  <a:tab pos="4743450" algn="r"/>
                </a:tabLst>
              </a:pPr>
              <a:r>
                <a:rPr lang="en-US" b="1">
                  <a:latin typeface="Times New Roman" pitchFamily="18" charset="0"/>
                </a:rPr>
                <a:t>		</a:t>
              </a:r>
            </a:p>
          </p:txBody>
        </p:sp>
        <p:sp>
          <p:nvSpPr>
            <p:cNvPr id="232480" name="Rectangle 32"/>
            <p:cNvSpPr>
              <a:spLocks noChangeArrowheads="1"/>
            </p:cNvSpPr>
            <p:nvPr/>
          </p:nvSpPr>
          <p:spPr bwMode="auto">
            <a:xfrm>
              <a:off x="1968" y="3429"/>
              <a:ext cx="33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00150" algn="ctr"/>
                  <a:tab pos="1885950" algn="ctr"/>
                  <a:tab pos="2686050" algn="ctr"/>
                  <a:tab pos="3486150" algn="ctr"/>
                  <a:tab pos="4514850" algn="ctr"/>
                  <a:tab pos="6629400" algn="ctr"/>
                </a:tabLst>
              </a:pPr>
              <a:r>
                <a:rPr lang="en-US" sz="1700" b="1">
                  <a:solidFill>
                    <a:srgbClr val="BC3700"/>
                  </a:solidFill>
                  <a:latin typeface="Times New Roman" pitchFamily="18" charset="0"/>
                </a:rPr>
                <a:t>Date	Item	P.R. 	Dr.	Cr.	Balance</a:t>
              </a:r>
            </a:p>
          </p:txBody>
        </p:sp>
        <p:sp>
          <p:nvSpPr>
            <p:cNvPr id="232481" name="Freeform 33"/>
            <p:cNvSpPr>
              <a:spLocks/>
            </p:cNvSpPr>
            <p:nvPr/>
          </p:nvSpPr>
          <p:spPr bwMode="auto">
            <a:xfrm>
              <a:off x="3189" y="3704"/>
              <a:ext cx="123" cy="136"/>
            </a:xfrm>
            <a:custGeom>
              <a:avLst/>
              <a:gdLst>
                <a:gd name="T0" fmla="*/ 14 w 123"/>
                <a:gd name="T1" fmla="*/ 85 h 184"/>
                <a:gd name="T2" fmla="*/ 0 w 123"/>
                <a:gd name="T3" fmla="*/ 135 h 184"/>
                <a:gd name="T4" fmla="*/ 47 w 123"/>
                <a:gd name="T5" fmla="*/ 183 h 184"/>
                <a:gd name="T6" fmla="*/ 122 w 123"/>
                <a:gd name="T7" fmla="*/ 21 h 184"/>
                <a:gd name="T8" fmla="*/ 122 w 123"/>
                <a:gd name="T9" fmla="*/ 0 h 184"/>
                <a:gd name="T10" fmla="*/ 38 w 123"/>
                <a:gd name="T11" fmla="*/ 136 h 184"/>
                <a:gd name="T12" fmla="*/ 14 w 123"/>
                <a:gd name="T13" fmla="*/ 8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84">
                  <a:moveTo>
                    <a:pt x="14" y="85"/>
                  </a:moveTo>
                  <a:lnTo>
                    <a:pt x="0" y="135"/>
                  </a:lnTo>
                  <a:lnTo>
                    <a:pt x="47" y="183"/>
                  </a:lnTo>
                  <a:lnTo>
                    <a:pt x="122" y="21"/>
                  </a:lnTo>
                  <a:lnTo>
                    <a:pt x="122" y="0"/>
                  </a:lnTo>
                  <a:lnTo>
                    <a:pt x="38" y="136"/>
                  </a:lnTo>
                  <a:lnTo>
                    <a:pt x="14" y="85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5486400" y="603567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1,230</a:t>
            </a:r>
          </a:p>
        </p:txBody>
      </p: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7315200" y="6019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---   </a:t>
            </a:r>
          </a:p>
        </p:txBody>
      </p:sp>
      <p:sp>
        <p:nvSpPr>
          <p:cNvPr id="232484" name="Text Box 36"/>
          <p:cNvSpPr txBox="1">
            <a:spLocks noChangeArrowheads="1"/>
          </p:cNvSpPr>
          <p:nvPr/>
        </p:nvSpPr>
        <p:spPr bwMode="auto">
          <a:xfrm>
            <a:off x="3276600" y="60340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15  </a:t>
            </a:r>
          </a:p>
        </p:txBody>
      </p:sp>
      <p:sp>
        <p:nvSpPr>
          <p:cNvPr id="232485" name="Line 37"/>
          <p:cNvSpPr>
            <a:spLocks noChangeShapeType="1"/>
          </p:cNvSpPr>
          <p:nvPr/>
        </p:nvSpPr>
        <p:spPr bwMode="auto">
          <a:xfrm flipH="1">
            <a:off x="6096000" y="2819400"/>
            <a:ext cx="685800" cy="3276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6" name="Text Box 38"/>
          <p:cNvSpPr txBox="1">
            <a:spLocks noChangeArrowheads="1"/>
          </p:cNvSpPr>
          <p:nvPr/>
        </p:nvSpPr>
        <p:spPr bwMode="auto">
          <a:xfrm>
            <a:off x="4648200" y="60340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CP7</a:t>
            </a:r>
          </a:p>
        </p:txBody>
      </p:sp>
      <p:sp>
        <p:nvSpPr>
          <p:cNvPr id="232487" name="AutoShape 39"/>
          <p:cNvSpPr>
            <a:spLocks noChangeArrowheads="1"/>
          </p:cNvSpPr>
          <p:nvPr/>
        </p:nvSpPr>
        <p:spPr bwMode="auto">
          <a:xfrm>
            <a:off x="4267200" y="2895600"/>
            <a:ext cx="762000" cy="990600"/>
          </a:xfrm>
          <a:prstGeom prst="upArrow">
            <a:avLst>
              <a:gd name="adj1" fmla="val 50000"/>
              <a:gd name="adj2" fmla="val 325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8" name="Text Box 40"/>
          <p:cNvSpPr txBox="1">
            <a:spLocks noChangeArrowheads="1"/>
          </p:cNvSpPr>
          <p:nvPr/>
        </p:nvSpPr>
        <p:spPr bwMode="auto">
          <a:xfrm>
            <a:off x="4267200" y="253365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2490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2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2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2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82" grpId="0" autoUpdateAnimBg="0"/>
      <p:bldP spid="232483" grpId="0" autoUpdateAnimBg="0"/>
      <p:bldP spid="232484" grpId="0" autoUpdateAnimBg="0"/>
      <p:bldP spid="232485" grpId="0" animBg="1"/>
      <p:bldP spid="232486" grpId="0" autoUpdateAnimBg="0"/>
      <p:bldP spid="232487" grpId="0" animBg="1"/>
      <p:bldP spid="232488" grpId="0" autoUpdateAnimBg="0"/>
      <p:bldP spid="23249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3476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77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78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3479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1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3482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3483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1524000" y="4953000"/>
            <a:ext cx="6096000" cy="156686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21, issued Check No. 152 as payment on account to Jewett Business Systems, $2,800.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33489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3490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3491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3493" name="Text Box 21"/>
          <p:cNvSpPr txBox="1">
            <a:spLocks noChangeArrowheads="1"/>
          </p:cNvSpPr>
          <p:nvPr/>
        </p:nvSpPr>
        <p:spPr bwMode="auto">
          <a:xfrm>
            <a:off x="533400" y="2819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21	152	Jewett Business Sys.			2,800	2,800</a:t>
            </a:r>
          </a:p>
        </p:txBody>
      </p:sp>
      <p:sp>
        <p:nvSpPr>
          <p:cNvPr id="233494" name="Text Box 22"/>
          <p:cNvSpPr txBox="1">
            <a:spLocks noChangeArrowheads="1"/>
          </p:cNvSpPr>
          <p:nvPr/>
        </p:nvSpPr>
        <p:spPr bwMode="auto">
          <a:xfrm>
            <a:off x="4343400" y="2498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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3495" name="Text Box 23"/>
          <p:cNvSpPr txBox="1">
            <a:spLocks noChangeArrowheads="1"/>
          </p:cNvSpPr>
          <p:nvPr/>
        </p:nvSpPr>
        <p:spPr bwMode="auto">
          <a:xfrm>
            <a:off x="4267200" y="253365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3496" name="AutoShape 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9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3" grpId="0" autoUpdateAnimBg="0"/>
      <p:bldP spid="23349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9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4500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1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2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4503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4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5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4506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4507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8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9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1638300" y="4953000"/>
            <a:ext cx="5867400" cy="156686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22, issued Check No. 153 as payment on account to Donnelly Supplies, $420.</a:t>
            </a:r>
          </a:p>
        </p:txBody>
      </p:sp>
      <p:grpSp>
        <p:nvGrpSpPr>
          <p:cNvPr id="234513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4514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4515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533400" y="2819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21	152	Jewett Business Sys.			2,800	2,800</a:t>
            </a: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533400" y="31242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22	153	Donnelly Supplies.			420	420</a:t>
            </a:r>
          </a:p>
        </p:txBody>
      </p:sp>
      <p:sp>
        <p:nvSpPr>
          <p:cNvPr id="234519" name="Text Box 23"/>
          <p:cNvSpPr txBox="1">
            <a:spLocks noChangeArrowheads="1"/>
          </p:cNvSpPr>
          <p:nvPr/>
        </p:nvSpPr>
        <p:spPr bwMode="auto">
          <a:xfrm>
            <a:off x="4267200" y="2498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42672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452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8" grpId="0" autoUpdateAnimBg="0"/>
      <p:bldP spid="23452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5524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5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6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5527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9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5530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5531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2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3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4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219200" y="4953000"/>
            <a:ext cx="6705600" cy="10795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30,  issued Check No. 154 as payment for utility bill, $1,050.</a:t>
            </a:r>
          </a:p>
        </p:txBody>
      </p:sp>
      <p:grpSp>
        <p:nvGrpSpPr>
          <p:cNvPr id="235537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5538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5539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533400" y="2819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21	152	Jewett Business Sys.			2,800	2,800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533400" y="31242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22	153	Donnelly Supplies.			420	420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30	154	Utilities Expense		1,050		1,050</a:t>
            </a:r>
          </a:p>
        </p:txBody>
      </p:sp>
      <p:sp>
        <p:nvSpPr>
          <p:cNvPr id="235544" name="Text Box 24"/>
          <p:cNvSpPr txBox="1">
            <a:spLocks noChangeArrowheads="1"/>
          </p:cNvSpPr>
          <p:nvPr/>
        </p:nvSpPr>
        <p:spPr bwMode="auto">
          <a:xfrm>
            <a:off x="4267200" y="2498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45" name="Text Box 25"/>
          <p:cNvSpPr txBox="1">
            <a:spLocks noChangeArrowheads="1"/>
          </p:cNvSpPr>
          <p:nvPr/>
        </p:nvSpPr>
        <p:spPr bwMode="auto">
          <a:xfrm>
            <a:off x="42672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4267200" y="3108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5547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4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3" grpId="0" autoUpdateAnimBg="0"/>
      <p:bldP spid="23554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6548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9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0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6551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2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3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6554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6555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6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7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8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9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1828800" y="4953000"/>
            <a:ext cx="5486400" cy="156686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31,  issued Check No. 155 on account to Howard Supplies, $600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36561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6562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6563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533400" y="2819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21	152	Jewett Business Sys.			2,800	2,800</a:t>
            </a: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533400" y="31242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22	153	Donnelly Supplies.			420	420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30	154	Utilities Expense		1,050		1,050</a:t>
            </a: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533400" y="37179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31	155	Howard Supplies			600	600</a:t>
            </a:r>
          </a:p>
        </p:txBody>
      </p:sp>
      <p:sp>
        <p:nvSpPr>
          <p:cNvPr id="236569" name="Text Box 25"/>
          <p:cNvSpPr txBox="1">
            <a:spLocks noChangeArrowheads="1"/>
          </p:cNvSpPr>
          <p:nvPr/>
        </p:nvSpPr>
        <p:spPr bwMode="auto">
          <a:xfrm>
            <a:off x="4267200" y="2498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6570" name="Text Box 26"/>
          <p:cNvSpPr txBox="1">
            <a:spLocks noChangeArrowheads="1"/>
          </p:cNvSpPr>
          <p:nvPr/>
        </p:nvSpPr>
        <p:spPr bwMode="auto">
          <a:xfrm>
            <a:off x="42672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4267200" y="3108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6572" name="AutoShape 2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8" grpId="0" autoUpdateAnimBg="0"/>
      <p:bldP spid="23657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533400" y="533400"/>
            <a:ext cx="8077200" cy="4121150"/>
            <a:chOff x="288" y="764"/>
            <a:chExt cx="5088" cy="2596"/>
          </a:xfrm>
        </p:grpSpPr>
        <p:sp>
          <p:nvSpPr>
            <p:cNvPr id="237572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5088" cy="22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3" name="Rectangle 5"/>
            <p:cNvSpPr>
              <a:spLocks noChangeArrowheads="1"/>
            </p:cNvSpPr>
            <p:nvPr/>
          </p:nvSpPr>
          <p:spPr bwMode="auto">
            <a:xfrm>
              <a:off x="288" y="764"/>
              <a:ext cx="5088" cy="34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712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4" name="Rectangle 6"/>
            <p:cNvSpPr>
              <a:spLocks noChangeArrowheads="1"/>
            </p:cNvSpPr>
            <p:nvPr/>
          </p:nvSpPr>
          <p:spPr bwMode="auto">
            <a:xfrm>
              <a:off x="1625" y="828"/>
              <a:ext cx="25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57200" algn="l"/>
                  <a:tab pos="4233863" algn="dec"/>
                  <a:tab pos="5265738" algn="dec"/>
                  <a:tab pos="6400800" algn="dec"/>
                </a:tabLst>
              </a:pPr>
              <a:r>
                <a:rPr lang="en-US" sz="2000" b="1">
                  <a:solidFill>
                    <a:srgbClr val="00279F"/>
                  </a:solidFill>
                  <a:latin typeface="Times New Roman" pitchFamily="18" charset="0"/>
                </a:rPr>
                <a:t>CASH PAYMENTS JOURNAL</a:t>
              </a:r>
            </a:p>
          </p:txBody>
        </p:sp>
        <p:sp>
          <p:nvSpPr>
            <p:cNvPr id="237575" name="Line 7"/>
            <p:cNvSpPr>
              <a:spLocks noChangeShapeType="1"/>
            </p:cNvSpPr>
            <p:nvPr/>
          </p:nvSpPr>
          <p:spPr bwMode="auto">
            <a:xfrm flipH="1">
              <a:off x="3072" y="1084"/>
              <a:ext cx="3" cy="227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6" name="Line 8"/>
            <p:cNvSpPr>
              <a:spLocks noChangeShapeType="1"/>
            </p:cNvSpPr>
            <p:nvPr/>
          </p:nvSpPr>
          <p:spPr bwMode="auto">
            <a:xfrm>
              <a:off x="864" y="1092"/>
              <a:ext cx="0" cy="2268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7" name="Rectangle 9"/>
            <p:cNvSpPr>
              <a:spLocks noChangeArrowheads="1"/>
            </p:cNvSpPr>
            <p:nvPr/>
          </p:nvSpPr>
          <p:spPr bwMode="auto">
            <a:xfrm>
              <a:off x="288" y="1078"/>
              <a:ext cx="5088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			Other	Accounts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	Ck.		Post	Accounts 	Payable	Cash</a:t>
              </a:r>
            </a:p>
            <a:p>
              <a:pPr eaLnBrk="0" hangingPunct="0">
                <a:tabLst>
                  <a:tab pos="1257300" algn="ctr"/>
                  <a:tab pos="2686050" algn="ctr"/>
                  <a:tab pos="4057650" algn="ctr"/>
                  <a:tab pos="4972050" algn="ctr"/>
                  <a:tab pos="6057900" algn="ctr"/>
                  <a:tab pos="7200900" algn="ctr"/>
                </a:tabLst>
              </a:pPr>
              <a:r>
                <a:rPr lang="en-US" sz="1900" b="1">
                  <a:solidFill>
                    <a:srgbClr val="BC3700"/>
                  </a:solidFill>
                  <a:latin typeface="Times New Roman" pitchFamily="18" charset="0"/>
                </a:rPr>
                <a:t>Date	No.	Account Debited	Ref.	Dr.	Dr.	Cr</a:t>
              </a:r>
            </a:p>
          </p:txBody>
        </p:sp>
        <p:sp>
          <p:nvSpPr>
            <p:cNvPr id="237578" name="Rectangle 10"/>
            <p:cNvSpPr>
              <a:spLocks noChangeArrowheads="1"/>
            </p:cNvSpPr>
            <p:nvPr/>
          </p:nvSpPr>
          <p:spPr bwMode="auto">
            <a:xfrm>
              <a:off x="4541" y="852"/>
              <a:ext cx="5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279F"/>
                  </a:solidFill>
                </a:rPr>
                <a:t>PAGE 7</a:t>
              </a:r>
            </a:p>
          </p:txBody>
        </p:sp>
        <p:sp>
          <p:nvSpPr>
            <p:cNvPr id="237579" name="Line 11"/>
            <p:cNvSpPr>
              <a:spLocks noChangeShapeType="1"/>
            </p:cNvSpPr>
            <p:nvPr/>
          </p:nvSpPr>
          <p:spPr bwMode="auto">
            <a:xfrm>
              <a:off x="1344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0" name="Line 12"/>
            <p:cNvSpPr>
              <a:spLocks noChangeShapeType="1"/>
            </p:cNvSpPr>
            <p:nvPr/>
          </p:nvSpPr>
          <p:spPr bwMode="auto">
            <a:xfrm flipH="1">
              <a:off x="2736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1" name="Line 13"/>
            <p:cNvSpPr>
              <a:spLocks noChangeShapeType="1"/>
            </p:cNvSpPr>
            <p:nvPr/>
          </p:nvSpPr>
          <p:spPr bwMode="auto">
            <a:xfrm>
              <a:off x="4560" y="1104"/>
              <a:ext cx="0" cy="2256"/>
            </a:xfrm>
            <a:prstGeom prst="line">
              <a:avLst/>
            </a:prstGeom>
            <a:noFill/>
            <a:ln w="38100" cmpd="dbl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2" name="Line 14"/>
            <p:cNvSpPr>
              <a:spLocks noChangeShapeType="1"/>
            </p:cNvSpPr>
            <p:nvPr/>
          </p:nvSpPr>
          <p:spPr bwMode="auto">
            <a:xfrm flipH="1">
              <a:off x="3792" y="1104"/>
              <a:ext cx="0" cy="2256"/>
            </a:xfrm>
            <a:prstGeom prst="line">
              <a:avLst/>
            </a:prstGeom>
            <a:noFill/>
            <a:ln w="12700">
              <a:solidFill>
                <a:srgbClr val="EF91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3" name="Line 15"/>
            <p:cNvSpPr>
              <a:spLocks noChangeShapeType="1"/>
            </p:cNvSpPr>
            <p:nvPr/>
          </p:nvSpPr>
          <p:spPr bwMode="auto">
            <a:xfrm>
              <a:off x="288" y="1680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1562100" y="4953000"/>
            <a:ext cx="6019800" cy="1566863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journal is ruled, summed, and verified for equality of debits and the “Cash Cr.” column.</a:t>
            </a:r>
          </a:p>
        </p:txBody>
      </p:sp>
      <p:grpSp>
        <p:nvGrpSpPr>
          <p:cNvPr id="237585" name="Group 17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7586" name="Text Box 18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7587" name="Text Box 19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533400" y="2819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21	152	Jewett Business Sys.			2,800	2,800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533400" y="31242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22	153	Donnelly Supplies.			420	420</a:t>
            </a:r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533400" y="34290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30	154	Utilities Expense		1,050		1,050</a:t>
            </a: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533400" y="37179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31	155	Howard Supplies			600	600</a:t>
            </a:r>
          </a:p>
        </p:txBody>
      </p:sp>
      <p:sp>
        <p:nvSpPr>
          <p:cNvPr id="237593" name="Line 25"/>
          <p:cNvSpPr>
            <a:spLocks noChangeShapeType="1"/>
          </p:cNvSpPr>
          <p:nvPr/>
        </p:nvSpPr>
        <p:spPr bwMode="auto">
          <a:xfrm>
            <a:off x="4953000" y="4038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4" name="Text Box 26"/>
          <p:cNvSpPr txBox="1">
            <a:spLocks noChangeArrowheads="1"/>
          </p:cNvSpPr>
          <p:nvPr/>
        </p:nvSpPr>
        <p:spPr bwMode="auto">
          <a:xfrm>
            <a:off x="533400" y="40386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31				2,650	5,050	7,700</a:t>
            </a:r>
          </a:p>
        </p:txBody>
      </p:sp>
      <p:sp>
        <p:nvSpPr>
          <p:cNvPr id="237595" name="Line 27"/>
          <p:cNvSpPr>
            <a:spLocks noChangeShapeType="1"/>
          </p:cNvSpPr>
          <p:nvPr/>
        </p:nvSpPr>
        <p:spPr bwMode="auto">
          <a:xfrm>
            <a:off x="4953000" y="4419600"/>
            <a:ext cx="3657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4267200" y="2498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42672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7598" name="Text Box 30"/>
          <p:cNvSpPr txBox="1">
            <a:spLocks noChangeArrowheads="1"/>
          </p:cNvSpPr>
          <p:nvPr/>
        </p:nvSpPr>
        <p:spPr bwMode="auto">
          <a:xfrm>
            <a:off x="4267200" y="3108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7599" name="Text Box 31"/>
          <p:cNvSpPr txBox="1">
            <a:spLocks noChangeArrowheads="1"/>
          </p:cNvSpPr>
          <p:nvPr/>
        </p:nvSpPr>
        <p:spPr bwMode="auto">
          <a:xfrm>
            <a:off x="4267200" y="369887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7600" name="AutoShape 3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1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93" grpId="0" animBg="1"/>
      <p:bldP spid="237594" grpId="0" autoUpdateAnimBg="0"/>
      <p:bldP spid="237595" grpId="0" animBg="1"/>
      <p:bldP spid="23760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304800" y="5138738"/>
            <a:ext cx="8534400" cy="156686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Individual items in the “Other Accounts Dr.” column are posted.  Then the totals for “Accounts Payable Dr.” and “Cash Cr.” are posted.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533400" y="1073150"/>
            <a:ext cx="8077200" cy="39560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33400" y="533400"/>
            <a:ext cx="8077200" cy="5397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2655888" y="635000"/>
            <a:ext cx="3973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solidFill>
                  <a:srgbClr val="00279F"/>
                </a:solidFill>
                <a:latin typeface="Times New Roman" pitchFamily="18" charset="0"/>
              </a:rPr>
              <a:t>CASH PAYMENTS JOURNAL</a:t>
            </a:r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 flipH="1">
            <a:off x="4953000" y="1041400"/>
            <a:ext cx="4763" cy="39878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>
            <a:off x="1447800" y="1054100"/>
            <a:ext cx="0" cy="39751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533400" y="1031875"/>
            <a:ext cx="80772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257300" algn="ctr"/>
                <a:tab pos="2686050" algn="ctr"/>
                <a:tab pos="4057650" algn="ctr"/>
                <a:tab pos="4972050" algn="ctr"/>
                <a:tab pos="6057900" algn="ctr"/>
                <a:tab pos="72009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				Other	Accounts</a:t>
            </a:r>
          </a:p>
          <a:p>
            <a:pPr eaLnBrk="0" hangingPunct="0">
              <a:tabLst>
                <a:tab pos="1257300" algn="ctr"/>
                <a:tab pos="2686050" algn="ctr"/>
                <a:tab pos="4057650" algn="ctr"/>
                <a:tab pos="4972050" algn="ctr"/>
                <a:tab pos="6057900" algn="ctr"/>
                <a:tab pos="72009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	Ck.		Post	Accounts 	Payable	Cash</a:t>
            </a:r>
          </a:p>
          <a:p>
            <a:pPr eaLnBrk="0" hangingPunct="0">
              <a:tabLst>
                <a:tab pos="1257300" algn="ctr"/>
                <a:tab pos="2686050" algn="ctr"/>
                <a:tab pos="4057650" algn="ctr"/>
                <a:tab pos="4972050" algn="ctr"/>
                <a:tab pos="6057900" algn="ctr"/>
                <a:tab pos="72009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Date	No.	Account Debited	Ref.	Dr.	Dr.	Cr</a:t>
            </a: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7285038" y="673100"/>
            <a:ext cx="9255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rgbClr val="00279F"/>
                </a:solidFill>
              </a:rPr>
              <a:t>PAGE 7</a:t>
            </a:r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>
            <a:off x="2209800" y="1073150"/>
            <a:ext cx="0" cy="3956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 flipH="1">
            <a:off x="4419600" y="1073150"/>
            <a:ext cx="0" cy="3956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>
            <a:off x="7315200" y="1073150"/>
            <a:ext cx="0" cy="3956050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5" name="Line 13"/>
          <p:cNvSpPr>
            <a:spLocks noChangeShapeType="1"/>
          </p:cNvSpPr>
          <p:nvPr/>
        </p:nvSpPr>
        <p:spPr bwMode="auto">
          <a:xfrm flipH="1">
            <a:off x="6096000" y="1073150"/>
            <a:ext cx="0" cy="39560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6" name="Line 14"/>
          <p:cNvSpPr>
            <a:spLocks noChangeShapeType="1"/>
          </p:cNvSpPr>
          <p:nvPr/>
        </p:nvSpPr>
        <p:spPr bwMode="auto">
          <a:xfrm>
            <a:off x="533400" y="198755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607" name="Group 15"/>
          <p:cNvGrpSpPr>
            <a:grpSpLocks/>
          </p:cNvGrpSpPr>
          <p:nvPr/>
        </p:nvGrpSpPr>
        <p:grpSpPr bwMode="auto">
          <a:xfrm>
            <a:off x="533400" y="1981200"/>
            <a:ext cx="8077200" cy="579438"/>
            <a:chOff x="336" y="1248"/>
            <a:chExt cx="5088" cy="365"/>
          </a:xfrm>
        </p:grpSpPr>
        <p:sp>
          <p:nvSpPr>
            <p:cNvPr id="238608" name="Text Box 16"/>
            <p:cNvSpPr txBox="1">
              <a:spLocks noChangeArrowheads="1"/>
            </p:cNvSpPr>
            <p:nvPr/>
          </p:nvSpPr>
          <p:spPr bwMode="auto">
            <a:xfrm>
              <a:off x="384" y="124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2006</a:t>
              </a:r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336" y="1363"/>
              <a:ext cx="50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800100"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800100" fontAlgn="base">
                <a:spcBef>
                  <a:spcPct val="0"/>
                </a:spcBef>
                <a:spcAft>
                  <a:spcPct val="0"/>
                </a:spcAft>
                <a:tabLst>
                  <a:tab pos="685800" algn="r"/>
                  <a:tab pos="1428750" algn="r"/>
                  <a:tab pos="1714500" algn="l"/>
                  <a:tab pos="4057650" algn="ctr"/>
                  <a:tab pos="5314950" algn="r"/>
                  <a:tab pos="6515100" algn="r"/>
                  <a:tab pos="77724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	Mar. 2	150	Rent Expense		1,600		1,600</a:t>
              </a:r>
            </a:p>
          </p:txBody>
        </p:sp>
      </p:grp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533400" y="24987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15	151	Grayco Supplies			1,230	1,230</a:t>
            </a:r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533400" y="2819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21	152	Jewett Business Sys.			2,800	2,800</a:t>
            </a:r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533400" y="31242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22	153	Donnelly Supplies.			420	420</a:t>
            </a:r>
          </a:p>
        </p:txBody>
      </p:sp>
      <p:sp>
        <p:nvSpPr>
          <p:cNvPr id="238613" name="Text Box 21"/>
          <p:cNvSpPr txBox="1">
            <a:spLocks noChangeArrowheads="1"/>
          </p:cNvSpPr>
          <p:nvPr/>
        </p:nvSpPr>
        <p:spPr bwMode="auto">
          <a:xfrm>
            <a:off x="533400" y="34290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30	154	Utilities Expense		1,050		1,050</a:t>
            </a:r>
          </a:p>
        </p:txBody>
      </p:sp>
      <p:sp>
        <p:nvSpPr>
          <p:cNvPr id="238614" name="Text Box 22"/>
          <p:cNvSpPr txBox="1">
            <a:spLocks noChangeArrowheads="1"/>
          </p:cNvSpPr>
          <p:nvPr/>
        </p:nvSpPr>
        <p:spPr bwMode="auto">
          <a:xfrm>
            <a:off x="533400" y="3717925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31	155	Howard Supplies			600	600</a:t>
            </a:r>
          </a:p>
        </p:txBody>
      </p:sp>
      <p:sp>
        <p:nvSpPr>
          <p:cNvPr id="238615" name="Line 23"/>
          <p:cNvSpPr>
            <a:spLocks noChangeShapeType="1"/>
          </p:cNvSpPr>
          <p:nvPr/>
        </p:nvSpPr>
        <p:spPr bwMode="auto">
          <a:xfrm>
            <a:off x="4953000" y="4038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6" name="Text Box 24"/>
          <p:cNvSpPr txBox="1">
            <a:spLocks noChangeArrowheads="1"/>
          </p:cNvSpPr>
          <p:nvPr/>
        </p:nvSpPr>
        <p:spPr bwMode="auto">
          <a:xfrm>
            <a:off x="533400" y="40386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00100"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0010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1428750" algn="r"/>
                <a:tab pos="1714500" algn="l"/>
                <a:tab pos="4057650" algn="ctr"/>
                <a:tab pos="5314950" algn="r"/>
                <a:tab pos="6515100" algn="r"/>
                <a:tab pos="7772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31				2,650	5,050	7,700</a:t>
            </a:r>
          </a:p>
        </p:txBody>
      </p:sp>
      <p:sp>
        <p:nvSpPr>
          <p:cNvPr id="238617" name="Line 25"/>
          <p:cNvSpPr>
            <a:spLocks noChangeShapeType="1"/>
          </p:cNvSpPr>
          <p:nvPr/>
        </p:nvSpPr>
        <p:spPr bwMode="auto">
          <a:xfrm>
            <a:off x="4953000" y="4419600"/>
            <a:ext cx="3657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6248400" y="442753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(21)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7543800" y="442753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(11)</a:t>
            </a:r>
          </a:p>
        </p:txBody>
      </p:sp>
      <p:sp>
        <p:nvSpPr>
          <p:cNvPr id="238620" name="Text Box 28"/>
          <p:cNvSpPr txBox="1">
            <a:spLocks noChangeArrowheads="1"/>
          </p:cNvSpPr>
          <p:nvPr/>
        </p:nvSpPr>
        <p:spPr bwMode="auto">
          <a:xfrm>
            <a:off x="4114800" y="2133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52</a:t>
            </a:r>
          </a:p>
        </p:txBody>
      </p:sp>
      <p:sp>
        <p:nvSpPr>
          <p:cNvPr id="238621" name="Text Box 29"/>
          <p:cNvSpPr txBox="1">
            <a:spLocks noChangeArrowheads="1"/>
          </p:cNvSpPr>
          <p:nvPr/>
        </p:nvSpPr>
        <p:spPr bwMode="auto">
          <a:xfrm>
            <a:off x="4114800" y="3429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54</a:t>
            </a:r>
          </a:p>
        </p:txBody>
      </p:sp>
      <p:sp>
        <p:nvSpPr>
          <p:cNvPr id="238623" name="Text Box 31"/>
          <p:cNvSpPr txBox="1">
            <a:spLocks noChangeArrowheads="1"/>
          </p:cNvSpPr>
          <p:nvPr/>
        </p:nvSpPr>
        <p:spPr bwMode="auto">
          <a:xfrm>
            <a:off x="4267200" y="2498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8624" name="Text Box 32"/>
          <p:cNvSpPr txBox="1">
            <a:spLocks noChangeArrowheads="1"/>
          </p:cNvSpPr>
          <p:nvPr/>
        </p:nvSpPr>
        <p:spPr bwMode="auto">
          <a:xfrm>
            <a:off x="4267200" y="2819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8625" name="Text Box 33"/>
          <p:cNvSpPr txBox="1">
            <a:spLocks noChangeArrowheads="1"/>
          </p:cNvSpPr>
          <p:nvPr/>
        </p:nvSpPr>
        <p:spPr bwMode="auto">
          <a:xfrm>
            <a:off x="4267200" y="3108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38626" name="Text Box 34"/>
          <p:cNvSpPr txBox="1">
            <a:spLocks noChangeArrowheads="1"/>
          </p:cNvSpPr>
          <p:nvPr/>
        </p:nvSpPr>
        <p:spPr bwMode="auto">
          <a:xfrm>
            <a:off x="4267200" y="369887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sym typeface="Symbol" pitchFamily="18" charset="2"/>
              </a:rPr>
              <a:t></a:t>
            </a:r>
            <a:endParaRPr lang="en-US" sz="2000" b="1">
              <a:latin typeface="Times New Roman" pitchFamily="18" charset="0"/>
            </a:endParaRPr>
          </a:p>
        </p:txBody>
      </p:sp>
      <p:grpSp>
        <p:nvGrpSpPr>
          <p:cNvPr id="238627" name="Group 35"/>
          <p:cNvGrpSpPr>
            <a:grpSpLocks/>
          </p:cNvGrpSpPr>
          <p:nvPr/>
        </p:nvGrpSpPr>
        <p:grpSpPr bwMode="auto">
          <a:xfrm>
            <a:off x="5105400" y="4419600"/>
            <a:ext cx="990600" cy="465138"/>
            <a:chOff x="3216" y="2784"/>
            <a:chExt cx="624" cy="293"/>
          </a:xfrm>
        </p:grpSpPr>
        <p:grpSp>
          <p:nvGrpSpPr>
            <p:cNvPr id="238628" name="Group 36"/>
            <p:cNvGrpSpPr>
              <a:grpSpLocks/>
            </p:cNvGrpSpPr>
            <p:nvPr/>
          </p:nvGrpSpPr>
          <p:grpSpPr bwMode="auto">
            <a:xfrm>
              <a:off x="3216" y="2784"/>
              <a:ext cx="624" cy="293"/>
              <a:chOff x="3120" y="2731"/>
              <a:chExt cx="624" cy="293"/>
            </a:xfrm>
          </p:grpSpPr>
          <p:sp>
            <p:nvSpPr>
              <p:cNvPr id="238629" name="Text Box 37"/>
              <p:cNvSpPr txBox="1">
                <a:spLocks noChangeArrowheads="1"/>
              </p:cNvSpPr>
              <p:nvPr/>
            </p:nvSpPr>
            <p:spPr bwMode="auto">
              <a:xfrm>
                <a:off x="3120" y="2731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</a:rPr>
                  <a:t>(     )</a:t>
                </a:r>
              </a:p>
            </p:txBody>
          </p:sp>
          <p:sp>
            <p:nvSpPr>
              <p:cNvPr id="238630" name="Text Box 38"/>
              <p:cNvSpPr txBox="1">
                <a:spLocks noChangeArrowheads="1"/>
              </p:cNvSpPr>
              <p:nvPr/>
            </p:nvSpPr>
            <p:spPr bwMode="auto">
              <a:xfrm>
                <a:off x="3168" y="2774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  <a:sym typeface="Symbol" pitchFamily="18" charset="2"/>
                  </a:rPr>
                  <a:t></a:t>
                </a:r>
                <a:endParaRPr lang="en-US" sz="2000" b="1">
                  <a:latin typeface="Times New Roman" pitchFamily="18" charset="0"/>
                </a:endParaRPr>
              </a:p>
            </p:txBody>
          </p:sp>
        </p:grpSp>
        <p:sp>
          <p:nvSpPr>
            <p:cNvPr id="238631" name="Text Box 39"/>
            <p:cNvSpPr txBox="1">
              <a:spLocks noChangeArrowheads="1"/>
            </p:cNvSpPr>
            <p:nvPr/>
          </p:nvSpPr>
          <p:spPr bwMode="auto">
            <a:xfrm>
              <a:off x="3240" y="2822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sym typeface="Symbol" pitchFamily="18" charset="2"/>
                </a:rPr>
                <a:t></a:t>
              </a:r>
              <a:endParaRPr lang="en-US" sz="2000" b="1">
                <a:latin typeface="Times New Roman" pitchFamily="18" charset="0"/>
              </a:endParaRPr>
            </a:p>
          </p:txBody>
        </p:sp>
      </p:grpSp>
      <p:sp>
        <p:nvSpPr>
          <p:cNvPr id="238632" name="AutoShape 40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3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18" grpId="0" autoUpdateAnimBg="0"/>
      <p:bldP spid="238619" grpId="0" autoUpdateAnimBg="0"/>
      <p:bldP spid="238620" grpId="0" autoUpdateAnimBg="0"/>
      <p:bldP spid="238621" grpId="0" autoUpdateAnimBg="0"/>
      <p:bldP spid="23863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Freeform 2"/>
          <p:cNvSpPr>
            <a:spLocks/>
          </p:cNvSpPr>
          <p:nvPr/>
        </p:nvSpPr>
        <p:spPr bwMode="auto">
          <a:xfrm>
            <a:off x="2060575" y="3003550"/>
            <a:ext cx="14288" cy="11113"/>
          </a:xfrm>
          <a:custGeom>
            <a:avLst/>
            <a:gdLst>
              <a:gd name="T0" fmla="*/ 0 w 17"/>
              <a:gd name="T1" fmla="*/ 0 h 13"/>
              <a:gd name="T2" fmla="*/ 17 w 17"/>
              <a:gd name="T3" fmla="*/ 2 h 13"/>
              <a:gd name="T4" fmla="*/ 13 w 17"/>
              <a:gd name="T5" fmla="*/ 13 h 13"/>
              <a:gd name="T6" fmla="*/ 0 w 17"/>
              <a:gd name="T7" fmla="*/ 0 h 13"/>
              <a:gd name="T8" fmla="*/ 0 w 17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7" y="2"/>
                </a:lnTo>
                <a:lnTo>
                  <a:pt x="13" y="1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9619" name="Group 3"/>
          <p:cNvGrpSpPr>
            <a:grpSpLocks/>
          </p:cNvGrpSpPr>
          <p:nvPr/>
        </p:nvGrpSpPr>
        <p:grpSpPr bwMode="auto">
          <a:xfrm>
            <a:off x="1371600" y="3167063"/>
            <a:ext cx="4552950" cy="1938337"/>
            <a:chOff x="240" y="1776"/>
            <a:chExt cx="2868" cy="1221"/>
          </a:xfrm>
        </p:grpSpPr>
        <p:grpSp>
          <p:nvGrpSpPr>
            <p:cNvPr id="239620" name="Group 4"/>
            <p:cNvGrpSpPr>
              <a:grpSpLocks/>
            </p:cNvGrpSpPr>
            <p:nvPr/>
          </p:nvGrpSpPr>
          <p:grpSpPr bwMode="auto">
            <a:xfrm>
              <a:off x="243" y="1807"/>
              <a:ext cx="2860" cy="1190"/>
              <a:chOff x="1439" y="1580"/>
              <a:chExt cx="2860" cy="1190"/>
            </a:xfrm>
          </p:grpSpPr>
          <p:sp>
            <p:nvSpPr>
              <p:cNvPr id="239621" name="Freeform 5"/>
              <p:cNvSpPr>
                <a:spLocks/>
              </p:cNvSpPr>
              <p:nvPr/>
            </p:nvSpPr>
            <p:spPr bwMode="auto">
              <a:xfrm>
                <a:off x="2101" y="2612"/>
                <a:ext cx="88" cy="77"/>
              </a:xfrm>
              <a:custGeom>
                <a:avLst/>
                <a:gdLst>
                  <a:gd name="T0" fmla="*/ 175 w 175"/>
                  <a:gd name="T1" fmla="*/ 114 h 153"/>
                  <a:gd name="T2" fmla="*/ 148 w 175"/>
                  <a:gd name="T3" fmla="*/ 153 h 153"/>
                  <a:gd name="T4" fmla="*/ 0 w 175"/>
                  <a:gd name="T5" fmla="*/ 117 h 153"/>
                  <a:gd name="T6" fmla="*/ 25 w 175"/>
                  <a:gd name="T7" fmla="*/ 45 h 153"/>
                  <a:gd name="T8" fmla="*/ 169 w 175"/>
                  <a:gd name="T9" fmla="*/ 0 h 153"/>
                  <a:gd name="T10" fmla="*/ 175 w 175"/>
                  <a:gd name="T11" fmla="*/ 114 h 153"/>
                  <a:gd name="T12" fmla="*/ 175 w 175"/>
                  <a:gd name="T13" fmla="*/ 11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53">
                    <a:moveTo>
                      <a:pt x="175" y="114"/>
                    </a:moveTo>
                    <a:lnTo>
                      <a:pt x="148" y="153"/>
                    </a:lnTo>
                    <a:lnTo>
                      <a:pt x="0" y="117"/>
                    </a:lnTo>
                    <a:lnTo>
                      <a:pt x="25" y="45"/>
                    </a:lnTo>
                    <a:lnTo>
                      <a:pt x="169" y="0"/>
                    </a:lnTo>
                    <a:lnTo>
                      <a:pt x="175" y="114"/>
                    </a:lnTo>
                    <a:lnTo>
                      <a:pt x="175" y="114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2" name="Freeform 6"/>
              <p:cNvSpPr>
                <a:spLocks/>
              </p:cNvSpPr>
              <p:nvPr/>
            </p:nvSpPr>
            <p:spPr bwMode="auto">
              <a:xfrm>
                <a:off x="2043" y="2008"/>
                <a:ext cx="38" cy="85"/>
              </a:xfrm>
              <a:custGeom>
                <a:avLst/>
                <a:gdLst>
                  <a:gd name="T0" fmla="*/ 44 w 76"/>
                  <a:gd name="T1" fmla="*/ 4 h 171"/>
                  <a:gd name="T2" fmla="*/ 68 w 76"/>
                  <a:gd name="T3" fmla="*/ 51 h 171"/>
                  <a:gd name="T4" fmla="*/ 76 w 76"/>
                  <a:gd name="T5" fmla="*/ 165 h 171"/>
                  <a:gd name="T6" fmla="*/ 44 w 76"/>
                  <a:gd name="T7" fmla="*/ 171 h 171"/>
                  <a:gd name="T8" fmla="*/ 28 w 76"/>
                  <a:gd name="T9" fmla="*/ 110 h 171"/>
                  <a:gd name="T10" fmla="*/ 0 w 76"/>
                  <a:gd name="T11" fmla="*/ 0 h 171"/>
                  <a:gd name="T12" fmla="*/ 44 w 76"/>
                  <a:gd name="T13" fmla="*/ 4 h 171"/>
                  <a:gd name="T14" fmla="*/ 44 w 76"/>
                  <a:gd name="T15" fmla="*/ 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71">
                    <a:moveTo>
                      <a:pt x="44" y="4"/>
                    </a:moveTo>
                    <a:lnTo>
                      <a:pt x="68" y="51"/>
                    </a:lnTo>
                    <a:lnTo>
                      <a:pt x="76" y="165"/>
                    </a:lnTo>
                    <a:lnTo>
                      <a:pt x="44" y="171"/>
                    </a:lnTo>
                    <a:lnTo>
                      <a:pt x="28" y="110"/>
                    </a:lnTo>
                    <a:lnTo>
                      <a:pt x="0" y="0"/>
                    </a:lnTo>
                    <a:lnTo>
                      <a:pt x="44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3" name="Freeform 7"/>
              <p:cNvSpPr>
                <a:spLocks/>
              </p:cNvSpPr>
              <p:nvPr/>
            </p:nvSpPr>
            <p:spPr bwMode="auto">
              <a:xfrm>
                <a:off x="1439" y="2020"/>
                <a:ext cx="300" cy="38"/>
              </a:xfrm>
              <a:custGeom>
                <a:avLst/>
                <a:gdLst>
                  <a:gd name="T0" fmla="*/ 547 w 600"/>
                  <a:gd name="T1" fmla="*/ 0 h 76"/>
                  <a:gd name="T2" fmla="*/ 323 w 600"/>
                  <a:gd name="T3" fmla="*/ 0 h 76"/>
                  <a:gd name="T4" fmla="*/ 47 w 600"/>
                  <a:gd name="T5" fmla="*/ 20 h 76"/>
                  <a:gd name="T6" fmla="*/ 0 w 600"/>
                  <a:gd name="T7" fmla="*/ 76 h 76"/>
                  <a:gd name="T8" fmla="*/ 600 w 600"/>
                  <a:gd name="T9" fmla="*/ 64 h 76"/>
                  <a:gd name="T10" fmla="*/ 547 w 600"/>
                  <a:gd name="T11" fmla="*/ 0 h 76"/>
                  <a:gd name="T12" fmla="*/ 547 w 600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0" h="76">
                    <a:moveTo>
                      <a:pt x="547" y="0"/>
                    </a:moveTo>
                    <a:lnTo>
                      <a:pt x="323" y="0"/>
                    </a:lnTo>
                    <a:lnTo>
                      <a:pt x="47" y="20"/>
                    </a:lnTo>
                    <a:lnTo>
                      <a:pt x="0" y="76"/>
                    </a:lnTo>
                    <a:lnTo>
                      <a:pt x="600" y="64"/>
                    </a:lnTo>
                    <a:lnTo>
                      <a:pt x="547" y="0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2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4" name="Freeform 8"/>
              <p:cNvSpPr>
                <a:spLocks/>
              </p:cNvSpPr>
              <p:nvPr/>
            </p:nvSpPr>
            <p:spPr bwMode="auto">
              <a:xfrm>
                <a:off x="2135" y="2016"/>
                <a:ext cx="148" cy="32"/>
              </a:xfrm>
              <a:custGeom>
                <a:avLst/>
                <a:gdLst>
                  <a:gd name="T0" fmla="*/ 297 w 297"/>
                  <a:gd name="T1" fmla="*/ 8 h 65"/>
                  <a:gd name="T2" fmla="*/ 0 w 297"/>
                  <a:gd name="T3" fmla="*/ 0 h 65"/>
                  <a:gd name="T4" fmla="*/ 82 w 297"/>
                  <a:gd name="T5" fmla="*/ 63 h 65"/>
                  <a:gd name="T6" fmla="*/ 113 w 297"/>
                  <a:gd name="T7" fmla="*/ 65 h 65"/>
                  <a:gd name="T8" fmla="*/ 130 w 297"/>
                  <a:gd name="T9" fmla="*/ 55 h 65"/>
                  <a:gd name="T10" fmla="*/ 156 w 297"/>
                  <a:gd name="T11" fmla="*/ 61 h 65"/>
                  <a:gd name="T12" fmla="*/ 191 w 297"/>
                  <a:gd name="T13" fmla="*/ 51 h 65"/>
                  <a:gd name="T14" fmla="*/ 225 w 297"/>
                  <a:gd name="T15" fmla="*/ 59 h 65"/>
                  <a:gd name="T16" fmla="*/ 270 w 297"/>
                  <a:gd name="T17" fmla="*/ 48 h 65"/>
                  <a:gd name="T18" fmla="*/ 297 w 297"/>
                  <a:gd name="T19" fmla="*/ 8 h 65"/>
                  <a:gd name="T20" fmla="*/ 297 w 297"/>
                  <a:gd name="T21" fmla="*/ 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65">
                    <a:moveTo>
                      <a:pt x="297" y="8"/>
                    </a:moveTo>
                    <a:lnTo>
                      <a:pt x="0" y="0"/>
                    </a:lnTo>
                    <a:lnTo>
                      <a:pt x="82" y="63"/>
                    </a:lnTo>
                    <a:lnTo>
                      <a:pt x="113" y="65"/>
                    </a:lnTo>
                    <a:lnTo>
                      <a:pt x="130" y="55"/>
                    </a:lnTo>
                    <a:lnTo>
                      <a:pt x="156" y="61"/>
                    </a:lnTo>
                    <a:lnTo>
                      <a:pt x="191" y="51"/>
                    </a:lnTo>
                    <a:lnTo>
                      <a:pt x="225" y="59"/>
                    </a:lnTo>
                    <a:lnTo>
                      <a:pt x="270" y="48"/>
                    </a:lnTo>
                    <a:lnTo>
                      <a:pt x="297" y="8"/>
                    </a:lnTo>
                    <a:lnTo>
                      <a:pt x="297" y="8"/>
                    </a:lnTo>
                    <a:close/>
                  </a:path>
                </a:pathLst>
              </a:custGeom>
              <a:solidFill>
                <a:srgbClr val="F2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5" name="Freeform 9"/>
              <p:cNvSpPr>
                <a:spLocks/>
              </p:cNvSpPr>
              <p:nvPr/>
            </p:nvSpPr>
            <p:spPr bwMode="auto">
              <a:xfrm>
                <a:off x="2264" y="2074"/>
                <a:ext cx="580" cy="442"/>
              </a:xfrm>
              <a:custGeom>
                <a:avLst/>
                <a:gdLst>
                  <a:gd name="T0" fmla="*/ 612 w 1160"/>
                  <a:gd name="T1" fmla="*/ 0 h 884"/>
                  <a:gd name="T2" fmla="*/ 625 w 1160"/>
                  <a:gd name="T3" fmla="*/ 72 h 884"/>
                  <a:gd name="T4" fmla="*/ 730 w 1160"/>
                  <a:gd name="T5" fmla="*/ 95 h 884"/>
                  <a:gd name="T6" fmla="*/ 875 w 1160"/>
                  <a:gd name="T7" fmla="*/ 160 h 884"/>
                  <a:gd name="T8" fmla="*/ 1015 w 1160"/>
                  <a:gd name="T9" fmla="*/ 236 h 884"/>
                  <a:gd name="T10" fmla="*/ 1122 w 1160"/>
                  <a:gd name="T11" fmla="*/ 315 h 884"/>
                  <a:gd name="T12" fmla="*/ 1160 w 1160"/>
                  <a:gd name="T13" fmla="*/ 376 h 884"/>
                  <a:gd name="T14" fmla="*/ 928 w 1160"/>
                  <a:gd name="T15" fmla="*/ 505 h 884"/>
                  <a:gd name="T16" fmla="*/ 907 w 1160"/>
                  <a:gd name="T17" fmla="*/ 538 h 884"/>
                  <a:gd name="T18" fmla="*/ 753 w 1160"/>
                  <a:gd name="T19" fmla="*/ 570 h 884"/>
                  <a:gd name="T20" fmla="*/ 700 w 1160"/>
                  <a:gd name="T21" fmla="*/ 610 h 884"/>
                  <a:gd name="T22" fmla="*/ 321 w 1160"/>
                  <a:gd name="T23" fmla="*/ 884 h 884"/>
                  <a:gd name="T24" fmla="*/ 270 w 1160"/>
                  <a:gd name="T25" fmla="*/ 863 h 884"/>
                  <a:gd name="T26" fmla="*/ 222 w 1160"/>
                  <a:gd name="T27" fmla="*/ 872 h 884"/>
                  <a:gd name="T28" fmla="*/ 217 w 1160"/>
                  <a:gd name="T29" fmla="*/ 851 h 884"/>
                  <a:gd name="T30" fmla="*/ 207 w 1160"/>
                  <a:gd name="T31" fmla="*/ 578 h 884"/>
                  <a:gd name="T32" fmla="*/ 209 w 1160"/>
                  <a:gd name="T33" fmla="*/ 399 h 884"/>
                  <a:gd name="T34" fmla="*/ 87 w 1160"/>
                  <a:gd name="T35" fmla="*/ 325 h 884"/>
                  <a:gd name="T36" fmla="*/ 47 w 1160"/>
                  <a:gd name="T37" fmla="*/ 239 h 884"/>
                  <a:gd name="T38" fmla="*/ 0 w 1160"/>
                  <a:gd name="T39" fmla="*/ 28 h 884"/>
                  <a:gd name="T40" fmla="*/ 612 w 1160"/>
                  <a:gd name="T41" fmla="*/ 0 h 884"/>
                  <a:gd name="T42" fmla="*/ 612 w 1160"/>
                  <a:gd name="T43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0" h="884">
                    <a:moveTo>
                      <a:pt x="612" y="0"/>
                    </a:moveTo>
                    <a:lnTo>
                      <a:pt x="625" y="72"/>
                    </a:lnTo>
                    <a:lnTo>
                      <a:pt x="730" y="95"/>
                    </a:lnTo>
                    <a:lnTo>
                      <a:pt x="875" y="160"/>
                    </a:lnTo>
                    <a:lnTo>
                      <a:pt x="1015" y="236"/>
                    </a:lnTo>
                    <a:lnTo>
                      <a:pt x="1122" y="315"/>
                    </a:lnTo>
                    <a:lnTo>
                      <a:pt x="1160" y="376"/>
                    </a:lnTo>
                    <a:lnTo>
                      <a:pt x="928" y="505"/>
                    </a:lnTo>
                    <a:lnTo>
                      <a:pt x="907" y="538"/>
                    </a:lnTo>
                    <a:lnTo>
                      <a:pt x="753" y="570"/>
                    </a:lnTo>
                    <a:lnTo>
                      <a:pt x="700" y="610"/>
                    </a:lnTo>
                    <a:lnTo>
                      <a:pt x="321" y="884"/>
                    </a:lnTo>
                    <a:lnTo>
                      <a:pt x="270" y="863"/>
                    </a:lnTo>
                    <a:lnTo>
                      <a:pt x="222" y="872"/>
                    </a:lnTo>
                    <a:lnTo>
                      <a:pt x="217" y="851"/>
                    </a:lnTo>
                    <a:lnTo>
                      <a:pt x="207" y="578"/>
                    </a:lnTo>
                    <a:lnTo>
                      <a:pt x="209" y="399"/>
                    </a:lnTo>
                    <a:lnTo>
                      <a:pt x="87" y="325"/>
                    </a:lnTo>
                    <a:lnTo>
                      <a:pt x="47" y="239"/>
                    </a:lnTo>
                    <a:lnTo>
                      <a:pt x="0" y="28"/>
                    </a:lnTo>
                    <a:lnTo>
                      <a:pt x="612" y="0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C27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6" name="Freeform 10"/>
              <p:cNvSpPr>
                <a:spLocks/>
              </p:cNvSpPr>
              <p:nvPr/>
            </p:nvSpPr>
            <p:spPr bwMode="auto">
              <a:xfrm>
                <a:off x="2245" y="1721"/>
                <a:ext cx="541" cy="436"/>
              </a:xfrm>
              <a:custGeom>
                <a:avLst/>
                <a:gdLst>
                  <a:gd name="T0" fmla="*/ 291 w 1082"/>
                  <a:gd name="T1" fmla="*/ 821 h 872"/>
                  <a:gd name="T2" fmla="*/ 173 w 1082"/>
                  <a:gd name="T3" fmla="*/ 749 h 872"/>
                  <a:gd name="T4" fmla="*/ 28 w 1082"/>
                  <a:gd name="T5" fmla="*/ 758 h 872"/>
                  <a:gd name="T6" fmla="*/ 28 w 1082"/>
                  <a:gd name="T7" fmla="*/ 663 h 872"/>
                  <a:gd name="T8" fmla="*/ 72 w 1082"/>
                  <a:gd name="T9" fmla="*/ 585 h 872"/>
                  <a:gd name="T10" fmla="*/ 0 w 1082"/>
                  <a:gd name="T11" fmla="*/ 416 h 872"/>
                  <a:gd name="T12" fmla="*/ 15 w 1082"/>
                  <a:gd name="T13" fmla="*/ 258 h 872"/>
                  <a:gd name="T14" fmla="*/ 40 w 1082"/>
                  <a:gd name="T15" fmla="*/ 222 h 872"/>
                  <a:gd name="T16" fmla="*/ 85 w 1082"/>
                  <a:gd name="T17" fmla="*/ 160 h 872"/>
                  <a:gd name="T18" fmla="*/ 133 w 1082"/>
                  <a:gd name="T19" fmla="*/ 104 h 872"/>
                  <a:gd name="T20" fmla="*/ 131 w 1082"/>
                  <a:gd name="T21" fmla="*/ 91 h 872"/>
                  <a:gd name="T22" fmla="*/ 173 w 1082"/>
                  <a:gd name="T23" fmla="*/ 0 h 872"/>
                  <a:gd name="T24" fmla="*/ 490 w 1082"/>
                  <a:gd name="T25" fmla="*/ 11 h 872"/>
                  <a:gd name="T26" fmla="*/ 540 w 1082"/>
                  <a:gd name="T27" fmla="*/ 46 h 872"/>
                  <a:gd name="T28" fmla="*/ 591 w 1082"/>
                  <a:gd name="T29" fmla="*/ 106 h 872"/>
                  <a:gd name="T30" fmla="*/ 635 w 1082"/>
                  <a:gd name="T31" fmla="*/ 175 h 872"/>
                  <a:gd name="T32" fmla="*/ 726 w 1082"/>
                  <a:gd name="T33" fmla="*/ 277 h 872"/>
                  <a:gd name="T34" fmla="*/ 816 w 1082"/>
                  <a:gd name="T35" fmla="*/ 365 h 872"/>
                  <a:gd name="T36" fmla="*/ 962 w 1082"/>
                  <a:gd name="T37" fmla="*/ 485 h 872"/>
                  <a:gd name="T38" fmla="*/ 1051 w 1082"/>
                  <a:gd name="T39" fmla="*/ 543 h 872"/>
                  <a:gd name="T40" fmla="*/ 1068 w 1082"/>
                  <a:gd name="T41" fmla="*/ 557 h 872"/>
                  <a:gd name="T42" fmla="*/ 1082 w 1082"/>
                  <a:gd name="T43" fmla="*/ 589 h 872"/>
                  <a:gd name="T44" fmla="*/ 857 w 1082"/>
                  <a:gd name="T45" fmla="*/ 593 h 872"/>
                  <a:gd name="T46" fmla="*/ 825 w 1082"/>
                  <a:gd name="T47" fmla="*/ 572 h 872"/>
                  <a:gd name="T48" fmla="*/ 797 w 1082"/>
                  <a:gd name="T49" fmla="*/ 572 h 872"/>
                  <a:gd name="T50" fmla="*/ 656 w 1082"/>
                  <a:gd name="T51" fmla="*/ 452 h 872"/>
                  <a:gd name="T52" fmla="*/ 616 w 1082"/>
                  <a:gd name="T53" fmla="*/ 429 h 872"/>
                  <a:gd name="T54" fmla="*/ 608 w 1082"/>
                  <a:gd name="T55" fmla="*/ 448 h 872"/>
                  <a:gd name="T56" fmla="*/ 580 w 1082"/>
                  <a:gd name="T57" fmla="*/ 509 h 872"/>
                  <a:gd name="T58" fmla="*/ 622 w 1082"/>
                  <a:gd name="T59" fmla="*/ 635 h 872"/>
                  <a:gd name="T60" fmla="*/ 570 w 1082"/>
                  <a:gd name="T61" fmla="*/ 682 h 872"/>
                  <a:gd name="T62" fmla="*/ 500 w 1082"/>
                  <a:gd name="T63" fmla="*/ 758 h 872"/>
                  <a:gd name="T64" fmla="*/ 451 w 1082"/>
                  <a:gd name="T65" fmla="*/ 872 h 872"/>
                  <a:gd name="T66" fmla="*/ 291 w 1082"/>
                  <a:gd name="T67" fmla="*/ 821 h 872"/>
                  <a:gd name="T68" fmla="*/ 291 w 1082"/>
                  <a:gd name="T69" fmla="*/ 821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2" h="872">
                    <a:moveTo>
                      <a:pt x="291" y="821"/>
                    </a:moveTo>
                    <a:lnTo>
                      <a:pt x="173" y="749"/>
                    </a:lnTo>
                    <a:lnTo>
                      <a:pt x="28" y="758"/>
                    </a:lnTo>
                    <a:lnTo>
                      <a:pt x="28" y="663"/>
                    </a:lnTo>
                    <a:lnTo>
                      <a:pt x="72" y="585"/>
                    </a:lnTo>
                    <a:lnTo>
                      <a:pt x="0" y="416"/>
                    </a:lnTo>
                    <a:lnTo>
                      <a:pt x="15" y="258"/>
                    </a:lnTo>
                    <a:lnTo>
                      <a:pt x="40" y="222"/>
                    </a:lnTo>
                    <a:lnTo>
                      <a:pt x="85" y="160"/>
                    </a:lnTo>
                    <a:lnTo>
                      <a:pt x="133" y="104"/>
                    </a:lnTo>
                    <a:lnTo>
                      <a:pt x="131" y="91"/>
                    </a:lnTo>
                    <a:lnTo>
                      <a:pt x="173" y="0"/>
                    </a:lnTo>
                    <a:lnTo>
                      <a:pt x="490" y="11"/>
                    </a:lnTo>
                    <a:lnTo>
                      <a:pt x="540" y="46"/>
                    </a:lnTo>
                    <a:lnTo>
                      <a:pt x="591" y="106"/>
                    </a:lnTo>
                    <a:lnTo>
                      <a:pt x="635" y="175"/>
                    </a:lnTo>
                    <a:lnTo>
                      <a:pt x="726" y="277"/>
                    </a:lnTo>
                    <a:lnTo>
                      <a:pt x="816" y="365"/>
                    </a:lnTo>
                    <a:lnTo>
                      <a:pt x="962" y="485"/>
                    </a:lnTo>
                    <a:lnTo>
                      <a:pt x="1051" y="543"/>
                    </a:lnTo>
                    <a:lnTo>
                      <a:pt x="1068" y="557"/>
                    </a:lnTo>
                    <a:lnTo>
                      <a:pt x="1082" y="589"/>
                    </a:lnTo>
                    <a:lnTo>
                      <a:pt x="857" y="593"/>
                    </a:lnTo>
                    <a:lnTo>
                      <a:pt x="825" y="572"/>
                    </a:lnTo>
                    <a:lnTo>
                      <a:pt x="797" y="572"/>
                    </a:lnTo>
                    <a:lnTo>
                      <a:pt x="656" y="452"/>
                    </a:lnTo>
                    <a:lnTo>
                      <a:pt x="616" y="429"/>
                    </a:lnTo>
                    <a:lnTo>
                      <a:pt x="608" y="448"/>
                    </a:lnTo>
                    <a:lnTo>
                      <a:pt x="580" y="509"/>
                    </a:lnTo>
                    <a:lnTo>
                      <a:pt x="622" y="635"/>
                    </a:lnTo>
                    <a:lnTo>
                      <a:pt x="570" y="682"/>
                    </a:lnTo>
                    <a:lnTo>
                      <a:pt x="500" y="758"/>
                    </a:lnTo>
                    <a:lnTo>
                      <a:pt x="451" y="872"/>
                    </a:lnTo>
                    <a:lnTo>
                      <a:pt x="291" y="821"/>
                    </a:lnTo>
                    <a:lnTo>
                      <a:pt x="291" y="821"/>
                    </a:lnTo>
                    <a:close/>
                  </a:path>
                </a:pathLst>
              </a:custGeom>
              <a:solidFill>
                <a:srgbClr val="C2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7" name="Freeform 11"/>
              <p:cNvSpPr>
                <a:spLocks/>
              </p:cNvSpPr>
              <p:nvPr/>
            </p:nvSpPr>
            <p:spPr bwMode="auto">
              <a:xfrm>
                <a:off x="2422" y="2007"/>
                <a:ext cx="386" cy="48"/>
              </a:xfrm>
              <a:custGeom>
                <a:avLst/>
                <a:gdLst>
                  <a:gd name="T0" fmla="*/ 741 w 771"/>
                  <a:gd name="T1" fmla="*/ 38 h 95"/>
                  <a:gd name="T2" fmla="*/ 475 w 771"/>
                  <a:gd name="T3" fmla="*/ 21 h 95"/>
                  <a:gd name="T4" fmla="*/ 399 w 771"/>
                  <a:gd name="T5" fmla="*/ 25 h 95"/>
                  <a:gd name="T6" fmla="*/ 216 w 771"/>
                  <a:gd name="T7" fmla="*/ 15 h 95"/>
                  <a:gd name="T8" fmla="*/ 209 w 771"/>
                  <a:gd name="T9" fmla="*/ 6 h 95"/>
                  <a:gd name="T10" fmla="*/ 131 w 771"/>
                  <a:gd name="T11" fmla="*/ 13 h 95"/>
                  <a:gd name="T12" fmla="*/ 87 w 771"/>
                  <a:gd name="T13" fmla="*/ 0 h 95"/>
                  <a:gd name="T14" fmla="*/ 0 w 771"/>
                  <a:gd name="T15" fmla="*/ 6 h 95"/>
                  <a:gd name="T16" fmla="*/ 64 w 771"/>
                  <a:gd name="T17" fmla="*/ 74 h 95"/>
                  <a:gd name="T18" fmla="*/ 228 w 771"/>
                  <a:gd name="T19" fmla="*/ 95 h 95"/>
                  <a:gd name="T20" fmla="*/ 564 w 771"/>
                  <a:gd name="T21" fmla="*/ 78 h 95"/>
                  <a:gd name="T22" fmla="*/ 724 w 771"/>
                  <a:gd name="T23" fmla="*/ 86 h 95"/>
                  <a:gd name="T24" fmla="*/ 771 w 771"/>
                  <a:gd name="T25" fmla="*/ 70 h 95"/>
                  <a:gd name="T26" fmla="*/ 741 w 771"/>
                  <a:gd name="T27" fmla="*/ 38 h 95"/>
                  <a:gd name="T28" fmla="*/ 741 w 771"/>
                  <a:gd name="T29" fmla="*/ 3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1" h="95">
                    <a:moveTo>
                      <a:pt x="741" y="38"/>
                    </a:moveTo>
                    <a:lnTo>
                      <a:pt x="475" y="21"/>
                    </a:lnTo>
                    <a:lnTo>
                      <a:pt x="399" y="25"/>
                    </a:lnTo>
                    <a:lnTo>
                      <a:pt x="216" y="15"/>
                    </a:lnTo>
                    <a:lnTo>
                      <a:pt x="209" y="6"/>
                    </a:lnTo>
                    <a:lnTo>
                      <a:pt x="131" y="13"/>
                    </a:lnTo>
                    <a:lnTo>
                      <a:pt x="87" y="0"/>
                    </a:lnTo>
                    <a:lnTo>
                      <a:pt x="0" y="6"/>
                    </a:lnTo>
                    <a:lnTo>
                      <a:pt x="64" y="74"/>
                    </a:lnTo>
                    <a:lnTo>
                      <a:pt x="228" y="95"/>
                    </a:lnTo>
                    <a:lnTo>
                      <a:pt x="564" y="78"/>
                    </a:lnTo>
                    <a:lnTo>
                      <a:pt x="724" y="86"/>
                    </a:lnTo>
                    <a:lnTo>
                      <a:pt x="771" y="70"/>
                    </a:lnTo>
                    <a:lnTo>
                      <a:pt x="741" y="38"/>
                    </a:lnTo>
                    <a:lnTo>
                      <a:pt x="741" y="38"/>
                    </a:lnTo>
                    <a:close/>
                  </a:path>
                </a:pathLst>
              </a:custGeom>
              <a:solidFill>
                <a:srgbClr val="F2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8" name="Freeform 12"/>
              <p:cNvSpPr>
                <a:spLocks/>
              </p:cNvSpPr>
              <p:nvPr/>
            </p:nvSpPr>
            <p:spPr bwMode="auto">
              <a:xfrm>
                <a:off x="3836" y="1937"/>
                <a:ext cx="314" cy="79"/>
              </a:xfrm>
              <a:custGeom>
                <a:avLst/>
                <a:gdLst>
                  <a:gd name="T0" fmla="*/ 619 w 627"/>
                  <a:gd name="T1" fmla="*/ 21 h 160"/>
                  <a:gd name="T2" fmla="*/ 564 w 627"/>
                  <a:gd name="T3" fmla="*/ 0 h 160"/>
                  <a:gd name="T4" fmla="*/ 511 w 627"/>
                  <a:gd name="T5" fmla="*/ 12 h 160"/>
                  <a:gd name="T6" fmla="*/ 462 w 627"/>
                  <a:gd name="T7" fmla="*/ 33 h 160"/>
                  <a:gd name="T8" fmla="*/ 450 w 627"/>
                  <a:gd name="T9" fmla="*/ 42 h 160"/>
                  <a:gd name="T10" fmla="*/ 401 w 627"/>
                  <a:gd name="T11" fmla="*/ 42 h 160"/>
                  <a:gd name="T12" fmla="*/ 372 w 627"/>
                  <a:gd name="T13" fmla="*/ 52 h 160"/>
                  <a:gd name="T14" fmla="*/ 353 w 627"/>
                  <a:gd name="T15" fmla="*/ 44 h 160"/>
                  <a:gd name="T16" fmla="*/ 306 w 627"/>
                  <a:gd name="T17" fmla="*/ 52 h 160"/>
                  <a:gd name="T18" fmla="*/ 188 w 627"/>
                  <a:gd name="T19" fmla="*/ 48 h 160"/>
                  <a:gd name="T20" fmla="*/ 36 w 627"/>
                  <a:gd name="T21" fmla="*/ 42 h 160"/>
                  <a:gd name="T22" fmla="*/ 28 w 627"/>
                  <a:gd name="T23" fmla="*/ 67 h 160"/>
                  <a:gd name="T24" fmla="*/ 0 w 627"/>
                  <a:gd name="T25" fmla="*/ 160 h 160"/>
                  <a:gd name="T26" fmla="*/ 116 w 627"/>
                  <a:gd name="T27" fmla="*/ 145 h 160"/>
                  <a:gd name="T28" fmla="*/ 321 w 627"/>
                  <a:gd name="T29" fmla="*/ 114 h 160"/>
                  <a:gd name="T30" fmla="*/ 427 w 627"/>
                  <a:gd name="T31" fmla="*/ 105 h 160"/>
                  <a:gd name="T32" fmla="*/ 467 w 627"/>
                  <a:gd name="T33" fmla="*/ 130 h 160"/>
                  <a:gd name="T34" fmla="*/ 481 w 627"/>
                  <a:gd name="T35" fmla="*/ 130 h 160"/>
                  <a:gd name="T36" fmla="*/ 513 w 627"/>
                  <a:gd name="T37" fmla="*/ 143 h 160"/>
                  <a:gd name="T38" fmla="*/ 574 w 627"/>
                  <a:gd name="T39" fmla="*/ 112 h 160"/>
                  <a:gd name="T40" fmla="*/ 616 w 627"/>
                  <a:gd name="T41" fmla="*/ 109 h 160"/>
                  <a:gd name="T42" fmla="*/ 621 w 627"/>
                  <a:gd name="T43" fmla="*/ 90 h 160"/>
                  <a:gd name="T44" fmla="*/ 617 w 627"/>
                  <a:gd name="T45" fmla="*/ 69 h 160"/>
                  <a:gd name="T46" fmla="*/ 604 w 627"/>
                  <a:gd name="T47" fmla="*/ 54 h 160"/>
                  <a:gd name="T48" fmla="*/ 597 w 627"/>
                  <a:gd name="T49" fmla="*/ 54 h 160"/>
                  <a:gd name="T50" fmla="*/ 587 w 627"/>
                  <a:gd name="T51" fmla="*/ 40 h 160"/>
                  <a:gd name="T52" fmla="*/ 568 w 627"/>
                  <a:gd name="T53" fmla="*/ 23 h 160"/>
                  <a:gd name="T54" fmla="*/ 616 w 627"/>
                  <a:gd name="T55" fmla="*/ 35 h 160"/>
                  <a:gd name="T56" fmla="*/ 627 w 627"/>
                  <a:gd name="T57" fmla="*/ 29 h 160"/>
                  <a:gd name="T58" fmla="*/ 619 w 627"/>
                  <a:gd name="T59" fmla="*/ 21 h 160"/>
                  <a:gd name="T60" fmla="*/ 619 w 627"/>
                  <a:gd name="T61" fmla="*/ 2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27" h="160">
                    <a:moveTo>
                      <a:pt x="619" y="21"/>
                    </a:moveTo>
                    <a:lnTo>
                      <a:pt x="564" y="0"/>
                    </a:lnTo>
                    <a:lnTo>
                      <a:pt x="511" y="12"/>
                    </a:lnTo>
                    <a:lnTo>
                      <a:pt x="462" y="33"/>
                    </a:lnTo>
                    <a:lnTo>
                      <a:pt x="450" y="42"/>
                    </a:lnTo>
                    <a:lnTo>
                      <a:pt x="401" y="42"/>
                    </a:lnTo>
                    <a:lnTo>
                      <a:pt x="372" y="52"/>
                    </a:lnTo>
                    <a:lnTo>
                      <a:pt x="353" y="44"/>
                    </a:lnTo>
                    <a:lnTo>
                      <a:pt x="306" y="52"/>
                    </a:lnTo>
                    <a:lnTo>
                      <a:pt x="188" y="48"/>
                    </a:lnTo>
                    <a:lnTo>
                      <a:pt x="36" y="42"/>
                    </a:lnTo>
                    <a:lnTo>
                      <a:pt x="28" y="67"/>
                    </a:lnTo>
                    <a:lnTo>
                      <a:pt x="0" y="160"/>
                    </a:lnTo>
                    <a:lnTo>
                      <a:pt x="116" y="145"/>
                    </a:lnTo>
                    <a:lnTo>
                      <a:pt x="321" y="114"/>
                    </a:lnTo>
                    <a:lnTo>
                      <a:pt x="427" y="105"/>
                    </a:lnTo>
                    <a:lnTo>
                      <a:pt x="467" y="130"/>
                    </a:lnTo>
                    <a:lnTo>
                      <a:pt x="481" y="130"/>
                    </a:lnTo>
                    <a:lnTo>
                      <a:pt x="513" y="143"/>
                    </a:lnTo>
                    <a:lnTo>
                      <a:pt x="574" y="112"/>
                    </a:lnTo>
                    <a:lnTo>
                      <a:pt x="616" y="109"/>
                    </a:lnTo>
                    <a:lnTo>
                      <a:pt x="621" y="90"/>
                    </a:lnTo>
                    <a:lnTo>
                      <a:pt x="617" y="69"/>
                    </a:lnTo>
                    <a:lnTo>
                      <a:pt x="604" y="54"/>
                    </a:lnTo>
                    <a:lnTo>
                      <a:pt x="597" y="54"/>
                    </a:lnTo>
                    <a:lnTo>
                      <a:pt x="587" y="40"/>
                    </a:lnTo>
                    <a:lnTo>
                      <a:pt x="568" y="23"/>
                    </a:lnTo>
                    <a:lnTo>
                      <a:pt x="616" y="35"/>
                    </a:lnTo>
                    <a:lnTo>
                      <a:pt x="627" y="29"/>
                    </a:lnTo>
                    <a:lnTo>
                      <a:pt x="619" y="21"/>
                    </a:lnTo>
                    <a:lnTo>
                      <a:pt x="619" y="21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9" name="Freeform 13"/>
              <p:cNvSpPr>
                <a:spLocks/>
              </p:cNvSpPr>
              <p:nvPr/>
            </p:nvSpPr>
            <p:spPr bwMode="auto">
              <a:xfrm>
                <a:off x="3725" y="2502"/>
                <a:ext cx="114" cy="152"/>
              </a:xfrm>
              <a:custGeom>
                <a:avLst/>
                <a:gdLst>
                  <a:gd name="T0" fmla="*/ 145 w 228"/>
                  <a:gd name="T1" fmla="*/ 133 h 304"/>
                  <a:gd name="T2" fmla="*/ 205 w 228"/>
                  <a:gd name="T3" fmla="*/ 221 h 304"/>
                  <a:gd name="T4" fmla="*/ 226 w 228"/>
                  <a:gd name="T5" fmla="*/ 259 h 304"/>
                  <a:gd name="T6" fmla="*/ 228 w 228"/>
                  <a:gd name="T7" fmla="*/ 304 h 304"/>
                  <a:gd name="T8" fmla="*/ 57 w 228"/>
                  <a:gd name="T9" fmla="*/ 304 h 304"/>
                  <a:gd name="T10" fmla="*/ 6 w 228"/>
                  <a:gd name="T11" fmla="*/ 146 h 304"/>
                  <a:gd name="T12" fmla="*/ 0 w 228"/>
                  <a:gd name="T13" fmla="*/ 0 h 304"/>
                  <a:gd name="T14" fmla="*/ 145 w 228"/>
                  <a:gd name="T15" fmla="*/ 133 h 304"/>
                  <a:gd name="T16" fmla="*/ 145 w 228"/>
                  <a:gd name="T17" fmla="*/ 13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304">
                    <a:moveTo>
                      <a:pt x="145" y="133"/>
                    </a:moveTo>
                    <a:lnTo>
                      <a:pt x="205" y="221"/>
                    </a:lnTo>
                    <a:lnTo>
                      <a:pt x="226" y="259"/>
                    </a:lnTo>
                    <a:lnTo>
                      <a:pt x="228" y="304"/>
                    </a:lnTo>
                    <a:lnTo>
                      <a:pt x="57" y="304"/>
                    </a:lnTo>
                    <a:lnTo>
                      <a:pt x="6" y="146"/>
                    </a:lnTo>
                    <a:lnTo>
                      <a:pt x="0" y="0"/>
                    </a:lnTo>
                    <a:lnTo>
                      <a:pt x="145" y="133"/>
                    </a:lnTo>
                    <a:lnTo>
                      <a:pt x="145" y="133"/>
                    </a:lnTo>
                    <a:close/>
                  </a:path>
                </a:pathLst>
              </a:custGeom>
              <a:solidFill>
                <a:srgbClr val="B2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0" name="Freeform 14"/>
              <p:cNvSpPr>
                <a:spLocks/>
              </p:cNvSpPr>
              <p:nvPr/>
            </p:nvSpPr>
            <p:spPr bwMode="auto">
              <a:xfrm>
                <a:off x="4059" y="2501"/>
                <a:ext cx="240" cy="108"/>
              </a:xfrm>
              <a:custGeom>
                <a:avLst/>
                <a:gdLst>
                  <a:gd name="T0" fmla="*/ 221 w 481"/>
                  <a:gd name="T1" fmla="*/ 44 h 217"/>
                  <a:gd name="T2" fmla="*/ 257 w 481"/>
                  <a:gd name="T3" fmla="*/ 55 h 217"/>
                  <a:gd name="T4" fmla="*/ 299 w 481"/>
                  <a:gd name="T5" fmla="*/ 82 h 217"/>
                  <a:gd name="T6" fmla="*/ 481 w 481"/>
                  <a:gd name="T7" fmla="*/ 147 h 217"/>
                  <a:gd name="T8" fmla="*/ 466 w 481"/>
                  <a:gd name="T9" fmla="*/ 207 h 217"/>
                  <a:gd name="T10" fmla="*/ 405 w 481"/>
                  <a:gd name="T11" fmla="*/ 217 h 217"/>
                  <a:gd name="T12" fmla="*/ 234 w 481"/>
                  <a:gd name="T13" fmla="*/ 211 h 217"/>
                  <a:gd name="T14" fmla="*/ 12 w 481"/>
                  <a:gd name="T15" fmla="*/ 211 h 217"/>
                  <a:gd name="T16" fmla="*/ 0 w 481"/>
                  <a:gd name="T17" fmla="*/ 181 h 217"/>
                  <a:gd name="T18" fmla="*/ 37 w 481"/>
                  <a:gd name="T19" fmla="*/ 51 h 217"/>
                  <a:gd name="T20" fmla="*/ 200 w 481"/>
                  <a:gd name="T21" fmla="*/ 0 h 217"/>
                  <a:gd name="T22" fmla="*/ 221 w 481"/>
                  <a:gd name="T23" fmla="*/ 44 h 217"/>
                  <a:gd name="T24" fmla="*/ 221 w 481"/>
                  <a:gd name="T25" fmla="*/ 4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1" h="217">
                    <a:moveTo>
                      <a:pt x="221" y="44"/>
                    </a:moveTo>
                    <a:lnTo>
                      <a:pt x="257" y="55"/>
                    </a:lnTo>
                    <a:lnTo>
                      <a:pt x="299" y="82"/>
                    </a:lnTo>
                    <a:lnTo>
                      <a:pt x="481" y="147"/>
                    </a:lnTo>
                    <a:lnTo>
                      <a:pt x="466" y="207"/>
                    </a:lnTo>
                    <a:lnTo>
                      <a:pt x="405" y="217"/>
                    </a:lnTo>
                    <a:lnTo>
                      <a:pt x="234" y="211"/>
                    </a:lnTo>
                    <a:lnTo>
                      <a:pt x="12" y="211"/>
                    </a:lnTo>
                    <a:lnTo>
                      <a:pt x="0" y="181"/>
                    </a:lnTo>
                    <a:lnTo>
                      <a:pt x="37" y="51"/>
                    </a:lnTo>
                    <a:lnTo>
                      <a:pt x="200" y="0"/>
                    </a:lnTo>
                    <a:lnTo>
                      <a:pt x="221" y="44"/>
                    </a:lnTo>
                    <a:lnTo>
                      <a:pt x="221" y="44"/>
                    </a:lnTo>
                    <a:close/>
                  </a:path>
                </a:pathLst>
              </a:custGeom>
              <a:solidFill>
                <a:srgbClr val="B2B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1" name="Freeform 15"/>
              <p:cNvSpPr>
                <a:spLocks/>
              </p:cNvSpPr>
              <p:nvPr/>
            </p:nvSpPr>
            <p:spPr bwMode="auto">
              <a:xfrm>
                <a:off x="3633" y="1948"/>
                <a:ext cx="195" cy="141"/>
              </a:xfrm>
              <a:custGeom>
                <a:avLst/>
                <a:gdLst>
                  <a:gd name="T0" fmla="*/ 17 w 389"/>
                  <a:gd name="T1" fmla="*/ 127 h 281"/>
                  <a:gd name="T2" fmla="*/ 159 w 389"/>
                  <a:gd name="T3" fmla="*/ 118 h 281"/>
                  <a:gd name="T4" fmla="*/ 235 w 389"/>
                  <a:gd name="T5" fmla="*/ 74 h 281"/>
                  <a:gd name="T6" fmla="*/ 235 w 389"/>
                  <a:gd name="T7" fmla="*/ 51 h 281"/>
                  <a:gd name="T8" fmla="*/ 304 w 389"/>
                  <a:gd name="T9" fmla="*/ 0 h 281"/>
                  <a:gd name="T10" fmla="*/ 332 w 389"/>
                  <a:gd name="T11" fmla="*/ 2 h 281"/>
                  <a:gd name="T12" fmla="*/ 351 w 389"/>
                  <a:gd name="T13" fmla="*/ 10 h 281"/>
                  <a:gd name="T14" fmla="*/ 340 w 389"/>
                  <a:gd name="T15" fmla="*/ 55 h 281"/>
                  <a:gd name="T16" fmla="*/ 353 w 389"/>
                  <a:gd name="T17" fmla="*/ 78 h 281"/>
                  <a:gd name="T18" fmla="*/ 389 w 389"/>
                  <a:gd name="T19" fmla="*/ 118 h 281"/>
                  <a:gd name="T20" fmla="*/ 389 w 389"/>
                  <a:gd name="T21" fmla="*/ 143 h 281"/>
                  <a:gd name="T22" fmla="*/ 374 w 389"/>
                  <a:gd name="T23" fmla="*/ 158 h 281"/>
                  <a:gd name="T24" fmla="*/ 228 w 389"/>
                  <a:gd name="T25" fmla="*/ 156 h 281"/>
                  <a:gd name="T26" fmla="*/ 40 w 389"/>
                  <a:gd name="T27" fmla="*/ 281 h 281"/>
                  <a:gd name="T28" fmla="*/ 40 w 389"/>
                  <a:gd name="T29" fmla="*/ 211 h 281"/>
                  <a:gd name="T30" fmla="*/ 0 w 389"/>
                  <a:gd name="T31" fmla="*/ 141 h 281"/>
                  <a:gd name="T32" fmla="*/ 17 w 389"/>
                  <a:gd name="T33" fmla="*/ 127 h 281"/>
                  <a:gd name="T34" fmla="*/ 17 w 389"/>
                  <a:gd name="T35" fmla="*/ 12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9" h="281">
                    <a:moveTo>
                      <a:pt x="17" y="127"/>
                    </a:moveTo>
                    <a:lnTo>
                      <a:pt x="159" y="118"/>
                    </a:lnTo>
                    <a:lnTo>
                      <a:pt x="235" y="74"/>
                    </a:lnTo>
                    <a:lnTo>
                      <a:pt x="235" y="51"/>
                    </a:lnTo>
                    <a:lnTo>
                      <a:pt x="304" y="0"/>
                    </a:lnTo>
                    <a:lnTo>
                      <a:pt x="332" y="2"/>
                    </a:lnTo>
                    <a:lnTo>
                      <a:pt x="351" y="10"/>
                    </a:lnTo>
                    <a:lnTo>
                      <a:pt x="340" y="55"/>
                    </a:lnTo>
                    <a:lnTo>
                      <a:pt x="353" y="78"/>
                    </a:lnTo>
                    <a:lnTo>
                      <a:pt x="389" y="118"/>
                    </a:lnTo>
                    <a:lnTo>
                      <a:pt x="389" y="143"/>
                    </a:lnTo>
                    <a:lnTo>
                      <a:pt x="374" y="158"/>
                    </a:lnTo>
                    <a:lnTo>
                      <a:pt x="228" y="156"/>
                    </a:lnTo>
                    <a:lnTo>
                      <a:pt x="40" y="281"/>
                    </a:lnTo>
                    <a:lnTo>
                      <a:pt x="40" y="211"/>
                    </a:lnTo>
                    <a:lnTo>
                      <a:pt x="0" y="141"/>
                    </a:lnTo>
                    <a:lnTo>
                      <a:pt x="17" y="127"/>
                    </a:lnTo>
                    <a:lnTo>
                      <a:pt x="17" y="127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2" name="Freeform 16"/>
              <p:cNvSpPr>
                <a:spLocks/>
              </p:cNvSpPr>
              <p:nvPr/>
            </p:nvSpPr>
            <p:spPr bwMode="auto">
              <a:xfrm>
                <a:off x="3361" y="1800"/>
                <a:ext cx="489" cy="355"/>
              </a:xfrm>
              <a:custGeom>
                <a:avLst/>
                <a:gdLst>
                  <a:gd name="T0" fmla="*/ 523 w 977"/>
                  <a:gd name="T1" fmla="*/ 0 h 710"/>
                  <a:gd name="T2" fmla="*/ 614 w 977"/>
                  <a:gd name="T3" fmla="*/ 81 h 710"/>
                  <a:gd name="T4" fmla="*/ 734 w 977"/>
                  <a:gd name="T5" fmla="*/ 156 h 710"/>
                  <a:gd name="T6" fmla="*/ 753 w 977"/>
                  <a:gd name="T7" fmla="*/ 216 h 710"/>
                  <a:gd name="T8" fmla="*/ 778 w 977"/>
                  <a:gd name="T9" fmla="*/ 224 h 710"/>
                  <a:gd name="T10" fmla="*/ 797 w 977"/>
                  <a:gd name="T11" fmla="*/ 254 h 710"/>
                  <a:gd name="T12" fmla="*/ 869 w 977"/>
                  <a:gd name="T13" fmla="*/ 264 h 710"/>
                  <a:gd name="T14" fmla="*/ 890 w 977"/>
                  <a:gd name="T15" fmla="*/ 279 h 710"/>
                  <a:gd name="T16" fmla="*/ 930 w 977"/>
                  <a:gd name="T17" fmla="*/ 273 h 710"/>
                  <a:gd name="T18" fmla="*/ 975 w 977"/>
                  <a:gd name="T19" fmla="*/ 285 h 710"/>
                  <a:gd name="T20" fmla="*/ 977 w 977"/>
                  <a:gd name="T21" fmla="*/ 317 h 710"/>
                  <a:gd name="T22" fmla="*/ 913 w 977"/>
                  <a:gd name="T23" fmla="*/ 344 h 710"/>
                  <a:gd name="T24" fmla="*/ 886 w 977"/>
                  <a:gd name="T25" fmla="*/ 300 h 710"/>
                  <a:gd name="T26" fmla="*/ 831 w 977"/>
                  <a:gd name="T27" fmla="*/ 292 h 710"/>
                  <a:gd name="T28" fmla="*/ 770 w 977"/>
                  <a:gd name="T29" fmla="*/ 338 h 710"/>
                  <a:gd name="T30" fmla="*/ 644 w 977"/>
                  <a:gd name="T31" fmla="*/ 351 h 710"/>
                  <a:gd name="T32" fmla="*/ 574 w 977"/>
                  <a:gd name="T33" fmla="*/ 308 h 710"/>
                  <a:gd name="T34" fmla="*/ 568 w 977"/>
                  <a:gd name="T35" fmla="*/ 344 h 710"/>
                  <a:gd name="T36" fmla="*/ 559 w 977"/>
                  <a:gd name="T37" fmla="*/ 446 h 710"/>
                  <a:gd name="T38" fmla="*/ 586 w 977"/>
                  <a:gd name="T39" fmla="*/ 543 h 710"/>
                  <a:gd name="T40" fmla="*/ 532 w 977"/>
                  <a:gd name="T41" fmla="*/ 640 h 710"/>
                  <a:gd name="T42" fmla="*/ 513 w 977"/>
                  <a:gd name="T43" fmla="*/ 710 h 710"/>
                  <a:gd name="T44" fmla="*/ 184 w 977"/>
                  <a:gd name="T45" fmla="*/ 710 h 710"/>
                  <a:gd name="T46" fmla="*/ 25 w 977"/>
                  <a:gd name="T47" fmla="*/ 638 h 710"/>
                  <a:gd name="T48" fmla="*/ 13 w 977"/>
                  <a:gd name="T49" fmla="*/ 555 h 710"/>
                  <a:gd name="T50" fmla="*/ 76 w 977"/>
                  <a:gd name="T51" fmla="*/ 469 h 710"/>
                  <a:gd name="T52" fmla="*/ 0 w 977"/>
                  <a:gd name="T53" fmla="*/ 330 h 710"/>
                  <a:gd name="T54" fmla="*/ 0 w 977"/>
                  <a:gd name="T55" fmla="*/ 243 h 710"/>
                  <a:gd name="T56" fmla="*/ 27 w 977"/>
                  <a:gd name="T57" fmla="*/ 138 h 710"/>
                  <a:gd name="T58" fmla="*/ 97 w 977"/>
                  <a:gd name="T59" fmla="*/ 64 h 710"/>
                  <a:gd name="T60" fmla="*/ 194 w 977"/>
                  <a:gd name="T61" fmla="*/ 5 h 710"/>
                  <a:gd name="T62" fmla="*/ 523 w 977"/>
                  <a:gd name="T63" fmla="*/ 0 h 710"/>
                  <a:gd name="T64" fmla="*/ 523 w 977"/>
                  <a:gd name="T65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7" h="710">
                    <a:moveTo>
                      <a:pt x="523" y="0"/>
                    </a:moveTo>
                    <a:lnTo>
                      <a:pt x="614" y="81"/>
                    </a:lnTo>
                    <a:lnTo>
                      <a:pt x="734" y="156"/>
                    </a:lnTo>
                    <a:lnTo>
                      <a:pt x="753" y="216"/>
                    </a:lnTo>
                    <a:lnTo>
                      <a:pt x="778" y="224"/>
                    </a:lnTo>
                    <a:lnTo>
                      <a:pt x="797" y="254"/>
                    </a:lnTo>
                    <a:lnTo>
                      <a:pt x="869" y="264"/>
                    </a:lnTo>
                    <a:lnTo>
                      <a:pt x="890" y="279"/>
                    </a:lnTo>
                    <a:lnTo>
                      <a:pt x="930" y="273"/>
                    </a:lnTo>
                    <a:lnTo>
                      <a:pt x="975" y="285"/>
                    </a:lnTo>
                    <a:lnTo>
                      <a:pt x="977" y="317"/>
                    </a:lnTo>
                    <a:lnTo>
                      <a:pt x="913" y="344"/>
                    </a:lnTo>
                    <a:lnTo>
                      <a:pt x="886" y="300"/>
                    </a:lnTo>
                    <a:lnTo>
                      <a:pt x="831" y="292"/>
                    </a:lnTo>
                    <a:lnTo>
                      <a:pt x="770" y="338"/>
                    </a:lnTo>
                    <a:lnTo>
                      <a:pt x="644" y="351"/>
                    </a:lnTo>
                    <a:lnTo>
                      <a:pt x="574" y="308"/>
                    </a:lnTo>
                    <a:lnTo>
                      <a:pt x="568" y="344"/>
                    </a:lnTo>
                    <a:lnTo>
                      <a:pt x="559" y="446"/>
                    </a:lnTo>
                    <a:lnTo>
                      <a:pt x="586" y="543"/>
                    </a:lnTo>
                    <a:lnTo>
                      <a:pt x="532" y="640"/>
                    </a:lnTo>
                    <a:lnTo>
                      <a:pt x="513" y="710"/>
                    </a:lnTo>
                    <a:lnTo>
                      <a:pt x="184" y="710"/>
                    </a:lnTo>
                    <a:lnTo>
                      <a:pt x="25" y="638"/>
                    </a:lnTo>
                    <a:lnTo>
                      <a:pt x="13" y="555"/>
                    </a:lnTo>
                    <a:lnTo>
                      <a:pt x="76" y="469"/>
                    </a:lnTo>
                    <a:lnTo>
                      <a:pt x="0" y="330"/>
                    </a:lnTo>
                    <a:lnTo>
                      <a:pt x="0" y="243"/>
                    </a:lnTo>
                    <a:lnTo>
                      <a:pt x="27" y="138"/>
                    </a:lnTo>
                    <a:lnTo>
                      <a:pt x="97" y="64"/>
                    </a:lnTo>
                    <a:lnTo>
                      <a:pt x="194" y="5"/>
                    </a:lnTo>
                    <a:lnTo>
                      <a:pt x="523" y="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A6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3" name="Freeform 17"/>
              <p:cNvSpPr>
                <a:spLocks/>
              </p:cNvSpPr>
              <p:nvPr/>
            </p:nvSpPr>
            <p:spPr bwMode="auto">
              <a:xfrm>
                <a:off x="3463" y="1661"/>
                <a:ext cx="189" cy="196"/>
              </a:xfrm>
              <a:custGeom>
                <a:avLst/>
                <a:gdLst>
                  <a:gd name="T0" fmla="*/ 67 w 379"/>
                  <a:gd name="T1" fmla="*/ 42 h 392"/>
                  <a:gd name="T2" fmla="*/ 35 w 379"/>
                  <a:gd name="T3" fmla="*/ 131 h 392"/>
                  <a:gd name="T4" fmla="*/ 23 w 379"/>
                  <a:gd name="T5" fmla="*/ 141 h 392"/>
                  <a:gd name="T6" fmla="*/ 8 w 379"/>
                  <a:gd name="T7" fmla="*/ 190 h 392"/>
                  <a:gd name="T8" fmla="*/ 0 w 379"/>
                  <a:gd name="T9" fmla="*/ 213 h 392"/>
                  <a:gd name="T10" fmla="*/ 2 w 379"/>
                  <a:gd name="T11" fmla="*/ 257 h 392"/>
                  <a:gd name="T12" fmla="*/ 0 w 379"/>
                  <a:gd name="T13" fmla="*/ 278 h 392"/>
                  <a:gd name="T14" fmla="*/ 14 w 379"/>
                  <a:gd name="T15" fmla="*/ 350 h 392"/>
                  <a:gd name="T16" fmla="*/ 21 w 379"/>
                  <a:gd name="T17" fmla="*/ 365 h 392"/>
                  <a:gd name="T18" fmla="*/ 69 w 379"/>
                  <a:gd name="T19" fmla="*/ 392 h 392"/>
                  <a:gd name="T20" fmla="*/ 137 w 379"/>
                  <a:gd name="T21" fmla="*/ 386 h 392"/>
                  <a:gd name="T22" fmla="*/ 166 w 379"/>
                  <a:gd name="T23" fmla="*/ 373 h 392"/>
                  <a:gd name="T24" fmla="*/ 223 w 379"/>
                  <a:gd name="T25" fmla="*/ 335 h 392"/>
                  <a:gd name="T26" fmla="*/ 259 w 379"/>
                  <a:gd name="T27" fmla="*/ 278 h 392"/>
                  <a:gd name="T28" fmla="*/ 282 w 379"/>
                  <a:gd name="T29" fmla="*/ 291 h 392"/>
                  <a:gd name="T30" fmla="*/ 314 w 379"/>
                  <a:gd name="T31" fmla="*/ 276 h 392"/>
                  <a:gd name="T32" fmla="*/ 343 w 379"/>
                  <a:gd name="T33" fmla="*/ 204 h 392"/>
                  <a:gd name="T34" fmla="*/ 379 w 379"/>
                  <a:gd name="T35" fmla="*/ 14 h 392"/>
                  <a:gd name="T36" fmla="*/ 59 w 379"/>
                  <a:gd name="T37" fmla="*/ 0 h 392"/>
                  <a:gd name="T38" fmla="*/ 67 w 379"/>
                  <a:gd name="T39" fmla="*/ 42 h 392"/>
                  <a:gd name="T40" fmla="*/ 67 w 379"/>
                  <a:gd name="T41" fmla="*/ 4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9" h="392">
                    <a:moveTo>
                      <a:pt x="67" y="42"/>
                    </a:moveTo>
                    <a:lnTo>
                      <a:pt x="35" y="131"/>
                    </a:lnTo>
                    <a:lnTo>
                      <a:pt x="23" y="141"/>
                    </a:lnTo>
                    <a:lnTo>
                      <a:pt x="8" y="190"/>
                    </a:lnTo>
                    <a:lnTo>
                      <a:pt x="0" y="213"/>
                    </a:lnTo>
                    <a:lnTo>
                      <a:pt x="2" y="257"/>
                    </a:lnTo>
                    <a:lnTo>
                      <a:pt x="0" y="278"/>
                    </a:lnTo>
                    <a:lnTo>
                      <a:pt x="14" y="350"/>
                    </a:lnTo>
                    <a:lnTo>
                      <a:pt x="21" y="365"/>
                    </a:lnTo>
                    <a:lnTo>
                      <a:pt x="69" y="392"/>
                    </a:lnTo>
                    <a:lnTo>
                      <a:pt x="137" y="386"/>
                    </a:lnTo>
                    <a:lnTo>
                      <a:pt x="166" y="373"/>
                    </a:lnTo>
                    <a:lnTo>
                      <a:pt x="223" y="335"/>
                    </a:lnTo>
                    <a:lnTo>
                      <a:pt x="259" y="278"/>
                    </a:lnTo>
                    <a:lnTo>
                      <a:pt x="282" y="291"/>
                    </a:lnTo>
                    <a:lnTo>
                      <a:pt x="314" y="276"/>
                    </a:lnTo>
                    <a:lnTo>
                      <a:pt x="343" y="204"/>
                    </a:lnTo>
                    <a:lnTo>
                      <a:pt x="379" y="14"/>
                    </a:lnTo>
                    <a:lnTo>
                      <a:pt x="59" y="0"/>
                    </a:lnTo>
                    <a:lnTo>
                      <a:pt x="67" y="42"/>
                    </a:lnTo>
                    <a:lnTo>
                      <a:pt x="67" y="4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4" name="Freeform 18"/>
              <p:cNvSpPr>
                <a:spLocks/>
              </p:cNvSpPr>
              <p:nvPr/>
            </p:nvSpPr>
            <p:spPr bwMode="auto">
              <a:xfrm>
                <a:off x="3430" y="2117"/>
                <a:ext cx="728" cy="442"/>
              </a:xfrm>
              <a:custGeom>
                <a:avLst/>
                <a:gdLst>
                  <a:gd name="T0" fmla="*/ 447 w 1454"/>
                  <a:gd name="T1" fmla="*/ 0 h 884"/>
                  <a:gd name="T2" fmla="*/ 766 w 1454"/>
                  <a:gd name="T3" fmla="*/ 101 h 884"/>
                  <a:gd name="T4" fmla="*/ 1101 w 1454"/>
                  <a:gd name="T5" fmla="*/ 211 h 884"/>
                  <a:gd name="T6" fmla="*/ 1159 w 1454"/>
                  <a:gd name="T7" fmla="*/ 282 h 884"/>
                  <a:gd name="T8" fmla="*/ 1217 w 1454"/>
                  <a:gd name="T9" fmla="*/ 335 h 884"/>
                  <a:gd name="T10" fmla="*/ 1310 w 1454"/>
                  <a:gd name="T11" fmla="*/ 476 h 884"/>
                  <a:gd name="T12" fmla="*/ 1454 w 1454"/>
                  <a:gd name="T13" fmla="*/ 751 h 884"/>
                  <a:gd name="T14" fmla="*/ 1437 w 1454"/>
                  <a:gd name="T15" fmla="*/ 789 h 884"/>
                  <a:gd name="T16" fmla="*/ 1036 w 1454"/>
                  <a:gd name="T17" fmla="*/ 451 h 884"/>
                  <a:gd name="T18" fmla="*/ 935 w 1454"/>
                  <a:gd name="T19" fmla="*/ 451 h 884"/>
                  <a:gd name="T20" fmla="*/ 793 w 1454"/>
                  <a:gd name="T21" fmla="*/ 400 h 884"/>
                  <a:gd name="T22" fmla="*/ 770 w 1454"/>
                  <a:gd name="T23" fmla="*/ 491 h 884"/>
                  <a:gd name="T24" fmla="*/ 764 w 1454"/>
                  <a:gd name="T25" fmla="*/ 561 h 884"/>
                  <a:gd name="T26" fmla="*/ 774 w 1454"/>
                  <a:gd name="T27" fmla="*/ 806 h 884"/>
                  <a:gd name="T28" fmla="*/ 774 w 1454"/>
                  <a:gd name="T29" fmla="*/ 884 h 884"/>
                  <a:gd name="T30" fmla="*/ 707 w 1454"/>
                  <a:gd name="T31" fmla="*/ 884 h 884"/>
                  <a:gd name="T32" fmla="*/ 585 w 1454"/>
                  <a:gd name="T33" fmla="*/ 745 h 884"/>
                  <a:gd name="T34" fmla="*/ 500 w 1454"/>
                  <a:gd name="T35" fmla="*/ 457 h 884"/>
                  <a:gd name="T36" fmla="*/ 234 w 1454"/>
                  <a:gd name="T37" fmla="*/ 428 h 884"/>
                  <a:gd name="T38" fmla="*/ 0 w 1454"/>
                  <a:gd name="T39" fmla="*/ 97 h 884"/>
                  <a:gd name="T40" fmla="*/ 344 w 1454"/>
                  <a:gd name="T41" fmla="*/ 80 h 884"/>
                  <a:gd name="T42" fmla="*/ 447 w 1454"/>
                  <a:gd name="T43" fmla="*/ 0 h 884"/>
                  <a:gd name="T44" fmla="*/ 447 w 1454"/>
                  <a:gd name="T45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54" h="884">
                    <a:moveTo>
                      <a:pt x="447" y="0"/>
                    </a:moveTo>
                    <a:lnTo>
                      <a:pt x="766" y="101"/>
                    </a:lnTo>
                    <a:lnTo>
                      <a:pt x="1101" y="211"/>
                    </a:lnTo>
                    <a:lnTo>
                      <a:pt x="1159" y="282"/>
                    </a:lnTo>
                    <a:lnTo>
                      <a:pt x="1217" y="335"/>
                    </a:lnTo>
                    <a:lnTo>
                      <a:pt x="1310" y="476"/>
                    </a:lnTo>
                    <a:lnTo>
                      <a:pt x="1454" y="751"/>
                    </a:lnTo>
                    <a:lnTo>
                      <a:pt x="1437" y="789"/>
                    </a:lnTo>
                    <a:lnTo>
                      <a:pt x="1036" y="451"/>
                    </a:lnTo>
                    <a:lnTo>
                      <a:pt x="935" y="451"/>
                    </a:lnTo>
                    <a:lnTo>
                      <a:pt x="793" y="400"/>
                    </a:lnTo>
                    <a:lnTo>
                      <a:pt x="770" y="491"/>
                    </a:lnTo>
                    <a:lnTo>
                      <a:pt x="764" y="561"/>
                    </a:lnTo>
                    <a:lnTo>
                      <a:pt x="774" y="806"/>
                    </a:lnTo>
                    <a:lnTo>
                      <a:pt x="774" y="884"/>
                    </a:lnTo>
                    <a:lnTo>
                      <a:pt x="707" y="884"/>
                    </a:lnTo>
                    <a:lnTo>
                      <a:pt x="585" y="745"/>
                    </a:lnTo>
                    <a:lnTo>
                      <a:pt x="500" y="457"/>
                    </a:lnTo>
                    <a:lnTo>
                      <a:pt x="234" y="428"/>
                    </a:lnTo>
                    <a:lnTo>
                      <a:pt x="0" y="97"/>
                    </a:lnTo>
                    <a:lnTo>
                      <a:pt x="344" y="80"/>
                    </a:lnTo>
                    <a:lnTo>
                      <a:pt x="447" y="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5" name="Freeform 19"/>
              <p:cNvSpPr>
                <a:spLocks/>
              </p:cNvSpPr>
              <p:nvPr/>
            </p:nvSpPr>
            <p:spPr bwMode="auto">
              <a:xfrm>
                <a:off x="2885" y="2578"/>
                <a:ext cx="150" cy="131"/>
              </a:xfrm>
              <a:custGeom>
                <a:avLst/>
                <a:gdLst>
                  <a:gd name="T0" fmla="*/ 272 w 301"/>
                  <a:gd name="T1" fmla="*/ 188 h 262"/>
                  <a:gd name="T2" fmla="*/ 301 w 301"/>
                  <a:gd name="T3" fmla="*/ 262 h 262"/>
                  <a:gd name="T4" fmla="*/ 244 w 301"/>
                  <a:gd name="T5" fmla="*/ 262 h 262"/>
                  <a:gd name="T6" fmla="*/ 86 w 301"/>
                  <a:gd name="T7" fmla="*/ 203 h 262"/>
                  <a:gd name="T8" fmla="*/ 0 w 301"/>
                  <a:gd name="T9" fmla="*/ 55 h 262"/>
                  <a:gd name="T10" fmla="*/ 40 w 301"/>
                  <a:gd name="T11" fmla="*/ 0 h 262"/>
                  <a:gd name="T12" fmla="*/ 272 w 301"/>
                  <a:gd name="T13" fmla="*/ 188 h 262"/>
                  <a:gd name="T14" fmla="*/ 272 w 301"/>
                  <a:gd name="T15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262">
                    <a:moveTo>
                      <a:pt x="272" y="188"/>
                    </a:moveTo>
                    <a:lnTo>
                      <a:pt x="301" y="262"/>
                    </a:lnTo>
                    <a:lnTo>
                      <a:pt x="244" y="262"/>
                    </a:lnTo>
                    <a:lnTo>
                      <a:pt x="86" y="203"/>
                    </a:lnTo>
                    <a:lnTo>
                      <a:pt x="0" y="55"/>
                    </a:lnTo>
                    <a:lnTo>
                      <a:pt x="40" y="0"/>
                    </a:lnTo>
                    <a:lnTo>
                      <a:pt x="272" y="188"/>
                    </a:lnTo>
                    <a:lnTo>
                      <a:pt x="272" y="188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6" name="Freeform 20"/>
              <p:cNvSpPr>
                <a:spLocks/>
              </p:cNvSpPr>
              <p:nvPr/>
            </p:nvSpPr>
            <p:spPr bwMode="auto">
              <a:xfrm>
                <a:off x="3378" y="2569"/>
                <a:ext cx="212" cy="96"/>
              </a:xfrm>
              <a:custGeom>
                <a:avLst/>
                <a:gdLst>
                  <a:gd name="T0" fmla="*/ 0 w 424"/>
                  <a:gd name="T1" fmla="*/ 0 h 194"/>
                  <a:gd name="T2" fmla="*/ 2 w 424"/>
                  <a:gd name="T3" fmla="*/ 135 h 194"/>
                  <a:gd name="T4" fmla="*/ 219 w 424"/>
                  <a:gd name="T5" fmla="*/ 181 h 194"/>
                  <a:gd name="T6" fmla="*/ 401 w 424"/>
                  <a:gd name="T7" fmla="*/ 194 h 194"/>
                  <a:gd name="T8" fmla="*/ 424 w 424"/>
                  <a:gd name="T9" fmla="*/ 145 h 194"/>
                  <a:gd name="T10" fmla="*/ 217 w 424"/>
                  <a:gd name="T11" fmla="*/ 42 h 194"/>
                  <a:gd name="T12" fmla="*/ 0 w 424"/>
                  <a:gd name="T13" fmla="*/ 0 h 194"/>
                  <a:gd name="T14" fmla="*/ 0 w 424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4" h="194">
                    <a:moveTo>
                      <a:pt x="0" y="0"/>
                    </a:moveTo>
                    <a:lnTo>
                      <a:pt x="2" y="135"/>
                    </a:lnTo>
                    <a:lnTo>
                      <a:pt x="219" y="181"/>
                    </a:lnTo>
                    <a:lnTo>
                      <a:pt x="401" y="194"/>
                    </a:lnTo>
                    <a:lnTo>
                      <a:pt x="424" y="145"/>
                    </a:lnTo>
                    <a:lnTo>
                      <a:pt x="217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7" name="Freeform 21"/>
              <p:cNvSpPr>
                <a:spLocks/>
              </p:cNvSpPr>
              <p:nvPr/>
            </p:nvSpPr>
            <p:spPr bwMode="auto">
              <a:xfrm>
                <a:off x="2946" y="2067"/>
                <a:ext cx="588" cy="556"/>
              </a:xfrm>
              <a:custGeom>
                <a:avLst/>
                <a:gdLst>
                  <a:gd name="T0" fmla="*/ 0 w 1177"/>
                  <a:gd name="T1" fmla="*/ 167 h 1111"/>
                  <a:gd name="T2" fmla="*/ 268 w 1177"/>
                  <a:gd name="T3" fmla="*/ 522 h 1111"/>
                  <a:gd name="T4" fmla="*/ 255 w 1177"/>
                  <a:gd name="T5" fmla="*/ 572 h 1111"/>
                  <a:gd name="T6" fmla="*/ 192 w 1177"/>
                  <a:gd name="T7" fmla="*/ 606 h 1111"/>
                  <a:gd name="T8" fmla="*/ 61 w 1177"/>
                  <a:gd name="T9" fmla="*/ 952 h 1111"/>
                  <a:gd name="T10" fmla="*/ 8 w 1177"/>
                  <a:gd name="T11" fmla="*/ 1111 h 1111"/>
                  <a:gd name="T12" fmla="*/ 59 w 1177"/>
                  <a:gd name="T13" fmla="*/ 1092 h 1111"/>
                  <a:gd name="T14" fmla="*/ 255 w 1177"/>
                  <a:gd name="T15" fmla="*/ 868 h 1111"/>
                  <a:gd name="T16" fmla="*/ 470 w 1177"/>
                  <a:gd name="T17" fmla="*/ 646 h 1111"/>
                  <a:gd name="T18" fmla="*/ 479 w 1177"/>
                  <a:gd name="T19" fmla="*/ 524 h 1111"/>
                  <a:gd name="T20" fmla="*/ 466 w 1177"/>
                  <a:gd name="T21" fmla="*/ 456 h 1111"/>
                  <a:gd name="T22" fmla="*/ 420 w 1177"/>
                  <a:gd name="T23" fmla="*/ 347 h 1111"/>
                  <a:gd name="T24" fmla="*/ 932 w 1177"/>
                  <a:gd name="T25" fmla="*/ 427 h 1111"/>
                  <a:gd name="T26" fmla="*/ 930 w 1177"/>
                  <a:gd name="T27" fmla="*/ 1094 h 1111"/>
                  <a:gd name="T28" fmla="*/ 1101 w 1177"/>
                  <a:gd name="T29" fmla="*/ 1079 h 1111"/>
                  <a:gd name="T30" fmla="*/ 1074 w 1177"/>
                  <a:gd name="T31" fmla="*/ 940 h 1111"/>
                  <a:gd name="T32" fmla="*/ 1177 w 1177"/>
                  <a:gd name="T33" fmla="*/ 519 h 1111"/>
                  <a:gd name="T34" fmla="*/ 1177 w 1177"/>
                  <a:gd name="T35" fmla="*/ 366 h 1111"/>
                  <a:gd name="T36" fmla="*/ 1023 w 1177"/>
                  <a:gd name="T37" fmla="*/ 243 h 1111"/>
                  <a:gd name="T38" fmla="*/ 747 w 1177"/>
                  <a:gd name="T39" fmla="*/ 110 h 1111"/>
                  <a:gd name="T40" fmla="*/ 567 w 1177"/>
                  <a:gd name="T41" fmla="*/ 40 h 1111"/>
                  <a:gd name="T42" fmla="*/ 297 w 1177"/>
                  <a:gd name="T43" fmla="*/ 0 h 1111"/>
                  <a:gd name="T44" fmla="*/ 72 w 1177"/>
                  <a:gd name="T45" fmla="*/ 161 h 1111"/>
                  <a:gd name="T46" fmla="*/ 0 w 1177"/>
                  <a:gd name="T47" fmla="*/ 167 h 1111"/>
                  <a:gd name="T48" fmla="*/ 0 w 1177"/>
                  <a:gd name="T49" fmla="*/ 167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7" h="1111">
                    <a:moveTo>
                      <a:pt x="0" y="167"/>
                    </a:moveTo>
                    <a:lnTo>
                      <a:pt x="268" y="522"/>
                    </a:lnTo>
                    <a:lnTo>
                      <a:pt x="255" y="572"/>
                    </a:lnTo>
                    <a:lnTo>
                      <a:pt x="192" y="606"/>
                    </a:lnTo>
                    <a:lnTo>
                      <a:pt x="61" y="952"/>
                    </a:lnTo>
                    <a:lnTo>
                      <a:pt x="8" y="1111"/>
                    </a:lnTo>
                    <a:lnTo>
                      <a:pt x="59" y="1092"/>
                    </a:lnTo>
                    <a:lnTo>
                      <a:pt x="255" y="868"/>
                    </a:lnTo>
                    <a:lnTo>
                      <a:pt x="470" y="646"/>
                    </a:lnTo>
                    <a:lnTo>
                      <a:pt x="479" y="524"/>
                    </a:lnTo>
                    <a:lnTo>
                      <a:pt x="466" y="456"/>
                    </a:lnTo>
                    <a:lnTo>
                      <a:pt x="420" y="347"/>
                    </a:lnTo>
                    <a:lnTo>
                      <a:pt x="932" y="427"/>
                    </a:lnTo>
                    <a:lnTo>
                      <a:pt x="930" y="1094"/>
                    </a:lnTo>
                    <a:lnTo>
                      <a:pt x="1101" y="1079"/>
                    </a:lnTo>
                    <a:lnTo>
                      <a:pt x="1074" y="940"/>
                    </a:lnTo>
                    <a:lnTo>
                      <a:pt x="1177" y="519"/>
                    </a:lnTo>
                    <a:lnTo>
                      <a:pt x="1177" y="366"/>
                    </a:lnTo>
                    <a:lnTo>
                      <a:pt x="1023" y="243"/>
                    </a:lnTo>
                    <a:lnTo>
                      <a:pt x="747" y="110"/>
                    </a:lnTo>
                    <a:lnTo>
                      <a:pt x="567" y="40"/>
                    </a:lnTo>
                    <a:lnTo>
                      <a:pt x="297" y="0"/>
                    </a:lnTo>
                    <a:lnTo>
                      <a:pt x="72" y="161"/>
                    </a:lnTo>
                    <a:lnTo>
                      <a:pt x="0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87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8" name="Freeform 22"/>
              <p:cNvSpPr>
                <a:spLocks/>
              </p:cNvSpPr>
              <p:nvPr/>
            </p:nvSpPr>
            <p:spPr bwMode="auto">
              <a:xfrm>
                <a:off x="2956" y="1991"/>
                <a:ext cx="260" cy="172"/>
              </a:xfrm>
              <a:custGeom>
                <a:avLst/>
                <a:gdLst>
                  <a:gd name="T0" fmla="*/ 435 w 519"/>
                  <a:gd name="T1" fmla="*/ 13 h 344"/>
                  <a:gd name="T2" fmla="*/ 481 w 519"/>
                  <a:gd name="T3" fmla="*/ 47 h 344"/>
                  <a:gd name="T4" fmla="*/ 519 w 519"/>
                  <a:gd name="T5" fmla="*/ 89 h 344"/>
                  <a:gd name="T6" fmla="*/ 511 w 519"/>
                  <a:gd name="T7" fmla="*/ 108 h 344"/>
                  <a:gd name="T8" fmla="*/ 468 w 519"/>
                  <a:gd name="T9" fmla="*/ 95 h 344"/>
                  <a:gd name="T10" fmla="*/ 462 w 519"/>
                  <a:gd name="T11" fmla="*/ 119 h 344"/>
                  <a:gd name="T12" fmla="*/ 403 w 519"/>
                  <a:gd name="T13" fmla="*/ 121 h 344"/>
                  <a:gd name="T14" fmla="*/ 390 w 519"/>
                  <a:gd name="T15" fmla="*/ 144 h 344"/>
                  <a:gd name="T16" fmla="*/ 234 w 519"/>
                  <a:gd name="T17" fmla="*/ 152 h 344"/>
                  <a:gd name="T18" fmla="*/ 11 w 519"/>
                  <a:gd name="T19" fmla="*/ 344 h 344"/>
                  <a:gd name="T20" fmla="*/ 0 w 519"/>
                  <a:gd name="T21" fmla="*/ 292 h 344"/>
                  <a:gd name="T22" fmla="*/ 112 w 519"/>
                  <a:gd name="T23" fmla="*/ 76 h 344"/>
                  <a:gd name="T24" fmla="*/ 175 w 519"/>
                  <a:gd name="T25" fmla="*/ 70 h 344"/>
                  <a:gd name="T26" fmla="*/ 291 w 519"/>
                  <a:gd name="T27" fmla="*/ 22 h 344"/>
                  <a:gd name="T28" fmla="*/ 310 w 519"/>
                  <a:gd name="T29" fmla="*/ 22 h 344"/>
                  <a:gd name="T30" fmla="*/ 397 w 519"/>
                  <a:gd name="T31" fmla="*/ 0 h 344"/>
                  <a:gd name="T32" fmla="*/ 435 w 519"/>
                  <a:gd name="T33" fmla="*/ 13 h 344"/>
                  <a:gd name="T34" fmla="*/ 435 w 519"/>
                  <a:gd name="T35" fmla="*/ 1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9" h="344">
                    <a:moveTo>
                      <a:pt x="435" y="13"/>
                    </a:moveTo>
                    <a:lnTo>
                      <a:pt x="481" y="47"/>
                    </a:lnTo>
                    <a:lnTo>
                      <a:pt x="519" y="89"/>
                    </a:lnTo>
                    <a:lnTo>
                      <a:pt x="511" y="108"/>
                    </a:lnTo>
                    <a:lnTo>
                      <a:pt x="468" y="95"/>
                    </a:lnTo>
                    <a:lnTo>
                      <a:pt x="462" y="119"/>
                    </a:lnTo>
                    <a:lnTo>
                      <a:pt x="403" y="121"/>
                    </a:lnTo>
                    <a:lnTo>
                      <a:pt x="390" y="144"/>
                    </a:lnTo>
                    <a:lnTo>
                      <a:pt x="234" y="152"/>
                    </a:lnTo>
                    <a:lnTo>
                      <a:pt x="11" y="344"/>
                    </a:lnTo>
                    <a:lnTo>
                      <a:pt x="0" y="292"/>
                    </a:lnTo>
                    <a:lnTo>
                      <a:pt x="112" y="76"/>
                    </a:lnTo>
                    <a:lnTo>
                      <a:pt x="175" y="70"/>
                    </a:lnTo>
                    <a:lnTo>
                      <a:pt x="291" y="22"/>
                    </a:lnTo>
                    <a:lnTo>
                      <a:pt x="310" y="22"/>
                    </a:lnTo>
                    <a:lnTo>
                      <a:pt x="397" y="0"/>
                    </a:lnTo>
                    <a:lnTo>
                      <a:pt x="435" y="13"/>
                    </a:lnTo>
                    <a:lnTo>
                      <a:pt x="435" y="13"/>
                    </a:lnTo>
                    <a:close/>
                  </a:path>
                </a:pathLst>
              </a:custGeom>
              <a:solidFill>
                <a:srgbClr val="E08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39" name="Freeform 23"/>
              <p:cNvSpPr>
                <a:spLocks/>
              </p:cNvSpPr>
              <p:nvPr/>
            </p:nvSpPr>
            <p:spPr bwMode="auto">
              <a:xfrm>
                <a:off x="3269" y="1940"/>
                <a:ext cx="146" cy="56"/>
              </a:xfrm>
              <a:custGeom>
                <a:avLst/>
                <a:gdLst>
                  <a:gd name="T0" fmla="*/ 212 w 292"/>
                  <a:gd name="T1" fmla="*/ 34 h 110"/>
                  <a:gd name="T2" fmla="*/ 36 w 292"/>
                  <a:gd name="T3" fmla="*/ 0 h 110"/>
                  <a:gd name="T4" fmla="*/ 0 w 292"/>
                  <a:gd name="T5" fmla="*/ 106 h 110"/>
                  <a:gd name="T6" fmla="*/ 292 w 292"/>
                  <a:gd name="T7" fmla="*/ 110 h 110"/>
                  <a:gd name="T8" fmla="*/ 212 w 292"/>
                  <a:gd name="T9" fmla="*/ 34 h 110"/>
                  <a:gd name="T10" fmla="*/ 212 w 292"/>
                  <a:gd name="T11" fmla="*/ 3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2" h="110">
                    <a:moveTo>
                      <a:pt x="212" y="34"/>
                    </a:moveTo>
                    <a:lnTo>
                      <a:pt x="36" y="0"/>
                    </a:lnTo>
                    <a:lnTo>
                      <a:pt x="0" y="106"/>
                    </a:lnTo>
                    <a:lnTo>
                      <a:pt x="292" y="110"/>
                    </a:lnTo>
                    <a:lnTo>
                      <a:pt x="212" y="34"/>
                    </a:lnTo>
                    <a:lnTo>
                      <a:pt x="212" y="34"/>
                    </a:lnTo>
                    <a:close/>
                  </a:path>
                </a:pathLst>
              </a:custGeom>
              <a:solidFill>
                <a:srgbClr val="E08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0" name="Freeform 24"/>
              <p:cNvSpPr>
                <a:spLocks/>
              </p:cNvSpPr>
              <p:nvPr/>
            </p:nvSpPr>
            <p:spPr bwMode="auto">
              <a:xfrm>
                <a:off x="2735" y="1751"/>
                <a:ext cx="558" cy="384"/>
              </a:xfrm>
              <a:custGeom>
                <a:avLst/>
                <a:gdLst>
                  <a:gd name="T0" fmla="*/ 319 w 1114"/>
                  <a:gd name="T1" fmla="*/ 0 h 768"/>
                  <a:gd name="T2" fmla="*/ 382 w 1114"/>
                  <a:gd name="T3" fmla="*/ 11 h 768"/>
                  <a:gd name="T4" fmla="*/ 551 w 1114"/>
                  <a:gd name="T5" fmla="*/ 23 h 768"/>
                  <a:gd name="T6" fmla="*/ 603 w 1114"/>
                  <a:gd name="T7" fmla="*/ 42 h 768"/>
                  <a:gd name="T8" fmla="*/ 749 w 1114"/>
                  <a:gd name="T9" fmla="*/ 139 h 768"/>
                  <a:gd name="T10" fmla="*/ 821 w 1114"/>
                  <a:gd name="T11" fmla="*/ 182 h 768"/>
                  <a:gd name="T12" fmla="*/ 884 w 1114"/>
                  <a:gd name="T13" fmla="*/ 262 h 768"/>
                  <a:gd name="T14" fmla="*/ 922 w 1114"/>
                  <a:gd name="T15" fmla="*/ 292 h 768"/>
                  <a:gd name="T16" fmla="*/ 970 w 1114"/>
                  <a:gd name="T17" fmla="*/ 298 h 768"/>
                  <a:gd name="T18" fmla="*/ 1051 w 1114"/>
                  <a:gd name="T19" fmla="*/ 340 h 768"/>
                  <a:gd name="T20" fmla="*/ 1114 w 1114"/>
                  <a:gd name="T21" fmla="*/ 372 h 768"/>
                  <a:gd name="T22" fmla="*/ 1070 w 1114"/>
                  <a:gd name="T23" fmla="*/ 475 h 768"/>
                  <a:gd name="T24" fmla="*/ 960 w 1114"/>
                  <a:gd name="T25" fmla="*/ 484 h 768"/>
                  <a:gd name="T26" fmla="*/ 875 w 1114"/>
                  <a:gd name="T27" fmla="*/ 446 h 768"/>
                  <a:gd name="T28" fmla="*/ 738 w 1114"/>
                  <a:gd name="T29" fmla="*/ 351 h 768"/>
                  <a:gd name="T30" fmla="*/ 692 w 1114"/>
                  <a:gd name="T31" fmla="*/ 308 h 768"/>
                  <a:gd name="T32" fmla="*/ 683 w 1114"/>
                  <a:gd name="T33" fmla="*/ 344 h 768"/>
                  <a:gd name="T34" fmla="*/ 724 w 1114"/>
                  <a:gd name="T35" fmla="*/ 420 h 768"/>
                  <a:gd name="T36" fmla="*/ 721 w 1114"/>
                  <a:gd name="T37" fmla="*/ 454 h 768"/>
                  <a:gd name="T38" fmla="*/ 722 w 1114"/>
                  <a:gd name="T39" fmla="*/ 503 h 768"/>
                  <a:gd name="T40" fmla="*/ 641 w 1114"/>
                  <a:gd name="T41" fmla="*/ 541 h 768"/>
                  <a:gd name="T42" fmla="*/ 557 w 1114"/>
                  <a:gd name="T43" fmla="*/ 562 h 768"/>
                  <a:gd name="T44" fmla="*/ 561 w 1114"/>
                  <a:gd name="T45" fmla="*/ 616 h 768"/>
                  <a:gd name="T46" fmla="*/ 546 w 1114"/>
                  <a:gd name="T47" fmla="*/ 680 h 768"/>
                  <a:gd name="T48" fmla="*/ 470 w 1114"/>
                  <a:gd name="T49" fmla="*/ 762 h 768"/>
                  <a:gd name="T50" fmla="*/ 390 w 1114"/>
                  <a:gd name="T51" fmla="*/ 764 h 768"/>
                  <a:gd name="T52" fmla="*/ 329 w 1114"/>
                  <a:gd name="T53" fmla="*/ 768 h 768"/>
                  <a:gd name="T54" fmla="*/ 171 w 1114"/>
                  <a:gd name="T55" fmla="*/ 595 h 768"/>
                  <a:gd name="T56" fmla="*/ 137 w 1114"/>
                  <a:gd name="T57" fmla="*/ 568 h 768"/>
                  <a:gd name="T58" fmla="*/ 53 w 1114"/>
                  <a:gd name="T59" fmla="*/ 458 h 768"/>
                  <a:gd name="T60" fmla="*/ 13 w 1114"/>
                  <a:gd name="T61" fmla="*/ 391 h 768"/>
                  <a:gd name="T62" fmla="*/ 0 w 1114"/>
                  <a:gd name="T63" fmla="*/ 266 h 768"/>
                  <a:gd name="T64" fmla="*/ 27 w 1114"/>
                  <a:gd name="T65" fmla="*/ 158 h 768"/>
                  <a:gd name="T66" fmla="*/ 84 w 1114"/>
                  <a:gd name="T67" fmla="*/ 95 h 768"/>
                  <a:gd name="T68" fmla="*/ 84 w 1114"/>
                  <a:gd name="T69" fmla="*/ 34 h 768"/>
                  <a:gd name="T70" fmla="*/ 319 w 1114"/>
                  <a:gd name="T71" fmla="*/ 0 h 768"/>
                  <a:gd name="T72" fmla="*/ 319 w 1114"/>
                  <a:gd name="T73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4" h="768">
                    <a:moveTo>
                      <a:pt x="319" y="0"/>
                    </a:moveTo>
                    <a:lnTo>
                      <a:pt x="382" y="11"/>
                    </a:lnTo>
                    <a:lnTo>
                      <a:pt x="551" y="23"/>
                    </a:lnTo>
                    <a:lnTo>
                      <a:pt x="603" y="42"/>
                    </a:lnTo>
                    <a:lnTo>
                      <a:pt x="749" y="139"/>
                    </a:lnTo>
                    <a:lnTo>
                      <a:pt x="821" y="182"/>
                    </a:lnTo>
                    <a:lnTo>
                      <a:pt x="884" y="262"/>
                    </a:lnTo>
                    <a:lnTo>
                      <a:pt x="922" y="292"/>
                    </a:lnTo>
                    <a:lnTo>
                      <a:pt x="970" y="298"/>
                    </a:lnTo>
                    <a:lnTo>
                      <a:pt x="1051" y="340"/>
                    </a:lnTo>
                    <a:lnTo>
                      <a:pt x="1114" y="372"/>
                    </a:lnTo>
                    <a:lnTo>
                      <a:pt x="1070" y="475"/>
                    </a:lnTo>
                    <a:lnTo>
                      <a:pt x="960" y="484"/>
                    </a:lnTo>
                    <a:lnTo>
                      <a:pt x="875" y="446"/>
                    </a:lnTo>
                    <a:lnTo>
                      <a:pt x="738" y="351"/>
                    </a:lnTo>
                    <a:lnTo>
                      <a:pt x="692" y="308"/>
                    </a:lnTo>
                    <a:lnTo>
                      <a:pt x="683" y="344"/>
                    </a:lnTo>
                    <a:lnTo>
                      <a:pt x="724" y="420"/>
                    </a:lnTo>
                    <a:lnTo>
                      <a:pt x="721" y="454"/>
                    </a:lnTo>
                    <a:lnTo>
                      <a:pt x="722" y="503"/>
                    </a:lnTo>
                    <a:lnTo>
                      <a:pt x="641" y="541"/>
                    </a:lnTo>
                    <a:lnTo>
                      <a:pt x="557" y="562"/>
                    </a:lnTo>
                    <a:lnTo>
                      <a:pt x="561" y="616"/>
                    </a:lnTo>
                    <a:lnTo>
                      <a:pt x="546" y="680"/>
                    </a:lnTo>
                    <a:lnTo>
                      <a:pt x="470" y="762"/>
                    </a:lnTo>
                    <a:lnTo>
                      <a:pt x="390" y="764"/>
                    </a:lnTo>
                    <a:lnTo>
                      <a:pt x="329" y="768"/>
                    </a:lnTo>
                    <a:lnTo>
                      <a:pt x="171" y="595"/>
                    </a:lnTo>
                    <a:lnTo>
                      <a:pt x="137" y="568"/>
                    </a:lnTo>
                    <a:lnTo>
                      <a:pt x="53" y="458"/>
                    </a:lnTo>
                    <a:lnTo>
                      <a:pt x="13" y="391"/>
                    </a:lnTo>
                    <a:lnTo>
                      <a:pt x="0" y="266"/>
                    </a:lnTo>
                    <a:lnTo>
                      <a:pt x="27" y="158"/>
                    </a:lnTo>
                    <a:lnTo>
                      <a:pt x="84" y="95"/>
                    </a:lnTo>
                    <a:lnTo>
                      <a:pt x="84" y="34"/>
                    </a:lnTo>
                    <a:lnTo>
                      <a:pt x="319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99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1" name="Freeform 25"/>
              <p:cNvSpPr>
                <a:spLocks/>
              </p:cNvSpPr>
              <p:nvPr/>
            </p:nvSpPr>
            <p:spPr bwMode="auto">
              <a:xfrm>
                <a:off x="2740" y="1584"/>
                <a:ext cx="168" cy="204"/>
              </a:xfrm>
              <a:custGeom>
                <a:avLst/>
                <a:gdLst>
                  <a:gd name="T0" fmla="*/ 272 w 335"/>
                  <a:gd name="T1" fmla="*/ 0 h 407"/>
                  <a:gd name="T2" fmla="*/ 289 w 335"/>
                  <a:gd name="T3" fmla="*/ 78 h 407"/>
                  <a:gd name="T4" fmla="*/ 303 w 335"/>
                  <a:gd name="T5" fmla="*/ 111 h 407"/>
                  <a:gd name="T6" fmla="*/ 303 w 335"/>
                  <a:gd name="T7" fmla="*/ 124 h 407"/>
                  <a:gd name="T8" fmla="*/ 312 w 335"/>
                  <a:gd name="T9" fmla="*/ 135 h 407"/>
                  <a:gd name="T10" fmla="*/ 318 w 335"/>
                  <a:gd name="T11" fmla="*/ 158 h 407"/>
                  <a:gd name="T12" fmla="*/ 314 w 335"/>
                  <a:gd name="T13" fmla="*/ 171 h 407"/>
                  <a:gd name="T14" fmla="*/ 320 w 335"/>
                  <a:gd name="T15" fmla="*/ 181 h 407"/>
                  <a:gd name="T16" fmla="*/ 329 w 335"/>
                  <a:gd name="T17" fmla="*/ 204 h 407"/>
                  <a:gd name="T18" fmla="*/ 335 w 335"/>
                  <a:gd name="T19" fmla="*/ 238 h 407"/>
                  <a:gd name="T20" fmla="*/ 329 w 335"/>
                  <a:gd name="T21" fmla="*/ 255 h 407"/>
                  <a:gd name="T22" fmla="*/ 316 w 335"/>
                  <a:gd name="T23" fmla="*/ 295 h 407"/>
                  <a:gd name="T24" fmla="*/ 316 w 335"/>
                  <a:gd name="T25" fmla="*/ 312 h 407"/>
                  <a:gd name="T26" fmla="*/ 312 w 335"/>
                  <a:gd name="T27" fmla="*/ 323 h 407"/>
                  <a:gd name="T28" fmla="*/ 299 w 335"/>
                  <a:gd name="T29" fmla="*/ 342 h 407"/>
                  <a:gd name="T30" fmla="*/ 308 w 335"/>
                  <a:gd name="T31" fmla="*/ 358 h 407"/>
                  <a:gd name="T32" fmla="*/ 308 w 335"/>
                  <a:gd name="T33" fmla="*/ 373 h 407"/>
                  <a:gd name="T34" fmla="*/ 280 w 335"/>
                  <a:gd name="T35" fmla="*/ 396 h 407"/>
                  <a:gd name="T36" fmla="*/ 189 w 335"/>
                  <a:gd name="T37" fmla="*/ 407 h 407"/>
                  <a:gd name="T38" fmla="*/ 137 w 335"/>
                  <a:gd name="T39" fmla="*/ 405 h 407"/>
                  <a:gd name="T40" fmla="*/ 86 w 335"/>
                  <a:gd name="T41" fmla="*/ 384 h 407"/>
                  <a:gd name="T42" fmla="*/ 75 w 335"/>
                  <a:gd name="T43" fmla="*/ 367 h 407"/>
                  <a:gd name="T44" fmla="*/ 58 w 335"/>
                  <a:gd name="T45" fmla="*/ 316 h 407"/>
                  <a:gd name="T46" fmla="*/ 29 w 335"/>
                  <a:gd name="T47" fmla="*/ 285 h 407"/>
                  <a:gd name="T48" fmla="*/ 0 w 335"/>
                  <a:gd name="T49" fmla="*/ 247 h 407"/>
                  <a:gd name="T50" fmla="*/ 38 w 335"/>
                  <a:gd name="T51" fmla="*/ 63 h 407"/>
                  <a:gd name="T52" fmla="*/ 272 w 335"/>
                  <a:gd name="T53" fmla="*/ 0 h 407"/>
                  <a:gd name="T54" fmla="*/ 272 w 335"/>
                  <a:gd name="T55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5" h="407">
                    <a:moveTo>
                      <a:pt x="272" y="0"/>
                    </a:moveTo>
                    <a:lnTo>
                      <a:pt x="289" y="78"/>
                    </a:lnTo>
                    <a:lnTo>
                      <a:pt x="303" y="111"/>
                    </a:lnTo>
                    <a:lnTo>
                      <a:pt x="303" y="124"/>
                    </a:lnTo>
                    <a:lnTo>
                      <a:pt x="312" y="135"/>
                    </a:lnTo>
                    <a:lnTo>
                      <a:pt x="318" y="158"/>
                    </a:lnTo>
                    <a:lnTo>
                      <a:pt x="314" y="171"/>
                    </a:lnTo>
                    <a:lnTo>
                      <a:pt x="320" y="181"/>
                    </a:lnTo>
                    <a:lnTo>
                      <a:pt x="329" y="204"/>
                    </a:lnTo>
                    <a:lnTo>
                      <a:pt x="335" y="238"/>
                    </a:lnTo>
                    <a:lnTo>
                      <a:pt x="329" y="255"/>
                    </a:lnTo>
                    <a:lnTo>
                      <a:pt x="316" y="295"/>
                    </a:lnTo>
                    <a:lnTo>
                      <a:pt x="316" y="312"/>
                    </a:lnTo>
                    <a:lnTo>
                      <a:pt x="312" y="323"/>
                    </a:lnTo>
                    <a:lnTo>
                      <a:pt x="299" y="342"/>
                    </a:lnTo>
                    <a:lnTo>
                      <a:pt x="308" y="358"/>
                    </a:lnTo>
                    <a:lnTo>
                      <a:pt x="308" y="373"/>
                    </a:lnTo>
                    <a:lnTo>
                      <a:pt x="280" y="396"/>
                    </a:lnTo>
                    <a:lnTo>
                      <a:pt x="189" y="407"/>
                    </a:lnTo>
                    <a:lnTo>
                      <a:pt x="137" y="405"/>
                    </a:lnTo>
                    <a:lnTo>
                      <a:pt x="86" y="384"/>
                    </a:lnTo>
                    <a:lnTo>
                      <a:pt x="75" y="367"/>
                    </a:lnTo>
                    <a:lnTo>
                      <a:pt x="58" y="316"/>
                    </a:lnTo>
                    <a:lnTo>
                      <a:pt x="29" y="285"/>
                    </a:lnTo>
                    <a:lnTo>
                      <a:pt x="0" y="247"/>
                    </a:lnTo>
                    <a:lnTo>
                      <a:pt x="38" y="63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59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2" name="Freeform 26"/>
              <p:cNvSpPr>
                <a:spLocks/>
              </p:cNvSpPr>
              <p:nvPr/>
            </p:nvSpPr>
            <p:spPr bwMode="auto">
              <a:xfrm>
                <a:off x="2518" y="2007"/>
                <a:ext cx="180" cy="76"/>
              </a:xfrm>
              <a:custGeom>
                <a:avLst/>
                <a:gdLst>
                  <a:gd name="T0" fmla="*/ 296 w 361"/>
                  <a:gd name="T1" fmla="*/ 15 h 152"/>
                  <a:gd name="T2" fmla="*/ 289 w 361"/>
                  <a:gd name="T3" fmla="*/ 0 h 152"/>
                  <a:gd name="T4" fmla="*/ 251 w 361"/>
                  <a:gd name="T5" fmla="*/ 2 h 152"/>
                  <a:gd name="T6" fmla="*/ 167 w 361"/>
                  <a:gd name="T7" fmla="*/ 47 h 152"/>
                  <a:gd name="T8" fmla="*/ 140 w 361"/>
                  <a:gd name="T9" fmla="*/ 63 h 152"/>
                  <a:gd name="T10" fmla="*/ 70 w 361"/>
                  <a:gd name="T11" fmla="*/ 78 h 152"/>
                  <a:gd name="T12" fmla="*/ 0 w 361"/>
                  <a:gd name="T13" fmla="*/ 152 h 152"/>
                  <a:gd name="T14" fmla="*/ 131 w 361"/>
                  <a:gd name="T15" fmla="*/ 122 h 152"/>
                  <a:gd name="T16" fmla="*/ 226 w 361"/>
                  <a:gd name="T17" fmla="*/ 108 h 152"/>
                  <a:gd name="T18" fmla="*/ 273 w 361"/>
                  <a:gd name="T19" fmla="*/ 112 h 152"/>
                  <a:gd name="T20" fmla="*/ 298 w 361"/>
                  <a:gd name="T21" fmla="*/ 106 h 152"/>
                  <a:gd name="T22" fmla="*/ 348 w 361"/>
                  <a:gd name="T23" fmla="*/ 103 h 152"/>
                  <a:gd name="T24" fmla="*/ 361 w 361"/>
                  <a:gd name="T25" fmla="*/ 76 h 152"/>
                  <a:gd name="T26" fmla="*/ 328 w 361"/>
                  <a:gd name="T27" fmla="*/ 70 h 152"/>
                  <a:gd name="T28" fmla="*/ 300 w 361"/>
                  <a:gd name="T29" fmla="*/ 55 h 152"/>
                  <a:gd name="T30" fmla="*/ 275 w 361"/>
                  <a:gd name="T31" fmla="*/ 59 h 152"/>
                  <a:gd name="T32" fmla="*/ 275 w 361"/>
                  <a:gd name="T33" fmla="*/ 36 h 152"/>
                  <a:gd name="T34" fmla="*/ 296 w 361"/>
                  <a:gd name="T35" fmla="*/ 15 h 152"/>
                  <a:gd name="T36" fmla="*/ 296 w 361"/>
                  <a:gd name="T37" fmla="*/ 1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1" h="152">
                    <a:moveTo>
                      <a:pt x="296" y="15"/>
                    </a:moveTo>
                    <a:lnTo>
                      <a:pt x="289" y="0"/>
                    </a:lnTo>
                    <a:lnTo>
                      <a:pt x="251" y="2"/>
                    </a:lnTo>
                    <a:lnTo>
                      <a:pt x="167" y="47"/>
                    </a:lnTo>
                    <a:lnTo>
                      <a:pt x="140" y="63"/>
                    </a:lnTo>
                    <a:lnTo>
                      <a:pt x="70" y="78"/>
                    </a:lnTo>
                    <a:lnTo>
                      <a:pt x="0" y="152"/>
                    </a:lnTo>
                    <a:lnTo>
                      <a:pt x="131" y="122"/>
                    </a:lnTo>
                    <a:lnTo>
                      <a:pt x="226" y="108"/>
                    </a:lnTo>
                    <a:lnTo>
                      <a:pt x="273" y="112"/>
                    </a:lnTo>
                    <a:lnTo>
                      <a:pt x="298" y="106"/>
                    </a:lnTo>
                    <a:lnTo>
                      <a:pt x="348" y="103"/>
                    </a:lnTo>
                    <a:lnTo>
                      <a:pt x="361" y="76"/>
                    </a:lnTo>
                    <a:lnTo>
                      <a:pt x="328" y="70"/>
                    </a:lnTo>
                    <a:lnTo>
                      <a:pt x="300" y="55"/>
                    </a:lnTo>
                    <a:lnTo>
                      <a:pt x="275" y="59"/>
                    </a:lnTo>
                    <a:lnTo>
                      <a:pt x="275" y="36"/>
                    </a:lnTo>
                    <a:lnTo>
                      <a:pt x="296" y="15"/>
                    </a:lnTo>
                    <a:lnTo>
                      <a:pt x="296" y="15"/>
                    </a:ln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3" name="Freeform 27"/>
              <p:cNvSpPr>
                <a:spLocks/>
              </p:cNvSpPr>
              <p:nvPr/>
            </p:nvSpPr>
            <p:spPr bwMode="auto">
              <a:xfrm>
                <a:off x="2737" y="2271"/>
                <a:ext cx="165" cy="390"/>
              </a:xfrm>
              <a:custGeom>
                <a:avLst/>
                <a:gdLst>
                  <a:gd name="T0" fmla="*/ 308 w 329"/>
                  <a:gd name="T1" fmla="*/ 779 h 779"/>
                  <a:gd name="T2" fmla="*/ 148 w 329"/>
                  <a:gd name="T3" fmla="*/ 776 h 779"/>
                  <a:gd name="T4" fmla="*/ 49 w 329"/>
                  <a:gd name="T5" fmla="*/ 719 h 779"/>
                  <a:gd name="T6" fmla="*/ 64 w 329"/>
                  <a:gd name="T7" fmla="*/ 681 h 779"/>
                  <a:gd name="T8" fmla="*/ 66 w 329"/>
                  <a:gd name="T9" fmla="*/ 567 h 779"/>
                  <a:gd name="T10" fmla="*/ 59 w 329"/>
                  <a:gd name="T11" fmla="*/ 378 h 779"/>
                  <a:gd name="T12" fmla="*/ 26 w 329"/>
                  <a:gd name="T13" fmla="*/ 268 h 779"/>
                  <a:gd name="T14" fmla="*/ 5 w 329"/>
                  <a:gd name="T15" fmla="*/ 266 h 779"/>
                  <a:gd name="T16" fmla="*/ 0 w 329"/>
                  <a:gd name="T17" fmla="*/ 84 h 779"/>
                  <a:gd name="T18" fmla="*/ 201 w 329"/>
                  <a:gd name="T19" fmla="*/ 0 h 779"/>
                  <a:gd name="T20" fmla="*/ 197 w 329"/>
                  <a:gd name="T21" fmla="*/ 99 h 779"/>
                  <a:gd name="T22" fmla="*/ 167 w 329"/>
                  <a:gd name="T23" fmla="*/ 540 h 779"/>
                  <a:gd name="T24" fmla="*/ 173 w 329"/>
                  <a:gd name="T25" fmla="*/ 633 h 779"/>
                  <a:gd name="T26" fmla="*/ 194 w 329"/>
                  <a:gd name="T27" fmla="*/ 671 h 779"/>
                  <a:gd name="T28" fmla="*/ 230 w 329"/>
                  <a:gd name="T29" fmla="*/ 702 h 779"/>
                  <a:gd name="T30" fmla="*/ 294 w 329"/>
                  <a:gd name="T31" fmla="*/ 715 h 779"/>
                  <a:gd name="T32" fmla="*/ 329 w 329"/>
                  <a:gd name="T33" fmla="*/ 759 h 779"/>
                  <a:gd name="T34" fmla="*/ 308 w 329"/>
                  <a:gd name="T35" fmla="*/ 779 h 779"/>
                  <a:gd name="T36" fmla="*/ 308 w 329"/>
                  <a:gd name="T37" fmla="*/ 779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9" h="779">
                    <a:moveTo>
                      <a:pt x="308" y="779"/>
                    </a:moveTo>
                    <a:lnTo>
                      <a:pt x="148" y="776"/>
                    </a:lnTo>
                    <a:lnTo>
                      <a:pt x="49" y="719"/>
                    </a:lnTo>
                    <a:lnTo>
                      <a:pt x="64" y="681"/>
                    </a:lnTo>
                    <a:lnTo>
                      <a:pt x="66" y="567"/>
                    </a:lnTo>
                    <a:lnTo>
                      <a:pt x="59" y="378"/>
                    </a:lnTo>
                    <a:lnTo>
                      <a:pt x="26" y="268"/>
                    </a:lnTo>
                    <a:lnTo>
                      <a:pt x="5" y="266"/>
                    </a:lnTo>
                    <a:lnTo>
                      <a:pt x="0" y="84"/>
                    </a:lnTo>
                    <a:lnTo>
                      <a:pt x="201" y="0"/>
                    </a:lnTo>
                    <a:lnTo>
                      <a:pt x="197" y="99"/>
                    </a:lnTo>
                    <a:lnTo>
                      <a:pt x="167" y="540"/>
                    </a:lnTo>
                    <a:lnTo>
                      <a:pt x="173" y="633"/>
                    </a:lnTo>
                    <a:lnTo>
                      <a:pt x="194" y="671"/>
                    </a:lnTo>
                    <a:lnTo>
                      <a:pt x="230" y="702"/>
                    </a:lnTo>
                    <a:lnTo>
                      <a:pt x="294" y="715"/>
                    </a:lnTo>
                    <a:lnTo>
                      <a:pt x="329" y="759"/>
                    </a:lnTo>
                    <a:lnTo>
                      <a:pt x="308" y="779"/>
                    </a:lnTo>
                    <a:lnTo>
                      <a:pt x="308" y="779"/>
                    </a:ln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4" name="Freeform 28"/>
              <p:cNvSpPr>
                <a:spLocks/>
              </p:cNvSpPr>
              <p:nvPr/>
            </p:nvSpPr>
            <p:spPr bwMode="auto">
              <a:xfrm>
                <a:off x="2432" y="2705"/>
                <a:ext cx="61" cy="28"/>
              </a:xfrm>
              <a:custGeom>
                <a:avLst/>
                <a:gdLst>
                  <a:gd name="T0" fmla="*/ 0 w 122"/>
                  <a:gd name="T1" fmla="*/ 0 h 55"/>
                  <a:gd name="T2" fmla="*/ 122 w 122"/>
                  <a:gd name="T3" fmla="*/ 7 h 55"/>
                  <a:gd name="T4" fmla="*/ 88 w 122"/>
                  <a:gd name="T5" fmla="*/ 55 h 55"/>
                  <a:gd name="T6" fmla="*/ 0 w 122"/>
                  <a:gd name="T7" fmla="*/ 38 h 55"/>
                  <a:gd name="T8" fmla="*/ 0 w 122"/>
                  <a:gd name="T9" fmla="*/ 0 h 55"/>
                  <a:gd name="T10" fmla="*/ 0 w 122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55">
                    <a:moveTo>
                      <a:pt x="0" y="0"/>
                    </a:moveTo>
                    <a:lnTo>
                      <a:pt x="122" y="7"/>
                    </a:lnTo>
                    <a:lnTo>
                      <a:pt x="88" y="55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5" name="Freeform 29"/>
              <p:cNvSpPr>
                <a:spLocks/>
              </p:cNvSpPr>
              <p:nvPr/>
            </p:nvSpPr>
            <p:spPr bwMode="auto">
              <a:xfrm>
                <a:off x="2422" y="2352"/>
                <a:ext cx="247" cy="357"/>
              </a:xfrm>
              <a:custGeom>
                <a:avLst/>
                <a:gdLst>
                  <a:gd name="T0" fmla="*/ 486 w 494"/>
                  <a:gd name="T1" fmla="*/ 23 h 714"/>
                  <a:gd name="T2" fmla="*/ 380 w 494"/>
                  <a:gd name="T3" fmla="*/ 230 h 714"/>
                  <a:gd name="T4" fmla="*/ 287 w 494"/>
                  <a:gd name="T5" fmla="*/ 321 h 714"/>
                  <a:gd name="T6" fmla="*/ 199 w 494"/>
                  <a:gd name="T7" fmla="*/ 490 h 714"/>
                  <a:gd name="T8" fmla="*/ 173 w 494"/>
                  <a:gd name="T9" fmla="*/ 617 h 714"/>
                  <a:gd name="T10" fmla="*/ 159 w 494"/>
                  <a:gd name="T11" fmla="*/ 661 h 714"/>
                  <a:gd name="T12" fmla="*/ 165 w 494"/>
                  <a:gd name="T13" fmla="*/ 705 h 714"/>
                  <a:gd name="T14" fmla="*/ 36 w 494"/>
                  <a:gd name="T15" fmla="*/ 714 h 714"/>
                  <a:gd name="T16" fmla="*/ 17 w 494"/>
                  <a:gd name="T17" fmla="*/ 692 h 714"/>
                  <a:gd name="T18" fmla="*/ 13 w 494"/>
                  <a:gd name="T19" fmla="*/ 657 h 714"/>
                  <a:gd name="T20" fmla="*/ 0 w 494"/>
                  <a:gd name="T21" fmla="*/ 617 h 714"/>
                  <a:gd name="T22" fmla="*/ 152 w 494"/>
                  <a:gd name="T23" fmla="*/ 220 h 714"/>
                  <a:gd name="T24" fmla="*/ 414 w 494"/>
                  <a:gd name="T25" fmla="*/ 26 h 714"/>
                  <a:gd name="T26" fmla="*/ 494 w 494"/>
                  <a:gd name="T27" fmla="*/ 0 h 714"/>
                  <a:gd name="T28" fmla="*/ 486 w 494"/>
                  <a:gd name="T29" fmla="*/ 23 h 714"/>
                  <a:gd name="T30" fmla="*/ 486 w 494"/>
                  <a:gd name="T31" fmla="*/ 23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4" h="714">
                    <a:moveTo>
                      <a:pt x="486" y="23"/>
                    </a:moveTo>
                    <a:lnTo>
                      <a:pt x="380" y="230"/>
                    </a:lnTo>
                    <a:lnTo>
                      <a:pt x="287" y="321"/>
                    </a:lnTo>
                    <a:lnTo>
                      <a:pt x="199" y="490"/>
                    </a:lnTo>
                    <a:lnTo>
                      <a:pt x="173" y="617"/>
                    </a:lnTo>
                    <a:lnTo>
                      <a:pt x="159" y="661"/>
                    </a:lnTo>
                    <a:lnTo>
                      <a:pt x="165" y="705"/>
                    </a:lnTo>
                    <a:lnTo>
                      <a:pt x="36" y="714"/>
                    </a:lnTo>
                    <a:lnTo>
                      <a:pt x="17" y="692"/>
                    </a:lnTo>
                    <a:lnTo>
                      <a:pt x="13" y="657"/>
                    </a:lnTo>
                    <a:lnTo>
                      <a:pt x="0" y="617"/>
                    </a:lnTo>
                    <a:lnTo>
                      <a:pt x="152" y="220"/>
                    </a:lnTo>
                    <a:lnTo>
                      <a:pt x="414" y="26"/>
                    </a:lnTo>
                    <a:lnTo>
                      <a:pt x="494" y="0"/>
                    </a:lnTo>
                    <a:lnTo>
                      <a:pt x="486" y="23"/>
                    </a:lnTo>
                    <a:lnTo>
                      <a:pt x="486" y="23"/>
                    </a:lnTo>
                    <a:close/>
                  </a:path>
                </a:pathLst>
              </a:custGeom>
              <a:solidFill>
                <a:srgbClr val="FF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6" name="Freeform 30"/>
              <p:cNvSpPr>
                <a:spLocks/>
              </p:cNvSpPr>
              <p:nvPr/>
            </p:nvSpPr>
            <p:spPr bwMode="auto">
              <a:xfrm>
                <a:off x="2334" y="1580"/>
                <a:ext cx="175" cy="216"/>
              </a:xfrm>
              <a:custGeom>
                <a:avLst/>
                <a:gdLst>
                  <a:gd name="T0" fmla="*/ 349 w 349"/>
                  <a:gd name="T1" fmla="*/ 95 h 431"/>
                  <a:gd name="T2" fmla="*/ 336 w 349"/>
                  <a:gd name="T3" fmla="*/ 171 h 431"/>
                  <a:gd name="T4" fmla="*/ 327 w 349"/>
                  <a:gd name="T5" fmla="*/ 199 h 431"/>
                  <a:gd name="T6" fmla="*/ 319 w 349"/>
                  <a:gd name="T7" fmla="*/ 207 h 431"/>
                  <a:gd name="T8" fmla="*/ 319 w 349"/>
                  <a:gd name="T9" fmla="*/ 241 h 431"/>
                  <a:gd name="T10" fmla="*/ 319 w 349"/>
                  <a:gd name="T11" fmla="*/ 260 h 431"/>
                  <a:gd name="T12" fmla="*/ 319 w 349"/>
                  <a:gd name="T13" fmla="*/ 270 h 431"/>
                  <a:gd name="T14" fmla="*/ 304 w 349"/>
                  <a:gd name="T15" fmla="*/ 273 h 431"/>
                  <a:gd name="T16" fmla="*/ 289 w 349"/>
                  <a:gd name="T17" fmla="*/ 275 h 431"/>
                  <a:gd name="T18" fmla="*/ 289 w 349"/>
                  <a:gd name="T19" fmla="*/ 292 h 431"/>
                  <a:gd name="T20" fmla="*/ 264 w 349"/>
                  <a:gd name="T21" fmla="*/ 313 h 431"/>
                  <a:gd name="T22" fmla="*/ 260 w 349"/>
                  <a:gd name="T23" fmla="*/ 323 h 431"/>
                  <a:gd name="T24" fmla="*/ 253 w 349"/>
                  <a:gd name="T25" fmla="*/ 338 h 431"/>
                  <a:gd name="T26" fmla="*/ 253 w 349"/>
                  <a:gd name="T27" fmla="*/ 353 h 431"/>
                  <a:gd name="T28" fmla="*/ 245 w 349"/>
                  <a:gd name="T29" fmla="*/ 361 h 431"/>
                  <a:gd name="T30" fmla="*/ 239 w 349"/>
                  <a:gd name="T31" fmla="*/ 368 h 431"/>
                  <a:gd name="T32" fmla="*/ 226 w 349"/>
                  <a:gd name="T33" fmla="*/ 370 h 431"/>
                  <a:gd name="T34" fmla="*/ 199 w 349"/>
                  <a:gd name="T35" fmla="*/ 365 h 431"/>
                  <a:gd name="T36" fmla="*/ 175 w 349"/>
                  <a:gd name="T37" fmla="*/ 431 h 431"/>
                  <a:gd name="T38" fmla="*/ 131 w 349"/>
                  <a:gd name="T39" fmla="*/ 422 h 431"/>
                  <a:gd name="T40" fmla="*/ 51 w 349"/>
                  <a:gd name="T41" fmla="*/ 353 h 431"/>
                  <a:gd name="T42" fmla="*/ 2 w 349"/>
                  <a:gd name="T43" fmla="*/ 298 h 431"/>
                  <a:gd name="T44" fmla="*/ 0 w 349"/>
                  <a:gd name="T45" fmla="*/ 102 h 431"/>
                  <a:gd name="T46" fmla="*/ 97 w 349"/>
                  <a:gd name="T47" fmla="*/ 51 h 431"/>
                  <a:gd name="T48" fmla="*/ 209 w 349"/>
                  <a:gd name="T49" fmla="*/ 0 h 431"/>
                  <a:gd name="T50" fmla="*/ 338 w 349"/>
                  <a:gd name="T51" fmla="*/ 59 h 431"/>
                  <a:gd name="T52" fmla="*/ 349 w 349"/>
                  <a:gd name="T53" fmla="*/ 95 h 431"/>
                  <a:gd name="T54" fmla="*/ 349 w 349"/>
                  <a:gd name="T55" fmla="*/ 95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9" h="431">
                    <a:moveTo>
                      <a:pt x="349" y="95"/>
                    </a:moveTo>
                    <a:lnTo>
                      <a:pt x="336" y="171"/>
                    </a:lnTo>
                    <a:lnTo>
                      <a:pt x="327" y="199"/>
                    </a:lnTo>
                    <a:lnTo>
                      <a:pt x="319" y="207"/>
                    </a:lnTo>
                    <a:lnTo>
                      <a:pt x="319" y="241"/>
                    </a:lnTo>
                    <a:lnTo>
                      <a:pt x="319" y="260"/>
                    </a:lnTo>
                    <a:lnTo>
                      <a:pt x="319" y="270"/>
                    </a:lnTo>
                    <a:lnTo>
                      <a:pt x="304" y="273"/>
                    </a:lnTo>
                    <a:lnTo>
                      <a:pt x="289" y="275"/>
                    </a:lnTo>
                    <a:lnTo>
                      <a:pt x="289" y="292"/>
                    </a:lnTo>
                    <a:lnTo>
                      <a:pt x="264" y="313"/>
                    </a:lnTo>
                    <a:lnTo>
                      <a:pt x="260" y="323"/>
                    </a:lnTo>
                    <a:lnTo>
                      <a:pt x="253" y="338"/>
                    </a:lnTo>
                    <a:lnTo>
                      <a:pt x="253" y="353"/>
                    </a:lnTo>
                    <a:lnTo>
                      <a:pt x="245" y="361"/>
                    </a:lnTo>
                    <a:lnTo>
                      <a:pt x="239" y="368"/>
                    </a:lnTo>
                    <a:lnTo>
                      <a:pt x="226" y="370"/>
                    </a:lnTo>
                    <a:lnTo>
                      <a:pt x="199" y="365"/>
                    </a:lnTo>
                    <a:lnTo>
                      <a:pt x="175" y="431"/>
                    </a:lnTo>
                    <a:lnTo>
                      <a:pt x="131" y="422"/>
                    </a:lnTo>
                    <a:lnTo>
                      <a:pt x="51" y="353"/>
                    </a:lnTo>
                    <a:lnTo>
                      <a:pt x="2" y="298"/>
                    </a:lnTo>
                    <a:lnTo>
                      <a:pt x="0" y="102"/>
                    </a:lnTo>
                    <a:lnTo>
                      <a:pt x="97" y="51"/>
                    </a:lnTo>
                    <a:lnTo>
                      <a:pt x="209" y="0"/>
                    </a:lnTo>
                    <a:lnTo>
                      <a:pt x="338" y="59"/>
                    </a:lnTo>
                    <a:lnTo>
                      <a:pt x="349" y="95"/>
                    </a:lnTo>
                    <a:lnTo>
                      <a:pt x="349" y="95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7" name="Freeform 31"/>
              <p:cNvSpPr>
                <a:spLocks/>
              </p:cNvSpPr>
              <p:nvPr/>
            </p:nvSpPr>
            <p:spPr bwMode="auto">
              <a:xfrm>
                <a:off x="2105" y="2665"/>
                <a:ext cx="197" cy="95"/>
              </a:xfrm>
              <a:custGeom>
                <a:avLst/>
                <a:gdLst>
                  <a:gd name="T0" fmla="*/ 181 w 394"/>
                  <a:gd name="T1" fmla="*/ 0 h 190"/>
                  <a:gd name="T2" fmla="*/ 267 w 394"/>
                  <a:gd name="T3" fmla="*/ 103 h 190"/>
                  <a:gd name="T4" fmla="*/ 394 w 394"/>
                  <a:gd name="T5" fmla="*/ 139 h 190"/>
                  <a:gd name="T6" fmla="*/ 388 w 394"/>
                  <a:gd name="T7" fmla="*/ 177 h 190"/>
                  <a:gd name="T8" fmla="*/ 280 w 394"/>
                  <a:gd name="T9" fmla="*/ 190 h 190"/>
                  <a:gd name="T10" fmla="*/ 0 w 394"/>
                  <a:gd name="T11" fmla="*/ 93 h 190"/>
                  <a:gd name="T12" fmla="*/ 12 w 394"/>
                  <a:gd name="T13" fmla="*/ 4 h 190"/>
                  <a:gd name="T14" fmla="*/ 92 w 394"/>
                  <a:gd name="T15" fmla="*/ 13 h 190"/>
                  <a:gd name="T16" fmla="*/ 181 w 394"/>
                  <a:gd name="T17" fmla="*/ 0 h 190"/>
                  <a:gd name="T18" fmla="*/ 181 w 394"/>
                  <a:gd name="T1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4" h="190">
                    <a:moveTo>
                      <a:pt x="181" y="0"/>
                    </a:moveTo>
                    <a:lnTo>
                      <a:pt x="267" y="103"/>
                    </a:lnTo>
                    <a:lnTo>
                      <a:pt x="394" y="139"/>
                    </a:lnTo>
                    <a:lnTo>
                      <a:pt x="388" y="177"/>
                    </a:lnTo>
                    <a:lnTo>
                      <a:pt x="280" y="190"/>
                    </a:lnTo>
                    <a:lnTo>
                      <a:pt x="0" y="93"/>
                    </a:lnTo>
                    <a:lnTo>
                      <a:pt x="12" y="4"/>
                    </a:lnTo>
                    <a:lnTo>
                      <a:pt x="92" y="13"/>
                    </a:lnTo>
                    <a:lnTo>
                      <a:pt x="181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8" name="Freeform 32"/>
              <p:cNvSpPr>
                <a:spLocks/>
              </p:cNvSpPr>
              <p:nvPr/>
            </p:nvSpPr>
            <p:spPr bwMode="auto">
              <a:xfrm>
                <a:off x="2754" y="1596"/>
                <a:ext cx="138" cy="105"/>
              </a:xfrm>
              <a:custGeom>
                <a:avLst/>
                <a:gdLst>
                  <a:gd name="T0" fmla="*/ 32 w 278"/>
                  <a:gd name="T1" fmla="*/ 211 h 211"/>
                  <a:gd name="T2" fmla="*/ 50 w 278"/>
                  <a:gd name="T3" fmla="*/ 190 h 211"/>
                  <a:gd name="T4" fmla="*/ 59 w 278"/>
                  <a:gd name="T5" fmla="*/ 145 h 211"/>
                  <a:gd name="T6" fmla="*/ 84 w 278"/>
                  <a:gd name="T7" fmla="*/ 127 h 211"/>
                  <a:gd name="T8" fmla="*/ 89 w 278"/>
                  <a:gd name="T9" fmla="*/ 74 h 211"/>
                  <a:gd name="T10" fmla="*/ 126 w 278"/>
                  <a:gd name="T11" fmla="*/ 55 h 211"/>
                  <a:gd name="T12" fmla="*/ 200 w 278"/>
                  <a:gd name="T13" fmla="*/ 48 h 211"/>
                  <a:gd name="T14" fmla="*/ 226 w 278"/>
                  <a:gd name="T15" fmla="*/ 36 h 211"/>
                  <a:gd name="T16" fmla="*/ 232 w 278"/>
                  <a:gd name="T17" fmla="*/ 70 h 211"/>
                  <a:gd name="T18" fmla="*/ 262 w 278"/>
                  <a:gd name="T19" fmla="*/ 101 h 211"/>
                  <a:gd name="T20" fmla="*/ 247 w 278"/>
                  <a:gd name="T21" fmla="*/ 143 h 211"/>
                  <a:gd name="T22" fmla="*/ 278 w 278"/>
                  <a:gd name="T23" fmla="*/ 116 h 211"/>
                  <a:gd name="T24" fmla="*/ 274 w 278"/>
                  <a:gd name="T25" fmla="*/ 86 h 211"/>
                  <a:gd name="T26" fmla="*/ 262 w 278"/>
                  <a:gd name="T27" fmla="*/ 61 h 211"/>
                  <a:gd name="T28" fmla="*/ 247 w 278"/>
                  <a:gd name="T29" fmla="*/ 0 h 211"/>
                  <a:gd name="T30" fmla="*/ 46 w 278"/>
                  <a:gd name="T31" fmla="*/ 46 h 211"/>
                  <a:gd name="T32" fmla="*/ 0 w 278"/>
                  <a:gd name="T33" fmla="*/ 154 h 211"/>
                  <a:gd name="T34" fmla="*/ 32 w 278"/>
                  <a:gd name="T35" fmla="*/ 211 h 211"/>
                  <a:gd name="T36" fmla="*/ 32 w 278"/>
                  <a:gd name="T37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8" h="211">
                    <a:moveTo>
                      <a:pt x="32" y="211"/>
                    </a:moveTo>
                    <a:lnTo>
                      <a:pt x="50" y="190"/>
                    </a:lnTo>
                    <a:lnTo>
                      <a:pt x="59" y="145"/>
                    </a:lnTo>
                    <a:lnTo>
                      <a:pt x="84" y="127"/>
                    </a:lnTo>
                    <a:lnTo>
                      <a:pt x="89" y="74"/>
                    </a:lnTo>
                    <a:lnTo>
                      <a:pt x="126" y="55"/>
                    </a:lnTo>
                    <a:lnTo>
                      <a:pt x="200" y="48"/>
                    </a:lnTo>
                    <a:lnTo>
                      <a:pt x="226" y="36"/>
                    </a:lnTo>
                    <a:lnTo>
                      <a:pt x="232" y="70"/>
                    </a:lnTo>
                    <a:lnTo>
                      <a:pt x="262" y="101"/>
                    </a:lnTo>
                    <a:lnTo>
                      <a:pt x="247" y="143"/>
                    </a:lnTo>
                    <a:lnTo>
                      <a:pt x="278" y="116"/>
                    </a:lnTo>
                    <a:lnTo>
                      <a:pt x="274" y="86"/>
                    </a:lnTo>
                    <a:lnTo>
                      <a:pt x="262" y="61"/>
                    </a:lnTo>
                    <a:lnTo>
                      <a:pt x="247" y="0"/>
                    </a:lnTo>
                    <a:lnTo>
                      <a:pt x="46" y="46"/>
                    </a:lnTo>
                    <a:lnTo>
                      <a:pt x="0" y="154"/>
                    </a:lnTo>
                    <a:lnTo>
                      <a:pt x="32" y="211"/>
                    </a:lnTo>
                    <a:lnTo>
                      <a:pt x="32" y="211"/>
                    </a:lnTo>
                    <a:close/>
                  </a:path>
                </a:pathLst>
              </a:custGeom>
              <a:solidFill>
                <a:srgbClr val="C7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49" name="Freeform 33"/>
              <p:cNvSpPr>
                <a:spLocks/>
              </p:cNvSpPr>
              <p:nvPr/>
            </p:nvSpPr>
            <p:spPr bwMode="auto">
              <a:xfrm>
                <a:off x="2806" y="1662"/>
                <a:ext cx="69" cy="36"/>
              </a:xfrm>
              <a:custGeom>
                <a:avLst/>
                <a:gdLst>
                  <a:gd name="T0" fmla="*/ 21 w 138"/>
                  <a:gd name="T1" fmla="*/ 50 h 72"/>
                  <a:gd name="T2" fmla="*/ 64 w 138"/>
                  <a:gd name="T3" fmla="*/ 25 h 72"/>
                  <a:gd name="T4" fmla="*/ 49 w 138"/>
                  <a:gd name="T5" fmla="*/ 44 h 72"/>
                  <a:gd name="T6" fmla="*/ 91 w 138"/>
                  <a:gd name="T7" fmla="*/ 34 h 72"/>
                  <a:gd name="T8" fmla="*/ 59 w 138"/>
                  <a:gd name="T9" fmla="*/ 69 h 72"/>
                  <a:gd name="T10" fmla="*/ 89 w 138"/>
                  <a:gd name="T11" fmla="*/ 72 h 72"/>
                  <a:gd name="T12" fmla="*/ 110 w 138"/>
                  <a:gd name="T13" fmla="*/ 51 h 72"/>
                  <a:gd name="T14" fmla="*/ 110 w 138"/>
                  <a:gd name="T15" fmla="*/ 31 h 72"/>
                  <a:gd name="T16" fmla="*/ 123 w 138"/>
                  <a:gd name="T17" fmla="*/ 23 h 72"/>
                  <a:gd name="T18" fmla="*/ 138 w 138"/>
                  <a:gd name="T19" fmla="*/ 8 h 72"/>
                  <a:gd name="T20" fmla="*/ 108 w 138"/>
                  <a:gd name="T21" fmla="*/ 19 h 72"/>
                  <a:gd name="T22" fmla="*/ 81 w 138"/>
                  <a:gd name="T23" fmla="*/ 13 h 72"/>
                  <a:gd name="T24" fmla="*/ 99 w 138"/>
                  <a:gd name="T25" fmla="*/ 0 h 72"/>
                  <a:gd name="T26" fmla="*/ 70 w 138"/>
                  <a:gd name="T27" fmla="*/ 2 h 72"/>
                  <a:gd name="T28" fmla="*/ 21 w 138"/>
                  <a:gd name="T29" fmla="*/ 21 h 72"/>
                  <a:gd name="T30" fmla="*/ 0 w 138"/>
                  <a:gd name="T31" fmla="*/ 48 h 72"/>
                  <a:gd name="T32" fmla="*/ 21 w 138"/>
                  <a:gd name="T33" fmla="*/ 50 h 72"/>
                  <a:gd name="T34" fmla="*/ 21 w 138"/>
                  <a:gd name="T3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2">
                    <a:moveTo>
                      <a:pt x="21" y="50"/>
                    </a:moveTo>
                    <a:lnTo>
                      <a:pt x="64" y="25"/>
                    </a:lnTo>
                    <a:lnTo>
                      <a:pt x="49" y="44"/>
                    </a:lnTo>
                    <a:lnTo>
                      <a:pt x="91" y="34"/>
                    </a:lnTo>
                    <a:lnTo>
                      <a:pt x="59" y="69"/>
                    </a:lnTo>
                    <a:lnTo>
                      <a:pt x="89" y="72"/>
                    </a:lnTo>
                    <a:lnTo>
                      <a:pt x="110" y="51"/>
                    </a:lnTo>
                    <a:lnTo>
                      <a:pt x="110" y="31"/>
                    </a:lnTo>
                    <a:lnTo>
                      <a:pt x="123" y="23"/>
                    </a:lnTo>
                    <a:lnTo>
                      <a:pt x="138" y="8"/>
                    </a:lnTo>
                    <a:lnTo>
                      <a:pt x="108" y="19"/>
                    </a:lnTo>
                    <a:lnTo>
                      <a:pt x="81" y="13"/>
                    </a:lnTo>
                    <a:lnTo>
                      <a:pt x="99" y="0"/>
                    </a:lnTo>
                    <a:lnTo>
                      <a:pt x="70" y="2"/>
                    </a:lnTo>
                    <a:lnTo>
                      <a:pt x="21" y="21"/>
                    </a:lnTo>
                    <a:lnTo>
                      <a:pt x="0" y="48"/>
                    </a:lnTo>
                    <a:lnTo>
                      <a:pt x="21" y="50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C7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0" name="Freeform 34"/>
              <p:cNvSpPr>
                <a:spLocks/>
              </p:cNvSpPr>
              <p:nvPr/>
            </p:nvSpPr>
            <p:spPr bwMode="auto">
              <a:xfrm>
                <a:off x="2064" y="2067"/>
                <a:ext cx="306" cy="571"/>
              </a:xfrm>
              <a:custGeom>
                <a:avLst/>
                <a:gdLst>
                  <a:gd name="T0" fmla="*/ 152 w 612"/>
                  <a:gd name="T1" fmla="*/ 0 h 1142"/>
                  <a:gd name="T2" fmla="*/ 393 w 612"/>
                  <a:gd name="T3" fmla="*/ 78 h 1142"/>
                  <a:gd name="T4" fmla="*/ 456 w 612"/>
                  <a:gd name="T5" fmla="*/ 273 h 1142"/>
                  <a:gd name="T6" fmla="*/ 496 w 612"/>
                  <a:gd name="T7" fmla="*/ 338 h 1142"/>
                  <a:gd name="T8" fmla="*/ 581 w 612"/>
                  <a:gd name="T9" fmla="*/ 454 h 1142"/>
                  <a:gd name="T10" fmla="*/ 612 w 612"/>
                  <a:gd name="T11" fmla="*/ 530 h 1142"/>
                  <a:gd name="T12" fmla="*/ 606 w 612"/>
                  <a:gd name="T13" fmla="*/ 729 h 1142"/>
                  <a:gd name="T14" fmla="*/ 509 w 612"/>
                  <a:gd name="T15" fmla="*/ 469 h 1142"/>
                  <a:gd name="T16" fmla="*/ 414 w 612"/>
                  <a:gd name="T17" fmla="*/ 467 h 1142"/>
                  <a:gd name="T18" fmla="*/ 399 w 612"/>
                  <a:gd name="T19" fmla="*/ 494 h 1142"/>
                  <a:gd name="T20" fmla="*/ 408 w 612"/>
                  <a:gd name="T21" fmla="*/ 1060 h 1142"/>
                  <a:gd name="T22" fmla="*/ 235 w 612"/>
                  <a:gd name="T23" fmla="*/ 1092 h 1142"/>
                  <a:gd name="T24" fmla="*/ 93 w 612"/>
                  <a:gd name="T25" fmla="*/ 1142 h 1142"/>
                  <a:gd name="T26" fmla="*/ 87 w 612"/>
                  <a:gd name="T27" fmla="*/ 1058 h 1142"/>
                  <a:gd name="T28" fmla="*/ 127 w 612"/>
                  <a:gd name="T29" fmla="*/ 631 h 1142"/>
                  <a:gd name="T30" fmla="*/ 80 w 612"/>
                  <a:gd name="T31" fmla="*/ 494 h 1142"/>
                  <a:gd name="T32" fmla="*/ 121 w 612"/>
                  <a:gd name="T33" fmla="*/ 448 h 1142"/>
                  <a:gd name="T34" fmla="*/ 24 w 612"/>
                  <a:gd name="T35" fmla="*/ 420 h 1142"/>
                  <a:gd name="T36" fmla="*/ 0 w 612"/>
                  <a:gd name="T37" fmla="*/ 311 h 1142"/>
                  <a:gd name="T38" fmla="*/ 2 w 612"/>
                  <a:gd name="T39" fmla="*/ 173 h 1142"/>
                  <a:gd name="T40" fmla="*/ 19 w 612"/>
                  <a:gd name="T41" fmla="*/ 97 h 1142"/>
                  <a:gd name="T42" fmla="*/ 131 w 612"/>
                  <a:gd name="T43" fmla="*/ 30 h 1142"/>
                  <a:gd name="T44" fmla="*/ 137 w 612"/>
                  <a:gd name="T45" fmla="*/ 2 h 1142"/>
                  <a:gd name="T46" fmla="*/ 152 w 612"/>
                  <a:gd name="T47" fmla="*/ 0 h 1142"/>
                  <a:gd name="T48" fmla="*/ 152 w 612"/>
                  <a:gd name="T49" fmla="*/ 0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2" h="1142">
                    <a:moveTo>
                      <a:pt x="152" y="0"/>
                    </a:moveTo>
                    <a:lnTo>
                      <a:pt x="393" y="78"/>
                    </a:lnTo>
                    <a:lnTo>
                      <a:pt x="456" y="273"/>
                    </a:lnTo>
                    <a:lnTo>
                      <a:pt x="496" y="338"/>
                    </a:lnTo>
                    <a:lnTo>
                      <a:pt x="581" y="454"/>
                    </a:lnTo>
                    <a:lnTo>
                      <a:pt x="612" y="530"/>
                    </a:lnTo>
                    <a:lnTo>
                      <a:pt x="606" y="729"/>
                    </a:lnTo>
                    <a:lnTo>
                      <a:pt x="509" y="469"/>
                    </a:lnTo>
                    <a:lnTo>
                      <a:pt x="414" y="467"/>
                    </a:lnTo>
                    <a:lnTo>
                      <a:pt x="399" y="494"/>
                    </a:lnTo>
                    <a:lnTo>
                      <a:pt x="408" y="1060"/>
                    </a:lnTo>
                    <a:lnTo>
                      <a:pt x="235" y="1092"/>
                    </a:lnTo>
                    <a:lnTo>
                      <a:pt x="93" y="1142"/>
                    </a:lnTo>
                    <a:lnTo>
                      <a:pt x="87" y="1058"/>
                    </a:lnTo>
                    <a:lnTo>
                      <a:pt x="127" y="631"/>
                    </a:lnTo>
                    <a:lnTo>
                      <a:pt x="80" y="494"/>
                    </a:lnTo>
                    <a:lnTo>
                      <a:pt x="121" y="448"/>
                    </a:lnTo>
                    <a:lnTo>
                      <a:pt x="24" y="420"/>
                    </a:lnTo>
                    <a:lnTo>
                      <a:pt x="0" y="311"/>
                    </a:lnTo>
                    <a:lnTo>
                      <a:pt x="2" y="173"/>
                    </a:lnTo>
                    <a:lnTo>
                      <a:pt x="19" y="97"/>
                    </a:lnTo>
                    <a:lnTo>
                      <a:pt x="131" y="30"/>
                    </a:lnTo>
                    <a:lnTo>
                      <a:pt x="137" y="2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1" name="Freeform 35"/>
              <p:cNvSpPr>
                <a:spLocks/>
              </p:cNvSpPr>
              <p:nvPr/>
            </p:nvSpPr>
            <p:spPr bwMode="auto">
              <a:xfrm>
                <a:off x="2063" y="2009"/>
                <a:ext cx="113" cy="82"/>
              </a:xfrm>
              <a:custGeom>
                <a:avLst/>
                <a:gdLst>
                  <a:gd name="T0" fmla="*/ 53 w 224"/>
                  <a:gd name="T1" fmla="*/ 163 h 163"/>
                  <a:gd name="T2" fmla="*/ 142 w 224"/>
                  <a:gd name="T3" fmla="*/ 146 h 163"/>
                  <a:gd name="T4" fmla="*/ 140 w 224"/>
                  <a:gd name="T5" fmla="*/ 120 h 163"/>
                  <a:gd name="T6" fmla="*/ 160 w 224"/>
                  <a:gd name="T7" fmla="*/ 112 h 163"/>
                  <a:gd name="T8" fmla="*/ 165 w 224"/>
                  <a:gd name="T9" fmla="*/ 97 h 163"/>
                  <a:gd name="T10" fmla="*/ 207 w 224"/>
                  <a:gd name="T11" fmla="*/ 95 h 163"/>
                  <a:gd name="T12" fmla="*/ 224 w 224"/>
                  <a:gd name="T13" fmla="*/ 78 h 163"/>
                  <a:gd name="T14" fmla="*/ 196 w 224"/>
                  <a:gd name="T15" fmla="*/ 55 h 163"/>
                  <a:gd name="T16" fmla="*/ 150 w 224"/>
                  <a:gd name="T17" fmla="*/ 24 h 163"/>
                  <a:gd name="T18" fmla="*/ 137 w 224"/>
                  <a:gd name="T19" fmla="*/ 2 h 163"/>
                  <a:gd name="T20" fmla="*/ 66 w 224"/>
                  <a:gd name="T21" fmla="*/ 0 h 163"/>
                  <a:gd name="T22" fmla="*/ 0 w 224"/>
                  <a:gd name="T23" fmla="*/ 5 h 163"/>
                  <a:gd name="T24" fmla="*/ 19 w 224"/>
                  <a:gd name="T25" fmla="*/ 30 h 163"/>
                  <a:gd name="T26" fmla="*/ 25 w 224"/>
                  <a:gd name="T27" fmla="*/ 80 h 163"/>
                  <a:gd name="T28" fmla="*/ 32 w 224"/>
                  <a:gd name="T29" fmla="*/ 139 h 163"/>
                  <a:gd name="T30" fmla="*/ 53 w 224"/>
                  <a:gd name="T31" fmla="*/ 163 h 163"/>
                  <a:gd name="T32" fmla="*/ 53 w 224"/>
                  <a:gd name="T3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163">
                    <a:moveTo>
                      <a:pt x="53" y="163"/>
                    </a:moveTo>
                    <a:lnTo>
                      <a:pt x="142" y="146"/>
                    </a:lnTo>
                    <a:lnTo>
                      <a:pt x="140" y="120"/>
                    </a:lnTo>
                    <a:lnTo>
                      <a:pt x="160" y="112"/>
                    </a:lnTo>
                    <a:lnTo>
                      <a:pt x="165" y="97"/>
                    </a:lnTo>
                    <a:lnTo>
                      <a:pt x="207" y="95"/>
                    </a:lnTo>
                    <a:lnTo>
                      <a:pt x="224" y="78"/>
                    </a:lnTo>
                    <a:lnTo>
                      <a:pt x="196" y="55"/>
                    </a:lnTo>
                    <a:lnTo>
                      <a:pt x="150" y="24"/>
                    </a:lnTo>
                    <a:lnTo>
                      <a:pt x="137" y="2"/>
                    </a:lnTo>
                    <a:lnTo>
                      <a:pt x="66" y="0"/>
                    </a:lnTo>
                    <a:lnTo>
                      <a:pt x="0" y="5"/>
                    </a:lnTo>
                    <a:lnTo>
                      <a:pt x="19" y="30"/>
                    </a:lnTo>
                    <a:lnTo>
                      <a:pt x="25" y="80"/>
                    </a:lnTo>
                    <a:lnTo>
                      <a:pt x="32" y="139"/>
                    </a:lnTo>
                    <a:lnTo>
                      <a:pt x="53" y="163"/>
                    </a:lnTo>
                    <a:lnTo>
                      <a:pt x="53" y="163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2" name="Freeform 36"/>
              <p:cNvSpPr>
                <a:spLocks/>
              </p:cNvSpPr>
              <p:nvPr/>
            </p:nvSpPr>
            <p:spPr bwMode="auto">
              <a:xfrm>
                <a:off x="1670" y="1714"/>
                <a:ext cx="609" cy="624"/>
              </a:xfrm>
              <a:custGeom>
                <a:avLst/>
                <a:gdLst>
                  <a:gd name="T0" fmla="*/ 1142 w 1218"/>
                  <a:gd name="T1" fmla="*/ 403 h 1246"/>
                  <a:gd name="T2" fmla="*/ 1000 w 1218"/>
                  <a:gd name="T3" fmla="*/ 330 h 1246"/>
                  <a:gd name="T4" fmla="*/ 964 w 1218"/>
                  <a:gd name="T5" fmla="*/ 306 h 1246"/>
                  <a:gd name="T6" fmla="*/ 908 w 1218"/>
                  <a:gd name="T7" fmla="*/ 290 h 1246"/>
                  <a:gd name="T8" fmla="*/ 872 w 1218"/>
                  <a:gd name="T9" fmla="*/ 266 h 1246"/>
                  <a:gd name="T10" fmla="*/ 831 w 1218"/>
                  <a:gd name="T11" fmla="*/ 214 h 1246"/>
                  <a:gd name="T12" fmla="*/ 777 w 1218"/>
                  <a:gd name="T13" fmla="*/ 190 h 1246"/>
                  <a:gd name="T14" fmla="*/ 756 w 1218"/>
                  <a:gd name="T15" fmla="*/ 125 h 1246"/>
                  <a:gd name="T16" fmla="*/ 707 w 1218"/>
                  <a:gd name="T17" fmla="*/ 76 h 1246"/>
                  <a:gd name="T18" fmla="*/ 663 w 1218"/>
                  <a:gd name="T19" fmla="*/ 0 h 1246"/>
                  <a:gd name="T20" fmla="*/ 642 w 1218"/>
                  <a:gd name="T21" fmla="*/ 0 h 1246"/>
                  <a:gd name="T22" fmla="*/ 488 w 1218"/>
                  <a:gd name="T23" fmla="*/ 26 h 1246"/>
                  <a:gd name="T24" fmla="*/ 197 w 1218"/>
                  <a:gd name="T25" fmla="*/ 135 h 1246"/>
                  <a:gd name="T26" fmla="*/ 119 w 1218"/>
                  <a:gd name="T27" fmla="*/ 182 h 1246"/>
                  <a:gd name="T28" fmla="*/ 83 w 1218"/>
                  <a:gd name="T29" fmla="*/ 268 h 1246"/>
                  <a:gd name="T30" fmla="*/ 30 w 1218"/>
                  <a:gd name="T31" fmla="*/ 308 h 1246"/>
                  <a:gd name="T32" fmla="*/ 0 w 1218"/>
                  <a:gd name="T33" fmla="*/ 412 h 1246"/>
                  <a:gd name="T34" fmla="*/ 99 w 1218"/>
                  <a:gd name="T35" fmla="*/ 640 h 1246"/>
                  <a:gd name="T36" fmla="*/ 272 w 1218"/>
                  <a:gd name="T37" fmla="*/ 775 h 1246"/>
                  <a:gd name="T38" fmla="*/ 433 w 1218"/>
                  <a:gd name="T39" fmla="*/ 895 h 1246"/>
                  <a:gd name="T40" fmla="*/ 570 w 1218"/>
                  <a:gd name="T41" fmla="*/ 1246 h 1246"/>
                  <a:gd name="T42" fmla="*/ 813 w 1218"/>
                  <a:gd name="T43" fmla="*/ 1208 h 1246"/>
                  <a:gd name="T44" fmla="*/ 802 w 1218"/>
                  <a:gd name="T45" fmla="*/ 1052 h 1246"/>
                  <a:gd name="T46" fmla="*/ 787 w 1218"/>
                  <a:gd name="T47" fmla="*/ 956 h 1246"/>
                  <a:gd name="T48" fmla="*/ 798 w 1218"/>
                  <a:gd name="T49" fmla="*/ 876 h 1246"/>
                  <a:gd name="T50" fmla="*/ 821 w 1218"/>
                  <a:gd name="T51" fmla="*/ 824 h 1246"/>
                  <a:gd name="T52" fmla="*/ 772 w 1218"/>
                  <a:gd name="T53" fmla="*/ 699 h 1246"/>
                  <a:gd name="T54" fmla="*/ 747 w 1218"/>
                  <a:gd name="T55" fmla="*/ 594 h 1246"/>
                  <a:gd name="T56" fmla="*/ 793 w 1218"/>
                  <a:gd name="T57" fmla="*/ 594 h 1246"/>
                  <a:gd name="T58" fmla="*/ 844 w 1218"/>
                  <a:gd name="T59" fmla="*/ 598 h 1246"/>
                  <a:gd name="T60" fmla="*/ 785 w 1218"/>
                  <a:gd name="T61" fmla="*/ 520 h 1246"/>
                  <a:gd name="T62" fmla="*/ 754 w 1218"/>
                  <a:gd name="T63" fmla="*/ 460 h 1246"/>
                  <a:gd name="T64" fmla="*/ 781 w 1218"/>
                  <a:gd name="T65" fmla="*/ 355 h 1246"/>
                  <a:gd name="T66" fmla="*/ 912 w 1218"/>
                  <a:gd name="T67" fmla="*/ 450 h 1246"/>
                  <a:gd name="T68" fmla="*/ 1076 w 1218"/>
                  <a:gd name="T69" fmla="*/ 560 h 1246"/>
                  <a:gd name="T70" fmla="*/ 1218 w 1218"/>
                  <a:gd name="T71" fmla="*/ 594 h 1246"/>
                  <a:gd name="T72" fmla="*/ 1142 w 1218"/>
                  <a:gd name="T73" fmla="*/ 403 h 1246"/>
                  <a:gd name="T74" fmla="*/ 1142 w 1218"/>
                  <a:gd name="T75" fmla="*/ 403 h 1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8" h="1246">
                    <a:moveTo>
                      <a:pt x="1142" y="403"/>
                    </a:moveTo>
                    <a:lnTo>
                      <a:pt x="1000" y="330"/>
                    </a:lnTo>
                    <a:lnTo>
                      <a:pt x="964" y="306"/>
                    </a:lnTo>
                    <a:lnTo>
                      <a:pt x="908" y="290"/>
                    </a:lnTo>
                    <a:lnTo>
                      <a:pt x="872" y="266"/>
                    </a:lnTo>
                    <a:lnTo>
                      <a:pt x="831" y="214"/>
                    </a:lnTo>
                    <a:lnTo>
                      <a:pt x="777" y="190"/>
                    </a:lnTo>
                    <a:lnTo>
                      <a:pt x="756" y="125"/>
                    </a:lnTo>
                    <a:lnTo>
                      <a:pt x="707" y="76"/>
                    </a:lnTo>
                    <a:lnTo>
                      <a:pt x="663" y="0"/>
                    </a:lnTo>
                    <a:lnTo>
                      <a:pt x="642" y="0"/>
                    </a:lnTo>
                    <a:lnTo>
                      <a:pt x="488" y="26"/>
                    </a:lnTo>
                    <a:lnTo>
                      <a:pt x="197" y="135"/>
                    </a:lnTo>
                    <a:lnTo>
                      <a:pt x="119" y="182"/>
                    </a:lnTo>
                    <a:lnTo>
                      <a:pt x="83" y="268"/>
                    </a:lnTo>
                    <a:lnTo>
                      <a:pt x="30" y="308"/>
                    </a:lnTo>
                    <a:lnTo>
                      <a:pt x="0" y="412"/>
                    </a:lnTo>
                    <a:lnTo>
                      <a:pt x="99" y="640"/>
                    </a:lnTo>
                    <a:lnTo>
                      <a:pt x="272" y="775"/>
                    </a:lnTo>
                    <a:lnTo>
                      <a:pt x="433" y="895"/>
                    </a:lnTo>
                    <a:lnTo>
                      <a:pt x="570" y="1246"/>
                    </a:lnTo>
                    <a:lnTo>
                      <a:pt x="813" y="1208"/>
                    </a:lnTo>
                    <a:lnTo>
                      <a:pt x="802" y="1052"/>
                    </a:lnTo>
                    <a:lnTo>
                      <a:pt x="787" y="956"/>
                    </a:lnTo>
                    <a:lnTo>
                      <a:pt x="798" y="876"/>
                    </a:lnTo>
                    <a:lnTo>
                      <a:pt x="821" y="824"/>
                    </a:lnTo>
                    <a:lnTo>
                      <a:pt x="772" y="699"/>
                    </a:lnTo>
                    <a:lnTo>
                      <a:pt x="747" y="594"/>
                    </a:lnTo>
                    <a:lnTo>
                      <a:pt x="793" y="594"/>
                    </a:lnTo>
                    <a:lnTo>
                      <a:pt x="844" y="598"/>
                    </a:lnTo>
                    <a:lnTo>
                      <a:pt x="785" y="520"/>
                    </a:lnTo>
                    <a:lnTo>
                      <a:pt x="754" y="460"/>
                    </a:lnTo>
                    <a:lnTo>
                      <a:pt x="781" y="355"/>
                    </a:lnTo>
                    <a:lnTo>
                      <a:pt x="912" y="450"/>
                    </a:lnTo>
                    <a:lnTo>
                      <a:pt x="1076" y="560"/>
                    </a:lnTo>
                    <a:lnTo>
                      <a:pt x="1218" y="594"/>
                    </a:lnTo>
                    <a:lnTo>
                      <a:pt x="1142" y="403"/>
                    </a:lnTo>
                    <a:lnTo>
                      <a:pt x="1142" y="403"/>
                    </a:lnTo>
                    <a:close/>
                  </a:path>
                </a:pathLst>
              </a:custGeom>
              <a:solidFill>
                <a:srgbClr val="788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3" name="Freeform 37"/>
              <p:cNvSpPr>
                <a:spLocks/>
              </p:cNvSpPr>
              <p:nvPr/>
            </p:nvSpPr>
            <p:spPr bwMode="auto">
              <a:xfrm>
                <a:off x="1754" y="1623"/>
                <a:ext cx="184" cy="205"/>
              </a:xfrm>
              <a:custGeom>
                <a:avLst/>
                <a:gdLst>
                  <a:gd name="T0" fmla="*/ 357 w 367"/>
                  <a:gd name="T1" fmla="*/ 65 h 411"/>
                  <a:gd name="T2" fmla="*/ 367 w 367"/>
                  <a:gd name="T3" fmla="*/ 135 h 411"/>
                  <a:gd name="T4" fmla="*/ 367 w 367"/>
                  <a:gd name="T5" fmla="*/ 166 h 411"/>
                  <a:gd name="T6" fmla="*/ 340 w 367"/>
                  <a:gd name="T7" fmla="*/ 186 h 411"/>
                  <a:gd name="T8" fmla="*/ 340 w 367"/>
                  <a:gd name="T9" fmla="*/ 213 h 411"/>
                  <a:gd name="T10" fmla="*/ 355 w 367"/>
                  <a:gd name="T11" fmla="*/ 268 h 411"/>
                  <a:gd name="T12" fmla="*/ 350 w 367"/>
                  <a:gd name="T13" fmla="*/ 280 h 411"/>
                  <a:gd name="T14" fmla="*/ 325 w 367"/>
                  <a:gd name="T15" fmla="*/ 285 h 411"/>
                  <a:gd name="T16" fmla="*/ 323 w 367"/>
                  <a:gd name="T17" fmla="*/ 333 h 411"/>
                  <a:gd name="T18" fmla="*/ 293 w 367"/>
                  <a:gd name="T19" fmla="*/ 388 h 411"/>
                  <a:gd name="T20" fmla="*/ 266 w 367"/>
                  <a:gd name="T21" fmla="*/ 411 h 411"/>
                  <a:gd name="T22" fmla="*/ 234 w 367"/>
                  <a:gd name="T23" fmla="*/ 407 h 411"/>
                  <a:gd name="T24" fmla="*/ 198 w 367"/>
                  <a:gd name="T25" fmla="*/ 394 h 411"/>
                  <a:gd name="T26" fmla="*/ 106 w 367"/>
                  <a:gd name="T27" fmla="*/ 358 h 411"/>
                  <a:gd name="T28" fmla="*/ 27 w 367"/>
                  <a:gd name="T29" fmla="*/ 320 h 411"/>
                  <a:gd name="T30" fmla="*/ 30 w 367"/>
                  <a:gd name="T31" fmla="*/ 270 h 411"/>
                  <a:gd name="T32" fmla="*/ 0 w 367"/>
                  <a:gd name="T33" fmla="*/ 147 h 411"/>
                  <a:gd name="T34" fmla="*/ 97 w 367"/>
                  <a:gd name="T35" fmla="*/ 0 h 411"/>
                  <a:gd name="T36" fmla="*/ 296 w 367"/>
                  <a:gd name="T37" fmla="*/ 27 h 411"/>
                  <a:gd name="T38" fmla="*/ 357 w 367"/>
                  <a:gd name="T39" fmla="*/ 65 h 411"/>
                  <a:gd name="T40" fmla="*/ 357 w 367"/>
                  <a:gd name="T41" fmla="*/ 6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7" h="411">
                    <a:moveTo>
                      <a:pt x="357" y="65"/>
                    </a:moveTo>
                    <a:lnTo>
                      <a:pt x="367" y="135"/>
                    </a:lnTo>
                    <a:lnTo>
                      <a:pt x="367" y="166"/>
                    </a:lnTo>
                    <a:lnTo>
                      <a:pt x="340" y="186"/>
                    </a:lnTo>
                    <a:lnTo>
                      <a:pt x="340" y="213"/>
                    </a:lnTo>
                    <a:lnTo>
                      <a:pt x="355" y="268"/>
                    </a:lnTo>
                    <a:lnTo>
                      <a:pt x="350" y="280"/>
                    </a:lnTo>
                    <a:lnTo>
                      <a:pt x="325" y="285"/>
                    </a:lnTo>
                    <a:lnTo>
                      <a:pt x="323" y="333"/>
                    </a:lnTo>
                    <a:lnTo>
                      <a:pt x="293" y="388"/>
                    </a:lnTo>
                    <a:lnTo>
                      <a:pt x="266" y="411"/>
                    </a:lnTo>
                    <a:lnTo>
                      <a:pt x="234" y="407"/>
                    </a:lnTo>
                    <a:lnTo>
                      <a:pt x="198" y="394"/>
                    </a:lnTo>
                    <a:lnTo>
                      <a:pt x="106" y="358"/>
                    </a:lnTo>
                    <a:lnTo>
                      <a:pt x="27" y="320"/>
                    </a:lnTo>
                    <a:lnTo>
                      <a:pt x="30" y="270"/>
                    </a:lnTo>
                    <a:lnTo>
                      <a:pt x="0" y="147"/>
                    </a:lnTo>
                    <a:lnTo>
                      <a:pt x="97" y="0"/>
                    </a:lnTo>
                    <a:lnTo>
                      <a:pt x="296" y="27"/>
                    </a:lnTo>
                    <a:lnTo>
                      <a:pt x="357" y="65"/>
                    </a:lnTo>
                    <a:lnTo>
                      <a:pt x="357" y="6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4" name="Freeform 38"/>
              <p:cNvSpPr>
                <a:spLocks/>
              </p:cNvSpPr>
              <p:nvPr/>
            </p:nvSpPr>
            <p:spPr bwMode="auto">
              <a:xfrm>
                <a:off x="1775" y="1585"/>
                <a:ext cx="165" cy="111"/>
              </a:xfrm>
              <a:custGeom>
                <a:avLst/>
                <a:gdLst>
                  <a:gd name="T0" fmla="*/ 329 w 329"/>
                  <a:gd name="T1" fmla="*/ 128 h 223"/>
                  <a:gd name="T2" fmla="*/ 300 w 329"/>
                  <a:gd name="T3" fmla="*/ 143 h 223"/>
                  <a:gd name="T4" fmla="*/ 245 w 329"/>
                  <a:gd name="T5" fmla="*/ 97 h 223"/>
                  <a:gd name="T6" fmla="*/ 188 w 329"/>
                  <a:gd name="T7" fmla="*/ 114 h 223"/>
                  <a:gd name="T8" fmla="*/ 112 w 329"/>
                  <a:gd name="T9" fmla="*/ 160 h 223"/>
                  <a:gd name="T10" fmla="*/ 87 w 329"/>
                  <a:gd name="T11" fmla="*/ 223 h 223"/>
                  <a:gd name="T12" fmla="*/ 0 w 329"/>
                  <a:gd name="T13" fmla="*/ 194 h 223"/>
                  <a:gd name="T14" fmla="*/ 9 w 329"/>
                  <a:gd name="T15" fmla="*/ 23 h 223"/>
                  <a:gd name="T16" fmla="*/ 74 w 329"/>
                  <a:gd name="T17" fmla="*/ 0 h 223"/>
                  <a:gd name="T18" fmla="*/ 209 w 329"/>
                  <a:gd name="T19" fmla="*/ 23 h 223"/>
                  <a:gd name="T20" fmla="*/ 329 w 329"/>
                  <a:gd name="T21" fmla="*/ 128 h 223"/>
                  <a:gd name="T22" fmla="*/ 329 w 329"/>
                  <a:gd name="T23" fmla="*/ 12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9" h="223">
                    <a:moveTo>
                      <a:pt x="329" y="128"/>
                    </a:moveTo>
                    <a:lnTo>
                      <a:pt x="300" y="143"/>
                    </a:lnTo>
                    <a:lnTo>
                      <a:pt x="245" y="97"/>
                    </a:lnTo>
                    <a:lnTo>
                      <a:pt x="188" y="114"/>
                    </a:lnTo>
                    <a:lnTo>
                      <a:pt x="112" y="160"/>
                    </a:lnTo>
                    <a:lnTo>
                      <a:pt x="87" y="223"/>
                    </a:lnTo>
                    <a:lnTo>
                      <a:pt x="0" y="194"/>
                    </a:lnTo>
                    <a:lnTo>
                      <a:pt x="9" y="23"/>
                    </a:lnTo>
                    <a:lnTo>
                      <a:pt x="74" y="0"/>
                    </a:lnTo>
                    <a:lnTo>
                      <a:pt x="209" y="23"/>
                    </a:lnTo>
                    <a:lnTo>
                      <a:pt x="329" y="128"/>
                    </a:lnTo>
                    <a:lnTo>
                      <a:pt x="329" y="128"/>
                    </a:lnTo>
                    <a:close/>
                  </a:path>
                </a:pathLst>
              </a:custGeom>
              <a:solidFill>
                <a:srgbClr val="C46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5" name="Freeform 39"/>
              <p:cNvSpPr>
                <a:spLocks/>
              </p:cNvSpPr>
              <p:nvPr/>
            </p:nvSpPr>
            <p:spPr bwMode="auto">
              <a:xfrm>
                <a:off x="1870" y="1740"/>
                <a:ext cx="63" cy="32"/>
              </a:xfrm>
              <a:custGeom>
                <a:avLst/>
                <a:gdLst>
                  <a:gd name="T0" fmla="*/ 13 w 125"/>
                  <a:gd name="T1" fmla="*/ 23 h 65"/>
                  <a:gd name="T2" fmla="*/ 26 w 125"/>
                  <a:gd name="T3" fmla="*/ 13 h 65"/>
                  <a:gd name="T4" fmla="*/ 51 w 125"/>
                  <a:gd name="T5" fmla="*/ 6 h 65"/>
                  <a:gd name="T6" fmla="*/ 59 w 125"/>
                  <a:gd name="T7" fmla="*/ 23 h 65"/>
                  <a:gd name="T8" fmla="*/ 70 w 125"/>
                  <a:gd name="T9" fmla="*/ 23 h 65"/>
                  <a:gd name="T10" fmla="*/ 84 w 125"/>
                  <a:gd name="T11" fmla="*/ 25 h 65"/>
                  <a:gd name="T12" fmla="*/ 97 w 125"/>
                  <a:gd name="T13" fmla="*/ 32 h 65"/>
                  <a:gd name="T14" fmla="*/ 110 w 125"/>
                  <a:gd name="T15" fmla="*/ 32 h 65"/>
                  <a:gd name="T16" fmla="*/ 114 w 125"/>
                  <a:gd name="T17" fmla="*/ 19 h 65"/>
                  <a:gd name="T18" fmla="*/ 114 w 125"/>
                  <a:gd name="T19" fmla="*/ 0 h 65"/>
                  <a:gd name="T20" fmla="*/ 125 w 125"/>
                  <a:gd name="T21" fmla="*/ 32 h 65"/>
                  <a:gd name="T22" fmla="*/ 114 w 125"/>
                  <a:gd name="T23" fmla="*/ 49 h 65"/>
                  <a:gd name="T24" fmla="*/ 87 w 125"/>
                  <a:gd name="T25" fmla="*/ 46 h 65"/>
                  <a:gd name="T26" fmla="*/ 80 w 125"/>
                  <a:gd name="T27" fmla="*/ 65 h 65"/>
                  <a:gd name="T28" fmla="*/ 55 w 125"/>
                  <a:gd name="T29" fmla="*/ 55 h 65"/>
                  <a:gd name="T30" fmla="*/ 55 w 125"/>
                  <a:gd name="T31" fmla="*/ 46 h 65"/>
                  <a:gd name="T32" fmla="*/ 36 w 125"/>
                  <a:gd name="T33" fmla="*/ 32 h 65"/>
                  <a:gd name="T34" fmla="*/ 34 w 125"/>
                  <a:gd name="T35" fmla="*/ 23 h 65"/>
                  <a:gd name="T36" fmla="*/ 0 w 125"/>
                  <a:gd name="T37" fmla="*/ 34 h 65"/>
                  <a:gd name="T38" fmla="*/ 13 w 125"/>
                  <a:gd name="T39" fmla="*/ 23 h 65"/>
                  <a:gd name="T40" fmla="*/ 13 w 125"/>
                  <a:gd name="T41" fmla="*/ 2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65">
                    <a:moveTo>
                      <a:pt x="13" y="23"/>
                    </a:moveTo>
                    <a:lnTo>
                      <a:pt x="26" y="13"/>
                    </a:lnTo>
                    <a:lnTo>
                      <a:pt x="51" y="6"/>
                    </a:lnTo>
                    <a:lnTo>
                      <a:pt x="59" y="23"/>
                    </a:lnTo>
                    <a:lnTo>
                      <a:pt x="70" y="23"/>
                    </a:lnTo>
                    <a:lnTo>
                      <a:pt x="84" y="25"/>
                    </a:lnTo>
                    <a:lnTo>
                      <a:pt x="97" y="32"/>
                    </a:lnTo>
                    <a:lnTo>
                      <a:pt x="110" y="32"/>
                    </a:lnTo>
                    <a:lnTo>
                      <a:pt x="114" y="19"/>
                    </a:lnTo>
                    <a:lnTo>
                      <a:pt x="114" y="0"/>
                    </a:lnTo>
                    <a:lnTo>
                      <a:pt x="125" y="32"/>
                    </a:lnTo>
                    <a:lnTo>
                      <a:pt x="114" y="49"/>
                    </a:lnTo>
                    <a:lnTo>
                      <a:pt x="87" y="46"/>
                    </a:lnTo>
                    <a:lnTo>
                      <a:pt x="80" y="65"/>
                    </a:lnTo>
                    <a:lnTo>
                      <a:pt x="55" y="55"/>
                    </a:lnTo>
                    <a:lnTo>
                      <a:pt x="55" y="46"/>
                    </a:lnTo>
                    <a:lnTo>
                      <a:pt x="36" y="32"/>
                    </a:lnTo>
                    <a:lnTo>
                      <a:pt x="34" y="23"/>
                    </a:lnTo>
                    <a:lnTo>
                      <a:pt x="0" y="34"/>
                    </a:lnTo>
                    <a:lnTo>
                      <a:pt x="13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6" name="Freeform 40"/>
              <p:cNvSpPr>
                <a:spLocks/>
              </p:cNvSpPr>
              <p:nvPr/>
            </p:nvSpPr>
            <p:spPr bwMode="auto">
              <a:xfrm>
                <a:off x="2450" y="1654"/>
                <a:ext cx="33" cy="30"/>
              </a:xfrm>
              <a:custGeom>
                <a:avLst/>
                <a:gdLst>
                  <a:gd name="T0" fmla="*/ 15 w 64"/>
                  <a:gd name="T1" fmla="*/ 2 h 59"/>
                  <a:gd name="T2" fmla="*/ 36 w 64"/>
                  <a:gd name="T3" fmla="*/ 28 h 59"/>
                  <a:gd name="T4" fmla="*/ 22 w 64"/>
                  <a:gd name="T5" fmla="*/ 36 h 59"/>
                  <a:gd name="T6" fmla="*/ 26 w 64"/>
                  <a:gd name="T7" fmla="*/ 47 h 59"/>
                  <a:gd name="T8" fmla="*/ 0 w 64"/>
                  <a:gd name="T9" fmla="*/ 46 h 59"/>
                  <a:gd name="T10" fmla="*/ 17 w 64"/>
                  <a:gd name="T11" fmla="*/ 59 h 59"/>
                  <a:gd name="T12" fmla="*/ 49 w 64"/>
                  <a:gd name="T13" fmla="*/ 49 h 59"/>
                  <a:gd name="T14" fmla="*/ 47 w 64"/>
                  <a:gd name="T15" fmla="*/ 27 h 59"/>
                  <a:gd name="T16" fmla="*/ 64 w 64"/>
                  <a:gd name="T17" fmla="*/ 17 h 59"/>
                  <a:gd name="T18" fmla="*/ 34 w 64"/>
                  <a:gd name="T19" fmla="*/ 0 h 59"/>
                  <a:gd name="T20" fmla="*/ 15 w 64"/>
                  <a:gd name="T21" fmla="*/ 2 h 59"/>
                  <a:gd name="T22" fmla="*/ 15 w 64"/>
                  <a:gd name="T23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59">
                    <a:moveTo>
                      <a:pt x="15" y="2"/>
                    </a:moveTo>
                    <a:lnTo>
                      <a:pt x="36" y="28"/>
                    </a:lnTo>
                    <a:lnTo>
                      <a:pt x="22" y="36"/>
                    </a:lnTo>
                    <a:lnTo>
                      <a:pt x="26" y="47"/>
                    </a:lnTo>
                    <a:lnTo>
                      <a:pt x="0" y="46"/>
                    </a:lnTo>
                    <a:lnTo>
                      <a:pt x="17" y="59"/>
                    </a:lnTo>
                    <a:lnTo>
                      <a:pt x="49" y="49"/>
                    </a:lnTo>
                    <a:lnTo>
                      <a:pt x="47" y="27"/>
                    </a:lnTo>
                    <a:lnTo>
                      <a:pt x="64" y="17"/>
                    </a:lnTo>
                    <a:lnTo>
                      <a:pt x="34" y="0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7" name="Freeform 41"/>
              <p:cNvSpPr>
                <a:spLocks/>
              </p:cNvSpPr>
              <p:nvPr/>
            </p:nvSpPr>
            <p:spPr bwMode="auto">
              <a:xfrm>
                <a:off x="1772" y="1696"/>
                <a:ext cx="135" cy="133"/>
              </a:xfrm>
              <a:custGeom>
                <a:avLst/>
                <a:gdLst>
                  <a:gd name="T0" fmla="*/ 101 w 270"/>
                  <a:gd name="T1" fmla="*/ 0 h 266"/>
                  <a:gd name="T2" fmla="*/ 105 w 270"/>
                  <a:gd name="T3" fmla="*/ 57 h 266"/>
                  <a:gd name="T4" fmla="*/ 82 w 270"/>
                  <a:gd name="T5" fmla="*/ 62 h 266"/>
                  <a:gd name="T6" fmla="*/ 86 w 270"/>
                  <a:gd name="T7" fmla="*/ 89 h 266"/>
                  <a:gd name="T8" fmla="*/ 93 w 270"/>
                  <a:gd name="T9" fmla="*/ 117 h 266"/>
                  <a:gd name="T10" fmla="*/ 63 w 270"/>
                  <a:gd name="T11" fmla="*/ 104 h 266"/>
                  <a:gd name="T12" fmla="*/ 67 w 270"/>
                  <a:gd name="T13" fmla="*/ 148 h 266"/>
                  <a:gd name="T14" fmla="*/ 89 w 270"/>
                  <a:gd name="T15" fmla="*/ 190 h 266"/>
                  <a:gd name="T16" fmla="*/ 139 w 270"/>
                  <a:gd name="T17" fmla="*/ 203 h 266"/>
                  <a:gd name="T18" fmla="*/ 147 w 270"/>
                  <a:gd name="T19" fmla="*/ 115 h 266"/>
                  <a:gd name="T20" fmla="*/ 164 w 270"/>
                  <a:gd name="T21" fmla="*/ 146 h 266"/>
                  <a:gd name="T22" fmla="*/ 173 w 270"/>
                  <a:gd name="T23" fmla="*/ 176 h 266"/>
                  <a:gd name="T24" fmla="*/ 194 w 270"/>
                  <a:gd name="T25" fmla="*/ 201 h 266"/>
                  <a:gd name="T26" fmla="*/ 190 w 270"/>
                  <a:gd name="T27" fmla="*/ 226 h 266"/>
                  <a:gd name="T28" fmla="*/ 200 w 270"/>
                  <a:gd name="T29" fmla="*/ 241 h 266"/>
                  <a:gd name="T30" fmla="*/ 223 w 270"/>
                  <a:gd name="T31" fmla="*/ 249 h 266"/>
                  <a:gd name="T32" fmla="*/ 234 w 270"/>
                  <a:gd name="T33" fmla="*/ 241 h 266"/>
                  <a:gd name="T34" fmla="*/ 243 w 270"/>
                  <a:gd name="T35" fmla="*/ 228 h 266"/>
                  <a:gd name="T36" fmla="*/ 207 w 270"/>
                  <a:gd name="T37" fmla="*/ 222 h 266"/>
                  <a:gd name="T38" fmla="*/ 221 w 270"/>
                  <a:gd name="T39" fmla="*/ 195 h 266"/>
                  <a:gd name="T40" fmla="*/ 213 w 270"/>
                  <a:gd name="T41" fmla="*/ 174 h 266"/>
                  <a:gd name="T42" fmla="*/ 234 w 270"/>
                  <a:gd name="T43" fmla="*/ 192 h 266"/>
                  <a:gd name="T44" fmla="*/ 270 w 270"/>
                  <a:gd name="T45" fmla="*/ 203 h 266"/>
                  <a:gd name="T46" fmla="*/ 266 w 270"/>
                  <a:gd name="T47" fmla="*/ 228 h 266"/>
                  <a:gd name="T48" fmla="*/ 255 w 270"/>
                  <a:gd name="T49" fmla="*/ 247 h 266"/>
                  <a:gd name="T50" fmla="*/ 236 w 270"/>
                  <a:gd name="T51" fmla="*/ 262 h 266"/>
                  <a:gd name="T52" fmla="*/ 221 w 270"/>
                  <a:gd name="T53" fmla="*/ 266 h 266"/>
                  <a:gd name="T54" fmla="*/ 177 w 270"/>
                  <a:gd name="T55" fmla="*/ 250 h 266"/>
                  <a:gd name="T56" fmla="*/ 88 w 270"/>
                  <a:gd name="T57" fmla="*/ 212 h 266"/>
                  <a:gd name="T58" fmla="*/ 44 w 270"/>
                  <a:gd name="T59" fmla="*/ 203 h 266"/>
                  <a:gd name="T60" fmla="*/ 0 w 270"/>
                  <a:gd name="T61" fmla="*/ 167 h 266"/>
                  <a:gd name="T62" fmla="*/ 2 w 270"/>
                  <a:gd name="T63" fmla="*/ 89 h 266"/>
                  <a:gd name="T64" fmla="*/ 23 w 270"/>
                  <a:gd name="T65" fmla="*/ 96 h 266"/>
                  <a:gd name="T66" fmla="*/ 32 w 270"/>
                  <a:gd name="T67" fmla="*/ 169 h 266"/>
                  <a:gd name="T68" fmla="*/ 50 w 270"/>
                  <a:gd name="T69" fmla="*/ 182 h 266"/>
                  <a:gd name="T70" fmla="*/ 32 w 270"/>
                  <a:gd name="T71" fmla="*/ 100 h 266"/>
                  <a:gd name="T72" fmla="*/ 46 w 270"/>
                  <a:gd name="T73" fmla="*/ 89 h 266"/>
                  <a:gd name="T74" fmla="*/ 51 w 270"/>
                  <a:gd name="T75" fmla="*/ 72 h 266"/>
                  <a:gd name="T76" fmla="*/ 44 w 270"/>
                  <a:gd name="T77" fmla="*/ 57 h 266"/>
                  <a:gd name="T78" fmla="*/ 53 w 270"/>
                  <a:gd name="T79" fmla="*/ 60 h 266"/>
                  <a:gd name="T80" fmla="*/ 55 w 270"/>
                  <a:gd name="T81" fmla="*/ 39 h 266"/>
                  <a:gd name="T82" fmla="*/ 48 w 270"/>
                  <a:gd name="T83" fmla="*/ 5 h 266"/>
                  <a:gd name="T84" fmla="*/ 76 w 270"/>
                  <a:gd name="T85" fmla="*/ 9 h 266"/>
                  <a:gd name="T86" fmla="*/ 101 w 270"/>
                  <a:gd name="T87" fmla="*/ 0 h 266"/>
                  <a:gd name="T88" fmla="*/ 101 w 270"/>
                  <a:gd name="T8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0" h="266">
                    <a:moveTo>
                      <a:pt x="101" y="0"/>
                    </a:moveTo>
                    <a:lnTo>
                      <a:pt x="105" y="57"/>
                    </a:lnTo>
                    <a:lnTo>
                      <a:pt x="82" y="62"/>
                    </a:lnTo>
                    <a:lnTo>
                      <a:pt x="86" y="89"/>
                    </a:lnTo>
                    <a:lnTo>
                      <a:pt x="93" y="117"/>
                    </a:lnTo>
                    <a:lnTo>
                      <a:pt x="63" y="104"/>
                    </a:lnTo>
                    <a:lnTo>
                      <a:pt x="67" y="148"/>
                    </a:lnTo>
                    <a:lnTo>
                      <a:pt x="89" y="190"/>
                    </a:lnTo>
                    <a:lnTo>
                      <a:pt x="139" y="203"/>
                    </a:lnTo>
                    <a:lnTo>
                      <a:pt x="147" y="115"/>
                    </a:lnTo>
                    <a:lnTo>
                      <a:pt x="164" y="146"/>
                    </a:lnTo>
                    <a:lnTo>
                      <a:pt x="173" y="176"/>
                    </a:lnTo>
                    <a:lnTo>
                      <a:pt x="194" y="201"/>
                    </a:lnTo>
                    <a:lnTo>
                      <a:pt x="190" y="226"/>
                    </a:lnTo>
                    <a:lnTo>
                      <a:pt x="200" y="241"/>
                    </a:lnTo>
                    <a:lnTo>
                      <a:pt x="223" y="249"/>
                    </a:lnTo>
                    <a:lnTo>
                      <a:pt x="234" y="241"/>
                    </a:lnTo>
                    <a:lnTo>
                      <a:pt x="243" y="228"/>
                    </a:lnTo>
                    <a:lnTo>
                      <a:pt x="207" y="222"/>
                    </a:lnTo>
                    <a:lnTo>
                      <a:pt x="221" y="195"/>
                    </a:lnTo>
                    <a:lnTo>
                      <a:pt x="213" y="174"/>
                    </a:lnTo>
                    <a:lnTo>
                      <a:pt x="234" y="192"/>
                    </a:lnTo>
                    <a:lnTo>
                      <a:pt x="270" y="203"/>
                    </a:lnTo>
                    <a:lnTo>
                      <a:pt x="266" y="228"/>
                    </a:lnTo>
                    <a:lnTo>
                      <a:pt x="255" y="247"/>
                    </a:lnTo>
                    <a:lnTo>
                      <a:pt x="236" y="262"/>
                    </a:lnTo>
                    <a:lnTo>
                      <a:pt x="221" y="266"/>
                    </a:lnTo>
                    <a:lnTo>
                      <a:pt x="177" y="250"/>
                    </a:lnTo>
                    <a:lnTo>
                      <a:pt x="88" y="212"/>
                    </a:lnTo>
                    <a:lnTo>
                      <a:pt x="44" y="203"/>
                    </a:lnTo>
                    <a:lnTo>
                      <a:pt x="0" y="167"/>
                    </a:lnTo>
                    <a:lnTo>
                      <a:pt x="2" y="89"/>
                    </a:lnTo>
                    <a:lnTo>
                      <a:pt x="23" y="96"/>
                    </a:lnTo>
                    <a:lnTo>
                      <a:pt x="32" y="169"/>
                    </a:lnTo>
                    <a:lnTo>
                      <a:pt x="50" y="182"/>
                    </a:lnTo>
                    <a:lnTo>
                      <a:pt x="32" y="100"/>
                    </a:lnTo>
                    <a:lnTo>
                      <a:pt x="46" y="89"/>
                    </a:lnTo>
                    <a:lnTo>
                      <a:pt x="51" y="72"/>
                    </a:lnTo>
                    <a:lnTo>
                      <a:pt x="44" y="57"/>
                    </a:lnTo>
                    <a:lnTo>
                      <a:pt x="53" y="60"/>
                    </a:lnTo>
                    <a:lnTo>
                      <a:pt x="55" y="39"/>
                    </a:lnTo>
                    <a:lnTo>
                      <a:pt x="48" y="5"/>
                    </a:lnTo>
                    <a:lnTo>
                      <a:pt x="76" y="9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8" name="Freeform 42"/>
              <p:cNvSpPr>
                <a:spLocks/>
              </p:cNvSpPr>
              <p:nvPr/>
            </p:nvSpPr>
            <p:spPr bwMode="auto">
              <a:xfrm>
                <a:off x="1921" y="1654"/>
                <a:ext cx="16" cy="59"/>
              </a:xfrm>
              <a:custGeom>
                <a:avLst/>
                <a:gdLst>
                  <a:gd name="T0" fmla="*/ 2 w 32"/>
                  <a:gd name="T1" fmla="*/ 4 h 118"/>
                  <a:gd name="T2" fmla="*/ 15 w 32"/>
                  <a:gd name="T3" fmla="*/ 36 h 118"/>
                  <a:gd name="T4" fmla="*/ 21 w 32"/>
                  <a:gd name="T5" fmla="*/ 87 h 118"/>
                  <a:gd name="T6" fmla="*/ 17 w 32"/>
                  <a:gd name="T7" fmla="*/ 99 h 118"/>
                  <a:gd name="T8" fmla="*/ 0 w 32"/>
                  <a:gd name="T9" fmla="*/ 116 h 118"/>
                  <a:gd name="T10" fmla="*/ 11 w 32"/>
                  <a:gd name="T11" fmla="*/ 118 h 118"/>
                  <a:gd name="T12" fmla="*/ 28 w 32"/>
                  <a:gd name="T13" fmla="*/ 104 h 118"/>
                  <a:gd name="T14" fmla="*/ 32 w 32"/>
                  <a:gd name="T15" fmla="*/ 78 h 118"/>
                  <a:gd name="T16" fmla="*/ 26 w 32"/>
                  <a:gd name="T17" fmla="*/ 17 h 118"/>
                  <a:gd name="T18" fmla="*/ 21 w 32"/>
                  <a:gd name="T19" fmla="*/ 0 h 118"/>
                  <a:gd name="T20" fmla="*/ 2 w 32"/>
                  <a:gd name="T21" fmla="*/ 4 h 118"/>
                  <a:gd name="T22" fmla="*/ 2 w 32"/>
                  <a:gd name="T23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18">
                    <a:moveTo>
                      <a:pt x="2" y="4"/>
                    </a:moveTo>
                    <a:lnTo>
                      <a:pt x="15" y="36"/>
                    </a:lnTo>
                    <a:lnTo>
                      <a:pt x="21" y="87"/>
                    </a:lnTo>
                    <a:lnTo>
                      <a:pt x="17" y="99"/>
                    </a:lnTo>
                    <a:lnTo>
                      <a:pt x="0" y="116"/>
                    </a:lnTo>
                    <a:lnTo>
                      <a:pt x="11" y="118"/>
                    </a:lnTo>
                    <a:lnTo>
                      <a:pt x="28" y="104"/>
                    </a:lnTo>
                    <a:lnTo>
                      <a:pt x="32" y="78"/>
                    </a:lnTo>
                    <a:lnTo>
                      <a:pt x="26" y="17"/>
                    </a:lnTo>
                    <a:lnTo>
                      <a:pt x="21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9" name="Freeform 43"/>
              <p:cNvSpPr>
                <a:spLocks/>
              </p:cNvSpPr>
              <p:nvPr/>
            </p:nvSpPr>
            <p:spPr bwMode="auto">
              <a:xfrm>
                <a:off x="1877" y="1774"/>
                <a:ext cx="30" cy="14"/>
              </a:xfrm>
              <a:custGeom>
                <a:avLst/>
                <a:gdLst>
                  <a:gd name="T0" fmla="*/ 59 w 59"/>
                  <a:gd name="T1" fmla="*/ 8 h 27"/>
                  <a:gd name="T2" fmla="*/ 57 w 59"/>
                  <a:gd name="T3" fmla="*/ 19 h 27"/>
                  <a:gd name="T4" fmla="*/ 44 w 59"/>
                  <a:gd name="T5" fmla="*/ 27 h 27"/>
                  <a:gd name="T6" fmla="*/ 27 w 59"/>
                  <a:gd name="T7" fmla="*/ 23 h 27"/>
                  <a:gd name="T8" fmla="*/ 0 w 59"/>
                  <a:gd name="T9" fmla="*/ 2 h 27"/>
                  <a:gd name="T10" fmla="*/ 21 w 59"/>
                  <a:gd name="T11" fmla="*/ 0 h 27"/>
                  <a:gd name="T12" fmla="*/ 59 w 59"/>
                  <a:gd name="T13" fmla="*/ 8 h 27"/>
                  <a:gd name="T14" fmla="*/ 59 w 59"/>
                  <a:gd name="T15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7">
                    <a:moveTo>
                      <a:pt x="59" y="8"/>
                    </a:moveTo>
                    <a:lnTo>
                      <a:pt x="57" y="19"/>
                    </a:lnTo>
                    <a:lnTo>
                      <a:pt x="44" y="27"/>
                    </a:lnTo>
                    <a:lnTo>
                      <a:pt x="27" y="23"/>
                    </a:lnTo>
                    <a:lnTo>
                      <a:pt x="0" y="2"/>
                    </a:lnTo>
                    <a:lnTo>
                      <a:pt x="21" y="0"/>
                    </a:lnTo>
                    <a:lnTo>
                      <a:pt x="59" y="8"/>
                    </a:ln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0" name="Freeform 44"/>
              <p:cNvSpPr>
                <a:spLocks/>
              </p:cNvSpPr>
              <p:nvPr/>
            </p:nvSpPr>
            <p:spPr bwMode="auto">
              <a:xfrm>
                <a:off x="1882" y="1779"/>
                <a:ext cx="31" cy="19"/>
              </a:xfrm>
              <a:custGeom>
                <a:avLst/>
                <a:gdLst>
                  <a:gd name="T0" fmla="*/ 62 w 62"/>
                  <a:gd name="T1" fmla="*/ 8 h 38"/>
                  <a:gd name="T2" fmla="*/ 45 w 62"/>
                  <a:gd name="T3" fmla="*/ 34 h 38"/>
                  <a:gd name="T4" fmla="*/ 19 w 62"/>
                  <a:gd name="T5" fmla="*/ 38 h 38"/>
                  <a:gd name="T6" fmla="*/ 0 w 62"/>
                  <a:gd name="T7" fmla="*/ 15 h 38"/>
                  <a:gd name="T8" fmla="*/ 26 w 62"/>
                  <a:gd name="T9" fmla="*/ 27 h 38"/>
                  <a:gd name="T10" fmla="*/ 5 w 62"/>
                  <a:gd name="T11" fmla="*/ 9 h 38"/>
                  <a:gd name="T12" fmla="*/ 28 w 62"/>
                  <a:gd name="T13" fmla="*/ 15 h 38"/>
                  <a:gd name="T14" fmla="*/ 43 w 62"/>
                  <a:gd name="T15" fmla="*/ 11 h 38"/>
                  <a:gd name="T16" fmla="*/ 57 w 62"/>
                  <a:gd name="T17" fmla="*/ 0 h 38"/>
                  <a:gd name="T18" fmla="*/ 62 w 62"/>
                  <a:gd name="T19" fmla="*/ 8 h 38"/>
                  <a:gd name="T20" fmla="*/ 62 w 62"/>
                  <a:gd name="T2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38">
                    <a:moveTo>
                      <a:pt x="62" y="8"/>
                    </a:moveTo>
                    <a:lnTo>
                      <a:pt x="45" y="34"/>
                    </a:lnTo>
                    <a:lnTo>
                      <a:pt x="19" y="38"/>
                    </a:lnTo>
                    <a:lnTo>
                      <a:pt x="0" y="15"/>
                    </a:lnTo>
                    <a:lnTo>
                      <a:pt x="26" y="27"/>
                    </a:lnTo>
                    <a:lnTo>
                      <a:pt x="5" y="9"/>
                    </a:lnTo>
                    <a:lnTo>
                      <a:pt x="28" y="15"/>
                    </a:lnTo>
                    <a:lnTo>
                      <a:pt x="43" y="11"/>
                    </a:lnTo>
                    <a:lnTo>
                      <a:pt x="57" y="0"/>
                    </a:lnTo>
                    <a:lnTo>
                      <a:pt x="62" y="8"/>
                    </a:lnTo>
                    <a:lnTo>
                      <a:pt x="62" y="8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1" name="Freeform 45"/>
              <p:cNvSpPr>
                <a:spLocks/>
              </p:cNvSpPr>
              <p:nvPr/>
            </p:nvSpPr>
            <p:spPr bwMode="auto">
              <a:xfrm>
                <a:off x="1949" y="1729"/>
                <a:ext cx="86" cy="145"/>
              </a:xfrm>
              <a:custGeom>
                <a:avLst/>
                <a:gdLst>
                  <a:gd name="T0" fmla="*/ 95 w 171"/>
                  <a:gd name="T1" fmla="*/ 19 h 291"/>
                  <a:gd name="T2" fmla="*/ 140 w 171"/>
                  <a:gd name="T3" fmla="*/ 143 h 291"/>
                  <a:gd name="T4" fmla="*/ 171 w 171"/>
                  <a:gd name="T5" fmla="*/ 291 h 291"/>
                  <a:gd name="T6" fmla="*/ 93 w 171"/>
                  <a:gd name="T7" fmla="*/ 152 h 291"/>
                  <a:gd name="T8" fmla="*/ 70 w 171"/>
                  <a:gd name="T9" fmla="*/ 200 h 291"/>
                  <a:gd name="T10" fmla="*/ 55 w 171"/>
                  <a:gd name="T11" fmla="*/ 147 h 291"/>
                  <a:gd name="T12" fmla="*/ 0 w 171"/>
                  <a:gd name="T13" fmla="*/ 42 h 291"/>
                  <a:gd name="T14" fmla="*/ 21 w 171"/>
                  <a:gd name="T15" fmla="*/ 2 h 291"/>
                  <a:gd name="T16" fmla="*/ 47 w 171"/>
                  <a:gd name="T17" fmla="*/ 0 h 291"/>
                  <a:gd name="T18" fmla="*/ 74 w 171"/>
                  <a:gd name="T19" fmla="*/ 126 h 291"/>
                  <a:gd name="T20" fmla="*/ 74 w 171"/>
                  <a:gd name="T21" fmla="*/ 34 h 291"/>
                  <a:gd name="T22" fmla="*/ 95 w 171"/>
                  <a:gd name="T23" fmla="*/ 19 h 291"/>
                  <a:gd name="T24" fmla="*/ 95 w 171"/>
                  <a:gd name="T25" fmla="*/ 1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291">
                    <a:moveTo>
                      <a:pt x="95" y="19"/>
                    </a:moveTo>
                    <a:lnTo>
                      <a:pt x="140" y="143"/>
                    </a:lnTo>
                    <a:lnTo>
                      <a:pt x="171" y="291"/>
                    </a:lnTo>
                    <a:lnTo>
                      <a:pt x="93" y="152"/>
                    </a:lnTo>
                    <a:lnTo>
                      <a:pt x="70" y="200"/>
                    </a:lnTo>
                    <a:lnTo>
                      <a:pt x="55" y="147"/>
                    </a:lnTo>
                    <a:lnTo>
                      <a:pt x="0" y="42"/>
                    </a:lnTo>
                    <a:lnTo>
                      <a:pt x="21" y="2"/>
                    </a:lnTo>
                    <a:lnTo>
                      <a:pt x="47" y="0"/>
                    </a:lnTo>
                    <a:lnTo>
                      <a:pt x="74" y="126"/>
                    </a:lnTo>
                    <a:lnTo>
                      <a:pt x="74" y="34"/>
                    </a:lnTo>
                    <a:lnTo>
                      <a:pt x="95" y="19"/>
                    </a:lnTo>
                    <a:lnTo>
                      <a:pt x="95" y="19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2" name="Freeform 46"/>
              <p:cNvSpPr>
                <a:spLocks/>
              </p:cNvSpPr>
              <p:nvPr/>
            </p:nvSpPr>
            <p:spPr bwMode="auto">
              <a:xfrm>
                <a:off x="1919" y="1792"/>
                <a:ext cx="113" cy="165"/>
              </a:xfrm>
              <a:custGeom>
                <a:avLst/>
                <a:gdLst>
                  <a:gd name="T0" fmla="*/ 59 w 226"/>
                  <a:gd name="T1" fmla="*/ 0 h 328"/>
                  <a:gd name="T2" fmla="*/ 85 w 226"/>
                  <a:gd name="T3" fmla="*/ 38 h 328"/>
                  <a:gd name="T4" fmla="*/ 76 w 226"/>
                  <a:gd name="T5" fmla="*/ 115 h 328"/>
                  <a:gd name="T6" fmla="*/ 120 w 226"/>
                  <a:gd name="T7" fmla="*/ 117 h 328"/>
                  <a:gd name="T8" fmla="*/ 160 w 226"/>
                  <a:gd name="T9" fmla="*/ 138 h 328"/>
                  <a:gd name="T10" fmla="*/ 226 w 226"/>
                  <a:gd name="T11" fmla="*/ 324 h 328"/>
                  <a:gd name="T12" fmla="*/ 182 w 226"/>
                  <a:gd name="T13" fmla="*/ 288 h 328"/>
                  <a:gd name="T14" fmla="*/ 106 w 226"/>
                  <a:gd name="T15" fmla="*/ 190 h 328"/>
                  <a:gd name="T16" fmla="*/ 165 w 226"/>
                  <a:gd name="T17" fmla="*/ 328 h 328"/>
                  <a:gd name="T18" fmla="*/ 104 w 226"/>
                  <a:gd name="T19" fmla="*/ 252 h 328"/>
                  <a:gd name="T20" fmla="*/ 0 w 226"/>
                  <a:gd name="T21" fmla="*/ 79 h 328"/>
                  <a:gd name="T22" fmla="*/ 11 w 226"/>
                  <a:gd name="T23" fmla="*/ 38 h 328"/>
                  <a:gd name="T24" fmla="*/ 47 w 226"/>
                  <a:gd name="T25" fmla="*/ 19 h 328"/>
                  <a:gd name="T26" fmla="*/ 59 w 226"/>
                  <a:gd name="T27" fmla="*/ 0 h 328"/>
                  <a:gd name="T28" fmla="*/ 59 w 226"/>
                  <a:gd name="T2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328">
                    <a:moveTo>
                      <a:pt x="59" y="0"/>
                    </a:moveTo>
                    <a:lnTo>
                      <a:pt x="85" y="38"/>
                    </a:lnTo>
                    <a:lnTo>
                      <a:pt x="76" y="115"/>
                    </a:lnTo>
                    <a:lnTo>
                      <a:pt x="120" y="117"/>
                    </a:lnTo>
                    <a:lnTo>
                      <a:pt x="160" y="138"/>
                    </a:lnTo>
                    <a:lnTo>
                      <a:pt x="226" y="324"/>
                    </a:lnTo>
                    <a:lnTo>
                      <a:pt x="182" y="288"/>
                    </a:lnTo>
                    <a:lnTo>
                      <a:pt x="106" y="190"/>
                    </a:lnTo>
                    <a:lnTo>
                      <a:pt x="165" y="328"/>
                    </a:lnTo>
                    <a:lnTo>
                      <a:pt x="104" y="252"/>
                    </a:lnTo>
                    <a:lnTo>
                      <a:pt x="0" y="79"/>
                    </a:lnTo>
                    <a:lnTo>
                      <a:pt x="11" y="38"/>
                    </a:lnTo>
                    <a:lnTo>
                      <a:pt x="47" y="1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3" name="Freeform 47"/>
              <p:cNvSpPr>
                <a:spLocks/>
              </p:cNvSpPr>
              <p:nvPr/>
            </p:nvSpPr>
            <p:spPr bwMode="auto">
              <a:xfrm>
                <a:off x="1774" y="1826"/>
                <a:ext cx="205" cy="157"/>
              </a:xfrm>
              <a:custGeom>
                <a:avLst/>
                <a:gdLst>
                  <a:gd name="T0" fmla="*/ 247 w 409"/>
                  <a:gd name="T1" fmla="*/ 129 h 315"/>
                  <a:gd name="T2" fmla="*/ 160 w 409"/>
                  <a:gd name="T3" fmla="*/ 49 h 315"/>
                  <a:gd name="T4" fmla="*/ 61 w 409"/>
                  <a:gd name="T5" fmla="*/ 27 h 315"/>
                  <a:gd name="T6" fmla="*/ 0 w 409"/>
                  <a:gd name="T7" fmla="*/ 0 h 315"/>
                  <a:gd name="T8" fmla="*/ 68 w 409"/>
                  <a:gd name="T9" fmla="*/ 59 h 315"/>
                  <a:gd name="T10" fmla="*/ 97 w 409"/>
                  <a:gd name="T11" fmla="*/ 114 h 315"/>
                  <a:gd name="T12" fmla="*/ 154 w 409"/>
                  <a:gd name="T13" fmla="*/ 122 h 315"/>
                  <a:gd name="T14" fmla="*/ 194 w 409"/>
                  <a:gd name="T15" fmla="*/ 194 h 315"/>
                  <a:gd name="T16" fmla="*/ 300 w 409"/>
                  <a:gd name="T17" fmla="*/ 234 h 315"/>
                  <a:gd name="T18" fmla="*/ 409 w 409"/>
                  <a:gd name="T19" fmla="*/ 315 h 315"/>
                  <a:gd name="T20" fmla="*/ 291 w 409"/>
                  <a:gd name="T21" fmla="*/ 181 h 315"/>
                  <a:gd name="T22" fmla="*/ 247 w 409"/>
                  <a:gd name="T23" fmla="*/ 129 h 315"/>
                  <a:gd name="T24" fmla="*/ 247 w 409"/>
                  <a:gd name="T25" fmla="*/ 12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9" h="315">
                    <a:moveTo>
                      <a:pt x="247" y="129"/>
                    </a:moveTo>
                    <a:lnTo>
                      <a:pt x="160" y="49"/>
                    </a:lnTo>
                    <a:lnTo>
                      <a:pt x="61" y="27"/>
                    </a:lnTo>
                    <a:lnTo>
                      <a:pt x="0" y="0"/>
                    </a:lnTo>
                    <a:lnTo>
                      <a:pt x="68" y="59"/>
                    </a:lnTo>
                    <a:lnTo>
                      <a:pt x="97" y="114"/>
                    </a:lnTo>
                    <a:lnTo>
                      <a:pt x="154" y="122"/>
                    </a:lnTo>
                    <a:lnTo>
                      <a:pt x="194" y="194"/>
                    </a:lnTo>
                    <a:lnTo>
                      <a:pt x="300" y="234"/>
                    </a:lnTo>
                    <a:lnTo>
                      <a:pt x="409" y="315"/>
                    </a:lnTo>
                    <a:lnTo>
                      <a:pt x="291" y="181"/>
                    </a:lnTo>
                    <a:lnTo>
                      <a:pt x="247" y="129"/>
                    </a:lnTo>
                    <a:lnTo>
                      <a:pt x="247" y="129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4" name="Freeform 48"/>
              <p:cNvSpPr>
                <a:spLocks/>
              </p:cNvSpPr>
              <p:nvPr/>
            </p:nvSpPr>
            <p:spPr bwMode="auto">
              <a:xfrm>
                <a:off x="1704" y="1833"/>
                <a:ext cx="145" cy="120"/>
              </a:xfrm>
              <a:custGeom>
                <a:avLst/>
                <a:gdLst>
                  <a:gd name="T0" fmla="*/ 145 w 289"/>
                  <a:gd name="T1" fmla="*/ 50 h 240"/>
                  <a:gd name="T2" fmla="*/ 107 w 289"/>
                  <a:gd name="T3" fmla="*/ 50 h 240"/>
                  <a:gd name="T4" fmla="*/ 173 w 289"/>
                  <a:gd name="T5" fmla="*/ 112 h 240"/>
                  <a:gd name="T6" fmla="*/ 242 w 289"/>
                  <a:gd name="T7" fmla="*/ 145 h 240"/>
                  <a:gd name="T8" fmla="*/ 219 w 289"/>
                  <a:gd name="T9" fmla="*/ 147 h 240"/>
                  <a:gd name="T10" fmla="*/ 289 w 289"/>
                  <a:gd name="T11" fmla="*/ 196 h 240"/>
                  <a:gd name="T12" fmla="*/ 177 w 289"/>
                  <a:gd name="T13" fmla="*/ 147 h 240"/>
                  <a:gd name="T14" fmla="*/ 268 w 289"/>
                  <a:gd name="T15" fmla="*/ 240 h 240"/>
                  <a:gd name="T16" fmla="*/ 120 w 289"/>
                  <a:gd name="T17" fmla="*/ 128 h 240"/>
                  <a:gd name="T18" fmla="*/ 29 w 289"/>
                  <a:gd name="T19" fmla="*/ 116 h 240"/>
                  <a:gd name="T20" fmla="*/ 109 w 289"/>
                  <a:gd name="T21" fmla="*/ 179 h 240"/>
                  <a:gd name="T22" fmla="*/ 152 w 289"/>
                  <a:gd name="T23" fmla="*/ 211 h 240"/>
                  <a:gd name="T24" fmla="*/ 72 w 289"/>
                  <a:gd name="T25" fmla="*/ 179 h 240"/>
                  <a:gd name="T26" fmla="*/ 0 w 289"/>
                  <a:gd name="T27" fmla="*/ 131 h 240"/>
                  <a:gd name="T28" fmla="*/ 0 w 289"/>
                  <a:gd name="T29" fmla="*/ 97 h 240"/>
                  <a:gd name="T30" fmla="*/ 36 w 289"/>
                  <a:gd name="T31" fmla="*/ 52 h 240"/>
                  <a:gd name="T32" fmla="*/ 53 w 289"/>
                  <a:gd name="T33" fmla="*/ 0 h 240"/>
                  <a:gd name="T34" fmla="*/ 69 w 289"/>
                  <a:gd name="T35" fmla="*/ 23 h 240"/>
                  <a:gd name="T36" fmla="*/ 99 w 289"/>
                  <a:gd name="T37" fmla="*/ 29 h 240"/>
                  <a:gd name="T38" fmla="*/ 145 w 289"/>
                  <a:gd name="T39" fmla="*/ 50 h 240"/>
                  <a:gd name="T40" fmla="*/ 145 w 289"/>
                  <a:gd name="T41" fmla="*/ 5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9" h="240">
                    <a:moveTo>
                      <a:pt x="145" y="50"/>
                    </a:moveTo>
                    <a:lnTo>
                      <a:pt x="107" y="50"/>
                    </a:lnTo>
                    <a:lnTo>
                      <a:pt x="173" y="112"/>
                    </a:lnTo>
                    <a:lnTo>
                      <a:pt x="242" y="145"/>
                    </a:lnTo>
                    <a:lnTo>
                      <a:pt x="219" y="147"/>
                    </a:lnTo>
                    <a:lnTo>
                      <a:pt x="289" y="196"/>
                    </a:lnTo>
                    <a:lnTo>
                      <a:pt x="177" y="147"/>
                    </a:lnTo>
                    <a:lnTo>
                      <a:pt x="268" y="240"/>
                    </a:lnTo>
                    <a:lnTo>
                      <a:pt x="120" y="128"/>
                    </a:lnTo>
                    <a:lnTo>
                      <a:pt x="29" y="116"/>
                    </a:lnTo>
                    <a:lnTo>
                      <a:pt x="109" y="179"/>
                    </a:lnTo>
                    <a:lnTo>
                      <a:pt x="152" y="211"/>
                    </a:lnTo>
                    <a:lnTo>
                      <a:pt x="72" y="179"/>
                    </a:lnTo>
                    <a:lnTo>
                      <a:pt x="0" y="131"/>
                    </a:lnTo>
                    <a:lnTo>
                      <a:pt x="0" y="97"/>
                    </a:lnTo>
                    <a:lnTo>
                      <a:pt x="36" y="52"/>
                    </a:lnTo>
                    <a:lnTo>
                      <a:pt x="53" y="0"/>
                    </a:lnTo>
                    <a:lnTo>
                      <a:pt x="69" y="23"/>
                    </a:lnTo>
                    <a:lnTo>
                      <a:pt x="99" y="29"/>
                    </a:lnTo>
                    <a:lnTo>
                      <a:pt x="145" y="50"/>
                    </a:lnTo>
                    <a:lnTo>
                      <a:pt x="145" y="50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5" name="Freeform 49"/>
              <p:cNvSpPr>
                <a:spLocks/>
              </p:cNvSpPr>
              <p:nvPr/>
            </p:nvSpPr>
            <p:spPr bwMode="auto">
              <a:xfrm>
                <a:off x="1719" y="1961"/>
                <a:ext cx="112" cy="64"/>
              </a:xfrm>
              <a:custGeom>
                <a:avLst/>
                <a:gdLst>
                  <a:gd name="T0" fmla="*/ 142 w 222"/>
                  <a:gd name="T1" fmla="*/ 38 h 127"/>
                  <a:gd name="T2" fmla="*/ 57 w 222"/>
                  <a:gd name="T3" fmla="*/ 30 h 127"/>
                  <a:gd name="T4" fmla="*/ 0 w 222"/>
                  <a:gd name="T5" fmla="*/ 0 h 127"/>
                  <a:gd name="T6" fmla="*/ 38 w 222"/>
                  <a:gd name="T7" fmla="*/ 45 h 127"/>
                  <a:gd name="T8" fmla="*/ 66 w 222"/>
                  <a:gd name="T9" fmla="*/ 97 h 127"/>
                  <a:gd name="T10" fmla="*/ 114 w 222"/>
                  <a:gd name="T11" fmla="*/ 127 h 127"/>
                  <a:gd name="T12" fmla="*/ 163 w 222"/>
                  <a:gd name="T13" fmla="*/ 110 h 127"/>
                  <a:gd name="T14" fmla="*/ 98 w 222"/>
                  <a:gd name="T15" fmla="*/ 91 h 127"/>
                  <a:gd name="T16" fmla="*/ 171 w 222"/>
                  <a:gd name="T17" fmla="*/ 68 h 127"/>
                  <a:gd name="T18" fmla="*/ 203 w 222"/>
                  <a:gd name="T19" fmla="*/ 66 h 127"/>
                  <a:gd name="T20" fmla="*/ 184 w 222"/>
                  <a:gd name="T21" fmla="*/ 49 h 127"/>
                  <a:gd name="T22" fmla="*/ 222 w 222"/>
                  <a:gd name="T23" fmla="*/ 23 h 127"/>
                  <a:gd name="T24" fmla="*/ 142 w 222"/>
                  <a:gd name="T25" fmla="*/ 38 h 127"/>
                  <a:gd name="T26" fmla="*/ 142 w 222"/>
                  <a:gd name="T27" fmla="*/ 3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27">
                    <a:moveTo>
                      <a:pt x="142" y="38"/>
                    </a:moveTo>
                    <a:lnTo>
                      <a:pt x="57" y="30"/>
                    </a:lnTo>
                    <a:lnTo>
                      <a:pt x="0" y="0"/>
                    </a:lnTo>
                    <a:lnTo>
                      <a:pt x="38" y="45"/>
                    </a:lnTo>
                    <a:lnTo>
                      <a:pt x="66" y="97"/>
                    </a:lnTo>
                    <a:lnTo>
                      <a:pt x="114" y="127"/>
                    </a:lnTo>
                    <a:lnTo>
                      <a:pt x="163" y="110"/>
                    </a:lnTo>
                    <a:lnTo>
                      <a:pt x="98" y="91"/>
                    </a:lnTo>
                    <a:lnTo>
                      <a:pt x="171" y="68"/>
                    </a:lnTo>
                    <a:lnTo>
                      <a:pt x="203" y="66"/>
                    </a:lnTo>
                    <a:lnTo>
                      <a:pt x="184" y="49"/>
                    </a:lnTo>
                    <a:lnTo>
                      <a:pt x="222" y="23"/>
                    </a:lnTo>
                    <a:lnTo>
                      <a:pt x="142" y="38"/>
                    </a:lnTo>
                    <a:lnTo>
                      <a:pt x="142" y="38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6" name="Freeform 50"/>
              <p:cNvSpPr>
                <a:spLocks/>
              </p:cNvSpPr>
              <p:nvPr/>
            </p:nvSpPr>
            <p:spPr bwMode="auto">
              <a:xfrm>
                <a:off x="1787" y="2015"/>
                <a:ext cx="84" cy="69"/>
              </a:xfrm>
              <a:custGeom>
                <a:avLst/>
                <a:gdLst>
                  <a:gd name="T0" fmla="*/ 62 w 169"/>
                  <a:gd name="T1" fmla="*/ 13 h 139"/>
                  <a:gd name="T2" fmla="*/ 117 w 169"/>
                  <a:gd name="T3" fmla="*/ 17 h 139"/>
                  <a:gd name="T4" fmla="*/ 76 w 169"/>
                  <a:gd name="T5" fmla="*/ 50 h 139"/>
                  <a:gd name="T6" fmla="*/ 0 w 169"/>
                  <a:gd name="T7" fmla="*/ 61 h 139"/>
                  <a:gd name="T8" fmla="*/ 76 w 169"/>
                  <a:gd name="T9" fmla="*/ 76 h 139"/>
                  <a:gd name="T10" fmla="*/ 17 w 169"/>
                  <a:gd name="T11" fmla="*/ 88 h 139"/>
                  <a:gd name="T12" fmla="*/ 91 w 169"/>
                  <a:gd name="T13" fmla="*/ 139 h 139"/>
                  <a:gd name="T14" fmla="*/ 93 w 169"/>
                  <a:gd name="T15" fmla="*/ 103 h 139"/>
                  <a:gd name="T16" fmla="*/ 148 w 169"/>
                  <a:gd name="T17" fmla="*/ 42 h 139"/>
                  <a:gd name="T18" fmla="*/ 142 w 169"/>
                  <a:gd name="T19" fmla="*/ 13 h 139"/>
                  <a:gd name="T20" fmla="*/ 169 w 169"/>
                  <a:gd name="T21" fmla="*/ 0 h 139"/>
                  <a:gd name="T22" fmla="*/ 62 w 169"/>
                  <a:gd name="T23" fmla="*/ 13 h 139"/>
                  <a:gd name="T24" fmla="*/ 62 w 169"/>
                  <a:gd name="T25" fmla="*/ 1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39">
                    <a:moveTo>
                      <a:pt x="62" y="13"/>
                    </a:moveTo>
                    <a:lnTo>
                      <a:pt x="117" y="17"/>
                    </a:lnTo>
                    <a:lnTo>
                      <a:pt x="76" y="50"/>
                    </a:lnTo>
                    <a:lnTo>
                      <a:pt x="0" y="61"/>
                    </a:lnTo>
                    <a:lnTo>
                      <a:pt x="76" y="76"/>
                    </a:lnTo>
                    <a:lnTo>
                      <a:pt x="17" y="88"/>
                    </a:lnTo>
                    <a:lnTo>
                      <a:pt x="91" y="139"/>
                    </a:lnTo>
                    <a:lnTo>
                      <a:pt x="93" y="103"/>
                    </a:lnTo>
                    <a:lnTo>
                      <a:pt x="148" y="42"/>
                    </a:lnTo>
                    <a:lnTo>
                      <a:pt x="142" y="13"/>
                    </a:lnTo>
                    <a:lnTo>
                      <a:pt x="169" y="0"/>
                    </a:lnTo>
                    <a:lnTo>
                      <a:pt x="62" y="13"/>
                    </a:ln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7" name="Freeform 51"/>
              <p:cNvSpPr>
                <a:spLocks/>
              </p:cNvSpPr>
              <p:nvPr/>
            </p:nvSpPr>
            <p:spPr bwMode="auto">
              <a:xfrm>
                <a:off x="1869" y="2027"/>
                <a:ext cx="186" cy="85"/>
              </a:xfrm>
              <a:custGeom>
                <a:avLst/>
                <a:gdLst>
                  <a:gd name="T0" fmla="*/ 331 w 373"/>
                  <a:gd name="T1" fmla="*/ 0 h 171"/>
                  <a:gd name="T2" fmla="*/ 354 w 373"/>
                  <a:gd name="T3" fmla="*/ 49 h 171"/>
                  <a:gd name="T4" fmla="*/ 373 w 373"/>
                  <a:gd name="T5" fmla="*/ 112 h 171"/>
                  <a:gd name="T6" fmla="*/ 262 w 373"/>
                  <a:gd name="T7" fmla="*/ 137 h 171"/>
                  <a:gd name="T8" fmla="*/ 27 w 373"/>
                  <a:gd name="T9" fmla="*/ 171 h 171"/>
                  <a:gd name="T10" fmla="*/ 23 w 373"/>
                  <a:gd name="T11" fmla="*/ 101 h 171"/>
                  <a:gd name="T12" fmla="*/ 0 w 373"/>
                  <a:gd name="T13" fmla="*/ 103 h 171"/>
                  <a:gd name="T14" fmla="*/ 30 w 373"/>
                  <a:gd name="T15" fmla="*/ 25 h 171"/>
                  <a:gd name="T16" fmla="*/ 55 w 373"/>
                  <a:gd name="T17" fmla="*/ 7 h 171"/>
                  <a:gd name="T18" fmla="*/ 103 w 373"/>
                  <a:gd name="T19" fmla="*/ 2 h 171"/>
                  <a:gd name="T20" fmla="*/ 95 w 373"/>
                  <a:gd name="T21" fmla="*/ 21 h 171"/>
                  <a:gd name="T22" fmla="*/ 80 w 373"/>
                  <a:gd name="T23" fmla="*/ 44 h 171"/>
                  <a:gd name="T24" fmla="*/ 137 w 373"/>
                  <a:gd name="T25" fmla="*/ 13 h 171"/>
                  <a:gd name="T26" fmla="*/ 188 w 373"/>
                  <a:gd name="T27" fmla="*/ 9 h 171"/>
                  <a:gd name="T28" fmla="*/ 148 w 373"/>
                  <a:gd name="T29" fmla="*/ 51 h 171"/>
                  <a:gd name="T30" fmla="*/ 247 w 373"/>
                  <a:gd name="T31" fmla="*/ 6 h 171"/>
                  <a:gd name="T32" fmla="*/ 331 w 373"/>
                  <a:gd name="T33" fmla="*/ 0 h 171"/>
                  <a:gd name="T34" fmla="*/ 331 w 373"/>
                  <a:gd name="T3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3" h="171">
                    <a:moveTo>
                      <a:pt x="331" y="0"/>
                    </a:moveTo>
                    <a:lnTo>
                      <a:pt x="354" y="49"/>
                    </a:lnTo>
                    <a:lnTo>
                      <a:pt x="373" y="112"/>
                    </a:lnTo>
                    <a:lnTo>
                      <a:pt x="262" y="137"/>
                    </a:lnTo>
                    <a:lnTo>
                      <a:pt x="27" y="171"/>
                    </a:lnTo>
                    <a:lnTo>
                      <a:pt x="23" y="101"/>
                    </a:lnTo>
                    <a:lnTo>
                      <a:pt x="0" y="103"/>
                    </a:lnTo>
                    <a:lnTo>
                      <a:pt x="30" y="25"/>
                    </a:lnTo>
                    <a:lnTo>
                      <a:pt x="55" y="7"/>
                    </a:lnTo>
                    <a:lnTo>
                      <a:pt x="103" y="2"/>
                    </a:lnTo>
                    <a:lnTo>
                      <a:pt x="95" y="21"/>
                    </a:lnTo>
                    <a:lnTo>
                      <a:pt x="80" y="44"/>
                    </a:lnTo>
                    <a:lnTo>
                      <a:pt x="137" y="13"/>
                    </a:lnTo>
                    <a:lnTo>
                      <a:pt x="188" y="9"/>
                    </a:lnTo>
                    <a:lnTo>
                      <a:pt x="148" y="51"/>
                    </a:lnTo>
                    <a:lnTo>
                      <a:pt x="247" y="6"/>
                    </a:lnTo>
                    <a:lnTo>
                      <a:pt x="331" y="0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8" name="Freeform 52"/>
              <p:cNvSpPr>
                <a:spLocks/>
              </p:cNvSpPr>
              <p:nvPr/>
            </p:nvSpPr>
            <p:spPr bwMode="auto">
              <a:xfrm>
                <a:off x="2175" y="1941"/>
                <a:ext cx="65" cy="33"/>
              </a:xfrm>
              <a:custGeom>
                <a:avLst/>
                <a:gdLst>
                  <a:gd name="T0" fmla="*/ 131 w 131"/>
                  <a:gd name="T1" fmla="*/ 64 h 64"/>
                  <a:gd name="T2" fmla="*/ 0 w 131"/>
                  <a:gd name="T3" fmla="*/ 9 h 64"/>
                  <a:gd name="T4" fmla="*/ 84 w 131"/>
                  <a:gd name="T5" fmla="*/ 0 h 64"/>
                  <a:gd name="T6" fmla="*/ 80 w 131"/>
                  <a:gd name="T7" fmla="*/ 25 h 64"/>
                  <a:gd name="T8" fmla="*/ 131 w 131"/>
                  <a:gd name="T9" fmla="*/ 64 h 64"/>
                  <a:gd name="T10" fmla="*/ 131 w 131"/>
                  <a:gd name="T1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64">
                    <a:moveTo>
                      <a:pt x="131" y="64"/>
                    </a:moveTo>
                    <a:lnTo>
                      <a:pt x="0" y="9"/>
                    </a:lnTo>
                    <a:lnTo>
                      <a:pt x="84" y="0"/>
                    </a:lnTo>
                    <a:lnTo>
                      <a:pt x="80" y="25"/>
                    </a:lnTo>
                    <a:lnTo>
                      <a:pt x="131" y="64"/>
                    </a:lnTo>
                    <a:lnTo>
                      <a:pt x="131" y="64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69" name="Freeform 53"/>
              <p:cNvSpPr>
                <a:spLocks/>
              </p:cNvSpPr>
              <p:nvPr/>
            </p:nvSpPr>
            <p:spPr bwMode="auto">
              <a:xfrm>
                <a:off x="2139" y="1899"/>
                <a:ext cx="60" cy="36"/>
              </a:xfrm>
              <a:custGeom>
                <a:avLst/>
                <a:gdLst>
                  <a:gd name="T0" fmla="*/ 120 w 120"/>
                  <a:gd name="T1" fmla="*/ 44 h 73"/>
                  <a:gd name="T2" fmla="*/ 85 w 120"/>
                  <a:gd name="T3" fmla="*/ 67 h 73"/>
                  <a:gd name="T4" fmla="*/ 38 w 120"/>
                  <a:gd name="T5" fmla="*/ 73 h 73"/>
                  <a:gd name="T6" fmla="*/ 84 w 120"/>
                  <a:gd name="T7" fmla="*/ 33 h 73"/>
                  <a:gd name="T8" fmla="*/ 0 w 120"/>
                  <a:gd name="T9" fmla="*/ 35 h 73"/>
                  <a:gd name="T10" fmla="*/ 72 w 120"/>
                  <a:gd name="T11" fmla="*/ 0 h 73"/>
                  <a:gd name="T12" fmla="*/ 70 w 120"/>
                  <a:gd name="T13" fmla="*/ 17 h 73"/>
                  <a:gd name="T14" fmla="*/ 95 w 120"/>
                  <a:gd name="T15" fmla="*/ 27 h 73"/>
                  <a:gd name="T16" fmla="*/ 116 w 120"/>
                  <a:gd name="T17" fmla="*/ 31 h 73"/>
                  <a:gd name="T18" fmla="*/ 120 w 120"/>
                  <a:gd name="T19" fmla="*/ 44 h 73"/>
                  <a:gd name="T20" fmla="*/ 120 w 120"/>
                  <a:gd name="T21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73">
                    <a:moveTo>
                      <a:pt x="120" y="44"/>
                    </a:moveTo>
                    <a:lnTo>
                      <a:pt x="85" y="67"/>
                    </a:lnTo>
                    <a:lnTo>
                      <a:pt x="38" y="73"/>
                    </a:lnTo>
                    <a:lnTo>
                      <a:pt x="84" y="33"/>
                    </a:lnTo>
                    <a:lnTo>
                      <a:pt x="0" y="35"/>
                    </a:lnTo>
                    <a:lnTo>
                      <a:pt x="72" y="0"/>
                    </a:lnTo>
                    <a:lnTo>
                      <a:pt x="70" y="17"/>
                    </a:lnTo>
                    <a:lnTo>
                      <a:pt x="95" y="27"/>
                    </a:lnTo>
                    <a:lnTo>
                      <a:pt x="116" y="31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0" name="Freeform 54"/>
              <p:cNvSpPr>
                <a:spLocks/>
              </p:cNvSpPr>
              <p:nvPr/>
            </p:nvSpPr>
            <p:spPr bwMode="auto">
              <a:xfrm>
                <a:off x="2068" y="1866"/>
                <a:ext cx="89" cy="37"/>
              </a:xfrm>
              <a:custGeom>
                <a:avLst/>
                <a:gdLst>
                  <a:gd name="T0" fmla="*/ 177 w 177"/>
                  <a:gd name="T1" fmla="*/ 36 h 74"/>
                  <a:gd name="T2" fmla="*/ 164 w 177"/>
                  <a:gd name="T3" fmla="*/ 55 h 74"/>
                  <a:gd name="T4" fmla="*/ 122 w 177"/>
                  <a:gd name="T5" fmla="*/ 74 h 74"/>
                  <a:gd name="T6" fmla="*/ 137 w 177"/>
                  <a:gd name="T7" fmla="*/ 51 h 74"/>
                  <a:gd name="T8" fmla="*/ 90 w 177"/>
                  <a:gd name="T9" fmla="*/ 49 h 74"/>
                  <a:gd name="T10" fmla="*/ 40 w 177"/>
                  <a:gd name="T11" fmla="*/ 53 h 74"/>
                  <a:gd name="T12" fmla="*/ 71 w 177"/>
                  <a:gd name="T13" fmla="*/ 36 h 74"/>
                  <a:gd name="T14" fmla="*/ 0 w 177"/>
                  <a:gd name="T15" fmla="*/ 19 h 74"/>
                  <a:gd name="T16" fmla="*/ 48 w 177"/>
                  <a:gd name="T17" fmla="*/ 0 h 74"/>
                  <a:gd name="T18" fmla="*/ 42 w 177"/>
                  <a:gd name="T19" fmla="*/ 17 h 74"/>
                  <a:gd name="T20" fmla="*/ 90 w 177"/>
                  <a:gd name="T21" fmla="*/ 7 h 74"/>
                  <a:gd name="T22" fmla="*/ 69 w 177"/>
                  <a:gd name="T23" fmla="*/ 23 h 74"/>
                  <a:gd name="T24" fmla="*/ 90 w 177"/>
                  <a:gd name="T25" fmla="*/ 34 h 74"/>
                  <a:gd name="T26" fmla="*/ 133 w 177"/>
                  <a:gd name="T27" fmla="*/ 26 h 74"/>
                  <a:gd name="T28" fmla="*/ 126 w 177"/>
                  <a:gd name="T29" fmla="*/ 36 h 74"/>
                  <a:gd name="T30" fmla="*/ 177 w 177"/>
                  <a:gd name="T31" fmla="*/ 36 h 74"/>
                  <a:gd name="T32" fmla="*/ 177 w 177"/>
                  <a:gd name="T33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74">
                    <a:moveTo>
                      <a:pt x="177" y="36"/>
                    </a:moveTo>
                    <a:lnTo>
                      <a:pt x="164" y="55"/>
                    </a:lnTo>
                    <a:lnTo>
                      <a:pt x="122" y="74"/>
                    </a:lnTo>
                    <a:lnTo>
                      <a:pt x="137" y="51"/>
                    </a:lnTo>
                    <a:lnTo>
                      <a:pt x="90" y="49"/>
                    </a:lnTo>
                    <a:lnTo>
                      <a:pt x="40" y="53"/>
                    </a:lnTo>
                    <a:lnTo>
                      <a:pt x="71" y="36"/>
                    </a:lnTo>
                    <a:lnTo>
                      <a:pt x="0" y="19"/>
                    </a:lnTo>
                    <a:lnTo>
                      <a:pt x="48" y="0"/>
                    </a:lnTo>
                    <a:lnTo>
                      <a:pt x="42" y="17"/>
                    </a:lnTo>
                    <a:lnTo>
                      <a:pt x="90" y="7"/>
                    </a:lnTo>
                    <a:lnTo>
                      <a:pt x="69" y="23"/>
                    </a:lnTo>
                    <a:lnTo>
                      <a:pt x="90" y="34"/>
                    </a:lnTo>
                    <a:lnTo>
                      <a:pt x="133" y="26"/>
                    </a:lnTo>
                    <a:lnTo>
                      <a:pt x="126" y="36"/>
                    </a:lnTo>
                    <a:lnTo>
                      <a:pt x="177" y="36"/>
                    </a:lnTo>
                    <a:lnTo>
                      <a:pt x="177" y="36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1" name="Freeform 55"/>
              <p:cNvSpPr>
                <a:spLocks/>
              </p:cNvSpPr>
              <p:nvPr/>
            </p:nvSpPr>
            <p:spPr bwMode="auto">
              <a:xfrm>
                <a:off x="1870" y="1696"/>
                <a:ext cx="42" cy="37"/>
              </a:xfrm>
              <a:custGeom>
                <a:avLst/>
                <a:gdLst>
                  <a:gd name="T0" fmla="*/ 13 w 84"/>
                  <a:gd name="T1" fmla="*/ 11 h 74"/>
                  <a:gd name="T2" fmla="*/ 34 w 84"/>
                  <a:gd name="T3" fmla="*/ 22 h 74"/>
                  <a:gd name="T4" fmla="*/ 0 w 84"/>
                  <a:gd name="T5" fmla="*/ 36 h 74"/>
                  <a:gd name="T6" fmla="*/ 49 w 84"/>
                  <a:gd name="T7" fmla="*/ 36 h 74"/>
                  <a:gd name="T8" fmla="*/ 47 w 84"/>
                  <a:gd name="T9" fmla="*/ 55 h 74"/>
                  <a:gd name="T10" fmla="*/ 9 w 84"/>
                  <a:gd name="T11" fmla="*/ 49 h 74"/>
                  <a:gd name="T12" fmla="*/ 23 w 84"/>
                  <a:gd name="T13" fmla="*/ 62 h 74"/>
                  <a:gd name="T14" fmla="*/ 55 w 84"/>
                  <a:gd name="T15" fmla="*/ 62 h 74"/>
                  <a:gd name="T16" fmla="*/ 63 w 84"/>
                  <a:gd name="T17" fmla="*/ 74 h 74"/>
                  <a:gd name="T18" fmla="*/ 64 w 84"/>
                  <a:gd name="T19" fmla="*/ 49 h 74"/>
                  <a:gd name="T20" fmla="*/ 84 w 84"/>
                  <a:gd name="T21" fmla="*/ 34 h 74"/>
                  <a:gd name="T22" fmla="*/ 72 w 84"/>
                  <a:gd name="T23" fmla="*/ 9 h 74"/>
                  <a:gd name="T24" fmla="*/ 25 w 84"/>
                  <a:gd name="T25" fmla="*/ 0 h 74"/>
                  <a:gd name="T26" fmla="*/ 13 w 84"/>
                  <a:gd name="T27" fmla="*/ 11 h 74"/>
                  <a:gd name="T28" fmla="*/ 13 w 84"/>
                  <a:gd name="T29" fmla="*/ 1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4">
                    <a:moveTo>
                      <a:pt x="13" y="11"/>
                    </a:moveTo>
                    <a:lnTo>
                      <a:pt x="34" y="22"/>
                    </a:lnTo>
                    <a:lnTo>
                      <a:pt x="0" y="36"/>
                    </a:lnTo>
                    <a:lnTo>
                      <a:pt x="49" y="36"/>
                    </a:lnTo>
                    <a:lnTo>
                      <a:pt x="47" y="55"/>
                    </a:lnTo>
                    <a:lnTo>
                      <a:pt x="9" y="49"/>
                    </a:lnTo>
                    <a:lnTo>
                      <a:pt x="23" y="62"/>
                    </a:lnTo>
                    <a:lnTo>
                      <a:pt x="55" y="62"/>
                    </a:lnTo>
                    <a:lnTo>
                      <a:pt x="63" y="74"/>
                    </a:lnTo>
                    <a:lnTo>
                      <a:pt x="64" y="49"/>
                    </a:lnTo>
                    <a:lnTo>
                      <a:pt x="84" y="34"/>
                    </a:lnTo>
                    <a:lnTo>
                      <a:pt x="72" y="9"/>
                    </a:lnTo>
                    <a:lnTo>
                      <a:pt x="25" y="0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2" name="Freeform 56"/>
              <p:cNvSpPr>
                <a:spLocks/>
              </p:cNvSpPr>
              <p:nvPr/>
            </p:nvSpPr>
            <p:spPr bwMode="auto">
              <a:xfrm>
                <a:off x="2053" y="1819"/>
                <a:ext cx="46" cy="40"/>
              </a:xfrm>
              <a:custGeom>
                <a:avLst/>
                <a:gdLst>
                  <a:gd name="T0" fmla="*/ 91 w 91"/>
                  <a:gd name="T1" fmla="*/ 66 h 80"/>
                  <a:gd name="T2" fmla="*/ 61 w 91"/>
                  <a:gd name="T3" fmla="*/ 30 h 80"/>
                  <a:gd name="T4" fmla="*/ 0 w 91"/>
                  <a:gd name="T5" fmla="*/ 0 h 80"/>
                  <a:gd name="T6" fmla="*/ 4 w 91"/>
                  <a:gd name="T7" fmla="*/ 42 h 80"/>
                  <a:gd name="T8" fmla="*/ 57 w 91"/>
                  <a:gd name="T9" fmla="*/ 51 h 80"/>
                  <a:gd name="T10" fmla="*/ 21 w 91"/>
                  <a:gd name="T11" fmla="*/ 68 h 80"/>
                  <a:gd name="T12" fmla="*/ 63 w 91"/>
                  <a:gd name="T13" fmla="*/ 80 h 80"/>
                  <a:gd name="T14" fmla="*/ 91 w 91"/>
                  <a:gd name="T15" fmla="*/ 66 h 80"/>
                  <a:gd name="T16" fmla="*/ 91 w 91"/>
                  <a:gd name="T17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80">
                    <a:moveTo>
                      <a:pt x="91" y="66"/>
                    </a:moveTo>
                    <a:lnTo>
                      <a:pt x="61" y="30"/>
                    </a:lnTo>
                    <a:lnTo>
                      <a:pt x="0" y="0"/>
                    </a:lnTo>
                    <a:lnTo>
                      <a:pt x="4" y="42"/>
                    </a:lnTo>
                    <a:lnTo>
                      <a:pt x="57" y="51"/>
                    </a:lnTo>
                    <a:lnTo>
                      <a:pt x="21" y="68"/>
                    </a:lnTo>
                    <a:lnTo>
                      <a:pt x="63" y="80"/>
                    </a:lnTo>
                    <a:lnTo>
                      <a:pt x="91" y="66"/>
                    </a:lnTo>
                    <a:lnTo>
                      <a:pt x="91" y="66"/>
                    </a:lnTo>
                    <a:close/>
                  </a:path>
                </a:pathLst>
              </a:custGeom>
              <a:solidFill>
                <a:srgbClr val="A5B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3" name="Freeform 57"/>
              <p:cNvSpPr>
                <a:spLocks/>
              </p:cNvSpPr>
              <p:nvPr/>
            </p:nvSpPr>
            <p:spPr bwMode="auto">
              <a:xfrm>
                <a:off x="1768" y="1793"/>
                <a:ext cx="167" cy="85"/>
              </a:xfrm>
              <a:custGeom>
                <a:avLst/>
                <a:gdLst>
                  <a:gd name="T0" fmla="*/ 0 w 334"/>
                  <a:gd name="T1" fmla="*/ 0 h 170"/>
                  <a:gd name="T2" fmla="*/ 76 w 334"/>
                  <a:gd name="T3" fmla="*/ 71 h 170"/>
                  <a:gd name="T4" fmla="*/ 237 w 334"/>
                  <a:gd name="T5" fmla="*/ 124 h 170"/>
                  <a:gd name="T6" fmla="*/ 334 w 334"/>
                  <a:gd name="T7" fmla="*/ 170 h 170"/>
                  <a:gd name="T8" fmla="*/ 271 w 334"/>
                  <a:gd name="T9" fmla="*/ 40 h 170"/>
                  <a:gd name="T10" fmla="*/ 245 w 334"/>
                  <a:gd name="T11" fmla="*/ 73 h 170"/>
                  <a:gd name="T12" fmla="*/ 212 w 334"/>
                  <a:gd name="T13" fmla="*/ 75 h 170"/>
                  <a:gd name="T14" fmla="*/ 195 w 334"/>
                  <a:gd name="T15" fmla="*/ 57 h 170"/>
                  <a:gd name="T16" fmla="*/ 76 w 334"/>
                  <a:gd name="T17" fmla="*/ 18 h 170"/>
                  <a:gd name="T18" fmla="*/ 0 w 334"/>
                  <a:gd name="T19" fmla="*/ 0 h 170"/>
                  <a:gd name="T20" fmla="*/ 0 w 334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4" h="170">
                    <a:moveTo>
                      <a:pt x="0" y="0"/>
                    </a:moveTo>
                    <a:lnTo>
                      <a:pt x="76" y="71"/>
                    </a:lnTo>
                    <a:lnTo>
                      <a:pt x="237" y="124"/>
                    </a:lnTo>
                    <a:lnTo>
                      <a:pt x="334" y="170"/>
                    </a:lnTo>
                    <a:lnTo>
                      <a:pt x="271" y="40"/>
                    </a:lnTo>
                    <a:lnTo>
                      <a:pt x="245" y="73"/>
                    </a:lnTo>
                    <a:lnTo>
                      <a:pt x="212" y="75"/>
                    </a:lnTo>
                    <a:lnTo>
                      <a:pt x="195" y="57"/>
                    </a:lnTo>
                    <a:lnTo>
                      <a:pt x="7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4" name="Freeform 58"/>
              <p:cNvSpPr>
                <a:spLocks/>
              </p:cNvSpPr>
              <p:nvPr/>
            </p:nvSpPr>
            <p:spPr bwMode="auto">
              <a:xfrm>
                <a:off x="1793" y="1806"/>
                <a:ext cx="70" cy="36"/>
              </a:xfrm>
              <a:custGeom>
                <a:avLst/>
                <a:gdLst>
                  <a:gd name="T0" fmla="*/ 32 w 139"/>
                  <a:gd name="T1" fmla="*/ 23 h 72"/>
                  <a:gd name="T2" fmla="*/ 139 w 139"/>
                  <a:gd name="T3" fmla="*/ 72 h 72"/>
                  <a:gd name="T4" fmla="*/ 129 w 139"/>
                  <a:gd name="T5" fmla="*/ 44 h 72"/>
                  <a:gd name="T6" fmla="*/ 74 w 139"/>
                  <a:gd name="T7" fmla="*/ 31 h 72"/>
                  <a:gd name="T8" fmla="*/ 42 w 139"/>
                  <a:gd name="T9" fmla="*/ 12 h 72"/>
                  <a:gd name="T10" fmla="*/ 0 w 139"/>
                  <a:gd name="T11" fmla="*/ 0 h 72"/>
                  <a:gd name="T12" fmla="*/ 32 w 139"/>
                  <a:gd name="T13" fmla="*/ 23 h 72"/>
                  <a:gd name="T14" fmla="*/ 32 w 139"/>
                  <a:gd name="T15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72">
                    <a:moveTo>
                      <a:pt x="32" y="23"/>
                    </a:moveTo>
                    <a:lnTo>
                      <a:pt x="139" y="72"/>
                    </a:lnTo>
                    <a:lnTo>
                      <a:pt x="129" y="44"/>
                    </a:lnTo>
                    <a:lnTo>
                      <a:pt x="74" y="31"/>
                    </a:lnTo>
                    <a:lnTo>
                      <a:pt x="42" y="12"/>
                    </a:lnTo>
                    <a:lnTo>
                      <a:pt x="0" y="0"/>
                    </a:lnTo>
                    <a:lnTo>
                      <a:pt x="32" y="23"/>
                    </a:ln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5" name="Freeform 59"/>
              <p:cNvSpPr>
                <a:spLocks/>
              </p:cNvSpPr>
              <p:nvPr/>
            </p:nvSpPr>
            <p:spPr bwMode="auto">
              <a:xfrm>
                <a:off x="2082" y="2015"/>
                <a:ext cx="73" cy="32"/>
              </a:xfrm>
              <a:custGeom>
                <a:avLst/>
                <a:gdLst>
                  <a:gd name="T0" fmla="*/ 144 w 144"/>
                  <a:gd name="T1" fmla="*/ 65 h 65"/>
                  <a:gd name="T2" fmla="*/ 108 w 144"/>
                  <a:gd name="T3" fmla="*/ 63 h 65"/>
                  <a:gd name="T4" fmla="*/ 66 w 144"/>
                  <a:gd name="T5" fmla="*/ 42 h 65"/>
                  <a:gd name="T6" fmla="*/ 0 w 144"/>
                  <a:gd name="T7" fmla="*/ 17 h 65"/>
                  <a:gd name="T8" fmla="*/ 38 w 144"/>
                  <a:gd name="T9" fmla="*/ 10 h 65"/>
                  <a:gd name="T10" fmla="*/ 80 w 144"/>
                  <a:gd name="T11" fmla="*/ 0 h 65"/>
                  <a:gd name="T12" fmla="*/ 61 w 144"/>
                  <a:gd name="T13" fmla="*/ 17 h 65"/>
                  <a:gd name="T14" fmla="*/ 101 w 144"/>
                  <a:gd name="T15" fmla="*/ 29 h 65"/>
                  <a:gd name="T16" fmla="*/ 108 w 144"/>
                  <a:gd name="T17" fmla="*/ 44 h 65"/>
                  <a:gd name="T18" fmla="*/ 144 w 144"/>
                  <a:gd name="T19" fmla="*/ 65 h 65"/>
                  <a:gd name="T20" fmla="*/ 144 w 144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65">
                    <a:moveTo>
                      <a:pt x="144" y="65"/>
                    </a:moveTo>
                    <a:lnTo>
                      <a:pt x="108" y="63"/>
                    </a:lnTo>
                    <a:lnTo>
                      <a:pt x="66" y="42"/>
                    </a:lnTo>
                    <a:lnTo>
                      <a:pt x="0" y="17"/>
                    </a:lnTo>
                    <a:lnTo>
                      <a:pt x="38" y="10"/>
                    </a:lnTo>
                    <a:lnTo>
                      <a:pt x="80" y="0"/>
                    </a:lnTo>
                    <a:lnTo>
                      <a:pt x="61" y="17"/>
                    </a:lnTo>
                    <a:lnTo>
                      <a:pt x="101" y="29"/>
                    </a:lnTo>
                    <a:lnTo>
                      <a:pt x="108" y="44"/>
                    </a:lnTo>
                    <a:lnTo>
                      <a:pt x="144" y="65"/>
                    </a:lnTo>
                    <a:lnTo>
                      <a:pt x="144" y="65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6" name="Freeform 60"/>
              <p:cNvSpPr>
                <a:spLocks/>
              </p:cNvSpPr>
              <p:nvPr/>
            </p:nvSpPr>
            <p:spPr bwMode="auto">
              <a:xfrm>
                <a:off x="2082" y="2157"/>
                <a:ext cx="168" cy="433"/>
              </a:xfrm>
              <a:custGeom>
                <a:avLst/>
                <a:gdLst>
                  <a:gd name="T0" fmla="*/ 30 w 334"/>
                  <a:gd name="T1" fmla="*/ 0 h 867"/>
                  <a:gd name="T2" fmla="*/ 167 w 334"/>
                  <a:gd name="T3" fmla="*/ 63 h 867"/>
                  <a:gd name="T4" fmla="*/ 304 w 334"/>
                  <a:gd name="T5" fmla="*/ 129 h 867"/>
                  <a:gd name="T6" fmla="*/ 334 w 334"/>
                  <a:gd name="T7" fmla="*/ 169 h 867"/>
                  <a:gd name="T8" fmla="*/ 277 w 334"/>
                  <a:gd name="T9" fmla="*/ 264 h 867"/>
                  <a:gd name="T10" fmla="*/ 264 w 334"/>
                  <a:gd name="T11" fmla="*/ 378 h 867"/>
                  <a:gd name="T12" fmla="*/ 142 w 334"/>
                  <a:gd name="T13" fmla="*/ 867 h 867"/>
                  <a:gd name="T14" fmla="*/ 150 w 334"/>
                  <a:gd name="T15" fmla="*/ 741 h 867"/>
                  <a:gd name="T16" fmla="*/ 156 w 334"/>
                  <a:gd name="T17" fmla="*/ 597 h 867"/>
                  <a:gd name="T18" fmla="*/ 213 w 334"/>
                  <a:gd name="T19" fmla="*/ 314 h 867"/>
                  <a:gd name="T20" fmla="*/ 277 w 334"/>
                  <a:gd name="T21" fmla="*/ 186 h 867"/>
                  <a:gd name="T22" fmla="*/ 209 w 334"/>
                  <a:gd name="T23" fmla="*/ 205 h 867"/>
                  <a:gd name="T24" fmla="*/ 234 w 334"/>
                  <a:gd name="T25" fmla="*/ 166 h 867"/>
                  <a:gd name="T26" fmla="*/ 123 w 334"/>
                  <a:gd name="T27" fmla="*/ 217 h 867"/>
                  <a:gd name="T28" fmla="*/ 201 w 334"/>
                  <a:gd name="T29" fmla="*/ 122 h 867"/>
                  <a:gd name="T30" fmla="*/ 135 w 334"/>
                  <a:gd name="T31" fmla="*/ 139 h 867"/>
                  <a:gd name="T32" fmla="*/ 154 w 334"/>
                  <a:gd name="T33" fmla="*/ 109 h 867"/>
                  <a:gd name="T34" fmla="*/ 64 w 334"/>
                  <a:gd name="T35" fmla="*/ 120 h 867"/>
                  <a:gd name="T36" fmla="*/ 11 w 334"/>
                  <a:gd name="T37" fmla="*/ 110 h 867"/>
                  <a:gd name="T38" fmla="*/ 0 w 334"/>
                  <a:gd name="T39" fmla="*/ 46 h 867"/>
                  <a:gd name="T40" fmla="*/ 30 w 334"/>
                  <a:gd name="T41" fmla="*/ 0 h 867"/>
                  <a:gd name="T42" fmla="*/ 30 w 334"/>
                  <a:gd name="T4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4" h="867">
                    <a:moveTo>
                      <a:pt x="30" y="0"/>
                    </a:moveTo>
                    <a:lnTo>
                      <a:pt x="167" y="63"/>
                    </a:lnTo>
                    <a:lnTo>
                      <a:pt x="304" y="129"/>
                    </a:lnTo>
                    <a:lnTo>
                      <a:pt x="334" y="169"/>
                    </a:lnTo>
                    <a:lnTo>
                      <a:pt x="277" y="264"/>
                    </a:lnTo>
                    <a:lnTo>
                      <a:pt x="264" y="378"/>
                    </a:lnTo>
                    <a:lnTo>
                      <a:pt x="142" y="867"/>
                    </a:lnTo>
                    <a:lnTo>
                      <a:pt x="150" y="741"/>
                    </a:lnTo>
                    <a:lnTo>
                      <a:pt x="156" y="597"/>
                    </a:lnTo>
                    <a:lnTo>
                      <a:pt x="213" y="314"/>
                    </a:lnTo>
                    <a:lnTo>
                      <a:pt x="277" y="186"/>
                    </a:lnTo>
                    <a:lnTo>
                      <a:pt x="209" y="205"/>
                    </a:lnTo>
                    <a:lnTo>
                      <a:pt x="234" y="166"/>
                    </a:lnTo>
                    <a:lnTo>
                      <a:pt x="123" y="217"/>
                    </a:lnTo>
                    <a:lnTo>
                      <a:pt x="201" y="122"/>
                    </a:lnTo>
                    <a:lnTo>
                      <a:pt x="135" y="139"/>
                    </a:lnTo>
                    <a:lnTo>
                      <a:pt x="154" y="109"/>
                    </a:lnTo>
                    <a:lnTo>
                      <a:pt x="64" y="120"/>
                    </a:lnTo>
                    <a:lnTo>
                      <a:pt x="11" y="110"/>
                    </a:lnTo>
                    <a:lnTo>
                      <a:pt x="0" y="4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E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7" name="Freeform 61"/>
              <p:cNvSpPr>
                <a:spLocks/>
              </p:cNvSpPr>
              <p:nvPr/>
            </p:nvSpPr>
            <p:spPr bwMode="auto">
              <a:xfrm>
                <a:off x="2196" y="2277"/>
                <a:ext cx="61" cy="318"/>
              </a:xfrm>
              <a:custGeom>
                <a:avLst/>
                <a:gdLst>
                  <a:gd name="T0" fmla="*/ 110 w 122"/>
                  <a:gd name="T1" fmla="*/ 102 h 636"/>
                  <a:gd name="T2" fmla="*/ 97 w 122"/>
                  <a:gd name="T3" fmla="*/ 452 h 636"/>
                  <a:gd name="T4" fmla="*/ 106 w 122"/>
                  <a:gd name="T5" fmla="*/ 555 h 636"/>
                  <a:gd name="T6" fmla="*/ 122 w 122"/>
                  <a:gd name="T7" fmla="*/ 612 h 636"/>
                  <a:gd name="T8" fmla="*/ 0 w 122"/>
                  <a:gd name="T9" fmla="*/ 636 h 636"/>
                  <a:gd name="T10" fmla="*/ 38 w 122"/>
                  <a:gd name="T11" fmla="*/ 410 h 636"/>
                  <a:gd name="T12" fmla="*/ 116 w 122"/>
                  <a:gd name="T13" fmla="*/ 0 h 636"/>
                  <a:gd name="T14" fmla="*/ 110 w 122"/>
                  <a:gd name="T15" fmla="*/ 102 h 636"/>
                  <a:gd name="T16" fmla="*/ 110 w 122"/>
                  <a:gd name="T17" fmla="*/ 10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636">
                    <a:moveTo>
                      <a:pt x="110" y="102"/>
                    </a:moveTo>
                    <a:lnTo>
                      <a:pt x="97" y="452"/>
                    </a:lnTo>
                    <a:lnTo>
                      <a:pt x="106" y="555"/>
                    </a:lnTo>
                    <a:lnTo>
                      <a:pt x="122" y="612"/>
                    </a:lnTo>
                    <a:lnTo>
                      <a:pt x="0" y="636"/>
                    </a:lnTo>
                    <a:lnTo>
                      <a:pt x="38" y="410"/>
                    </a:lnTo>
                    <a:lnTo>
                      <a:pt x="116" y="0"/>
                    </a:lnTo>
                    <a:lnTo>
                      <a:pt x="110" y="102"/>
                    </a:lnTo>
                    <a:lnTo>
                      <a:pt x="110" y="102"/>
                    </a:lnTo>
                    <a:close/>
                  </a:path>
                </a:pathLst>
              </a:custGeom>
              <a:solidFill>
                <a:srgbClr val="D3E0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8" name="Freeform 62"/>
              <p:cNvSpPr>
                <a:spLocks/>
              </p:cNvSpPr>
              <p:nvPr/>
            </p:nvSpPr>
            <p:spPr bwMode="auto">
              <a:xfrm>
                <a:off x="2344" y="1680"/>
                <a:ext cx="123" cy="113"/>
              </a:xfrm>
              <a:custGeom>
                <a:avLst/>
                <a:gdLst>
                  <a:gd name="T0" fmla="*/ 93 w 247"/>
                  <a:gd name="T1" fmla="*/ 55 h 226"/>
                  <a:gd name="T2" fmla="*/ 100 w 247"/>
                  <a:gd name="T3" fmla="*/ 88 h 226"/>
                  <a:gd name="T4" fmla="*/ 116 w 247"/>
                  <a:gd name="T5" fmla="*/ 105 h 226"/>
                  <a:gd name="T6" fmla="*/ 131 w 247"/>
                  <a:gd name="T7" fmla="*/ 124 h 226"/>
                  <a:gd name="T8" fmla="*/ 173 w 247"/>
                  <a:gd name="T9" fmla="*/ 154 h 226"/>
                  <a:gd name="T10" fmla="*/ 190 w 247"/>
                  <a:gd name="T11" fmla="*/ 160 h 226"/>
                  <a:gd name="T12" fmla="*/ 209 w 247"/>
                  <a:gd name="T13" fmla="*/ 158 h 226"/>
                  <a:gd name="T14" fmla="*/ 218 w 247"/>
                  <a:gd name="T15" fmla="*/ 147 h 226"/>
                  <a:gd name="T16" fmla="*/ 226 w 247"/>
                  <a:gd name="T17" fmla="*/ 135 h 226"/>
                  <a:gd name="T18" fmla="*/ 205 w 247"/>
                  <a:gd name="T19" fmla="*/ 91 h 226"/>
                  <a:gd name="T20" fmla="*/ 218 w 247"/>
                  <a:gd name="T21" fmla="*/ 107 h 226"/>
                  <a:gd name="T22" fmla="*/ 235 w 247"/>
                  <a:gd name="T23" fmla="*/ 107 h 226"/>
                  <a:gd name="T24" fmla="*/ 247 w 247"/>
                  <a:gd name="T25" fmla="*/ 112 h 226"/>
                  <a:gd name="T26" fmla="*/ 243 w 247"/>
                  <a:gd name="T27" fmla="*/ 124 h 226"/>
                  <a:gd name="T28" fmla="*/ 230 w 247"/>
                  <a:gd name="T29" fmla="*/ 141 h 226"/>
                  <a:gd name="T30" fmla="*/ 234 w 247"/>
                  <a:gd name="T31" fmla="*/ 156 h 226"/>
                  <a:gd name="T32" fmla="*/ 226 w 247"/>
                  <a:gd name="T33" fmla="*/ 169 h 226"/>
                  <a:gd name="T34" fmla="*/ 220 w 247"/>
                  <a:gd name="T35" fmla="*/ 171 h 226"/>
                  <a:gd name="T36" fmla="*/ 205 w 247"/>
                  <a:gd name="T37" fmla="*/ 171 h 226"/>
                  <a:gd name="T38" fmla="*/ 182 w 247"/>
                  <a:gd name="T39" fmla="*/ 171 h 226"/>
                  <a:gd name="T40" fmla="*/ 154 w 247"/>
                  <a:gd name="T41" fmla="*/ 226 h 226"/>
                  <a:gd name="T42" fmla="*/ 119 w 247"/>
                  <a:gd name="T43" fmla="*/ 217 h 226"/>
                  <a:gd name="T44" fmla="*/ 87 w 247"/>
                  <a:gd name="T45" fmla="*/ 198 h 226"/>
                  <a:gd name="T46" fmla="*/ 15 w 247"/>
                  <a:gd name="T47" fmla="*/ 131 h 226"/>
                  <a:gd name="T48" fmla="*/ 0 w 247"/>
                  <a:gd name="T49" fmla="*/ 0 h 226"/>
                  <a:gd name="T50" fmla="*/ 78 w 247"/>
                  <a:gd name="T51" fmla="*/ 61 h 226"/>
                  <a:gd name="T52" fmla="*/ 93 w 247"/>
                  <a:gd name="T53" fmla="*/ 40 h 226"/>
                  <a:gd name="T54" fmla="*/ 83 w 247"/>
                  <a:gd name="T55" fmla="*/ 82 h 226"/>
                  <a:gd name="T56" fmla="*/ 76 w 247"/>
                  <a:gd name="T57" fmla="*/ 107 h 226"/>
                  <a:gd name="T58" fmla="*/ 76 w 247"/>
                  <a:gd name="T59" fmla="*/ 148 h 226"/>
                  <a:gd name="T60" fmla="*/ 85 w 247"/>
                  <a:gd name="T61" fmla="*/ 181 h 226"/>
                  <a:gd name="T62" fmla="*/ 123 w 247"/>
                  <a:gd name="T63" fmla="*/ 206 h 226"/>
                  <a:gd name="T64" fmla="*/ 146 w 247"/>
                  <a:gd name="T65" fmla="*/ 209 h 226"/>
                  <a:gd name="T66" fmla="*/ 150 w 247"/>
                  <a:gd name="T67" fmla="*/ 192 h 226"/>
                  <a:gd name="T68" fmla="*/ 146 w 247"/>
                  <a:gd name="T69" fmla="*/ 154 h 226"/>
                  <a:gd name="T70" fmla="*/ 114 w 247"/>
                  <a:gd name="T71" fmla="*/ 133 h 226"/>
                  <a:gd name="T72" fmla="*/ 95 w 247"/>
                  <a:gd name="T73" fmla="*/ 114 h 226"/>
                  <a:gd name="T74" fmla="*/ 91 w 247"/>
                  <a:gd name="T75" fmla="*/ 80 h 226"/>
                  <a:gd name="T76" fmla="*/ 93 w 247"/>
                  <a:gd name="T77" fmla="*/ 55 h 226"/>
                  <a:gd name="T78" fmla="*/ 93 w 247"/>
                  <a:gd name="T79" fmla="*/ 5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7" h="226">
                    <a:moveTo>
                      <a:pt x="93" y="55"/>
                    </a:moveTo>
                    <a:lnTo>
                      <a:pt x="100" y="88"/>
                    </a:lnTo>
                    <a:lnTo>
                      <a:pt x="116" y="105"/>
                    </a:lnTo>
                    <a:lnTo>
                      <a:pt x="131" y="124"/>
                    </a:lnTo>
                    <a:lnTo>
                      <a:pt x="173" y="154"/>
                    </a:lnTo>
                    <a:lnTo>
                      <a:pt x="190" y="160"/>
                    </a:lnTo>
                    <a:lnTo>
                      <a:pt x="209" y="158"/>
                    </a:lnTo>
                    <a:lnTo>
                      <a:pt x="218" y="147"/>
                    </a:lnTo>
                    <a:lnTo>
                      <a:pt x="226" y="135"/>
                    </a:lnTo>
                    <a:lnTo>
                      <a:pt x="205" y="91"/>
                    </a:lnTo>
                    <a:lnTo>
                      <a:pt x="218" y="107"/>
                    </a:lnTo>
                    <a:lnTo>
                      <a:pt x="235" y="107"/>
                    </a:lnTo>
                    <a:lnTo>
                      <a:pt x="247" y="112"/>
                    </a:lnTo>
                    <a:lnTo>
                      <a:pt x="243" y="124"/>
                    </a:lnTo>
                    <a:lnTo>
                      <a:pt x="230" y="141"/>
                    </a:lnTo>
                    <a:lnTo>
                      <a:pt x="234" y="156"/>
                    </a:lnTo>
                    <a:lnTo>
                      <a:pt x="226" y="169"/>
                    </a:lnTo>
                    <a:lnTo>
                      <a:pt x="220" y="171"/>
                    </a:lnTo>
                    <a:lnTo>
                      <a:pt x="205" y="171"/>
                    </a:lnTo>
                    <a:lnTo>
                      <a:pt x="182" y="171"/>
                    </a:lnTo>
                    <a:lnTo>
                      <a:pt x="154" y="226"/>
                    </a:lnTo>
                    <a:lnTo>
                      <a:pt x="119" y="217"/>
                    </a:lnTo>
                    <a:lnTo>
                      <a:pt x="87" y="198"/>
                    </a:lnTo>
                    <a:lnTo>
                      <a:pt x="15" y="131"/>
                    </a:lnTo>
                    <a:lnTo>
                      <a:pt x="0" y="0"/>
                    </a:lnTo>
                    <a:lnTo>
                      <a:pt x="78" y="61"/>
                    </a:lnTo>
                    <a:lnTo>
                      <a:pt x="93" y="40"/>
                    </a:lnTo>
                    <a:lnTo>
                      <a:pt x="83" y="82"/>
                    </a:lnTo>
                    <a:lnTo>
                      <a:pt x="76" y="107"/>
                    </a:lnTo>
                    <a:lnTo>
                      <a:pt x="76" y="148"/>
                    </a:lnTo>
                    <a:lnTo>
                      <a:pt x="85" y="181"/>
                    </a:lnTo>
                    <a:lnTo>
                      <a:pt x="123" y="206"/>
                    </a:lnTo>
                    <a:lnTo>
                      <a:pt x="146" y="209"/>
                    </a:lnTo>
                    <a:lnTo>
                      <a:pt x="150" y="192"/>
                    </a:lnTo>
                    <a:lnTo>
                      <a:pt x="146" y="154"/>
                    </a:lnTo>
                    <a:lnTo>
                      <a:pt x="114" y="133"/>
                    </a:lnTo>
                    <a:lnTo>
                      <a:pt x="95" y="114"/>
                    </a:lnTo>
                    <a:lnTo>
                      <a:pt x="91" y="80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79" name="Freeform 63"/>
              <p:cNvSpPr>
                <a:spLocks/>
              </p:cNvSpPr>
              <p:nvPr/>
            </p:nvSpPr>
            <p:spPr bwMode="auto">
              <a:xfrm>
                <a:off x="2360" y="1663"/>
                <a:ext cx="33" cy="51"/>
              </a:xfrm>
              <a:custGeom>
                <a:avLst/>
                <a:gdLst>
                  <a:gd name="T0" fmla="*/ 57 w 67"/>
                  <a:gd name="T1" fmla="*/ 42 h 103"/>
                  <a:gd name="T2" fmla="*/ 48 w 67"/>
                  <a:gd name="T3" fmla="*/ 49 h 103"/>
                  <a:gd name="T4" fmla="*/ 48 w 67"/>
                  <a:gd name="T5" fmla="*/ 65 h 103"/>
                  <a:gd name="T6" fmla="*/ 30 w 67"/>
                  <a:gd name="T7" fmla="*/ 61 h 103"/>
                  <a:gd name="T8" fmla="*/ 15 w 67"/>
                  <a:gd name="T9" fmla="*/ 55 h 103"/>
                  <a:gd name="T10" fmla="*/ 13 w 67"/>
                  <a:gd name="T11" fmla="*/ 38 h 103"/>
                  <a:gd name="T12" fmla="*/ 8 w 67"/>
                  <a:gd name="T13" fmla="*/ 44 h 103"/>
                  <a:gd name="T14" fmla="*/ 11 w 67"/>
                  <a:gd name="T15" fmla="*/ 57 h 103"/>
                  <a:gd name="T16" fmla="*/ 25 w 67"/>
                  <a:gd name="T17" fmla="*/ 70 h 103"/>
                  <a:gd name="T18" fmla="*/ 38 w 67"/>
                  <a:gd name="T19" fmla="*/ 76 h 103"/>
                  <a:gd name="T20" fmla="*/ 40 w 67"/>
                  <a:gd name="T21" fmla="*/ 89 h 103"/>
                  <a:gd name="T22" fmla="*/ 53 w 67"/>
                  <a:gd name="T23" fmla="*/ 97 h 103"/>
                  <a:gd name="T24" fmla="*/ 49 w 67"/>
                  <a:gd name="T25" fmla="*/ 103 h 103"/>
                  <a:gd name="T26" fmla="*/ 11 w 67"/>
                  <a:gd name="T27" fmla="*/ 95 h 103"/>
                  <a:gd name="T28" fmla="*/ 0 w 67"/>
                  <a:gd name="T29" fmla="*/ 36 h 103"/>
                  <a:gd name="T30" fmla="*/ 17 w 67"/>
                  <a:gd name="T31" fmla="*/ 0 h 103"/>
                  <a:gd name="T32" fmla="*/ 67 w 67"/>
                  <a:gd name="T33" fmla="*/ 25 h 103"/>
                  <a:gd name="T34" fmla="*/ 57 w 67"/>
                  <a:gd name="T35" fmla="*/ 42 h 103"/>
                  <a:gd name="T36" fmla="*/ 57 w 67"/>
                  <a:gd name="T37" fmla="*/ 4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103">
                    <a:moveTo>
                      <a:pt x="57" y="42"/>
                    </a:moveTo>
                    <a:lnTo>
                      <a:pt x="48" y="49"/>
                    </a:lnTo>
                    <a:lnTo>
                      <a:pt x="48" y="65"/>
                    </a:lnTo>
                    <a:lnTo>
                      <a:pt x="30" y="61"/>
                    </a:lnTo>
                    <a:lnTo>
                      <a:pt x="15" y="55"/>
                    </a:lnTo>
                    <a:lnTo>
                      <a:pt x="13" y="38"/>
                    </a:lnTo>
                    <a:lnTo>
                      <a:pt x="8" y="44"/>
                    </a:lnTo>
                    <a:lnTo>
                      <a:pt x="11" y="57"/>
                    </a:lnTo>
                    <a:lnTo>
                      <a:pt x="25" y="70"/>
                    </a:lnTo>
                    <a:lnTo>
                      <a:pt x="38" y="76"/>
                    </a:lnTo>
                    <a:lnTo>
                      <a:pt x="40" y="89"/>
                    </a:lnTo>
                    <a:lnTo>
                      <a:pt x="53" y="97"/>
                    </a:lnTo>
                    <a:lnTo>
                      <a:pt x="49" y="103"/>
                    </a:lnTo>
                    <a:lnTo>
                      <a:pt x="11" y="95"/>
                    </a:lnTo>
                    <a:lnTo>
                      <a:pt x="0" y="36"/>
                    </a:lnTo>
                    <a:lnTo>
                      <a:pt x="17" y="0"/>
                    </a:lnTo>
                    <a:lnTo>
                      <a:pt x="67" y="25"/>
                    </a:lnTo>
                    <a:lnTo>
                      <a:pt x="57" y="42"/>
                    </a:lnTo>
                    <a:lnTo>
                      <a:pt x="57" y="42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0" name="Freeform 64"/>
              <p:cNvSpPr>
                <a:spLocks/>
              </p:cNvSpPr>
              <p:nvPr/>
            </p:nvSpPr>
            <p:spPr bwMode="auto">
              <a:xfrm>
                <a:off x="2460" y="1777"/>
                <a:ext cx="81" cy="214"/>
              </a:xfrm>
              <a:custGeom>
                <a:avLst/>
                <a:gdLst>
                  <a:gd name="T0" fmla="*/ 0 w 161"/>
                  <a:gd name="T1" fmla="*/ 17 h 428"/>
                  <a:gd name="T2" fmla="*/ 40 w 161"/>
                  <a:gd name="T3" fmla="*/ 175 h 428"/>
                  <a:gd name="T4" fmla="*/ 57 w 161"/>
                  <a:gd name="T5" fmla="*/ 213 h 428"/>
                  <a:gd name="T6" fmla="*/ 87 w 161"/>
                  <a:gd name="T7" fmla="*/ 270 h 428"/>
                  <a:gd name="T8" fmla="*/ 161 w 161"/>
                  <a:gd name="T9" fmla="*/ 428 h 428"/>
                  <a:gd name="T10" fmla="*/ 116 w 161"/>
                  <a:gd name="T11" fmla="*/ 249 h 428"/>
                  <a:gd name="T12" fmla="*/ 74 w 161"/>
                  <a:gd name="T13" fmla="*/ 88 h 428"/>
                  <a:gd name="T14" fmla="*/ 51 w 161"/>
                  <a:gd name="T15" fmla="*/ 0 h 428"/>
                  <a:gd name="T16" fmla="*/ 28 w 161"/>
                  <a:gd name="T17" fmla="*/ 29 h 428"/>
                  <a:gd name="T18" fmla="*/ 0 w 161"/>
                  <a:gd name="T19" fmla="*/ 17 h 428"/>
                  <a:gd name="T20" fmla="*/ 0 w 161"/>
                  <a:gd name="T21" fmla="*/ 17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428">
                    <a:moveTo>
                      <a:pt x="0" y="17"/>
                    </a:moveTo>
                    <a:lnTo>
                      <a:pt x="40" y="175"/>
                    </a:lnTo>
                    <a:lnTo>
                      <a:pt x="57" y="213"/>
                    </a:lnTo>
                    <a:lnTo>
                      <a:pt x="87" y="270"/>
                    </a:lnTo>
                    <a:lnTo>
                      <a:pt x="161" y="428"/>
                    </a:lnTo>
                    <a:lnTo>
                      <a:pt x="116" y="249"/>
                    </a:lnTo>
                    <a:lnTo>
                      <a:pt x="74" y="88"/>
                    </a:lnTo>
                    <a:lnTo>
                      <a:pt x="51" y="0"/>
                    </a:lnTo>
                    <a:lnTo>
                      <a:pt x="28" y="2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1" name="Freeform 65"/>
              <p:cNvSpPr>
                <a:spLocks/>
              </p:cNvSpPr>
              <p:nvPr/>
            </p:nvSpPr>
            <p:spPr bwMode="auto">
              <a:xfrm>
                <a:off x="2340" y="1758"/>
                <a:ext cx="126" cy="108"/>
              </a:xfrm>
              <a:custGeom>
                <a:avLst/>
                <a:gdLst>
                  <a:gd name="T0" fmla="*/ 251 w 251"/>
                  <a:gd name="T1" fmla="*/ 217 h 217"/>
                  <a:gd name="T2" fmla="*/ 82 w 251"/>
                  <a:gd name="T3" fmla="*/ 55 h 217"/>
                  <a:gd name="T4" fmla="*/ 0 w 251"/>
                  <a:gd name="T5" fmla="*/ 0 h 217"/>
                  <a:gd name="T6" fmla="*/ 23 w 251"/>
                  <a:gd name="T7" fmla="*/ 120 h 217"/>
                  <a:gd name="T8" fmla="*/ 93 w 251"/>
                  <a:gd name="T9" fmla="*/ 116 h 217"/>
                  <a:gd name="T10" fmla="*/ 110 w 251"/>
                  <a:gd name="T11" fmla="*/ 156 h 217"/>
                  <a:gd name="T12" fmla="*/ 251 w 251"/>
                  <a:gd name="T13" fmla="*/ 217 h 217"/>
                  <a:gd name="T14" fmla="*/ 251 w 251"/>
                  <a:gd name="T1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1" h="217">
                    <a:moveTo>
                      <a:pt x="251" y="217"/>
                    </a:moveTo>
                    <a:lnTo>
                      <a:pt x="82" y="55"/>
                    </a:lnTo>
                    <a:lnTo>
                      <a:pt x="0" y="0"/>
                    </a:lnTo>
                    <a:lnTo>
                      <a:pt x="23" y="120"/>
                    </a:lnTo>
                    <a:lnTo>
                      <a:pt x="93" y="116"/>
                    </a:lnTo>
                    <a:lnTo>
                      <a:pt x="110" y="156"/>
                    </a:lnTo>
                    <a:lnTo>
                      <a:pt x="251" y="217"/>
                    </a:lnTo>
                    <a:lnTo>
                      <a:pt x="251" y="2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2290" y="1797"/>
                <a:ext cx="223" cy="199"/>
              </a:xfrm>
              <a:custGeom>
                <a:avLst/>
                <a:gdLst>
                  <a:gd name="T0" fmla="*/ 371 w 447"/>
                  <a:gd name="T1" fmla="*/ 232 h 397"/>
                  <a:gd name="T2" fmla="*/ 255 w 447"/>
                  <a:gd name="T3" fmla="*/ 146 h 397"/>
                  <a:gd name="T4" fmla="*/ 177 w 447"/>
                  <a:gd name="T5" fmla="*/ 116 h 397"/>
                  <a:gd name="T6" fmla="*/ 166 w 447"/>
                  <a:gd name="T7" fmla="*/ 89 h 397"/>
                  <a:gd name="T8" fmla="*/ 93 w 447"/>
                  <a:gd name="T9" fmla="*/ 78 h 397"/>
                  <a:gd name="T10" fmla="*/ 50 w 447"/>
                  <a:gd name="T11" fmla="*/ 0 h 397"/>
                  <a:gd name="T12" fmla="*/ 0 w 447"/>
                  <a:gd name="T13" fmla="*/ 67 h 397"/>
                  <a:gd name="T14" fmla="*/ 44 w 447"/>
                  <a:gd name="T15" fmla="*/ 86 h 397"/>
                  <a:gd name="T16" fmla="*/ 90 w 447"/>
                  <a:gd name="T17" fmla="*/ 135 h 397"/>
                  <a:gd name="T18" fmla="*/ 162 w 447"/>
                  <a:gd name="T19" fmla="*/ 184 h 397"/>
                  <a:gd name="T20" fmla="*/ 208 w 447"/>
                  <a:gd name="T21" fmla="*/ 251 h 397"/>
                  <a:gd name="T22" fmla="*/ 276 w 447"/>
                  <a:gd name="T23" fmla="*/ 295 h 397"/>
                  <a:gd name="T24" fmla="*/ 230 w 447"/>
                  <a:gd name="T25" fmla="*/ 296 h 397"/>
                  <a:gd name="T26" fmla="*/ 287 w 447"/>
                  <a:gd name="T27" fmla="*/ 319 h 397"/>
                  <a:gd name="T28" fmla="*/ 259 w 447"/>
                  <a:gd name="T29" fmla="*/ 319 h 397"/>
                  <a:gd name="T30" fmla="*/ 304 w 447"/>
                  <a:gd name="T31" fmla="*/ 348 h 397"/>
                  <a:gd name="T32" fmla="*/ 379 w 447"/>
                  <a:gd name="T33" fmla="*/ 391 h 397"/>
                  <a:gd name="T34" fmla="*/ 447 w 447"/>
                  <a:gd name="T35" fmla="*/ 397 h 397"/>
                  <a:gd name="T36" fmla="*/ 420 w 447"/>
                  <a:gd name="T37" fmla="*/ 279 h 397"/>
                  <a:gd name="T38" fmla="*/ 371 w 447"/>
                  <a:gd name="T39" fmla="*/ 232 h 397"/>
                  <a:gd name="T40" fmla="*/ 371 w 447"/>
                  <a:gd name="T41" fmla="*/ 232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7" h="397">
                    <a:moveTo>
                      <a:pt x="371" y="232"/>
                    </a:moveTo>
                    <a:lnTo>
                      <a:pt x="255" y="146"/>
                    </a:lnTo>
                    <a:lnTo>
                      <a:pt x="177" y="116"/>
                    </a:lnTo>
                    <a:lnTo>
                      <a:pt x="166" y="89"/>
                    </a:lnTo>
                    <a:lnTo>
                      <a:pt x="93" y="78"/>
                    </a:lnTo>
                    <a:lnTo>
                      <a:pt x="50" y="0"/>
                    </a:lnTo>
                    <a:lnTo>
                      <a:pt x="0" y="67"/>
                    </a:lnTo>
                    <a:lnTo>
                      <a:pt x="44" y="86"/>
                    </a:lnTo>
                    <a:lnTo>
                      <a:pt x="90" y="135"/>
                    </a:lnTo>
                    <a:lnTo>
                      <a:pt x="162" y="184"/>
                    </a:lnTo>
                    <a:lnTo>
                      <a:pt x="208" y="251"/>
                    </a:lnTo>
                    <a:lnTo>
                      <a:pt x="276" y="295"/>
                    </a:lnTo>
                    <a:lnTo>
                      <a:pt x="230" y="296"/>
                    </a:lnTo>
                    <a:lnTo>
                      <a:pt x="287" y="319"/>
                    </a:lnTo>
                    <a:lnTo>
                      <a:pt x="259" y="319"/>
                    </a:lnTo>
                    <a:lnTo>
                      <a:pt x="304" y="348"/>
                    </a:lnTo>
                    <a:lnTo>
                      <a:pt x="379" y="391"/>
                    </a:lnTo>
                    <a:lnTo>
                      <a:pt x="447" y="397"/>
                    </a:lnTo>
                    <a:lnTo>
                      <a:pt x="420" y="279"/>
                    </a:lnTo>
                    <a:lnTo>
                      <a:pt x="371" y="232"/>
                    </a:lnTo>
                    <a:lnTo>
                      <a:pt x="371" y="23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2271" y="1853"/>
                <a:ext cx="215" cy="282"/>
              </a:xfrm>
              <a:custGeom>
                <a:avLst/>
                <a:gdLst>
                  <a:gd name="T0" fmla="*/ 141 w 432"/>
                  <a:gd name="T1" fmla="*/ 82 h 565"/>
                  <a:gd name="T2" fmla="*/ 168 w 432"/>
                  <a:gd name="T3" fmla="*/ 127 h 565"/>
                  <a:gd name="T4" fmla="*/ 179 w 432"/>
                  <a:gd name="T5" fmla="*/ 192 h 565"/>
                  <a:gd name="T6" fmla="*/ 200 w 432"/>
                  <a:gd name="T7" fmla="*/ 236 h 565"/>
                  <a:gd name="T8" fmla="*/ 200 w 432"/>
                  <a:gd name="T9" fmla="*/ 243 h 565"/>
                  <a:gd name="T10" fmla="*/ 200 w 432"/>
                  <a:gd name="T11" fmla="*/ 257 h 565"/>
                  <a:gd name="T12" fmla="*/ 202 w 432"/>
                  <a:gd name="T13" fmla="*/ 289 h 565"/>
                  <a:gd name="T14" fmla="*/ 202 w 432"/>
                  <a:gd name="T15" fmla="*/ 333 h 565"/>
                  <a:gd name="T16" fmla="*/ 244 w 432"/>
                  <a:gd name="T17" fmla="*/ 264 h 565"/>
                  <a:gd name="T18" fmla="*/ 263 w 432"/>
                  <a:gd name="T19" fmla="*/ 293 h 565"/>
                  <a:gd name="T20" fmla="*/ 259 w 432"/>
                  <a:gd name="T21" fmla="*/ 316 h 565"/>
                  <a:gd name="T22" fmla="*/ 230 w 432"/>
                  <a:gd name="T23" fmla="*/ 376 h 565"/>
                  <a:gd name="T24" fmla="*/ 263 w 432"/>
                  <a:gd name="T25" fmla="*/ 384 h 565"/>
                  <a:gd name="T26" fmla="*/ 299 w 432"/>
                  <a:gd name="T27" fmla="*/ 348 h 565"/>
                  <a:gd name="T28" fmla="*/ 312 w 432"/>
                  <a:gd name="T29" fmla="*/ 365 h 565"/>
                  <a:gd name="T30" fmla="*/ 274 w 432"/>
                  <a:gd name="T31" fmla="*/ 432 h 565"/>
                  <a:gd name="T32" fmla="*/ 284 w 432"/>
                  <a:gd name="T33" fmla="*/ 451 h 565"/>
                  <a:gd name="T34" fmla="*/ 322 w 432"/>
                  <a:gd name="T35" fmla="*/ 401 h 565"/>
                  <a:gd name="T36" fmla="*/ 411 w 432"/>
                  <a:gd name="T37" fmla="*/ 407 h 565"/>
                  <a:gd name="T38" fmla="*/ 432 w 432"/>
                  <a:gd name="T39" fmla="*/ 445 h 565"/>
                  <a:gd name="T40" fmla="*/ 392 w 432"/>
                  <a:gd name="T41" fmla="*/ 519 h 565"/>
                  <a:gd name="T42" fmla="*/ 327 w 432"/>
                  <a:gd name="T43" fmla="*/ 565 h 565"/>
                  <a:gd name="T44" fmla="*/ 344 w 432"/>
                  <a:gd name="T45" fmla="*/ 475 h 565"/>
                  <a:gd name="T46" fmla="*/ 244 w 432"/>
                  <a:gd name="T47" fmla="*/ 511 h 565"/>
                  <a:gd name="T48" fmla="*/ 200 w 432"/>
                  <a:gd name="T49" fmla="*/ 508 h 565"/>
                  <a:gd name="T50" fmla="*/ 228 w 432"/>
                  <a:gd name="T51" fmla="*/ 462 h 565"/>
                  <a:gd name="T52" fmla="*/ 280 w 432"/>
                  <a:gd name="T53" fmla="*/ 394 h 565"/>
                  <a:gd name="T54" fmla="*/ 223 w 432"/>
                  <a:gd name="T55" fmla="*/ 409 h 565"/>
                  <a:gd name="T56" fmla="*/ 168 w 432"/>
                  <a:gd name="T57" fmla="*/ 462 h 565"/>
                  <a:gd name="T58" fmla="*/ 141 w 432"/>
                  <a:gd name="T59" fmla="*/ 437 h 565"/>
                  <a:gd name="T60" fmla="*/ 192 w 432"/>
                  <a:gd name="T61" fmla="*/ 411 h 565"/>
                  <a:gd name="T62" fmla="*/ 139 w 432"/>
                  <a:gd name="T63" fmla="*/ 380 h 565"/>
                  <a:gd name="T64" fmla="*/ 118 w 432"/>
                  <a:gd name="T65" fmla="*/ 297 h 565"/>
                  <a:gd name="T66" fmla="*/ 38 w 432"/>
                  <a:gd name="T67" fmla="*/ 188 h 565"/>
                  <a:gd name="T68" fmla="*/ 0 w 432"/>
                  <a:gd name="T69" fmla="*/ 105 h 565"/>
                  <a:gd name="T70" fmla="*/ 84 w 432"/>
                  <a:gd name="T71" fmla="*/ 118 h 565"/>
                  <a:gd name="T72" fmla="*/ 34 w 432"/>
                  <a:gd name="T73" fmla="*/ 74 h 565"/>
                  <a:gd name="T74" fmla="*/ 2 w 432"/>
                  <a:gd name="T75" fmla="*/ 0 h 565"/>
                  <a:gd name="T76" fmla="*/ 59 w 432"/>
                  <a:gd name="T77" fmla="*/ 12 h 565"/>
                  <a:gd name="T78" fmla="*/ 141 w 432"/>
                  <a:gd name="T79" fmla="*/ 82 h 565"/>
                  <a:gd name="T80" fmla="*/ 141 w 432"/>
                  <a:gd name="T81" fmla="*/ 8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2" h="565">
                    <a:moveTo>
                      <a:pt x="141" y="82"/>
                    </a:moveTo>
                    <a:lnTo>
                      <a:pt x="168" y="127"/>
                    </a:lnTo>
                    <a:lnTo>
                      <a:pt x="179" y="192"/>
                    </a:lnTo>
                    <a:lnTo>
                      <a:pt x="200" y="236"/>
                    </a:lnTo>
                    <a:lnTo>
                      <a:pt x="200" y="243"/>
                    </a:lnTo>
                    <a:lnTo>
                      <a:pt x="200" y="257"/>
                    </a:lnTo>
                    <a:lnTo>
                      <a:pt x="202" y="289"/>
                    </a:lnTo>
                    <a:lnTo>
                      <a:pt x="202" y="333"/>
                    </a:lnTo>
                    <a:lnTo>
                      <a:pt x="244" y="264"/>
                    </a:lnTo>
                    <a:lnTo>
                      <a:pt x="263" y="293"/>
                    </a:lnTo>
                    <a:lnTo>
                      <a:pt x="259" y="316"/>
                    </a:lnTo>
                    <a:lnTo>
                      <a:pt x="230" y="376"/>
                    </a:lnTo>
                    <a:lnTo>
                      <a:pt x="263" y="384"/>
                    </a:lnTo>
                    <a:lnTo>
                      <a:pt x="299" y="348"/>
                    </a:lnTo>
                    <a:lnTo>
                      <a:pt x="312" y="365"/>
                    </a:lnTo>
                    <a:lnTo>
                      <a:pt x="274" y="432"/>
                    </a:lnTo>
                    <a:lnTo>
                      <a:pt x="284" y="451"/>
                    </a:lnTo>
                    <a:lnTo>
                      <a:pt x="322" y="401"/>
                    </a:lnTo>
                    <a:lnTo>
                      <a:pt x="411" y="407"/>
                    </a:lnTo>
                    <a:lnTo>
                      <a:pt x="432" y="445"/>
                    </a:lnTo>
                    <a:lnTo>
                      <a:pt x="392" y="519"/>
                    </a:lnTo>
                    <a:lnTo>
                      <a:pt x="327" y="565"/>
                    </a:lnTo>
                    <a:lnTo>
                      <a:pt x="344" y="475"/>
                    </a:lnTo>
                    <a:lnTo>
                      <a:pt x="244" y="511"/>
                    </a:lnTo>
                    <a:lnTo>
                      <a:pt x="200" y="508"/>
                    </a:lnTo>
                    <a:lnTo>
                      <a:pt x="228" y="462"/>
                    </a:lnTo>
                    <a:lnTo>
                      <a:pt x="280" y="394"/>
                    </a:lnTo>
                    <a:lnTo>
                      <a:pt x="223" y="409"/>
                    </a:lnTo>
                    <a:lnTo>
                      <a:pt x="168" y="462"/>
                    </a:lnTo>
                    <a:lnTo>
                      <a:pt x="141" y="437"/>
                    </a:lnTo>
                    <a:lnTo>
                      <a:pt x="192" y="411"/>
                    </a:lnTo>
                    <a:lnTo>
                      <a:pt x="139" y="380"/>
                    </a:lnTo>
                    <a:lnTo>
                      <a:pt x="118" y="297"/>
                    </a:lnTo>
                    <a:lnTo>
                      <a:pt x="38" y="188"/>
                    </a:lnTo>
                    <a:lnTo>
                      <a:pt x="0" y="105"/>
                    </a:lnTo>
                    <a:lnTo>
                      <a:pt x="84" y="118"/>
                    </a:lnTo>
                    <a:lnTo>
                      <a:pt x="34" y="74"/>
                    </a:lnTo>
                    <a:lnTo>
                      <a:pt x="2" y="0"/>
                    </a:lnTo>
                    <a:lnTo>
                      <a:pt x="59" y="12"/>
                    </a:lnTo>
                    <a:lnTo>
                      <a:pt x="141" y="82"/>
                    </a:lnTo>
                    <a:lnTo>
                      <a:pt x="141" y="8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2392" y="1595"/>
                <a:ext cx="112" cy="98"/>
              </a:xfrm>
              <a:custGeom>
                <a:avLst/>
                <a:gdLst>
                  <a:gd name="T0" fmla="*/ 13 w 224"/>
                  <a:gd name="T1" fmla="*/ 173 h 198"/>
                  <a:gd name="T2" fmla="*/ 36 w 224"/>
                  <a:gd name="T3" fmla="*/ 167 h 198"/>
                  <a:gd name="T4" fmla="*/ 43 w 224"/>
                  <a:gd name="T5" fmla="*/ 156 h 198"/>
                  <a:gd name="T6" fmla="*/ 45 w 224"/>
                  <a:gd name="T7" fmla="*/ 126 h 198"/>
                  <a:gd name="T8" fmla="*/ 93 w 224"/>
                  <a:gd name="T9" fmla="*/ 95 h 198"/>
                  <a:gd name="T10" fmla="*/ 106 w 224"/>
                  <a:gd name="T11" fmla="*/ 61 h 198"/>
                  <a:gd name="T12" fmla="*/ 140 w 224"/>
                  <a:gd name="T13" fmla="*/ 34 h 198"/>
                  <a:gd name="T14" fmla="*/ 167 w 224"/>
                  <a:gd name="T15" fmla="*/ 25 h 198"/>
                  <a:gd name="T16" fmla="*/ 224 w 224"/>
                  <a:gd name="T17" fmla="*/ 46 h 198"/>
                  <a:gd name="T18" fmla="*/ 209 w 224"/>
                  <a:gd name="T19" fmla="*/ 2 h 198"/>
                  <a:gd name="T20" fmla="*/ 106 w 224"/>
                  <a:gd name="T21" fmla="*/ 0 h 198"/>
                  <a:gd name="T22" fmla="*/ 0 w 224"/>
                  <a:gd name="T23" fmla="*/ 82 h 198"/>
                  <a:gd name="T24" fmla="*/ 3 w 224"/>
                  <a:gd name="T25" fmla="*/ 183 h 198"/>
                  <a:gd name="T26" fmla="*/ 17 w 224"/>
                  <a:gd name="T27" fmla="*/ 198 h 198"/>
                  <a:gd name="T28" fmla="*/ 13 w 224"/>
                  <a:gd name="T29" fmla="*/ 173 h 198"/>
                  <a:gd name="T30" fmla="*/ 13 w 224"/>
                  <a:gd name="T31" fmla="*/ 1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4" h="198">
                    <a:moveTo>
                      <a:pt x="13" y="173"/>
                    </a:moveTo>
                    <a:lnTo>
                      <a:pt x="36" y="167"/>
                    </a:lnTo>
                    <a:lnTo>
                      <a:pt x="43" y="156"/>
                    </a:lnTo>
                    <a:lnTo>
                      <a:pt x="45" y="126"/>
                    </a:lnTo>
                    <a:lnTo>
                      <a:pt x="93" y="95"/>
                    </a:lnTo>
                    <a:lnTo>
                      <a:pt x="106" y="61"/>
                    </a:lnTo>
                    <a:lnTo>
                      <a:pt x="140" y="34"/>
                    </a:lnTo>
                    <a:lnTo>
                      <a:pt x="167" y="25"/>
                    </a:lnTo>
                    <a:lnTo>
                      <a:pt x="224" y="46"/>
                    </a:lnTo>
                    <a:lnTo>
                      <a:pt x="209" y="2"/>
                    </a:lnTo>
                    <a:lnTo>
                      <a:pt x="106" y="0"/>
                    </a:lnTo>
                    <a:lnTo>
                      <a:pt x="0" y="82"/>
                    </a:lnTo>
                    <a:lnTo>
                      <a:pt x="3" y="183"/>
                    </a:lnTo>
                    <a:lnTo>
                      <a:pt x="17" y="198"/>
                    </a:lnTo>
                    <a:lnTo>
                      <a:pt x="13" y="173"/>
                    </a:lnTo>
                    <a:lnTo>
                      <a:pt x="13" y="173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2598" y="1940"/>
                <a:ext cx="153" cy="70"/>
              </a:xfrm>
              <a:custGeom>
                <a:avLst/>
                <a:gdLst>
                  <a:gd name="T0" fmla="*/ 306 w 306"/>
                  <a:gd name="T1" fmla="*/ 106 h 141"/>
                  <a:gd name="T2" fmla="*/ 284 w 306"/>
                  <a:gd name="T3" fmla="*/ 133 h 141"/>
                  <a:gd name="T4" fmla="*/ 221 w 306"/>
                  <a:gd name="T5" fmla="*/ 141 h 141"/>
                  <a:gd name="T6" fmla="*/ 154 w 306"/>
                  <a:gd name="T7" fmla="*/ 133 h 141"/>
                  <a:gd name="T8" fmla="*/ 219 w 306"/>
                  <a:gd name="T9" fmla="*/ 114 h 141"/>
                  <a:gd name="T10" fmla="*/ 135 w 306"/>
                  <a:gd name="T11" fmla="*/ 97 h 141"/>
                  <a:gd name="T12" fmla="*/ 175 w 306"/>
                  <a:gd name="T13" fmla="*/ 89 h 141"/>
                  <a:gd name="T14" fmla="*/ 50 w 306"/>
                  <a:gd name="T15" fmla="*/ 55 h 141"/>
                  <a:gd name="T16" fmla="*/ 209 w 306"/>
                  <a:gd name="T17" fmla="*/ 57 h 141"/>
                  <a:gd name="T18" fmla="*/ 173 w 306"/>
                  <a:gd name="T19" fmla="*/ 36 h 141"/>
                  <a:gd name="T20" fmla="*/ 0 w 306"/>
                  <a:gd name="T21" fmla="*/ 2 h 141"/>
                  <a:gd name="T22" fmla="*/ 65 w 306"/>
                  <a:gd name="T23" fmla="*/ 0 h 141"/>
                  <a:gd name="T24" fmla="*/ 177 w 306"/>
                  <a:gd name="T25" fmla="*/ 21 h 141"/>
                  <a:gd name="T26" fmla="*/ 306 w 306"/>
                  <a:gd name="T27" fmla="*/ 106 h 141"/>
                  <a:gd name="T28" fmla="*/ 306 w 306"/>
                  <a:gd name="T29" fmla="*/ 10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141">
                    <a:moveTo>
                      <a:pt x="306" y="106"/>
                    </a:moveTo>
                    <a:lnTo>
                      <a:pt x="284" y="133"/>
                    </a:lnTo>
                    <a:lnTo>
                      <a:pt x="221" y="141"/>
                    </a:lnTo>
                    <a:lnTo>
                      <a:pt x="154" y="133"/>
                    </a:lnTo>
                    <a:lnTo>
                      <a:pt x="219" y="114"/>
                    </a:lnTo>
                    <a:lnTo>
                      <a:pt x="135" y="97"/>
                    </a:lnTo>
                    <a:lnTo>
                      <a:pt x="175" y="89"/>
                    </a:lnTo>
                    <a:lnTo>
                      <a:pt x="50" y="55"/>
                    </a:lnTo>
                    <a:lnTo>
                      <a:pt x="209" y="57"/>
                    </a:lnTo>
                    <a:lnTo>
                      <a:pt x="173" y="36"/>
                    </a:lnTo>
                    <a:lnTo>
                      <a:pt x="0" y="2"/>
                    </a:lnTo>
                    <a:lnTo>
                      <a:pt x="65" y="0"/>
                    </a:lnTo>
                    <a:lnTo>
                      <a:pt x="177" y="21"/>
                    </a:lnTo>
                    <a:lnTo>
                      <a:pt x="306" y="106"/>
                    </a:lnTo>
                    <a:lnTo>
                      <a:pt x="306" y="10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2562" y="1909"/>
                <a:ext cx="104" cy="23"/>
              </a:xfrm>
              <a:custGeom>
                <a:avLst/>
                <a:gdLst>
                  <a:gd name="T0" fmla="*/ 209 w 209"/>
                  <a:gd name="T1" fmla="*/ 44 h 46"/>
                  <a:gd name="T2" fmla="*/ 116 w 209"/>
                  <a:gd name="T3" fmla="*/ 46 h 46"/>
                  <a:gd name="T4" fmla="*/ 0 w 209"/>
                  <a:gd name="T5" fmla="*/ 0 h 46"/>
                  <a:gd name="T6" fmla="*/ 118 w 209"/>
                  <a:gd name="T7" fmla="*/ 8 h 46"/>
                  <a:gd name="T8" fmla="*/ 209 w 209"/>
                  <a:gd name="T9" fmla="*/ 44 h 46"/>
                  <a:gd name="T10" fmla="*/ 209 w 209"/>
                  <a:gd name="T1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46">
                    <a:moveTo>
                      <a:pt x="209" y="44"/>
                    </a:moveTo>
                    <a:lnTo>
                      <a:pt x="116" y="46"/>
                    </a:lnTo>
                    <a:lnTo>
                      <a:pt x="0" y="0"/>
                    </a:lnTo>
                    <a:lnTo>
                      <a:pt x="118" y="8"/>
                    </a:lnTo>
                    <a:lnTo>
                      <a:pt x="209" y="44"/>
                    </a:lnTo>
                    <a:lnTo>
                      <a:pt x="209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2527" y="1768"/>
                <a:ext cx="138" cy="162"/>
              </a:xfrm>
              <a:custGeom>
                <a:avLst/>
                <a:gdLst>
                  <a:gd name="T0" fmla="*/ 245 w 275"/>
                  <a:gd name="T1" fmla="*/ 297 h 325"/>
                  <a:gd name="T2" fmla="*/ 150 w 275"/>
                  <a:gd name="T3" fmla="*/ 207 h 325"/>
                  <a:gd name="T4" fmla="*/ 98 w 275"/>
                  <a:gd name="T5" fmla="*/ 137 h 325"/>
                  <a:gd name="T6" fmla="*/ 47 w 275"/>
                  <a:gd name="T7" fmla="*/ 110 h 325"/>
                  <a:gd name="T8" fmla="*/ 38 w 275"/>
                  <a:gd name="T9" fmla="*/ 61 h 325"/>
                  <a:gd name="T10" fmla="*/ 0 w 275"/>
                  <a:gd name="T11" fmla="*/ 0 h 325"/>
                  <a:gd name="T12" fmla="*/ 30 w 275"/>
                  <a:gd name="T13" fmla="*/ 88 h 325"/>
                  <a:gd name="T14" fmla="*/ 30 w 275"/>
                  <a:gd name="T15" fmla="*/ 107 h 325"/>
                  <a:gd name="T16" fmla="*/ 32 w 275"/>
                  <a:gd name="T17" fmla="*/ 152 h 325"/>
                  <a:gd name="T18" fmla="*/ 41 w 275"/>
                  <a:gd name="T19" fmla="*/ 221 h 325"/>
                  <a:gd name="T20" fmla="*/ 123 w 275"/>
                  <a:gd name="T21" fmla="*/ 241 h 325"/>
                  <a:gd name="T22" fmla="*/ 171 w 275"/>
                  <a:gd name="T23" fmla="*/ 268 h 325"/>
                  <a:gd name="T24" fmla="*/ 211 w 275"/>
                  <a:gd name="T25" fmla="*/ 293 h 325"/>
                  <a:gd name="T26" fmla="*/ 165 w 275"/>
                  <a:gd name="T27" fmla="*/ 293 h 325"/>
                  <a:gd name="T28" fmla="*/ 275 w 275"/>
                  <a:gd name="T29" fmla="*/ 325 h 325"/>
                  <a:gd name="T30" fmla="*/ 245 w 275"/>
                  <a:gd name="T31" fmla="*/ 297 h 325"/>
                  <a:gd name="T32" fmla="*/ 245 w 275"/>
                  <a:gd name="T33" fmla="*/ 29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325">
                    <a:moveTo>
                      <a:pt x="245" y="297"/>
                    </a:moveTo>
                    <a:lnTo>
                      <a:pt x="150" y="207"/>
                    </a:lnTo>
                    <a:lnTo>
                      <a:pt x="98" y="137"/>
                    </a:lnTo>
                    <a:lnTo>
                      <a:pt x="47" y="110"/>
                    </a:lnTo>
                    <a:lnTo>
                      <a:pt x="38" y="61"/>
                    </a:lnTo>
                    <a:lnTo>
                      <a:pt x="0" y="0"/>
                    </a:lnTo>
                    <a:lnTo>
                      <a:pt x="30" y="88"/>
                    </a:lnTo>
                    <a:lnTo>
                      <a:pt x="30" y="107"/>
                    </a:lnTo>
                    <a:lnTo>
                      <a:pt x="32" y="152"/>
                    </a:lnTo>
                    <a:lnTo>
                      <a:pt x="41" y="221"/>
                    </a:lnTo>
                    <a:lnTo>
                      <a:pt x="123" y="241"/>
                    </a:lnTo>
                    <a:lnTo>
                      <a:pt x="171" y="268"/>
                    </a:lnTo>
                    <a:lnTo>
                      <a:pt x="211" y="293"/>
                    </a:lnTo>
                    <a:lnTo>
                      <a:pt x="165" y="293"/>
                    </a:lnTo>
                    <a:lnTo>
                      <a:pt x="275" y="325"/>
                    </a:lnTo>
                    <a:lnTo>
                      <a:pt x="245" y="297"/>
                    </a:lnTo>
                    <a:lnTo>
                      <a:pt x="245" y="29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2449" y="2374"/>
                <a:ext cx="190" cy="320"/>
              </a:xfrm>
              <a:custGeom>
                <a:avLst/>
                <a:gdLst>
                  <a:gd name="T0" fmla="*/ 376 w 380"/>
                  <a:gd name="T1" fmla="*/ 22 h 640"/>
                  <a:gd name="T2" fmla="*/ 321 w 380"/>
                  <a:gd name="T3" fmla="*/ 129 h 640"/>
                  <a:gd name="T4" fmla="*/ 253 w 380"/>
                  <a:gd name="T5" fmla="*/ 216 h 640"/>
                  <a:gd name="T6" fmla="*/ 211 w 380"/>
                  <a:gd name="T7" fmla="*/ 285 h 640"/>
                  <a:gd name="T8" fmla="*/ 125 w 380"/>
                  <a:gd name="T9" fmla="*/ 450 h 640"/>
                  <a:gd name="T10" fmla="*/ 102 w 380"/>
                  <a:gd name="T11" fmla="*/ 503 h 640"/>
                  <a:gd name="T12" fmla="*/ 99 w 380"/>
                  <a:gd name="T13" fmla="*/ 543 h 640"/>
                  <a:gd name="T14" fmla="*/ 81 w 380"/>
                  <a:gd name="T15" fmla="*/ 591 h 640"/>
                  <a:gd name="T16" fmla="*/ 87 w 380"/>
                  <a:gd name="T17" fmla="*/ 638 h 640"/>
                  <a:gd name="T18" fmla="*/ 68 w 380"/>
                  <a:gd name="T19" fmla="*/ 640 h 640"/>
                  <a:gd name="T20" fmla="*/ 2 w 380"/>
                  <a:gd name="T21" fmla="*/ 638 h 640"/>
                  <a:gd name="T22" fmla="*/ 0 w 380"/>
                  <a:gd name="T23" fmla="*/ 594 h 640"/>
                  <a:gd name="T24" fmla="*/ 59 w 380"/>
                  <a:gd name="T25" fmla="*/ 465 h 640"/>
                  <a:gd name="T26" fmla="*/ 97 w 380"/>
                  <a:gd name="T27" fmla="*/ 332 h 640"/>
                  <a:gd name="T28" fmla="*/ 163 w 380"/>
                  <a:gd name="T29" fmla="*/ 191 h 640"/>
                  <a:gd name="T30" fmla="*/ 279 w 380"/>
                  <a:gd name="T31" fmla="*/ 81 h 640"/>
                  <a:gd name="T32" fmla="*/ 380 w 380"/>
                  <a:gd name="T33" fmla="*/ 0 h 640"/>
                  <a:gd name="T34" fmla="*/ 376 w 380"/>
                  <a:gd name="T35" fmla="*/ 22 h 640"/>
                  <a:gd name="T36" fmla="*/ 376 w 380"/>
                  <a:gd name="T37" fmla="*/ 22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0" h="640">
                    <a:moveTo>
                      <a:pt x="376" y="22"/>
                    </a:moveTo>
                    <a:lnTo>
                      <a:pt x="321" y="129"/>
                    </a:lnTo>
                    <a:lnTo>
                      <a:pt x="253" y="216"/>
                    </a:lnTo>
                    <a:lnTo>
                      <a:pt x="211" y="285"/>
                    </a:lnTo>
                    <a:lnTo>
                      <a:pt x="125" y="450"/>
                    </a:lnTo>
                    <a:lnTo>
                      <a:pt x="102" y="503"/>
                    </a:lnTo>
                    <a:lnTo>
                      <a:pt x="99" y="543"/>
                    </a:lnTo>
                    <a:lnTo>
                      <a:pt x="81" y="591"/>
                    </a:lnTo>
                    <a:lnTo>
                      <a:pt x="87" y="638"/>
                    </a:lnTo>
                    <a:lnTo>
                      <a:pt x="68" y="640"/>
                    </a:lnTo>
                    <a:lnTo>
                      <a:pt x="2" y="638"/>
                    </a:lnTo>
                    <a:lnTo>
                      <a:pt x="0" y="594"/>
                    </a:lnTo>
                    <a:lnTo>
                      <a:pt x="59" y="465"/>
                    </a:lnTo>
                    <a:lnTo>
                      <a:pt x="97" y="332"/>
                    </a:lnTo>
                    <a:lnTo>
                      <a:pt x="163" y="191"/>
                    </a:lnTo>
                    <a:lnTo>
                      <a:pt x="279" y="81"/>
                    </a:lnTo>
                    <a:lnTo>
                      <a:pt x="380" y="0"/>
                    </a:lnTo>
                    <a:lnTo>
                      <a:pt x="376" y="22"/>
                    </a:lnTo>
                    <a:lnTo>
                      <a:pt x="376" y="22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2779" y="2299"/>
                <a:ext cx="91" cy="345"/>
              </a:xfrm>
              <a:custGeom>
                <a:avLst/>
                <a:gdLst>
                  <a:gd name="T0" fmla="*/ 0 w 181"/>
                  <a:gd name="T1" fmla="*/ 139 h 690"/>
                  <a:gd name="T2" fmla="*/ 14 w 181"/>
                  <a:gd name="T3" fmla="*/ 320 h 690"/>
                  <a:gd name="T4" fmla="*/ 27 w 181"/>
                  <a:gd name="T5" fmla="*/ 614 h 690"/>
                  <a:gd name="T6" fmla="*/ 67 w 181"/>
                  <a:gd name="T7" fmla="*/ 664 h 690"/>
                  <a:gd name="T8" fmla="*/ 181 w 181"/>
                  <a:gd name="T9" fmla="*/ 690 h 690"/>
                  <a:gd name="T10" fmla="*/ 71 w 181"/>
                  <a:gd name="T11" fmla="*/ 590 h 690"/>
                  <a:gd name="T12" fmla="*/ 71 w 181"/>
                  <a:gd name="T13" fmla="*/ 576 h 690"/>
                  <a:gd name="T14" fmla="*/ 71 w 181"/>
                  <a:gd name="T15" fmla="*/ 571 h 690"/>
                  <a:gd name="T16" fmla="*/ 71 w 181"/>
                  <a:gd name="T17" fmla="*/ 567 h 690"/>
                  <a:gd name="T18" fmla="*/ 67 w 181"/>
                  <a:gd name="T19" fmla="*/ 559 h 690"/>
                  <a:gd name="T20" fmla="*/ 67 w 181"/>
                  <a:gd name="T21" fmla="*/ 553 h 690"/>
                  <a:gd name="T22" fmla="*/ 65 w 181"/>
                  <a:gd name="T23" fmla="*/ 536 h 690"/>
                  <a:gd name="T24" fmla="*/ 65 w 181"/>
                  <a:gd name="T25" fmla="*/ 529 h 690"/>
                  <a:gd name="T26" fmla="*/ 63 w 181"/>
                  <a:gd name="T27" fmla="*/ 512 h 690"/>
                  <a:gd name="T28" fmla="*/ 65 w 181"/>
                  <a:gd name="T29" fmla="*/ 479 h 690"/>
                  <a:gd name="T30" fmla="*/ 65 w 181"/>
                  <a:gd name="T31" fmla="*/ 475 h 690"/>
                  <a:gd name="T32" fmla="*/ 65 w 181"/>
                  <a:gd name="T33" fmla="*/ 468 h 690"/>
                  <a:gd name="T34" fmla="*/ 65 w 181"/>
                  <a:gd name="T35" fmla="*/ 464 h 690"/>
                  <a:gd name="T36" fmla="*/ 67 w 181"/>
                  <a:gd name="T37" fmla="*/ 458 h 690"/>
                  <a:gd name="T38" fmla="*/ 67 w 181"/>
                  <a:gd name="T39" fmla="*/ 445 h 690"/>
                  <a:gd name="T40" fmla="*/ 67 w 181"/>
                  <a:gd name="T41" fmla="*/ 430 h 690"/>
                  <a:gd name="T42" fmla="*/ 71 w 181"/>
                  <a:gd name="T43" fmla="*/ 420 h 690"/>
                  <a:gd name="T44" fmla="*/ 71 w 181"/>
                  <a:gd name="T45" fmla="*/ 413 h 690"/>
                  <a:gd name="T46" fmla="*/ 71 w 181"/>
                  <a:gd name="T47" fmla="*/ 407 h 690"/>
                  <a:gd name="T48" fmla="*/ 71 w 181"/>
                  <a:gd name="T49" fmla="*/ 386 h 690"/>
                  <a:gd name="T50" fmla="*/ 71 w 181"/>
                  <a:gd name="T51" fmla="*/ 380 h 690"/>
                  <a:gd name="T52" fmla="*/ 73 w 181"/>
                  <a:gd name="T53" fmla="*/ 363 h 690"/>
                  <a:gd name="T54" fmla="*/ 73 w 181"/>
                  <a:gd name="T55" fmla="*/ 346 h 690"/>
                  <a:gd name="T56" fmla="*/ 73 w 181"/>
                  <a:gd name="T57" fmla="*/ 342 h 690"/>
                  <a:gd name="T58" fmla="*/ 75 w 181"/>
                  <a:gd name="T59" fmla="*/ 320 h 690"/>
                  <a:gd name="T60" fmla="*/ 75 w 181"/>
                  <a:gd name="T61" fmla="*/ 316 h 690"/>
                  <a:gd name="T62" fmla="*/ 78 w 181"/>
                  <a:gd name="T63" fmla="*/ 306 h 690"/>
                  <a:gd name="T64" fmla="*/ 78 w 181"/>
                  <a:gd name="T65" fmla="*/ 285 h 690"/>
                  <a:gd name="T66" fmla="*/ 78 w 181"/>
                  <a:gd name="T67" fmla="*/ 280 h 690"/>
                  <a:gd name="T68" fmla="*/ 80 w 181"/>
                  <a:gd name="T69" fmla="*/ 272 h 690"/>
                  <a:gd name="T70" fmla="*/ 80 w 181"/>
                  <a:gd name="T71" fmla="*/ 253 h 690"/>
                  <a:gd name="T72" fmla="*/ 80 w 181"/>
                  <a:gd name="T73" fmla="*/ 247 h 690"/>
                  <a:gd name="T74" fmla="*/ 80 w 181"/>
                  <a:gd name="T75" fmla="*/ 236 h 690"/>
                  <a:gd name="T76" fmla="*/ 80 w 181"/>
                  <a:gd name="T77" fmla="*/ 227 h 690"/>
                  <a:gd name="T78" fmla="*/ 80 w 181"/>
                  <a:gd name="T79" fmla="*/ 217 h 690"/>
                  <a:gd name="T80" fmla="*/ 84 w 181"/>
                  <a:gd name="T81" fmla="*/ 206 h 690"/>
                  <a:gd name="T82" fmla="*/ 84 w 181"/>
                  <a:gd name="T83" fmla="*/ 192 h 690"/>
                  <a:gd name="T84" fmla="*/ 80 w 181"/>
                  <a:gd name="T85" fmla="*/ 0 h 690"/>
                  <a:gd name="T86" fmla="*/ 27 w 181"/>
                  <a:gd name="T87" fmla="*/ 78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1" h="690">
                    <a:moveTo>
                      <a:pt x="27" y="78"/>
                    </a:moveTo>
                    <a:lnTo>
                      <a:pt x="0" y="139"/>
                    </a:lnTo>
                    <a:lnTo>
                      <a:pt x="0" y="230"/>
                    </a:lnTo>
                    <a:lnTo>
                      <a:pt x="14" y="320"/>
                    </a:lnTo>
                    <a:lnTo>
                      <a:pt x="19" y="565"/>
                    </a:lnTo>
                    <a:lnTo>
                      <a:pt x="27" y="614"/>
                    </a:lnTo>
                    <a:lnTo>
                      <a:pt x="54" y="637"/>
                    </a:lnTo>
                    <a:lnTo>
                      <a:pt x="67" y="664"/>
                    </a:lnTo>
                    <a:lnTo>
                      <a:pt x="111" y="683"/>
                    </a:lnTo>
                    <a:lnTo>
                      <a:pt x="181" y="690"/>
                    </a:lnTo>
                    <a:lnTo>
                      <a:pt x="107" y="645"/>
                    </a:lnTo>
                    <a:lnTo>
                      <a:pt x="71" y="590"/>
                    </a:lnTo>
                    <a:lnTo>
                      <a:pt x="71" y="578"/>
                    </a:lnTo>
                    <a:lnTo>
                      <a:pt x="71" y="576"/>
                    </a:lnTo>
                    <a:lnTo>
                      <a:pt x="71" y="572"/>
                    </a:lnTo>
                    <a:lnTo>
                      <a:pt x="71" y="571"/>
                    </a:lnTo>
                    <a:lnTo>
                      <a:pt x="71" y="569"/>
                    </a:lnTo>
                    <a:lnTo>
                      <a:pt x="71" y="567"/>
                    </a:lnTo>
                    <a:lnTo>
                      <a:pt x="67" y="561"/>
                    </a:lnTo>
                    <a:lnTo>
                      <a:pt x="67" y="559"/>
                    </a:lnTo>
                    <a:lnTo>
                      <a:pt x="67" y="557"/>
                    </a:lnTo>
                    <a:lnTo>
                      <a:pt x="67" y="553"/>
                    </a:lnTo>
                    <a:lnTo>
                      <a:pt x="65" y="540"/>
                    </a:lnTo>
                    <a:lnTo>
                      <a:pt x="65" y="536"/>
                    </a:lnTo>
                    <a:lnTo>
                      <a:pt x="65" y="533"/>
                    </a:lnTo>
                    <a:lnTo>
                      <a:pt x="65" y="529"/>
                    </a:lnTo>
                    <a:lnTo>
                      <a:pt x="65" y="527"/>
                    </a:lnTo>
                    <a:lnTo>
                      <a:pt x="63" y="512"/>
                    </a:lnTo>
                    <a:lnTo>
                      <a:pt x="63" y="495"/>
                    </a:lnTo>
                    <a:lnTo>
                      <a:pt x="65" y="479"/>
                    </a:lnTo>
                    <a:lnTo>
                      <a:pt x="65" y="477"/>
                    </a:lnTo>
                    <a:lnTo>
                      <a:pt x="65" y="475"/>
                    </a:lnTo>
                    <a:lnTo>
                      <a:pt x="65" y="474"/>
                    </a:lnTo>
                    <a:lnTo>
                      <a:pt x="65" y="468"/>
                    </a:lnTo>
                    <a:lnTo>
                      <a:pt x="65" y="466"/>
                    </a:lnTo>
                    <a:lnTo>
                      <a:pt x="65" y="464"/>
                    </a:lnTo>
                    <a:lnTo>
                      <a:pt x="67" y="460"/>
                    </a:lnTo>
                    <a:lnTo>
                      <a:pt x="67" y="458"/>
                    </a:lnTo>
                    <a:lnTo>
                      <a:pt x="67" y="453"/>
                    </a:lnTo>
                    <a:lnTo>
                      <a:pt x="67" y="445"/>
                    </a:lnTo>
                    <a:lnTo>
                      <a:pt x="67" y="434"/>
                    </a:lnTo>
                    <a:lnTo>
                      <a:pt x="67" y="430"/>
                    </a:lnTo>
                    <a:lnTo>
                      <a:pt x="71" y="426"/>
                    </a:lnTo>
                    <a:lnTo>
                      <a:pt x="71" y="420"/>
                    </a:lnTo>
                    <a:lnTo>
                      <a:pt x="71" y="417"/>
                    </a:lnTo>
                    <a:lnTo>
                      <a:pt x="71" y="413"/>
                    </a:lnTo>
                    <a:lnTo>
                      <a:pt x="71" y="411"/>
                    </a:lnTo>
                    <a:lnTo>
                      <a:pt x="71" y="407"/>
                    </a:lnTo>
                    <a:lnTo>
                      <a:pt x="71" y="392"/>
                    </a:lnTo>
                    <a:lnTo>
                      <a:pt x="71" y="386"/>
                    </a:lnTo>
                    <a:lnTo>
                      <a:pt x="71" y="382"/>
                    </a:lnTo>
                    <a:lnTo>
                      <a:pt x="71" y="380"/>
                    </a:lnTo>
                    <a:lnTo>
                      <a:pt x="71" y="379"/>
                    </a:lnTo>
                    <a:lnTo>
                      <a:pt x="73" y="363"/>
                    </a:lnTo>
                    <a:lnTo>
                      <a:pt x="73" y="348"/>
                    </a:lnTo>
                    <a:lnTo>
                      <a:pt x="73" y="346"/>
                    </a:lnTo>
                    <a:lnTo>
                      <a:pt x="73" y="344"/>
                    </a:lnTo>
                    <a:lnTo>
                      <a:pt x="73" y="342"/>
                    </a:lnTo>
                    <a:lnTo>
                      <a:pt x="75" y="335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5" y="316"/>
                    </a:lnTo>
                    <a:lnTo>
                      <a:pt x="75" y="312"/>
                    </a:lnTo>
                    <a:lnTo>
                      <a:pt x="78" y="306"/>
                    </a:lnTo>
                    <a:lnTo>
                      <a:pt x="78" y="291"/>
                    </a:lnTo>
                    <a:lnTo>
                      <a:pt x="78" y="285"/>
                    </a:lnTo>
                    <a:lnTo>
                      <a:pt x="78" y="282"/>
                    </a:lnTo>
                    <a:lnTo>
                      <a:pt x="78" y="280"/>
                    </a:lnTo>
                    <a:lnTo>
                      <a:pt x="78" y="278"/>
                    </a:lnTo>
                    <a:lnTo>
                      <a:pt x="80" y="272"/>
                    </a:lnTo>
                    <a:lnTo>
                      <a:pt x="80" y="265"/>
                    </a:lnTo>
                    <a:lnTo>
                      <a:pt x="80" y="253"/>
                    </a:lnTo>
                    <a:lnTo>
                      <a:pt x="80" y="251"/>
                    </a:lnTo>
                    <a:lnTo>
                      <a:pt x="80" y="247"/>
                    </a:lnTo>
                    <a:lnTo>
                      <a:pt x="80" y="242"/>
                    </a:lnTo>
                    <a:lnTo>
                      <a:pt x="80" y="236"/>
                    </a:lnTo>
                    <a:lnTo>
                      <a:pt x="80" y="232"/>
                    </a:lnTo>
                    <a:lnTo>
                      <a:pt x="80" y="227"/>
                    </a:lnTo>
                    <a:lnTo>
                      <a:pt x="80" y="223"/>
                    </a:lnTo>
                    <a:lnTo>
                      <a:pt x="80" y="217"/>
                    </a:lnTo>
                    <a:lnTo>
                      <a:pt x="84" y="213"/>
                    </a:lnTo>
                    <a:lnTo>
                      <a:pt x="84" y="206"/>
                    </a:lnTo>
                    <a:lnTo>
                      <a:pt x="84" y="196"/>
                    </a:lnTo>
                    <a:lnTo>
                      <a:pt x="84" y="192"/>
                    </a:lnTo>
                    <a:lnTo>
                      <a:pt x="88" y="42"/>
                    </a:lnTo>
                    <a:lnTo>
                      <a:pt x="80" y="0"/>
                    </a:lnTo>
                    <a:lnTo>
                      <a:pt x="44" y="27"/>
                    </a:lnTo>
                    <a:lnTo>
                      <a:pt x="27" y="78"/>
                    </a:lnTo>
                    <a:lnTo>
                      <a:pt x="27" y="78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2563" y="2014"/>
                <a:ext cx="89" cy="45"/>
              </a:xfrm>
              <a:custGeom>
                <a:avLst/>
                <a:gdLst>
                  <a:gd name="T0" fmla="*/ 167 w 177"/>
                  <a:gd name="T1" fmla="*/ 0 h 92"/>
                  <a:gd name="T2" fmla="*/ 87 w 177"/>
                  <a:gd name="T3" fmla="*/ 42 h 92"/>
                  <a:gd name="T4" fmla="*/ 0 w 177"/>
                  <a:gd name="T5" fmla="*/ 69 h 92"/>
                  <a:gd name="T6" fmla="*/ 9 w 177"/>
                  <a:gd name="T7" fmla="*/ 92 h 92"/>
                  <a:gd name="T8" fmla="*/ 99 w 177"/>
                  <a:gd name="T9" fmla="*/ 67 h 92"/>
                  <a:gd name="T10" fmla="*/ 127 w 177"/>
                  <a:gd name="T11" fmla="*/ 59 h 92"/>
                  <a:gd name="T12" fmla="*/ 152 w 177"/>
                  <a:gd name="T13" fmla="*/ 36 h 92"/>
                  <a:gd name="T14" fmla="*/ 173 w 177"/>
                  <a:gd name="T15" fmla="*/ 65 h 92"/>
                  <a:gd name="T16" fmla="*/ 173 w 177"/>
                  <a:gd name="T17" fmla="*/ 29 h 92"/>
                  <a:gd name="T18" fmla="*/ 177 w 177"/>
                  <a:gd name="T19" fmla="*/ 2 h 92"/>
                  <a:gd name="T20" fmla="*/ 167 w 177"/>
                  <a:gd name="T21" fmla="*/ 0 h 92"/>
                  <a:gd name="T22" fmla="*/ 167 w 177"/>
                  <a:gd name="T2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92">
                    <a:moveTo>
                      <a:pt x="167" y="0"/>
                    </a:moveTo>
                    <a:lnTo>
                      <a:pt x="87" y="42"/>
                    </a:lnTo>
                    <a:lnTo>
                      <a:pt x="0" y="69"/>
                    </a:lnTo>
                    <a:lnTo>
                      <a:pt x="9" y="92"/>
                    </a:lnTo>
                    <a:lnTo>
                      <a:pt x="99" y="67"/>
                    </a:lnTo>
                    <a:lnTo>
                      <a:pt x="127" y="59"/>
                    </a:lnTo>
                    <a:lnTo>
                      <a:pt x="152" y="36"/>
                    </a:lnTo>
                    <a:lnTo>
                      <a:pt x="173" y="65"/>
                    </a:lnTo>
                    <a:lnTo>
                      <a:pt x="173" y="29"/>
                    </a:lnTo>
                    <a:lnTo>
                      <a:pt x="177" y="2"/>
                    </a:lnTo>
                    <a:lnTo>
                      <a:pt x="167" y="0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2658" y="2039"/>
                <a:ext cx="20" cy="10"/>
              </a:xfrm>
              <a:custGeom>
                <a:avLst/>
                <a:gdLst>
                  <a:gd name="T0" fmla="*/ 0 w 42"/>
                  <a:gd name="T1" fmla="*/ 7 h 19"/>
                  <a:gd name="T2" fmla="*/ 8 w 42"/>
                  <a:gd name="T3" fmla="*/ 17 h 19"/>
                  <a:gd name="T4" fmla="*/ 42 w 42"/>
                  <a:gd name="T5" fmla="*/ 19 h 19"/>
                  <a:gd name="T6" fmla="*/ 17 w 42"/>
                  <a:gd name="T7" fmla="*/ 0 h 19"/>
                  <a:gd name="T8" fmla="*/ 0 w 42"/>
                  <a:gd name="T9" fmla="*/ 7 h 19"/>
                  <a:gd name="T10" fmla="*/ 0 w 42"/>
                  <a:gd name="T1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9">
                    <a:moveTo>
                      <a:pt x="0" y="7"/>
                    </a:moveTo>
                    <a:lnTo>
                      <a:pt x="8" y="17"/>
                    </a:lnTo>
                    <a:lnTo>
                      <a:pt x="42" y="19"/>
                    </a:lnTo>
                    <a:lnTo>
                      <a:pt x="17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2830" y="1680"/>
                <a:ext cx="24" cy="11"/>
              </a:xfrm>
              <a:custGeom>
                <a:avLst/>
                <a:gdLst>
                  <a:gd name="T0" fmla="*/ 50 w 50"/>
                  <a:gd name="T1" fmla="*/ 12 h 21"/>
                  <a:gd name="T2" fmla="*/ 27 w 50"/>
                  <a:gd name="T3" fmla="*/ 21 h 21"/>
                  <a:gd name="T4" fmla="*/ 0 w 50"/>
                  <a:gd name="T5" fmla="*/ 17 h 21"/>
                  <a:gd name="T6" fmla="*/ 12 w 50"/>
                  <a:gd name="T7" fmla="*/ 4 h 21"/>
                  <a:gd name="T8" fmla="*/ 33 w 50"/>
                  <a:gd name="T9" fmla="*/ 0 h 21"/>
                  <a:gd name="T10" fmla="*/ 50 w 50"/>
                  <a:gd name="T11" fmla="*/ 12 h 21"/>
                  <a:gd name="T12" fmla="*/ 50 w 50"/>
                  <a:gd name="T1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21">
                    <a:moveTo>
                      <a:pt x="50" y="12"/>
                    </a:moveTo>
                    <a:lnTo>
                      <a:pt x="27" y="21"/>
                    </a:lnTo>
                    <a:lnTo>
                      <a:pt x="0" y="17"/>
                    </a:lnTo>
                    <a:lnTo>
                      <a:pt x="12" y="4"/>
                    </a:lnTo>
                    <a:lnTo>
                      <a:pt x="33" y="0"/>
                    </a:lnTo>
                    <a:lnTo>
                      <a:pt x="50" y="12"/>
                    </a:lnTo>
                    <a:lnTo>
                      <a:pt x="5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2884" y="1663"/>
                <a:ext cx="12" cy="10"/>
              </a:xfrm>
              <a:custGeom>
                <a:avLst/>
                <a:gdLst>
                  <a:gd name="T0" fmla="*/ 24 w 24"/>
                  <a:gd name="T1" fmla="*/ 17 h 19"/>
                  <a:gd name="T2" fmla="*/ 11 w 24"/>
                  <a:gd name="T3" fmla="*/ 19 h 19"/>
                  <a:gd name="T4" fmla="*/ 0 w 24"/>
                  <a:gd name="T5" fmla="*/ 17 h 19"/>
                  <a:gd name="T6" fmla="*/ 1 w 24"/>
                  <a:gd name="T7" fmla="*/ 10 h 19"/>
                  <a:gd name="T8" fmla="*/ 24 w 24"/>
                  <a:gd name="T9" fmla="*/ 0 h 19"/>
                  <a:gd name="T10" fmla="*/ 24 w 24"/>
                  <a:gd name="T11" fmla="*/ 17 h 19"/>
                  <a:gd name="T12" fmla="*/ 24 w 24"/>
                  <a:gd name="T1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24" y="17"/>
                    </a:moveTo>
                    <a:lnTo>
                      <a:pt x="11" y="19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24" y="0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2873" y="1653"/>
                <a:ext cx="35" cy="60"/>
              </a:xfrm>
              <a:custGeom>
                <a:avLst/>
                <a:gdLst>
                  <a:gd name="T0" fmla="*/ 43 w 68"/>
                  <a:gd name="T1" fmla="*/ 0 h 122"/>
                  <a:gd name="T2" fmla="*/ 38 w 68"/>
                  <a:gd name="T3" fmla="*/ 17 h 122"/>
                  <a:gd name="T4" fmla="*/ 26 w 68"/>
                  <a:gd name="T5" fmla="*/ 27 h 122"/>
                  <a:gd name="T6" fmla="*/ 15 w 68"/>
                  <a:gd name="T7" fmla="*/ 34 h 122"/>
                  <a:gd name="T8" fmla="*/ 22 w 68"/>
                  <a:gd name="T9" fmla="*/ 44 h 122"/>
                  <a:gd name="T10" fmla="*/ 40 w 68"/>
                  <a:gd name="T11" fmla="*/ 44 h 122"/>
                  <a:gd name="T12" fmla="*/ 45 w 68"/>
                  <a:gd name="T13" fmla="*/ 53 h 122"/>
                  <a:gd name="T14" fmla="*/ 53 w 68"/>
                  <a:gd name="T15" fmla="*/ 59 h 122"/>
                  <a:gd name="T16" fmla="*/ 41 w 68"/>
                  <a:gd name="T17" fmla="*/ 69 h 122"/>
                  <a:gd name="T18" fmla="*/ 47 w 68"/>
                  <a:gd name="T19" fmla="*/ 86 h 122"/>
                  <a:gd name="T20" fmla="*/ 59 w 68"/>
                  <a:gd name="T21" fmla="*/ 97 h 122"/>
                  <a:gd name="T22" fmla="*/ 59 w 68"/>
                  <a:gd name="T23" fmla="*/ 59 h 122"/>
                  <a:gd name="T24" fmla="*/ 68 w 68"/>
                  <a:gd name="T25" fmla="*/ 91 h 122"/>
                  <a:gd name="T26" fmla="*/ 68 w 68"/>
                  <a:gd name="T27" fmla="*/ 105 h 122"/>
                  <a:gd name="T28" fmla="*/ 60 w 68"/>
                  <a:gd name="T29" fmla="*/ 122 h 122"/>
                  <a:gd name="T30" fmla="*/ 47 w 68"/>
                  <a:gd name="T31" fmla="*/ 110 h 122"/>
                  <a:gd name="T32" fmla="*/ 32 w 68"/>
                  <a:gd name="T33" fmla="*/ 88 h 122"/>
                  <a:gd name="T34" fmla="*/ 19 w 68"/>
                  <a:gd name="T35" fmla="*/ 63 h 122"/>
                  <a:gd name="T36" fmla="*/ 0 w 68"/>
                  <a:gd name="T37" fmla="*/ 36 h 122"/>
                  <a:gd name="T38" fmla="*/ 15 w 68"/>
                  <a:gd name="T39" fmla="*/ 21 h 122"/>
                  <a:gd name="T40" fmla="*/ 15 w 68"/>
                  <a:gd name="T41" fmla="*/ 12 h 122"/>
                  <a:gd name="T42" fmla="*/ 28 w 68"/>
                  <a:gd name="T43" fmla="*/ 2 h 122"/>
                  <a:gd name="T44" fmla="*/ 43 w 68"/>
                  <a:gd name="T45" fmla="*/ 0 h 122"/>
                  <a:gd name="T46" fmla="*/ 43 w 68"/>
                  <a:gd name="T4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122">
                    <a:moveTo>
                      <a:pt x="43" y="0"/>
                    </a:moveTo>
                    <a:lnTo>
                      <a:pt x="38" y="17"/>
                    </a:lnTo>
                    <a:lnTo>
                      <a:pt x="26" y="27"/>
                    </a:lnTo>
                    <a:lnTo>
                      <a:pt x="15" y="3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5" y="53"/>
                    </a:lnTo>
                    <a:lnTo>
                      <a:pt x="53" y="59"/>
                    </a:lnTo>
                    <a:lnTo>
                      <a:pt x="41" y="69"/>
                    </a:lnTo>
                    <a:lnTo>
                      <a:pt x="47" y="86"/>
                    </a:lnTo>
                    <a:lnTo>
                      <a:pt x="59" y="97"/>
                    </a:lnTo>
                    <a:lnTo>
                      <a:pt x="59" y="59"/>
                    </a:lnTo>
                    <a:lnTo>
                      <a:pt x="68" y="91"/>
                    </a:lnTo>
                    <a:lnTo>
                      <a:pt x="68" y="105"/>
                    </a:lnTo>
                    <a:lnTo>
                      <a:pt x="60" y="122"/>
                    </a:lnTo>
                    <a:lnTo>
                      <a:pt x="47" y="110"/>
                    </a:lnTo>
                    <a:lnTo>
                      <a:pt x="32" y="88"/>
                    </a:lnTo>
                    <a:lnTo>
                      <a:pt x="19" y="63"/>
                    </a:lnTo>
                    <a:lnTo>
                      <a:pt x="0" y="36"/>
                    </a:lnTo>
                    <a:lnTo>
                      <a:pt x="15" y="21"/>
                    </a:lnTo>
                    <a:lnTo>
                      <a:pt x="15" y="12"/>
                    </a:lnTo>
                    <a:lnTo>
                      <a:pt x="28" y="2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7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2854" y="1659"/>
                <a:ext cx="46" cy="75"/>
              </a:xfrm>
              <a:custGeom>
                <a:avLst/>
                <a:gdLst>
                  <a:gd name="T0" fmla="*/ 74 w 91"/>
                  <a:gd name="T1" fmla="*/ 94 h 151"/>
                  <a:gd name="T2" fmla="*/ 74 w 91"/>
                  <a:gd name="T3" fmla="*/ 103 h 151"/>
                  <a:gd name="T4" fmla="*/ 68 w 91"/>
                  <a:gd name="T5" fmla="*/ 114 h 151"/>
                  <a:gd name="T6" fmla="*/ 57 w 91"/>
                  <a:gd name="T7" fmla="*/ 111 h 151"/>
                  <a:gd name="T8" fmla="*/ 43 w 91"/>
                  <a:gd name="T9" fmla="*/ 111 h 151"/>
                  <a:gd name="T10" fmla="*/ 30 w 91"/>
                  <a:gd name="T11" fmla="*/ 113 h 151"/>
                  <a:gd name="T12" fmla="*/ 15 w 91"/>
                  <a:gd name="T13" fmla="*/ 113 h 151"/>
                  <a:gd name="T14" fmla="*/ 17 w 91"/>
                  <a:gd name="T15" fmla="*/ 99 h 151"/>
                  <a:gd name="T16" fmla="*/ 21 w 91"/>
                  <a:gd name="T17" fmla="*/ 88 h 151"/>
                  <a:gd name="T18" fmla="*/ 7 w 91"/>
                  <a:gd name="T19" fmla="*/ 94 h 151"/>
                  <a:gd name="T20" fmla="*/ 3 w 91"/>
                  <a:gd name="T21" fmla="*/ 105 h 151"/>
                  <a:gd name="T22" fmla="*/ 0 w 91"/>
                  <a:gd name="T23" fmla="*/ 113 h 151"/>
                  <a:gd name="T24" fmla="*/ 0 w 91"/>
                  <a:gd name="T25" fmla="*/ 143 h 151"/>
                  <a:gd name="T26" fmla="*/ 26 w 91"/>
                  <a:gd name="T27" fmla="*/ 137 h 151"/>
                  <a:gd name="T28" fmla="*/ 43 w 91"/>
                  <a:gd name="T29" fmla="*/ 132 h 151"/>
                  <a:gd name="T30" fmla="*/ 60 w 91"/>
                  <a:gd name="T31" fmla="*/ 132 h 151"/>
                  <a:gd name="T32" fmla="*/ 74 w 91"/>
                  <a:gd name="T33" fmla="*/ 128 h 151"/>
                  <a:gd name="T34" fmla="*/ 79 w 91"/>
                  <a:gd name="T35" fmla="*/ 124 h 151"/>
                  <a:gd name="T36" fmla="*/ 83 w 91"/>
                  <a:gd name="T37" fmla="*/ 132 h 151"/>
                  <a:gd name="T38" fmla="*/ 78 w 91"/>
                  <a:gd name="T39" fmla="*/ 141 h 151"/>
                  <a:gd name="T40" fmla="*/ 85 w 91"/>
                  <a:gd name="T41" fmla="*/ 151 h 151"/>
                  <a:gd name="T42" fmla="*/ 91 w 91"/>
                  <a:gd name="T43" fmla="*/ 124 h 151"/>
                  <a:gd name="T44" fmla="*/ 81 w 91"/>
                  <a:gd name="T45" fmla="*/ 90 h 151"/>
                  <a:gd name="T46" fmla="*/ 74 w 91"/>
                  <a:gd name="T47" fmla="*/ 75 h 151"/>
                  <a:gd name="T48" fmla="*/ 64 w 91"/>
                  <a:gd name="T49" fmla="*/ 46 h 151"/>
                  <a:gd name="T50" fmla="*/ 51 w 91"/>
                  <a:gd name="T51" fmla="*/ 33 h 151"/>
                  <a:gd name="T52" fmla="*/ 57 w 91"/>
                  <a:gd name="T53" fmla="*/ 0 h 151"/>
                  <a:gd name="T54" fmla="*/ 41 w 91"/>
                  <a:gd name="T55" fmla="*/ 19 h 151"/>
                  <a:gd name="T56" fmla="*/ 53 w 91"/>
                  <a:gd name="T57" fmla="*/ 52 h 151"/>
                  <a:gd name="T58" fmla="*/ 64 w 91"/>
                  <a:gd name="T59" fmla="*/ 84 h 151"/>
                  <a:gd name="T60" fmla="*/ 74 w 91"/>
                  <a:gd name="T61" fmla="*/ 94 h 151"/>
                  <a:gd name="T62" fmla="*/ 74 w 91"/>
                  <a:gd name="T63" fmla="*/ 9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1" h="151">
                    <a:moveTo>
                      <a:pt x="74" y="94"/>
                    </a:moveTo>
                    <a:lnTo>
                      <a:pt x="74" y="103"/>
                    </a:lnTo>
                    <a:lnTo>
                      <a:pt x="68" y="114"/>
                    </a:lnTo>
                    <a:lnTo>
                      <a:pt x="57" y="111"/>
                    </a:lnTo>
                    <a:lnTo>
                      <a:pt x="43" y="111"/>
                    </a:lnTo>
                    <a:lnTo>
                      <a:pt x="30" y="113"/>
                    </a:lnTo>
                    <a:lnTo>
                      <a:pt x="15" y="113"/>
                    </a:lnTo>
                    <a:lnTo>
                      <a:pt x="17" y="99"/>
                    </a:lnTo>
                    <a:lnTo>
                      <a:pt x="21" y="88"/>
                    </a:lnTo>
                    <a:lnTo>
                      <a:pt x="7" y="94"/>
                    </a:lnTo>
                    <a:lnTo>
                      <a:pt x="3" y="105"/>
                    </a:lnTo>
                    <a:lnTo>
                      <a:pt x="0" y="113"/>
                    </a:lnTo>
                    <a:lnTo>
                      <a:pt x="0" y="143"/>
                    </a:lnTo>
                    <a:lnTo>
                      <a:pt x="26" y="137"/>
                    </a:lnTo>
                    <a:lnTo>
                      <a:pt x="43" y="132"/>
                    </a:lnTo>
                    <a:lnTo>
                      <a:pt x="60" y="132"/>
                    </a:lnTo>
                    <a:lnTo>
                      <a:pt x="74" y="128"/>
                    </a:lnTo>
                    <a:lnTo>
                      <a:pt x="79" y="124"/>
                    </a:lnTo>
                    <a:lnTo>
                      <a:pt x="83" y="132"/>
                    </a:lnTo>
                    <a:lnTo>
                      <a:pt x="78" y="141"/>
                    </a:lnTo>
                    <a:lnTo>
                      <a:pt x="85" y="151"/>
                    </a:lnTo>
                    <a:lnTo>
                      <a:pt x="91" y="124"/>
                    </a:lnTo>
                    <a:lnTo>
                      <a:pt x="81" y="90"/>
                    </a:lnTo>
                    <a:lnTo>
                      <a:pt x="74" y="75"/>
                    </a:lnTo>
                    <a:lnTo>
                      <a:pt x="64" y="46"/>
                    </a:lnTo>
                    <a:lnTo>
                      <a:pt x="51" y="33"/>
                    </a:lnTo>
                    <a:lnTo>
                      <a:pt x="57" y="0"/>
                    </a:lnTo>
                    <a:lnTo>
                      <a:pt x="41" y="19"/>
                    </a:lnTo>
                    <a:lnTo>
                      <a:pt x="53" y="52"/>
                    </a:lnTo>
                    <a:lnTo>
                      <a:pt x="64" y="84"/>
                    </a:lnTo>
                    <a:lnTo>
                      <a:pt x="74" y="94"/>
                    </a:lnTo>
                    <a:lnTo>
                      <a:pt x="74" y="94"/>
                    </a:lnTo>
                    <a:close/>
                  </a:path>
                </a:pathLst>
              </a:custGeom>
              <a:solidFill>
                <a:srgbClr val="C7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2860" y="1730"/>
                <a:ext cx="33" cy="16"/>
              </a:xfrm>
              <a:custGeom>
                <a:avLst/>
                <a:gdLst>
                  <a:gd name="T0" fmla="*/ 65 w 67"/>
                  <a:gd name="T1" fmla="*/ 23 h 32"/>
                  <a:gd name="T2" fmla="*/ 53 w 67"/>
                  <a:gd name="T3" fmla="*/ 29 h 32"/>
                  <a:gd name="T4" fmla="*/ 36 w 67"/>
                  <a:gd name="T5" fmla="*/ 32 h 32"/>
                  <a:gd name="T6" fmla="*/ 6 w 67"/>
                  <a:gd name="T7" fmla="*/ 32 h 32"/>
                  <a:gd name="T8" fmla="*/ 0 w 67"/>
                  <a:gd name="T9" fmla="*/ 29 h 32"/>
                  <a:gd name="T10" fmla="*/ 15 w 67"/>
                  <a:gd name="T11" fmla="*/ 17 h 32"/>
                  <a:gd name="T12" fmla="*/ 48 w 67"/>
                  <a:gd name="T13" fmla="*/ 10 h 32"/>
                  <a:gd name="T14" fmla="*/ 63 w 67"/>
                  <a:gd name="T15" fmla="*/ 0 h 32"/>
                  <a:gd name="T16" fmla="*/ 67 w 67"/>
                  <a:gd name="T17" fmla="*/ 10 h 32"/>
                  <a:gd name="T18" fmla="*/ 65 w 67"/>
                  <a:gd name="T19" fmla="*/ 23 h 32"/>
                  <a:gd name="T20" fmla="*/ 65 w 67"/>
                  <a:gd name="T21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2">
                    <a:moveTo>
                      <a:pt x="65" y="23"/>
                    </a:moveTo>
                    <a:lnTo>
                      <a:pt x="53" y="29"/>
                    </a:lnTo>
                    <a:lnTo>
                      <a:pt x="36" y="32"/>
                    </a:lnTo>
                    <a:lnTo>
                      <a:pt x="6" y="32"/>
                    </a:lnTo>
                    <a:lnTo>
                      <a:pt x="0" y="29"/>
                    </a:lnTo>
                    <a:lnTo>
                      <a:pt x="15" y="17"/>
                    </a:lnTo>
                    <a:lnTo>
                      <a:pt x="48" y="10"/>
                    </a:lnTo>
                    <a:lnTo>
                      <a:pt x="63" y="0"/>
                    </a:lnTo>
                    <a:lnTo>
                      <a:pt x="67" y="10"/>
                    </a:lnTo>
                    <a:lnTo>
                      <a:pt x="65" y="23"/>
                    </a:lnTo>
                    <a:lnTo>
                      <a:pt x="65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2853" y="1731"/>
                <a:ext cx="46" cy="24"/>
              </a:xfrm>
              <a:custGeom>
                <a:avLst/>
                <a:gdLst>
                  <a:gd name="T0" fmla="*/ 85 w 91"/>
                  <a:gd name="T1" fmla="*/ 2 h 47"/>
                  <a:gd name="T2" fmla="*/ 91 w 91"/>
                  <a:gd name="T3" fmla="*/ 17 h 47"/>
                  <a:gd name="T4" fmla="*/ 81 w 91"/>
                  <a:gd name="T5" fmla="*/ 36 h 47"/>
                  <a:gd name="T6" fmla="*/ 62 w 91"/>
                  <a:gd name="T7" fmla="*/ 47 h 47"/>
                  <a:gd name="T8" fmla="*/ 42 w 91"/>
                  <a:gd name="T9" fmla="*/ 44 h 47"/>
                  <a:gd name="T10" fmla="*/ 17 w 91"/>
                  <a:gd name="T11" fmla="*/ 38 h 47"/>
                  <a:gd name="T12" fmla="*/ 0 w 91"/>
                  <a:gd name="T13" fmla="*/ 32 h 47"/>
                  <a:gd name="T14" fmla="*/ 11 w 91"/>
                  <a:gd name="T15" fmla="*/ 26 h 47"/>
                  <a:gd name="T16" fmla="*/ 55 w 91"/>
                  <a:gd name="T17" fmla="*/ 26 h 47"/>
                  <a:gd name="T18" fmla="*/ 80 w 91"/>
                  <a:gd name="T19" fmla="*/ 17 h 47"/>
                  <a:gd name="T20" fmla="*/ 80 w 91"/>
                  <a:gd name="T21" fmla="*/ 0 h 47"/>
                  <a:gd name="T22" fmla="*/ 85 w 91"/>
                  <a:gd name="T23" fmla="*/ 2 h 47"/>
                  <a:gd name="T24" fmla="*/ 85 w 91"/>
                  <a:gd name="T2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47">
                    <a:moveTo>
                      <a:pt x="85" y="2"/>
                    </a:moveTo>
                    <a:lnTo>
                      <a:pt x="91" y="17"/>
                    </a:lnTo>
                    <a:lnTo>
                      <a:pt x="81" y="36"/>
                    </a:lnTo>
                    <a:lnTo>
                      <a:pt x="62" y="47"/>
                    </a:lnTo>
                    <a:lnTo>
                      <a:pt x="42" y="44"/>
                    </a:lnTo>
                    <a:lnTo>
                      <a:pt x="17" y="38"/>
                    </a:lnTo>
                    <a:lnTo>
                      <a:pt x="0" y="32"/>
                    </a:lnTo>
                    <a:lnTo>
                      <a:pt x="11" y="26"/>
                    </a:lnTo>
                    <a:lnTo>
                      <a:pt x="55" y="26"/>
                    </a:lnTo>
                    <a:lnTo>
                      <a:pt x="80" y="17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8" name="Freeform 82"/>
              <p:cNvSpPr>
                <a:spLocks/>
              </p:cNvSpPr>
              <p:nvPr/>
            </p:nvSpPr>
            <p:spPr bwMode="auto">
              <a:xfrm>
                <a:off x="2774" y="1713"/>
                <a:ext cx="120" cy="73"/>
              </a:xfrm>
              <a:custGeom>
                <a:avLst/>
                <a:gdLst>
                  <a:gd name="T0" fmla="*/ 169 w 241"/>
                  <a:gd name="T1" fmla="*/ 64 h 144"/>
                  <a:gd name="T2" fmla="*/ 179 w 241"/>
                  <a:gd name="T3" fmla="*/ 81 h 144"/>
                  <a:gd name="T4" fmla="*/ 200 w 241"/>
                  <a:gd name="T5" fmla="*/ 89 h 144"/>
                  <a:gd name="T6" fmla="*/ 196 w 241"/>
                  <a:gd name="T7" fmla="*/ 104 h 144"/>
                  <a:gd name="T8" fmla="*/ 215 w 241"/>
                  <a:gd name="T9" fmla="*/ 104 h 144"/>
                  <a:gd name="T10" fmla="*/ 222 w 241"/>
                  <a:gd name="T11" fmla="*/ 100 h 144"/>
                  <a:gd name="T12" fmla="*/ 226 w 241"/>
                  <a:gd name="T13" fmla="*/ 106 h 144"/>
                  <a:gd name="T14" fmla="*/ 221 w 241"/>
                  <a:gd name="T15" fmla="*/ 116 h 144"/>
                  <a:gd name="T16" fmla="*/ 188 w 241"/>
                  <a:gd name="T17" fmla="*/ 129 h 144"/>
                  <a:gd name="T18" fmla="*/ 165 w 241"/>
                  <a:gd name="T19" fmla="*/ 131 h 144"/>
                  <a:gd name="T20" fmla="*/ 131 w 241"/>
                  <a:gd name="T21" fmla="*/ 118 h 144"/>
                  <a:gd name="T22" fmla="*/ 95 w 241"/>
                  <a:gd name="T23" fmla="*/ 106 h 144"/>
                  <a:gd name="T24" fmla="*/ 72 w 241"/>
                  <a:gd name="T25" fmla="*/ 87 h 144"/>
                  <a:gd name="T26" fmla="*/ 46 w 241"/>
                  <a:gd name="T27" fmla="*/ 62 h 144"/>
                  <a:gd name="T28" fmla="*/ 29 w 241"/>
                  <a:gd name="T29" fmla="*/ 40 h 144"/>
                  <a:gd name="T30" fmla="*/ 11 w 241"/>
                  <a:gd name="T31" fmla="*/ 0 h 144"/>
                  <a:gd name="T32" fmla="*/ 4 w 241"/>
                  <a:gd name="T33" fmla="*/ 28 h 144"/>
                  <a:gd name="T34" fmla="*/ 11 w 241"/>
                  <a:gd name="T35" fmla="*/ 47 h 144"/>
                  <a:gd name="T36" fmla="*/ 0 w 241"/>
                  <a:gd name="T37" fmla="*/ 59 h 144"/>
                  <a:gd name="T38" fmla="*/ 8 w 241"/>
                  <a:gd name="T39" fmla="*/ 114 h 144"/>
                  <a:gd name="T40" fmla="*/ 34 w 241"/>
                  <a:gd name="T41" fmla="*/ 131 h 144"/>
                  <a:gd name="T42" fmla="*/ 29 w 241"/>
                  <a:gd name="T43" fmla="*/ 100 h 144"/>
                  <a:gd name="T44" fmla="*/ 19 w 241"/>
                  <a:gd name="T45" fmla="*/ 64 h 144"/>
                  <a:gd name="T46" fmla="*/ 38 w 241"/>
                  <a:gd name="T47" fmla="*/ 95 h 144"/>
                  <a:gd name="T48" fmla="*/ 57 w 241"/>
                  <a:gd name="T49" fmla="*/ 114 h 144"/>
                  <a:gd name="T50" fmla="*/ 84 w 241"/>
                  <a:gd name="T51" fmla="*/ 133 h 144"/>
                  <a:gd name="T52" fmla="*/ 108 w 241"/>
                  <a:gd name="T53" fmla="*/ 144 h 144"/>
                  <a:gd name="T54" fmla="*/ 160 w 241"/>
                  <a:gd name="T55" fmla="*/ 144 h 144"/>
                  <a:gd name="T56" fmla="*/ 205 w 241"/>
                  <a:gd name="T57" fmla="*/ 139 h 144"/>
                  <a:gd name="T58" fmla="*/ 241 w 241"/>
                  <a:gd name="T59" fmla="*/ 110 h 144"/>
                  <a:gd name="T60" fmla="*/ 241 w 241"/>
                  <a:gd name="T61" fmla="*/ 99 h 144"/>
                  <a:gd name="T62" fmla="*/ 230 w 241"/>
                  <a:gd name="T63" fmla="*/ 83 h 144"/>
                  <a:gd name="T64" fmla="*/ 188 w 241"/>
                  <a:gd name="T65" fmla="*/ 76 h 144"/>
                  <a:gd name="T66" fmla="*/ 169 w 241"/>
                  <a:gd name="T67" fmla="*/ 64 h 144"/>
                  <a:gd name="T68" fmla="*/ 169 w 241"/>
                  <a:gd name="T69" fmla="*/ 6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1" h="144">
                    <a:moveTo>
                      <a:pt x="169" y="64"/>
                    </a:moveTo>
                    <a:lnTo>
                      <a:pt x="179" y="81"/>
                    </a:lnTo>
                    <a:lnTo>
                      <a:pt x="200" y="89"/>
                    </a:lnTo>
                    <a:lnTo>
                      <a:pt x="196" y="104"/>
                    </a:lnTo>
                    <a:lnTo>
                      <a:pt x="215" y="104"/>
                    </a:lnTo>
                    <a:lnTo>
                      <a:pt x="222" y="100"/>
                    </a:lnTo>
                    <a:lnTo>
                      <a:pt x="226" y="106"/>
                    </a:lnTo>
                    <a:lnTo>
                      <a:pt x="221" y="116"/>
                    </a:lnTo>
                    <a:lnTo>
                      <a:pt x="188" y="129"/>
                    </a:lnTo>
                    <a:lnTo>
                      <a:pt x="165" y="131"/>
                    </a:lnTo>
                    <a:lnTo>
                      <a:pt x="131" y="118"/>
                    </a:lnTo>
                    <a:lnTo>
                      <a:pt x="95" y="106"/>
                    </a:lnTo>
                    <a:lnTo>
                      <a:pt x="72" y="87"/>
                    </a:lnTo>
                    <a:lnTo>
                      <a:pt x="46" y="62"/>
                    </a:lnTo>
                    <a:lnTo>
                      <a:pt x="29" y="40"/>
                    </a:lnTo>
                    <a:lnTo>
                      <a:pt x="11" y="0"/>
                    </a:lnTo>
                    <a:lnTo>
                      <a:pt x="4" y="28"/>
                    </a:lnTo>
                    <a:lnTo>
                      <a:pt x="11" y="47"/>
                    </a:lnTo>
                    <a:lnTo>
                      <a:pt x="0" y="59"/>
                    </a:lnTo>
                    <a:lnTo>
                      <a:pt x="8" y="114"/>
                    </a:lnTo>
                    <a:lnTo>
                      <a:pt x="34" y="131"/>
                    </a:lnTo>
                    <a:lnTo>
                      <a:pt x="29" y="100"/>
                    </a:lnTo>
                    <a:lnTo>
                      <a:pt x="19" y="64"/>
                    </a:lnTo>
                    <a:lnTo>
                      <a:pt x="38" y="95"/>
                    </a:lnTo>
                    <a:lnTo>
                      <a:pt x="57" y="114"/>
                    </a:lnTo>
                    <a:lnTo>
                      <a:pt x="84" y="133"/>
                    </a:lnTo>
                    <a:lnTo>
                      <a:pt x="108" y="144"/>
                    </a:lnTo>
                    <a:lnTo>
                      <a:pt x="160" y="144"/>
                    </a:lnTo>
                    <a:lnTo>
                      <a:pt x="205" y="139"/>
                    </a:lnTo>
                    <a:lnTo>
                      <a:pt x="241" y="110"/>
                    </a:lnTo>
                    <a:lnTo>
                      <a:pt x="241" y="99"/>
                    </a:lnTo>
                    <a:lnTo>
                      <a:pt x="230" y="83"/>
                    </a:lnTo>
                    <a:lnTo>
                      <a:pt x="188" y="76"/>
                    </a:lnTo>
                    <a:lnTo>
                      <a:pt x="169" y="64"/>
                    </a:lnTo>
                    <a:lnTo>
                      <a:pt x="169" y="64"/>
                    </a:lnTo>
                    <a:close/>
                  </a:path>
                </a:pathLst>
              </a:custGeom>
              <a:solidFill>
                <a:srgbClr val="C7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9" name="Freeform 83"/>
              <p:cNvSpPr>
                <a:spLocks/>
              </p:cNvSpPr>
              <p:nvPr/>
            </p:nvSpPr>
            <p:spPr bwMode="auto">
              <a:xfrm>
                <a:off x="2749" y="1698"/>
                <a:ext cx="22" cy="29"/>
              </a:xfrm>
              <a:custGeom>
                <a:avLst/>
                <a:gdLst>
                  <a:gd name="T0" fmla="*/ 43 w 43"/>
                  <a:gd name="T1" fmla="*/ 54 h 57"/>
                  <a:gd name="T2" fmla="*/ 30 w 43"/>
                  <a:gd name="T3" fmla="*/ 57 h 57"/>
                  <a:gd name="T4" fmla="*/ 7 w 43"/>
                  <a:gd name="T5" fmla="*/ 40 h 57"/>
                  <a:gd name="T6" fmla="*/ 0 w 43"/>
                  <a:gd name="T7" fmla="*/ 6 h 57"/>
                  <a:gd name="T8" fmla="*/ 9 w 43"/>
                  <a:gd name="T9" fmla="*/ 0 h 57"/>
                  <a:gd name="T10" fmla="*/ 7 w 43"/>
                  <a:gd name="T11" fmla="*/ 27 h 57"/>
                  <a:gd name="T12" fmla="*/ 20 w 43"/>
                  <a:gd name="T13" fmla="*/ 40 h 57"/>
                  <a:gd name="T14" fmla="*/ 26 w 43"/>
                  <a:gd name="T15" fmla="*/ 16 h 57"/>
                  <a:gd name="T16" fmla="*/ 22 w 43"/>
                  <a:gd name="T17" fmla="*/ 4 h 57"/>
                  <a:gd name="T18" fmla="*/ 38 w 43"/>
                  <a:gd name="T19" fmla="*/ 16 h 57"/>
                  <a:gd name="T20" fmla="*/ 34 w 43"/>
                  <a:gd name="T21" fmla="*/ 33 h 57"/>
                  <a:gd name="T22" fmla="*/ 36 w 43"/>
                  <a:gd name="T23" fmla="*/ 44 h 57"/>
                  <a:gd name="T24" fmla="*/ 43 w 43"/>
                  <a:gd name="T25" fmla="*/ 54 h 57"/>
                  <a:gd name="T26" fmla="*/ 43 w 43"/>
                  <a:gd name="T27" fmla="*/ 5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57">
                    <a:moveTo>
                      <a:pt x="43" y="54"/>
                    </a:moveTo>
                    <a:lnTo>
                      <a:pt x="30" y="57"/>
                    </a:lnTo>
                    <a:lnTo>
                      <a:pt x="7" y="4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7" y="27"/>
                    </a:lnTo>
                    <a:lnTo>
                      <a:pt x="20" y="40"/>
                    </a:lnTo>
                    <a:lnTo>
                      <a:pt x="26" y="16"/>
                    </a:lnTo>
                    <a:lnTo>
                      <a:pt x="22" y="4"/>
                    </a:lnTo>
                    <a:lnTo>
                      <a:pt x="38" y="16"/>
                    </a:lnTo>
                    <a:lnTo>
                      <a:pt x="34" y="33"/>
                    </a:lnTo>
                    <a:lnTo>
                      <a:pt x="36" y="44"/>
                    </a:lnTo>
                    <a:lnTo>
                      <a:pt x="43" y="54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C7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0" name="Freeform 84"/>
              <p:cNvSpPr>
                <a:spLocks/>
              </p:cNvSpPr>
              <p:nvPr/>
            </p:nvSpPr>
            <p:spPr bwMode="auto">
              <a:xfrm>
                <a:off x="2799" y="1792"/>
                <a:ext cx="67" cy="19"/>
              </a:xfrm>
              <a:custGeom>
                <a:avLst/>
                <a:gdLst>
                  <a:gd name="T0" fmla="*/ 124 w 133"/>
                  <a:gd name="T1" fmla="*/ 0 h 38"/>
                  <a:gd name="T2" fmla="*/ 40 w 133"/>
                  <a:gd name="T3" fmla="*/ 5 h 38"/>
                  <a:gd name="T4" fmla="*/ 0 w 133"/>
                  <a:gd name="T5" fmla="*/ 0 h 38"/>
                  <a:gd name="T6" fmla="*/ 80 w 133"/>
                  <a:gd name="T7" fmla="*/ 28 h 38"/>
                  <a:gd name="T8" fmla="*/ 124 w 133"/>
                  <a:gd name="T9" fmla="*/ 38 h 38"/>
                  <a:gd name="T10" fmla="*/ 133 w 133"/>
                  <a:gd name="T11" fmla="*/ 30 h 38"/>
                  <a:gd name="T12" fmla="*/ 124 w 133"/>
                  <a:gd name="T13" fmla="*/ 0 h 38"/>
                  <a:gd name="T14" fmla="*/ 124 w 133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38">
                    <a:moveTo>
                      <a:pt x="124" y="0"/>
                    </a:moveTo>
                    <a:lnTo>
                      <a:pt x="40" y="5"/>
                    </a:lnTo>
                    <a:lnTo>
                      <a:pt x="0" y="0"/>
                    </a:lnTo>
                    <a:lnTo>
                      <a:pt x="80" y="28"/>
                    </a:lnTo>
                    <a:lnTo>
                      <a:pt x="124" y="38"/>
                    </a:lnTo>
                    <a:lnTo>
                      <a:pt x="133" y="3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1" name="Freeform 85"/>
              <p:cNvSpPr>
                <a:spLocks/>
              </p:cNvSpPr>
              <p:nvPr/>
            </p:nvSpPr>
            <p:spPr bwMode="auto">
              <a:xfrm>
                <a:off x="2923" y="1771"/>
                <a:ext cx="156" cy="185"/>
              </a:xfrm>
              <a:custGeom>
                <a:avLst/>
                <a:gdLst>
                  <a:gd name="T0" fmla="*/ 0 w 311"/>
                  <a:gd name="T1" fmla="*/ 0 h 368"/>
                  <a:gd name="T2" fmla="*/ 30 w 311"/>
                  <a:gd name="T3" fmla="*/ 64 h 368"/>
                  <a:gd name="T4" fmla="*/ 41 w 311"/>
                  <a:gd name="T5" fmla="*/ 85 h 368"/>
                  <a:gd name="T6" fmla="*/ 134 w 311"/>
                  <a:gd name="T7" fmla="*/ 106 h 368"/>
                  <a:gd name="T8" fmla="*/ 205 w 311"/>
                  <a:gd name="T9" fmla="*/ 142 h 368"/>
                  <a:gd name="T10" fmla="*/ 233 w 311"/>
                  <a:gd name="T11" fmla="*/ 173 h 368"/>
                  <a:gd name="T12" fmla="*/ 129 w 311"/>
                  <a:gd name="T13" fmla="*/ 148 h 368"/>
                  <a:gd name="T14" fmla="*/ 70 w 311"/>
                  <a:gd name="T15" fmla="*/ 144 h 368"/>
                  <a:gd name="T16" fmla="*/ 13 w 311"/>
                  <a:gd name="T17" fmla="*/ 142 h 368"/>
                  <a:gd name="T18" fmla="*/ 269 w 311"/>
                  <a:gd name="T19" fmla="*/ 368 h 368"/>
                  <a:gd name="T20" fmla="*/ 252 w 311"/>
                  <a:gd name="T21" fmla="*/ 330 h 368"/>
                  <a:gd name="T22" fmla="*/ 311 w 311"/>
                  <a:gd name="T23" fmla="*/ 349 h 368"/>
                  <a:gd name="T24" fmla="*/ 216 w 311"/>
                  <a:gd name="T25" fmla="*/ 239 h 368"/>
                  <a:gd name="T26" fmla="*/ 271 w 311"/>
                  <a:gd name="T27" fmla="*/ 256 h 368"/>
                  <a:gd name="T28" fmla="*/ 249 w 311"/>
                  <a:gd name="T29" fmla="*/ 146 h 368"/>
                  <a:gd name="T30" fmla="*/ 231 w 311"/>
                  <a:gd name="T31" fmla="*/ 72 h 368"/>
                  <a:gd name="T32" fmla="*/ 190 w 311"/>
                  <a:gd name="T33" fmla="*/ 11 h 368"/>
                  <a:gd name="T34" fmla="*/ 66 w 311"/>
                  <a:gd name="T35" fmla="*/ 3 h 368"/>
                  <a:gd name="T36" fmla="*/ 0 w 311"/>
                  <a:gd name="T37" fmla="*/ 0 h 368"/>
                  <a:gd name="T38" fmla="*/ 0 w 311"/>
                  <a:gd name="T3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1" h="368">
                    <a:moveTo>
                      <a:pt x="0" y="0"/>
                    </a:moveTo>
                    <a:lnTo>
                      <a:pt x="30" y="64"/>
                    </a:lnTo>
                    <a:lnTo>
                      <a:pt x="41" y="85"/>
                    </a:lnTo>
                    <a:lnTo>
                      <a:pt x="134" y="106"/>
                    </a:lnTo>
                    <a:lnTo>
                      <a:pt x="205" y="142"/>
                    </a:lnTo>
                    <a:lnTo>
                      <a:pt x="233" y="173"/>
                    </a:lnTo>
                    <a:lnTo>
                      <a:pt x="129" y="148"/>
                    </a:lnTo>
                    <a:lnTo>
                      <a:pt x="70" y="144"/>
                    </a:lnTo>
                    <a:lnTo>
                      <a:pt x="13" y="142"/>
                    </a:lnTo>
                    <a:lnTo>
                      <a:pt x="269" y="368"/>
                    </a:lnTo>
                    <a:lnTo>
                      <a:pt x="252" y="330"/>
                    </a:lnTo>
                    <a:lnTo>
                      <a:pt x="311" y="349"/>
                    </a:lnTo>
                    <a:lnTo>
                      <a:pt x="216" y="239"/>
                    </a:lnTo>
                    <a:lnTo>
                      <a:pt x="271" y="256"/>
                    </a:lnTo>
                    <a:lnTo>
                      <a:pt x="249" y="146"/>
                    </a:lnTo>
                    <a:lnTo>
                      <a:pt x="231" y="72"/>
                    </a:lnTo>
                    <a:lnTo>
                      <a:pt x="190" y="11"/>
                    </a:lnTo>
                    <a:lnTo>
                      <a:pt x="66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2" name="Freeform 86"/>
              <p:cNvSpPr>
                <a:spLocks/>
              </p:cNvSpPr>
              <p:nvPr/>
            </p:nvSpPr>
            <p:spPr bwMode="auto">
              <a:xfrm>
                <a:off x="2879" y="1842"/>
                <a:ext cx="127" cy="152"/>
              </a:xfrm>
              <a:custGeom>
                <a:avLst/>
                <a:gdLst>
                  <a:gd name="T0" fmla="*/ 177 w 255"/>
                  <a:gd name="T1" fmla="*/ 158 h 304"/>
                  <a:gd name="T2" fmla="*/ 255 w 255"/>
                  <a:gd name="T3" fmla="*/ 304 h 304"/>
                  <a:gd name="T4" fmla="*/ 40 w 255"/>
                  <a:gd name="T5" fmla="*/ 48 h 304"/>
                  <a:gd name="T6" fmla="*/ 0 w 255"/>
                  <a:gd name="T7" fmla="*/ 0 h 304"/>
                  <a:gd name="T8" fmla="*/ 177 w 255"/>
                  <a:gd name="T9" fmla="*/ 158 h 304"/>
                  <a:gd name="T10" fmla="*/ 177 w 255"/>
                  <a:gd name="T11" fmla="*/ 15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304">
                    <a:moveTo>
                      <a:pt x="177" y="158"/>
                    </a:moveTo>
                    <a:lnTo>
                      <a:pt x="255" y="304"/>
                    </a:lnTo>
                    <a:lnTo>
                      <a:pt x="40" y="48"/>
                    </a:lnTo>
                    <a:lnTo>
                      <a:pt x="0" y="0"/>
                    </a:lnTo>
                    <a:lnTo>
                      <a:pt x="177" y="158"/>
                    </a:lnTo>
                    <a:lnTo>
                      <a:pt x="177" y="158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3" name="Freeform 87"/>
              <p:cNvSpPr>
                <a:spLocks/>
              </p:cNvSpPr>
              <p:nvPr/>
            </p:nvSpPr>
            <p:spPr bwMode="auto">
              <a:xfrm>
                <a:off x="2759" y="1841"/>
                <a:ext cx="231" cy="149"/>
              </a:xfrm>
              <a:custGeom>
                <a:avLst/>
                <a:gdLst>
                  <a:gd name="T0" fmla="*/ 318 w 462"/>
                  <a:gd name="T1" fmla="*/ 152 h 299"/>
                  <a:gd name="T2" fmla="*/ 217 w 462"/>
                  <a:gd name="T3" fmla="*/ 73 h 299"/>
                  <a:gd name="T4" fmla="*/ 130 w 462"/>
                  <a:gd name="T5" fmla="*/ 37 h 299"/>
                  <a:gd name="T6" fmla="*/ 94 w 462"/>
                  <a:gd name="T7" fmla="*/ 10 h 299"/>
                  <a:gd name="T8" fmla="*/ 6 w 462"/>
                  <a:gd name="T9" fmla="*/ 0 h 299"/>
                  <a:gd name="T10" fmla="*/ 0 w 462"/>
                  <a:gd name="T11" fmla="*/ 105 h 299"/>
                  <a:gd name="T12" fmla="*/ 77 w 462"/>
                  <a:gd name="T13" fmla="*/ 88 h 299"/>
                  <a:gd name="T14" fmla="*/ 189 w 462"/>
                  <a:gd name="T15" fmla="*/ 120 h 299"/>
                  <a:gd name="T16" fmla="*/ 326 w 462"/>
                  <a:gd name="T17" fmla="*/ 215 h 299"/>
                  <a:gd name="T18" fmla="*/ 263 w 462"/>
                  <a:gd name="T19" fmla="*/ 135 h 299"/>
                  <a:gd name="T20" fmla="*/ 362 w 462"/>
                  <a:gd name="T21" fmla="*/ 209 h 299"/>
                  <a:gd name="T22" fmla="*/ 462 w 462"/>
                  <a:gd name="T23" fmla="*/ 299 h 299"/>
                  <a:gd name="T24" fmla="*/ 360 w 462"/>
                  <a:gd name="T25" fmla="*/ 181 h 299"/>
                  <a:gd name="T26" fmla="*/ 318 w 462"/>
                  <a:gd name="T27" fmla="*/ 152 h 299"/>
                  <a:gd name="T28" fmla="*/ 318 w 462"/>
                  <a:gd name="T29" fmla="*/ 15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2" h="299">
                    <a:moveTo>
                      <a:pt x="318" y="152"/>
                    </a:moveTo>
                    <a:lnTo>
                      <a:pt x="217" y="73"/>
                    </a:lnTo>
                    <a:lnTo>
                      <a:pt x="130" y="37"/>
                    </a:lnTo>
                    <a:lnTo>
                      <a:pt x="94" y="10"/>
                    </a:lnTo>
                    <a:lnTo>
                      <a:pt x="6" y="0"/>
                    </a:lnTo>
                    <a:lnTo>
                      <a:pt x="0" y="105"/>
                    </a:lnTo>
                    <a:lnTo>
                      <a:pt x="77" y="88"/>
                    </a:lnTo>
                    <a:lnTo>
                      <a:pt x="189" y="120"/>
                    </a:lnTo>
                    <a:lnTo>
                      <a:pt x="326" y="215"/>
                    </a:lnTo>
                    <a:lnTo>
                      <a:pt x="263" y="135"/>
                    </a:lnTo>
                    <a:lnTo>
                      <a:pt x="362" y="209"/>
                    </a:lnTo>
                    <a:lnTo>
                      <a:pt x="462" y="299"/>
                    </a:lnTo>
                    <a:lnTo>
                      <a:pt x="360" y="181"/>
                    </a:lnTo>
                    <a:lnTo>
                      <a:pt x="318" y="152"/>
                    </a:lnTo>
                    <a:lnTo>
                      <a:pt x="318" y="152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4" name="Freeform 88"/>
              <p:cNvSpPr>
                <a:spLocks/>
              </p:cNvSpPr>
              <p:nvPr/>
            </p:nvSpPr>
            <p:spPr bwMode="auto">
              <a:xfrm>
                <a:off x="2762" y="1901"/>
                <a:ext cx="146" cy="115"/>
              </a:xfrm>
              <a:custGeom>
                <a:avLst/>
                <a:gdLst>
                  <a:gd name="T0" fmla="*/ 196 w 293"/>
                  <a:gd name="T1" fmla="*/ 69 h 232"/>
                  <a:gd name="T2" fmla="*/ 228 w 293"/>
                  <a:gd name="T3" fmla="*/ 126 h 232"/>
                  <a:gd name="T4" fmla="*/ 280 w 293"/>
                  <a:gd name="T5" fmla="*/ 165 h 232"/>
                  <a:gd name="T6" fmla="*/ 293 w 293"/>
                  <a:gd name="T7" fmla="*/ 207 h 232"/>
                  <a:gd name="T8" fmla="*/ 225 w 293"/>
                  <a:gd name="T9" fmla="*/ 232 h 232"/>
                  <a:gd name="T10" fmla="*/ 181 w 293"/>
                  <a:gd name="T11" fmla="*/ 207 h 232"/>
                  <a:gd name="T12" fmla="*/ 118 w 293"/>
                  <a:gd name="T13" fmla="*/ 116 h 232"/>
                  <a:gd name="T14" fmla="*/ 31 w 293"/>
                  <a:gd name="T15" fmla="*/ 67 h 232"/>
                  <a:gd name="T16" fmla="*/ 0 w 293"/>
                  <a:gd name="T17" fmla="*/ 23 h 232"/>
                  <a:gd name="T18" fmla="*/ 48 w 293"/>
                  <a:gd name="T19" fmla="*/ 0 h 232"/>
                  <a:gd name="T20" fmla="*/ 93 w 293"/>
                  <a:gd name="T21" fmla="*/ 2 h 232"/>
                  <a:gd name="T22" fmla="*/ 196 w 293"/>
                  <a:gd name="T23" fmla="*/ 69 h 232"/>
                  <a:gd name="T24" fmla="*/ 196 w 293"/>
                  <a:gd name="T25" fmla="*/ 6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3" h="232">
                    <a:moveTo>
                      <a:pt x="196" y="69"/>
                    </a:moveTo>
                    <a:lnTo>
                      <a:pt x="228" y="126"/>
                    </a:lnTo>
                    <a:lnTo>
                      <a:pt x="280" y="165"/>
                    </a:lnTo>
                    <a:lnTo>
                      <a:pt x="293" y="207"/>
                    </a:lnTo>
                    <a:lnTo>
                      <a:pt x="225" y="232"/>
                    </a:lnTo>
                    <a:lnTo>
                      <a:pt x="181" y="207"/>
                    </a:lnTo>
                    <a:lnTo>
                      <a:pt x="118" y="116"/>
                    </a:lnTo>
                    <a:lnTo>
                      <a:pt x="31" y="67"/>
                    </a:lnTo>
                    <a:lnTo>
                      <a:pt x="0" y="23"/>
                    </a:lnTo>
                    <a:lnTo>
                      <a:pt x="48" y="0"/>
                    </a:lnTo>
                    <a:lnTo>
                      <a:pt x="93" y="2"/>
                    </a:lnTo>
                    <a:lnTo>
                      <a:pt x="196" y="69"/>
                    </a:lnTo>
                    <a:lnTo>
                      <a:pt x="196" y="69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5" name="Freeform 89"/>
              <p:cNvSpPr>
                <a:spLocks/>
              </p:cNvSpPr>
              <p:nvPr/>
            </p:nvSpPr>
            <p:spPr bwMode="auto">
              <a:xfrm>
                <a:off x="2947" y="2022"/>
                <a:ext cx="61" cy="78"/>
              </a:xfrm>
              <a:custGeom>
                <a:avLst/>
                <a:gdLst>
                  <a:gd name="T0" fmla="*/ 124 w 124"/>
                  <a:gd name="T1" fmla="*/ 33 h 156"/>
                  <a:gd name="T2" fmla="*/ 124 w 124"/>
                  <a:gd name="T3" fmla="*/ 38 h 156"/>
                  <a:gd name="T4" fmla="*/ 124 w 124"/>
                  <a:gd name="T5" fmla="*/ 40 h 156"/>
                  <a:gd name="T6" fmla="*/ 124 w 124"/>
                  <a:gd name="T7" fmla="*/ 42 h 156"/>
                  <a:gd name="T8" fmla="*/ 122 w 124"/>
                  <a:gd name="T9" fmla="*/ 50 h 156"/>
                  <a:gd name="T10" fmla="*/ 120 w 124"/>
                  <a:gd name="T11" fmla="*/ 78 h 156"/>
                  <a:gd name="T12" fmla="*/ 114 w 124"/>
                  <a:gd name="T13" fmla="*/ 120 h 156"/>
                  <a:gd name="T14" fmla="*/ 0 w 124"/>
                  <a:gd name="T15" fmla="*/ 156 h 156"/>
                  <a:gd name="T16" fmla="*/ 51 w 124"/>
                  <a:gd name="T17" fmla="*/ 78 h 156"/>
                  <a:gd name="T18" fmla="*/ 36 w 124"/>
                  <a:gd name="T19" fmla="*/ 78 h 156"/>
                  <a:gd name="T20" fmla="*/ 36 w 124"/>
                  <a:gd name="T21" fmla="*/ 76 h 156"/>
                  <a:gd name="T22" fmla="*/ 36 w 124"/>
                  <a:gd name="T23" fmla="*/ 67 h 156"/>
                  <a:gd name="T24" fmla="*/ 36 w 124"/>
                  <a:gd name="T25" fmla="*/ 38 h 156"/>
                  <a:gd name="T26" fmla="*/ 44 w 124"/>
                  <a:gd name="T27" fmla="*/ 0 h 156"/>
                  <a:gd name="T28" fmla="*/ 124 w 124"/>
                  <a:gd name="T29" fmla="*/ 33 h 156"/>
                  <a:gd name="T30" fmla="*/ 124 w 124"/>
                  <a:gd name="T31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156">
                    <a:moveTo>
                      <a:pt x="124" y="33"/>
                    </a:moveTo>
                    <a:lnTo>
                      <a:pt x="124" y="38"/>
                    </a:lnTo>
                    <a:lnTo>
                      <a:pt x="124" y="40"/>
                    </a:lnTo>
                    <a:lnTo>
                      <a:pt x="124" y="42"/>
                    </a:lnTo>
                    <a:lnTo>
                      <a:pt x="122" y="50"/>
                    </a:lnTo>
                    <a:lnTo>
                      <a:pt x="120" y="78"/>
                    </a:lnTo>
                    <a:lnTo>
                      <a:pt x="114" y="120"/>
                    </a:lnTo>
                    <a:lnTo>
                      <a:pt x="0" y="156"/>
                    </a:lnTo>
                    <a:lnTo>
                      <a:pt x="51" y="78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6" y="67"/>
                    </a:lnTo>
                    <a:lnTo>
                      <a:pt x="36" y="38"/>
                    </a:lnTo>
                    <a:lnTo>
                      <a:pt x="44" y="0"/>
                    </a:lnTo>
                    <a:lnTo>
                      <a:pt x="124" y="33"/>
                    </a:lnTo>
                    <a:lnTo>
                      <a:pt x="124" y="33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6" name="Freeform 90"/>
              <p:cNvSpPr>
                <a:spLocks/>
              </p:cNvSpPr>
              <p:nvPr/>
            </p:nvSpPr>
            <p:spPr bwMode="auto">
              <a:xfrm>
                <a:off x="2891" y="2025"/>
                <a:ext cx="56" cy="66"/>
              </a:xfrm>
              <a:custGeom>
                <a:avLst/>
                <a:gdLst>
                  <a:gd name="T0" fmla="*/ 110 w 110"/>
                  <a:gd name="T1" fmla="*/ 15 h 131"/>
                  <a:gd name="T2" fmla="*/ 104 w 110"/>
                  <a:gd name="T3" fmla="*/ 72 h 131"/>
                  <a:gd name="T4" fmla="*/ 93 w 110"/>
                  <a:gd name="T5" fmla="*/ 101 h 131"/>
                  <a:gd name="T6" fmla="*/ 0 w 110"/>
                  <a:gd name="T7" fmla="*/ 131 h 131"/>
                  <a:gd name="T8" fmla="*/ 76 w 110"/>
                  <a:gd name="T9" fmla="*/ 51 h 131"/>
                  <a:gd name="T10" fmla="*/ 80 w 110"/>
                  <a:gd name="T11" fmla="*/ 0 h 131"/>
                  <a:gd name="T12" fmla="*/ 110 w 110"/>
                  <a:gd name="T13" fmla="*/ 15 h 131"/>
                  <a:gd name="T14" fmla="*/ 110 w 110"/>
                  <a:gd name="T15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31">
                    <a:moveTo>
                      <a:pt x="110" y="15"/>
                    </a:moveTo>
                    <a:lnTo>
                      <a:pt x="104" y="72"/>
                    </a:lnTo>
                    <a:lnTo>
                      <a:pt x="93" y="101"/>
                    </a:lnTo>
                    <a:lnTo>
                      <a:pt x="0" y="131"/>
                    </a:lnTo>
                    <a:lnTo>
                      <a:pt x="76" y="51"/>
                    </a:lnTo>
                    <a:lnTo>
                      <a:pt x="80" y="0"/>
                    </a:lnTo>
                    <a:lnTo>
                      <a:pt x="110" y="15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7" name="Freeform 91"/>
              <p:cNvSpPr>
                <a:spLocks/>
              </p:cNvSpPr>
              <p:nvPr/>
            </p:nvSpPr>
            <p:spPr bwMode="auto">
              <a:xfrm>
                <a:off x="2815" y="2021"/>
                <a:ext cx="95" cy="28"/>
              </a:xfrm>
              <a:custGeom>
                <a:avLst/>
                <a:gdLst>
                  <a:gd name="T0" fmla="*/ 190 w 190"/>
                  <a:gd name="T1" fmla="*/ 25 h 56"/>
                  <a:gd name="T2" fmla="*/ 167 w 190"/>
                  <a:gd name="T3" fmla="*/ 56 h 56"/>
                  <a:gd name="T4" fmla="*/ 91 w 190"/>
                  <a:gd name="T5" fmla="*/ 48 h 56"/>
                  <a:gd name="T6" fmla="*/ 0 w 190"/>
                  <a:gd name="T7" fmla="*/ 0 h 56"/>
                  <a:gd name="T8" fmla="*/ 121 w 190"/>
                  <a:gd name="T9" fmla="*/ 2 h 56"/>
                  <a:gd name="T10" fmla="*/ 125 w 190"/>
                  <a:gd name="T11" fmla="*/ 29 h 56"/>
                  <a:gd name="T12" fmla="*/ 152 w 190"/>
                  <a:gd name="T13" fmla="*/ 31 h 56"/>
                  <a:gd name="T14" fmla="*/ 188 w 190"/>
                  <a:gd name="T15" fmla="*/ 4 h 56"/>
                  <a:gd name="T16" fmla="*/ 190 w 190"/>
                  <a:gd name="T17" fmla="*/ 25 h 56"/>
                  <a:gd name="T18" fmla="*/ 190 w 190"/>
                  <a:gd name="T19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56">
                    <a:moveTo>
                      <a:pt x="190" y="25"/>
                    </a:moveTo>
                    <a:lnTo>
                      <a:pt x="167" y="56"/>
                    </a:lnTo>
                    <a:lnTo>
                      <a:pt x="91" y="48"/>
                    </a:lnTo>
                    <a:lnTo>
                      <a:pt x="0" y="0"/>
                    </a:lnTo>
                    <a:lnTo>
                      <a:pt x="121" y="2"/>
                    </a:lnTo>
                    <a:lnTo>
                      <a:pt x="125" y="29"/>
                    </a:lnTo>
                    <a:lnTo>
                      <a:pt x="152" y="31"/>
                    </a:lnTo>
                    <a:lnTo>
                      <a:pt x="188" y="4"/>
                    </a:lnTo>
                    <a:lnTo>
                      <a:pt x="190" y="25"/>
                    </a:lnTo>
                    <a:lnTo>
                      <a:pt x="190" y="25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8" name="Freeform 92"/>
              <p:cNvSpPr>
                <a:spLocks/>
              </p:cNvSpPr>
              <p:nvPr/>
            </p:nvSpPr>
            <p:spPr bwMode="auto">
              <a:xfrm>
                <a:off x="3064" y="1802"/>
                <a:ext cx="103" cy="113"/>
              </a:xfrm>
              <a:custGeom>
                <a:avLst/>
                <a:gdLst>
                  <a:gd name="T0" fmla="*/ 205 w 205"/>
                  <a:gd name="T1" fmla="*/ 178 h 226"/>
                  <a:gd name="T2" fmla="*/ 158 w 205"/>
                  <a:gd name="T3" fmla="*/ 106 h 226"/>
                  <a:gd name="T4" fmla="*/ 116 w 205"/>
                  <a:gd name="T5" fmla="*/ 76 h 226"/>
                  <a:gd name="T6" fmla="*/ 116 w 205"/>
                  <a:gd name="T7" fmla="*/ 104 h 226"/>
                  <a:gd name="T8" fmla="*/ 63 w 205"/>
                  <a:gd name="T9" fmla="*/ 43 h 226"/>
                  <a:gd name="T10" fmla="*/ 0 w 205"/>
                  <a:gd name="T11" fmla="*/ 0 h 226"/>
                  <a:gd name="T12" fmla="*/ 17 w 205"/>
                  <a:gd name="T13" fmla="*/ 98 h 226"/>
                  <a:gd name="T14" fmla="*/ 28 w 205"/>
                  <a:gd name="T15" fmla="*/ 134 h 226"/>
                  <a:gd name="T16" fmla="*/ 63 w 205"/>
                  <a:gd name="T17" fmla="*/ 108 h 226"/>
                  <a:gd name="T18" fmla="*/ 102 w 205"/>
                  <a:gd name="T19" fmla="*/ 163 h 226"/>
                  <a:gd name="T20" fmla="*/ 163 w 205"/>
                  <a:gd name="T21" fmla="*/ 226 h 226"/>
                  <a:gd name="T22" fmla="*/ 199 w 205"/>
                  <a:gd name="T23" fmla="*/ 214 h 226"/>
                  <a:gd name="T24" fmla="*/ 205 w 205"/>
                  <a:gd name="T25" fmla="*/ 178 h 226"/>
                  <a:gd name="T26" fmla="*/ 205 w 205"/>
                  <a:gd name="T27" fmla="*/ 17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226">
                    <a:moveTo>
                      <a:pt x="205" y="178"/>
                    </a:moveTo>
                    <a:lnTo>
                      <a:pt x="158" y="106"/>
                    </a:lnTo>
                    <a:lnTo>
                      <a:pt x="116" y="76"/>
                    </a:lnTo>
                    <a:lnTo>
                      <a:pt x="116" y="104"/>
                    </a:lnTo>
                    <a:lnTo>
                      <a:pt x="63" y="43"/>
                    </a:lnTo>
                    <a:lnTo>
                      <a:pt x="0" y="0"/>
                    </a:lnTo>
                    <a:lnTo>
                      <a:pt x="17" y="98"/>
                    </a:lnTo>
                    <a:lnTo>
                      <a:pt x="28" y="134"/>
                    </a:lnTo>
                    <a:lnTo>
                      <a:pt x="63" y="108"/>
                    </a:lnTo>
                    <a:lnTo>
                      <a:pt x="102" y="163"/>
                    </a:lnTo>
                    <a:lnTo>
                      <a:pt x="163" y="226"/>
                    </a:lnTo>
                    <a:lnTo>
                      <a:pt x="199" y="214"/>
                    </a:lnTo>
                    <a:lnTo>
                      <a:pt x="205" y="178"/>
                    </a:lnTo>
                    <a:lnTo>
                      <a:pt x="205" y="178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09" name="Freeform 93"/>
              <p:cNvSpPr>
                <a:spLocks/>
              </p:cNvSpPr>
              <p:nvPr/>
            </p:nvSpPr>
            <p:spPr bwMode="auto">
              <a:xfrm>
                <a:off x="3164" y="1899"/>
                <a:ext cx="18" cy="41"/>
              </a:xfrm>
              <a:custGeom>
                <a:avLst/>
                <a:gdLst>
                  <a:gd name="T0" fmla="*/ 37 w 37"/>
                  <a:gd name="T1" fmla="*/ 0 h 82"/>
                  <a:gd name="T2" fmla="*/ 12 w 37"/>
                  <a:gd name="T3" fmla="*/ 38 h 82"/>
                  <a:gd name="T4" fmla="*/ 0 w 37"/>
                  <a:gd name="T5" fmla="*/ 82 h 82"/>
                  <a:gd name="T6" fmla="*/ 37 w 37"/>
                  <a:gd name="T7" fmla="*/ 61 h 82"/>
                  <a:gd name="T8" fmla="*/ 37 w 37"/>
                  <a:gd name="T9" fmla="*/ 0 h 82"/>
                  <a:gd name="T10" fmla="*/ 37 w 37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2">
                    <a:moveTo>
                      <a:pt x="37" y="0"/>
                    </a:moveTo>
                    <a:lnTo>
                      <a:pt x="12" y="38"/>
                    </a:lnTo>
                    <a:lnTo>
                      <a:pt x="0" y="82"/>
                    </a:lnTo>
                    <a:lnTo>
                      <a:pt x="37" y="61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0" name="Freeform 94"/>
              <p:cNvSpPr>
                <a:spLocks/>
              </p:cNvSpPr>
              <p:nvPr/>
            </p:nvSpPr>
            <p:spPr bwMode="auto">
              <a:xfrm>
                <a:off x="3176" y="1908"/>
                <a:ext cx="103" cy="64"/>
              </a:xfrm>
              <a:custGeom>
                <a:avLst/>
                <a:gdLst>
                  <a:gd name="T0" fmla="*/ 78 w 207"/>
                  <a:gd name="T1" fmla="*/ 0 h 128"/>
                  <a:gd name="T2" fmla="*/ 207 w 207"/>
                  <a:gd name="T3" fmla="*/ 69 h 128"/>
                  <a:gd name="T4" fmla="*/ 196 w 207"/>
                  <a:gd name="T5" fmla="*/ 107 h 128"/>
                  <a:gd name="T6" fmla="*/ 181 w 207"/>
                  <a:gd name="T7" fmla="*/ 128 h 128"/>
                  <a:gd name="T8" fmla="*/ 141 w 207"/>
                  <a:gd name="T9" fmla="*/ 112 h 128"/>
                  <a:gd name="T10" fmla="*/ 128 w 207"/>
                  <a:gd name="T11" fmla="*/ 38 h 128"/>
                  <a:gd name="T12" fmla="*/ 97 w 207"/>
                  <a:gd name="T13" fmla="*/ 103 h 128"/>
                  <a:gd name="T14" fmla="*/ 93 w 207"/>
                  <a:gd name="T15" fmla="*/ 38 h 128"/>
                  <a:gd name="T16" fmla="*/ 50 w 207"/>
                  <a:gd name="T17" fmla="*/ 86 h 128"/>
                  <a:gd name="T18" fmla="*/ 4 w 207"/>
                  <a:gd name="T19" fmla="*/ 101 h 128"/>
                  <a:gd name="T20" fmla="*/ 52 w 207"/>
                  <a:gd name="T21" fmla="*/ 46 h 128"/>
                  <a:gd name="T22" fmla="*/ 0 w 207"/>
                  <a:gd name="T23" fmla="*/ 54 h 128"/>
                  <a:gd name="T24" fmla="*/ 50 w 207"/>
                  <a:gd name="T25" fmla="*/ 17 h 128"/>
                  <a:gd name="T26" fmla="*/ 78 w 207"/>
                  <a:gd name="T27" fmla="*/ 0 h 128"/>
                  <a:gd name="T28" fmla="*/ 78 w 207"/>
                  <a:gd name="T2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7" h="128">
                    <a:moveTo>
                      <a:pt x="78" y="0"/>
                    </a:moveTo>
                    <a:lnTo>
                      <a:pt x="207" y="69"/>
                    </a:lnTo>
                    <a:lnTo>
                      <a:pt x="196" y="107"/>
                    </a:lnTo>
                    <a:lnTo>
                      <a:pt x="181" y="128"/>
                    </a:lnTo>
                    <a:lnTo>
                      <a:pt x="141" y="112"/>
                    </a:lnTo>
                    <a:lnTo>
                      <a:pt x="128" y="38"/>
                    </a:lnTo>
                    <a:lnTo>
                      <a:pt x="97" y="103"/>
                    </a:lnTo>
                    <a:lnTo>
                      <a:pt x="93" y="38"/>
                    </a:lnTo>
                    <a:lnTo>
                      <a:pt x="50" y="86"/>
                    </a:lnTo>
                    <a:lnTo>
                      <a:pt x="4" y="101"/>
                    </a:lnTo>
                    <a:lnTo>
                      <a:pt x="52" y="46"/>
                    </a:lnTo>
                    <a:lnTo>
                      <a:pt x="0" y="54"/>
                    </a:lnTo>
                    <a:lnTo>
                      <a:pt x="50" y="17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9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1" name="Freeform 95"/>
              <p:cNvSpPr>
                <a:spLocks/>
              </p:cNvSpPr>
              <p:nvPr/>
            </p:nvSpPr>
            <p:spPr bwMode="auto">
              <a:xfrm>
                <a:off x="3024" y="2013"/>
                <a:ext cx="84" cy="53"/>
              </a:xfrm>
              <a:custGeom>
                <a:avLst/>
                <a:gdLst>
                  <a:gd name="T0" fmla="*/ 167 w 167"/>
                  <a:gd name="T1" fmla="*/ 17 h 107"/>
                  <a:gd name="T2" fmla="*/ 129 w 167"/>
                  <a:gd name="T3" fmla="*/ 27 h 107"/>
                  <a:gd name="T4" fmla="*/ 57 w 167"/>
                  <a:gd name="T5" fmla="*/ 78 h 107"/>
                  <a:gd name="T6" fmla="*/ 0 w 167"/>
                  <a:gd name="T7" fmla="*/ 107 h 107"/>
                  <a:gd name="T8" fmla="*/ 2 w 167"/>
                  <a:gd name="T9" fmla="*/ 69 h 107"/>
                  <a:gd name="T10" fmla="*/ 47 w 167"/>
                  <a:gd name="T11" fmla="*/ 44 h 107"/>
                  <a:gd name="T12" fmla="*/ 124 w 167"/>
                  <a:gd name="T13" fmla="*/ 14 h 107"/>
                  <a:gd name="T14" fmla="*/ 150 w 167"/>
                  <a:gd name="T15" fmla="*/ 0 h 107"/>
                  <a:gd name="T16" fmla="*/ 163 w 167"/>
                  <a:gd name="T17" fmla="*/ 0 h 107"/>
                  <a:gd name="T18" fmla="*/ 167 w 167"/>
                  <a:gd name="T19" fmla="*/ 17 h 107"/>
                  <a:gd name="T20" fmla="*/ 167 w 167"/>
                  <a:gd name="T21" fmla="*/ 1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07">
                    <a:moveTo>
                      <a:pt x="167" y="17"/>
                    </a:moveTo>
                    <a:lnTo>
                      <a:pt x="129" y="27"/>
                    </a:lnTo>
                    <a:lnTo>
                      <a:pt x="57" y="78"/>
                    </a:lnTo>
                    <a:lnTo>
                      <a:pt x="0" y="107"/>
                    </a:lnTo>
                    <a:lnTo>
                      <a:pt x="2" y="69"/>
                    </a:lnTo>
                    <a:lnTo>
                      <a:pt x="47" y="44"/>
                    </a:lnTo>
                    <a:lnTo>
                      <a:pt x="124" y="14"/>
                    </a:lnTo>
                    <a:lnTo>
                      <a:pt x="150" y="0"/>
                    </a:lnTo>
                    <a:lnTo>
                      <a:pt x="163" y="0"/>
                    </a:lnTo>
                    <a:lnTo>
                      <a:pt x="167" y="17"/>
                    </a:lnTo>
                    <a:lnTo>
                      <a:pt x="167" y="17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2" name="Freeform 96"/>
              <p:cNvSpPr>
                <a:spLocks/>
              </p:cNvSpPr>
              <p:nvPr/>
            </p:nvSpPr>
            <p:spPr bwMode="auto">
              <a:xfrm>
                <a:off x="3124" y="1999"/>
                <a:ext cx="72" cy="33"/>
              </a:xfrm>
              <a:custGeom>
                <a:avLst/>
                <a:gdLst>
                  <a:gd name="T0" fmla="*/ 142 w 142"/>
                  <a:gd name="T1" fmla="*/ 51 h 64"/>
                  <a:gd name="T2" fmla="*/ 129 w 142"/>
                  <a:gd name="T3" fmla="*/ 34 h 64"/>
                  <a:gd name="T4" fmla="*/ 79 w 142"/>
                  <a:gd name="T5" fmla="*/ 5 h 64"/>
                  <a:gd name="T6" fmla="*/ 53 w 142"/>
                  <a:gd name="T7" fmla="*/ 0 h 64"/>
                  <a:gd name="T8" fmla="*/ 0 w 142"/>
                  <a:gd name="T9" fmla="*/ 13 h 64"/>
                  <a:gd name="T10" fmla="*/ 26 w 142"/>
                  <a:gd name="T11" fmla="*/ 49 h 64"/>
                  <a:gd name="T12" fmla="*/ 28 w 142"/>
                  <a:gd name="T13" fmla="*/ 62 h 64"/>
                  <a:gd name="T14" fmla="*/ 106 w 142"/>
                  <a:gd name="T15" fmla="*/ 64 h 64"/>
                  <a:gd name="T16" fmla="*/ 89 w 142"/>
                  <a:gd name="T17" fmla="*/ 42 h 64"/>
                  <a:gd name="T18" fmla="*/ 117 w 142"/>
                  <a:gd name="T19" fmla="*/ 47 h 64"/>
                  <a:gd name="T20" fmla="*/ 133 w 142"/>
                  <a:gd name="T21" fmla="*/ 57 h 64"/>
                  <a:gd name="T22" fmla="*/ 142 w 142"/>
                  <a:gd name="T23" fmla="*/ 51 h 64"/>
                  <a:gd name="T24" fmla="*/ 142 w 142"/>
                  <a:gd name="T25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64">
                    <a:moveTo>
                      <a:pt x="142" y="51"/>
                    </a:moveTo>
                    <a:lnTo>
                      <a:pt x="129" y="34"/>
                    </a:lnTo>
                    <a:lnTo>
                      <a:pt x="79" y="5"/>
                    </a:lnTo>
                    <a:lnTo>
                      <a:pt x="53" y="0"/>
                    </a:lnTo>
                    <a:lnTo>
                      <a:pt x="0" y="13"/>
                    </a:lnTo>
                    <a:lnTo>
                      <a:pt x="26" y="49"/>
                    </a:lnTo>
                    <a:lnTo>
                      <a:pt x="28" y="62"/>
                    </a:lnTo>
                    <a:lnTo>
                      <a:pt x="106" y="64"/>
                    </a:lnTo>
                    <a:lnTo>
                      <a:pt x="89" y="42"/>
                    </a:lnTo>
                    <a:lnTo>
                      <a:pt x="117" y="47"/>
                    </a:lnTo>
                    <a:lnTo>
                      <a:pt x="133" y="57"/>
                    </a:lnTo>
                    <a:lnTo>
                      <a:pt x="142" y="51"/>
                    </a:lnTo>
                    <a:lnTo>
                      <a:pt x="142" y="51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3" name="Freeform 97"/>
              <p:cNvSpPr>
                <a:spLocks/>
              </p:cNvSpPr>
              <p:nvPr/>
            </p:nvSpPr>
            <p:spPr bwMode="auto">
              <a:xfrm>
                <a:off x="3285" y="1950"/>
                <a:ext cx="85" cy="38"/>
              </a:xfrm>
              <a:custGeom>
                <a:avLst/>
                <a:gdLst>
                  <a:gd name="T0" fmla="*/ 11 w 171"/>
                  <a:gd name="T1" fmla="*/ 13 h 76"/>
                  <a:gd name="T2" fmla="*/ 0 w 171"/>
                  <a:gd name="T3" fmla="*/ 51 h 76"/>
                  <a:gd name="T4" fmla="*/ 85 w 171"/>
                  <a:gd name="T5" fmla="*/ 70 h 76"/>
                  <a:gd name="T6" fmla="*/ 171 w 171"/>
                  <a:gd name="T7" fmla="*/ 76 h 76"/>
                  <a:gd name="T8" fmla="*/ 122 w 171"/>
                  <a:gd name="T9" fmla="*/ 44 h 76"/>
                  <a:gd name="T10" fmla="*/ 76 w 171"/>
                  <a:gd name="T11" fmla="*/ 25 h 76"/>
                  <a:gd name="T12" fmla="*/ 23 w 171"/>
                  <a:gd name="T13" fmla="*/ 0 h 76"/>
                  <a:gd name="T14" fmla="*/ 11 w 171"/>
                  <a:gd name="T15" fmla="*/ 13 h 76"/>
                  <a:gd name="T16" fmla="*/ 11 w 171"/>
                  <a:gd name="T17" fmla="*/ 1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76">
                    <a:moveTo>
                      <a:pt x="11" y="13"/>
                    </a:moveTo>
                    <a:lnTo>
                      <a:pt x="0" y="51"/>
                    </a:lnTo>
                    <a:lnTo>
                      <a:pt x="85" y="70"/>
                    </a:lnTo>
                    <a:lnTo>
                      <a:pt x="171" y="76"/>
                    </a:lnTo>
                    <a:lnTo>
                      <a:pt x="122" y="44"/>
                    </a:lnTo>
                    <a:lnTo>
                      <a:pt x="76" y="25"/>
                    </a:lnTo>
                    <a:lnTo>
                      <a:pt x="23" y="0"/>
                    </a:ln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4" name="Freeform 98"/>
              <p:cNvSpPr>
                <a:spLocks/>
              </p:cNvSpPr>
              <p:nvPr/>
            </p:nvSpPr>
            <p:spPr bwMode="auto">
              <a:xfrm>
                <a:off x="3051" y="2159"/>
                <a:ext cx="117" cy="336"/>
              </a:xfrm>
              <a:custGeom>
                <a:avLst/>
                <a:gdLst>
                  <a:gd name="T0" fmla="*/ 133 w 234"/>
                  <a:gd name="T1" fmla="*/ 67 h 673"/>
                  <a:gd name="T2" fmla="*/ 223 w 234"/>
                  <a:gd name="T3" fmla="*/ 293 h 673"/>
                  <a:gd name="T4" fmla="*/ 234 w 234"/>
                  <a:gd name="T5" fmla="*/ 363 h 673"/>
                  <a:gd name="T6" fmla="*/ 213 w 234"/>
                  <a:gd name="T7" fmla="*/ 473 h 673"/>
                  <a:gd name="T8" fmla="*/ 204 w 234"/>
                  <a:gd name="T9" fmla="*/ 405 h 673"/>
                  <a:gd name="T10" fmla="*/ 129 w 234"/>
                  <a:gd name="T11" fmla="*/ 521 h 673"/>
                  <a:gd name="T12" fmla="*/ 4 w 234"/>
                  <a:gd name="T13" fmla="*/ 673 h 673"/>
                  <a:gd name="T14" fmla="*/ 76 w 234"/>
                  <a:gd name="T15" fmla="*/ 511 h 673"/>
                  <a:gd name="T16" fmla="*/ 158 w 234"/>
                  <a:gd name="T17" fmla="*/ 393 h 673"/>
                  <a:gd name="T18" fmla="*/ 124 w 234"/>
                  <a:gd name="T19" fmla="*/ 401 h 673"/>
                  <a:gd name="T20" fmla="*/ 181 w 234"/>
                  <a:gd name="T21" fmla="*/ 346 h 673"/>
                  <a:gd name="T22" fmla="*/ 82 w 234"/>
                  <a:gd name="T23" fmla="*/ 264 h 673"/>
                  <a:gd name="T24" fmla="*/ 147 w 234"/>
                  <a:gd name="T25" fmla="*/ 279 h 673"/>
                  <a:gd name="T26" fmla="*/ 63 w 234"/>
                  <a:gd name="T27" fmla="*/ 125 h 673"/>
                  <a:gd name="T28" fmla="*/ 0 w 234"/>
                  <a:gd name="T29" fmla="*/ 0 h 673"/>
                  <a:gd name="T30" fmla="*/ 80 w 234"/>
                  <a:gd name="T31" fmla="*/ 27 h 673"/>
                  <a:gd name="T32" fmla="*/ 133 w 234"/>
                  <a:gd name="T33" fmla="*/ 67 h 673"/>
                  <a:gd name="T34" fmla="*/ 133 w 234"/>
                  <a:gd name="T35" fmla="*/ 67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673">
                    <a:moveTo>
                      <a:pt x="133" y="67"/>
                    </a:moveTo>
                    <a:lnTo>
                      <a:pt x="223" y="293"/>
                    </a:lnTo>
                    <a:lnTo>
                      <a:pt x="234" y="363"/>
                    </a:lnTo>
                    <a:lnTo>
                      <a:pt x="213" y="473"/>
                    </a:lnTo>
                    <a:lnTo>
                      <a:pt x="204" y="405"/>
                    </a:lnTo>
                    <a:lnTo>
                      <a:pt x="129" y="521"/>
                    </a:lnTo>
                    <a:lnTo>
                      <a:pt x="4" y="673"/>
                    </a:lnTo>
                    <a:lnTo>
                      <a:pt x="76" y="511"/>
                    </a:lnTo>
                    <a:lnTo>
                      <a:pt x="158" y="393"/>
                    </a:lnTo>
                    <a:lnTo>
                      <a:pt x="124" y="401"/>
                    </a:lnTo>
                    <a:lnTo>
                      <a:pt x="181" y="346"/>
                    </a:lnTo>
                    <a:lnTo>
                      <a:pt x="82" y="264"/>
                    </a:lnTo>
                    <a:lnTo>
                      <a:pt x="147" y="279"/>
                    </a:lnTo>
                    <a:lnTo>
                      <a:pt x="63" y="125"/>
                    </a:lnTo>
                    <a:lnTo>
                      <a:pt x="0" y="0"/>
                    </a:lnTo>
                    <a:lnTo>
                      <a:pt x="80" y="27"/>
                    </a:lnTo>
                    <a:lnTo>
                      <a:pt x="133" y="67"/>
                    </a:lnTo>
                    <a:lnTo>
                      <a:pt x="133" y="67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5" name="Freeform 99"/>
              <p:cNvSpPr>
                <a:spLocks/>
              </p:cNvSpPr>
              <p:nvPr/>
            </p:nvSpPr>
            <p:spPr bwMode="auto">
              <a:xfrm>
                <a:off x="3414" y="2213"/>
                <a:ext cx="100" cy="217"/>
              </a:xfrm>
              <a:custGeom>
                <a:avLst/>
                <a:gdLst>
                  <a:gd name="T0" fmla="*/ 200 w 200"/>
                  <a:gd name="T1" fmla="*/ 95 h 434"/>
                  <a:gd name="T2" fmla="*/ 185 w 200"/>
                  <a:gd name="T3" fmla="*/ 227 h 434"/>
                  <a:gd name="T4" fmla="*/ 44 w 200"/>
                  <a:gd name="T5" fmla="*/ 434 h 434"/>
                  <a:gd name="T6" fmla="*/ 109 w 200"/>
                  <a:gd name="T7" fmla="*/ 247 h 434"/>
                  <a:gd name="T8" fmla="*/ 143 w 200"/>
                  <a:gd name="T9" fmla="*/ 71 h 434"/>
                  <a:gd name="T10" fmla="*/ 95 w 200"/>
                  <a:gd name="T11" fmla="*/ 103 h 434"/>
                  <a:gd name="T12" fmla="*/ 120 w 200"/>
                  <a:gd name="T13" fmla="*/ 52 h 434"/>
                  <a:gd name="T14" fmla="*/ 0 w 200"/>
                  <a:gd name="T15" fmla="*/ 52 h 434"/>
                  <a:gd name="T16" fmla="*/ 90 w 200"/>
                  <a:gd name="T17" fmla="*/ 0 h 434"/>
                  <a:gd name="T18" fmla="*/ 153 w 200"/>
                  <a:gd name="T19" fmla="*/ 38 h 434"/>
                  <a:gd name="T20" fmla="*/ 200 w 200"/>
                  <a:gd name="T21" fmla="*/ 95 h 434"/>
                  <a:gd name="T22" fmla="*/ 200 w 200"/>
                  <a:gd name="T23" fmla="*/ 95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434">
                    <a:moveTo>
                      <a:pt x="200" y="95"/>
                    </a:moveTo>
                    <a:lnTo>
                      <a:pt x="185" y="227"/>
                    </a:lnTo>
                    <a:lnTo>
                      <a:pt x="44" y="434"/>
                    </a:lnTo>
                    <a:lnTo>
                      <a:pt x="109" y="247"/>
                    </a:lnTo>
                    <a:lnTo>
                      <a:pt x="143" y="71"/>
                    </a:lnTo>
                    <a:lnTo>
                      <a:pt x="95" y="103"/>
                    </a:lnTo>
                    <a:lnTo>
                      <a:pt x="120" y="52"/>
                    </a:lnTo>
                    <a:lnTo>
                      <a:pt x="0" y="52"/>
                    </a:lnTo>
                    <a:lnTo>
                      <a:pt x="90" y="0"/>
                    </a:lnTo>
                    <a:lnTo>
                      <a:pt x="153" y="38"/>
                    </a:lnTo>
                    <a:lnTo>
                      <a:pt x="200" y="95"/>
                    </a:lnTo>
                    <a:lnTo>
                      <a:pt x="200" y="95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6" name="Freeform 100"/>
              <p:cNvSpPr>
                <a:spLocks/>
              </p:cNvSpPr>
              <p:nvPr/>
            </p:nvSpPr>
            <p:spPr bwMode="auto">
              <a:xfrm>
                <a:off x="3243" y="2132"/>
                <a:ext cx="185" cy="67"/>
              </a:xfrm>
              <a:custGeom>
                <a:avLst/>
                <a:gdLst>
                  <a:gd name="T0" fmla="*/ 371 w 371"/>
                  <a:gd name="T1" fmla="*/ 133 h 133"/>
                  <a:gd name="T2" fmla="*/ 257 w 371"/>
                  <a:gd name="T3" fmla="*/ 123 h 133"/>
                  <a:gd name="T4" fmla="*/ 272 w 371"/>
                  <a:gd name="T5" fmla="*/ 93 h 133"/>
                  <a:gd name="T6" fmla="*/ 14 w 371"/>
                  <a:gd name="T7" fmla="*/ 45 h 133"/>
                  <a:gd name="T8" fmla="*/ 0 w 371"/>
                  <a:gd name="T9" fmla="*/ 0 h 133"/>
                  <a:gd name="T10" fmla="*/ 206 w 371"/>
                  <a:gd name="T11" fmla="*/ 44 h 133"/>
                  <a:gd name="T12" fmla="*/ 295 w 371"/>
                  <a:gd name="T13" fmla="*/ 83 h 133"/>
                  <a:gd name="T14" fmla="*/ 371 w 371"/>
                  <a:gd name="T15" fmla="*/ 133 h 133"/>
                  <a:gd name="T16" fmla="*/ 371 w 371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1" h="133">
                    <a:moveTo>
                      <a:pt x="371" y="133"/>
                    </a:moveTo>
                    <a:lnTo>
                      <a:pt x="257" y="123"/>
                    </a:lnTo>
                    <a:lnTo>
                      <a:pt x="272" y="93"/>
                    </a:lnTo>
                    <a:lnTo>
                      <a:pt x="14" y="45"/>
                    </a:lnTo>
                    <a:lnTo>
                      <a:pt x="0" y="0"/>
                    </a:lnTo>
                    <a:lnTo>
                      <a:pt x="206" y="44"/>
                    </a:lnTo>
                    <a:lnTo>
                      <a:pt x="295" y="83"/>
                    </a:lnTo>
                    <a:lnTo>
                      <a:pt x="371" y="133"/>
                    </a:lnTo>
                    <a:lnTo>
                      <a:pt x="371" y="133"/>
                    </a:lnTo>
                    <a:close/>
                  </a:path>
                </a:pathLst>
              </a:custGeom>
              <a:solidFill>
                <a:srgbClr val="A6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7" name="Freeform 101"/>
              <p:cNvSpPr>
                <a:spLocks/>
              </p:cNvSpPr>
              <p:nvPr/>
            </p:nvSpPr>
            <p:spPr bwMode="auto">
              <a:xfrm>
                <a:off x="3747" y="2185"/>
                <a:ext cx="276" cy="130"/>
              </a:xfrm>
              <a:custGeom>
                <a:avLst/>
                <a:gdLst>
                  <a:gd name="T0" fmla="*/ 458 w 551"/>
                  <a:gd name="T1" fmla="*/ 109 h 261"/>
                  <a:gd name="T2" fmla="*/ 160 w 551"/>
                  <a:gd name="T3" fmla="*/ 0 h 261"/>
                  <a:gd name="T4" fmla="*/ 0 w 551"/>
                  <a:gd name="T5" fmla="*/ 23 h 261"/>
                  <a:gd name="T6" fmla="*/ 142 w 551"/>
                  <a:gd name="T7" fmla="*/ 46 h 261"/>
                  <a:gd name="T8" fmla="*/ 42 w 551"/>
                  <a:gd name="T9" fmla="*/ 84 h 261"/>
                  <a:gd name="T10" fmla="*/ 142 w 551"/>
                  <a:gd name="T11" fmla="*/ 84 h 261"/>
                  <a:gd name="T12" fmla="*/ 217 w 551"/>
                  <a:gd name="T13" fmla="*/ 76 h 261"/>
                  <a:gd name="T14" fmla="*/ 169 w 551"/>
                  <a:gd name="T15" fmla="*/ 131 h 261"/>
                  <a:gd name="T16" fmla="*/ 266 w 551"/>
                  <a:gd name="T17" fmla="*/ 105 h 261"/>
                  <a:gd name="T18" fmla="*/ 350 w 551"/>
                  <a:gd name="T19" fmla="*/ 112 h 261"/>
                  <a:gd name="T20" fmla="*/ 279 w 551"/>
                  <a:gd name="T21" fmla="*/ 169 h 261"/>
                  <a:gd name="T22" fmla="*/ 390 w 551"/>
                  <a:gd name="T23" fmla="*/ 169 h 261"/>
                  <a:gd name="T24" fmla="*/ 312 w 551"/>
                  <a:gd name="T25" fmla="*/ 213 h 261"/>
                  <a:gd name="T26" fmla="*/ 422 w 551"/>
                  <a:gd name="T27" fmla="*/ 208 h 261"/>
                  <a:gd name="T28" fmla="*/ 369 w 551"/>
                  <a:gd name="T29" fmla="*/ 261 h 261"/>
                  <a:gd name="T30" fmla="*/ 458 w 551"/>
                  <a:gd name="T31" fmla="*/ 251 h 261"/>
                  <a:gd name="T32" fmla="*/ 479 w 551"/>
                  <a:gd name="T33" fmla="*/ 217 h 261"/>
                  <a:gd name="T34" fmla="*/ 479 w 551"/>
                  <a:gd name="T35" fmla="*/ 152 h 261"/>
                  <a:gd name="T36" fmla="*/ 551 w 551"/>
                  <a:gd name="T37" fmla="*/ 208 h 261"/>
                  <a:gd name="T38" fmla="*/ 488 w 551"/>
                  <a:gd name="T39" fmla="*/ 118 h 261"/>
                  <a:gd name="T40" fmla="*/ 458 w 551"/>
                  <a:gd name="T41" fmla="*/ 109 h 261"/>
                  <a:gd name="T42" fmla="*/ 458 w 551"/>
                  <a:gd name="T43" fmla="*/ 109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1" h="261">
                    <a:moveTo>
                      <a:pt x="458" y="109"/>
                    </a:moveTo>
                    <a:lnTo>
                      <a:pt x="160" y="0"/>
                    </a:lnTo>
                    <a:lnTo>
                      <a:pt x="0" y="23"/>
                    </a:lnTo>
                    <a:lnTo>
                      <a:pt x="142" y="46"/>
                    </a:lnTo>
                    <a:lnTo>
                      <a:pt x="42" y="84"/>
                    </a:lnTo>
                    <a:lnTo>
                      <a:pt x="142" y="84"/>
                    </a:lnTo>
                    <a:lnTo>
                      <a:pt x="217" y="76"/>
                    </a:lnTo>
                    <a:lnTo>
                      <a:pt x="169" y="131"/>
                    </a:lnTo>
                    <a:lnTo>
                      <a:pt x="266" y="105"/>
                    </a:lnTo>
                    <a:lnTo>
                      <a:pt x="350" y="112"/>
                    </a:lnTo>
                    <a:lnTo>
                      <a:pt x="279" y="169"/>
                    </a:lnTo>
                    <a:lnTo>
                      <a:pt x="390" y="169"/>
                    </a:lnTo>
                    <a:lnTo>
                      <a:pt x="312" y="213"/>
                    </a:lnTo>
                    <a:lnTo>
                      <a:pt x="422" y="208"/>
                    </a:lnTo>
                    <a:lnTo>
                      <a:pt x="369" y="261"/>
                    </a:lnTo>
                    <a:lnTo>
                      <a:pt x="458" y="251"/>
                    </a:lnTo>
                    <a:lnTo>
                      <a:pt x="479" y="217"/>
                    </a:lnTo>
                    <a:lnTo>
                      <a:pt x="479" y="152"/>
                    </a:lnTo>
                    <a:lnTo>
                      <a:pt x="551" y="208"/>
                    </a:lnTo>
                    <a:lnTo>
                      <a:pt x="488" y="118"/>
                    </a:lnTo>
                    <a:lnTo>
                      <a:pt x="458" y="109"/>
                    </a:lnTo>
                    <a:lnTo>
                      <a:pt x="458" y="10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8" name="Freeform 102"/>
              <p:cNvSpPr>
                <a:spLocks/>
              </p:cNvSpPr>
              <p:nvPr/>
            </p:nvSpPr>
            <p:spPr bwMode="auto">
              <a:xfrm>
                <a:off x="3660" y="2150"/>
                <a:ext cx="103" cy="46"/>
              </a:xfrm>
              <a:custGeom>
                <a:avLst/>
                <a:gdLst>
                  <a:gd name="T0" fmla="*/ 205 w 205"/>
                  <a:gd name="T1" fmla="*/ 49 h 91"/>
                  <a:gd name="T2" fmla="*/ 59 w 205"/>
                  <a:gd name="T3" fmla="*/ 91 h 91"/>
                  <a:gd name="T4" fmla="*/ 114 w 205"/>
                  <a:gd name="T5" fmla="*/ 30 h 91"/>
                  <a:gd name="T6" fmla="*/ 0 w 205"/>
                  <a:gd name="T7" fmla="*/ 49 h 91"/>
                  <a:gd name="T8" fmla="*/ 87 w 205"/>
                  <a:gd name="T9" fmla="*/ 0 h 91"/>
                  <a:gd name="T10" fmla="*/ 190 w 205"/>
                  <a:gd name="T11" fmla="*/ 27 h 91"/>
                  <a:gd name="T12" fmla="*/ 205 w 205"/>
                  <a:gd name="T13" fmla="*/ 49 h 91"/>
                  <a:gd name="T14" fmla="*/ 205 w 205"/>
                  <a:gd name="T15" fmla="*/ 4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91">
                    <a:moveTo>
                      <a:pt x="205" y="49"/>
                    </a:moveTo>
                    <a:lnTo>
                      <a:pt x="59" y="91"/>
                    </a:lnTo>
                    <a:lnTo>
                      <a:pt x="114" y="30"/>
                    </a:lnTo>
                    <a:lnTo>
                      <a:pt x="0" y="49"/>
                    </a:lnTo>
                    <a:lnTo>
                      <a:pt x="87" y="0"/>
                    </a:lnTo>
                    <a:lnTo>
                      <a:pt x="190" y="27"/>
                    </a:lnTo>
                    <a:lnTo>
                      <a:pt x="205" y="49"/>
                    </a:lnTo>
                    <a:lnTo>
                      <a:pt x="205" y="4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19" name="Freeform 103"/>
              <p:cNvSpPr>
                <a:spLocks/>
              </p:cNvSpPr>
              <p:nvPr/>
            </p:nvSpPr>
            <p:spPr bwMode="auto">
              <a:xfrm>
                <a:off x="3545" y="2215"/>
                <a:ext cx="254" cy="216"/>
              </a:xfrm>
              <a:custGeom>
                <a:avLst/>
                <a:gdLst>
                  <a:gd name="T0" fmla="*/ 507 w 507"/>
                  <a:gd name="T1" fmla="*/ 148 h 432"/>
                  <a:gd name="T2" fmla="*/ 488 w 507"/>
                  <a:gd name="T3" fmla="*/ 247 h 432"/>
                  <a:gd name="T4" fmla="*/ 487 w 507"/>
                  <a:gd name="T5" fmla="*/ 359 h 432"/>
                  <a:gd name="T6" fmla="*/ 445 w 507"/>
                  <a:gd name="T7" fmla="*/ 432 h 432"/>
                  <a:gd name="T8" fmla="*/ 468 w 507"/>
                  <a:gd name="T9" fmla="*/ 293 h 432"/>
                  <a:gd name="T10" fmla="*/ 412 w 507"/>
                  <a:gd name="T11" fmla="*/ 352 h 432"/>
                  <a:gd name="T12" fmla="*/ 431 w 507"/>
                  <a:gd name="T13" fmla="*/ 281 h 432"/>
                  <a:gd name="T14" fmla="*/ 365 w 507"/>
                  <a:gd name="T15" fmla="*/ 285 h 432"/>
                  <a:gd name="T16" fmla="*/ 454 w 507"/>
                  <a:gd name="T17" fmla="*/ 219 h 432"/>
                  <a:gd name="T18" fmla="*/ 382 w 507"/>
                  <a:gd name="T19" fmla="*/ 219 h 432"/>
                  <a:gd name="T20" fmla="*/ 391 w 507"/>
                  <a:gd name="T21" fmla="*/ 190 h 432"/>
                  <a:gd name="T22" fmla="*/ 268 w 507"/>
                  <a:gd name="T23" fmla="*/ 190 h 432"/>
                  <a:gd name="T24" fmla="*/ 169 w 507"/>
                  <a:gd name="T25" fmla="*/ 200 h 432"/>
                  <a:gd name="T26" fmla="*/ 45 w 507"/>
                  <a:gd name="T27" fmla="*/ 167 h 432"/>
                  <a:gd name="T28" fmla="*/ 36 w 507"/>
                  <a:gd name="T29" fmla="*/ 53 h 432"/>
                  <a:gd name="T30" fmla="*/ 0 w 507"/>
                  <a:gd name="T31" fmla="*/ 4 h 432"/>
                  <a:gd name="T32" fmla="*/ 57 w 507"/>
                  <a:gd name="T33" fmla="*/ 0 h 432"/>
                  <a:gd name="T34" fmla="*/ 283 w 507"/>
                  <a:gd name="T35" fmla="*/ 63 h 432"/>
                  <a:gd name="T36" fmla="*/ 464 w 507"/>
                  <a:gd name="T37" fmla="*/ 101 h 432"/>
                  <a:gd name="T38" fmla="*/ 507 w 507"/>
                  <a:gd name="T39" fmla="*/ 148 h 432"/>
                  <a:gd name="T40" fmla="*/ 507 w 507"/>
                  <a:gd name="T41" fmla="*/ 1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7" h="432">
                    <a:moveTo>
                      <a:pt x="507" y="148"/>
                    </a:moveTo>
                    <a:lnTo>
                      <a:pt x="488" y="247"/>
                    </a:lnTo>
                    <a:lnTo>
                      <a:pt x="487" y="359"/>
                    </a:lnTo>
                    <a:lnTo>
                      <a:pt x="445" y="432"/>
                    </a:lnTo>
                    <a:lnTo>
                      <a:pt x="468" y="293"/>
                    </a:lnTo>
                    <a:lnTo>
                      <a:pt x="412" y="352"/>
                    </a:lnTo>
                    <a:lnTo>
                      <a:pt x="431" y="281"/>
                    </a:lnTo>
                    <a:lnTo>
                      <a:pt x="365" y="285"/>
                    </a:lnTo>
                    <a:lnTo>
                      <a:pt x="454" y="219"/>
                    </a:lnTo>
                    <a:lnTo>
                      <a:pt x="382" y="219"/>
                    </a:lnTo>
                    <a:lnTo>
                      <a:pt x="391" y="190"/>
                    </a:lnTo>
                    <a:lnTo>
                      <a:pt x="268" y="190"/>
                    </a:lnTo>
                    <a:lnTo>
                      <a:pt x="169" y="200"/>
                    </a:lnTo>
                    <a:lnTo>
                      <a:pt x="45" y="167"/>
                    </a:lnTo>
                    <a:lnTo>
                      <a:pt x="36" y="53"/>
                    </a:lnTo>
                    <a:lnTo>
                      <a:pt x="0" y="4"/>
                    </a:lnTo>
                    <a:lnTo>
                      <a:pt x="57" y="0"/>
                    </a:lnTo>
                    <a:lnTo>
                      <a:pt x="283" y="63"/>
                    </a:lnTo>
                    <a:lnTo>
                      <a:pt x="464" y="101"/>
                    </a:lnTo>
                    <a:lnTo>
                      <a:pt x="507" y="148"/>
                    </a:lnTo>
                    <a:lnTo>
                      <a:pt x="507" y="14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0" name="Freeform 104"/>
              <p:cNvSpPr>
                <a:spLocks/>
              </p:cNvSpPr>
              <p:nvPr/>
            </p:nvSpPr>
            <p:spPr bwMode="auto">
              <a:xfrm>
                <a:off x="3506" y="1758"/>
                <a:ext cx="63" cy="22"/>
              </a:xfrm>
              <a:custGeom>
                <a:avLst/>
                <a:gdLst>
                  <a:gd name="T0" fmla="*/ 125 w 125"/>
                  <a:gd name="T1" fmla="*/ 32 h 44"/>
                  <a:gd name="T2" fmla="*/ 99 w 125"/>
                  <a:gd name="T3" fmla="*/ 10 h 44"/>
                  <a:gd name="T4" fmla="*/ 26 w 125"/>
                  <a:gd name="T5" fmla="*/ 0 h 44"/>
                  <a:gd name="T6" fmla="*/ 9 w 125"/>
                  <a:gd name="T7" fmla="*/ 19 h 44"/>
                  <a:gd name="T8" fmla="*/ 0 w 125"/>
                  <a:gd name="T9" fmla="*/ 40 h 44"/>
                  <a:gd name="T10" fmla="*/ 28 w 125"/>
                  <a:gd name="T11" fmla="*/ 23 h 44"/>
                  <a:gd name="T12" fmla="*/ 44 w 125"/>
                  <a:gd name="T13" fmla="*/ 13 h 44"/>
                  <a:gd name="T14" fmla="*/ 68 w 125"/>
                  <a:gd name="T15" fmla="*/ 19 h 44"/>
                  <a:gd name="T16" fmla="*/ 78 w 125"/>
                  <a:gd name="T17" fmla="*/ 34 h 44"/>
                  <a:gd name="T18" fmla="*/ 85 w 125"/>
                  <a:gd name="T19" fmla="*/ 40 h 44"/>
                  <a:gd name="T20" fmla="*/ 110 w 125"/>
                  <a:gd name="T21" fmla="*/ 44 h 44"/>
                  <a:gd name="T22" fmla="*/ 125 w 125"/>
                  <a:gd name="T23" fmla="*/ 42 h 44"/>
                  <a:gd name="T24" fmla="*/ 125 w 125"/>
                  <a:gd name="T25" fmla="*/ 32 h 44"/>
                  <a:gd name="T26" fmla="*/ 125 w 125"/>
                  <a:gd name="T2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44">
                    <a:moveTo>
                      <a:pt x="125" y="32"/>
                    </a:moveTo>
                    <a:lnTo>
                      <a:pt x="99" y="10"/>
                    </a:lnTo>
                    <a:lnTo>
                      <a:pt x="26" y="0"/>
                    </a:lnTo>
                    <a:lnTo>
                      <a:pt x="9" y="19"/>
                    </a:lnTo>
                    <a:lnTo>
                      <a:pt x="0" y="40"/>
                    </a:lnTo>
                    <a:lnTo>
                      <a:pt x="28" y="23"/>
                    </a:lnTo>
                    <a:lnTo>
                      <a:pt x="44" y="13"/>
                    </a:lnTo>
                    <a:lnTo>
                      <a:pt x="68" y="19"/>
                    </a:lnTo>
                    <a:lnTo>
                      <a:pt x="78" y="34"/>
                    </a:lnTo>
                    <a:lnTo>
                      <a:pt x="85" y="40"/>
                    </a:lnTo>
                    <a:lnTo>
                      <a:pt x="110" y="44"/>
                    </a:lnTo>
                    <a:lnTo>
                      <a:pt x="125" y="42"/>
                    </a:lnTo>
                    <a:lnTo>
                      <a:pt x="125" y="32"/>
                    </a:lnTo>
                    <a:lnTo>
                      <a:pt x="125" y="3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1" name="Freeform 105"/>
              <p:cNvSpPr>
                <a:spLocks/>
              </p:cNvSpPr>
              <p:nvPr/>
            </p:nvSpPr>
            <p:spPr bwMode="auto">
              <a:xfrm>
                <a:off x="3523" y="1769"/>
                <a:ext cx="21" cy="7"/>
              </a:xfrm>
              <a:custGeom>
                <a:avLst/>
                <a:gdLst>
                  <a:gd name="T0" fmla="*/ 42 w 42"/>
                  <a:gd name="T1" fmla="*/ 13 h 13"/>
                  <a:gd name="T2" fmla="*/ 19 w 42"/>
                  <a:gd name="T3" fmla="*/ 11 h 13"/>
                  <a:gd name="T4" fmla="*/ 0 w 42"/>
                  <a:gd name="T5" fmla="*/ 2 h 13"/>
                  <a:gd name="T6" fmla="*/ 12 w 42"/>
                  <a:gd name="T7" fmla="*/ 0 h 13"/>
                  <a:gd name="T8" fmla="*/ 31 w 42"/>
                  <a:gd name="T9" fmla="*/ 0 h 13"/>
                  <a:gd name="T10" fmla="*/ 42 w 42"/>
                  <a:gd name="T11" fmla="*/ 13 h 13"/>
                  <a:gd name="T12" fmla="*/ 42 w 42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42" y="13"/>
                    </a:moveTo>
                    <a:lnTo>
                      <a:pt x="19" y="11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31" y="0"/>
                    </a:lnTo>
                    <a:lnTo>
                      <a:pt x="42" y="13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2" name="Freeform 106"/>
              <p:cNvSpPr>
                <a:spLocks/>
              </p:cNvSpPr>
              <p:nvPr/>
            </p:nvSpPr>
            <p:spPr bwMode="auto">
              <a:xfrm>
                <a:off x="3476" y="1746"/>
                <a:ext cx="15" cy="13"/>
              </a:xfrm>
              <a:custGeom>
                <a:avLst/>
                <a:gdLst>
                  <a:gd name="T0" fmla="*/ 30 w 30"/>
                  <a:gd name="T1" fmla="*/ 27 h 27"/>
                  <a:gd name="T2" fmla="*/ 10 w 30"/>
                  <a:gd name="T3" fmla="*/ 17 h 27"/>
                  <a:gd name="T4" fmla="*/ 0 w 30"/>
                  <a:gd name="T5" fmla="*/ 0 h 27"/>
                  <a:gd name="T6" fmla="*/ 21 w 30"/>
                  <a:gd name="T7" fmla="*/ 6 h 27"/>
                  <a:gd name="T8" fmla="*/ 30 w 30"/>
                  <a:gd name="T9" fmla="*/ 27 h 27"/>
                  <a:gd name="T10" fmla="*/ 30 w 30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7">
                    <a:moveTo>
                      <a:pt x="30" y="27"/>
                    </a:moveTo>
                    <a:lnTo>
                      <a:pt x="10" y="17"/>
                    </a:lnTo>
                    <a:lnTo>
                      <a:pt x="0" y="0"/>
                    </a:lnTo>
                    <a:lnTo>
                      <a:pt x="21" y="6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3" name="Freeform 107"/>
              <p:cNvSpPr>
                <a:spLocks/>
              </p:cNvSpPr>
              <p:nvPr/>
            </p:nvSpPr>
            <p:spPr bwMode="auto">
              <a:xfrm>
                <a:off x="3524" y="1773"/>
                <a:ext cx="28" cy="12"/>
              </a:xfrm>
              <a:custGeom>
                <a:avLst/>
                <a:gdLst>
                  <a:gd name="T0" fmla="*/ 38 w 55"/>
                  <a:gd name="T1" fmla="*/ 12 h 23"/>
                  <a:gd name="T2" fmla="*/ 23 w 55"/>
                  <a:gd name="T3" fmla="*/ 8 h 23"/>
                  <a:gd name="T4" fmla="*/ 0 w 55"/>
                  <a:gd name="T5" fmla="*/ 0 h 23"/>
                  <a:gd name="T6" fmla="*/ 0 w 55"/>
                  <a:gd name="T7" fmla="*/ 12 h 23"/>
                  <a:gd name="T8" fmla="*/ 28 w 55"/>
                  <a:gd name="T9" fmla="*/ 23 h 23"/>
                  <a:gd name="T10" fmla="*/ 55 w 55"/>
                  <a:gd name="T11" fmla="*/ 14 h 23"/>
                  <a:gd name="T12" fmla="*/ 38 w 55"/>
                  <a:gd name="T13" fmla="*/ 12 h 23"/>
                  <a:gd name="T14" fmla="*/ 38 w 55"/>
                  <a:gd name="T1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23">
                    <a:moveTo>
                      <a:pt x="38" y="12"/>
                    </a:moveTo>
                    <a:lnTo>
                      <a:pt x="23" y="8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8" y="23"/>
                    </a:lnTo>
                    <a:lnTo>
                      <a:pt x="55" y="14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4" name="Freeform 108"/>
              <p:cNvSpPr>
                <a:spLocks/>
              </p:cNvSpPr>
              <p:nvPr/>
            </p:nvSpPr>
            <p:spPr bwMode="auto">
              <a:xfrm>
                <a:off x="3465" y="1735"/>
                <a:ext cx="65" cy="89"/>
              </a:xfrm>
              <a:custGeom>
                <a:avLst/>
                <a:gdLst>
                  <a:gd name="T0" fmla="*/ 34 w 131"/>
                  <a:gd name="T1" fmla="*/ 0 h 177"/>
                  <a:gd name="T2" fmla="*/ 71 w 131"/>
                  <a:gd name="T3" fmla="*/ 23 h 177"/>
                  <a:gd name="T4" fmla="*/ 74 w 131"/>
                  <a:gd name="T5" fmla="*/ 56 h 177"/>
                  <a:gd name="T6" fmla="*/ 53 w 131"/>
                  <a:gd name="T7" fmla="*/ 94 h 177"/>
                  <a:gd name="T8" fmla="*/ 42 w 131"/>
                  <a:gd name="T9" fmla="*/ 120 h 177"/>
                  <a:gd name="T10" fmla="*/ 48 w 131"/>
                  <a:gd name="T11" fmla="*/ 130 h 177"/>
                  <a:gd name="T12" fmla="*/ 59 w 131"/>
                  <a:gd name="T13" fmla="*/ 134 h 177"/>
                  <a:gd name="T14" fmla="*/ 97 w 131"/>
                  <a:gd name="T15" fmla="*/ 134 h 177"/>
                  <a:gd name="T16" fmla="*/ 105 w 131"/>
                  <a:gd name="T17" fmla="*/ 115 h 177"/>
                  <a:gd name="T18" fmla="*/ 120 w 131"/>
                  <a:gd name="T19" fmla="*/ 128 h 177"/>
                  <a:gd name="T20" fmla="*/ 131 w 131"/>
                  <a:gd name="T21" fmla="*/ 147 h 177"/>
                  <a:gd name="T22" fmla="*/ 120 w 131"/>
                  <a:gd name="T23" fmla="*/ 145 h 177"/>
                  <a:gd name="T24" fmla="*/ 93 w 131"/>
                  <a:gd name="T25" fmla="*/ 153 h 177"/>
                  <a:gd name="T26" fmla="*/ 129 w 131"/>
                  <a:gd name="T27" fmla="*/ 168 h 177"/>
                  <a:gd name="T28" fmla="*/ 109 w 131"/>
                  <a:gd name="T29" fmla="*/ 177 h 177"/>
                  <a:gd name="T30" fmla="*/ 105 w 131"/>
                  <a:gd name="T31" fmla="*/ 168 h 177"/>
                  <a:gd name="T32" fmla="*/ 72 w 131"/>
                  <a:gd name="T33" fmla="*/ 154 h 177"/>
                  <a:gd name="T34" fmla="*/ 40 w 131"/>
                  <a:gd name="T35" fmla="*/ 139 h 177"/>
                  <a:gd name="T36" fmla="*/ 27 w 131"/>
                  <a:gd name="T37" fmla="*/ 122 h 177"/>
                  <a:gd name="T38" fmla="*/ 19 w 131"/>
                  <a:gd name="T39" fmla="*/ 105 h 177"/>
                  <a:gd name="T40" fmla="*/ 0 w 131"/>
                  <a:gd name="T41" fmla="*/ 107 h 177"/>
                  <a:gd name="T42" fmla="*/ 14 w 131"/>
                  <a:gd name="T43" fmla="*/ 84 h 177"/>
                  <a:gd name="T44" fmla="*/ 40 w 131"/>
                  <a:gd name="T45" fmla="*/ 73 h 177"/>
                  <a:gd name="T46" fmla="*/ 57 w 131"/>
                  <a:gd name="T47" fmla="*/ 54 h 177"/>
                  <a:gd name="T48" fmla="*/ 44 w 131"/>
                  <a:gd name="T49" fmla="*/ 31 h 177"/>
                  <a:gd name="T50" fmla="*/ 38 w 131"/>
                  <a:gd name="T51" fmla="*/ 25 h 177"/>
                  <a:gd name="T52" fmla="*/ 21 w 131"/>
                  <a:gd name="T53" fmla="*/ 19 h 177"/>
                  <a:gd name="T54" fmla="*/ 29 w 131"/>
                  <a:gd name="T55" fmla="*/ 2 h 177"/>
                  <a:gd name="T56" fmla="*/ 34 w 131"/>
                  <a:gd name="T57" fmla="*/ 0 h 177"/>
                  <a:gd name="T58" fmla="*/ 34 w 131"/>
                  <a:gd name="T5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1" h="177">
                    <a:moveTo>
                      <a:pt x="34" y="0"/>
                    </a:moveTo>
                    <a:lnTo>
                      <a:pt x="71" y="23"/>
                    </a:lnTo>
                    <a:lnTo>
                      <a:pt x="74" y="56"/>
                    </a:lnTo>
                    <a:lnTo>
                      <a:pt x="53" y="94"/>
                    </a:lnTo>
                    <a:lnTo>
                      <a:pt x="42" y="120"/>
                    </a:lnTo>
                    <a:lnTo>
                      <a:pt x="48" y="130"/>
                    </a:lnTo>
                    <a:lnTo>
                      <a:pt x="59" y="134"/>
                    </a:lnTo>
                    <a:lnTo>
                      <a:pt x="97" y="134"/>
                    </a:lnTo>
                    <a:lnTo>
                      <a:pt x="105" y="115"/>
                    </a:lnTo>
                    <a:lnTo>
                      <a:pt x="120" y="128"/>
                    </a:lnTo>
                    <a:lnTo>
                      <a:pt x="131" y="147"/>
                    </a:lnTo>
                    <a:lnTo>
                      <a:pt x="120" y="145"/>
                    </a:lnTo>
                    <a:lnTo>
                      <a:pt x="93" y="153"/>
                    </a:lnTo>
                    <a:lnTo>
                      <a:pt x="129" y="168"/>
                    </a:lnTo>
                    <a:lnTo>
                      <a:pt x="109" y="177"/>
                    </a:lnTo>
                    <a:lnTo>
                      <a:pt x="105" y="168"/>
                    </a:lnTo>
                    <a:lnTo>
                      <a:pt x="72" y="154"/>
                    </a:lnTo>
                    <a:lnTo>
                      <a:pt x="40" y="139"/>
                    </a:lnTo>
                    <a:lnTo>
                      <a:pt x="27" y="122"/>
                    </a:lnTo>
                    <a:lnTo>
                      <a:pt x="19" y="105"/>
                    </a:lnTo>
                    <a:lnTo>
                      <a:pt x="0" y="107"/>
                    </a:lnTo>
                    <a:lnTo>
                      <a:pt x="14" y="84"/>
                    </a:lnTo>
                    <a:lnTo>
                      <a:pt x="40" y="73"/>
                    </a:lnTo>
                    <a:lnTo>
                      <a:pt x="57" y="54"/>
                    </a:lnTo>
                    <a:lnTo>
                      <a:pt x="44" y="31"/>
                    </a:lnTo>
                    <a:lnTo>
                      <a:pt x="38" y="25"/>
                    </a:lnTo>
                    <a:lnTo>
                      <a:pt x="21" y="19"/>
                    </a:lnTo>
                    <a:lnTo>
                      <a:pt x="29" y="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5" name="Freeform 109"/>
              <p:cNvSpPr>
                <a:spLocks/>
              </p:cNvSpPr>
              <p:nvPr/>
            </p:nvSpPr>
            <p:spPr bwMode="auto">
              <a:xfrm>
                <a:off x="3485" y="1805"/>
                <a:ext cx="35" cy="21"/>
              </a:xfrm>
              <a:custGeom>
                <a:avLst/>
                <a:gdLst>
                  <a:gd name="T0" fmla="*/ 63 w 70"/>
                  <a:gd name="T1" fmla="*/ 33 h 42"/>
                  <a:gd name="T2" fmla="*/ 50 w 70"/>
                  <a:gd name="T3" fmla="*/ 42 h 42"/>
                  <a:gd name="T4" fmla="*/ 25 w 70"/>
                  <a:gd name="T5" fmla="*/ 36 h 42"/>
                  <a:gd name="T6" fmla="*/ 8 w 70"/>
                  <a:gd name="T7" fmla="*/ 27 h 42"/>
                  <a:gd name="T8" fmla="*/ 0 w 70"/>
                  <a:gd name="T9" fmla="*/ 19 h 42"/>
                  <a:gd name="T10" fmla="*/ 0 w 70"/>
                  <a:gd name="T11" fmla="*/ 0 h 42"/>
                  <a:gd name="T12" fmla="*/ 31 w 70"/>
                  <a:gd name="T13" fmla="*/ 10 h 42"/>
                  <a:gd name="T14" fmla="*/ 70 w 70"/>
                  <a:gd name="T15" fmla="*/ 27 h 42"/>
                  <a:gd name="T16" fmla="*/ 63 w 70"/>
                  <a:gd name="T17" fmla="*/ 33 h 42"/>
                  <a:gd name="T18" fmla="*/ 63 w 70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2">
                    <a:moveTo>
                      <a:pt x="63" y="33"/>
                    </a:moveTo>
                    <a:lnTo>
                      <a:pt x="50" y="42"/>
                    </a:lnTo>
                    <a:lnTo>
                      <a:pt x="25" y="36"/>
                    </a:lnTo>
                    <a:lnTo>
                      <a:pt x="8" y="2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1" y="10"/>
                    </a:lnTo>
                    <a:lnTo>
                      <a:pt x="70" y="27"/>
                    </a:lnTo>
                    <a:lnTo>
                      <a:pt x="63" y="33"/>
                    </a:ln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6" name="Freeform 110"/>
              <p:cNvSpPr>
                <a:spLocks/>
              </p:cNvSpPr>
              <p:nvPr/>
            </p:nvSpPr>
            <p:spPr bwMode="auto">
              <a:xfrm>
                <a:off x="3486" y="1819"/>
                <a:ext cx="38" cy="17"/>
              </a:xfrm>
              <a:custGeom>
                <a:avLst/>
                <a:gdLst>
                  <a:gd name="T0" fmla="*/ 76 w 76"/>
                  <a:gd name="T1" fmla="*/ 9 h 34"/>
                  <a:gd name="T2" fmla="*/ 61 w 76"/>
                  <a:gd name="T3" fmla="*/ 23 h 34"/>
                  <a:gd name="T4" fmla="*/ 30 w 76"/>
                  <a:gd name="T5" fmla="*/ 21 h 34"/>
                  <a:gd name="T6" fmla="*/ 57 w 76"/>
                  <a:gd name="T7" fmla="*/ 28 h 34"/>
                  <a:gd name="T8" fmla="*/ 46 w 76"/>
                  <a:gd name="T9" fmla="*/ 34 h 34"/>
                  <a:gd name="T10" fmla="*/ 28 w 76"/>
                  <a:gd name="T11" fmla="*/ 34 h 34"/>
                  <a:gd name="T12" fmla="*/ 2 w 76"/>
                  <a:gd name="T13" fmla="*/ 21 h 34"/>
                  <a:gd name="T14" fmla="*/ 0 w 76"/>
                  <a:gd name="T15" fmla="*/ 0 h 34"/>
                  <a:gd name="T16" fmla="*/ 38 w 76"/>
                  <a:gd name="T17" fmla="*/ 13 h 34"/>
                  <a:gd name="T18" fmla="*/ 63 w 76"/>
                  <a:gd name="T19" fmla="*/ 7 h 34"/>
                  <a:gd name="T20" fmla="*/ 76 w 76"/>
                  <a:gd name="T21" fmla="*/ 9 h 34"/>
                  <a:gd name="T22" fmla="*/ 76 w 76"/>
                  <a:gd name="T23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34">
                    <a:moveTo>
                      <a:pt x="76" y="9"/>
                    </a:moveTo>
                    <a:lnTo>
                      <a:pt x="61" y="23"/>
                    </a:lnTo>
                    <a:lnTo>
                      <a:pt x="30" y="21"/>
                    </a:lnTo>
                    <a:lnTo>
                      <a:pt x="57" y="28"/>
                    </a:lnTo>
                    <a:lnTo>
                      <a:pt x="46" y="34"/>
                    </a:lnTo>
                    <a:lnTo>
                      <a:pt x="28" y="34"/>
                    </a:lnTo>
                    <a:lnTo>
                      <a:pt x="2" y="21"/>
                    </a:lnTo>
                    <a:lnTo>
                      <a:pt x="0" y="0"/>
                    </a:lnTo>
                    <a:lnTo>
                      <a:pt x="38" y="13"/>
                    </a:lnTo>
                    <a:lnTo>
                      <a:pt x="63" y="7"/>
                    </a:lnTo>
                    <a:lnTo>
                      <a:pt x="76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F5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7" name="Freeform 111"/>
              <p:cNvSpPr>
                <a:spLocks/>
              </p:cNvSpPr>
              <p:nvPr/>
            </p:nvSpPr>
            <p:spPr bwMode="auto">
              <a:xfrm>
                <a:off x="3462" y="1689"/>
                <a:ext cx="131" cy="168"/>
              </a:xfrm>
              <a:custGeom>
                <a:avLst/>
                <a:gdLst>
                  <a:gd name="T0" fmla="*/ 259 w 263"/>
                  <a:gd name="T1" fmla="*/ 206 h 337"/>
                  <a:gd name="T2" fmla="*/ 234 w 263"/>
                  <a:gd name="T3" fmla="*/ 249 h 337"/>
                  <a:gd name="T4" fmla="*/ 208 w 263"/>
                  <a:gd name="T5" fmla="*/ 276 h 337"/>
                  <a:gd name="T6" fmla="*/ 134 w 263"/>
                  <a:gd name="T7" fmla="*/ 304 h 337"/>
                  <a:gd name="T8" fmla="*/ 109 w 263"/>
                  <a:gd name="T9" fmla="*/ 320 h 337"/>
                  <a:gd name="T10" fmla="*/ 82 w 263"/>
                  <a:gd name="T11" fmla="*/ 322 h 337"/>
                  <a:gd name="T12" fmla="*/ 56 w 263"/>
                  <a:gd name="T13" fmla="*/ 308 h 337"/>
                  <a:gd name="T14" fmla="*/ 35 w 263"/>
                  <a:gd name="T15" fmla="*/ 297 h 337"/>
                  <a:gd name="T16" fmla="*/ 25 w 263"/>
                  <a:gd name="T17" fmla="*/ 284 h 337"/>
                  <a:gd name="T18" fmla="*/ 16 w 263"/>
                  <a:gd name="T19" fmla="*/ 240 h 337"/>
                  <a:gd name="T20" fmla="*/ 14 w 263"/>
                  <a:gd name="T21" fmla="*/ 208 h 337"/>
                  <a:gd name="T22" fmla="*/ 20 w 263"/>
                  <a:gd name="T23" fmla="*/ 189 h 337"/>
                  <a:gd name="T24" fmla="*/ 14 w 263"/>
                  <a:gd name="T25" fmla="*/ 179 h 337"/>
                  <a:gd name="T26" fmla="*/ 14 w 263"/>
                  <a:gd name="T27" fmla="*/ 145 h 337"/>
                  <a:gd name="T28" fmla="*/ 29 w 263"/>
                  <a:gd name="T29" fmla="*/ 118 h 337"/>
                  <a:gd name="T30" fmla="*/ 39 w 263"/>
                  <a:gd name="T31" fmla="*/ 111 h 337"/>
                  <a:gd name="T32" fmla="*/ 35 w 263"/>
                  <a:gd name="T33" fmla="*/ 92 h 337"/>
                  <a:gd name="T34" fmla="*/ 63 w 263"/>
                  <a:gd name="T35" fmla="*/ 46 h 337"/>
                  <a:gd name="T36" fmla="*/ 67 w 263"/>
                  <a:gd name="T37" fmla="*/ 0 h 337"/>
                  <a:gd name="T38" fmla="*/ 42 w 263"/>
                  <a:gd name="T39" fmla="*/ 40 h 337"/>
                  <a:gd name="T40" fmla="*/ 25 w 263"/>
                  <a:gd name="T41" fmla="*/ 90 h 337"/>
                  <a:gd name="T42" fmla="*/ 16 w 263"/>
                  <a:gd name="T43" fmla="*/ 120 h 337"/>
                  <a:gd name="T44" fmla="*/ 0 w 263"/>
                  <a:gd name="T45" fmla="*/ 160 h 337"/>
                  <a:gd name="T46" fmla="*/ 2 w 263"/>
                  <a:gd name="T47" fmla="*/ 198 h 337"/>
                  <a:gd name="T48" fmla="*/ 0 w 263"/>
                  <a:gd name="T49" fmla="*/ 227 h 337"/>
                  <a:gd name="T50" fmla="*/ 16 w 263"/>
                  <a:gd name="T51" fmla="*/ 289 h 337"/>
                  <a:gd name="T52" fmla="*/ 25 w 263"/>
                  <a:gd name="T53" fmla="*/ 308 h 337"/>
                  <a:gd name="T54" fmla="*/ 67 w 263"/>
                  <a:gd name="T55" fmla="*/ 337 h 337"/>
                  <a:gd name="T56" fmla="*/ 128 w 263"/>
                  <a:gd name="T57" fmla="*/ 335 h 337"/>
                  <a:gd name="T58" fmla="*/ 193 w 263"/>
                  <a:gd name="T59" fmla="*/ 301 h 337"/>
                  <a:gd name="T60" fmla="*/ 227 w 263"/>
                  <a:gd name="T61" fmla="*/ 278 h 337"/>
                  <a:gd name="T62" fmla="*/ 263 w 263"/>
                  <a:gd name="T63" fmla="*/ 223 h 337"/>
                  <a:gd name="T64" fmla="*/ 259 w 263"/>
                  <a:gd name="T65" fmla="*/ 206 h 337"/>
                  <a:gd name="T66" fmla="*/ 259 w 263"/>
                  <a:gd name="T67" fmla="*/ 20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337">
                    <a:moveTo>
                      <a:pt x="259" y="206"/>
                    </a:moveTo>
                    <a:lnTo>
                      <a:pt x="234" y="249"/>
                    </a:lnTo>
                    <a:lnTo>
                      <a:pt x="208" y="276"/>
                    </a:lnTo>
                    <a:lnTo>
                      <a:pt x="134" y="304"/>
                    </a:lnTo>
                    <a:lnTo>
                      <a:pt x="109" y="320"/>
                    </a:lnTo>
                    <a:lnTo>
                      <a:pt x="82" y="322"/>
                    </a:lnTo>
                    <a:lnTo>
                      <a:pt x="56" y="308"/>
                    </a:lnTo>
                    <a:lnTo>
                      <a:pt x="35" y="297"/>
                    </a:lnTo>
                    <a:lnTo>
                      <a:pt x="25" y="284"/>
                    </a:lnTo>
                    <a:lnTo>
                      <a:pt x="16" y="240"/>
                    </a:lnTo>
                    <a:lnTo>
                      <a:pt x="14" y="208"/>
                    </a:lnTo>
                    <a:lnTo>
                      <a:pt x="20" y="189"/>
                    </a:lnTo>
                    <a:lnTo>
                      <a:pt x="14" y="179"/>
                    </a:lnTo>
                    <a:lnTo>
                      <a:pt x="14" y="145"/>
                    </a:lnTo>
                    <a:lnTo>
                      <a:pt x="29" y="118"/>
                    </a:lnTo>
                    <a:lnTo>
                      <a:pt x="39" y="111"/>
                    </a:lnTo>
                    <a:lnTo>
                      <a:pt x="35" y="92"/>
                    </a:lnTo>
                    <a:lnTo>
                      <a:pt x="63" y="46"/>
                    </a:lnTo>
                    <a:lnTo>
                      <a:pt x="67" y="0"/>
                    </a:lnTo>
                    <a:lnTo>
                      <a:pt x="42" y="40"/>
                    </a:lnTo>
                    <a:lnTo>
                      <a:pt x="25" y="90"/>
                    </a:lnTo>
                    <a:lnTo>
                      <a:pt x="16" y="120"/>
                    </a:lnTo>
                    <a:lnTo>
                      <a:pt x="0" y="160"/>
                    </a:lnTo>
                    <a:lnTo>
                      <a:pt x="2" y="198"/>
                    </a:lnTo>
                    <a:lnTo>
                      <a:pt x="0" y="227"/>
                    </a:lnTo>
                    <a:lnTo>
                      <a:pt x="16" y="289"/>
                    </a:lnTo>
                    <a:lnTo>
                      <a:pt x="25" y="308"/>
                    </a:lnTo>
                    <a:lnTo>
                      <a:pt x="67" y="337"/>
                    </a:lnTo>
                    <a:lnTo>
                      <a:pt x="128" y="335"/>
                    </a:lnTo>
                    <a:lnTo>
                      <a:pt x="193" y="301"/>
                    </a:lnTo>
                    <a:lnTo>
                      <a:pt x="227" y="278"/>
                    </a:lnTo>
                    <a:lnTo>
                      <a:pt x="263" y="223"/>
                    </a:lnTo>
                    <a:lnTo>
                      <a:pt x="259" y="206"/>
                    </a:lnTo>
                    <a:lnTo>
                      <a:pt x="259" y="20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8" name="Freeform 112"/>
              <p:cNvSpPr>
                <a:spLocks/>
              </p:cNvSpPr>
              <p:nvPr/>
            </p:nvSpPr>
            <p:spPr bwMode="auto">
              <a:xfrm>
                <a:off x="3473" y="1784"/>
                <a:ext cx="46" cy="57"/>
              </a:xfrm>
              <a:custGeom>
                <a:avLst/>
                <a:gdLst>
                  <a:gd name="T0" fmla="*/ 0 w 92"/>
                  <a:gd name="T1" fmla="*/ 12 h 114"/>
                  <a:gd name="T2" fmla="*/ 2 w 92"/>
                  <a:gd name="T3" fmla="*/ 42 h 114"/>
                  <a:gd name="T4" fmla="*/ 12 w 92"/>
                  <a:gd name="T5" fmla="*/ 59 h 114"/>
                  <a:gd name="T6" fmla="*/ 6 w 92"/>
                  <a:gd name="T7" fmla="*/ 84 h 114"/>
                  <a:gd name="T8" fmla="*/ 2 w 92"/>
                  <a:gd name="T9" fmla="*/ 95 h 114"/>
                  <a:gd name="T10" fmla="*/ 6 w 92"/>
                  <a:gd name="T11" fmla="*/ 109 h 114"/>
                  <a:gd name="T12" fmla="*/ 25 w 92"/>
                  <a:gd name="T13" fmla="*/ 107 h 114"/>
                  <a:gd name="T14" fmla="*/ 59 w 92"/>
                  <a:gd name="T15" fmla="*/ 114 h 114"/>
                  <a:gd name="T16" fmla="*/ 92 w 92"/>
                  <a:gd name="T17" fmla="*/ 97 h 114"/>
                  <a:gd name="T18" fmla="*/ 65 w 92"/>
                  <a:gd name="T19" fmla="*/ 103 h 114"/>
                  <a:gd name="T20" fmla="*/ 42 w 92"/>
                  <a:gd name="T21" fmla="*/ 103 h 114"/>
                  <a:gd name="T22" fmla="*/ 27 w 92"/>
                  <a:gd name="T23" fmla="*/ 90 h 114"/>
                  <a:gd name="T24" fmla="*/ 23 w 92"/>
                  <a:gd name="T25" fmla="*/ 61 h 114"/>
                  <a:gd name="T26" fmla="*/ 23 w 92"/>
                  <a:gd name="T27" fmla="*/ 46 h 114"/>
                  <a:gd name="T28" fmla="*/ 6 w 92"/>
                  <a:gd name="T29" fmla="*/ 0 h 114"/>
                  <a:gd name="T30" fmla="*/ 0 w 92"/>
                  <a:gd name="T31" fmla="*/ 12 h 114"/>
                  <a:gd name="T32" fmla="*/ 0 w 92"/>
                  <a:gd name="T33" fmla="*/ 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114">
                    <a:moveTo>
                      <a:pt x="0" y="12"/>
                    </a:moveTo>
                    <a:lnTo>
                      <a:pt x="2" y="42"/>
                    </a:lnTo>
                    <a:lnTo>
                      <a:pt x="12" y="59"/>
                    </a:lnTo>
                    <a:lnTo>
                      <a:pt x="6" y="84"/>
                    </a:lnTo>
                    <a:lnTo>
                      <a:pt x="2" y="95"/>
                    </a:lnTo>
                    <a:lnTo>
                      <a:pt x="6" y="109"/>
                    </a:lnTo>
                    <a:lnTo>
                      <a:pt x="25" y="107"/>
                    </a:lnTo>
                    <a:lnTo>
                      <a:pt x="59" y="114"/>
                    </a:lnTo>
                    <a:lnTo>
                      <a:pt x="92" y="97"/>
                    </a:lnTo>
                    <a:lnTo>
                      <a:pt x="65" y="103"/>
                    </a:lnTo>
                    <a:lnTo>
                      <a:pt x="42" y="103"/>
                    </a:lnTo>
                    <a:lnTo>
                      <a:pt x="27" y="90"/>
                    </a:lnTo>
                    <a:lnTo>
                      <a:pt x="23" y="61"/>
                    </a:lnTo>
                    <a:lnTo>
                      <a:pt x="23" y="4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29" name="Freeform 113"/>
              <p:cNvSpPr>
                <a:spLocks/>
              </p:cNvSpPr>
              <p:nvPr/>
            </p:nvSpPr>
            <p:spPr bwMode="auto">
              <a:xfrm>
                <a:off x="3599" y="1774"/>
                <a:ext cx="21" cy="19"/>
              </a:xfrm>
              <a:custGeom>
                <a:avLst/>
                <a:gdLst>
                  <a:gd name="T0" fmla="*/ 42 w 42"/>
                  <a:gd name="T1" fmla="*/ 4 h 38"/>
                  <a:gd name="T2" fmla="*/ 38 w 42"/>
                  <a:gd name="T3" fmla="*/ 23 h 38"/>
                  <a:gd name="T4" fmla="*/ 15 w 42"/>
                  <a:gd name="T5" fmla="*/ 31 h 38"/>
                  <a:gd name="T6" fmla="*/ 2 w 42"/>
                  <a:gd name="T7" fmla="*/ 38 h 38"/>
                  <a:gd name="T8" fmla="*/ 0 w 42"/>
                  <a:gd name="T9" fmla="*/ 27 h 38"/>
                  <a:gd name="T10" fmla="*/ 17 w 42"/>
                  <a:gd name="T11" fmla="*/ 16 h 38"/>
                  <a:gd name="T12" fmla="*/ 19 w 42"/>
                  <a:gd name="T13" fmla="*/ 0 h 38"/>
                  <a:gd name="T14" fmla="*/ 42 w 42"/>
                  <a:gd name="T15" fmla="*/ 4 h 38"/>
                  <a:gd name="T16" fmla="*/ 42 w 42"/>
                  <a:gd name="T17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8">
                    <a:moveTo>
                      <a:pt x="42" y="4"/>
                    </a:moveTo>
                    <a:lnTo>
                      <a:pt x="38" y="23"/>
                    </a:lnTo>
                    <a:lnTo>
                      <a:pt x="15" y="31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17" y="16"/>
                    </a:lnTo>
                    <a:lnTo>
                      <a:pt x="19" y="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AB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0" name="Freeform 114"/>
              <p:cNvSpPr>
                <a:spLocks/>
              </p:cNvSpPr>
              <p:nvPr/>
            </p:nvSpPr>
            <p:spPr bwMode="auto">
              <a:xfrm>
                <a:off x="3583" y="1820"/>
                <a:ext cx="70" cy="144"/>
              </a:xfrm>
              <a:custGeom>
                <a:avLst/>
                <a:gdLst>
                  <a:gd name="T0" fmla="*/ 53 w 139"/>
                  <a:gd name="T1" fmla="*/ 0 h 288"/>
                  <a:gd name="T2" fmla="*/ 51 w 139"/>
                  <a:gd name="T3" fmla="*/ 91 h 288"/>
                  <a:gd name="T4" fmla="*/ 0 w 139"/>
                  <a:gd name="T5" fmla="*/ 121 h 288"/>
                  <a:gd name="T6" fmla="*/ 19 w 139"/>
                  <a:gd name="T7" fmla="*/ 197 h 288"/>
                  <a:gd name="T8" fmla="*/ 36 w 139"/>
                  <a:gd name="T9" fmla="*/ 233 h 288"/>
                  <a:gd name="T10" fmla="*/ 97 w 139"/>
                  <a:gd name="T11" fmla="*/ 288 h 288"/>
                  <a:gd name="T12" fmla="*/ 106 w 139"/>
                  <a:gd name="T13" fmla="*/ 231 h 288"/>
                  <a:gd name="T14" fmla="*/ 139 w 139"/>
                  <a:gd name="T15" fmla="*/ 138 h 288"/>
                  <a:gd name="T16" fmla="*/ 131 w 139"/>
                  <a:gd name="T17" fmla="*/ 78 h 288"/>
                  <a:gd name="T18" fmla="*/ 106 w 139"/>
                  <a:gd name="T19" fmla="*/ 112 h 288"/>
                  <a:gd name="T20" fmla="*/ 93 w 139"/>
                  <a:gd name="T21" fmla="*/ 34 h 288"/>
                  <a:gd name="T22" fmla="*/ 53 w 139"/>
                  <a:gd name="T23" fmla="*/ 0 h 288"/>
                  <a:gd name="T24" fmla="*/ 53 w 139"/>
                  <a:gd name="T25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288">
                    <a:moveTo>
                      <a:pt x="53" y="0"/>
                    </a:moveTo>
                    <a:lnTo>
                      <a:pt x="51" y="91"/>
                    </a:lnTo>
                    <a:lnTo>
                      <a:pt x="0" y="121"/>
                    </a:lnTo>
                    <a:lnTo>
                      <a:pt x="19" y="197"/>
                    </a:lnTo>
                    <a:lnTo>
                      <a:pt x="36" y="233"/>
                    </a:lnTo>
                    <a:lnTo>
                      <a:pt x="97" y="288"/>
                    </a:lnTo>
                    <a:lnTo>
                      <a:pt x="106" y="231"/>
                    </a:lnTo>
                    <a:lnTo>
                      <a:pt x="139" y="138"/>
                    </a:lnTo>
                    <a:lnTo>
                      <a:pt x="131" y="78"/>
                    </a:lnTo>
                    <a:lnTo>
                      <a:pt x="106" y="112"/>
                    </a:lnTo>
                    <a:lnTo>
                      <a:pt x="93" y="34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1" name="Freeform 115"/>
              <p:cNvSpPr>
                <a:spLocks/>
              </p:cNvSpPr>
              <p:nvPr/>
            </p:nvSpPr>
            <p:spPr bwMode="auto">
              <a:xfrm>
                <a:off x="3675" y="1854"/>
                <a:ext cx="52" cy="77"/>
              </a:xfrm>
              <a:custGeom>
                <a:avLst/>
                <a:gdLst>
                  <a:gd name="T0" fmla="*/ 0 w 105"/>
                  <a:gd name="T1" fmla="*/ 0 h 154"/>
                  <a:gd name="T2" fmla="*/ 10 w 105"/>
                  <a:gd name="T3" fmla="*/ 51 h 154"/>
                  <a:gd name="T4" fmla="*/ 16 w 105"/>
                  <a:gd name="T5" fmla="*/ 95 h 154"/>
                  <a:gd name="T6" fmla="*/ 61 w 105"/>
                  <a:gd name="T7" fmla="*/ 87 h 154"/>
                  <a:gd name="T8" fmla="*/ 31 w 105"/>
                  <a:gd name="T9" fmla="*/ 150 h 154"/>
                  <a:gd name="T10" fmla="*/ 78 w 105"/>
                  <a:gd name="T11" fmla="*/ 133 h 154"/>
                  <a:gd name="T12" fmla="*/ 63 w 105"/>
                  <a:gd name="T13" fmla="*/ 154 h 154"/>
                  <a:gd name="T14" fmla="*/ 101 w 105"/>
                  <a:gd name="T15" fmla="*/ 125 h 154"/>
                  <a:gd name="T16" fmla="*/ 105 w 105"/>
                  <a:gd name="T17" fmla="*/ 72 h 154"/>
                  <a:gd name="T18" fmla="*/ 59 w 105"/>
                  <a:gd name="T19" fmla="*/ 42 h 154"/>
                  <a:gd name="T20" fmla="*/ 35 w 105"/>
                  <a:gd name="T21" fmla="*/ 72 h 154"/>
                  <a:gd name="T22" fmla="*/ 21 w 105"/>
                  <a:gd name="T23" fmla="*/ 13 h 154"/>
                  <a:gd name="T24" fmla="*/ 0 w 105"/>
                  <a:gd name="T25" fmla="*/ 0 h 154"/>
                  <a:gd name="T26" fmla="*/ 0 w 105"/>
                  <a:gd name="T2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5" h="154">
                    <a:moveTo>
                      <a:pt x="0" y="0"/>
                    </a:moveTo>
                    <a:lnTo>
                      <a:pt x="10" y="51"/>
                    </a:lnTo>
                    <a:lnTo>
                      <a:pt x="16" y="95"/>
                    </a:lnTo>
                    <a:lnTo>
                      <a:pt x="61" y="87"/>
                    </a:lnTo>
                    <a:lnTo>
                      <a:pt x="31" y="150"/>
                    </a:lnTo>
                    <a:lnTo>
                      <a:pt x="78" y="133"/>
                    </a:lnTo>
                    <a:lnTo>
                      <a:pt x="63" y="154"/>
                    </a:lnTo>
                    <a:lnTo>
                      <a:pt x="101" y="125"/>
                    </a:lnTo>
                    <a:lnTo>
                      <a:pt x="105" y="72"/>
                    </a:lnTo>
                    <a:lnTo>
                      <a:pt x="59" y="42"/>
                    </a:lnTo>
                    <a:lnTo>
                      <a:pt x="35" y="72"/>
                    </a:lnTo>
                    <a:lnTo>
                      <a:pt x="21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2" name="Freeform 116"/>
              <p:cNvSpPr>
                <a:spLocks/>
              </p:cNvSpPr>
              <p:nvPr/>
            </p:nvSpPr>
            <p:spPr bwMode="auto">
              <a:xfrm>
                <a:off x="3714" y="1920"/>
                <a:ext cx="33" cy="36"/>
              </a:xfrm>
              <a:custGeom>
                <a:avLst/>
                <a:gdLst>
                  <a:gd name="T0" fmla="*/ 67 w 67"/>
                  <a:gd name="T1" fmla="*/ 4 h 72"/>
                  <a:gd name="T2" fmla="*/ 48 w 67"/>
                  <a:gd name="T3" fmla="*/ 46 h 72"/>
                  <a:gd name="T4" fmla="*/ 0 w 67"/>
                  <a:gd name="T5" fmla="*/ 72 h 72"/>
                  <a:gd name="T6" fmla="*/ 42 w 67"/>
                  <a:gd name="T7" fmla="*/ 29 h 72"/>
                  <a:gd name="T8" fmla="*/ 42 w 67"/>
                  <a:gd name="T9" fmla="*/ 0 h 72"/>
                  <a:gd name="T10" fmla="*/ 67 w 67"/>
                  <a:gd name="T11" fmla="*/ 4 h 72"/>
                  <a:gd name="T12" fmla="*/ 67 w 67"/>
                  <a:gd name="T13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2">
                    <a:moveTo>
                      <a:pt x="67" y="4"/>
                    </a:moveTo>
                    <a:lnTo>
                      <a:pt x="48" y="46"/>
                    </a:lnTo>
                    <a:lnTo>
                      <a:pt x="0" y="72"/>
                    </a:lnTo>
                    <a:lnTo>
                      <a:pt x="42" y="29"/>
                    </a:lnTo>
                    <a:lnTo>
                      <a:pt x="42" y="0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3" name="Freeform 117"/>
              <p:cNvSpPr>
                <a:spLocks/>
              </p:cNvSpPr>
              <p:nvPr/>
            </p:nvSpPr>
            <p:spPr bwMode="auto">
              <a:xfrm>
                <a:off x="3756" y="1937"/>
                <a:ext cx="76" cy="14"/>
              </a:xfrm>
              <a:custGeom>
                <a:avLst/>
                <a:gdLst>
                  <a:gd name="T0" fmla="*/ 28 w 152"/>
                  <a:gd name="T1" fmla="*/ 4 h 29"/>
                  <a:gd name="T2" fmla="*/ 72 w 152"/>
                  <a:gd name="T3" fmla="*/ 0 h 29"/>
                  <a:gd name="T4" fmla="*/ 95 w 152"/>
                  <a:gd name="T5" fmla="*/ 12 h 29"/>
                  <a:gd name="T6" fmla="*/ 152 w 152"/>
                  <a:gd name="T7" fmla="*/ 12 h 29"/>
                  <a:gd name="T8" fmla="*/ 122 w 152"/>
                  <a:gd name="T9" fmla="*/ 29 h 29"/>
                  <a:gd name="T10" fmla="*/ 66 w 152"/>
                  <a:gd name="T11" fmla="*/ 12 h 29"/>
                  <a:gd name="T12" fmla="*/ 40 w 152"/>
                  <a:gd name="T13" fmla="*/ 8 h 29"/>
                  <a:gd name="T14" fmla="*/ 0 w 152"/>
                  <a:gd name="T15" fmla="*/ 29 h 29"/>
                  <a:gd name="T16" fmla="*/ 28 w 152"/>
                  <a:gd name="T17" fmla="*/ 4 h 29"/>
                  <a:gd name="T18" fmla="*/ 28 w 152"/>
                  <a:gd name="T1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29">
                    <a:moveTo>
                      <a:pt x="28" y="4"/>
                    </a:moveTo>
                    <a:lnTo>
                      <a:pt x="72" y="0"/>
                    </a:lnTo>
                    <a:lnTo>
                      <a:pt x="95" y="12"/>
                    </a:lnTo>
                    <a:lnTo>
                      <a:pt x="152" y="12"/>
                    </a:lnTo>
                    <a:lnTo>
                      <a:pt x="122" y="29"/>
                    </a:lnTo>
                    <a:lnTo>
                      <a:pt x="66" y="12"/>
                    </a:lnTo>
                    <a:lnTo>
                      <a:pt x="40" y="8"/>
                    </a:lnTo>
                    <a:lnTo>
                      <a:pt x="0" y="29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4" name="Freeform 118"/>
              <p:cNvSpPr>
                <a:spLocks/>
              </p:cNvSpPr>
              <p:nvPr/>
            </p:nvSpPr>
            <p:spPr bwMode="auto">
              <a:xfrm>
                <a:off x="3401" y="1821"/>
                <a:ext cx="189" cy="153"/>
              </a:xfrm>
              <a:custGeom>
                <a:avLst/>
                <a:gdLst>
                  <a:gd name="T0" fmla="*/ 378 w 378"/>
                  <a:gd name="T1" fmla="*/ 305 h 305"/>
                  <a:gd name="T2" fmla="*/ 361 w 378"/>
                  <a:gd name="T3" fmla="*/ 273 h 305"/>
                  <a:gd name="T4" fmla="*/ 348 w 378"/>
                  <a:gd name="T5" fmla="*/ 231 h 305"/>
                  <a:gd name="T6" fmla="*/ 275 w 378"/>
                  <a:gd name="T7" fmla="*/ 157 h 305"/>
                  <a:gd name="T8" fmla="*/ 275 w 378"/>
                  <a:gd name="T9" fmla="*/ 114 h 305"/>
                  <a:gd name="T10" fmla="*/ 173 w 378"/>
                  <a:gd name="T11" fmla="*/ 76 h 305"/>
                  <a:gd name="T12" fmla="*/ 127 w 378"/>
                  <a:gd name="T13" fmla="*/ 49 h 305"/>
                  <a:gd name="T14" fmla="*/ 106 w 378"/>
                  <a:gd name="T15" fmla="*/ 0 h 305"/>
                  <a:gd name="T16" fmla="*/ 104 w 378"/>
                  <a:gd name="T17" fmla="*/ 55 h 305"/>
                  <a:gd name="T18" fmla="*/ 70 w 378"/>
                  <a:gd name="T19" fmla="*/ 20 h 305"/>
                  <a:gd name="T20" fmla="*/ 0 w 378"/>
                  <a:gd name="T21" fmla="*/ 53 h 305"/>
                  <a:gd name="T22" fmla="*/ 13 w 378"/>
                  <a:gd name="T23" fmla="*/ 74 h 305"/>
                  <a:gd name="T24" fmla="*/ 89 w 378"/>
                  <a:gd name="T25" fmla="*/ 66 h 305"/>
                  <a:gd name="T26" fmla="*/ 129 w 378"/>
                  <a:gd name="T27" fmla="*/ 77 h 305"/>
                  <a:gd name="T28" fmla="*/ 205 w 378"/>
                  <a:gd name="T29" fmla="*/ 123 h 305"/>
                  <a:gd name="T30" fmla="*/ 230 w 378"/>
                  <a:gd name="T31" fmla="*/ 174 h 305"/>
                  <a:gd name="T32" fmla="*/ 230 w 378"/>
                  <a:gd name="T33" fmla="*/ 138 h 305"/>
                  <a:gd name="T34" fmla="*/ 289 w 378"/>
                  <a:gd name="T35" fmla="*/ 190 h 305"/>
                  <a:gd name="T36" fmla="*/ 308 w 378"/>
                  <a:gd name="T37" fmla="*/ 252 h 305"/>
                  <a:gd name="T38" fmla="*/ 378 w 378"/>
                  <a:gd name="T39" fmla="*/ 305 h 305"/>
                  <a:gd name="T40" fmla="*/ 378 w 378"/>
                  <a:gd name="T41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8" h="305">
                    <a:moveTo>
                      <a:pt x="378" y="305"/>
                    </a:moveTo>
                    <a:lnTo>
                      <a:pt x="361" y="273"/>
                    </a:lnTo>
                    <a:lnTo>
                      <a:pt x="348" y="231"/>
                    </a:lnTo>
                    <a:lnTo>
                      <a:pt x="275" y="157"/>
                    </a:lnTo>
                    <a:lnTo>
                      <a:pt x="275" y="114"/>
                    </a:lnTo>
                    <a:lnTo>
                      <a:pt x="173" y="76"/>
                    </a:lnTo>
                    <a:lnTo>
                      <a:pt x="127" y="49"/>
                    </a:lnTo>
                    <a:lnTo>
                      <a:pt x="106" y="0"/>
                    </a:lnTo>
                    <a:lnTo>
                      <a:pt x="104" y="55"/>
                    </a:lnTo>
                    <a:lnTo>
                      <a:pt x="70" y="20"/>
                    </a:lnTo>
                    <a:lnTo>
                      <a:pt x="0" y="53"/>
                    </a:lnTo>
                    <a:lnTo>
                      <a:pt x="13" y="74"/>
                    </a:lnTo>
                    <a:lnTo>
                      <a:pt x="89" y="66"/>
                    </a:lnTo>
                    <a:lnTo>
                      <a:pt x="129" y="77"/>
                    </a:lnTo>
                    <a:lnTo>
                      <a:pt x="205" y="123"/>
                    </a:lnTo>
                    <a:lnTo>
                      <a:pt x="230" y="174"/>
                    </a:lnTo>
                    <a:lnTo>
                      <a:pt x="230" y="138"/>
                    </a:lnTo>
                    <a:lnTo>
                      <a:pt x="289" y="190"/>
                    </a:lnTo>
                    <a:lnTo>
                      <a:pt x="308" y="252"/>
                    </a:lnTo>
                    <a:lnTo>
                      <a:pt x="378" y="305"/>
                    </a:lnTo>
                    <a:lnTo>
                      <a:pt x="378" y="305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5" name="Freeform 119"/>
              <p:cNvSpPr>
                <a:spLocks/>
              </p:cNvSpPr>
              <p:nvPr/>
            </p:nvSpPr>
            <p:spPr bwMode="auto">
              <a:xfrm>
                <a:off x="3410" y="1883"/>
                <a:ext cx="227" cy="216"/>
              </a:xfrm>
              <a:custGeom>
                <a:avLst/>
                <a:gdLst>
                  <a:gd name="T0" fmla="*/ 234 w 452"/>
                  <a:gd name="T1" fmla="*/ 207 h 431"/>
                  <a:gd name="T2" fmla="*/ 180 w 452"/>
                  <a:gd name="T3" fmla="*/ 167 h 431"/>
                  <a:gd name="T4" fmla="*/ 99 w 452"/>
                  <a:gd name="T5" fmla="*/ 2 h 431"/>
                  <a:gd name="T6" fmla="*/ 45 w 452"/>
                  <a:gd name="T7" fmla="*/ 0 h 431"/>
                  <a:gd name="T8" fmla="*/ 0 w 452"/>
                  <a:gd name="T9" fmla="*/ 42 h 431"/>
                  <a:gd name="T10" fmla="*/ 32 w 452"/>
                  <a:gd name="T11" fmla="*/ 139 h 431"/>
                  <a:gd name="T12" fmla="*/ 116 w 452"/>
                  <a:gd name="T13" fmla="*/ 239 h 431"/>
                  <a:gd name="T14" fmla="*/ 179 w 452"/>
                  <a:gd name="T15" fmla="*/ 241 h 431"/>
                  <a:gd name="T16" fmla="*/ 139 w 452"/>
                  <a:gd name="T17" fmla="*/ 283 h 431"/>
                  <a:gd name="T18" fmla="*/ 203 w 452"/>
                  <a:gd name="T19" fmla="*/ 289 h 431"/>
                  <a:gd name="T20" fmla="*/ 169 w 452"/>
                  <a:gd name="T21" fmla="*/ 310 h 431"/>
                  <a:gd name="T22" fmla="*/ 209 w 452"/>
                  <a:gd name="T23" fmla="*/ 329 h 431"/>
                  <a:gd name="T24" fmla="*/ 255 w 452"/>
                  <a:gd name="T25" fmla="*/ 409 h 431"/>
                  <a:gd name="T26" fmla="*/ 323 w 452"/>
                  <a:gd name="T27" fmla="*/ 424 h 431"/>
                  <a:gd name="T28" fmla="*/ 397 w 452"/>
                  <a:gd name="T29" fmla="*/ 431 h 431"/>
                  <a:gd name="T30" fmla="*/ 424 w 452"/>
                  <a:gd name="T31" fmla="*/ 365 h 431"/>
                  <a:gd name="T32" fmla="*/ 452 w 452"/>
                  <a:gd name="T33" fmla="*/ 376 h 431"/>
                  <a:gd name="T34" fmla="*/ 450 w 452"/>
                  <a:gd name="T35" fmla="*/ 338 h 431"/>
                  <a:gd name="T36" fmla="*/ 437 w 452"/>
                  <a:gd name="T37" fmla="*/ 279 h 431"/>
                  <a:gd name="T38" fmla="*/ 397 w 452"/>
                  <a:gd name="T39" fmla="*/ 291 h 431"/>
                  <a:gd name="T40" fmla="*/ 414 w 452"/>
                  <a:gd name="T41" fmla="*/ 336 h 431"/>
                  <a:gd name="T42" fmla="*/ 405 w 452"/>
                  <a:gd name="T43" fmla="*/ 367 h 431"/>
                  <a:gd name="T44" fmla="*/ 363 w 452"/>
                  <a:gd name="T45" fmla="*/ 414 h 431"/>
                  <a:gd name="T46" fmla="*/ 355 w 452"/>
                  <a:gd name="T47" fmla="*/ 325 h 431"/>
                  <a:gd name="T48" fmla="*/ 331 w 452"/>
                  <a:gd name="T49" fmla="*/ 298 h 431"/>
                  <a:gd name="T50" fmla="*/ 314 w 452"/>
                  <a:gd name="T51" fmla="*/ 357 h 431"/>
                  <a:gd name="T52" fmla="*/ 295 w 452"/>
                  <a:gd name="T53" fmla="*/ 277 h 431"/>
                  <a:gd name="T54" fmla="*/ 226 w 452"/>
                  <a:gd name="T55" fmla="*/ 333 h 431"/>
                  <a:gd name="T56" fmla="*/ 222 w 452"/>
                  <a:gd name="T57" fmla="*/ 268 h 431"/>
                  <a:gd name="T58" fmla="*/ 258 w 452"/>
                  <a:gd name="T59" fmla="*/ 232 h 431"/>
                  <a:gd name="T60" fmla="*/ 179 w 452"/>
                  <a:gd name="T61" fmla="*/ 236 h 431"/>
                  <a:gd name="T62" fmla="*/ 234 w 452"/>
                  <a:gd name="T63" fmla="*/ 207 h 431"/>
                  <a:gd name="T64" fmla="*/ 234 w 452"/>
                  <a:gd name="T65" fmla="*/ 20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2" h="431">
                    <a:moveTo>
                      <a:pt x="234" y="207"/>
                    </a:moveTo>
                    <a:lnTo>
                      <a:pt x="180" y="167"/>
                    </a:lnTo>
                    <a:lnTo>
                      <a:pt x="99" y="2"/>
                    </a:lnTo>
                    <a:lnTo>
                      <a:pt x="45" y="0"/>
                    </a:lnTo>
                    <a:lnTo>
                      <a:pt x="0" y="42"/>
                    </a:lnTo>
                    <a:lnTo>
                      <a:pt x="32" y="139"/>
                    </a:lnTo>
                    <a:lnTo>
                      <a:pt x="116" y="239"/>
                    </a:lnTo>
                    <a:lnTo>
                      <a:pt x="179" y="241"/>
                    </a:lnTo>
                    <a:lnTo>
                      <a:pt x="139" y="283"/>
                    </a:lnTo>
                    <a:lnTo>
                      <a:pt x="203" y="289"/>
                    </a:lnTo>
                    <a:lnTo>
                      <a:pt x="169" y="310"/>
                    </a:lnTo>
                    <a:lnTo>
                      <a:pt x="209" y="329"/>
                    </a:lnTo>
                    <a:lnTo>
                      <a:pt x="255" y="409"/>
                    </a:lnTo>
                    <a:lnTo>
                      <a:pt x="323" y="424"/>
                    </a:lnTo>
                    <a:lnTo>
                      <a:pt x="397" y="431"/>
                    </a:lnTo>
                    <a:lnTo>
                      <a:pt x="424" y="365"/>
                    </a:lnTo>
                    <a:lnTo>
                      <a:pt x="452" y="376"/>
                    </a:lnTo>
                    <a:lnTo>
                      <a:pt x="450" y="338"/>
                    </a:lnTo>
                    <a:lnTo>
                      <a:pt x="437" y="279"/>
                    </a:lnTo>
                    <a:lnTo>
                      <a:pt x="397" y="291"/>
                    </a:lnTo>
                    <a:lnTo>
                      <a:pt x="414" y="336"/>
                    </a:lnTo>
                    <a:lnTo>
                      <a:pt x="405" y="367"/>
                    </a:lnTo>
                    <a:lnTo>
                      <a:pt x="363" y="414"/>
                    </a:lnTo>
                    <a:lnTo>
                      <a:pt x="355" y="325"/>
                    </a:lnTo>
                    <a:lnTo>
                      <a:pt x="331" y="298"/>
                    </a:lnTo>
                    <a:lnTo>
                      <a:pt x="314" y="357"/>
                    </a:lnTo>
                    <a:lnTo>
                      <a:pt x="295" y="277"/>
                    </a:lnTo>
                    <a:lnTo>
                      <a:pt x="226" y="333"/>
                    </a:lnTo>
                    <a:lnTo>
                      <a:pt x="222" y="268"/>
                    </a:lnTo>
                    <a:lnTo>
                      <a:pt x="258" y="232"/>
                    </a:lnTo>
                    <a:lnTo>
                      <a:pt x="179" y="236"/>
                    </a:lnTo>
                    <a:lnTo>
                      <a:pt x="234" y="207"/>
                    </a:lnTo>
                    <a:lnTo>
                      <a:pt x="234" y="207"/>
                    </a:lnTo>
                    <a:close/>
                  </a:path>
                </a:pathLst>
              </a:custGeom>
              <a:solidFill>
                <a:srgbClr val="D4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6" name="Freeform 120"/>
              <p:cNvSpPr>
                <a:spLocks/>
              </p:cNvSpPr>
              <p:nvPr/>
            </p:nvSpPr>
            <p:spPr bwMode="auto">
              <a:xfrm>
                <a:off x="3479" y="1630"/>
                <a:ext cx="171" cy="92"/>
              </a:xfrm>
              <a:custGeom>
                <a:avLst/>
                <a:gdLst>
                  <a:gd name="T0" fmla="*/ 0 w 342"/>
                  <a:gd name="T1" fmla="*/ 182 h 184"/>
                  <a:gd name="T2" fmla="*/ 26 w 342"/>
                  <a:gd name="T3" fmla="*/ 148 h 184"/>
                  <a:gd name="T4" fmla="*/ 55 w 342"/>
                  <a:gd name="T5" fmla="*/ 148 h 184"/>
                  <a:gd name="T6" fmla="*/ 34 w 342"/>
                  <a:gd name="T7" fmla="*/ 163 h 184"/>
                  <a:gd name="T8" fmla="*/ 81 w 342"/>
                  <a:gd name="T9" fmla="*/ 165 h 184"/>
                  <a:gd name="T10" fmla="*/ 76 w 342"/>
                  <a:gd name="T11" fmla="*/ 178 h 184"/>
                  <a:gd name="T12" fmla="*/ 222 w 342"/>
                  <a:gd name="T13" fmla="*/ 184 h 184"/>
                  <a:gd name="T14" fmla="*/ 342 w 342"/>
                  <a:gd name="T15" fmla="*/ 138 h 184"/>
                  <a:gd name="T16" fmla="*/ 315 w 342"/>
                  <a:gd name="T17" fmla="*/ 72 h 184"/>
                  <a:gd name="T18" fmla="*/ 264 w 342"/>
                  <a:gd name="T19" fmla="*/ 22 h 184"/>
                  <a:gd name="T20" fmla="*/ 205 w 342"/>
                  <a:gd name="T21" fmla="*/ 28 h 184"/>
                  <a:gd name="T22" fmla="*/ 144 w 342"/>
                  <a:gd name="T23" fmla="*/ 0 h 184"/>
                  <a:gd name="T24" fmla="*/ 78 w 342"/>
                  <a:gd name="T25" fmla="*/ 19 h 184"/>
                  <a:gd name="T26" fmla="*/ 24 w 342"/>
                  <a:gd name="T27" fmla="*/ 72 h 184"/>
                  <a:gd name="T28" fmla="*/ 0 w 342"/>
                  <a:gd name="T29" fmla="*/ 182 h 184"/>
                  <a:gd name="T30" fmla="*/ 0 w 342"/>
                  <a:gd name="T31" fmla="*/ 18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2" h="184">
                    <a:moveTo>
                      <a:pt x="0" y="182"/>
                    </a:moveTo>
                    <a:lnTo>
                      <a:pt x="26" y="148"/>
                    </a:lnTo>
                    <a:lnTo>
                      <a:pt x="55" y="148"/>
                    </a:lnTo>
                    <a:lnTo>
                      <a:pt x="34" y="163"/>
                    </a:lnTo>
                    <a:lnTo>
                      <a:pt x="81" y="165"/>
                    </a:lnTo>
                    <a:lnTo>
                      <a:pt x="76" y="178"/>
                    </a:lnTo>
                    <a:lnTo>
                      <a:pt x="222" y="184"/>
                    </a:lnTo>
                    <a:lnTo>
                      <a:pt x="342" y="138"/>
                    </a:lnTo>
                    <a:lnTo>
                      <a:pt x="315" y="72"/>
                    </a:lnTo>
                    <a:lnTo>
                      <a:pt x="264" y="22"/>
                    </a:lnTo>
                    <a:lnTo>
                      <a:pt x="205" y="28"/>
                    </a:lnTo>
                    <a:lnTo>
                      <a:pt x="144" y="0"/>
                    </a:lnTo>
                    <a:lnTo>
                      <a:pt x="78" y="19"/>
                    </a:lnTo>
                    <a:lnTo>
                      <a:pt x="24" y="7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CC7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7" name="Freeform 121"/>
              <p:cNvSpPr>
                <a:spLocks/>
              </p:cNvSpPr>
              <p:nvPr/>
            </p:nvSpPr>
            <p:spPr bwMode="auto">
              <a:xfrm>
                <a:off x="3655" y="1956"/>
                <a:ext cx="144" cy="105"/>
              </a:xfrm>
              <a:custGeom>
                <a:avLst/>
                <a:gdLst>
                  <a:gd name="T0" fmla="*/ 270 w 289"/>
                  <a:gd name="T1" fmla="*/ 0 h 211"/>
                  <a:gd name="T2" fmla="*/ 259 w 289"/>
                  <a:gd name="T3" fmla="*/ 21 h 211"/>
                  <a:gd name="T4" fmla="*/ 208 w 289"/>
                  <a:gd name="T5" fmla="*/ 50 h 211"/>
                  <a:gd name="T6" fmla="*/ 200 w 289"/>
                  <a:gd name="T7" fmla="*/ 71 h 211"/>
                  <a:gd name="T8" fmla="*/ 73 w 289"/>
                  <a:gd name="T9" fmla="*/ 154 h 211"/>
                  <a:gd name="T10" fmla="*/ 50 w 289"/>
                  <a:gd name="T11" fmla="*/ 160 h 211"/>
                  <a:gd name="T12" fmla="*/ 76 w 289"/>
                  <a:gd name="T13" fmla="*/ 128 h 211"/>
                  <a:gd name="T14" fmla="*/ 38 w 289"/>
                  <a:gd name="T15" fmla="*/ 124 h 211"/>
                  <a:gd name="T16" fmla="*/ 0 w 289"/>
                  <a:gd name="T17" fmla="*/ 128 h 211"/>
                  <a:gd name="T18" fmla="*/ 19 w 289"/>
                  <a:gd name="T19" fmla="*/ 154 h 211"/>
                  <a:gd name="T20" fmla="*/ 29 w 289"/>
                  <a:gd name="T21" fmla="*/ 189 h 211"/>
                  <a:gd name="T22" fmla="*/ 29 w 289"/>
                  <a:gd name="T23" fmla="*/ 211 h 211"/>
                  <a:gd name="T24" fmla="*/ 76 w 289"/>
                  <a:gd name="T25" fmla="*/ 189 h 211"/>
                  <a:gd name="T26" fmla="*/ 107 w 289"/>
                  <a:gd name="T27" fmla="*/ 154 h 211"/>
                  <a:gd name="T28" fmla="*/ 185 w 289"/>
                  <a:gd name="T29" fmla="*/ 114 h 211"/>
                  <a:gd name="T30" fmla="*/ 240 w 289"/>
                  <a:gd name="T31" fmla="*/ 86 h 211"/>
                  <a:gd name="T32" fmla="*/ 269 w 289"/>
                  <a:gd name="T33" fmla="*/ 54 h 211"/>
                  <a:gd name="T34" fmla="*/ 289 w 289"/>
                  <a:gd name="T35" fmla="*/ 67 h 211"/>
                  <a:gd name="T36" fmla="*/ 280 w 289"/>
                  <a:gd name="T37" fmla="*/ 35 h 211"/>
                  <a:gd name="T38" fmla="*/ 286 w 289"/>
                  <a:gd name="T39" fmla="*/ 10 h 211"/>
                  <a:gd name="T40" fmla="*/ 270 w 289"/>
                  <a:gd name="T41" fmla="*/ 0 h 211"/>
                  <a:gd name="T42" fmla="*/ 270 w 289"/>
                  <a:gd name="T4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9" h="211">
                    <a:moveTo>
                      <a:pt x="270" y="0"/>
                    </a:moveTo>
                    <a:lnTo>
                      <a:pt x="259" y="21"/>
                    </a:lnTo>
                    <a:lnTo>
                      <a:pt x="208" y="50"/>
                    </a:lnTo>
                    <a:lnTo>
                      <a:pt x="200" y="71"/>
                    </a:lnTo>
                    <a:lnTo>
                      <a:pt x="73" y="154"/>
                    </a:lnTo>
                    <a:lnTo>
                      <a:pt x="50" y="160"/>
                    </a:lnTo>
                    <a:lnTo>
                      <a:pt x="76" y="128"/>
                    </a:lnTo>
                    <a:lnTo>
                      <a:pt x="38" y="124"/>
                    </a:lnTo>
                    <a:lnTo>
                      <a:pt x="0" y="128"/>
                    </a:lnTo>
                    <a:lnTo>
                      <a:pt x="19" y="154"/>
                    </a:lnTo>
                    <a:lnTo>
                      <a:pt x="29" y="189"/>
                    </a:lnTo>
                    <a:lnTo>
                      <a:pt x="29" y="211"/>
                    </a:lnTo>
                    <a:lnTo>
                      <a:pt x="76" y="189"/>
                    </a:lnTo>
                    <a:lnTo>
                      <a:pt x="107" y="154"/>
                    </a:lnTo>
                    <a:lnTo>
                      <a:pt x="185" y="114"/>
                    </a:lnTo>
                    <a:lnTo>
                      <a:pt x="240" y="86"/>
                    </a:lnTo>
                    <a:lnTo>
                      <a:pt x="269" y="54"/>
                    </a:lnTo>
                    <a:lnTo>
                      <a:pt x="289" y="67"/>
                    </a:lnTo>
                    <a:lnTo>
                      <a:pt x="280" y="35"/>
                    </a:lnTo>
                    <a:lnTo>
                      <a:pt x="286" y="10"/>
                    </a:lnTo>
                    <a:lnTo>
                      <a:pt x="270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8" name="Freeform 122"/>
              <p:cNvSpPr>
                <a:spLocks/>
              </p:cNvSpPr>
              <p:nvPr/>
            </p:nvSpPr>
            <p:spPr bwMode="auto">
              <a:xfrm>
                <a:off x="3804" y="1995"/>
                <a:ext cx="18" cy="16"/>
              </a:xfrm>
              <a:custGeom>
                <a:avLst/>
                <a:gdLst>
                  <a:gd name="T0" fmla="*/ 36 w 36"/>
                  <a:gd name="T1" fmla="*/ 33 h 33"/>
                  <a:gd name="T2" fmla="*/ 11 w 36"/>
                  <a:gd name="T3" fmla="*/ 33 h 33"/>
                  <a:gd name="T4" fmla="*/ 0 w 36"/>
                  <a:gd name="T5" fmla="*/ 0 h 33"/>
                  <a:gd name="T6" fmla="*/ 17 w 36"/>
                  <a:gd name="T7" fmla="*/ 17 h 33"/>
                  <a:gd name="T8" fmla="*/ 36 w 36"/>
                  <a:gd name="T9" fmla="*/ 33 h 33"/>
                  <a:gd name="T10" fmla="*/ 36 w 3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3">
                    <a:moveTo>
                      <a:pt x="36" y="33"/>
                    </a:moveTo>
                    <a:lnTo>
                      <a:pt x="11" y="33"/>
                    </a:lnTo>
                    <a:lnTo>
                      <a:pt x="0" y="0"/>
                    </a:lnTo>
                    <a:lnTo>
                      <a:pt x="17" y="17"/>
                    </a:lnTo>
                    <a:lnTo>
                      <a:pt x="36" y="33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39" name="Freeform 123"/>
              <p:cNvSpPr>
                <a:spLocks/>
              </p:cNvSpPr>
              <p:nvPr/>
            </p:nvSpPr>
            <p:spPr bwMode="auto">
              <a:xfrm>
                <a:off x="4160" y="2544"/>
                <a:ext cx="130" cy="41"/>
              </a:xfrm>
              <a:custGeom>
                <a:avLst/>
                <a:gdLst>
                  <a:gd name="T0" fmla="*/ 234 w 258"/>
                  <a:gd name="T1" fmla="*/ 81 h 81"/>
                  <a:gd name="T2" fmla="*/ 165 w 258"/>
                  <a:gd name="T3" fmla="*/ 80 h 81"/>
                  <a:gd name="T4" fmla="*/ 114 w 258"/>
                  <a:gd name="T5" fmla="*/ 57 h 81"/>
                  <a:gd name="T6" fmla="*/ 0 w 258"/>
                  <a:gd name="T7" fmla="*/ 38 h 81"/>
                  <a:gd name="T8" fmla="*/ 46 w 258"/>
                  <a:gd name="T9" fmla="*/ 0 h 81"/>
                  <a:gd name="T10" fmla="*/ 38 w 258"/>
                  <a:gd name="T11" fmla="*/ 30 h 81"/>
                  <a:gd name="T12" fmla="*/ 68 w 258"/>
                  <a:gd name="T13" fmla="*/ 17 h 81"/>
                  <a:gd name="T14" fmla="*/ 65 w 258"/>
                  <a:gd name="T15" fmla="*/ 36 h 81"/>
                  <a:gd name="T16" fmla="*/ 93 w 258"/>
                  <a:gd name="T17" fmla="*/ 24 h 81"/>
                  <a:gd name="T18" fmla="*/ 175 w 258"/>
                  <a:gd name="T19" fmla="*/ 49 h 81"/>
                  <a:gd name="T20" fmla="*/ 152 w 258"/>
                  <a:gd name="T21" fmla="*/ 24 h 81"/>
                  <a:gd name="T22" fmla="*/ 258 w 258"/>
                  <a:gd name="T23" fmla="*/ 68 h 81"/>
                  <a:gd name="T24" fmla="*/ 253 w 258"/>
                  <a:gd name="T25" fmla="*/ 80 h 81"/>
                  <a:gd name="T26" fmla="*/ 234 w 258"/>
                  <a:gd name="T27" fmla="*/ 81 h 81"/>
                  <a:gd name="T28" fmla="*/ 234 w 258"/>
                  <a:gd name="T2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8" h="81">
                    <a:moveTo>
                      <a:pt x="234" y="81"/>
                    </a:moveTo>
                    <a:lnTo>
                      <a:pt x="165" y="80"/>
                    </a:lnTo>
                    <a:lnTo>
                      <a:pt x="114" y="57"/>
                    </a:lnTo>
                    <a:lnTo>
                      <a:pt x="0" y="38"/>
                    </a:lnTo>
                    <a:lnTo>
                      <a:pt x="46" y="0"/>
                    </a:lnTo>
                    <a:lnTo>
                      <a:pt x="38" y="30"/>
                    </a:lnTo>
                    <a:lnTo>
                      <a:pt x="68" y="17"/>
                    </a:lnTo>
                    <a:lnTo>
                      <a:pt x="65" y="36"/>
                    </a:lnTo>
                    <a:lnTo>
                      <a:pt x="93" y="24"/>
                    </a:lnTo>
                    <a:lnTo>
                      <a:pt x="175" y="49"/>
                    </a:lnTo>
                    <a:lnTo>
                      <a:pt x="152" y="24"/>
                    </a:lnTo>
                    <a:lnTo>
                      <a:pt x="258" y="68"/>
                    </a:lnTo>
                    <a:lnTo>
                      <a:pt x="253" y="80"/>
                    </a:lnTo>
                    <a:lnTo>
                      <a:pt x="234" y="81"/>
                    </a:lnTo>
                    <a:lnTo>
                      <a:pt x="234" y="81"/>
                    </a:lnTo>
                    <a:close/>
                  </a:path>
                </a:pathLst>
              </a:custGeom>
              <a:solidFill>
                <a:srgbClr val="D8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0" name="Freeform 124"/>
              <p:cNvSpPr>
                <a:spLocks/>
              </p:cNvSpPr>
              <p:nvPr/>
            </p:nvSpPr>
            <p:spPr bwMode="auto">
              <a:xfrm>
                <a:off x="4105" y="2517"/>
                <a:ext cx="60" cy="35"/>
              </a:xfrm>
              <a:custGeom>
                <a:avLst/>
                <a:gdLst>
                  <a:gd name="T0" fmla="*/ 110 w 119"/>
                  <a:gd name="T1" fmla="*/ 33 h 71"/>
                  <a:gd name="T2" fmla="*/ 93 w 119"/>
                  <a:gd name="T3" fmla="*/ 59 h 71"/>
                  <a:gd name="T4" fmla="*/ 68 w 119"/>
                  <a:gd name="T5" fmla="*/ 67 h 71"/>
                  <a:gd name="T6" fmla="*/ 26 w 119"/>
                  <a:gd name="T7" fmla="*/ 71 h 71"/>
                  <a:gd name="T8" fmla="*/ 0 w 119"/>
                  <a:gd name="T9" fmla="*/ 59 h 71"/>
                  <a:gd name="T10" fmla="*/ 62 w 119"/>
                  <a:gd name="T11" fmla="*/ 54 h 71"/>
                  <a:gd name="T12" fmla="*/ 110 w 119"/>
                  <a:gd name="T13" fmla="*/ 0 h 71"/>
                  <a:gd name="T14" fmla="*/ 119 w 119"/>
                  <a:gd name="T15" fmla="*/ 16 h 71"/>
                  <a:gd name="T16" fmla="*/ 110 w 119"/>
                  <a:gd name="T17" fmla="*/ 33 h 71"/>
                  <a:gd name="T18" fmla="*/ 110 w 119"/>
                  <a:gd name="T19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71">
                    <a:moveTo>
                      <a:pt x="110" y="33"/>
                    </a:moveTo>
                    <a:lnTo>
                      <a:pt x="93" y="59"/>
                    </a:lnTo>
                    <a:lnTo>
                      <a:pt x="68" y="67"/>
                    </a:lnTo>
                    <a:lnTo>
                      <a:pt x="26" y="71"/>
                    </a:lnTo>
                    <a:lnTo>
                      <a:pt x="0" y="59"/>
                    </a:lnTo>
                    <a:lnTo>
                      <a:pt x="62" y="54"/>
                    </a:lnTo>
                    <a:lnTo>
                      <a:pt x="110" y="0"/>
                    </a:lnTo>
                    <a:lnTo>
                      <a:pt x="119" y="16"/>
                    </a:lnTo>
                    <a:lnTo>
                      <a:pt x="110" y="33"/>
                    </a:lnTo>
                    <a:lnTo>
                      <a:pt x="110" y="33"/>
                    </a:lnTo>
                    <a:close/>
                  </a:path>
                </a:pathLst>
              </a:custGeom>
              <a:solidFill>
                <a:srgbClr val="D8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1" name="Freeform 125"/>
              <p:cNvSpPr>
                <a:spLocks/>
              </p:cNvSpPr>
              <p:nvPr/>
            </p:nvSpPr>
            <p:spPr bwMode="auto">
              <a:xfrm>
                <a:off x="3747" y="2573"/>
                <a:ext cx="82" cy="67"/>
              </a:xfrm>
              <a:custGeom>
                <a:avLst/>
                <a:gdLst>
                  <a:gd name="T0" fmla="*/ 17 w 163"/>
                  <a:gd name="T1" fmla="*/ 21 h 133"/>
                  <a:gd name="T2" fmla="*/ 26 w 163"/>
                  <a:gd name="T3" fmla="*/ 66 h 133"/>
                  <a:gd name="T4" fmla="*/ 28 w 163"/>
                  <a:gd name="T5" fmla="*/ 114 h 133"/>
                  <a:gd name="T6" fmla="*/ 57 w 163"/>
                  <a:gd name="T7" fmla="*/ 129 h 133"/>
                  <a:gd name="T8" fmla="*/ 122 w 163"/>
                  <a:gd name="T9" fmla="*/ 133 h 133"/>
                  <a:gd name="T10" fmla="*/ 154 w 163"/>
                  <a:gd name="T11" fmla="*/ 127 h 133"/>
                  <a:gd name="T12" fmla="*/ 163 w 163"/>
                  <a:gd name="T13" fmla="*/ 102 h 133"/>
                  <a:gd name="T14" fmla="*/ 131 w 163"/>
                  <a:gd name="T15" fmla="*/ 47 h 133"/>
                  <a:gd name="T16" fmla="*/ 125 w 163"/>
                  <a:gd name="T17" fmla="*/ 87 h 133"/>
                  <a:gd name="T18" fmla="*/ 66 w 163"/>
                  <a:gd name="T19" fmla="*/ 87 h 133"/>
                  <a:gd name="T20" fmla="*/ 101 w 163"/>
                  <a:gd name="T21" fmla="*/ 72 h 133"/>
                  <a:gd name="T22" fmla="*/ 74 w 163"/>
                  <a:gd name="T23" fmla="*/ 64 h 133"/>
                  <a:gd name="T24" fmla="*/ 84 w 163"/>
                  <a:gd name="T25" fmla="*/ 51 h 133"/>
                  <a:gd name="T26" fmla="*/ 42 w 163"/>
                  <a:gd name="T27" fmla="*/ 38 h 133"/>
                  <a:gd name="T28" fmla="*/ 72 w 163"/>
                  <a:gd name="T29" fmla="*/ 28 h 133"/>
                  <a:gd name="T30" fmla="*/ 36 w 163"/>
                  <a:gd name="T31" fmla="*/ 0 h 133"/>
                  <a:gd name="T32" fmla="*/ 0 w 163"/>
                  <a:gd name="T33" fmla="*/ 0 h 133"/>
                  <a:gd name="T34" fmla="*/ 17 w 163"/>
                  <a:gd name="T35" fmla="*/ 21 h 133"/>
                  <a:gd name="T36" fmla="*/ 17 w 163"/>
                  <a:gd name="T37" fmla="*/ 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133">
                    <a:moveTo>
                      <a:pt x="17" y="21"/>
                    </a:moveTo>
                    <a:lnTo>
                      <a:pt x="26" y="66"/>
                    </a:lnTo>
                    <a:lnTo>
                      <a:pt x="28" y="114"/>
                    </a:lnTo>
                    <a:lnTo>
                      <a:pt x="57" y="129"/>
                    </a:lnTo>
                    <a:lnTo>
                      <a:pt x="122" y="133"/>
                    </a:lnTo>
                    <a:lnTo>
                      <a:pt x="154" y="127"/>
                    </a:lnTo>
                    <a:lnTo>
                      <a:pt x="163" y="102"/>
                    </a:lnTo>
                    <a:lnTo>
                      <a:pt x="131" y="47"/>
                    </a:lnTo>
                    <a:lnTo>
                      <a:pt x="125" y="87"/>
                    </a:lnTo>
                    <a:lnTo>
                      <a:pt x="66" y="87"/>
                    </a:lnTo>
                    <a:lnTo>
                      <a:pt x="101" y="72"/>
                    </a:lnTo>
                    <a:lnTo>
                      <a:pt x="74" y="64"/>
                    </a:lnTo>
                    <a:lnTo>
                      <a:pt x="84" y="51"/>
                    </a:lnTo>
                    <a:lnTo>
                      <a:pt x="42" y="38"/>
                    </a:lnTo>
                    <a:lnTo>
                      <a:pt x="72" y="28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17" y="21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D8D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2" name="Freeform 126"/>
              <p:cNvSpPr>
                <a:spLocks/>
              </p:cNvSpPr>
              <p:nvPr/>
            </p:nvSpPr>
            <p:spPr bwMode="auto">
              <a:xfrm>
                <a:off x="4096" y="1960"/>
                <a:ext cx="9" cy="27"/>
              </a:xfrm>
              <a:custGeom>
                <a:avLst/>
                <a:gdLst>
                  <a:gd name="T0" fmla="*/ 5 w 19"/>
                  <a:gd name="T1" fmla="*/ 4 h 53"/>
                  <a:gd name="T2" fmla="*/ 0 w 19"/>
                  <a:gd name="T3" fmla="*/ 44 h 53"/>
                  <a:gd name="T4" fmla="*/ 9 w 19"/>
                  <a:gd name="T5" fmla="*/ 53 h 53"/>
                  <a:gd name="T6" fmla="*/ 19 w 19"/>
                  <a:gd name="T7" fmla="*/ 44 h 53"/>
                  <a:gd name="T8" fmla="*/ 19 w 19"/>
                  <a:gd name="T9" fmla="*/ 17 h 53"/>
                  <a:gd name="T10" fmla="*/ 15 w 19"/>
                  <a:gd name="T11" fmla="*/ 0 h 53"/>
                  <a:gd name="T12" fmla="*/ 5 w 19"/>
                  <a:gd name="T13" fmla="*/ 4 h 53"/>
                  <a:gd name="T14" fmla="*/ 5 w 19"/>
                  <a:gd name="T15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3">
                    <a:moveTo>
                      <a:pt x="5" y="4"/>
                    </a:moveTo>
                    <a:lnTo>
                      <a:pt x="0" y="44"/>
                    </a:lnTo>
                    <a:lnTo>
                      <a:pt x="9" y="53"/>
                    </a:lnTo>
                    <a:lnTo>
                      <a:pt x="19" y="44"/>
                    </a:lnTo>
                    <a:lnTo>
                      <a:pt x="19" y="17"/>
                    </a:lnTo>
                    <a:lnTo>
                      <a:pt x="15" y="0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3" name="Freeform 127"/>
              <p:cNvSpPr>
                <a:spLocks/>
              </p:cNvSpPr>
              <p:nvPr/>
            </p:nvSpPr>
            <p:spPr bwMode="auto">
              <a:xfrm>
                <a:off x="4110" y="1959"/>
                <a:ext cx="9" cy="20"/>
              </a:xfrm>
              <a:custGeom>
                <a:avLst/>
                <a:gdLst>
                  <a:gd name="T0" fmla="*/ 0 w 17"/>
                  <a:gd name="T1" fmla="*/ 11 h 42"/>
                  <a:gd name="T2" fmla="*/ 4 w 17"/>
                  <a:gd name="T3" fmla="*/ 38 h 42"/>
                  <a:gd name="T4" fmla="*/ 12 w 17"/>
                  <a:gd name="T5" fmla="*/ 42 h 42"/>
                  <a:gd name="T6" fmla="*/ 17 w 17"/>
                  <a:gd name="T7" fmla="*/ 29 h 42"/>
                  <a:gd name="T8" fmla="*/ 13 w 17"/>
                  <a:gd name="T9" fmla="*/ 11 h 42"/>
                  <a:gd name="T10" fmla="*/ 8 w 17"/>
                  <a:gd name="T11" fmla="*/ 0 h 42"/>
                  <a:gd name="T12" fmla="*/ 4 w 17"/>
                  <a:gd name="T13" fmla="*/ 6 h 42"/>
                  <a:gd name="T14" fmla="*/ 0 w 17"/>
                  <a:gd name="T15" fmla="*/ 11 h 42"/>
                  <a:gd name="T16" fmla="*/ 0 w 17"/>
                  <a:gd name="T1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0" y="11"/>
                    </a:moveTo>
                    <a:lnTo>
                      <a:pt x="4" y="38"/>
                    </a:lnTo>
                    <a:lnTo>
                      <a:pt x="12" y="42"/>
                    </a:lnTo>
                    <a:lnTo>
                      <a:pt x="17" y="29"/>
                    </a:lnTo>
                    <a:lnTo>
                      <a:pt x="13" y="11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4" name="Freeform 128"/>
              <p:cNvSpPr>
                <a:spLocks/>
              </p:cNvSpPr>
              <p:nvPr/>
            </p:nvSpPr>
            <p:spPr bwMode="auto">
              <a:xfrm>
                <a:off x="4119" y="1951"/>
                <a:ext cx="16" cy="35"/>
              </a:xfrm>
              <a:custGeom>
                <a:avLst/>
                <a:gdLst>
                  <a:gd name="T0" fmla="*/ 0 w 33"/>
                  <a:gd name="T1" fmla="*/ 9 h 70"/>
                  <a:gd name="T2" fmla="*/ 14 w 33"/>
                  <a:gd name="T3" fmla="*/ 25 h 70"/>
                  <a:gd name="T4" fmla="*/ 15 w 33"/>
                  <a:gd name="T5" fmla="*/ 49 h 70"/>
                  <a:gd name="T6" fmla="*/ 17 w 33"/>
                  <a:gd name="T7" fmla="*/ 70 h 70"/>
                  <a:gd name="T8" fmla="*/ 33 w 33"/>
                  <a:gd name="T9" fmla="*/ 63 h 70"/>
                  <a:gd name="T10" fmla="*/ 25 w 33"/>
                  <a:gd name="T11" fmla="*/ 38 h 70"/>
                  <a:gd name="T12" fmla="*/ 23 w 33"/>
                  <a:gd name="T13" fmla="*/ 23 h 70"/>
                  <a:gd name="T14" fmla="*/ 10 w 33"/>
                  <a:gd name="T15" fmla="*/ 4 h 70"/>
                  <a:gd name="T16" fmla="*/ 0 w 33"/>
                  <a:gd name="T17" fmla="*/ 0 h 70"/>
                  <a:gd name="T18" fmla="*/ 0 w 33"/>
                  <a:gd name="T19" fmla="*/ 9 h 70"/>
                  <a:gd name="T20" fmla="*/ 0 w 33"/>
                  <a:gd name="T21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70">
                    <a:moveTo>
                      <a:pt x="0" y="9"/>
                    </a:moveTo>
                    <a:lnTo>
                      <a:pt x="14" y="25"/>
                    </a:lnTo>
                    <a:lnTo>
                      <a:pt x="15" y="49"/>
                    </a:lnTo>
                    <a:lnTo>
                      <a:pt x="17" y="70"/>
                    </a:lnTo>
                    <a:lnTo>
                      <a:pt x="33" y="63"/>
                    </a:lnTo>
                    <a:lnTo>
                      <a:pt x="25" y="38"/>
                    </a:lnTo>
                    <a:lnTo>
                      <a:pt x="23" y="23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5" name="Freeform 129"/>
              <p:cNvSpPr>
                <a:spLocks/>
              </p:cNvSpPr>
              <p:nvPr/>
            </p:nvSpPr>
            <p:spPr bwMode="auto">
              <a:xfrm>
                <a:off x="4138" y="1964"/>
                <a:ext cx="6" cy="18"/>
              </a:xfrm>
              <a:custGeom>
                <a:avLst/>
                <a:gdLst>
                  <a:gd name="T0" fmla="*/ 0 w 14"/>
                  <a:gd name="T1" fmla="*/ 12 h 37"/>
                  <a:gd name="T2" fmla="*/ 6 w 14"/>
                  <a:gd name="T3" fmla="*/ 23 h 37"/>
                  <a:gd name="T4" fmla="*/ 10 w 14"/>
                  <a:gd name="T5" fmla="*/ 37 h 37"/>
                  <a:gd name="T6" fmla="*/ 14 w 14"/>
                  <a:gd name="T7" fmla="*/ 14 h 37"/>
                  <a:gd name="T8" fmla="*/ 4 w 14"/>
                  <a:gd name="T9" fmla="*/ 0 h 37"/>
                  <a:gd name="T10" fmla="*/ 0 w 14"/>
                  <a:gd name="T11" fmla="*/ 12 h 37"/>
                  <a:gd name="T12" fmla="*/ 0 w 14"/>
                  <a:gd name="T13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7">
                    <a:moveTo>
                      <a:pt x="0" y="12"/>
                    </a:moveTo>
                    <a:lnTo>
                      <a:pt x="6" y="23"/>
                    </a:lnTo>
                    <a:lnTo>
                      <a:pt x="10" y="37"/>
                    </a:lnTo>
                    <a:lnTo>
                      <a:pt x="14" y="14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6" name="Freeform 130"/>
              <p:cNvSpPr>
                <a:spLocks/>
              </p:cNvSpPr>
              <p:nvPr/>
            </p:nvSpPr>
            <p:spPr bwMode="auto">
              <a:xfrm>
                <a:off x="4122" y="1940"/>
                <a:ext cx="18" cy="9"/>
              </a:xfrm>
              <a:custGeom>
                <a:avLst/>
                <a:gdLst>
                  <a:gd name="T0" fmla="*/ 34 w 34"/>
                  <a:gd name="T1" fmla="*/ 17 h 17"/>
                  <a:gd name="T2" fmla="*/ 7 w 34"/>
                  <a:gd name="T3" fmla="*/ 11 h 17"/>
                  <a:gd name="T4" fmla="*/ 0 w 34"/>
                  <a:gd name="T5" fmla="*/ 0 h 17"/>
                  <a:gd name="T6" fmla="*/ 25 w 34"/>
                  <a:gd name="T7" fmla="*/ 9 h 17"/>
                  <a:gd name="T8" fmla="*/ 34 w 34"/>
                  <a:gd name="T9" fmla="*/ 17 h 17"/>
                  <a:gd name="T10" fmla="*/ 34 w 34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7">
                    <a:moveTo>
                      <a:pt x="34" y="17"/>
                    </a:moveTo>
                    <a:lnTo>
                      <a:pt x="7" y="11"/>
                    </a:lnTo>
                    <a:lnTo>
                      <a:pt x="0" y="0"/>
                    </a:lnTo>
                    <a:lnTo>
                      <a:pt x="25" y="9"/>
                    </a:lnTo>
                    <a:lnTo>
                      <a:pt x="34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7" name="Freeform 131"/>
              <p:cNvSpPr>
                <a:spLocks/>
              </p:cNvSpPr>
              <p:nvPr/>
            </p:nvSpPr>
            <p:spPr bwMode="auto">
              <a:xfrm>
                <a:off x="3803" y="1952"/>
                <a:ext cx="296" cy="51"/>
              </a:xfrm>
              <a:custGeom>
                <a:avLst/>
                <a:gdLst>
                  <a:gd name="T0" fmla="*/ 591 w 591"/>
                  <a:gd name="T1" fmla="*/ 4 h 102"/>
                  <a:gd name="T2" fmla="*/ 570 w 591"/>
                  <a:gd name="T3" fmla="*/ 62 h 102"/>
                  <a:gd name="T4" fmla="*/ 434 w 591"/>
                  <a:gd name="T5" fmla="*/ 80 h 102"/>
                  <a:gd name="T6" fmla="*/ 230 w 591"/>
                  <a:gd name="T7" fmla="*/ 102 h 102"/>
                  <a:gd name="T8" fmla="*/ 175 w 591"/>
                  <a:gd name="T9" fmla="*/ 87 h 102"/>
                  <a:gd name="T10" fmla="*/ 87 w 591"/>
                  <a:gd name="T11" fmla="*/ 89 h 102"/>
                  <a:gd name="T12" fmla="*/ 53 w 591"/>
                  <a:gd name="T13" fmla="*/ 102 h 102"/>
                  <a:gd name="T14" fmla="*/ 30 w 591"/>
                  <a:gd name="T15" fmla="*/ 87 h 102"/>
                  <a:gd name="T16" fmla="*/ 8 w 591"/>
                  <a:gd name="T17" fmla="*/ 66 h 102"/>
                  <a:gd name="T18" fmla="*/ 0 w 591"/>
                  <a:gd name="T19" fmla="*/ 45 h 102"/>
                  <a:gd name="T20" fmla="*/ 74 w 591"/>
                  <a:gd name="T21" fmla="*/ 30 h 102"/>
                  <a:gd name="T22" fmla="*/ 122 w 591"/>
                  <a:gd name="T23" fmla="*/ 38 h 102"/>
                  <a:gd name="T24" fmla="*/ 202 w 591"/>
                  <a:gd name="T25" fmla="*/ 32 h 102"/>
                  <a:gd name="T26" fmla="*/ 274 w 591"/>
                  <a:gd name="T27" fmla="*/ 28 h 102"/>
                  <a:gd name="T28" fmla="*/ 314 w 591"/>
                  <a:gd name="T29" fmla="*/ 21 h 102"/>
                  <a:gd name="T30" fmla="*/ 376 w 591"/>
                  <a:gd name="T31" fmla="*/ 19 h 102"/>
                  <a:gd name="T32" fmla="*/ 416 w 591"/>
                  <a:gd name="T33" fmla="*/ 11 h 102"/>
                  <a:gd name="T34" fmla="*/ 447 w 591"/>
                  <a:gd name="T35" fmla="*/ 21 h 102"/>
                  <a:gd name="T36" fmla="*/ 477 w 591"/>
                  <a:gd name="T37" fmla="*/ 9 h 102"/>
                  <a:gd name="T38" fmla="*/ 523 w 591"/>
                  <a:gd name="T39" fmla="*/ 9 h 102"/>
                  <a:gd name="T40" fmla="*/ 534 w 591"/>
                  <a:gd name="T41" fmla="*/ 0 h 102"/>
                  <a:gd name="T42" fmla="*/ 591 w 591"/>
                  <a:gd name="T43" fmla="*/ 4 h 102"/>
                  <a:gd name="T44" fmla="*/ 591 w 591"/>
                  <a:gd name="T45" fmla="*/ 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1" h="102">
                    <a:moveTo>
                      <a:pt x="591" y="4"/>
                    </a:moveTo>
                    <a:lnTo>
                      <a:pt x="570" y="62"/>
                    </a:lnTo>
                    <a:lnTo>
                      <a:pt x="434" y="80"/>
                    </a:lnTo>
                    <a:lnTo>
                      <a:pt x="230" y="102"/>
                    </a:lnTo>
                    <a:lnTo>
                      <a:pt x="175" y="87"/>
                    </a:lnTo>
                    <a:lnTo>
                      <a:pt x="87" y="89"/>
                    </a:lnTo>
                    <a:lnTo>
                      <a:pt x="53" y="102"/>
                    </a:lnTo>
                    <a:lnTo>
                      <a:pt x="30" y="87"/>
                    </a:lnTo>
                    <a:lnTo>
                      <a:pt x="8" y="66"/>
                    </a:lnTo>
                    <a:lnTo>
                      <a:pt x="0" y="45"/>
                    </a:lnTo>
                    <a:lnTo>
                      <a:pt x="74" y="30"/>
                    </a:lnTo>
                    <a:lnTo>
                      <a:pt x="122" y="38"/>
                    </a:lnTo>
                    <a:lnTo>
                      <a:pt x="202" y="32"/>
                    </a:lnTo>
                    <a:lnTo>
                      <a:pt x="274" y="28"/>
                    </a:lnTo>
                    <a:lnTo>
                      <a:pt x="314" y="21"/>
                    </a:lnTo>
                    <a:lnTo>
                      <a:pt x="376" y="19"/>
                    </a:lnTo>
                    <a:lnTo>
                      <a:pt x="416" y="11"/>
                    </a:lnTo>
                    <a:lnTo>
                      <a:pt x="447" y="21"/>
                    </a:lnTo>
                    <a:lnTo>
                      <a:pt x="477" y="9"/>
                    </a:lnTo>
                    <a:lnTo>
                      <a:pt x="523" y="9"/>
                    </a:lnTo>
                    <a:lnTo>
                      <a:pt x="534" y="0"/>
                    </a:lnTo>
                    <a:lnTo>
                      <a:pt x="591" y="4"/>
                    </a:lnTo>
                    <a:lnTo>
                      <a:pt x="591" y="4"/>
                    </a:lnTo>
                    <a:close/>
                  </a:path>
                </a:pathLst>
              </a:custGeom>
              <a:solidFill>
                <a:srgbClr val="FFE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8" name="Freeform 132"/>
              <p:cNvSpPr>
                <a:spLocks/>
              </p:cNvSpPr>
              <p:nvPr/>
            </p:nvSpPr>
            <p:spPr bwMode="auto">
              <a:xfrm>
                <a:off x="3804" y="1959"/>
                <a:ext cx="286" cy="47"/>
              </a:xfrm>
              <a:custGeom>
                <a:avLst/>
                <a:gdLst>
                  <a:gd name="T0" fmla="*/ 572 w 572"/>
                  <a:gd name="T1" fmla="*/ 25 h 95"/>
                  <a:gd name="T2" fmla="*/ 546 w 572"/>
                  <a:gd name="T3" fmla="*/ 36 h 95"/>
                  <a:gd name="T4" fmla="*/ 559 w 572"/>
                  <a:gd name="T5" fmla="*/ 15 h 95"/>
                  <a:gd name="T6" fmla="*/ 523 w 572"/>
                  <a:gd name="T7" fmla="*/ 11 h 95"/>
                  <a:gd name="T8" fmla="*/ 483 w 572"/>
                  <a:gd name="T9" fmla="*/ 42 h 95"/>
                  <a:gd name="T10" fmla="*/ 500 w 572"/>
                  <a:gd name="T11" fmla="*/ 15 h 95"/>
                  <a:gd name="T12" fmla="*/ 513 w 572"/>
                  <a:gd name="T13" fmla="*/ 0 h 95"/>
                  <a:gd name="T14" fmla="*/ 462 w 572"/>
                  <a:gd name="T15" fmla="*/ 25 h 95"/>
                  <a:gd name="T16" fmla="*/ 422 w 572"/>
                  <a:gd name="T17" fmla="*/ 46 h 95"/>
                  <a:gd name="T18" fmla="*/ 439 w 572"/>
                  <a:gd name="T19" fmla="*/ 11 h 95"/>
                  <a:gd name="T20" fmla="*/ 412 w 572"/>
                  <a:gd name="T21" fmla="*/ 17 h 95"/>
                  <a:gd name="T22" fmla="*/ 335 w 572"/>
                  <a:gd name="T23" fmla="*/ 51 h 95"/>
                  <a:gd name="T24" fmla="*/ 365 w 572"/>
                  <a:gd name="T25" fmla="*/ 13 h 95"/>
                  <a:gd name="T26" fmla="*/ 325 w 572"/>
                  <a:gd name="T27" fmla="*/ 23 h 95"/>
                  <a:gd name="T28" fmla="*/ 291 w 572"/>
                  <a:gd name="T29" fmla="*/ 42 h 95"/>
                  <a:gd name="T30" fmla="*/ 300 w 572"/>
                  <a:gd name="T31" fmla="*/ 21 h 95"/>
                  <a:gd name="T32" fmla="*/ 238 w 572"/>
                  <a:gd name="T33" fmla="*/ 38 h 95"/>
                  <a:gd name="T34" fmla="*/ 201 w 572"/>
                  <a:gd name="T35" fmla="*/ 55 h 95"/>
                  <a:gd name="T36" fmla="*/ 213 w 572"/>
                  <a:gd name="T37" fmla="*/ 34 h 95"/>
                  <a:gd name="T38" fmla="*/ 146 w 572"/>
                  <a:gd name="T39" fmla="*/ 51 h 95"/>
                  <a:gd name="T40" fmla="*/ 163 w 572"/>
                  <a:gd name="T41" fmla="*/ 27 h 95"/>
                  <a:gd name="T42" fmla="*/ 135 w 572"/>
                  <a:gd name="T43" fmla="*/ 29 h 95"/>
                  <a:gd name="T44" fmla="*/ 68 w 572"/>
                  <a:gd name="T45" fmla="*/ 59 h 95"/>
                  <a:gd name="T46" fmla="*/ 82 w 572"/>
                  <a:gd name="T47" fmla="*/ 42 h 95"/>
                  <a:gd name="T48" fmla="*/ 38 w 572"/>
                  <a:gd name="T49" fmla="*/ 48 h 95"/>
                  <a:gd name="T50" fmla="*/ 76 w 572"/>
                  <a:gd name="T51" fmla="*/ 23 h 95"/>
                  <a:gd name="T52" fmla="*/ 2 w 572"/>
                  <a:gd name="T53" fmla="*/ 8 h 95"/>
                  <a:gd name="T54" fmla="*/ 0 w 572"/>
                  <a:gd name="T55" fmla="*/ 40 h 95"/>
                  <a:gd name="T56" fmla="*/ 17 w 572"/>
                  <a:gd name="T57" fmla="*/ 67 h 95"/>
                  <a:gd name="T58" fmla="*/ 46 w 572"/>
                  <a:gd name="T59" fmla="*/ 95 h 95"/>
                  <a:gd name="T60" fmla="*/ 95 w 572"/>
                  <a:gd name="T61" fmla="*/ 74 h 95"/>
                  <a:gd name="T62" fmla="*/ 179 w 572"/>
                  <a:gd name="T63" fmla="*/ 72 h 95"/>
                  <a:gd name="T64" fmla="*/ 219 w 572"/>
                  <a:gd name="T65" fmla="*/ 86 h 95"/>
                  <a:gd name="T66" fmla="*/ 361 w 572"/>
                  <a:gd name="T67" fmla="*/ 74 h 95"/>
                  <a:gd name="T68" fmla="*/ 433 w 572"/>
                  <a:gd name="T69" fmla="*/ 67 h 95"/>
                  <a:gd name="T70" fmla="*/ 496 w 572"/>
                  <a:gd name="T71" fmla="*/ 65 h 95"/>
                  <a:gd name="T72" fmla="*/ 572 w 572"/>
                  <a:gd name="T73" fmla="*/ 49 h 95"/>
                  <a:gd name="T74" fmla="*/ 572 w 572"/>
                  <a:gd name="T75" fmla="*/ 25 h 95"/>
                  <a:gd name="T76" fmla="*/ 572 w 572"/>
                  <a:gd name="T77" fmla="*/ 2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2" h="95">
                    <a:moveTo>
                      <a:pt x="572" y="25"/>
                    </a:moveTo>
                    <a:lnTo>
                      <a:pt x="546" y="36"/>
                    </a:lnTo>
                    <a:lnTo>
                      <a:pt x="559" y="15"/>
                    </a:lnTo>
                    <a:lnTo>
                      <a:pt x="523" y="11"/>
                    </a:lnTo>
                    <a:lnTo>
                      <a:pt x="483" y="42"/>
                    </a:lnTo>
                    <a:lnTo>
                      <a:pt x="500" y="15"/>
                    </a:lnTo>
                    <a:lnTo>
                      <a:pt x="513" y="0"/>
                    </a:lnTo>
                    <a:lnTo>
                      <a:pt x="462" y="25"/>
                    </a:lnTo>
                    <a:lnTo>
                      <a:pt x="422" y="46"/>
                    </a:lnTo>
                    <a:lnTo>
                      <a:pt x="439" y="11"/>
                    </a:lnTo>
                    <a:lnTo>
                      <a:pt x="412" y="17"/>
                    </a:lnTo>
                    <a:lnTo>
                      <a:pt x="335" y="51"/>
                    </a:lnTo>
                    <a:lnTo>
                      <a:pt x="365" y="13"/>
                    </a:lnTo>
                    <a:lnTo>
                      <a:pt x="325" y="23"/>
                    </a:lnTo>
                    <a:lnTo>
                      <a:pt x="291" y="42"/>
                    </a:lnTo>
                    <a:lnTo>
                      <a:pt x="300" y="21"/>
                    </a:lnTo>
                    <a:lnTo>
                      <a:pt x="238" y="38"/>
                    </a:lnTo>
                    <a:lnTo>
                      <a:pt x="201" y="55"/>
                    </a:lnTo>
                    <a:lnTo>
                      <a:pt x="213" y="34"/>
                    </a:lnTo>
                    <a:lnTo>
                      <a:pt x="146" y="51"/>
                    </a:lnTo>
                    <a:lnTo>
                      <a:pt x="163" y="27"/>
                    </a:lnTo>
                    <a:lnTo>
                      <a:pt x="135" y="29"/>
                    </a:lnTo>
                    <a:lnTo>
                      <a:pt x="68" y="59"/>
                    </a:lnTo>
                    <a:lnTo>
                      <a:pt x="82" y="42"/>
                    </a:lnTo>
                    <a:lnTo>
                      <a:pt x="38" y="48"/>
                    </a:lnTo>
                    <a:lnTo>
                      <a:pt x="76" y="23"/>
                    </a:lnTo>
                    <a:lnTo>
                      <a:pt x="2" y="8"/>
                    </a:lnTo>
                    <a:lnTo>
                      <a:pt x="0" y="40"/>
                    </a:lnTo>
                    <a:lnTo>
                      <a:pt x="17" y="67"/>
                    </a:lnTo>
                    <a:lnTo>
                      <a:pt x="46" y="95"/>
                    </a:lnTo>
                    <a:lnTo>
                      <a:pt x="95" y="74"/>
                    </a:lnTo>
                    <a:lnTo>
                      <a:pt x="179" y="72"/>
                    </a:lnTo>
                    <a:lnTo>
                      <a:pt x="219" y="86"/>
                    </a:lnTo>
                    <a:lnTo>
                      <a:pt x="361" y="74"/>
                    </a:lnTo>
                    <a:lnTo>
                      <a:pt x="433" y="67"/>
                    </a:lnTo>
                    <a:lnTo>
                      <a:pt x="496" y="65"/>
                    </a:lnTo>
                    <a:lnTo>
                      <a:pt x="572" y="49"/>
                    </a:lnTo>
                    <a:lnTo>
                      <a:pt x="572" y="25"/>
                    </a:lnTo>
                    <a:lnTo>
                      <a:pt x="572" y="25"/>
                    </a:lnTo>
                    <a:close/>
                  </a:path>
                </a:pathLst>
              </a:custGeom>
              <a:solidFill>
                <a:srgbClr val="F2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49" name="Freeform 133"/>
              <p:cNvSpPr>
                <a:spLocks/>
              </p:cNvSpPr>
              <p:nvPr/>
            </p:nvSpPr>
            <p:spPr bwMode="auto">
              <a:xfrm>
                <a:off x="3552" y="1976"/>
                <a:ext cx="199" cy="43"/>
              </a:xfrm>
              <a:custGeom>
                <a:avLst/>
                <a:gdLst>
                  <a:gd name="T0" fmla="*/ 17 w 397"/>
                  <a:gd name="T1" fmla="*/ 23 h 88"/>
                  <a:gd name="T2" fmla="*/ 171 w 397"/>
                  <a:gd name="T3" fmla="*/ 14 h 88"/>
                  <a:gd name="T4" fmla="*/ 202 w 397"/>
                  <a:gd name="T5" fmla="*/ 0 h 88"/>
                  <a:gd name="T6" fmla="*/ 243 w 397"/>
                  <a:gd name="T7" fmla="*/ 14 h 88"/>
                  <a:gd name="T8" fmla="*/ 397 w 397"/>
                  <a:gd name="T9" fmla="*/ 2 h 88"/>
                  <a:gd name="T10" fmla="*/ 396 w 397"/>
                  <a:gd name="T11" fmla="*/ 23 h 88"/>
                  <a:gd name="T12" fmla="*/ 320 w 397"/>
                  <a:gd name="T13" fmla="*/ 69 h 88"/>
                  <a:gd name="T14" fmla="*/ 61 w 397"/>
                  <a:gd name="T15" fmla="*/ 88 h 88"/>
                  <a:gd name="T16" fmla="*/ 17 w 397"/>
                  <a:gd name="T17" fmla="*/ 63 h 88"/>
                  <a:gd name="T18" fmla="*/ 0 w 397"/>
                  <a:gd name="T19" fmla="*/ 21 h 88"/>
                  <a:gd name="T20" fmla="*/ 17 w 397"/>
                  <a:gd name="T21" fmla="*/ 23 h 88"/>
                  <a:gd name="T22" fmla="*/ 17 w 397"/>
                  <a:gd name="T23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7" h="88">
                    <a:moveTo>
                      <a:pt x="17" y="23"/>
                    </a:moveTo>
                    <a:lnTo>
                      <a:pt x="171" y="14"/>
                    </a:lnTo>
                    <a:lnTo>
                      <a:pt x="202" y="0"/>
                    </a:lnTo>
                    <a:lnTo>
                      <a:pt x="243" y="14"/>
                    </a:lnTo>
                    <a:lnTo>
                      <a:pt x="397" y="2"/>
                    </a:lnTo>
                    <a:lnTo>
                      <a:pt x="396" y="23"/>
                    </a:lnTo>
                    <a:lnTo>
                      <a:pt x="320" y="69"/>
                    </a:lnTo>
                    <a:lnTo>
                      <a:pt x="61" y="88"/>
                    </a:lnTo>
                    <a:lnTo>
                      <a:pt x="17" y="63"/>
                    </a:lnTo>
                    <a:lnTo>
                      <a:pt x="0" y="21"/>
                    </a:lnTo>
                    <a:lnTo>
                      <a:pt x="17" y="23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FFE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0" name="Freeform 134"/>
              <p:cNvSpPr>
                <a:spLocks/>
              </p:cNvSpPr>
              <p:nvPr/>
            </p:nvSpPr>
            <p:spPr bwMode="auto">
              <a:xfrm>
                <a:off x="3551" y="1984"/>
                <a:ext cx="198" cy="36"/>
              </a:xfrm>
              <a:custGeom>
                <a:avLst/>
                <a:gdLst>
                  <a:gd name="T0" fmla="*/ 390 w 396"/>
                  <a:gd name="T1" fmla="*/ 0 h 73"/>
                  <a:gd name="T2" fmla="*/ 367 w 396"/>
                  <a:gd name="T3" fmla="*/ 14 h 73"/>
                  <a:gd name="T4" fmla="*/ 373 w 396"/>
                  <a:gd name="T5" fmla="*/ 2 h 73"/>
                  <a:gd name="T6" fmla="*/ 358 w 396"/>
                  <a:gd name="T7" fmla="*/ 6 h 73"/>
                  <a:gd name="T8" fmla="*/ 291 w 396"/>
                  <a:gd name="T9" fmla="*/ 35 h 73"/>
                  <a:gd name="T10" fmla="*/ 297 w 396"/>
                  <a:gd name="T11" fmla="*/ 16 h 73"/>
                  <a:gd name="T12" fmla="*/ 257 w 396"/>
                  <a:gd name="T13" fmla="*/ 17 h 73"/>
                  <a:gd name="T14" fmla="*/ 221 w 396"/>
                  <a:gd name="T15" fmla="*/ 31 h 73"/>
                  <a:gd name="T16" fmla="*/ 223 w 396"/>
                  <a:gd name="T17" fmla="*/ 6 h 73"/>
                  <a:gd name="T18" fmla="*/ 200 w 396"/>
                  <a:gd name="T19" fmla="*/ 23 h 73"/>
                  <a:gd name="T20" fmla="*/ 164 w 396"/>
                  <a:gd name="T21" fmla="*/ 42 h 73"/>
                  <a:gd name="T22" fmla="*/ 175 w 396"/>
                  <a:gd name="T23" fmla="*/ 16 h 73"/>
                  <a:gd name="T24" fmla="*/ 143 w 396"/>
                  <a:gd name="T25" fmla="*/ 17 h 73"/>
                  <a:gd name="T26" fmla="*/ 114 w 396"/>
                  <a:gd name="T27" fmla="*/ 33 h 73"/>
                  <a:gd name="T28" fmla="*/ 82 w 396"/>
                  <a:gd name="T29" fmla="*/ 48 h 73"/>
                  <a:gd name="T30" fmla="*/ 95 w 396"/>
                  <a:gd name="T31" fmla="*/ 23 h 73"/>
                  <a:gd name="T32" fmla="*/ 63 w 396"/>
                  <a:gd name="T33" fmla="*/ 31 h 73"/>
                  <a:gd name="T34" fmla="*/ 34 w 396"/>
                  <a:gd name="T35" fmla="*/ 33 h 73"/>
                  <a:gd name="T36" fmla="*/ 0 w 396"/>
                  <a:gd name="T37" fmla="*/ 12 h 73"/>
                  <a:gd name="T38" fmla="*/ 50 w 396"/>
                  <a:gd name="T39" fmla="*/ 69 h 73"/>
                  <a:gd name="T40" fmla="*/ 160 w 396"/>
                  <a:gd name="T41" fmla="*/ 73 h 73"/>
                  <a:gd name="T42" fmla="*/ 187 w 396"/>
                  <a:gd name="T43" fmla="*/ 54 h 73"/>
                  <a:gd name="T44" fmla="*/ 316 w 396"/>
                  <a:gd name="T45" fmla="*/ 46 h 73"/>
                  <a:gd name="T46" fmla="*/ 358 w 396"/>
                  <a:gd name="T47" fmla="*/ 33 h 73"/>
                  <a:gd name="T48" fmla="*/ 396 w 396"/>
                  <a:gd name="T49" fmla="*/ 6 h 73"/>
                  <a:gd name="T50" fmla="*/ 390 w 396"/>
                  <a:gd name="T51" fmla="*/ 0 h 73"/>
                  <a:gd name="T52" fmla="*/ 390 w 396"/>
                  <a:gd name="T5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6" h="73">
                    <a:moveTo>
                      <a:pt x="390" y="0"/>
                    </a:moveTo>
                    <a:lnTo>
                      <a:pt x="367" y="14"/>
                    </a:lnTo>
                    <a:lnTo>
                      <a:pt x="373" y="2"/>
                    </a:lnTo>
                    <a:lnTo>
                      <a:pt x="358" y="6"/>
                    </a:lnTo>
                    <a:lnTo>
                      <a:pt x="291" y="35"/>
                    </a:lnTo>
                    <a:lnTo>
                      <a:pt x="297" y="16"/>
                    </a:lnTo>
                    <a:lnTo>
                      <a:pt x="257" y="17"/>
                    </a:lnTo>
                    <a:lnTo>
                      <a:pt x="221" y="31"/>
                    </a:lnTo>
                    <a:lnTo>
                      <a:pt x="223" y="6"/>
                    </a:lnTo>
                    <a:lnTo>
                      <a:pt x="200" y="23"/>
                    </a:lnTo>
                    <a:lnTo>
                      <a:pt x="164" y="42"/>
                    </a:lnTo>
                    <a:lnTo>
                      <a:pt x="175" y="16"/>
                    </a:lnTo>
                    <a:lnTo>
                      <a:pt x="143" y="17"/>
                    </a:lnTo>
                    <a:lnTo>
                      <a:pt x="114" y="33"/>
                    </a:lnTo>
                    <a:lnTo>
                      <a:pt x="82" y="48"/>
                    </a:lnTo>
                    <a:lnTo>
                      <a:pt x="95" y="23"/>
                    </a:lnTo>
                    <a:lnTo>
                      <a:pt x="63" y="31"/>
                    </a:lnTo>
                    <a:lnTo>
                      <a:pt x="34" y="33"/>
                    </a:lnTo>
                    <a:lnTo>
                      <a:pt x="0" y="12"/>
                    </a:lnTo>
                    <a:lnTo>
                      <a:pt x="50" y="69"/>
                    </a:lnTo>
                    <a:lnTo>
                      <a:pt x="160" y="73"/>
                    </a:lnTo>
                    <a:lnTo>
                      <a:pt x="187" y="54"/>
                    </a:lnTo>
                    <a:lnTo>
                      <a:pt x="316" y="46"/>
                    </a:lnTo>
                    <a:lnTo>
                      <a:pt x="358" y="33"/>
                    </a:lnTo>
                    <a:lnTo>
                      <a:pt x="396" y="6"/>
                    </a:lnTo>
                    <a:lnTo>
                      <a:pt x="390" y="0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2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1" name="Freeform 135"/>
              <p:cNvSpPr>
                <a:spLocks/>
              </p:cNvSpPr>
              <p:nvPr/>
            </p:nvSpPr>
            <p:spPr bwMode="auto">
              <a:xfrm>
                <a:off x="3174" y="1994"/>
                <a:ext cx="265" cy="44"/>
              </a:xfrm>
              <a:custGeom>
                <a:avLst/>
                <a:gdLst>
                  <a:gd name="T0" fmla="*/ 531 w 531"/>
                  <a:gd name="T1" fmla="*/ 69 h 90"/>
                  <a:gd name="T2" fmla="*/ 82 w 531"/>
                  <a:gd name="T3" fmla="*/ 90 h 90"/>
                  <a:gd name="T4" fmla="*/ 0 w 531"/>
                  <a:gd name="T5" fmla="*/ 4 h 90"/>
                  <a:gd name="T6" fmla="*/ 73 w 531"/>
                  <a:gd name="T7" fmla="*/ 10 h 90"/>
                  <a:gd name="T8" fmla="*/ 388 w 531"/>
                  <a:gd name="T9" fmla="*/ 4 h 90"/>
                  <a:gd name="T10" fmla="*/ 500 w 531"/>
                  <a:gd name="T11" fmla="*/ 0 h 90"/>
                  <a:gd name="T12" fmla="*/ 531 w 531"/>
                  <a:gd name="T13" fmla="*/ 69 h 90"/>
                  <a:gd name="T14" fmla="*/ 531 w 531"/>
                  <a:gd name="T15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1" h="90">
                    <a:moveTo>
                      <a:pt x="531" y="69"/>
                    </a:moveTo>
                    <a:lnTo>
                      <a:pt x="82" y="90"/>
                    </a:lnTo>
                    <a:lnTo>
                      <a:pt x="0" y="4"/>
                    </a:lnTo>
                    <a:lnTo>
                      <a:pt x="73" y="10"/>
                    </a:lnTo>
                    <a:lnTo>
                      <a:pt x="388" y="4"/>
                    </a:lnTo>
                    <a:lnTo>
                      <a:pt x="500" y="0"/>
                    </a:lnTo>
                    <a:lnTo>
                      <a:pt x="531" y="69"/>
                    </a:lnTo>
                    <a:lnTo>
                      <a:pt x="531" y="69"/>
                    </a:lnTo>
                    <a:close/>
                  </a:path>
                </a:pathLst>
              </a:custGeom>
              <a:solidFill>
                <a:srgbClr val="F2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2" name="Freeform 136"/>
              <p:cNvSpPr>
                <a:spLocks/>
              </p:cNvSpPr>
              <p:nvPr/>
            </p:nvSpPr>
            <p:spPr bwMode="auto">
              <a:xfrm>
                <a:off x="3241" y="2001"/>
                <a:ext cx="129" cy="23"/>
              </a:xfrm>
              <a:custGeom>
                <a:avLst/>
                <a:gdLst>
                  <a:gd name="T0" fmla="*/ 246 w 257"/>
                  <a:gd name="T1" fmla="*/ 17 h 45"/>
                  <a:gd name="T2" fmla="*/ 206 w 257"/>
                  <a:gd name="T3" fmla="*/ 36 h 45"/>
                  <a:gd name="T4" fmla="*/ 217 w 257"/>
                  <a:gd name="T5" fmla="*/ 11 h 45"/>
                  <a:gd name="T6" fmla="*/ 185 w 257"/>
                  <a:gd name="T7" fmla="*/ 20 h 45"/>
                  <a:gd name="T8" fmla="*/ 133 w 257"/>
                  <a:gd name="T9" fmla="*/ 38 h 45"/>
                  <a:gd name="T10" fmla="*/ 143 w 257"/>
                  <a:gd name="T11" fmla="*/ 15 h 45"/>
                  <a:gd name="T12" fmla="*/ 94 w 257"/>
                  <a:gd name="T13" fmla="*/ 36 h 45"/>
                  <a:gd name="T14" fmla="*/ 61 w 257"/>
                  <a:gd name="T15" fmla="*/ 39 h 45"/>
                  <a:gd name="T16" fmla="*/ 78 w 257"/>
                  <a:gd name="T17" fmla="*/ 15 h 45"/>
                  <a:gd name="T18" fmla="*/ 42 w 257"/>
                  <a:gd name="T19" fmla="*/ 26 h 45"/>
                  <a:gd name="T20" fmla="*/ 0 w 257"/>
                  <a:gd name="T21" fmla="*/ 45 h 45"/>
                  <a:gd name="T22" fmla="*/ 35 w 257"/>
                  <a:gd name="T23" fmla="*/ 11 h 45"/>
                  <a:gd name="T24" fmla="*/ 94 w 257"/>
                  <a:gd name="T25" fmla="*/ 5 h 45"/>
                  <a:gd name="T26" fmla="*/ 132 w 257"/>
                  <a:gd name="T27" fmla="*/ 3 h 45"/>
                  <a:gd name="T28" fmla="*/ 137 w 257"/>
                  <a:gd name="T29" fmla="*/ 11 h 45"/>
                  <a:gd name="T30" fmla="*/ 166 w 257"/>
                  <a:gd name="T31" fmla="*/ 3 h 45"/>
                  <a:gd name="T32" fmla="*/ 194 w 257"/>
                  <a:gd name="T33" fmla="*/ 1 h 45"/>
                  <a:gd name="T34" fmla="*/ 202 w 257"/>
                  <a:gd name="T35" fmla="*/ 5 h 45"/>
                  <a:gd name="T36" fmla="*/ 230 w 257"/>
                  <a:gd name="T37" fmla="*/ 0 h 45"/>
                  <a:gd name="T38" fmla="*/ 255 w 257"/>
                  <a:gd name="T39" fmla="*/ 0 h 45"/>
                  <a:gd name="T40" fmla="*/ 257 w 257"/>
                  <a:gd name="T41" fmla="*/ 9 h 45"/>
                  <a:gd name="T42" fmla="*/ 246 w 257"/>
                  <a:gd name="T43" fmla="*/ 17 h 45"/>
                  <a:gd name="T44" fmla="*/ 246 w 257"/>
                  <a:gd name="T45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7" h="45">
                    <a:moveTo>
                      <a:pt x="246" y="17"/>
                    </a:moveTo>
                    <a:lnTo>
                      <a:pt x="206" y="36"/>
                    </a:lnTo>
                    <a:lnTo>
                      <a:pt x="217" y="11"/>
                    </a:lnTo>
                    <a:lnTo>
                      <a:pt x="185" y="20"/>
                    </a:lnTo>
                    <a:lnTo>
                      <a:pt x="133" y="38"/>
                    </a:lnTo>
                    <a:lnTo>
                      <a:pt x="143" y="15"/>
                    </a:lnTo>
                    <a:lnTo>
                      <a:pt x="94" y="36"/>
                    </a:lnTo>
                    <a:lnTo>
                      <a:pt x="61" y="39"/>
                    </a:lnTo>
                    <a:lnTo>
                      <a:pt x="78" y="15"/>
                    </a:lnTo>
                    <a:lnTo>
                      <a:pt x="42" y="26"/>
                    </a:lnTo>
                    <a:lnTo>
                      <a:pt x="0" y="45"/>
                    </a:lnTo>
                    <a:lnTo>
                      <a:pt x="35" y="11"/>
                    </a:lnTo>
                    <a:lnTo>
                      <a:pt x="94" y="5"/>
                    </a:lnTo>
                    <a:lnTo>
                      <a:pt x="132" y="3"/>
                    </a:lnTo>
                    <a:lnTo>
                      <a:pt x="137" y="11"/>
                    </a:lnTo>
                    <a:lnTo>
                      <a:pt x="166" y="3"/>
                    </a:lnTo>
                    <a:lnTo>
                      <a:pt x="194" y="1"/>
                    </a:lnTo>
                    <a:lnTo>
                      <a:pt x="202" y="5"/>
                    </a:lnTo>
                    <a:lnTo>
                      <a:pt x="230" y="0"/>
                    </a:lnTo>
                    <a:lnTo>
                      <a:pt x="255" y="0"/>
                    </a:lnTo>
                    <a:lnTo>
                      <a:pt x="257" y="9"/>
                    </a:lnTo>
                    <a:lnTo>
                      <a:pt x="246" y="17"/>
                    </a:lnTo>
                    <a:lnTo>
                      <a:pt x="246" y="17"/>
                    </a:lnTo>
                    <a:close/>
                  </a:path>
                </a:pathLst>
              </a:custGeom>
              <a:solidFill>
                <a:srgbClr val="FFE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3" name="Freeform 137"/>
              <p:cNvSpPr>
                <a:spLocks/>
              </p:cNvSpPr>
              <p:nvPr/>
            </p:nvSpPr>
            <p:spPr bwMode="auto">
              <a:xfrm>
                <a:off x="3210" y="2005"/>
                <a:ext cx="46" cy="14"/>
              </a:xfrm>
              <a:custGeom>
                <a:avLst/>
                <a:gdLst>
                  <a:gd name="T0" fmla="*/ 59 w 93"/>
                  <a:gd name="T1" fmla="*/ 8 h 29"/>
                  <a:gd name="T2" fmla="*/ 38 w 93"/>
                  <a:gd name="T3" fmla="*/ 13 h 29"/>
                  <a:gd name="T4" fmla="*/ 19 w 93"/>
                  <a:gd name="T5" fmla="*/ 29 h 29"/>
                  <a:gd name="T6" fmla="*/ 2 w 93"/>
                  <a:gd name="T7" fmla="*/ 27 h 29"/>
                  <a:gd name="T8" fmla="*/ 0 w 93"/>
                  <a:gd name="T9" fmla="*/ 8 h 29"/>
                  <a:gd name="T10" fmla="*/ 30 w 93"/>
                  <a:gd name="T11" fmla="*/ 0 h 29"/>
                  <a:gd name="T12" fmla="*/ 93 w 93"/>
                  <a:gd name="T13" fmla="*/ 2 h 29"/>
                  <a:gd name="T14" fmla="*/ 59 w 93"/>
                  <a:gd name="T15" fmla="*/ 8 h 29"/>
                  <a:gd name="T16" fmla="*/ 59 w 93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9">
                    <a:moveTo>
                      <a:pt x="59" y="8"/>
                    </a:moveTo>
                    <a:lnTo>
                      <a:pt x="38" y="13"/>
                    </a:lnTo>
                    <a:lnTo>
                      <a:pt x="19" y="29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30" y="0"/>
                    </a:lnTo>
                    <a:lnTo>
                      <a:pt x="93" y="2"/>
                    </a:lnTo>
                    <a:lnTo>
                      <a:pt x="59" y="8"/>
                    </a:ln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FFE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4" name="Freeform 138"/>
              <p:cNvSpPr>
                <a:spLocks/>
              </p:cNvSpPr>
              <p:nvPr/>
            </p:nvSpPr>
            <p:spPr bwMode="auto">
              <a:xfrm>
                <a:off x="2369" y="1680"/>
                <a:ext cx="17" cy="16"/>
              </a:xfrm>
              <a:custGeom>
                <a:avLst/>
                <a:gdLst>
                  <a:gd name="T0" fmla="*/ 32 w 34"/>
                  <a:gd name="T1" fmla="*/ 29 h 33"/>
                  <a:gd name="T2" fmla="*/ 23 w 34"/>
                  <a:gd name="T3" fmla="*/ 33 h 33"/>
                  <a:gd name="T4" fmla="*/ 13 w 34"/>
                  <a:gd name="T5" fmla="*/ 25 h 33"/>
                  <a:gd name="T6" fmla="*/ 0 w 34"/>
                  <a:gd name="T7" fmla="*/ 19 h 33"/>
                  <a:gd name="T8" fmla="*/ 4 w 34"/>
                  <a:gd name="T9" fmla="*/ 6 h 33"/>
                  <a:gd name="T10" fmla="*/ 12 w 34"/>
                  <a:gd name="T11" fmla="*/ 0 h 33"/>
                  <a:gd name="T12" fmla="*/ 34 w 34"/>
                  <a:gd name="T13" fmla="*/ 0 h 33"/>
                  <a:gd name="T14" fmla="*/ 27 w 34"/>
                  <a:gd name="T15" fmla="*/ 8 h 33"/>
                  <a:gd name="T16" fmla="*/ 27 w 34"/>
                  <a:gd name="T17" fmla="*/ 23 h 33"/>
                  <a:gd name="T18" fmla="*/ 32 w 34"/>
                  <a:gd name="T19" fmla="*/ 29 h 33"/>
                  <a:gd name="T20" fmla="*/ 32 w 34"/>
                  <a:gd name="T2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3">
                    <a:moveTo>
                      <a:pt x="32" y="29"/>
                    </a:moveTo>
                    <a:lnTo>
                      <a:pt x="23" y="33"/>
                    </a:lnTo>
                    <a:lnTo>
                      <a:pt x="13" y="25"/>
                    </a:lnTo>
                    <a:lnTo>
                      <a:pt x="0" y="19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34" y="0"/>
                    </a:lnTo>
                    <a:lnTo>
                      <a:pt x="27" y="8"/>
                    </a:lnTo>
                    <a:lnTo>
                      <a:pt x="27" y="23"/>
                    </a:lnTo>
                    <a:lnTo>
                      <a:pt x="32" y="29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5" name="Freeform 139"/>
              <p:cNvSpPr>
                <a:spLocks/>
              </p:cNvSpPr>
              <p:nvPr/>
            </p:nvSpPr>
            <p:spPr bwMode="auto">
              <a:xfrm>
                <a:off x="2300" y="1716"/>
                <a:ext cx="209" cy="220"/>
              </a:xfrm>
              <a:custGeom>
                <a:avLst/>
                <a:gdLst>
                  <a:gd name="T0" fmla="*/ 67 w 418"/>
                  <a:gd name="T1" fmla="*/ 0 h 439"/>
                  <a:gd name="T2" fmla="*/ 0 w 418"/>
                  <a:gd name="T3" fmla="*/ 128 h 439"/>
                  <a:gd name="T4" fmla="*/ 36 w 418"/>
                  <a:gd name="T5" fmla="*/ 154 h 439"/>
                  <a:gd name="T6" fmla="*/ 84 w 418"/>
                  <a:gd name="T7" fmla="*/ 227 h 439"/>
                  <a:gd name="T8" fmla="*/ 158 w 418"/>
                  <a:gd name="T9" fmla="*/ 225 h 439"/>
                  <a:gd name="T10" fmla="*/ 171 w 418"/>
                  <a:gd name="T11" fmla="*/ 265 h 439"/>
                  <a:gd name="T12" fmla="*/ 306 w 418"/>
                  <a:gd name="T13" fmla="*/ 335 h 439"/>
                  <a:gd name="T14" fmla="*/ 377 w 418"/>
                  <a:gd name="T15" fmla="*/ 394 h 439"/>
                  <a:gd name="T16" fmla="*/ 418 w 418"/>
                  <a:gd name="T17" fmla="*/ 439 h 439"/>
                  <a:gd name="T18" fmla="*/ 377 w 418"/>
                  <a:gd name="T19" fmla="*/ 373 h 439"/>
                  <a:gd name="T20" fmla="*/ 299 w 418"/>
                  <a:gd name="T21" fmla="*/ 312 h 439"/>
                  <a:gd name="T22" fmla="*/ 177 w 418"/>
                  <a:gd name="T23" fmla="*/ 257 h 439"/>
                  <a:gd name="T24" fmla="*/ 164 w 418"/>
                  <a:gd name="T25" fmla="*/ 210 h 439"/>
                  <a:gd name="T26" fmla="*/ 90 w 418"/>
                  <a:gd name="T27" fmla="*/ 215 h 439"/>
                  <a:gd name="T28" fmla="*/ 25 w 418"/>
                  <a:gd name="T29" fmla="*/ 101 h 439"/>
                  <a:gd name="T30" fmla="*/ 57 w 418"/>
                  <a:gd name="T31" fmla="*/ 40 h 439"/>
                  <a:gd name="T32" fmla="*/ 168 w 418"/>
                  <a:gd name="T33" fmla="*/ 132 h 439"/>
                  <a:gd name="T34" fmla="*/ 301 w 418"/>
                  <a:gd name="T35" fmla="*/ 263 h 439"/>
                  <a:gd name="T36" fmla="*/ 354 w 418"/>
                  <a:gd name="T37" fmla="*/ 320 h 439"/>
                  <a:gd name="T38" fmla="*/ 320 w 418"/>
                  <a:gd name="T39" fmla="*/ 242 h 439"/>
                  <a:gd name="T40" fmla="*/ 310 w 418"/>
                  <a:gd name="T41" fmla="*/ 172 h 439"/>
                  <a:gd name="T42" fmla="*/ 301 w 418"/>
                  <a:gd name="T43" fmla="*/ 122 h 439"/>
                  <a:gd name="T44" fmla="*/ 263 w 418"/>
                  <a:gd name="T45" fmla="*/ 99 h 439"/>
                  <a:gd name="T46" fmla="*/ 251 w 418"/>
                  <a:gd name="T47" fmla="*/ 132 h 439"/>
                  <a:gd name="T48" fmla="*/ 240 w 418"/>
                  <a:gd name="T49" fmla="*/ 154 h 439"/>
                  <a:gd name="T50" fmla="*/ 194 w 418"/>
                  <a:gd name="T51" fmla="*/ 139 h 439"/>
                  <a:gd name="T52" fmla="*/ 135 w 418"/>
                  <a:gd name="T53" fmla="*/ 88 h 439"/>
                  <a:gd name="T54" fmla="*/ 86 w 418"/>
                  <a:gd name="T55" fmla="*/ 42 h 439"/>
                  <a:gd name="T56" fmla="*/ 67 w 418"/>
                  <a:gd name="T57" fmla="*/ 0 h 439"/>
                  <a:gd name="T58" fmla="*/ 67 w 418"/>
                  <a:gd name="T5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8" h="439">
                    <a:moveTo>
                      <a:pt x="67" y="0"/>
                    </a:moveTo>
                    <a:lnTo>
                      <a:pt x="0" y="128"/>
                    </a:lnTo>
                    <a:lnTo>
                      <a:pt x="36" y="154"/>
                    </a:lnTo>
                    <a:lnTo>
                      <a:pt x="84" y="227"/>
                    </a:lnTo>
                    <a:lnTo>
                      <a:pt x="158" y="225"/>
                    </a:lnTo>
                    <a:lnTo>
                      <a:pt x="171" y="265"/>
                    </a:lnTo>
                    <a:lnTo>
                      <a:pt x="306" y="335"/>
                    </a:lnTo>
                    <a:lnTo>
                      <a:pt x="377" y="394"/>
                    </a:lnTo>
                    <a:lnTo>
                      <a:pt x="418" y="439"/>
                    </a:lnTo>
                    <a:lnTo>
                      <a:pt x="377" y="373"/>
                    </a:lnTo>
                    <a:lnTo>
                      <a:pt x="299" y="312"/>
                    </a:lnTo>
                    <a:lnTo>
                      <a:pt x="177" y="257"/>
                    </a:lnTo>
                    <a:lnTo>
                      <a:pt x="164" y="210"/>
                    </a:lnTo>
                    <a:lnTo>
                      <a:pt x="90" y="215"/>
                    </a:lnTo>
                    <a:lnTo>
                      <a:pt x="25" y="101"/>
                    </a:lnTo>
                    <a:lnTo>
                      <a:pt x="57" y="40"/>
                    </a:lnTo>
                    <a:lnTo>
                      <a:pt x="168" y="132"/>
                    </a:lnTo>
                    <a:lnTo>
                      <a:pt x="301" y="263"/>
                    </a:lnTo>
                    <a:lnTo>
                      <a:pt x="354" y="320"/>
                    </a:lnTo>
                    <a:lnTo>
                      <a:pt x="320" y="242"/>
                    </a:lnTo>
                    <a:lnTo>
                      <a:pt x="310" y="172"/>
                    </a:lnTo>
                    <a:lnTo>
                      <a:pt x="301" y="122"/>
                    </a:lnTo>
                    <a:lnTo>
                      <a:pt x="263" y="99"/>
                    </a:lnTo>
                    <a:lnTo>
                      <a:pt x="251" y="132"/>
                    </a:lnTo>
                    <a:lnTo>
                      <a:pt x="240" y="154"/>
                    </a:lnTo>
                    <a:lnTo>
                      <a:pt x="194" y="139"/>
                    </a:lnTo>
                    <a:lnTo>
                      <a:pt x="135" y="88"/>
                    </a:lnTo>
                    <a:lnTo>
                      <a:pt x="86" y="42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6" name="Freeform 140"/>
              <p:cNvSpPr>
                <a:spLocks/>
              </p:cNvSpPr>
              <p:nvPr/>
            </p:nvSpPr>
            <p:spPr bwMode="auto">
              <a:xfrm>
                <a:off x="2506" y="2039"/>
                <a:ext cx="193" cy="67"/>
              </a:xfrm>
              <a:custGeom>
                <a:avLst/>
                <a:gdLst>
                  <a:gd name="T0" fmla="*/ 0 w 386"/>
                  <a:gd name="T1" fmla="*/ 133 h 133"/>
                  <a:gd name="T2" fmla="*/ 152 w 386"/>
                  <a:gd name="T3" fmla="*/ 76 h 133"/>
                  <a:gd name="T4" fmla="*/ 207 w 386"/>
                  <a:gd name="T5" fmla="*/ 60 h 133"/>
                  <a:gd name="T6" fmla="*/ 237 w 386"/>
                  <a:gd name="T7" fmla="*/ 60 h 133"/>
                  <a:gd name="T8" fmla="*/ 302 w 386"/>
                  <a:gd name="T9" fmla="*/ 74 h 133"/>
                  <a:gd name="T10" fmla="*/ 317 w 386"/>
                  <a:gd name="T11" fmla="*/ 49 h 133"/>
                  <a:gd name="T12" fmla="*/ 371 w 386"/>
                  <a:gd name="T13" fmla="*/ 49 h 133"/>
                  <a:gd name="T14" fmla="*/ 386 w 386"/>
                  <a:gd name="T15" fmla="*/ 22 h 133"/>
                  <a:gd name="T16" fmla="*/ 353 w 386"/>
                  <a:gd name="T17" fmla="*/ 15 h 133"/>
                  <a:gd name="T18" fmla="*/ 367 w 386"/>
                  <a:gd name="T19" fmla="*/ 24 h 133"/>
                  <a:gd name="T20" fmla="*/ 361 w 386"/>
                  <a:gd name="T21" fmla="*/ 34 h 133"/>
                  <a:gd name="T22" fmla="*/ 327 w 386"/>
                  <a:gd name="T23" fmla="*/ 26 h 133"/>
                  <a:gd name="T24" fmla="*/ 312 w 386"/>
                  <a:gd name="T25" fmla="*/ 38 h 133"/>
                  <a:gd name="T26" fmla="*/ 279 w 386"/>
                  <a:gd name="T27" fmla="*/ 24 h 133"/>
                  <a:gd name="T28" fmla="*/ 268 w 386"/>
                  <a:gd name="T29" fmla="*/ 0 h 133"/>
                  <a:gd name="T30" fmla="*/ 237 w 386"/>
                  <a:gd name="T31" fmla="*/ 28 h 133"/>
                  <a:gd name="T32" fmla="*/ 201 w 386"/>
                  <a:gd name="T33" fmla="*/ 32 h 133"/>
                  <a:gd name="T34" fmla="*/ 154 w 386"/>
                  <a:gd name="T35" fmla="*/ 47 h 133"/>
                  <a:gd name="T36" fmla="*/ 26 w 386"/>
                  <a:gd name="T37" fmla="*/ 89 h 133"/>
                  <a:gd name="T38" fmla="*/ 0 w 386"/>
                  <a:gd name="T39" fmla="*/ 133 h 133"/>
                  <a:gd name="T40" fmla="*/ 0 w 386"/>
                  <a:gd name="T4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6" h="133">
                    <a:moveTo>
                      <a:pt x="0" y="133"/>
                    </a:moveTo>
                    <a:lnTo>
                      <a:pt x="152" y="76"/>
                    </a:lnTo>
                    <a:lnTo>
                      <a:pt x="207" y="60"/>
                    </a:lnTo>
                    <a:lnTo>
                      <a:pt x="237" y="60"/>
                    </a:lnTo>
                    <a:lnTo>
                      <a:pt x="302" y="74"/>
                    </a:lnTo>
                    <a:lnTo>
                      <a:pt x="317" y="49"/>
                    </a:lnTo>
                    <a:lnTo>
                      <a:pt x="371" y="49"/>
                    </a:lnTo>
                    <a:lnTo>
                      <a:pt x="386" y="22"/>
                    </a:lnTo>
                    <a:lnTo>
                      <a:pt x="353" y="15"/>
                    </a:lnTo>
                    <a:lnTo>
                      <a:pt x="367" y="24"/>
                    </a:lnTo>
                    <a:lnTo>
                      <a:pt x="361" y="34"/>
                    </a:lnTo>
                    <a:lnTo>
                      <a:pt x="327" y="26"/>
                    </a:lnTo>
                    <a:lnTo>
                      <a:pt x="312" y="38"/>
                    </a:lnTo>
                    <a:lnTo>
                      <a:pt x="279" y="24"/>
                    </a:lnTo>
                    <a:lnTo>
                      <a:pt x="268" y="0"/>
                    </a:lnTo>
                    <a:lnTo>
                      <a:pt x="237" y="28"/>
                    </a:lnTo>
                    <a:lnTo>
                      <a:pt x="201" y="32"/>
                    </a:lnTo>
                    <a:lnTo>
                      <a:pt x="154" y="47"/>
                    </a:lnTo>
                    <a:lnTo>
                      <a:pt x="26" y="89"/>
                    </a:lnTo>
                    <a:lnTo>
                      <a:pt x="0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7" name="Freeform 141"/>
              <p:cNvSpPr>
                <a:spLocks/>
              </p:cNvSpPr>
              <p:nvPr/>
            </p:nvSpPr>
            <p:spPr bwMode="auto">
              <a:xfrm>
                <a:off x="2553" y="2006"/>
                <a:ext cx="126" cy="39"/>
              </a:xfrm>
              <a:custGeom>
                <a:avLst/>
                <a:gdLst>
                  <a:gd name="T0" fmla="*/ 0 w 253"/>
                  <a:gd name="T1" fmla="*/ 78 h 78"/>
                  <a:gd name="T2" fmla="*/ 66 w 253"/>
                  <a:gd name="T3" fmla="*/ 59 h 78"/>
                  <a:gd name="T4" fmla="*/ 106 w 253"/>
                  <a:gd name="T5" fmla="*/ 42 h 78"/>
                  <a:gd name="T6" fmla="*/ 179 w 253"/>
                  <a:gd name="T7" fmla="*/ 0 h 78"/>
                  <a:gd name="T8" fmla="*/ 213 w 253"/>
                  <a:gd name="T9" fmla="*/ 0 h 78"/>
                  <a:gd name="T10" fmla="*/ 253 w 253"/>
                  <a:gd name="T11" fmla="*/ 21 h 78"/>
                  <a:gd name="T12" fmla="*/ 219 w 253"/>
                  <a:gd name="T13" fmla="*/ 32 h 78"/>
                  <a:gd name="T14" fmla="*/ 201 w 253"/>
                  <a:gd name="T15" fmla="*/ 57 h 78"/>
                  <a:gd name="T16" fmla="*/ 201 w 253"/>
                  <a:gd name="T17" fmla="*/ 36 h 78"/>
                  <a:gd name="T18" fmla="*/ 209 w 253"/>
                  <a:gd name="T19" fmla="*/ 13 h 78"/>
                  <a:gd name="T20" fmla="*/ 188 w 253"/>
                  <a:gd name="T21" fmla="*/ 8 h 78"/>
                  <a:gd name="T22" fmla="*/ 110 w 253"/>
                  <a:gd name="T23" fmla="*/ 48 h 78"/>
                  <a:gd name="T24" fmla="*/ 74 w 253"/>
                  <a:gd name="T25" fmla="*/ 67 h 78"/>
                  <a:gd name="T26" fmla="*/ 0 w 253"/>
                  <a:gd name="T27" fmla="*/ 78 h 78"/>
                  <a:gd name="T28" fmla="*/ 0 w 253"/>
                  <a:gd name="T2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8">
                    <a:moveTo>
                      <a:pt x="0" y="78"/>
                    </a:moveTo>
                    <a:lnTo>
                      <a:pt x="66" y="59"/>
                    </a:lnTo>
                    <a:lnTo>
                      <a:pt x="106" y="42"/>
                    </a:lnTo>
                    <a:lnTo>
                      <a:pt x="179" y="0"/>
                    </a:lnTo>
                    <a:lnTo>
                      <a:pt x="213" y="0"/>
                    </a:lnTo>
                    <a:lnTo>
                      <a:pt x="253" y="21"/>
                    </a:lnTo>
                    <a:lnTo>
                      <a:pt x="219" y="32"/>
                    </a:lnTo>
                    <a:lnTo>
                      <a:pt x="201" y="57"/>
                    </a:lnTo>
                    <a:lnTo>
                      <a:pt x="201" y="36"/>
                    </a:lnTo>
                    <a:lnTo>
                      <a:pt x="209" y="13"/>
                    </a:lnTo>
                    <a:lnTo>
                      <a:pt x="188" y="8"/>
                    </a:lnTo>
                    <a:lnTo>
                      <a:pt x="110" y="48"/>
                    </a:lnTo>
                    <a:lnTo>
                      <a:pt x="74" y="67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8" name="Freeform 142"/>
              <p:cNvSpPr>
                <a:spLocks/>
              </p:cNvSpPr>
              <p:nvPr/>
            </p:nvSpPr>
            <p:spPr bwMode="auto">
              <a:xfrm>
                <a:off x="2658" y="2027"/>
                <a:ext cx="154" cy="27"/>
              </a:xfrm>
              <a:custGeom>
                <a:avLst/>
                <a:gdLst>
                  <a:gd name="T0" fmla="*/ 0 w 308"/>
                  <a:gd name="T1" fmla="*/ 17 h 53"/>
                  <a:gd name="T2" fmla="*/ 23 w 308"/>
                  <a:gd name="T3" fmla="*/ 21 h 53"/>
                  <a:gd name="T4" fmla="*/ 32 w 308"/>
                  <a:gd name="T5" fmla="*/ 34 h 53"/>
                  <a:gd name="T6" fmla="*/ 76 w 308"/>
                  <a:gd name="T7" fmla="*/ 47 h 53"/>
                  <a:gd name="T8" fmla="*/ 129 w 308"/>
                  <a:gd name="T9" fmla="*/ 47 h 53"/>
                  <a:gd name="T10" fmla="*/ 183 w 308"/>
                  <a:gd name="T11" fmla="*/ 49 h 53"/>
                  <a:gd name="T12" fmla="*/ 247 w 308"/>
                  <a:gd name="T13" fmla="*/ 53 h 53"/>
                  <a:gd name="T14" fmla="*/ 266 w 308"/>
                  <a:gd name="T15" fmla="*/ 49 h 53"/>
                  <a:gd name="T16" fmla="*/ 308 w 308"/>
                  <a:gd name="T17" fmla="*/ 47 h 53"/>
                  <a:gd name="T18" fmla="*/ 283 w 308"/>
                  <a:gd name="T19" fmla="*/ 25 h 53"/>
                  <a:gd name="T20" fmla="*/ 230 w 308"/>
                  <a:gd name="T21" fmla="*/ 40 h 53"/>
                  <a:gd name="T22" fmla="*/ 200 w 308"/>
                  <a:gd name="T23" fmla="*/ 34 h 53"/>
                  <a:gd name="T24" fmla="*/ 215 w 308"/>
                  <a:gd name="T25" fmla="*/ 9 h 53"/>
                  <a:gd name="T26" fmla="*/ 162 w 308"/>
                  <a:gd name="T27" fmla="*/ 32 h 53"/>
                  <a:gd name="T28" fmla="*/ 126 w 308"/>
                  <a:gd name="T29" fmla="*/ 32 h 53"/>
                  <a:gd name="T30" fmla="*/ 145 w 308"/>
                  <a:gd name="T31" fmla="*/ 9 h 53"/>
                  <a:gd name="T32" fmla="*/ 95 w 308"/>
                  <a:gd name="T33" fmla="*/ 25 h 53"/>
                  <a:gd name="T34" fmla="*/ 57 w 308"/>
                  <a:gd name="T35" fmla="*/ 25 h 53"/>
                  <a:gd name="T36" fmla="*/ 76 w 308"/>
                  <a:gd name="T37" fmla="*/ 4 h 53"/>
                  <a:gd name="T38" fmla="*/ 40 w 308"/>
                  <a:gd name="T39" fmla="*/ 17 h 53"/>
                  <a:gd name="T40" fmla="*/ 17 w 308"/>
                  <a:gd name="T41" fmla="*/ 0 h 53"/>
                  <a:gd name="T42" fmla="*/ 0 w 308"/>
                  <a:gd name="T43" fmla="*/ 17 h 53"/>
                  <a:gd name="T44" fmla="*/ 0 w 308"/>
                  <a:gd name="T4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8" h="53">
                    <a:moveTo>
                      <a:pt x="0" y="17"/>
                    </a:moveTo>
                    <a:lnTo>
                      <a:pt x="23" y="21"/>
                    </a:lnTo>
                    <a:lnTo>
                      <a:pt x="32" y="34"/>
                    </a:lnTo>
                    <a:lnTo>
                      <a:pt x="76" y="47"/>
                    </a:lnTo>
                    <a:lnTo>
                      <a:pt x="129" y="47"/>
                    </a:lnTo>
                    <a:lnTo>
                      <a:pt x="183" y="49"/>
                    </a:lnTo>
                    <a:lnTo>
                      <a:pt x="247" y="53"/>
                    </a:lnTo>
                    <a:lnTo>
                      <a:pt x="266" y="49"/>
                    </a:lnTo>
                    <a:lnTo>
                      <a:pt x="308" y="47"/>
                    </a:lnTo>
                    <a:lnTo>
                      <a:pt x="283" y="25"/>
                    </a:lnTo>
                    <a:lnTo>
                      <a:pt x="230" y="40"/>
                    </a:lnTo>
                    <a:lnTo>
                      <a:pt x="200" y="34"/>
                    </a:lnTo>
                    <a:lnTo>
                      <a:pt x="215" y="9"/>
                    </a:lnTo>
                    <a:lnTo>
                      <a:pt x="162" y="32"/>
                    </a:lnTo>
                    <a:lnTo>
                      <a:pt x="126" y="32"/>
                    </a:lnTo>
                    <a:lnTo>
                      <a:pt x="145" y="9"/>
                    </a:lnTo>
                    <a:lnTo>
                      <a:pt x="95" y="25"/>
                    </a:lnTo>
                    <a:lnTo>
                      <a:pt x="57" y="25"/>
                    </a:lnTo>
                    <a:lnTo>
                      <a:pt x="76" y="4"/>
                    </a:lnTo>
                    <a:lnTo>
                      <a:pt x="40" y="17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59" name="Freeform 143"/>
              <p:cNvSpPr>
                <a:spLocks/>
              </p:cNvSpPr>
              <p:nvPr/>
            </p:nvSpPr>
            <p:spPr bwMode="auto">
              <a:xfrm>
                <a:off x="2672" y="1999"/>
                <a:ext cx="121" cy="29"/>
              </a:xfrm>
              <a:custGeom>
                <a:avLst/>
                <a:gdLst>
                  <a:gd name="T0" fmla="*/ 243 w 243"/>
                  <a:gd name="T1" fmla="*/ 57 h 57"/>
                  <a:gd name="T2" fmla="*/ 209 w 243"/>
                  <a:gd name="T3" fmla="*/ 57 h 57"/>
                  <a:gd name="T4" fmla="*/ 184 w 243"/>
                  <a:gd name="T5" fmla="*/ 47 h 57"/>
                  <a:gd name="T6" fmla="*/ 140 w 243"/>
                  <a:gd name="T7" fmla="*/ 49 h 57"/>
                  <a:gd name="T8" fmla="*/ 106 w 243"/>
                  <a:gd name="T9" fmla="*/ 45 h 57"/>
                  <a:gd name="T10" fmla="*/ 72 w 243"/>
                  <a:gd name="T11" fmla="*/ 45 h 57"/>
                  <a:gd name="T12" fmla="*/ 45 w 243"/>
                  <a:gd name="T13" fmla="*/ 43 h 57"/>
                  <a:gd name="T14" fmla="*/ 0 w 243"/>
                  <a:gd name="T15" fmla="*/ 38 h 57"/>
                  <a:gd name="T16" fmla="*/ 64 w 243"/>
                  <a:gd name="T17" fmla="*/ 32 h 57"/>
                  <a:gd name="T18" fmla="*/ 140 w 243"/>
                  <a:gd name="T19" fmla="*/ 21 h 57"/>
                  <a:gd name="T20" fmla="*/ 161 w 243"/>
                  <a:gd name="T21" fmla="*/ 21 h 57"/>
                  <a:gd name="T22" fmla="*/ 190 w 243"/>
                  <a:gd name="T23" fmla="*/ 0 h 57"/>
                  <a:gd name="T24" fmla="*/ 230 w 243"/>
                  <a:gd name="T25" fmla="*/ 24 h 57"/>
                  <a:gd name="T26" fmla="*/ 243 w 243"/>
                  <a:gd name="T27" fmla="*/ 57 h 57"/>
                  <a:gd name="T28" fmla="*/ 243 w 243"/>
                  <a:gd name="T2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57">
                    <a:moveTo>
                      <a:pt x="243" y="57"/>
                    </a:moveTo>
                    <a:lnTo>
                      <a:pt x="209" y="57"/>
                    </a:lnTo>
                    <a:lnTo>
                      <a:pt x="184" y="47"/>
                    </a:lnTo>
                    <a:lnTo>
                      <a:pt x="140" y="49"/>
                    </a:lnTo>
                    <a:lnTo>
                      <a:pt x="106" y="45"/>
                    </a:lnTo>
                    <a:lnTo>
                      <a:pt x="72" y="45"/>
                    </a:lnTo>
                    <a:lnTo>
                      <a:pt x="45" y="43"/>
                    </a:lnTo>
                    <a:lnTo>
                      <a:pt x="0" y="38"/>
                    </a:lnTo>
                    <a:lnTo>
                      <a:pt x="64" y="32"/>
                    </a:lnTo>
                    <a:lnTo>
                      <a:pt x="140" y="21"/>
                    </a:lnTo>
                    <a:lnTo>
                      <a:pt x="161" y="21"/>
                    </a:lnTo>
                    <a:lnTo>
                      <a:pt x="190" y="0"/>
                    </a:lnTo>
                    <a:lnTo>
                      <a:pt x="230" y="24"/>
                    </a:lnTo>
                    <a:lnTo>
                      <a:pt x="243" y="57"/>
                    </a:lnTo>
                    <a:lnTo>
                      <a:pt x="243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0" name="Freeform 144"/>
              <p:cNvSpPr>
                <a:spLocks/>
              </p:cNvSpPr>
              <p:nvPr/>
            </p:nvSpPr>
            <p:spPr bwMode="auto">
              <a:xfrm>
                <a:off x="2529" y="1788"/>
                <a:ext cx="160" cy="228"/>
              </a:xfrm>
              <a:custGeom>
                <a:avLst/>
                <a:gdLst>
                  <a:gd name="T0" fmla="*/ 2 w 320"/>
                  <a:gd name="T1" fmla="*/ 89 h 456"/>
                  <a:gd name="T2" fmla="*/ 0 w 320"/>
                  <a:gd name="T3" fmla="*/ 163 h 456"/>
                  <a:gd name="T4" fmla="*/ 38 w 320"/>
                  <a:gd name="T5" fmla="*/ 298 h 456"/>
                  <a:gd name="T6" fmla="*/ 4 w 320"/>
                  <a:gd name="T7" fmla="*/ 365 h 456"/>
                  <a:gd name="T8" fmla="*/ 12 w 320"/>
                  <a:gd name="T9" fmla="*/ 456 h 456"/>
                  <a:gd name="T10" fmla="*/ 50 w 320"/>
                  <a:gd name="T11" fmla="*/ 454 h 456"/>
                  <a:gd name="T12" fmla="*/ 31 w 320"/>
                  <a:gd name="T13" fmla="*/ 370 h 456"/>
                  <a:gd name="T14" fmla="*/ 56 w 320"/>
                  <a:gd name="T15" fmla="*/ 315 h 456"/>
                  <a:gd name="T16" fmla="*/ 84 w 320"/>
                  <a:gd name="T17" fmla="*/ 327 h 456"/>
                  <a:gd name="T18" fmla="*/ 109 w 320"/>
                  <a:gd name="T19" fmla="*/ 346 h 456"/>
                  <a:gd name="T20" fmla="*/ 170 w 320"/>
                  <a:gd name="T21" fmla="*/ 403 h 456"/>
                  <a:gd name="T22" fmla="*/ 229 w 320"/>
                  <a:gd name="T23" fmla="*/ 435 h 456"/>
                  <a:gd name="T24" fmla="*/ 267 w 320"/>
                  <a:gd name="T25" fmla="*/ 422 h 456"/>
                  <a:gd name="T26" fmla="*/ 316 w 320"/>
                  <a:gd name="T27" fmla="*/ 414 h 456"/>
                  <a:gd name="T28" fmla="*/ 232 w 320"/>
                  <a:gd name="T29" fmla="*/ 405 h 456"/>
                  <a:gd name="T30" fmla="*/ 211 w 320"/>
                  <a:gd name="T31" fmla="*/ 391 h 456"/>
                  <a:gd name="T32" fmla="*/ 293 w 320"/>
                  <a:gd name="T33" fmla="*/ 386 h 456"/>
                  <a:gd name="T34" fmla="*/ 179 w 320"/>
                  <a:gd name="T35" fmla="*/ 374 h 456"/>
                  <a:gd name="T36" fmla="*/ 109 w 320"/>
                  <a:gd name="T37" fmla="*/ 325 h 456"/>
                  <a:gd name="T38" fmla="*/ 137 w 320"/>
                  <a:gd name="T39" fmla="*/ 336 h 456"/>
                  <a:gd name="T40" fmla="*/ 172 w 320"/>
                  <a:gd name="T41" fmla="*/ 350 h 456"/>
                  <a:gd name="T42" fmla="*/ 242 w 320"/>
                  <a:gd name="T43" fmla="*/ 353 h 456"/>
                  <a:gd name="T44" fmla="*/ 320 w 320"/>
                  <a:gd name="T45" fmla="*/ 344 h 456"/>
                  <a:gd name="T46" fmla="*/ 185 w 320"/>
                  <a:gd name="T47" fmla="*/ 331 h 456"/>
                  <a:gd name="T48" fmla="*/ 76 w 320"/>
                  <a:gd name="T49" fmla="*/ 304 h 456"/>
                  <a:gd name="T50" fmla="*/ 75 w 320"/>
                  <a:gd name="T51" fmla="*/ 279 h 456"/>
                  <a:gd name="T52" fmla="*/ 141 w 320"/>
                  <a:gd name="T53" fmla="*/ 291 h 456"/>
                  <a:gd name="T54" fmla="*/ 57 w 320"/>
                  <a:gd name="T55" fmla="*/ 247 h 456"/>
                  <a:gd name="T56" fmla="*/ 40 w 320"/>
                  <a:gd name="T57" fmla="*/ 228 h 456"/>
                  <a:gd name="T58" fmla="*/ 132 w 320"/>
                  <a:gd name="T59" fmla="*/ 230 h 456"/>
                  <a:gd name="T60" fmla="*/ 185 w 320"/>
                  <a:gd name="T61" fmla="*/ 245 h 456"/>
                  <a:gd name="T62" fmla="*/ 116 w 320"/>
                  <a:gd name="T63" fmla="*/ 211 h 456"/>
                  <a:gd name="T64" fmla="*/ 57 w 320"/>
                  <a:gd name="T65" fmla="*/ 203 h 456"/>
                  <a:gd name="T66" fmla="*/ 27 w 320"/>
                  <a:gd name="T67" fmla="*/ 198 h 456"/>
                  <a:gd name="T68" fmla="*/ 23 w 320"/>
                  <a:gd name="T69" fmla="*/ 156 h 456"/>
                  <a:gd name="T70" fmla="*/ 23 w 320"/>
                  <a:gd name="T71" fmla="*/ 112 h 456"/>
                  <a:gd name="T72" fmla="*/ 8 w 320"/>
                  <a:gd name="T73" fmla="*/ 0 h 456"/>
                  <a:gd name="T74" fmla="*/ 2 w 320"/>
                  <a:gd name="T75" fmla="*/ 89 h 456"/>
                  <a:gd name="T76" fmla="*/ 2 w 320"/>
                  <a:gd name="T77" fmla="*/ 89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0" h="456">
                    <a:moveTo>
                      <a:pt x="2" y="89"/>
                    </a:moveTo>
                    <a:lnTo>
                      <a:pt x="0" y="163"/>
                    </a:lnTo>
                    <a:lnTo>
                      <a:pt x="38" y="298"/>
                    </a:lnTo>
                    <a:lnTo>
                      <a:pt x="4" y="365"/>
                    </a:lnTo>
                    <a:lnTo>
                      <a:pt x="12" y="456"/>
                    </a:lnTo>
                    <a:lnTo>
                      <a:pt x="50" y="454"/>
                    </a:lnTo>
                    <a:lnTo>
                      <a:pt x="31" y="370"/>
                    </a:lnTo>
                    <a:lnTo>
                      <a:pt x="56" y="315"/>
                    </a:lnTo>
                    <a:lnTo>
                      <a:pt x="84" y="327"/>
                    </a:lnTo>
                    <a:lnTo>
                      <a:pt x="109" y="346"/>
                    </a:lnTo>
                    <a:lnTo>
                      <a:pt x="170" y="403"/>
                    </a:lnTo>
                    <a:lnTo>
                      <a:pt x="229" y="435"/>
                    </a:lnTo>
                    <a:lnTo>
                      <a:pt x="267" y="422"/>
                    </a:lnTo>
                    <a:lnTo>
                      <a:pt x="316" y="414"/>
                    </a:lnTo>
                    <a:lnTo>
                      <a:pt x="232" y="405"/>
                    </a:lnTo>
                    <a:lnTo>
                      <a:pt x="211" y="391"/>
                    </a:lnTo>
                    <a:lnTo>
                      <a:pt x="293" y="386"/>
                    </a:lnTo>
                    <a:lnTo>
                      <a:pt x="179" y="374"/>
                    </a:lnTo>
                    <a:lnTo>
                      <a:pt x="109" y="325"/>
                    </a:lnTo>
                    <a:lnTo>
                      <a:pt x="137" y="336"/>
                    </a:lnTo>
                    <a:lnTo>
                      <a:pt x="172" y="350"/>
                    </a:lnTo>
                    <a:lnTo>
                      <a:pt x="242" y="353"/>
                    </a:lnTo>
                    <a:lnTo>
                      <a:pt x="320" y="344"/>
                    </a:lnTo>
                    <a:lnTo>
                      <a:pt x="185" y="331"/>
                    </a:lnTo>
                    <a:lnTo>
                      <a:pt x="76" y="304"/>
                    </a:lnTo>
                    <a:lnTo>
                      <a:pt x="75" y="279"/>
                    </a:lnTo>
                    <a:lnTo>
                      <a:pt x="141" y="291"/>
                    </a:lnTo>
                    <a:lnTo>
                      <a:pt x="57" y="247"/>
                    </a:lnTo>
                    <a:lnTo>
                      <a:pt x="40" y="228"/>
                    </a:lnTo>
                    <a:lnTo>
                      <a:pt x="132" y="230"/>
                    </a:lnTo>
                    <a:lnTo>
                      <a:pt x="185" y="245"/>
                    </a:lnTo>
                    <a:lnTo>
                      <a:pt x="116" y="211"/>
                    </a:lnTo>
                    <a:lnTo>
                      <a:pt x="57" y="203"/>
                    </a:lnTo>
                    <a:lnTo>
                      <a:pt x="27" y="198"/>
                    </a:lnTo>
                    <a:lnTo>
                      <a:pt x="23" y="156"/>
                    </a:lnTo>
                    <a:lnTo>
                      <a:pt x="23" y="112"/>
                    </a:lnTo>
                    <a:lnTo>
                      <a:pt x="8" y="0"/>
                    </a:lnTo>
                    <a:lnTo>
                      <a:pt x="2" y="89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1" name="Freeform 145"/>
              <p:cNvSpPr>
                <a:spLocks/>
              </p:cNvSpPr>
              <p:nvPr/>
            </p:nvSpPr>
            <p:spPr bwMode="auto">
              <a:xfrm>
                <a:off x="2471" y="1755"/>
                <a:ext cx="41" cy="99"/>
              </a:xfrm>
              <a:custGeom>
                <a:avLst/>
                <a:gdLst>
                  <a:gd name="T0" fmla="*/ 82 w 82"/>
                  <a:gd name="T1" fmla="*/ 198 h 198"/>
                  <a:gd name="T2" fmla="*/ 63 w 82"/>
                  <a:gd name="T3" fmla="*/ 149 h 198"/>
                  <a:gd name="T4" fmla="*/ 37 w 82"/>
                  <a:gd name="T5" fmla="*/ 31 h 198"/>
                  <a:gd name="T6" fmla="*/ 0 w 82"/>
                  <a:gd name="T7" fmla="*/ 56 h 198"/>
                  <a:gd name="T8" fmla="*/ 33 w 82"/>
                  <a:gd name="T9" fmla="*/ 8 h 198"/>
                  <a:gd name="T10" fmla="*/ 52 w 82"/>
                  <a:gd name="T11" fmla="*/ 0 h 198"/>
                  <a:gd name="T12" fmla="*/ 82 w 82"/>
                  <a:gd name="T13" fmla="*/ 198 h 198"/>
                  <a:gd name="T14" fmla="*/ 82 w 82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98">
                    <a:moveTo>
                      <a:pt x="82" y="198"/>
                    </a:moveTo>
                    <a:lnTo>
                      <a:pt x="63" y="149"/>
                    </a:lnTo>
                    <a:lnTo>
                      <a:pt x="37" y="31"/>
                    </a:lnTo>
                    <a:lnTo>
                      <a:pt x="0" y="56"/>
                    </a:lnTo>
                    <a:lnTo>
                      <a:pt x="33" y="8"/>
                    </a:lnTo>
                    <a:lnTo>
                      <a:pt x="52" y="0"/>
                    </a:lnTo>
                    <a:lnTo>
                      <a:pt x="82" y="198"/>
                    </a:lnTo>
                    <a:lnTo>
                      <a:pt x="82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2" name="Freeform 146"/>
              <p:cNvSpPr>
                <a:spLocks/>
              </p:cNvSpPr>
              <p:nvPr/>
            </p:nvSpPr>
            <p:spPr bwMode="auto">
              <a:xfrm>
                <a:off x="2408" y="1939"/>
                <a:ext cx="216" cy="116"/>
              </a:xfrm>
              <a:custGeom>
                <a:avLst/>
                <a:gdLst>
                  <a:gd name="T0" fmla="*/ 434 w 434"/>
                  <a:gd name="T1" fmla="*/ 164 h 232"/>
                  <a:gd name="T2" fmla="*/ 319 w 434"/>
                  <a:gd name="T3" fmla="*/ 164 h 232"/>
                  <a:gd name="T4" fmla="*/ 268 w 434"/>
                  <a:gd name="T5" fmla="*/ 188 h 232"/>
                  <a:gd name="T6" fmla="*/ 213 w 434"/>
                  <a:gd name="T7" fmla="*/ 232 h 232"/>
                  <a:gd name="T8" fmla="*/ 222 w 434"/>
                  <a:gd name="T9" fmla="*/ 211 h 232"/>
                  <a:gd name="T10" fmla="*/ 291 w 434"/>
                  <a:gd name="T11" fmla="*/ 164 h 232"/>
                  <a:gd name="T12" fmla="*/ 251 w 434"/>
                  <a:gd name="T13" fmla="*/ 160 h 232"/>
                  <a:gd name="T14" fmla="*/ 190 w 434"/>
                  <a:gd name="T15" fmla="*/ 205 h 232"/>
                  <a:gd name="T16" fmla="*/ 143 w 434"/>
                  <a:gd name="T17" fmla="*/ 217 h 232"/>
                  <a:gd name="T18" fmla="*/ 222 w 434"/>
                  <a:gd name="T19" fmla="*/ 167 h 232"/>
                  <a:gd name="T20" fmla="*/ 205 w 434"/>
                  <a:gd name="T21" fmla="*/ 146 h 232"/>
                  <a:gd name="T22" fmla="*/ 175 w 434"/>
                  <a:gd name="T23" fmla="*/ 156 h 232"/>
                  <a:gd name="T24" fmla="*/ 135 w 434"/>
                  <a:gd name="T25" fmla="*/ 173 h 232"/>
                  <a:gd name="T26" fmla="*/ 118 w 434"/>
                  <a:gd name="T27" fmla="*/ 211 h 232"/>
                  <a:gd name="T28" fmla="*/ 95 w 434"/>
                  <a:gd name="T29" fmla="*/ 209 h 232"/>
                  <a:gd name="T30" fmla="*/ 122 w 434"/>
                  <a:gd name="T31" fmla="*/ 165 h 232"/>
                  <a:gd name="T32" fmla="*/ 141 w 434"/>
                  <a:gd name="T33" fmla="*/ 148 h 232"/>
                  <a:gd name="T34" fmla="*/ 48 w 434"/>
                  <a:gd name="T35" fmla="*/ 145 h 232"/>
                  <a:gd name="T36" fmla="*/ 0 w 434"/>
                  <a:gd name="T37" fmla="*/ 74 h 232"/>
                  <a:gd name="T38" fmla="*/ 86 w 434"/>
                  <a:gd name="T39" fmla="*/ 108 h 232"/>
                  <a:gd name="T40" fmla="*/ 200 w 434"/>
                  <a:gd name="T41" fmla="*/ 129 h 232"/>
                  <a:gd name="T42" fmla="*/ 203 w 434"/>
                  <a:gd name="T43" fmla="*/ 0 h 232"/>
                  <a:gd name="T44" fmla="*/ 243 w 434"/>
                  <a:gd name="T45" fmla="*/ 118 h 232"/>
                  <a:gd name="T46" fmla="*/ 295 w 434"/>
                  <a:gd name="T47" fmla="*/ 152 h 232"/>
                  <a:gd name="T48" fmla="*/ 386 w 434"/>
                  <a:gd name="T49" fmla="*/ 154 h 232"/>
                  <a:gd name="T50" fmla="*/ 434 w 434"/>
                  <a:gd name="T51" fmla="*/ 164 h 232"/>
                  <a:gd name="T52" fmla="*/ 434 w 434"/>
                  <a:gd name="T53" fmla="*/ 1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4" h="232">
                    <a:moveTo>
                      <a:pt x="434" y="164"/>
                    </a:moveTo>
                    <a:lnTo>
                      <a:pt x="319" y="164"/>
                    </a:lnTo>
                    <a:lnTo>
                      <a:pt x="268" y="188"/>
                    </a:lnTo>
                    <a:lnTo>
                      <a:pt x="213" y="232"/>
                    </a:lnTo>
                    <a:lnTo>
                      <a:pt x="222" y="211"/>
                    </a:lnTo>
                    <a:lnTo>
                      <a:pt x="291" y="164"/>
                    </a:lnTo>
                    <a:lnTo>
                      <a:pt x="251" y="160"/>
                    </a:lnTo>
                    <a:lnTo>
                      <a:pt x="190" y="205"/>
                    </a:lnTo>
                    <a:lnTo>
                      <a:pt x="143" y="217"/>
                    </a:lnTo>
                    <a:lnTo>
                      <a:pt x="222" y="167"/>
                    </a:lnTo>
                    <a:lnTo>
                      <a:pt x="205" y="146"/>
                    </a:lnTo>
                    <a:lnTo>
                      <a:pt x="175" y="156"/>
                    </a:lnTo>
                    <a:lnTo>
                      <a:pt x="135" y="173"/>
                    </a:lnTo>
                    <a:lnTo>
                      <a:pt x="118" y="211"/>
                    </a:lnTo>
                    <a:lnTo>
                      <a:pt x="95" y="209"/>
                    </a:lnTo>
                    <a:lnTo>
                      <a:pt x="122" y="165"/>
                    </a:lnTo>
                    <a:lnTo>
                      <a:pt x="141" y="148"/>
                    </a:lnTo>
                    <a:lnTo>
                      <a:pt x="48" y="145"/>
                    </a:lnTo>
                    <a:lnTo>
                      <a:pt x="0" y="74"/>
                    </a:lnTo>
                    <a:lnTo>
                      <a:pt x="86" y="108"/>
                    </a:lnTo>
                    <a:lnTo>
                      <a:pt x="200" y="129"/>
                    </a:lnTo>
                    <a:lnTo>
                      <a:pt x="203" y="0"/>
                    </a:lnTo>
                    <a:lnTo>
                      <a:pt x="243" y="118"/>
                    </a:lnTo>
                    <a:lnTo>
                      <a:pt x="295" y="152"/>
                    </a:lnTo>
                    <a:lnTo>
                      <a:pt x="386" y="154"/>
                    </a:lnTo>
                    <a:lnTo>
                      <a:pt x="434" y="164"/>
                    </a:lnTo>
                    <a:lnTo>
                      <a:pt x="434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3" name="Freeform 147"/>
              <p:cNvSpPr>
                <a:spLocks/>
              </p:cNvSpPr>
              <p:nvPr/>
            </p:nvSpPr>
            <p:spPr bwMode="auto">
              <a:xfrm>
                <a:off x="2539" y="2021"/>
                <a:ext cx="58" cy="30"/>
              </a:xfrm>
              <a:custGeom>
                <a:avLst/>
                <a:gdLst>
                  <a:gd name="T0" fmla="*/ 0 w 116"/>
                  <a:gd name="T1" fmla="*/ 59 h 59"/>
                  <a:gd name="T2" fmla="*/ 75 w 116"/>
                  <a:gd name="T3" fmla="*/ 18 h 59"/>
                  <a:gd name="T4" fmla="*/ 116 w 116"/>
                  <a:gd name="T5" fmla="*/ 0 h 59"/>
                  <a:gd name="T6" fmla="*/ 94 w 116"/>
                  <a:gd name="T7" fmla="*/ 40 h 59"/>
                  <a:gd name="T8" fmla="*/ 0 w 116"/>
                  <a:gd name="T9" fmla="*/ 59 h 59"/>
                  <a:gd name="T10" fmla="*/ 0 w 116"/>
                  <a:gd name="T1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59">
                    <a:moveTo>
                      <a:pt x="0" y="59"/>
                    </a:moveTo>
                    <a:lnTo>
                      <a:pt x="75" y="18"/>
                    </a:lnTo>
                    <a:lnTo>
                      <a:pt x="116" y="0"/>
                    </a:lnTo>
                    <a:lnTo>
                      <a:pt x="94" y="40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4" name="Freeform 148"/>
              <p:cNvSpPr>
                <a:spLocks/>
              </p:cNvSpPr>
              <p:nvPr/>
            </p:nvSpPr>
            <p:spPr bwMode="auto">
              <a:xfrm>
                <a:off x="2582" y="2288"/>
                <a:ext cx="220" cy="213"/>
              </a:xfrm>
              <a:custGeom>
                <a:avLst/>
                <a:gdLst>
                  <a:gd name="T0" fmla="*/ 439 w 439"/>
                  <a:gd name="T1" fmla="*/ 0 h 425"/>
                  <a:gd name="T2" fmla="*/ 342 w 439"/>
                  <a:gd name="T3" fmla="*/ 104 h 425"/>
                  <a:gd name="T4" fmla="*/ 334 w 439"/>
                  <a:gd name="T5" fmla="*/ 150 h 425"/>
                  <a:gd name="T6" fmla="*/ 325 w 439"/>
                  <a:gd name="T7" fmla="*/ 235 h 425"/>
                  <a:gd name="T8" fmla="*/ 241 w 439"/>
                  <a:gd name="T9" fmla="*/ 315 h 425"/>
                  <a:gd name="T10" fmla="*/ 135 w 439"/>
                  <a:gd name="T11" fmla="*/ 378 h 425"/>
                  <a:gd name="T12" fmla="*/ 55 w 439"/>
                  <a:gd name="T13" fmla="*/ 410 h 425"/>
                  <a:gd name="T14" fmla="*/ 0 w 439"/>
                  <a:gd name="T15" fmla="*/ 425 h 425"/>
                  <a:gd name="T16" fmla="*/ 91 w 439"/>
                  <a:gd name="T17" fmla="*/ 277 h 425"/>
                  <a:gd name="T18" fmla="*/ 122 w 439"/>
                  <a:gd name="T19" fmla="*/ 218 h 425"/>
                  <a:gd name="T20" fmla="*/ 165 w 439"/>
                  <a:gd name="T21" fmla="*/ 134 h 425"/>
                  <a:gd name="T22" fmla="*/ 93 w 439"/>
                  <a:gd name="T23" fmla="*/ 142 h 425"/>
                  <a:gd name="T24" fmla="*/ 190 w 439"/>
                  <a:gd name="T25" fmla="*/ 89 h 425"/>
                  <a:gd name="T26" fmla="*/ 291 w 439"/>
                  <a:gd name="T27" fmla="*/ 62 h 425"/>
                  <a:gd name="T28" fmla="*/ 439 w 439"/>
                  <a:gd name="T29" fmla="*/ 0 h 425"/>
                  <a:gd name="T30" fmla="*/ 439 w 439"/>
                  <a:gd name="T3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9" h="425">
                    <a:moveTo>
                      <a:pt x="439" y="0"/>
                    </a:moveTo>
                    <a:lnTo>
                      <a:pt x="342" y="104"/>
                    </a:lnTo>
                    <a:lnTo>
                      <a:pt x="334" y="150"/>
                    </a:lnTo>
                    <a:lnTo>
                      <a:pt x="325" y="235"/>
                    </a:lnTo>
                    <a:lnTo>
                      <a:pt x="241" y="315"/>
                    </a:lnTo>
                    <a:lnTo>
                      <a:pt x="135" y="378"/>
                    </a:lnTo>
                    <a:lnTo>
                      <a:pt x="55" y="410"/>
                    </a:lnTo>
                    <a:lnTo>
                      <a:pt x="0" y="425"/>
                    </a:lnTo>
                    <a:lnTo>
                      <a:pt x="91" y="277"/>
                    </a:lnTo>
                    <a:lnTo>
                      <a:pt x="122" y="218"/>
                    </a:lnTo>
                    <a:lnTo>
                      <a:pt x="165" y="134"/>
                    </a:lnTo>
                    <a:lnTo>
                      <a:pt x="93" y="142"/>
                    </a:lnTo>
                    <a:lnTo>
                      <a:pt x="190" y="89"/>
                    </a:lnTo>
                    <a:lnTo>
                      <a:pt x="291" y="62"/>
                    </a:lnTo>
                    <a:lnTo>
                      <a:pt x="439" y="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5" name="Freeform 149"/>
              <p:cNvSpPr>
                <a:spLocks/>
              </p:cNvSpPr>
              <p:nvPr/>
            </p:nvSpPr>
            <p:spPr bwMode="auto">
              <a:xfrm>
                <a:off x="1889" y="1705"/>
                <a:ext cx="43" cy="60"/>
              </a:xfrm>
              <a:custGeom>
                <a:avLst/>
                <a:gdLst>
                  <a:gd name="T0" fmla="*/ 74 w 85"/>
                  <a:gd name="T1" fmla="*/ 53 h 119"/>
                  <a:gd name="T2" fmla="*/ 85 w 85"/>
                  <a:gd name="T3" fmla="*/ 98 h 119"/>
                  <a:gd name="T4" fmla="*/ 84 w 85"/>
                  <a:gd name="T5" fmla="*/ 110 h 119"/>
                  <a:gd name="T6" fmla="*/ 72 w 85"/>
                  <a:gd name="T7" fmla="*/ 117 h 119"/>
                  <a:gd name="T8" fmla="*/ 59 w 85"/>
                  <a:gd name="T9" fmla="*/ 119 h 119"/>
                  <a:gd name="T10" fmla="*/ 49 w 85"/>
                  <a:gd name="T11" fmla="*/ 117 h 119"/>
                  <a:gd name="T12" fmla="*/ 34 w 85"/>
                  <a:gd name="T13" fmla="*/ 112 h 119"/>
                  <a:gd name="T14" fmla="*/ 19 w 85"/>
                  <a:gd name="T15" fmla="*/ 110 h 119"/>
                  <a:gd name="T16" fmla="*/ 0 w 85"/>
                  <a:gd name="T17" fmla="*/ 97 h 119"/>
                  <a:gd name="T18" fmla="*/ 4 w 85"/>
                  <a:gd name="T19" fmla="*/ 79 h 119"/>
                  <a:gd name="T20" fmla="*/ 6 w 85"/>
                  <a:gd name="T21" fmla="*/ 95 h 119"/>
                  <a:gd name="T22" fmla="*/ 21 w 85"/>
                  <a:gd name="T23" fmla="*/ 104 h 119"/>
                  <a:gd name="T24" fmla="*/ 40 w 85"/>
                  <a:gd name="T25" fmla="*/ 104 h 119"/>
                  <a:gd name="T26" fmla="*/ 49 w 85"/>
                  <a:gd name="T27" fmla="*/ 110 h 119"/>
                  <a:gd name="T28" fmla="*/ 55 w 85"/>
                  <a:gd name="T29" fmla="*/ 114 h 119"/>
                  <a:gd name="T30" fmla="*/ 68 w 85"/>
                  <a:gd name="T31" fmla="*/ 114 h 119"/>
                  <a:gd name="T32" fmla="*/ 78 w 85"/>
                  <a:gd name="T33" fmla="*/ 110 h 119"/>
                  <a:gd name="T34" fmla="*/ 80 w 85"/>
                  <a:gd name="T35" fmla="*/ 100 h 119"/>
                  <a:gd name="T36" fmla="*/ 72 w 85"/>
                  <a:gd name="T37" fmla="*/ 64 h 119"/>
                  <a:gd name="T38" fmla="*/ 55 w 85"/>
                  <a:gd name="T39" fmla="*/ 19 h 119"/>
                  <a:gd name="T40" fmla="*/ 68 w 85"/>
                  <a:gd name="T41" fmla="*/ 0 h 119"/>
                  <a:gd name="T42" fmla="*/ 74 w 85"/>
                  <a:gd name="T43" fmla="*/ 53 h 119"/>
                  <a:gd name="T44" fmla="*/ 74 w 85"/>
                  <a:gd name="T45" fmla="*/ 5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119">
                    <a:moveTo>
                      <a:pt x="74" y="53"/>
                    </a:moveTo>
                    <a:lnTo>
                      <a:pt x="85" y="98"/>
                    </a:lnTo>
                    <a:lnTo>
                      <a:pt x="84" y="110"/>
                    </a:lnTo>
                    <a:lnTo>
                      <a:pt x="72" y="117"/>
                    </a:lnTo>
                    <a:lnTo>
                      <a:pt x="59" y="119"/>
                    </a:lnTo>
                    <a:lnTo>
                      <a:pt x="49" y="117"/>
                    </a:lnTo>
                    <a:lnTo>
                      <a:pt x="34" y="112"/>
                    </a:lnTo>
                    <a:lnTo>
                      <a:pt x="19" y="110"/>
                    </a:lnTo>
                    <a:lnTo>
                      <a:pt x="0" y="97"/>
                    </a:lnTo>
                    <a:lnTo>
                      <a:pt x="4" y="79"/>
                    </a:lnTo>
                    <a:lnTo>
                      <a:pt x="6" y="95"/>
                    </a:lnTo>
                    <a:lnTo>
                      <a:pt x="21" y="104"/>
                    </a:lnTo>
                    <a:lnTo>
                      <a:pt x="40" y="104"/>
                    </a:lnTo>
                    <a:lnTo>
                      <a:pt x="49" y="110"/>
                    </a:lnTo>
                    <a:lnTo>
                      <a:pt x="55" y="114"/>
                    </a:lnTo>
                    <a:lnTo>
                      <a:pt x="68" y="114"/>
                    </a:lnTo>
                    <a:lnTo>
                      <a:pt x="78" y="110"/>
                    </a:lnTo>
                    <a:lnTo>
                      <a:pt x="80" y="100"/>
                    </a:lnTo>
                    <a:lnTo>
                      <a:pt x="72" y="64"/>
                    </a:lnTo>
                    <a:lnTo>
                      <a:pt x="55" y="19"/>
                    </a:lnTo>
                    <a:lnTo>
                      <a:pt x="68" y="0"/>
                    </a:lnTo>
                    <a:lnTo>
                      <a:pt x="74" y="53"/>
                    </a:lnTo>
                    <a:lnTo>
                      <a:pt x="7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6" name="Freeform 150"/>
              <p:cNvSpPr>
                <a:spLocks/>
              </p:cNvSpPr>
              <p:nvPr/>
            </p:nvSpPr>
            <p:spPr bwMode="auto">
              <a:xfrm>
                <a:off x="1865" y="1787"/>
                <a:ext cx="44" cy="43"/>
              </a:xfrm>
              <a:custGeom>
                <a:avLst/>
                <a:gdLst>
                  <a:gd name="T0" fmla="*/ 86 w 90"/>
                  <a:gd name="T1" fmla="*/ 8 h 88"/>
                  <a:gd name="T2" fmla="*/ 80 w 90"/>
                  <a:gd name="T3" fmla="*/ 15 h 88"/>
                  <a:gd name="T4" fmla="*/ 75 w 90"/>
                  <a:gd name="T5" fmla="*/ 19 h 88"/>
                  <a:gd name="T6" fmla="*/ 61 w 90"/>
                  <a:gd name="T7" fmla="*/ 19 h 88"/>
                  <a:gd name="T8" fmla="*/ 52 w 90"/>
                  <a:gd name="T9" fmla="*/ 17 h 88"/>
                  <a:gd name="T10" fmla="*/ 40 w 90"/>
                  <a:gd name="T11" fmla="*/ 10 h 88"/>
                  <a:gd name="T12" fmla="*/ 42 w 90"/>
                  <a:gd name="T13" fmla="*/ 19 h 88"/>
                  <a:gd name="T14" fmla="*/ 42 w 90"/>
                  <a:gd name="T15" fmla="*/ 34 h 88"/>
                  <a:gd name="T16" fmla="*/ 35 w 90"/>
                  <a:gd name="T17" fmla="*/ 44 h 88"/>
                  <a:gd name="T18" fmla="*/ 46 w 90"/>
                  <a:gd name="T19" fmla="*/ 40 h 88"/>
                  <a:gd name="T20" fmla="*/ 59 w 90"/>
                  <a:gd name="T21" fmla="*/ 38 h 88"/>
                  <a:gd name="T22" fmla="*/ 73 w 90"/>
                  <a:gd name="T23" fmla="*/ 34 h 88"/>
                  <a:gd name="T24" fmla="*/ 73 w 90"/>
                  <a:gd name="T25" fmla="*/ 46 h 88"/>
                  <a:gd name="T26" fmla="*/ 67 w 90"/>
                  <a:gd name="T27" fmla="*/ 61 h 88"/>
                  <a:gd name="T28" fmla="*/ 57 w 90"/>
                  <a:gd name="T29" fmla="*/ 72 h 88"/>
                  <a:gd name="T30" fmla="*/ 50 w 90"/>
                  <a:gd name="T31" fmla="*/ 80 h 88"/>
                  <a:gd name="T32" fmla="*/ 38 w 90"/>
                  <a:gd name="T33" fmla="*/ 80 h 88"/>
                  <a:gd name="T34" fmla="*/ 23 w 90"/>
                  <a:gd name="T35" fmla="*/ 82 h 88"/>
                  <a:gd name="T36" fmla="*/ 10 w 90"/>
                  <a:gd name="T37" fmla="*/ 76 h 88"/>
                  <a:gd name="T38" fmla="*/ 0 w 90"/>
                  <a:gd name="T39" fmla="*/ 72 h 88"/>
                  <a:gd name="T40" fmla="*/ 10 w 90"/>
                  <a:gd name="T41" fmla="*/ 84 h 88"/>
                  <a:gd name="T42" fmla="*/ 25 w 90"/>
                  <a:gd name="T43" fmla="*/ 88 h 88"/>
                  <a:gd name="T44" fmla="*/ 44 w 90"/>
                  <a:gd name="T45" fmla="*/ 88 h 88"/>
                  <a:gd name="T46" fmla="*/ 59 w 90"/>
                  <a:gd name="T47" fmla="*/ 78 h 88"/>
                  <a:gd name="T48" fmla="*/ 75 w 90"/>
                  <a:gd name="T49" fmla="*/ 63 h 88"/>
                  <a:gd name="T50" fmla="*/ 80 w 90"/>
                  <a:gd name="T51" fmla="*/ 48 h 88"/>
                  <a:gd name="T52" fmla="*/ 80 w 90"/>
                  <a:gd name="T53" fmla="*/ 32 h 88"/>
                  <a:gd name="T54" fmla="*/ 90 w 90"/>
                  <a:gd name="T55" fmla="*/ 12 h 88"/>
                  <a:gd name="T56" fmla="*/ 90 w 90"/>
                  <a:gd name="T57" fmla="*/ 0 h 88"/>
                  <a:gd name="T58" fmla="*/ 86 w 90"/>
                  <a:gd name="T59" fmla="*/ 8 h 88"/>
                  <a:gd name="T60" fmla="*/ 86 w 90"/>
                  <a:gd name="T61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0" h="88">
                    <a:moveTo>
                      <a:pt x="86" y="8"/>
                    </a:moveTo>
                    <a:lnTo>
                      <a:pt x="80" y="15"/>
                    </a:lnTo>
                    <a:lnTo>
                      <a:pt x="75" y="19"/>
                    </a:lnTo>
                    <a:lnTo>
                      <a:pt x="61" y="19"/>
                    </a:lnTo>
                    <a:lnTo>
                      <a:pt x="52" y="17"/>
                    </a:lnTo>
                    <a:lnTo>
                      <a:pt x="40" y="10"/>
                    </a:lnTo>
                    <a:lnTo>
                      <a:pt x="42" y="19"/>
                    </a:lnTo>
                    <a:lnTo>
                      <a:pt x="42" y="34"/>
                    </a:lnTo>
                    <a:lnTo>
                      <a:pt x="35" y="44"/>
                    </a:lnTo>
                    <a:lnTo>
                      <a:pt x="46" y="40"/>
                    </a:lnTo>
                    <a:lnTo>
                      <a:pt x="59" y="38"/>
                    </a:lnTo>
                    <a:lnTo>
                      <a:pt x="73" y="34"/>
                    </a:lnTo>
                    <a:lnTo>
                      <a:pt x="73" y="46"/>
                    </a:lnTo>
                    <a:lnTo>
                      <a:pt x="67" y="61"/>
                    </a:lnTo>
                    <a:lnTo>
                      <a:pt x="57" y="72"/>
                    </a:lnTo>
                    <a:lnTo>
                      <a:pt x="50" y="80"/>
                    </a:lnTo>
                    <a:lnTo>
                      <a:pt x="38" y="80"/>
                    </a:lnTo>
                    <a:lnTo>
                      <a:pt x="23" y="82"/>
                    </a:lnTo>
                    <a:lnTo>
                      <a:pt x="10" y="76"/>
                    </a:lnTo>
                    <a:lnTo>
                      <a:pt x="0" y="72"/>
                    </a:lnTo>
                    <a:lnTo>
                      <a:pt x="10" y="84"/>
                    </a:lnTo>
                    <a:lnTo>
                      <a:pt x="25" y="88"/>
                    </a:lnTo>
                    <a:lnTo>
                      <a:pt x="44" y="88"/>
                    </a:lnTo>
                    <a:lnTo>
                      <a:pt x="59" y="78"/>
                    </a:lnTo>
                    <a:lnTo>
                      <a:pt x="75" y="63"/>
                    </a:lnTo>
                    <a:lnTo>
                      <a:pt x="80" y="48"/>
                    </a:lnTo>
                    <a:lnTo>
                      <a:pt x="80" y="32"/>
                    </a:lnTo>
                    <a:lnTo>
                      <a:pt x="90" y="12"/>
                    </a:lnTo>
                    <a:lnTo>
                      <a:pt x="90" y="0"/>
                    </a:lnTo>
                    <a:lnTo>
                      <a:pt x="86" y="8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7" name="Freeform 151"/>
              <p:cNvSpPr>
                <a:spLocks/>
              </p:cNvSpPr>
              <p:nvPr/>
            </p:nvSpPr>
            <p:spPr bwMode="auto">
              <a:xfrm>
                <a:off x="1864" y="1760"/>
                <a:ext cx="32" cy="28"/>
              </a:xfrm>
              <a:custGeom>
                <a:avLst/>
                <a:gdLst>
                  <a:gd name="T0" fmla="*/ 58 w 64"/>
                  <a:gd name="T1" fmla="*/ 34 h 55"/>
                  <a:gd name="T2" fmla="*/ 36 w 64"/>
                  <a:gd name="T3" fmla="*/ 28 h 55"/>
                  <a:gd name="T4" fmla="*/ 17 w 64"/>
                  <a:gd name="T5" fmla="*/ 23 h 55"/>
                  <a:gd name="T6" fmla="*/ 26 w 64"/>
                  <a:gd name="T7" fmla="*/ 17 h 55"/>
                  <a:gd name="T8" fmla="*/ 36 w 64"/>
                  <a:gd name="T9" fmla="*/ 0 h 55"/>
                  <a:gd name="T10" fmla="*/ 13 w 64"/>
                  <a:gd name="T11" fmla="*/ 11 h 55"/>
                  <a:gd name="T12" fmla="*/ 0 w 64"/>
                  <a:gd name="T13" fmla="*/ 30 h 55"/>
                  <a:gd name="T14" fmla="*/ 9 w 64"/>
                  <a:gd name="T15" fmla="*/ 28 h 55"/>
                  <a:gd name="T16" fmla="*/ 19 w 64"/>
                  <a:gd name="T17" fmla="*/ 32 h 55"/>
                  <a:gd name="T18" fmla="*/ 36 w 64"/>
                  <a:gd name="T19" fmla="*/ 46 h 55"/>
                  <a:gd name="T20" fmla="*/ 51 w 64"/>
                  <a:gd name="T21" fmla="*/ 53 h 55"/>
                  <a:gd name="T22" fmla="*/ 64 w 64"/>
                  <a:gd name="T23" fmla="*/ 55 h 55"/>
                  <a:gd name="T24" fmla="*/ 47 w 64"/>
                  <a:gd name="T25" fmla="*/ 47 h 55"/>
                  <a:gd name="T26" fmla="*/ 38 w 64"/>
                  <a:gd name="T27" fmla="*/ 38 h 55"/>
                  <a:gd name="T28" fmla="*/ 36 w 64"/>
                  <a:gd name="T29" fmla="*/ 32 h 55"/>
                  <a:gd name="T30" fmla="*/ 58 w 64"/>
                  <a:gd name="T31" fmla="*/ 34 h 55"/>
                  <a:gd name="T32" fmla="*/ 58 w 64"/>
                  <a:gd name="T33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5">
                    <a:moveTo>
                      <a:pt x="58" y="34"/>
                    </a:moveTo>
                    <a:lnTo>
                      <a:pt x="36" y="28"/>
                    </a:lnTo>
                    <a:lnTo>
                      <a:pt x="17" y="23"/>
                    </a:lnTo>
                    <a:lnTo>
                      <a:pt x="26" y="17"/>
                    </a:lnTo>
                    <a:lnTo>
                      <a:pt x="36" y="0"/>
                    </a:lnTo>
                    <a:lnTo>
                      <a:pt x="13" y="11"/>
                    </a:lnTo>
                    <a:lnTo>
                      <a:pt x="0" y="30"/>
                    </a:lnTo>
                    <a:lnTo>
                      <a:pt x="9" y="28"/>
                    </a:lnTo>
                    <a:lnTo>
                      <a:pt x="19" y="32"/>
                    </a:lnTo>
                    <a:lnTo>
                      <a:pt x="36" y="46"/>
                    </a:lnTo>
                    <a:lnTo>
                      <a:pt x="51" y="53"/>
                    </a:lnTo>
                    <a:lnTo>
                      <a:pt x="64" y="55"/>
                    </a:lnTo>
                    <a:lnTo>
                      <a:pt x="47" y="47"/>
                    </a:lnTo>
                    <a:lnTo>
                      <a:pt x="38" y="38"/>
                    </a:lnTo>
                    <a:lnTo>
                      <a:pt x="36" y="32"/>
                    </a:lnTo>
                    <a:lnTo>
                      <a:pt x="58" y="34"/>
                    </a:lnTo>
                    <a:lnTo>
                      <a:pt x="58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8" name="Freeform 152"/>
              <p:cNvSpPr>
                <a:spLocks/>
              </p:cNvSpPr>
              <p:nvPr/>
            </p:nvSpPr>
            <p:spPr bwMode="auto">
              <a:xfrm>
                <a:off x="1889" y="1777"/>
                <a:ext cx="19" cy="11"/>
              </a:xfrm>
              <a:custGeom>
                <a:avLst/>
                <a:gdLst>
                  <a:gd name="T0" fmla="*/ 30 w 36"/>
                  <a:gd name="T1" fmla="*/ 4 h 21"/>
                  <a:gd name="T2" fmla="*/ 26 w 36"/>
                  <a:gd name="T3" fmla="*/ 13 h 21"/>
                  <a:gd name="T4" fmla="*/ 19 w 36"/>
                  <a:gd name="T5" fmla="*/ 17 h 21"/>
                  <a:gd name="T6" fmla="*/ 0 w 36"/>
                  <a:gd name="T7" fmla="*/ 17 h 21"/>
                  <a:gd name="T8" fmla="*/ 9 w 36"/>
                  <a:gd name="T9" fmla="*/ 21 h 21"/>
                  <a:gd name="T10" fmla="*/ 23 w 36"/>
                  <a:gd name="T11" fmla="*/ 21 h 21"/>
                  <a:gd name="T12" fmla="*/ 32 w 36"/>
                  <a:gd name="T13" fmla="*/ 15 h 21"/>
                  <a:gd name="T14" fmla="*/ 36 w 36"/>
                  <a:gd name="T15" fmla="*/ 0 h 21"/>
                  <a:gd name="T16" fmla="*/ 30 w 36"/>
                  <a:gd name="T17" fmla="*/ 4 h 21"/>
                  <a:gd name="T18" fmla="*/ 30 w 36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30" y="4"/>
                    </a:moveTo>
                    <a:lnTo>
                      <a:pt x="26" y="13"/>
                    </a:lnTo>
                    <a:lnTo>
                      <a:pt x="19" y="17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23" y="21"/>
                    </a:lnTo>
                    <a:lnTo>
                      <a:pt x="32" y="15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69" name="Freeform 153"/>
              <p:cNvSpPr>
                <a:spLocks/>
              </p:cNvSpPr>
              <p:nvPr/>
            </p:nvSpPr>
            <p:spPr bwMode="auto">
              <a:xfrm>
                <a:off x="1795" y="1762"/>
                <a:ext cx="86" cy="67"/>
              </a:xfrm>
              <a:custGeom>
                <a:avLst/>
                <a:gdLst>
                  <a:gd name="T0" fmla="*/ 116 w 171"/>
                  <a:gd name="T1" fmla="*/ 51 h 135"/>
                  <a:gd name="T2" fmla="*/ 121 w 171"/>
                  <a:gd name="T3" fmla="*/ 59 h 135"/>
                  <a:gd name="T4" fmla="*/ 131 w 171"/>
                  <a:gd name="T5" fmla="*/ 70 h 135"/>
                  <a:gd name="T6" fmla="*/ 129 w 171"/>
                  <a:gd name="T7" fmla="*/ 81 h 135"/>
                  <a:gd name="T8" fmla="*/ 129 w 171"/>
                  <a:gd name="T9" fmla="*/ 102 h 135"/>
                  <a:gd name="T10" fmla="*/ 150 w 171"/>
                  <a:gd name="T11" fmla="*/ 125 h 135"/>
                  <a:gd name="T12" fmla="*/ 171 w 171"/>
                  <a:gd name="T13" fmla="*/ 135 h 135"/>
                  <a:gd name="T14" fmla="*/ 127 w 171"/>
                  <a:gd name="T15" fmla="*/ 125 h 135"/>
                  <a:gd name="T16" fmla="*/ 74 w 171"/>
                  <a:gd name="T17" fmla="*/ 114 h 135"/>
                  <a:gd name="T18" fmla="*/ 19 w 171"/>
                  <a:gd name="T19" fmla="*/ 76 h 135"/>
                  <a:gd name="T20" fmla="*/ 0 w 171"/>
                  <a:gd name="T21" fmla="*/ 13 h 135"/>
                  <a:gd name="T22" fmla="*/ 26 w 171"/>
                  <a:gd name="T23" fmla="*/ 61 h 135"/>
                  <a:gd name="T24" fmla="*/ 43 w 171"/>
                  <a:gd name="T25" fmla="*/ 78 h 135"/>
                  <a:gd name="T26" fmla="*/ 80 w 171"/>
                  <a:gd name="T27" fmla="*/ 91 h 135"/>
                  <a:gd name="T28" fmla="*/ 110 w 171"/>
                  <a:gd name="T29" fmla="*/ 108 h 135"/>
                  <a:gd name="T30" fmla="*/ 100 w 171"/>
                  <a:gd name="T31" fmla="*/ 59 h 135"/>
                  <a:gd name="T32" fmla="*/ 100 w 171"/>
                  <a:gd name="T33" fmla="*/ 19 h 135"/>
                  <a:gd name="T34" fmla="*/ 106 w 171"/>
                  <a:gd name="T35" fmla="*/ 0 h 135"/>
                  <a:gd name="T36" fmla="*/ 116 w 171"/>
                  <a:gd name="T37" fmla="*/ 51 h 135"/>
                  <a:gd name="T38" fmla="*/ 116 w 171"/>
                  <a:gd name="T39" fmla="*/ 5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135">
                    <a:moveTo>
                      <a:pt x="116" y="51"/>
                    </a:moveTo>
                    <a:lnTo>
                      <a:pt x="121" y="59"/>
                    </a:lnTo>
                    <a:lnTo>
                      <a:pt x="131" y="70"/>
                    </a:lnTo>
                    <a:lnTo>
                      <a:pt x="129" y="81"/>
                    </a:lnTo>
                    <a:lnTo>
                      <a:pt x="129" y="102"/>
                    </a:lnTo>
                    <a:lnTo>
                      <a:pt x="150" y="125"/>
                    </a:lnTo>
                    <a:lnTo>
                      <a:pt x="171" y="135"/>
                    </a:lnTo>
                    <a:lnTo>
                      <a:pt x="127" y="125"/>
                    </a:lnTo>
                    <a:lnTo>
                      <a:pt x="74" y="114"/>
                    </a:lnTo>
                    <a:lnTo>
                      <a:pt x="19" y="76"/>
                    </a:lnTo>
                    <a:lnTo>
                      <a:pt x="0" y="13"/>
                    </a:lnTo>
                    <a:lnTo>
                      <a:pt x="26" y="61"/>
                    </a:lnTo>
                    <a:lnTo>
                      <a:pt x="43" y="78"/>
                    </a:lnTo>
                    <a:lnTo>
                      <a:pt x="80" y="91"/>
                    </a:lnTo>
                    <a:lnTo>
                      <a:pt x="110" y="108"/>
                    </a:lnTo>
                    <a:lnTo>
                      <a:pt x="100" y="59"/>
                    </a:lnTo>
                    <a:lnTo>
                      <a:pt x="100" y="19"/>
                    </a:lnTo>
                    <a:lnTo>
                      <a:pt x="106" y="0"/>
                    </a:lnTo>
                    <a:lnTo>
                      <a:pt x="116" y="51"/>
                    </a:lnTo>
                    <a:lnTo>
                      <a:pt x="116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0" name="Freeform 154"/>
              <p:cNvSpPr>
                <a:spLocks/>
              </p:cNvSpPr>
              <p:nvPr/>
            </p:nvSpPr>
            <p:spPr bwMode="auto">
              <a:xfrm>
                <a:off x="1765" y="1700"/>
                <a:ext cx="27" cy="28"/>
              </a:xfrm>
              <a:custGeom>
                <a:avLst/>
                <a:gdLst>
                  <a:gd name="T0" fmla="*/ 55 w 55"/>
                  <a:gd name="T1" fmla="*/ 42 h 55"/>
                  <a:gd name="T2" fmla="*/ 53 w 55"/>
                  <a:gd name="T3" fmla="*/ 55 h 55"/>
                  <a:gd name="T4" fmla="*/ 44 w 55"/>
                  <a:gd name="T5" fmla="*/ 48 h 55"/>
                  <a:gd name="T6" fmla="*/ 28 w 55"/>
                  <a:gd name="T7" fmla="*/ 48 h 55"/>
                  <a:gd name="T8" fmla="*/ 23 w 55"/>
                  <a:gd name="T9" fmla="*/ 36 h 55"/>
                  <a:gd name="T10" fmla="*/ 40 w 55"/>
                  <a:gd name="T11" fmla="*/ 17 h 55"/>
                  <a:gd name="T12" fmla="*/ 34 w 55"/>
                  <a:gd name="T13" fmla="*/ 6 h 55"/>
                  <a:gd name="T14" fmla="*/ 19 w 55"/>
                  <a:gd name="T15" fmla="*/ 6 h 55"/>
                  <a:gd name="T16" fmla="*/ 9 w 55"/>
                  <a:gd name="T17" fmla="*/ 13 h 55"/>
                  <a:gd name="T18" fmla="*/ 6 w 55"/>
                  <a:gd name="T19" fmla="*/ 34 h 55"/>
                  <a:gd name="T20" fmla="*/ 0 w 55"/>
                  <a:gd name="T21" fmla="*/ 17 h 55"/>
                  <a:gd name="T22" fmla="*/ 6 w 55"/>
                  <a:gd name="T23" fmla="*/ 8 h 55"/>
                  <a:gd name="T24" fmla="*/ 13 w 55"/>
                  <a:gd name="T25" fmla="*/ 0 h 55"/>
                  <a:gd name="T26" fmla="*/ 36 w 55"/>
                  <a:gd name="T27" fmla="*/ 0 h 55"/>
                  <a:gd name="T28" fmla="*/ 44 w 55"/>
                  <a:gd name="T29" fmla="*/ 6 h 55"/>
                  <a:gd name="T30" fmla="*/ 44 w 55"/>
                  <a:gd name="T31" fmla="*/ 21 h 55"/>
                  <a:gd name="T32" fmla="*/ 40 w 55"/>
                  <a:gd name="T33" fmla="*/ 32 h 55"/>
                  <a:gd name="T34" fmla="*/ 51 w 55"/>
                  <a:gd name="T35" fmla="*/ 32 h 55"/>
                  <a:gd name="T36" fmla="*/ 55 w 55"/>
                  <a:gd name="T37" fmla="*/ 42 h 55"/>
                  <a:gd name="T38" fmla="*/ 55 w 55"/>
                  <a:gd name="T39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55">
                    <a:moveTo>
                      <a:pt x="55" y="42"/>
                    </a:moveTo>
                    <a:lnTo>
                      <a:pt x="53" y="55"/>
                    </a:lnTo>
                    <a:lnTo>
                      <a:pt x="44" y="48"/>
                    </a:lnTo>
                    <a:lnTo>
                      <a:pt x="28" y="48"/>
                    </a:lnTo>
                    <a:lnTo>
                      <a:pt x="23" y="36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19" y="6"/>
                    </a:lnTo>
                    <a:lnTo>
                      <a:pt x="9" y="13"/>
                    </a:lnTo>
                    <a:lnTo>
                      <a:pt x="6" y="34"/>
                    </a:lnTo>
                    <a:lnTo>
                      <a:pt x="0" y="17"/>
                    </a:lnTo>
                    <a:lnTo>
                      <a:pt x="6" y="8"/>
                    </a:lnTo>
                    <a:lnTo>
                      <a:pt x="13" y="0"/>
                    </a:lnTo>
                    <a:lnTo>
                      <a:pt x="36" y="0"/>
                    </a:lnTo>
                    <a:lnTo>
                      <a:pt x="44" y="6"/>
                    </a:lnTo>
                    <a:lnTo>
                      <a:pt x="44" y="21"/>
                    </a:lnTo>
                    <a:lnTo>
                      <a:pt x="40" y="32"/>
                    </a:lnTo>
                    <a:lnTo>
                      <a:pt x="51" y="32"/>
                    </a:lnTo>
                    <a:lnTo>
                      <a:pt x="55" y="42"/>
                    </a:ln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1" name="Freeform 155"/>
              <p:cNvSpPr>
                <a:spLocks/>
              </p:cNvSpPr>
              <p:nvPr/>
            </p:nvSpPr>
            <p:spPr bwMode="auto">
              <a:xfrm>
                <a:off x="1743" y="1596"/>
                <a:ext cx="162" cy="173"/>
              </a:xfrm>
              <a:custGeom>
                <a:avLst/>
                <a:gdLst>
                  <a:gd name="T0" fmla="*/ 101 w 323"/>
                  <a:gd name="T1" fmla="*/ 295 h 348"/>
                  <a:gd name="T2" fmla="*/ 80 w 323"/>
                  <a:gd name="T3" fmla="*/ 293 h 348"/>
                  <a:gd name="T4" fmla="*/ 42 w 323"/>
                  <a:gd name="T5" fmla="*/ 253 h 348"/>
                  <a:gd name="T6" fmla="*/ 32 w 323"/>
                  <a:gd name="T7" fmla="*/ 213 h 348"/>
                  <a:gd name="T8" fmla="*/ 53 w 323"/>
                  <a:gd name="T9" fmla="*/ 196 h 348"/>
                  <a:gd name="T10" fmla="*/ 84 w 323"/>
                  <a:gd name="T11" fmla="*/ 198 h 348"/>
                  <a:gd name="T12" fmla="*/ 120 w 323"/>
                  <a:gd name="T13" fmla="*/ 232 h 348"/>
                  <a:gd name="T14" fmla="*/ 158 w 323"/>
                  <a:gd name="T15" fmla="*/ 249 h 348"/>
                  <a:gd name="T16" fmla="*/ 179 w 323"/>
                  <a:gd name="T17" fmla="*/ 198 h 348"/>
                  <a:gd name="T18" fmla="*/ 152 w 323"/>
                  <a:gd name="T19" fmla="*/ 179 h 348"/>
                  <a:gd name="T20" fmla="*/ 126 w 323"/>
                  <a:gd name="T21" fmla="*/ 175 h 348"/>
                  <a:gd name="T22" fmla="*/ 160 w 323"/>
                  <a:gd name="T23" fmla="*/ 164 h 348"/>
                  <a:gd name="T24" fmla="*/ 116 w 323"/>
                  <a:gd name="T25" fmla="*/ 160 h 348"/>
                  <a:gd name="T26" fmla="*/ 124 w 323"/>
                  <a:gd name="T27" fmla="*/ 145 h 348"/>
                  <a:gd name="T28" fmla="*/ 167 w 323"/>
                  <a:gd name="T29" fmla="*/ 137 h 348"/>
                  <a:gd name="T30" fmla="*/ 167 w 323"/>
                  <a:gd name="T31" fmla="*/ 129 h 348"/>
                  <a:gd name="T32" fmla="*/ 185 w 323"/>
                  <a:gd name="T33" fmla="*/ 110 h 348"/>
                  <a:gd name="T34" fmla="*/ 194 w 323"/>
                  <a:gd name="T35" fmla="*/ 99 h 348"/>
                  <a:gd name="T36" fmla="*/ 230 w 323"/>
                  <a:gd name="T37" fmla="*/ 93 h 348"/>
                  <a:gd name="T38" fmla="*/ 323 w 323"/>
                  <a:gd name="T39" fmla="*/ 101 h 348"/>
                  <a:gd name="T40" fmla="*/ 215 w 323"/>
                  <a:gd name="T41" fmla="*/ 50 h 348"/>
                  <a:gd name="T42" fmla="*/ 150 w 323"/>
                  <a:gd name="T43" fmla="*/ 44 h 348"/>
                  <a:gd name="T44" fmla="*/ 141 w 323"/>
                  <a:gd name="T45" fmla="*/ 23 h 348"/>
                  <a:gd name="T46" fmla="*/ 141 w 323"/>
                  <a:gd name="T47" fmla="*/ 6 h 348"/>
                  <a:gd name="T48" fmla="*/ 53 w 323"/>
                  <a:gd name="T49" fmla="*/ 6 h 348"/>
                  <a:gd name="T50" fmla="*/ 0 w 323"/>
                  <a:gd name="T51" fmla="*/ 154 h 348"/>
                  <a:gd name="T52" fmla="*/ 10 w 323"/>
                  <a:gd name="T53" fmla="*/ 232 h 348"/>
                  <a:gd name="T54" fmla="*/ 44 w 323"/>
                  <a:gd name="T55" fmla="*/ 333 h 348"/>
                  <a:gd name="T56" fmla="*/ 67 w 323"/>
                  <a:gd name="T57" fmla="*/ 297 h 348"/>
                  <a:gd name="T58" fmla="*/ 99 w 323"/>
                  <a:gd name="T59" fmla="*/ 304 h 348"/>
                  <a:gd name="T60" fmla="*/ 107 w 323"/>
                  <a:gd name="T61" fmla="*/ 276 h 348"/>
                  <a:gd name="T62" fmla="*/ 101 w 323"/>
                  <a:gd name="T63" fmla="*/ 28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3" h="348">
                    <a:moveTo>
                      <a:pt x="101" y="285"/>
                    </a:moveTo>
                    <a:lnTo>
                      <a:pt x="101" y="295"/>
                    </a:lnTo>
                    <a:lnTo>
                      <a:pt x="89" y="295"/>
                    </a:lnTo>
                    <a:lnTo>
                      <a:pt x="80" y="293"/>
                    </a:lnTo>
                    <a:lnTo>
                      <a:pt x="67" y="285"/>
                    </a:lnTo>
                    <a:lnTo>
                      <a:pt x="42" y="253"/>
                    </a:lnTo>
                    <a:lnTo>
                      <a:pt x="34" y="236"/>
                    </a:lnTo>
                    <a:lnTo>
                      <a:pt x="32" y="213"/>
                    </a:lnTo>
                    <a:lnTo>
                      <a:pt x="42" y="200"/>
                    </a:lnTo>
                    <a:lnTo>
                      <a:pt x="53" y="196"/>
                    </a:lnTo>
                    <a:lnTo>
                      <a:pt x="70" y="196"/>
                    </a:lnTo>
                    <a:lnTo>
                      <a:pt x="84" y="198"/>
                    </a:lnTo>
                    <a:lnTo>
                      <a:pt x="105" y="217"/>
                    </a:lnTo>
                    <a:lnTo>
                      <a:pt x="120" y="232"/>
                    </a:lnTo>
                    <a:lnTo>
                      <a:pt x="124" y="251"/>
                    </a:lnTo>
                    <a:lnTo>
                      <a:pt x="158" y="249"/>
                    </a:lnTo>
                    <a:lnTo>
                      <a:pt x="158" y="213"/>
                    </a:lnTo>
                    <a:lnTo>
                      <a:pt x="179" y="198"/>
                    </a:lnTo>
                    <a:lnTo>
                      <a:pt x="185" y="177"/>
                    </a:lnTo>
                    <a:lnTo>
                      <a:pt x="152" y="179"/>
                    </a:lnTo>
                    <a:lnTo>
                      <a:pt x="112" y="188"/>
                    </a:lnTo>
                    <a:lnTo>
                      <a:pt x="126" y="175"/>
                    </a:lnTo>
                    <a:lnTo>
                      <a:pt x="112" y="175"/>
                    </a:lnTo>
                    <a:lnTo>
                      <a:pt x="160" y="164"/>
                    </a:lnTo>
                    <a:lnTo>
                      <a:pt x="105" y="167"/>
                    </a:lnTo>
                    <a:lnTo>
                      <a:pt x="116" y="160"/>
                    </a:lnTo>
                    <a:lnTo>
                      <a:pt x="107" y="152"/>
                    </a:lnTo>
                    <a:lnTo>
                      <a:pt x="124" y="145"/>
                    </a:lnTo>
                    <a:lnTo>
                      <a:pt x="105" y="145"/>
                    </a:lnTo>
                    <a:lnTo>
                      <a:pt x="167" y="137"/>
                    </a:lnTo>
                    <a:lnTo>
                      <a:pt x="221" y="118"/>
                    </a:lnTo>
                    <a:lnTo>
                      <a:pt x="167" y="129"/>
                    </a:lnTo>
                    <a:lnTo>
                      <a:pt x="137" y="120"/>
                    </a:lnTo>
                    <a:lnTo>
                      <a:pt x="185" y="110"/>
                    </a:lnTo>
                    <a:lnTo>
                      <a:pt x="150" y="110"/>
                    </a:lnTo>
                    <a:lnTo>
                      <a:pt x="194" y="99"/>
                    </a:lnTo>
                    <a:lnTo>
                      <a:pt x="177" y="95"/>
                    </a:lnTo>
                    <a:lnTo>
                      <a:pt x="230" y="93"/>
                    </a:lnTo>
                    <a:lnTo>
                      <a:pt x="278" y="84"/>
                    </a:lnTo>
                    <a:lnTo>
                      <a:pt x="323" y="101"/>
                    </a:lnTo>
                    <a:lnTo>
                      <a:pt x="274" y="40"/>
                    </a:lnTo>
                    <a:lnTo>
                      <a:pt x="215" y="50"/>
                    </a:lnTo>
                    <a:lnTo>
                      <a:pt x="217" y="38"/>
                    </a:lnTo>
                    <a:lnTo>
                      <a:pt x="150" y="44"/>
                    </a:lnTo>
                    <a:lnTo>
                      <a:pt x="219" y="29"/>
                    </a:lnTo>
                    <a:lnTo>
                      <a:pt x="141" y="23"/>
                    </a:lnTo>
                    <a:lnTo>
                      <a:pt x="183" y="13"/>
                    </a:lnTo>
                    <a:lnTo>
                      <a:pt x="141" y="6"/>
                    </a:lnTo>
                    <a:lnTo>
                      <a:pt x="93" y="0"/>
                    </a:lnTo>
                    <a:lnTo>
                      <a:pt x="53" y="6"/>
                    </a:lnTo>
                    <a:lnTo>
                      <a:pt x="23" y="44"/>
                    </a:lnTo>
                    <a:lnTo>
                      <a:pt x="0" y="154"/>
                    </a:lnTo>
                    <a:lnTo>
                      <a:pt x="0" y="205"/>
                    </a:lnTo>
                    <a:lnTo>
                      <a:pt x="10" y="232"/>
                    </a:lnTo>
                    <a:lnTo>
                      <a:pt x="17" y="281"/>
                    </a:lnTo>
                    <a:lnTo>
                      <a:pt x="44" y="333"/>
                    </a:lnTo>
                    <a:lnTo>
                      <a:pt x="67" y="348"/>
                    </a:lnTo>
                    <a:lnTo>
                      <a:pt x="67" y="297"/>
                    </a:lnTo>
                    <a:lnTo>
                      <a:pt x="86" y="304"/>
                    </a:lnTo>
                    <a:lnTo>
                      <a:pt x="99" y="304"/>
                    </a:lnTo>
                    <a:lnTo>
                      <a:pt x="105" y="297"/>
                    </a:lnTo>
                    <a:lnTo>
                      <a:pt x="107" y="276"/>
                    </a:lnTo>
                    <a:lnTo>
                      <a:pt x="101" y="285"/>
                    </a:lnTo>
                    <a:lnTo>
                      <a:pt x="101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2" name="Freeform 156"/>
              <p:cNvSpPr>
                <a:spLocks/>
              </p:cNvSpPr>
              <p:nvPr/>
            </p:nvSpPr>
            <p:spPr bwMode="auto">
              <a:xfrm>
                <a:off x="1784" y="1580"/>
                <a:ext cx="167" cy="82"/>
              </a:xfrm>
              <a:custGeom>
                <a:avLst/>
                <a:gdLst>
                  <a:gd name="T0" fmla="*/ 21 w 334"/>
                  <a:gd name="T1" fmla="*/ 19 h 163"/>
                  <a:gd name="T2" fmla="*/ 44 w 334"/>
                  <a:gd name="T3" fmla="*/ 9 h 163"/>
                  <a:gd name="T4" fmla="*/ 93 w 334"/>
                  <a:gd name="T5" fmla="*/ 5 h 163"/>
                  <a:gd name="T6" fmla="*/ 156 w 334"/>
                  <a:gd name="T7" fmla="*/ 0 h 163"/>
                  <a:gd name="T8" fmla="*/ 222 w 334"/>
                  <a:gd name="T9" fmla="*/ 17 h 163"/>
                  <a:gd name="T10" fmla="*/ 251 w 334"/>
                  <a:gd name="T11" fmla="*/ 40 h 163"/>
                  <a:gd name="T12" fmla="*/ 308 w 334"/>
                  <a:gd name="T13" fmla="*/ 87 h 163"/>
                  <a:gd name="T14" fmla="*/ 329 w 334"/>
                  <a:gd name="T15" fmla="*/ 114 h 163"/>
                  <a:gd name="T16" fmla="*/ 334 w 334"/>
                  <a:gd name="T17" fmla="*/ 135 h 163"/>
                  <a:gd name="T18" fmla="*/ 304 w 334"/>
                  <a:gd name="T19" fmla="*/ 140 h 163"/>
                  <a:gd name="T20" fmla="*/ 274 w 334"/>
                  <a:gd name="T21" fmla="*/ 127 h 163"/>
                  <a:gd name="T22" fmla="*/ 293 w 334"/>
                  <a:gd name="T23" fmla="*/ 142 h 163"/>
                  <a:gd name="T24" fmla="*/ 270 w 334"/>
                  <a:gd name="T25" fmla="*/ 129 h 163"/>
                  <a:gd name="T26" fmla="*/ 249 w 334"/>
                  <a:gd name="T27" fmla="*/ 116 h 163"/>
                  <a:gd name="T28" fmla="*/ 298 w 334"/>
                  <a:gd name="T29" fmla="*/ 152 h 163"/>
                  <a:gd name="T30" fmla="*/ 277 w 334"/>
                  <a:gd name="T31" fmla="*/ 157 h 163"/>
                  <a:gd name="T32" fmla="*/ 247 w 334"/>
                  <a:gd name="T33" fmla="*/ 144 h 163"/>
                  <a:gd name="T34" fmla="*/ 222 w 334"/>
                  <a:gd name="T35" fmla="*/ 125 h 163"/>
                  <a:gd name="T36" fmla="*/ 188 w 334"/>
                  <a:gd name="T37" fmla="*/ 129 h 163"/>
                  <a:gd name="T38" fmla="*/ 137 w 334"/>
                  <a:gd name="T39" fmla="*/ 154 h 163"/>
                  <a:gd name="T40" fmla="*/ 103 w 334"/>
                  <a:gd name="T41" fmla="*/ 163 h 163"/>
                  <a:gd name="T42" fmla="*/ 154 w 334"/>
                  <a:gd name="T43" fmla="*/ 140 h 163"/>
                  <a:gd name="T44" fmla="*/ 104 w 334"/>
                  <a:gd name="T45" fmla="*/ 152 h 163"/>
                  <a:gd name="T46" fmla="*/ 146 w 334"/>
                  <a:gd name="T47" fmla="*/ 138 h 163"/>
                  <a:gd name="T48" fmla="*/ 120 w 334"/>
                  <a:gd name="T49" fmla="*/ 144 h 163"/>
                  <a:gd name="T50" fmla="*/ 146 w 334"/>
                  <a:gd name="T51" fmla="*/ 131 h 163"/>
                  <a:gd name="T52" fmla="*/ 120 w 334"/>
                  <a:gd name="T53" fmla="*/ 135 h 163"/>
                  <a:gd name="T54" fmla="*/ 144 w 334"/>
                  <a:gd name="T55" fmla="*/ 119 h 163"/>
                  <a:gd name="T56" fmla="*/ 106 w 334"/>
                  <a:gd name="T57" fmla="*/ 133 h 163"/>
                  <a:gd name="T58" fmla="*/ 161 w 334"/>
                  <a:gd name="T59" fmla="*/ 97 h 163"/>
                  <a:gd name="T60" fmla="*/ 190 w 334"/>
                  <a:gd name="T61" fmla="*/ 74 h 163"/>
                  <a:gd name="T62" fmla="*/ 142 w 334"/>
                  <a:gd name="T63" fmla="*/ 80 h 163"/>
                  <a:gd name="T64" fmla="*/ 169 w 334"/>
                  <a:gd name="T65" fmla="*/ 66 h 163"/>
                  <a:gd name="T66" fmla="*/ 135 w 334"/>
                  <a:gd name="T67" fmla="*/ 72 h 163"/>
                  <a:gd name="T68" fmla="*/ 152 w 334"/>
                  <a:gd name="T69" fmla="*/ 61 h 163"/>
                  <a:gd name="T70" fmla="*/ 108 w 334"/>
                  <a:gd name="T71" fmla="*/ 66 h 163"/>
                  <a:gd name="T72" fmla="*/ 171 w 334"/>
                  <a:gd name="T73" fmla="*/ 49 h 163"/>
                  <a:gd name="T74" fmla="*/ 120 w 334"/>
                  <a:gd name="T75" fmla="*/ 57 h 163"/>
                  <a:gd name="T76" fmla="*/ 135 w 334"/>
                  <a:gd name="T77" fmla="*/ 45 h 163"/>
                  <a:gd name="T78" fmla="*/ 83 w 334"/>
                  <a:gd name="T79" fmla="*/ 53 h 163"/>
                  <a:gd name="T80" fmla="*/ 103 w 334"/>
                  <a:gd name="T81" fmla="*/ 45 h 163"/>
                  <a:gd name="T82" fmla="*/ 118 w 334"/>
                  <a:gd name="T83" fmla="*/ 36 h 163"/>
                  <a:gd name="T84" fmla="*/ 74 w 334"/>
                  <a:gd name="T85" fmla="*/ 42 h 163"/>
                  <a:gd name="T86" fmla="*/ 82 w 334"/>
                  <a:gd name="T87" fmla="*/ 30 h 163"/>
                  <a:gd name="T88" fmla="*/ 47 w 334"/>
                  <a:gd name="T89" fmla="*/ 26 h 163"/>
                  <a:gd name="T90" fmla="*/ 68 w 334"/>
                  <a:gd name="T91" fmla="*/ 15 h 163"/>
                  <a:gd name="T92" fmla="*/ 38 w 334"/>
                  <a:gd name="T93" fmla="*/ 23 h 163"/>
                  <a:gd name="T94" fmla="*/ 0 w 334"/>
                  <a:gd name="T95" fmla="*/ 36 h 163"/>
                  <a:gd name="T96" fmla="*/ 21 w 334"/>
                  <a:gd name="T97" fmla="*/ 19 h 163"/>
                  <a:gd name="T98" fmla="*/ 21 w 334"/>
                  <a:gd name="T99" fmla="*/ 1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4" h="163">
                    <a:moveTo>
                      <a:pt x="21" y="19"/>
                    </a:moveTo>
                    <a:lnTo>
                      <a:pt x="44" y="9"/>
                    </a:lnTo>
                    <a:lnTo>
                      <a:pt x="93" y="5"/>
                    </a:lnTo>
                    <a:lnTo>
                      <a:pt x="156" y="0"/>
                    </a:lnTo>
                    <a:lnTo>
                      <a:pt x="222" y="17"/>
                    </a:lnTo>
                    <a:lnTo>
                      <a:pt x="251" y="40"/>
                    </a:lnTo>
                    <a:lnTo>
                      <a:pt x="308" y="87"/>
                    </a:lnTo>
                    <a:lnTo>
                      <a:pt x="329" y="114"/>
                    </a:lnTo>
                    <a:lnTo>
                      <a:pt x="334" y="135"/>
                    </a:lnTo>
                    <a:lnTo>
                      <a:pt x="304" y="140"/>
                    </a:lnTo>
                    <a:lnTo>
                      <a:pt x="274" y="127"/>
                    </a:lnTo>
                    <a:lnTo>
                      <a:pt x="293" y="142"/>
                    </a:lnTo>
                    <a:lnTo>
                      <a:pt x="270" y="129"/>
                    </a:lnTo>
                    <a:lnTo>
                      <a:pt x="249" y="116"/>
                    </a:lnTo>
                    <a:lnTo>
                      <a:pt x="298" y="152"/>
                    </a:lnTo>
                    <a:lnTo>
                      <a:pt x="277" y="157"/>
                    </a:lnTo>
                    <a:lnTo>
                      <a:pt x="247" y="144"/>
                    </a:lnTo>
                    <a:lnTo>
                      <a:pt x="222" y="125"/>
                    </a:lnTo>
                    <a:lnTo>
                      <a:pt x="188" y="129"/>
                    </a:lnTo>
                    <a:lnTo>
                      <a:pt x="137" y="154"/>
                    </a:lnTo>
                    <a:lnTo>
                      <a:pt x="103" y="163"/>
                    </a:lnTo>
                    <a:lnTo>
                      <a:pt x="154" y="140"/>
                    </a:lnTo>
                    <a:lnTo>
                      <a:pt x="104" y="152"/>
                    </a:lnTo>
                    <a:lnTo>
                      <a:pt x="146" y="138"/>
                    </a:lnTo>
                    <a:lnTo>
                      <a:pt x="120" y="144"/>
                    </a:lnTo>
                    <a:lnTo>
                      <a:pt x="146" y="131"/>
                    </a:lnTo>
                    <a:lnTo>
                      <a:pt x="120" y="135"/>
                    </a:lnTo>
                    <a:lnTo>
                      <a:pt x="144" y="119"/>
                    </a:lnTo>
                    <a:lnTo>
                      <a:pt x="106" y="133"/>
                    </a:lnTo>
                    <a:lnTo>
                      <a:pt x="161" y="97"/>
                    </a:lnTo>
                    <a:lnTo>
                      <a:pt x="190" y="74"/>
                    </a:lnTo>
                    <a:lnTo>
                      <a:pt x="142" y="80"/>
                    </a:lnTo>
                    <a:lnTo>
                      <a:pt x="169" y="66"/>
                    </a:lnTo>
                    <a:lnTo>
                      <a:pt x="135" y="72"/>
                    </a:lnTo>
                    <a:lnTo>
                      <a:pt x="152" y="61"/>
                    </a:lnTo>
                    <a:lnTo>
                      <a:pt x="108" y="66"/>
                    </a:lnTo>
                    <a:lnTo>
                      <a:pt x="171" y="49"/>
                    </a:lnTo>
                    <a:lnTo>
                      <a:pt x="120" y="57"/>
                    </a:lnTo>
                    <a:lnTo>
                      <a:pt x="135" y="45"/>
                    </a:lnTo>
                    <a:lnTo>
                      <a:pt x="83" y="53"/>
                    </a:lnTo>
                    <a:lnTo>
                      <a:pt x="103" y="45"/>
                    </a:lnTo>
                    <a:lnTo>
                      <a:pt x="118" y="36"/>
                    </a:lnTo>
                    <a:lnTo>
                      <a:pt x="74" y="42"/>
                    </a:lnTo>
                    <a:lnTo>
                      <a:pt x="82" y="30"/>
                    </a:lnTo>
                    <a:lnTo>
                      <a:pt x="47" y="26"/>
                    </a:lnTo>
                    <a:lnTo>
                      <a:pt x="68" y="15"/>
                    </a:lnTo>
                    <a:lnTo>
                      <a:pt x="38" y="23"/>
                    </a:lnTo>
                    <a:lnTo>
                      <a:pt x="0" y="36"/>
                    </a:lnTo>
                    <a:lnTo>
                      <a:pt x="21" y="19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3" name="Freeform 157"/>
              <p:cNvSpPr>
                <a:spLocks/>
              </p:cNvSpPr>
              <p:nvPr/>
            </p:nvSpPr>
            <p:spPr bwMode="auto">
              <a:xfrm>
                <a:off x="1919" y="1647"/>
                <a:ext cx="20" cy="65"/>
              </a:xfrm>
              <a:custGeom>
                <a:avLst/>
                <a:gdLst>
                  <a:gd name="T0" fmla="*/ 19 w 40"/>
                  <a:gd name="T1" fmla="*/ 19 h 131"/>
                  <a:gd name="T2" fmla="*/ 28 w 40"/>
                  <a:gd name="T3" fmla="*/ 34 h 131"/>
                  <a:gd name="T4" fmla="*/ 32 w 40"/>
                  <a:gd name="T5" fmla="*/ 72 h 131"/>
                  <a:gd name="T6" fmla="*/ 32 w 40"/>
                  <a:gd name="T7" fmla="*/ 97 h 131"/>
                  <a:gd name="T8" fmla="*/ 30 w 40"/>
                  <a:gd name="T9" fmla="*/ 114 h 131"/>
                  <a:gd name="T10" fmla="*/ 11 w 40"/>
                  <a:gd name="T11" fmla="*/ 110 h 131"/>
                  <a:gd name="T12" fmla="*/ 0 w 40"/>
                  <a:gd name="T13" fmla="*/ 131 h 131"/>
                  <a:gd name="T14" fmla="*/ 25 w 40"/>
                  <a:gd name="T15" fmla="*/ 131 h 131"/>
                  <a:gd name="T16" fmla="*/ 40 w 40"/>
                  <a:gd name="T17" fmla="*/ 119 h 131"/>
                  <a:gd name="T18" fmla="*/ 36 w 40"/>
                  <a:gd name="T19" fmla="*/ 38 h 131"/>
                  <a:gd name="T20" fmla="*/ 30 w 40"/>
                  <a:gd name="T21" fmla="*/ 15 h 131"/>
                  <a:gd name="T22" fmla="*/ 11 w 40"/>
                  <a:gd name="T23" fmla="*/ 0 h 131"/>
                  <a:gd name="T24" fmla="*/ 19 w 40"/>
                  <a:gd name="T25" fmla="*/ 19 h 131"/>
                  <a:gd name="T26" fmla="*/ 19 w 40"/>
                  <a:gd name="T27" fmla="*/ 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131">
                    <a:moveTo>
                      <a:pt x="19" y="19"/>
                    </a:moveTo>
                    <a:lnTo>
                      <a:pt x="28" y="34"/>
                    </a:lnTo>
                    <a:lnTo>
                      <a:pt x="32" y="72"/>
                    </a:lnTo>
                    <a:lnTo>
                      <a:pt x="32" y="97"/>
                    </a:lnTo>
                    <a:lnTo>
                      <a:pt x="30" y="114"/>
                    </a:lnTo>
                    <a:lnTo>
                      <a:pt x="11" y="110"/>
                    </a:lnTo>
                    <a:lnTo>
                      <a:pt x="0" y="131"/>
                    </a:lnTo>
                    <a:lnTo>
                      <a:pt x="25" y="131"/>
                    </a:lnTo>
                    <a:lnTo>
                      <a:pt x="40" y="119"/>
                    </a:lnTo>
                    <a:lnTo>
                      <a:pt x="36" y="38"/>
                    </a:lnTo>
                    <a:lnTo>
                      <a:pt x="30" y="15"/>
                    </a:lnTo>
                    <a:lnTo>
                      <a:pt x="11" y="0"/>
                    </a:lnTo>
                    <a:lnTo>
                      <a:pt x="19" y="19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4" name="Freeform 158"/>
              <p:cNvSpPr>
                <a:spLocks/>
              </p:cNvSpPr>
              <p:nvPr/>
            </p:nvSpPr>
            <p:spPr bwMode="auto">
              <a:xfrm>
                <a:off x="1805" y="1647"/>
                <a:ext cx="60" cy="56"/>
              </a:xfrm>
              <a:custGeom>
                <a:avLst/>
                <a:gdLst>
                  <a:gd name="T0" fmla="*/ 83 w 119"/>
                  <a:gd name="T1" fmla="*/ 24 h 112"/>
                  <a:gd name="T2" fmla="*/ 64 w 119"/>
                  <a:gd name="T3" fmla="*/ 36 h 112"/>
                  <a:gd name="T4" fmla="*/ 78 w 119"/>
                  <a:gd name="T5" fmla="*/ 38 h 112"/>
                  <a:gd name="T6" fmla="*/ 53 w 119"/>
                  <a:gd name="T7" fmla="*/ 53 h 112"/>
                  <a:gd name="T8" fmla="*/ 66 w 119"/>
                  <a:gd name="T9" fmla="*/ 53 h 112"/>
                  <a:gd name="T10" fmla="*/ 59 w 119"/>
                  <a:gd name="T11" fmla="*/ 61 h 112"/>
                  <a:gd name="T12" fmla="*/ 70 w 119"/>
                  <a:gd name="T13" fmla="*/ 61 h 112"/>
                  <a:gd name="T14" fmla="*/ 72 w 119"/>
                  <a:gd name="T15" fmla="*/ 70 h 112"/>
                  <a:gd name="T16" fmla="*/ 59 w 119"/>
                  <a:gd name="T17" fmla="*/ 87 h 112"/>
                  <a:gd name="T18" fmla="*/ 45 w 119"/>
                  <a:gd name="T19" fmla="*/ 106 h 112"/>
                  <a:gd name="T20" fmla="*/ 41 w 119"/>
                  <a:gd name="T21" fmla="*/ 112 h 112"/>
                  <a:gd name="T22" fmla="*/ 17 w 119"/>
                  <a:gd name="T23" fmla="*/ 83 h 112"/>
                  <a:gd name="T24" fmla="*/ 38 w 119"/>
                  <a:gd name="T25" fmla="*/ 72 h 112"/>
                  <a:gd name="T26" fmla="*/ 13 w 119"/>
                  <a:gd name="T27" fmla="*/ 72 h 112"/>
                  <a:gd name="T28" fmla="*/ 32 w 119"/>
                  <a:gd name="T29" fmla="*/ 62 h 112"/>
                  <a:gd name="T30" fmla="*/ 15 w 119"/>
                  <a:gd name="T31" fmla="*/ 61 h 112"/>
                  <a:gd name="T32" fmla="*/ 32 w 119"/>
                  <a:gd name="T33" fmla="*/ 49 h 112"/>
                  <a:gd name="T34" fmla="*/ 0 w 119"/>
                  <a:gd name="T35" fmla="*/ 45 h 112"/>
                  <a:gd name="T36" fmla="*/ 45 w 119"/>
                  <a:gd name="T37" fmla="*/ 36 h 112"/>
                  <a:gd name="T38" fmla="*/ 21 w 119"/>
                  <a:gd name="T39" fmla="*/ 32 h 112"/>
                  <a:gd name="T40" fmla="*/ 119 w 119"/>
                  <a:gd name="T41" fmla="*/ 0 h 112"/>
                  <a:gd name="T42" fmla="*/ 93 w 119"/>
                  <a:gd name="T43" fmla="*/ 23 h 112"/>
                  <a:gd name="T44" fmla="*/ 83 w 119"/>
                  <a:gd name="T45" fmla="*/ 24 h 112"/>
                  <a:gd name="T46" fmla="*/ 83 w 119"/>
                  <a:gd name="T47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12">
                    <a:moveTo>
                      <a:pt x="83" y="24"/>
                    </a:moveTo>
                    <a:lnTo>
                      <a:pt x="64" y="36"/>
                    </a:lnTo>
                    <a:lnTo>
                      <a:pt x="78" y="38"/>
                    </a:lnTo>
                    <a:lnTo>
                      <a:pt x="53" y="53"/>
                    </a:lnTo>
                    <a:lnTo>
                      <a:pt x="66" y="53"/>
                    </a:lnTo>
                    <a:lnTo>
                      <a:pt x="59" y="61"/>
                    </a:lnTo>
                    <a:lnTo>
                      <a:pt x="70" y="61"/>
                    </a:lnTo>
                    <a:lnTo>
                      <a:pt x="72" y="70"/>
                    </a:lnTo>
                    <a:lnTo>
                      <a:pt x="59" y="87"/>
                    </a:lnTo>
                    <a:lnTo>
                      <a:pt x="45" y="106"/>
                    </a:lnTo>
                    <a:lnTo>
                      <a:pt x="41" y="112"/>
                    </a:lnTo>
                    <a:lnTo>
                      <a:pt x="17" y="83"/>
                    </a:lnTo>
                    <a:lnTo>
                      <a:pt x="38" y="72"/>
                    </a:lnTo>
                    <a:lnTo>
                      <a:pt x="13" y="72"/>
                    </a:lnTo>
                    <a:lnTo>
                      <a:pt x="32" y="62"/>
                    </a:lnTo>
                    <a:lnTo>
                      <a:pt x="15" y="61"/>
                    </a:lnTo>
                    <a:lnTo>
                      <a:pt x="32" y="49"/>
                    </a:lnTo>
                    <a:lnTo>
                      <a:pt x="0" y="45"/>
                    </a:lnTo>
                    <a:lnTo>
                      <a:pt x="45" y="36"/>
                    </a:lnTo>
                    <a:lnTo>
                      <a:pt x="21" y="32"/>
                    </a:lnTo>
                    <a:lnTo>
                      <a:pt x="119" y="0"/>
                    </a:lnTo>
                    <a:lnTo>
                      <a:pt x="93" y="23"/>
                    </a:lnTo>
                    <a:lnTo>
                      <a:pt x="83" y="24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5" name="Freeform 159"/>
              <p:cNvSpPr>
                <a:spLocks/>
              </p:cNvSpPr>
              <p:nvPr/>
            </p:nvSpPr>
            <p:spPr bwMode="auto">
              <a:xfrm>
                <a:off x="1876" y="1773"/>
                <a:ext cx="36" cy="12"/>
              </a:xfrm>
              <a:custGeom>
                <a:avLst/>
                <a:gdLst>
                  <a:gd name="T0" fmla="*/ 73 w 73"/>
                  <a:gd name="T1" fmla="*/ 6 h 23"/>
                  <a:gd name="T2" fmla="*/ 57 w 73"/>
                  <a:gd name="T3" fmla="*/ 0 h 23"/>
                  <a:gd name="T4" fmla="*/ 50 w 73"/>
                  <a:gd name="T5" fmla="*/ 4 h 23"/>
                  <a:gd name="T6" fmla="*/ 46 w 73"/>
                  <a:gd name="T7" fmla="*/ 2 h 23"/>
                  <a:gd name="T8" fmla="*/ 29 w 73"/>
                  <a:gd name="T9" fmla="*/ 0 h 23"/>
                  <a:gd name="T10" fmla="*/ 0 w 73"/>
                  <a:gd name="T11" fmla="*/ 0 h 23"/>
                  <a:gd name="T12" fmla="*/ 23 w 73"/>
                  <a:gd name="T13" fmla="*/ 6 h 23"/>
                  <a:gd name="T14" fmla="*/ 31 w 73"/>
                  <a:gd name="T15" fmla="*/ 10 h 23"/>
                  <a:gd name="T16" fmla="*/ 36 w 73"/>
                  <a:gd name="T17" fmla="*/ 8 h 23"/>
                  <a:gd name="T18" fmla="*/ 44 w 73"/>
                  <a:gd name="T19" fmla="*/ 10 h 23"/>
                  <a:gd name="T20" fmla="*/ 46 w 73"/>
                  <a:gd name="T21" fmla="*/ 14 h 23"/>
                  <a:gd name="T22" fmla="*/ 52 w 73"/>
                  <a:gd name="T23" fmla="*/ 10 h 23"/>
                  <a:gd name="T24" fmla="*/ 57 w 73"/>
                  <a:gd name="T25" fmla="*/ 10 h 23"/>
                  <a:gd name="T26" fmla="*/ 57 w 73"/>
                  <a:gd name="T27" fmla="*/ 23 h 23"/>
                  <a:gd name="T28" fmla="*/ 73 w 73"/>
                  <a:gd name="T29" fmla="*/ 6 h 23"/>
                  <a:gd name="T30" fmla="*/ 73 w 73"/>
                  <a:gd name="T3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3">
                    <a:moveTo>
                      <a:pt x="73" y="6"/>
                    </a:moveTo>
                    <a:lnTo>
                      <a:pt x="57" y="0"/>
                    </a:lnTo>
                    <a:lnTo>
                      <a:pt x="50" y="4"/>
                    </a:lnTo>
                    <a:lnTo>
                      <a:pt x="46" y="2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23" y="6"/>
                    </a:lnTo>
                    <a:lnTo>
                      <a:pt x="31" y="10"/>
                    </a:lnTo>
                    <a:lnTo>
                      <a:pt x="36" y="8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52" y="10"/>
                    </a:lnTo>
                    <a:lnTo>
                      <a:pt x="57" y="10"/>
                    </a:lnTo>
                    <a:lnTo>
                      <a:pt x="57" y="23"/>
                    </a:lnTo>
                    <a:lnTo>
                      <a:pt x="73" y="6"/>
                    </a:lnTo>
                    <a:lnTo>
                      <a:pt x="7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6" name="Freeform 160"/>
              <p:cNvSpPr>
                <a:spLocks/>
              </p:cNvSpPr>
              <p:nvPr/>
            </p:nvSpPr>
            <p:spPr bwMode="auto">
              <a:xfrm>
                <a:off x="1900" y="1760"/>
                <a:ext cx="11" cy="13"/>
              </a:xfrm>
              <a:custGeom>
                <a:avLst/>
                <a:gdLst>
                  <a:gd name="T0" fmla="*/ 0 w 23"/>
                  <a:gd name="T1" fmla="*/ 0 h 26"/>
                  <a:gd name="T2" fmla="*/ 2 w 23"/>
                  <a:gd name="T3" fmla="*/ 11 h 26"/>
                  <a:gd name="T4" fmla="*/ 11 w 23"/>
                  <a:gd name="T5" fmla="*/ 19 h 26"/>
                  <a:gd name="T6" fmla="*/ 19 w 23"/>
                  <a:gd name="T7" fmla="*/ 26 h 26"/>
                  <a:gd name="T8" fmla="*/ 23 w 23"/>
                  <a:gd name="T9" fmla="*/ 4 h 26"/>
                  <a:gd name="T10" fmla="*/ 9 w 23"/>
                  <a:gd name="T11" fmla="*/ 0 h 26"/>
                  <a:gd name="T12" fmla="*/ 0 w 23"/>
                  <a:gd name="T13" fmla="*/ 0 h 26"/>
                  <a:gd name="T14" fmla="*/ 0 w 23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6">
                    <a:moveTo>
                      <a:pt x="0" y="0"/>
                    </a:moveTo>
                    <a:lnTo>
                      <a:pt x="2" y="11"/>
                    </a:lnTo>
                    <a:lnTo>
                      <a:pt x="11" y="19"/>
                    </a:lnTo>
                    <a:lnTo>
                      <a:pt x="19" y="26"/>
                    </a:lnTo>
                    <a:lnTo>
                      <a:pt x="23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7" name="Freeform 161"/>
              <p:cNvSpPr>
                <a:spLocks/>
              </p:cNvSpPr>
              <p:nvPr/>
            </p:nvSpPr>
            <p:spPr bwMode="auto">
              <a:xfrm>
                <a:off x="1908" y="1764"/>
                <a:ext cx="10" cy="28"/>
              </a:xfrm>
              <a:custGeom>
                <a:avLst/>
                <a:gdLst>
                  <a:gd name="T0" fmla="*/ 15 w 21"/>
                  <a:gd name="T1" fmla="*/ 0 h 58"/>
                  <a:gd name="T2" fmla="*/ 11 w 21"/>
                  <a:gd name="T3" fmla="*/ 16 h 58"/>
                  <a:gd name="T4" fmla="*/ 4 w 21"/>
                  <a:gd name="T5" fmla="*/ 31 h 58"/>
                  <a:gd name="T6" fmla="*/ 6 w 21"/>
                  <a:gd name="T7" fmla="*/ 42 h 58"/>
                  <a:gd name="T8" fmla="*/ 0 w 21"/>
                  <a:gd name="T9" fmla="*/ 58 h 58"/>
                  <a:gd name="T10" fmla="*/ 8 w 21"/>
                  <a:gd name="T11" fmla="*/ 50 h 58"/>
                  <a:gd name="T12" fmla="*/ 11 w 21"/>
                  <a:gd name="T13" fmla="*/ 42 h 58"/>
                  <a:gd name="T14" fmla="*/ 10 w 21"/>
                  <a:gd name="T15" fmla="*/ 31 h 58"/>
                  <a:gd name="T16" fmla="*/ 19 w 21"/>
                  <a:gd name="T17" fmla="*/ 16 h 58"/>
                  <a:gd name="T18" fmla="*/ 21 w 21"/>
                  <a:gd name="T19" fmla="*/ 0 h 58"/>
                  <a:gd name="T20" fmla="*/ 15 w 21"/>
                  <a:gd name="T21" fmla="*/ 0 h 58"/>
                  <a:gd name="T22" fmla="*/ 15 w 21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8">
                    <a:moveTo>
                      <a:pt x="15" y="0"/>
                    </a:moveTo>
                    <a:lnTo>
                      <a:pt x="11" y="16"/>
                    </a:lnTo>
                    <a:lnTo>
                      <a:pt x="4" y="31"/>
                    </a:lnTo>
                    <a:lnTo>
                      <a:pt x="6" y="42"/>
                    </a:lnTo>
                    <a:lnTo>
                      <a:pt x="0" y="58"/>
                    </a:lnTo>
                    <a:lnTo>
                      <a:pt x="8" y="50"/>
                    </a:lnTo>
                    <a:lnTo>
                      <a:pt x="11" y="42"/>
                    </a:lnTo>
                    <a:lnTo>
                      <a:pt x="10" y="31"/>
                    </a:lnTo>
                    <a:lnTo>
                      <a:pt x="19" y="16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8" name="Freeform 162"/>
              <p:cNvSpPr>
                <a:spLocks/>
              </p:cNvSpPr>
              <p:nvPr/>
            </p:nvSpPr>
            <p:spPr bwMode="auto">
              <a:xfrm>
                <a:off x="1953" y="1711"/>
                <a:ext cx="333" cy="309"/>
              </a:xfrm>
              <a:custGeom>
                <a:avLst/>
                <a:gdLst>
                  <a:gd name="T0" fmla="*/ 112 w 666"/>
                  <a:gd name="T1" fmla="*/ 72 h 620"/>
                  <a:gd name="T2" fmla="*/ 177 w 666"/>
                  <a:gd name="T3" fmla="*/ 276 h 620"/>
                  <a:gd name="T4" fmla="*/ 192 w 666"/>
                  <a:gd name="T5" fmla="*/ 392 h 620"/>
                  <a:gd name="T6" fmla="*/ 147 w 666"/>
                  <a:gd name="T7" fmla="*/ 365 h 620"/>
                  <a:gd name="T8" fmla="*/ 149 w 666"/>
                  <a:gd name="T9" fmla="*/ 422 h 620"/>
                  <a:gd name="T10" fmla="*/ 240 w 666"/>
                  <a:gd name="T11" fmla="*/ 561 h 620"/>
                  <a:gd name="T12" fmla="*/ 124 w 666"/>
                  <a:gd name="T13" fmla="*/ 483 h 620"/>
                  <a:gd name="T14" fmla="*/ 149 w 666"/>
                  <a:gd name="T15" fmla="*/ 544 h 620"/>
                  <a:gd name="T16" fmla="*/ 74 w 666"/>
                  <a:gd name="T17" fmla="*/ 502 h 620"/>
                  <a:gd name="T18" fmla="*/ 114 w 666"/>
                  <a:gd name="T19" fmla="*/ 563 h 620"/>
                  <a:gd name="T20" fmla="*/ 211 w 666"/>
                  <a:gd name="T21" fmla="*/ 608 h 620"/>
                  <a:gd name="T22" fmla="*/ 266 w 666"/>
                  <a:gd name="T23" fmla="*/ 608 h 620"/>
                  <a:gd name="T24" fmla="*/ 225 w 666"/>
                  <a:gd name="T25" fmla="*/ 517 h 620"/>
                  <a:gd name="T26" fmla="*/ 215 w 666"/>
                  <a:gd name="T27" fmla="*/ 416 h 620"/>
                  <a:gd name="T28" fmla="*/ 299 w 666"/>
                  <a:gd name="T29" fmla="*/ 458 h 620"/>
                  <a:gd name="T30" fmla="*/ 417 w 666"/>
                  <a:gd name="T31" fmla="*/ 521 h 620"/>
                  <a:gd name="T32" fmla="*/ 474 w 666"/>
                  <a:gd name="T33" fmla="*/ 572 h 620"/>
                  <a:gd name="T34" fmla="*/ 582 w 666"/>
                  <a:gd name="T35" fmla="*/ 612 h 620"/>
                  <a:gd name="T36" fmla="*/ 666 w 666"/>
                  <a:gd name="T37" fmla="*/ 620 h 620"/>
                  <a:gd name="T38" fmla="*/ 588 w 666"/>
                  <a:gd name="T39" fmla="*/ 414 h 620"/>
                  <a:gd name="T40" fmla="*/ 584 w 666"/>
                  <a:gd name="T41" fmla="*/ 547 h 620"/>
                  <a:gd name="T42" fmla="*/ 441 w 666"/>
                  <a:gd name="T43" fmla="*/ 481 h 620"/>
                  <a:gd name="T44" fmla="*/ 441 w 666"/>
                  <a:gd name="T45" fmla="*/ 416 h 620"/>
                  <a:gd name="T46" fmla="*/ 350 w 666"/>
                  <a:gd name="T47" fmla="*/ 403 h 620"/>
                  <a:gd name="T48" fmla="*/ 316 w 666"/>
                  <a:gd name="T49" fmla="*/ 399 h 620"/>
                  <a:gd name="T50" fmla="*/ 323 w 666"/>
                  <a:gd name="T51" fmla="*/ 390 h 620"/>
                  <a:gd name="T52" fmla="*/ 297 w 666"/>
                  <a:gd name="T53" fmla="*/ 371 h 620"/>
                  <a:gd name="T54" fmla="*/ 240 w 666"/>
                  <a:gd name="T55" fmla="*/ 369 h 620"/>
                  <a:gd name="T56" fmla="*/ 228 w 666"/>
                  <a:gd name="T57" fmla="*/ 354 h 620"/>
                  <a:gd name="T58" fmla="*/ 230 w 666"/>
                  <a:gd name="T59" fmla="*/ 314 h 620"/>
                  <a:gd name="T60" fmla="*/ 217 w 666"/>
                  <a:gd name="T61" fmla="*/ 295 h 620"/>
                  <a:gd name="T62" fmla="*/ 240 w 666"/>
                  <a:gd name="T63" fmla="*/ 268 h 620"/>
                  <a:gd name="T64" fmla="*/ 187 w 666"/>
                  <a:gd name="T65" fmla="*/ 226 h 620"/>
                  <a:gd name="T66" fmla="*/ 158 w 666"/>
                  <a:gd name="T67" fmla="*/ 127 h 620"/>
                  <a:gd name="T68" fmla="*/ 122 w 666"/>
                  <a:gd name="T69" fmla="*/ 32 h 620"/>
                  <a:gd name="T70" fmla="*/ 76 w 666"/>
                  <a:gd name="T71" fmla="*/ 0 h 620"/>
                  <a:gd name="T72" fmla="*/ 0 w 666"/>
                  <a:gd name="T73" fmla="*/ 23 h 620"/>
                  <a:gd name="T74" fmla="*/ 57 w 666"/>
                  <a:gd name="T75" fmla="*/ 78 h 620"/>
                  <a:gd name="T76" fmla="*/ 84 w 666"/>
                  <a:gd name="T77" fmla="*/ 1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66" h="620">
                    <a:moveTo>
                      <a:pt x="84" y="11"/>
                    </a:moveTo>
                    <a:lnTo>
                      <a:pt x="112" y="72"/>
                    </a:lnTo>
                    <a:lnTo>
                      <a:pt x="145" y="154"/>
                    </a:lnTo>
                    <a:lnTo>
                      <a:pt x="177" y="276"/>
                    </a:lnTo>
                    <a:lnTo>
                      <a:pt x="202" y="365"/>
                    </a:lnTo>
                    <a:lnTo>
                      <a:pt x="192" y="392"/>
                    </a:lnTo>
                    <a:lnTo>
                      <a:pt x="179" y="352"/>
                    </a:lnTo>
                    <a:lnTo>
                      <a:pt x="147" y="365"/>
                    </a:lnTo>
                    <a:lnTo>
                      <a:pt x="84" y="222"/>
                    </a:lnTo>
                    <a:lnTo>
                      <a:pt x="149" y="422"/>
                    </a:lnTo>
                    <a:lnTo>
                      <a:pt x="181" y="513"/>
                    </a:lnTo>
                    <a:lnTo>
                      <a:pt x="240" y="561"/>
                    </a:lnTo>
                    <a:lnTo>
                      <a:pt x="194" y="540"/>
                    </a:lnTo>
                    <a:lnTo>
                      <a:pt x="124" y="483"/>
                    </a:lnTo>
                    <a:lnTo>
                      <a:pt x="65" y="399"/>
                    </a:lnTo>
                    <a:lnTo>
                      <a:pt x="149" y="544"/>
                    </a:lnTo>
                    <a:lnTo>
                      <a:pt x="109" y="530"/>
                    </a:lnTo>
                    <a:lnTo>
                      <a:pt x="74" y="502"/>
                    </a:lnTo>
                    <a:lnTo>
                      <a:pt x="46" y="473"/>
                    </a:lnTo>
                    <a:lnTo>
                      <a:pt x="114" y="563"/>
                    </a:lnTo>
                    <a:lnTo>
                      <a:pt x="173" y="614"/>
                    </a:lnTo>
                    <a:lnTo>
                      <a:pt x="211" y="608"/>
                    </a:lnTo>
                    <a:lnTo>
                      <a:pt x="227" y="616"/>
                    </a:lnTo>
                    <a:lnTo>
                      <a:pt x="266" y="608"/>
                    </a:lnTo>
                    <a:lnTo>
                      <a:pt x="280" y="595"/>
                    </a:lnTo>
                    <a:lnTo>
                      <a:pt x="225" y="517"/>
                    </a:lnTo>
                    <a:lnTo>
                      <a:pt x="202" y="468"/>
                    </a:lnTo>
                    <a:lnTo>
                      <a:pt x="215" y="416"/>
                    </a:lnTo>
                    <a:lnTo>
                      <a:pt x="259" y="435"/>
                    </a:lnTo>
                    <a:lnTo>
                      <a:pt x="299" y="458"/>
                    </a:lnTo>
                    <a:lnTo>
                      <a:pt x="354" y="479"/>
                    </a:lnTo>
                    <a:lnTo>
                      <a:pt x="417" y="521"/>
                    </a:lnTo>
                    <a:lnTo>
                      <a:pt x="434" y="540"/>
                    </a:lnTo>
                    <a:lnTo>
                      <a:pt x="474" y="572"/>
                    </a:lnTo>
                    <a:lnTo>
                      <a:pt x="523" y="583"/>
                    </a:lnTo>
                    <a:lnTo>
                      <a:pt x="582" y="612"/>
                    </a:lnTo>
                    <a:lnTo>
                      <a:pt x="624" y="620"/>
                    </a:lnTo>
                    <a:lnTo>
                      <a:pt x="666" y="620"/>
                    </a:lnTo>
                    <a:lnTo>
                      <a:pt x="614" y="496"/>
                    </a:lnTo>
                    <a:lnTo>
                      <a:pt x="588" y="414"/>
                    </a:lnTo>
                    <a:lnTo>
                      <a:pt x="607" y="530"/>
                    </a:lnTo>
                    <a:lnTo>
                      <a:pt x="584" y="547"/>
                    </a:lnTo>
                    <a:lnTo>
                      <a:pt x="517" y="526"/>
                    </a:lnTo>
                    <a:lnTo>
                      <a:pt x="441" y="481"/>
                    </a:lnTo>
                    <a:lnTo>
                      <a:pt x="375" y="454"/>
                    </a:lnTo>
                    <a:lnTo>
                      <a:pt x="441" y="416"/>
                    </a:lnTo>
                    <a:lnTo>
                      <a:pt x="375" y="428"/>
                    </a:lnTo>
                    <a:lnTo>
                      <a:pt x="350" y="403"/>
                    </a:lnTo>
                    <a:lnTo>
                      <a:pt x="398" y="380"/>
                    </a:lnTo>
                    <a:lnTo>
                      <a:pt x="316" y="399"/>
                    </a:lnTo>
                    <a:lnTo>
                      <a:pt x="285" y="393"/>
                    </a:lnTo>
                    <a:lnTo>
                      <a:pt x="323" y="390"/>
                    </a:lnTo>
                    <a:lnTo>
                      <a:pt x="352" y="373"/>
                    </a:lnTo>
                    <a:lnTo>
                      <a:pt x="297" y="371"/>
                    </a:lnTo>
                    <a:lnTo>
                      <a:pt x="255" y="386"/>
                    </a:lnTo>
                    <a:lnTo>
                      <a:pt x="240" y="369"/>
                    </a:lnTo>
                    <a:lnTo>
                      <a:pt x="291" y="346"/>
                    </a:lnTo>
                    <a:lnTo>
                      <a:pt x="228" y="354"/>
                    </a:lnTo>
                    <a:lnTo>
                      <a:pt x="209" y="323"/>
                    </a:lnTo>
                    <a:lnTo>
                      <a:pt x="230" y="314"/>
                    </a:lnTo>
                    <a:lnTo>
                      <a:pt x="272" y="306"/>
                    </a:lnTo>
                    <a:lnTo>
                      <a:pt x="217" y="295"/>
                    </a:lnTo>
                    <a:lnTo>
                      <a:pt x="196" y="285"/>
                    </a:lnTo>
                    <a:lnTo>
                      <a:pt x="240" y="268"/>
                    </a:lnTo>
                    <a:lnTo>
                      <a:pt x="187" y="270"/>
                    </a:lnTo>
                    <a:lnTo>
                      <a:pt x="187" y="226"/>
                    </a:lnTo>
                    <a:lnTo>
                      <a:pt x="162" y="175"/>
                    </a:lnTo>
                    <a:lnTo>
                      <a:pt x="158" y="127"/>
                    </a:lnTo>
                    <a:lnTo>
                      <a:pt x="154" y="95"/>
                    </a:lnTo>
                    <a:lnTo>
                      <a:pt x="122" y="32"/>
                    </a:lnTo>
                    <a:lnTo>
                      <a:pt x="101" y="8"/>
                    </a:lnTo>
                    <a:lnTo>
                      <a:pt x="76" y="0"/>
                    </a:lnTo>
                    <a:lnTo>
                      <a:pt x="46" y="10"/>
                    </a:lnTo>
                    <a:lnTo>
                      <a:pt x="0" y="23"/>
                    </a:lnTo>
                    <a:lnTo>
                      <a:pt x="52" y="27"/>
                    </a:lnTo>
                    <a:lnTo>
                      <a:pt x="57" y="78"/>
                    </a:lnTo>
                    <a:lnTo>
                      <a:pt x="84" y="11"/>
                    </a:lnTo>
                    <a:lnTo>
                      <a:pt x="8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79" name="Freeform 163"/>
              <p:cNvSpPr>
                <a:spLocks/>
              </p:cNvSpPr>
              <p:nvPr/>
            </p:nvSpPr>
            <p:spPr bwMode="auto">
              <a:xfrm>
                <a:off x="2022" y="1754"/>
                <a:ext cx="232" cy="203"/>
              </a:xfrm>
              <a:custGeom>
                <a:avLst/>
                <a:gdLst>
                  <a:gd name="T0" fmla="*/ 449 w 464"/>
                  <a:gd name="T1" fmla="*/ 324 h 405"/>
                  <a:gd name="T2" fmla="*/ 420 w 464"/>
                  <a:gd name="T3" fmla="*/ 303 h 405"/>
                  <a:gd name="T4" fmla="*/ 399 w 464"/>
                  <a:gd name="T5" fmla="*/ 293 h 405"/>
                  <a:gd name="T6" fmla="*/ 346 w 464"/>
                  <a:gd name="T7" fmla="*/ 267 h 405"/>
                  <a:gd name="T8" fmla="*/ 321 w 464"/>
                  <a:gd name="T9" fmla="*/ 240 h 405"/>
                  <a:gd name="T10" fmla="*/ 301 w 464"/>
                  <a:gd name="T11" fmla="*/ 244 h 405"/>
                  <a:gd name="T12" fmla="*/ 257 w 464"/>
                  <a:gd name="T13" fmla="*/ 211 h 405"/>
                  <a:gd name="T14" fmla="*/ 221 w 464"/>
                  <a:gd name="T15" fmla="*/ 211 h 405"/>
                  <a:gd name="T16" fmla="*/ 209 w 464"/>
                  <a:gd name="T17" fmla="*/ 196 h 405"/>
                  <a:gd name="T18" fmla="*/ 177 w 464"/>
                  <a:gd name="T19" fmla="*/ 183 h 405"/>
                  <a:gd name="T20" fmla="*/ 148 w 464"/>
                  <a:gd name="T21" fmla="*/ 143 h 405"/>
                  <a:gd name="T22" fmla="*/ 120 w 464"/>
                  <a:gd name="T23" fmla="*/ 118 h 405"/>
                  <a:gd name="T24" fmla="*/ 88 w 464"/>
                  <a:gd name="T25" fmla="*/ 111 h 405"/>
                  <a:gd name="T26" fmla="*/ 76 w 464"/>
                  <a:gd name="T27" fmla="*/ 82 h 405"/>
                  <a:gd name="T28" fmla="*/ 70 w 464"/>
                  <a:gd name="T29" fmla="*/ 52 h 405"/>
                  <a:gd name="T30" fmla="*/ 36 w 464"/>
                  <a:gd name="T31" fmla="*/ 21 h 405"/>
                  <a:gd name="T32" fmla="*/ 0 w 464"/>
                  <a:gd name="T33" fmla="*/ 0 h 405"/>
                  <a:gd name="T34" fmla="*/ 40 w 464"/>
                  <a:gd name="T35" fmla="*/ 46 h 405"/>
                  <a:gd name="T36" fmla="*/ 42 w 464"/>
                  <a:gd name="T37" fmla="*/ 82 h 405"/>
                  <a:gd name="T38" fmla="*/ 57 w 464"/>
                  <a:gd name="T39" fmla="*/ 88 h 405"/>
                  <a:gd name="T40" fmla="*/ 57 w 464"/>
                  <a:gd name="T41" fmla="*/ 116 h 405"/>
                  <a:gd name="T42" fmla="*/ 76 w 464"/>
                  <a:gd name="T43" fmla="*/ 118 h 405"/>
                  <a:gd name="T44" fmla="*/ 99 w 464"/>
                  <a:gd name="T45" fmla="*/ 132 h 405"/>
                  <a:gd name="T46" fmla="*/ 131 w 464"/>
                  <a:gd name="T47" fmla="*/ 147 h 405"/>
                  <a:gd name="T48" fmla="*/ 158 w 464"/>
                  <a:gd name="T49" fmla="*/ 187 h 405"/>
                  <a:gd name="T50" fmla="*/ 173 w 464"/>
                  <a:gd name="T51" fmla="*/ 202 h 405"/>
                  <a:gd name="T52" fmla="*/ 143 w 464"/>
                  <a:gd name="T53" fmla="*/ 240 h 405"/>
                  <a:gd name="T54" fmla="*/ 186 w 464"/>
                  <a:gd name="T55" fmla="*/ 219 h 405"/>
                  <a:gd name="T56" fmla="*/ 221 w 464"/>
                  <a:gd name="T57" fmla="*/ 230 h 405"/>
                  <a:gd name="T58" fmla="*/ 167 w 464"/>
                  <a:gd name="T59" fmla="*/ 253 h 405"/>
                  <a:gd name="T60" fmla="*/ 238 w 464"/>
                  <a:gd name="T61" fmla="*/ 240 h 405"/>
                  <a:gd name="T62" fmla="*/ 240 w 464"/>
                  <a:gd name="T63" fmla="*/ 257 h 405"/>
                  <a:gd name="T64" fmla="*/ 270 w 464"/>
                  <a:gd name="T65" fmla="*/ 242 h 405"/>
                  <a:gd name="T66" fmla="*/ 285 w 464"/>
                  <a:gd name="T67" fmla="*/ 249 h 405"/>
                  <a:gd name="T68" fmla="*/ 266 w 464"/>
                  <a:gd name="T69" fmla="*/ 286 h 405"/>
                  <a:gd name="T70" fmla="*/ 304 w 464"/>
                  <a:gd name="T71" fmla="*/ 272 h 405"/>
                  <a:gd name="T72" fmla="*/ 331 w 464"/>
                  <a:gd name="T73" fmla="*/ 284 h 405"/>
                  <a:gd name="T74" fmla="*/ 325 w 464"/>
                  <a:gd name="T75" fmla="*/ 310 h 405"/>
                  <a:gd name="T76" fmla="*/ 358 w 464"/>
                  <a:gd name="T77" fmla="*/ 310 h 405"/>
                  <a:gd name="T78" fmla="*/ 378 w 464"/>
                  <a:gd name="T79" fmla="*/ 327 h 405"/>
                  <a:gd name="T80" fmla="*/ 337 w 464"/>
                  <a:gd name="T81" fmla="*/ 363 h 405"/>
                  <a:gd name="T82" fmla="*/ 299 w 464"/>
                  <a:gd name="T83" fmla="*/ 367 h 405"/>
                  <a:gd name="T84" fmla="*/ 348 w 464"/>
                  <a:gd name="T85" fmla="*/ 375 h 405"/>
                  <a:gd name="T86" fmla="*/ 422 w 464"/>
                  <a:gd name="T87" fmla="*/ 346 h 405"/>
                  <a:gd name="T88" fmla="*/ 418 w 464"/>
                  <a:gd name="T89" fmla="*/ 369 h 405"/>
                  <a:gd name="T90" fmla="*/ 417 w 464"/>
                  <a:gd name="T91" fmla="*/ 405 h 405"/>
                  <a:gd name="T92" fmla="*/ 464 w 464"/>
                  <a:gd name="T93" fmla="*/ 390 h 405"/>
                  <a:gd name="T94" fmla="*/ 449 w 464"/>
                  <a:gd name="T95" fmla="*/ 324 h 405"/>
                  <a:gd name="T96" fmla="*/ 449 w 464"/>
                  <a:gd name="T97" fmla="*/ 3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4" h="405">
                    <a:moveTo>
                      <a:pt x="449" y="324"/>
                    </a:moveTo>
                    <a:lnTo>
                      <a:pt x="420" y="303"/>
                    </a:lnTo>
                    <a:lnTo>
                      <a:pt x="399" y="293"/>
                    </a:lnTo>
                    <a:lnTo>
                      <a:pt x="346" y="267"/>
                    </a:lnTo>
                    <a:lnTo>
                      <a:pt x="321" y="240"/>
                    </a:lnTo>
                    <a:lnTo>
                      <a:pt x="301" y="244"/>
                    </a:lnTo>
                    <a:lnTo>
                      <a:pt x="257" y="211"/>
                    </a:lnTo>
                    <a:lnTo>
                      <a:pt x="221" y="211"/>
                    </a:lnTo>
                    <a:lnTo>
                      <a:pt x="209" y="196"/>
                    </a:lnTo>
                    <a:lnTo>
                      <a:pt x="177" y="183"/>
                    </a:lnTo>
                    <a:lnTo>
                      <a:pt x="148" y="143"/>
                    </a:lnTo>
                    <a:lnTo>
                      <a:pt x="120" y="118"/>
                    </a:lnTo>
                    <a:lnTo>
                      <a:pt x="88" y="111"/>
                    </a:lnTo>
                    <a:lnTo>
                      <a:pt x="76" y="82"/>
                    </a:lnTo>
                    <a:lnTo>
                      <a:pt x="70" y="52"/>
                    </a:lnTo>
                    <a:lnTo>
                      <a:pt x="36" y="21"/>
                    </a:lnTo>
                    <a:lnTo>
                      <a:pt x="0" y="0"/>
                    </a:lnTo>
                    <a:lnTo>
                      <a:pt x="40" y="46"/>
                    </a:lnTo>
                    <a:lnTo>
                      <a:pt x="42" y="82"/>
                    </a:lnTo>
                    <a:lnTo>
                      <a:pt x="57" y="88"/>
                    </a:lnTo>
                    <a:lnTo>
                      <a:pt x="57" y="116"/>
                    </a:lnTo>
                    <a:lnTo>
                      <a:pt x="76" y="118"/>
                    </a:lnTo>
                    <a:lnTo>
                      <a:pt x="99" y="132"/>
                    </a:lnTo>
                    <a:lnTo>
                      <a:pt x="131" y="147"/>
                    </a:lnTo>
                    <a:lnTo>
                      <a:pt x="158" y="187"/>
                    </a:lnTo>
                    <a:lnTo>
                      <a:pt x="173" y="202"/>
                    </a:lnTo>
                    <a:lnTo>
                      <a:pt x="143" y="240"/>
                    </a:lnTo>
                    <a:lnTo>
                      <a:pt x="186" y="219"/>
                    </a:lnTo>
                    <a:lnTo>
                      <a:pt x="221" y="230"/>
                    </a:lnTo>
                    <a:lnTo>
                      <a:pt x="167" y="253"/>
                    </a:lnTo>
                    <a:lnTo>
                      <a:pt x="238" y="240"/>
                    </a:lnTo>
                    <a:lnTo>
                      <a:pt x="240" y="257"/>
                    </a:lnTo>
                    <a:lnTo>
                      <a:pt x="270" y="242"/>
                    </a:lnTo>
                    <a:lnTo>
                      <a:pt x="285" y="249"/>
                    </a:lnTo>
                    <a:lnTo>
                      <a:pt x="266" y="286"/>
                    </a:lnTo>
                    <a:lnTo>
                      <a:pt x="304" y="272"/>
                    </a:lnTo>
                    <a:lnTo>
                      <a:pt x="331" y="284"/>
                    </a:lnTo>
                    <a:lnTo>
                      <a:pt x="325" y="310"/>
                    </a:lnTo>
                    <a:lnTo>
                      <a:pt x="358" y="310"/>
                    </a:lnTo>
                    <a:lnTo>
                      <a:pt x="378" y="327"/>
                    </a:lnTo>
                    <a:lnTo>
                      <a:pt x="337" y="363"/>
                    </a:lnTo>
                    <a:lnTo>
                      <a:pt x="299" y="367"/>
                    </a:lnTo>
                    <a:lnTo>
                      <a:pt x="348" y="375"/>
                    </a:lnTo>
                    <a:lnTo>
                      <a:pt x="422" y="346"/>
                    </a:lnTo>
                    <a:lnTo>
                      <a:pt x="418" y="369"/>
                    </a:lnTo>
                    <a:lnTo>
                      <a:pt x="417" y="405"/>
                    </a:lnTo>
                    <a:lnTo>
                      <a:pt x="464" y="390"/>
                    </a:lnTo>
                    <a:lnTo>
                      <a:pt x="449" y="324"/>
                    </a:lnTo>
                    <a:lnTo>
                      <a:pt x="449" y="3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0" name="Freeform 164"/>
              <p:cNvSpPr>
                <a:spLocks/>
              </p:cNvSpPr>
              <p:nvPr/>
            </p:nvSpPr>
            <p:spPr bwMode="auto">
              <a:xfrm>
                <a:off x="1862" y="1821"/>
                <a:ext cx="180" cy="198"/>
              </a:xfrm>
              <a:custGeom>
                <a:avLst/>
                <a:gdLst>
                  <a:gd name="T0" fmla="*/ 74 w 361"/>
                  <a:gd name="T1" fmla="*/ 0 h 397"/>
                  <a:gd name="T2" fmla="*/ 125 w 361"/>
                  <a:gd name="T3" fmla="*/ 76 h 397"/>
                  <a:gd name="T4" fmla="*/ 171 w 361"/>
                  <a:gd name="T5" fmla="*/ 142 h 397"/>
                  <a:gd name="T6" fmla="*/ 207 w 361"/>
                  <a:gd name="T7" fmla="*/ 216 h 397"/>
                  <a:gd name="T8" fmla="*/ 245 w 361"/>
                  <a:gd name="T9" fmla="*/ 266 h 397"/>
                  <a:gd name="T10" fmla="*/ 308 w 361"/>
                  <a:gd name="T11" fmla="*/ 334 h 397"/>
                  <a:gd name="T12" fmla="*/ 361 w 361"/>
                  <a:gd name="T13" fmla="*/ 397 h 397"/>
                  <a:gd name="T14" fmla="*/ 298 w 361"/>
                  <a:gd name="T15" fmla="*/ 357 h 397"/>
                  <a:gd name="T16" fmla="*/ 237 w 361"/>
                  <a:gd name="T17" fmla="*/ 296 h 397"/>
                  <a:gd name="T18" fmla="*/ 188 w 361"/>
                  <a:gd name="T19" fmla="*/ 226 h 397"/>
                  <a:gd name="T20" fmla="*/ 47 w 361"/>
                  <a:gd name="T21" fmla="*/ 81 h 397"/>
                  <a:gd name="T22" fmla="*/ 5 w 361"/>
                  <a:gd name="T23" fmla="*/ 43 h 397"/>
                  <a:gd name="T24" fmla="*/ 0 w 361"/>
                  <a:gd name="T25" fmla="*/ 15 h 397"/>
                  <a:gd name="T26" fmla="*/ 21 w 361"/>
                  <a:gd name="T27" fmla="*/ 11 h 397"/>
                  <a:gd name="T28" fmla="*/ 53 w 361"/>
                  <a:gd name="T29" fmla="*/ 19 h 397"/>
                  <a:gd name="T30" fmla="*/ 74 w 361"/>
                  <a:gd name="T31" fmla="*/ 43 h 397"/>
                  <a:gd name="T32" fmla="*/ 74 w 361"/>
                  <a:gd name="T33" fmla="*/ 64 h 397"/>
                  <a:gd name="T34" fmla="*/ 133 w 361"/>
                  <a:gd name="T35" fmla="*/ 104 h 397"/>
                  <a:gd name="T36" fmla="*/ 80 w 361"/>
                  <a:gd name="T37" fmla="*/ 26 h 397"/>
                  <a:gd name="T38" fmla="*/ 74 w 361"/>
                  <a:gd name="T39" fmla="*/ 0 h 397"/>
                  <a:gd name="T40" fmla="*/ 74 w 361"/>
                  <a:gd name="T4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397">
                    <a:moveTo>
                      <a:pt x="74" y="0"/>
                    </a:moveTo>
                    <a:lnTo>
                      <a:pt x="125" y="76"/>
                    </a:lnTo>
                    <a:lnTo>
                      <a:pt x="171" y="142"/>
                    </a:lnTo>
                    <a:lnTo>
                      <a:pt x="207" y="216"/>
                    </a:lnTo>
                    <a:lnTo>
                      <a:pt x="245" y="266"/>
                    </a:lnTo>
                    <a:lnTo>
                      <a:pt x="308" y="334"/>
                    </a:lnTo>
                    <a:lnTo>
                      <a:pt x="361" y="397"/>
                    </a:lnTo>
                    <a:lnTo>
                      <a:pt x="298" y="357"/>
                    </a:lnTo>
                    <a:lnTo>
                      <a:pt x="237" y="296"/>
                    </a:lnTo>
                    <a:lnTo>
                      <a:pt x="188" y="226"/>
                    </a:lnTo>
                    <a:lnTo>
                      <a:pt x="47" y="81"/>
                    </a:lnTo>
                    <a:lnTo>
                      <a:pt x="5" y="43"/>
                    </a:lnTo>
                    <a:lnTo>
                      <a:pt x="0" y="15"/>
                    </a:lnTo>
                    <a:lnTo>
                      <a:pt x="21" y="11"/>
                    </a:lnTo>
                    <a:lnTo>
                      <a:pt x="53" y="19"/>
                    </a:lnTo>
                    <a:lnTo>
                      <a:pt x="74" y="43"/>
                    </a:lnTo>
                    <a:lnTo>
                      <a:pt x="74" y="64"/>
                    </a:lnTo>
                    <a:lnTo>
                      <a:pt x="133" y="104"/>
                    </a:lnTo>
                    <a:lnTo>
                      <a:pt x="80" y="26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1" name="Freeform 165"/>
              <p:cNvSpPr>
                <a:spLocks/>
              </p:cNvSpPr>
              <p:nvPr/>
            </p:nvSpPr>
            <p:spPr bwMode="auto">
              <a:xfrm>
                <a:off x="1728" y="1758"/>
                <a:ext cx="162" cy="163"/>
              </a:xfrm>
              <a:custGeom>
                <a:avLst/>
                <a:gdLst>
                  <a:gd name="T0" fmla="*/ 91 w 325"/>
                  <a:gd name="T1" fmla="*/ 19 h 327"/>
                  <a:gd name="T2" fmla="*/ 91 w 325"/>
                  <a:gd name="T3" fmla="*/ 46 h 327"/>
                  <a:gd name="T4" fmla="*/ 129 w 325"/>
                  <a:gd name="T5" fmla="*/ 74 h 327"/>
                  <a:gd name="T6" fmla="*/ 201 w 325"/>
                  <a:gd name="T7" fmla="*/ 108 h 327"/>
                  <a:gd name="T8" fmla="*/ 118 w 325"/>
                  <a:gd name="T9" fmla="*/ 84 h 327"/>
                  <a:gd name="T10" fmla="*/ 102 w 325"/>
                  <a:gd name="T11" fmla="*/ 82 h 327"/>
                  <a:gd name="T12" fmla="*/ 119 w 325"/>
                  <a:gd name="T13" fmla="*/ 101 h 327"/>
                  <a:gd name="T14" fmla="*/ 159 w 325"/>
                  <a:gd name="T15" fmla="*/ 129 h 327"/>
                  <a:gd name="T16" fmla="*/ 220 w 325"/>
                  <a:gd name="T17" fmla="*/ 152 h 327"/>
                  <a:gd name="T18" fmla="*/ 270 w 325"/>
                  <a:gd name="T19" fmla="*/ 171 h 327"/>
                  <a:gd name="T20" fmla="*/ 325 w 325"/>
                  <a:gd name="T21" fmla="*/ 215 h 327"/>
                  <a:gd name="T22" fmla="*/ 232 w 325"/>
                  <a:gd name="T23" fmla="*/ 167 h 327"/>
                  <a:gd name="T24" fmla="*/ 138 w 325"/>
                  <a:gd name="T25" fmla="*/ 154 h 327"/>
                  <a:gd name="T26" fmla="*/ 83 w 325"/>
                  <a:gd name="T27" fmla="*/ 112 h 327"/>
                  <a:gd name="T28" fmla="*/ 62 w 325"/>
                  <a:gd name="T29" fmla="*/ 61 h 327"/>
                  <a:gd name="T30" fmla="*/ 28 w 325"/>
                  <a:gd name="T31" fmla="*/ 88 h 327"/>
                  <a:gd name="T32" fmla="*/ 49 w 325"/>
                  <a:gd name="T33" fmla="*/ 116 h 327"/>
                  <a:gd name="T34" fmla="*/ 112 w 325"/>
                  <a:gd name="T35" fmla="*/ 179 h 327"/>
                  <a:gd name="T36" fmla="*/ 142 w 325"/>
                  <a:gd name="T37" fmla="*/ 202 h 327"/>
                  <a:gd name="T38" fmla="*/ 180 w 325"/>
                  <a:gd name="T39" fmla="*/ 260 h 327"/>
                  <a:gd name="T40" fmla="*/ 249 w 325"/>
                  <a:gd name="T41" fmla="*/ 274 h 327"/>
                  <a:gd name="T42" fmla="*/ 272 w 325"/>
                  <a:gd name="T43" fmla="*/ 327 h 327"/>
                  <a:gd name="T44" fmla="*/ 203 w 325"/>
                  <a:gd name="T45" fmla="*/ 300 h 327"/>
                  <a:gd name="T46" fmla="*/ 237 w 325"/>
                  <a:gd name="T47" fmla="*/ 300 h 327"/>
                  <a:gd name="T48" fmla="*/ 226 w 325"/>
                  <a:gd name="T49" fmla="*/ 285 h 327"/>
                  <a:gd name="T50" fmla="*/ 176 w 325"/>
                  <a:gd name="T51" fmla="*/ 276 h 327"/>
                  <a:gd name="T52" fmla="*/ 80 w 325"/>
                  <a:gd name="T53" fmla="*/ 207 h 327"/>
                  <a:gd name="T54" fmla="*/ 142 w 325"/>
                  <a:gd name="T55" fmla="*/ 226 h 327"/>
                  <a:gd name="T56" fmla="*/ 89 w 325"/>
                  <a:gd name="T57" fmla="*/ 177 h 327"/>
                  <a:gd name="T58" fmla="*/ 30 w 325"/>
                  <a:gd name="T59" fmla="*/ 148 h 327"/>
                  <a:gd name="T60" fmla="*/ 0 w 325"/>
                  <a:gd name="T61" fmla="*/ 99 h 327"/>
                  <a:gd name="T62" fmla="*/ 11 w 325"/>
                  <a:gd name="T63" fmla="*/ 86 h 327"/>
                  <a:gd name="T64" fmla="*/ 42 w 325"/>
                  <a:gd name="T65" fmla="*/ 63 h 327"/>
                  <a:gd name="T66" fmla="*/ 76 w 325"/>
                  <a:gd name="T67" fmla="*/ 42 h 327"/>
                  <a:gd name="T68" fmla="*/ 81 w 325"/>
                  <a:gd name="T69" fmla="*/ 0 h 327"/>
                  <a:gd name="T70" fmla="*/ 91 w 325"/>
                  <a:gd name="T71" fmla="*/ 19 h 327"/>
                  <a:gd name="T72" fmla="*/ 91 w 325"/>
                  <a:gd name="T73" fmla="*/ 1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5" h="327">
                    <a:moveTo>
                      <a:pt x="91" y="19"/>
                    </a:moveTo>
                    <a:lnTo>
                      <a:pt x="91" y="46"/>
                    </a:lnTo>
                    <a:lnTo>
                      <a:pt x="129" y="74"/>
                    </a:lnTo>
                    <a:lnTo>
                      <a:pt x="201" y="108"/>
                    </a:lnTo>
                    <a:lnTo>
                      <a:pt x="118" y="84"/>
                    </a:lnTo>
                    <a:lnTo>
                      <a:pt x="102" y="82"/>
                    </a:lnTo>
                    <a:lnTo>
                      <a:pt x="119" y="101"/>
                    </a:lnTo>
                    <a:lnTo>
                      <a:pt x="159" y="129"/>
                    </a:lnTo>
                    <a:lnTo>
                      <a:pt x="220" y="152"/>
                    </a:lnTo>
                    <a:lnTo>
                      <a:pt x="270" y="171"/>
                    </a:lnTo>
                    <a:lnTo>
                      <a:pt x="325" y="215"/>
                    </a:lnTo>
                    <a:lnTo>
                      <a:pt x="232" y="167"/>
                    </a:lnTo>
                    <a:lnTo>
                      <a:pt x="138" y="154"/>
                    </a:lnTo>
                    <a:lnTo>
                      <a:pt x="83" y="112"/>
                    </a:lnTo>
                    <a:lnTo>
                      <a:pt x="62" y="61"/>
                    </a:lnTo>
                    <a:lnTo>
                      <a:pt x="28" y="88"/>
                    </a:lnTo>
                    <a:lnTo>
                      <a:pt x="49" y="116"/>
                    </a:lnTo>
                    <a:lnTo>
                      <a:pt x="112" y="179"/>
                    </a:lnTo>
                    <a:lnTo>
                      <a:pt x="142" y="202"/>
                    </a:lnTo>
                    <a:lnTo>
                      <a:pt x="180" y="260"/>
                    </a:lnTo>
                    <a:lnTo>
                      <a:pt x="249" y="274"/>
                    </a:lnTo>
                    <a:lnTo>
                      <a:pt x="272" y="327"/>
                    </a:lnTo>
                    <a:lnTo>
                      <a:pt x="203" y="300"/>
                    </a:lnTo>
                    <a:lnTo>
                      <a:pt x="237" y="300"/>
                    </a:lnTo>
                    <a:lnTo>
                      <a:pt x="226" y="285"/>
                    </a:lnTo>
                    <a:lnTo>
                      <a:pt x="176" y="276"/>
                    </a:lnTo>
                    <a:lnTo>
                      <a:pt x="80" y="207"/>
                    </a:lnTo>
                    <a:lnTo>
                      <a:pt x="142" y="226"/>
                    </a:lnTo>
                    <a:lnTo>
                      <a:pt x="89" y="177"/>
                    </a:lnTo>
                    <a:lnTo>
                      <a:pt x="30" y="148"/>
                    </a:lnTo>
                    <a:lnTo>
                      <a:pt x="0" y="99"/>
                    </a:lnTo>
                    <a:lnTo>
                      <a:pt x="11" y="86"/>
                    </a:lnTo>
                    <a:lnTo>
                      <a:pt x="42" y="63"/>
                    </a:lnTo>
                    <a:lnTo>
                      <a:pt x="76" y="42"/>
                    </a:lnTo>
                    <a:lnTo>
                      <a:pt x="81" y="0"/>
                    </a:lnTo>
                    <a:lnTo>
                      <a:pt x="91" y="19"/>
                    </a:lnTo>
                    <a:lnTo>
                      <a:pt x="9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2" name="Freeform 166"/>
              <p:cNvSpPr>
                <a:spLocks/>
              </p:cNvSpPr>
              <p:nvPr/>
            </p:nvSpPr>
            <p:spPr bwMode="auto">
              <a:xfrm>
                <a:off x="1690" y="1898"/>
                <a:ext cx="342" cy="198"/>
              </a:xfrm>
              <a:custGeom>
                <a:avLst/>
                <a:gdLst>
                  <a:gd name="T0" fmla="*/ 633 w 684"/>
                  <a:gd name="T1" fmla="*/ 225 h 398"/>
                  <a:gd name="T2" fmla="*/ 473 w 684"/>
                  <a:gd name="T3" fmla="*/ 105 h 398"/>
                  <a:gd name="T4" fmla="*/ 317 w 684"/>
                  <a:gd name="T5" fmla="*/ 31 h 398"/>
                  <a:gd name="T6" fmla="*/ 393 w 684"/>
                  <a:gd name="T7" fmla="*/ 97 h 398"/>
                  <a:gd name="T8" fmla="*/ 252 w 684"/>
                  <a:gd name="T9" fmla="*/ 44 h 398"/>
                  <a:gd name="T10" fmla="*/ 349 w 684"/>
                  <a:gd name="T11" fmla="*/ 141 h 398"/>
                  <a:gd name="T12" fmla="*/ 279 w 684"/>
                  <a:gd name="T13" fmla="*/ 118 h 398"/>
                  <a:gd name="T14" fmla="*/ 146 w 684"/>
                  <a:gd name="T15" fmla="*/ 21 h 398"/>
                  <a:gd name="T16" fmla="*/ 142 w 684"/>
                  <a:gd name="T17" fmla="*/ 38 h 398"/>
                  <a:gd name="T18" fmla="*/ 245 w 684"/>
                  <a:gd name="T19" fmla="*/ 116 h 398"/>
                  <a:gd name="T20" fmla="*/ 175 w 684"/>
                  <a:gd name="T21" fmla="*/ 99 h 398"/>
                  <a:gd name="T22" fmla="*/ 2 w 684"/>
                  <a:gd name="T23" fmla="*/ 56 h 398"/>
                  <a:gd name="T24" fmla="*/ 142 w 684"/>
                  <a:gd name="T25" fmla="*/ 101 h 398"/>
                  <a:gd name="T26" fmla="*/ 114 w 684"/>
                  <a:gd name="T27" fmla="*/ 107 h 398"/>
                  <a:gd name="T28" fmla="*/ 192 w 684"/>
                  <a:gd name="T29" fmla="*/ 130 h 398"/>
                  <a:gd name="T30" fmla="*/ 104 w 684"/>
                  <a:gd name="T31" fmla="*/ 132 h 398"/>
                  <a:gd name="T32" fmla="*/ 0 w 684"/>
                  <a:gd name="T33" fmla="*/ 92 h 398"/>
                  <a:gd name="T34" fmla="*/ 118 w 684"/>
                  <a:gd name="T35" fmla="*/ 151 h 398"/>
                  <a:gd name="T36" fmla="*/ 256 w 684"/>
                  <a:gd name="T37" fmla="*/ 147 h 398"/>
                  <a:gd name="T38" fmla="*/ 275 w 684"/>
                  <a:gd name="T39" fmla="*/ 132 h 398"/>
                  <a:gd name="T40" fmla="*/ 300 w 684"/>
                  <a:gd name="T41" fmla="*/ 152 h 398"/>
                  <a:gd name="T42" fmla="*/ 260 w 684"/>
                  <a:gd name="T43" fmla="*/ 173 h 398"/>
                  <a:gd name="T44" fmla="*/ 374 w 684"/>
                  <a:gd name="T45" fmla="*/ 204 h 398"/>
                  <a:gd name="T46" fmla="*/ 387 w 684"/>
                  <a:gd name="T47" fmla="*/ 244 h 398"/>
                  <a:gd name="T48" fmla="*/ 351 w 684"/>
                  <a:gd name="T49" fmla="*/ 244 h 398"/>
                  <a:gd name="T50" fmla="*/ 363 w 684"/>
                  <a:gd name="T51" fmla="*/ 276 h 398"/>
                  <a:gd name="T52" fmla="*/ 298 w 684"/>
                  <a:gd name="T53" fmla="*/ 382 h 398"/>
                  <a:gd name="T54" fmla="*/ 336 w 684"/>
                  <a:gd name="T55" fmla="*/ 352 h 398"/>
                  <a:gd name="T56" fmla="*/ 376 w 684"/>
                  <a:gd name="T57" fmla="*/ 274 h 398"/>
                  <a:gd name="T58" fmla="*/ 462 w 684"/>
                  <a:gd name="T59" fmla="*/ 240 h 398"/>
                  <a:gd name="T60" fmla="*/ 471 w 684"/>
                  <a:gd name="T61" fmla="*/ 276 h 398"/>
                  <a:gd name="T62" fmla="*/ 578 w 684"/>
                  <a:gd name="T63" fmla="*/ 251 h 398"/>
                  <a:gd name="T64" fmla="*/ 597 w 684"/>
                  <a:gd name="T65" fmla="*/ 249 h 398"/>
                  <a:gd name="T66" fmla="*/ 684 w 684"/>
                  <a:gd name="T67" fmla="*/ 23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" h="398">
                    <a:moveTo>
                      <a:pt x="684" y="238"/>
                    </a:moveTo>
                    <a:lnTo>
                      <a:pt x="633" y="225"/>
                    </a:lnTo>
                    <a:lnTo>
                      <a:pt x="513" y="139"/>
                    </a:lnTo>
                    <a:lnTo>
                      <a:pt x="473" y="105"/>
                    </a:lnTo>
                    <a:lnTo>
                      <a:pt x="414" y="92"/>
                    </a:lnTo>
                    <a:lnTo>
                      <a:pt x="317" y="31"/>
                    </a:lnTo>
                    <a:lnTo>
                      <a:pt x="357" y="75"/>
                    </a:lnTo>
                    <a:lnTo>
                      <a:pt x="393" y="97"/>
                    </a:lnTo>
                    <a:lnTo>
                      <a:pt x="340" y="84"/>
                    </a:lnTo>
                    <a:lnTo>
                      <a:pt x="252" y="44"/>
                    </a:lnTo>
                    <a:lnTo>
                      <a:pt x="349" y="114"/>
                    </a:lnTo>
                    <a:lnTo>
                      <a:pt x="349" y="141"/>
                    </a:lnTo>
                    <a:lnTo>
                      <a:pt x="330" y="154"/>
                    </a:lnTo>
                    <a:lnTo>
                      <a:pt x="279" y="118"/>
                    </a:lnTo>
                    <a:lnTo>
                      <a:pt x="211" y="67"/>
                    </a:lnTo>
                    <a:lnTo>
                      <a:pt x="146" y="21"/>
                    </a:lnTo>
                    <a:lnTo>
                      <a:pt x="91" y="0"/>
                    </a:lnTo>
                    <a:lnTo>
                      <a:pt x="142" y="38"/>
                    </a:lnTo>
                    <a:lnTo>
                      <a:pt x="205" y="78"/>
                    </a:lnTo>
                    <a:lnTo>
                      <a:pt x="245" y="116"/>
                    </a:lnTo>
                    <a:lnTo>
                      <a:pt x="199" y="113"/>
                    </a:lnTo>
                    <a:lnTo>
                      <a:pt x="175" y="99"/>
                    </a:lnTo>
                    <a:lnTo>
                      <a:pt x="156" y="88"/>
                    </a:lnTo>
                    <a:lnTo>
                      <a:pt x="2" y="56"/>
                    </a:lnTo>
                    <a:lnTo>
                      <a:pt x="59" y="78"/>
                    </a:lnTo>
                    <a:lnTo>
                      <a:pt x="142" y="101"/>
                    </a:lnTo>
                    <a:lnTo>
                      <a:pt x="163" y="113"/>
                    </a:lnTo>
                    <a:lnTo>
                      <a:pt x="114" y="107"/>
                    </a:lnTo>
                    <a:lnTo>
                      <a:pt x="131" y="122"/>
                    </a:lnTo>
                    <a:lnTo>
                      <a:pt x="192" y="130"/>
                    </a:lnTo>
                    <a:lnTo>
                      <a:pt x="154" y="141"/>
                    </a:lnTo>
                    <a:lnTo>
                      <a:pt x="104" y="132"/>
                    </a:lnTo>
                    <a:lnTo>
                      <a:pt x="28" y="95"/>
                    </a:lnTo>
                    <a:lnTo>
                      <a:pt x="0" y="92"/>
                    </a:lnTo>
                    <a:lnTo>
                      <a:pt x="76" y="135"/>
                    </a:lnTo>
                    <a:lnTo>
                      <a:pt x="118" y="151"/>
                    </a:lnTo>
                    <a:lnTo>
                      <a:pt x="178" y="151"/>
                    </a:lnTo>
                    <a:lnTo>
                      <a:pt x="256" y="147"/>
                    </a:lnTo>
                    <a:lnTo>
                      <a:pt x="216" y="132"/>
                    </a:lnTo>
                    <a:lnTo>
                      <a:pt x="275" y="132"/>
                    </a:lnTo>
                    <a:lnTo>
                      <a:pt x="281" y="143"/>
                    </a:lnTo>
                    <a:lnTo>
                      <a:pt x="300" y="152"/>
                    </a:lnTo>
                    <a:lnTo>
                      <a:pt x="315" y="181"/>
                    </a:lnTo>
                    <a:lnTo>
                      <a:pt x="260" y="173"/>
                    </a:lnTo>
                    <a:lnTo>
                      <a:pt x="300" y="192"/>
                    </a:lnTo>
                    <a:lnTo>
                      <a:pt x="374" y="204"/>
                    </a:lnTo>
                    <a:lnTo>
                      <a:pt x="389" y="219"/>
                    </a:lnTo>
                    <a:lnTo>
                      <a:pt x="387" y="244"/>
                    </a:lnTo>
                    <a:lnTo>
                      <a:pt x="363" y="240"/>
                    </a:lnTo>
                    <a:lnTo>
                      <a:pt x="351" y="244"/>
                    </a:lnTo>
                    <a:lnTo>
                      <a:pt x="363" y="259"/>
                    </a:lnTo>
                    <a:lnTo>
                      <a:pt x="363" y="276"/>
                    </a:lnTo>
                    <a:lnTo>
                      <a:pt x="313" y="337"/>
                    </a:lnTo>
                    <a:lnTo>
                      <a:pt x="298" y="382"/>
                    </a:lnTo>
                    <a:lnTo>
                      <a:pt x="306" y="398"/>
                    </a:lnTo>
                    <a:lnTo>
                      <a:pt x="336" y="352"/>
                    </a:lnTo>
                    <a:lnTo>
                      <a:pt x="351" y="318"/>
                    </a:lnTo>
                    <a:lnTo>
                      <a:pt x="376" y="274"/>
                    </a:lnTo>
                    <a:lnTo>
                      <a:pt x="406" y="244"/>
                    </a:lnTo>
                    <a:lnTo>
                      <a:pt x="462" y="240"/>
                    </a:lnTo>
                    <a:lnTo>
                      <a:pt x="496" y="244"/>
                    </a:lnTo>
                    <a:lnTo>
                      <a:pt x="471" y="276"/>
                    </a:lnTo>
                    <a:lnTo>
                      <a:pt x="509" y="251"/>
                    </a:lnTo>
                    <a:lnTo>
                      <a:pt x="578" y="251"/>
                    </a:lnTo>
                    <a:lnTo>
                      <a:pt x="559" y="282"/>
                    </a:lnTo>
                    <a:lnTo>
                      <a:pt x="597" y="249"/>
                    </a:lnTo>
                    <a:lnTo>
                      <a:pt x="637" y="249"/>
                    </a:lnTo>
                    <a:lnTo>
                      <a:pt x="684" y="238"/>
                    </a:lnTo>
                    <a:lnTo>
                      <a:pt x="684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3" name="Freeform 167"/>
              <p:cNvSpPr>
                <a:spLocks/>
              </p:cNvSpPr>
              <p:nvPr/>
            </p:nvSpPr>
            <p:spPr bwMode="auto">
              <a:xfrm>
                <a:off x="1667" y="1797"/>
                <a:ext cx="289" cy="349"/>
              </a:xfrm>
              <a:custGeom>
                <a:avLst/>
                <a:gdLst>
                  <a:gd name="T0" fmla="*/ 135 w 578"/>
                  <a:gd name="T1" fmla="*/ 8 h 697"/>
                  <a:gd name="T2" fmla="*/ 112 w 578"/>
                  <a:gd name="T3" fmla="*/ 21 h 697"/>
                  <a:gd name="T4" fmla="*/ 89 w 578"/>
                  <a:gd name="T5" fmla="*/ 74 h 697"/>
                  <a:gd name="T6" fmla="*/ 74 w 578"/>
                  <a:gd name="T7" fmla="*/ 99 h 697"/>
                  <a:gd name="T8" fmla="*/ 32 w 578"/>
                  <a:gd name="T9" fmla="*/ 129 h 697"/>
                  <a:gd name="T10" fmla="*/ 15 w 578"/>
                  <a:gd name="T11" fmla="*/ 190 h 697"/>
                  <a:gd name="T12" fmla="*/ 0 w 578"/>
                  <a:gd name="T13" fmla="*/ 215 h 697"/>
                  <a:gd name="T14" fmla="*/ 8 w 578"/>
                  <a:gd name="T15" fmla="*/ 255 h 697"/>
                  <a:gd name="T16" fmla="*/ 48 w 578"/>
                  <a:gd name="T17" fmla="*/ 353 h 697"/>
                  <a:gd name="T18" fmla="*/ 87 w 578"/>
                  <a:gd name="T19" fmla="*/ 447 h 697"/>
                  <a:gd name="T20" fmla="*/ 103 w 578"/>
                  <a:gd name="T21" fmla="*/ 483 h 697"/>
                  <a:gd name="T22" fmla="*/ 234 w 578"/>
                  <a:gd name="T23" fmla="*/ 599 h 697"/>
                  <a:gd name="T24" fmla="*/ 352 w 578"/>
                  <a:gd name="T25" fmla="*/ 680 h 697"/>
                  <a:gd name="T26" fmla="*/ 371 w 578"/>
                  <a:gd name="T27" fmla="*/ 697 h 697"/>
                  <a:gd name="T28" fmla="*/ 409 w 578"/>
                  <a:gd name="T29" fmla="*/ 697 h 697"/>
                  <a:gd name="T30" fmla="*/ 578 w 578"/>
                  <a:gd name="T31" fmla="*/ 658 h 697"/>
                  <a:gd name="T32" fmla="*/ 392 w 578"/>
                  <a:gd name="T33" fmla="*/ 684 h 697"/>
                  <a:gd name="T34" fmla="*/ 375 w 578"/>
                  <a:gd name="T35" fmla="*/ 650 h 697"/>
                  <a:gd name="T36" fmla="*/ 401 w 578"/>
                  <a:gd name="T37" fmla="*/ 570 h 697"/>
                  <a:gd name="T38" fmla="*/ 354 w 578"/>
                  <a:gd name="T39" fmla="*/ 614 h 697"/>
                  <a:gd name="T40" fmla="*/ 325 w 578"/>
                  <a:gd name="T41" fmla="*/ 604 h 697"/>
                  <a:gd name="T42" fmla="*/ 200 w 578"/>
                  <a:gd name="T43" fmla="*/ 519 h 697"/>
                  <a:gd name="T44" fmla="*/ 276 w 578"/>
                  <a:gd name="T45" fmla="*/ 507 h 697"/>
                  <a:gd name="T46" fmla="*/ 148 w 578"/>
                  <a:gd name="T47" fmla="*/ 500 h 697"/>
                  <a:gd name="T48" fmla="*/ 112 w 578"/>
                  <a:gd name="T49" fmla="*/ 467 h 697"/>
                  <a:gd name="T50" fmla="*/ 82 w 578"/>
                  <a:gd name="T51" fmla="*/ 390 h 697"/>
                  <a:gd name="T52" fmla="*/ 114 w 578"/>
                  <a:gd name="T53" fmla="*/ 429 h 697"/>
                  <a:gd name="T54" fmla="*/ 154 w 578"/>
                  <a:gd name="T55" fmla="*/ 464 h 697"/>
                  <a:gd name="T56" fmla="*/ 184 w 578"/>
                  <a:gd name="T57" fmla="*/ 481 h 697"/>
                  <a:gd name="T58" fmla="*/ 224 w 578"/>
                  <a:gd name="T59" fmla="*/ 481 h 697"/>
                  <a:gd name="T60" fmla="*/ 150 w 578"/>
                  <a:gd name="T61" fmla="*/ 433 h 697"/>
                  <a:gd name="T62" fmla="*/ 135 w 578"/>
                  <a:gd name="T63" fmla="*/ 382 h 697"/>
                  <a:gd name="T64" fmla="*/ 72 w 578"/>
                  <a:gd name="T65" fmla="*/ 357 h 697"/>
                  <a:gd name="T66" fmla="*/ 116 w 578"/>
                  <a:gd name="T67" fmla="*/ 355 h 697"/>
                  <a:gd name="T68" fmla="*/ 59 w 578"/>
                  <a:gd name="T69" fmla="*/ 315 h 697"/>
                  <a:gd name="T70" fmla="*/ 38 w 578"/>
                  <a:gd name="T71" fmla="*/ 277 h 697"/>
                  <a:gd name="T72" fmla="*/ 21 w 578"/>
                  <a:gd name="T73" fmla="*/ 251 h 697"/>
                  <a:gd name="T74" fmla="*/ 44 w 578"/>
                  <a:gd name="T75" fmla="*/ 251 h 697"/>
                  <a:gd name="T76" fmla="*/ 30 w 578"/>
                  <a:gd name="T77" fmla="*/ 232 h 697"/>
                  <a:gd name="T78" fmla="*/ 80 w 578"/>
                  <a:gd name="T79" fmla="*/ 238 h 697"/>
                  <a:gd name="T80" fmla="*/ 137 w 578"/>
                  <a:gd name="T81" fmla="*/ 253 h 697"/>
                  <a:gd name="T82" fmla="*/ 65 w 578"/>
                  <a:gd name="T83" fmla="*/ 217 h 697"/>
                  <a:gd name="T84" fmla="*/ 48 w 578"/>
                  <a:gd name="T85" fmla="*/ 177 h 697"/>
                  <a:gd name="T86" fmla="*/ 59 w 578"/>
                  <a:gd name="T87" fmla="*/ 141 h 697"/>
                  <a:gd name="T88" fmla="*/ 97 w 578"/>
                  <a:gd name="T89" fmla="*/ 114 h 697"/>
                  <a:gd name="T90" fmla="*/ 118 w 578"/>
                  <a:gd name="T91" fmla="*/ 59 h 697"/>
                  <a:gd name="T92" fmla="*/ 150 w 578"/>
                  <a:gd name="T93" fmla="*/ 34 h 697"/>
                  <a:gd name="T94" fmla="*/ 150 w 578"/>
                  <a:gd name="T95" fmla="*/ 0 h 697"/>
                  <a:gd name="T96" fmla="*/ 135 w 578"/>
                  <a:gd name="T97" fmla="*/ 8 h 697"/>
                  <a:gd name="T98" fmla="*/ 135 w 578"/>
                  <a:gd name="T99" fmla="*/ 8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78" h="697">
                    <a:moveTo>
                      <a:pt x="135" y="8"/>
                    </a:moveTo>
                    <a:lnTo>
                      <a:pt x="112" y="21"/>
                    </a:lnTo>
                    <a:lnTo>
                      <a:pt x="89" y="74"/>
                    </a:lnTo>
                    <a:lnTo>
                      <a:pt x="74" y="99"/>
                    </a:lnTo>
                    <a:lnTo>
                      <a:pt x="32" y="129"/>
                    </a:lnTo>
                    <a:lnTo>
                      <a:pt x="15" y="190"/>
                    </a:lnTo>
                    <a:lnTo>
                      <a:pt x="0" y="215"/>
                    </a:lnTo>
                    <a:lnTo>
                      <a:pt x="8" y="255"/>
                    </a:lnTo>
                    <a:lnTo>
                      <a:pt x="48" y="353"/>
                    </a:lnTo>
                    <a:lnTo>
                      <a:pt x="87" y="447"/>
                    </a:lnTo>
                    <a:lnTo>
                      <a:pt x="103" y="483"/>
                    </a:lnTo>
                    <a:lnTo>
                      <a:pt x="234" y="599"/>
                    </a:lnTo>
                    <a:lnTo>
                      <a:pt x="352" y="680"/>
                    </a:lnTo>
                    <a:lnTo>
                      <a:pt x="371" y="697"/>
                    </a:lnTo>
                    <a:lnTo>
                      <a:pt x="409" y="697"/>
                    </a:lnTo>
                    <a:lnTo>
                      <a:pt x="578" y="658"/>
                    </a:lnTo>
                    <a:lnTo>
                      <a:pt x="392" y="684"/>
                    </a:lnTo>
                    <a:lnTo>
                      <a:pt x="375" y="650"/>
                    </a:lnTo>
                    <a:lnTo>
                      <a:pt x="401" y="570"/>
                    </a:lnTo>
                    <a:lnTo>
                      <a:pt x="354" y="614"/>
                    </a:lnTo>
                    <a:lnTo>
                      <a:pt x="325" y="604"/>
                    </a:lnTo>
                    <a:lnTo>
                      <a:pt x="200" y="519"/>
                    </a:lnTo>
                    <a:lnTo>
                      <a:pt x="276" y="507"/>
                    </a:lnTo>
                    <a:lnTo>
                      <a:pt x="148" y="500"/>
                    </a:lnTo>
                    <a:lnTo>
                      <a:pt x="112" y="467"/>
                    </a:lnTo>
                    <a:lnTo>
                      <a:pt x="82" y="390"/>
                    </a:lnTo>
                    <a:lnTo>
                      <a:pt x="114" y="429"/>
                    </a:lnTo>
                    <a:lnTo>
                      <a:pt x="154" y="464"/>
                    </a:lnTo>
                    <a:lnTo>
                      <a:pt x="184" y="481"/>
                    </a:lnTo>
                    <a:lnTo>
                      <a:pt x="224" y="481"/>
                    </a:lnTo>
                    <a:lnTo>
                      <a:pt x="150" y="433"/>
                    </a:lnTo>
                    <a:lnTo>
                      <a:pt x="135" y="382"/>
                    </a:lnTo>
                    <a:lnTo>
                      <a:pt x="72" y="357"/>
                    </a:lnTo>
                    <a:lnTo>
                      <a:pt x="116" y="355"/>
                    </a:lnTo>
                    <a:lnTo>
                      <a:pt x="59" y="315"/>
                    </a:lnTo>
                    <a:lnTo>
                      <a:pt x="38" y="277"/>
                    </a:lnTo>
                    <a:lnTo>
                      <a:pt x="21" y="251"/>
                    </a:lnTo>
                    <a:lnTo>
                      <a:pt x="44" y="251"/>
                    </a:lnTo>
                    <a:lnTo>
                      <a:pt x="30" y="232"/>
                    </a:lnTo>
                    <a:lnTo>
                      <a:pt x="80" y="238"/>
                    </a:lnTo>
                    <a:lnTo>
                      <a:pt x="137" y="253"/>
                    </a:lnTo>
                    <a:lnTo>
                      <a:pt x="65" y="217"/>
                    </a:lnTo>
                    <a:lnTo>
                      <a:pt x="48" y="177"/>
                    </a:lnTo>
                    <a:lnTo>
                      <a:pt x="59" y="141"/>
                    </a:lnTo>
                    <a:lnTo>
                      <a:pt x="97" y="114"/>
                    </a:lnTo>
                    <a:lnTo>
                      <a:pt x="118" y="59"/>
                    </a:lnTo>
                    <a:lnTo>
                      <a:pt x="150" y="34"/>
                    </a:lnTo>
                    <a:lnTo>
                      <a:pt x="150" y="0"/>
                    </a:lnTo>
                    <a:lnTo>
                      <a:pt x="135" y="8"/>
                    </a:lnTo>
                    <a:lnTo>
                      <a:pt x="13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4" name="Freeform 168"/>
              <p:cNvSpPr>
                <a:spLocks/>
              </p:cNvSpPr>
              <p:nvPr/>
            </p:nvSpPr>
            <p:spPr bwMode="auto">
              <a:xfrm>
                <a:off x="1790" y="1999"/>
                <a:ext cx="78" cy="17"/>
              </a:xfrm>
              <a:custGeom>
                <a:avLst/>
                <a:gdLst>
                  <a:gd name="T0" fmla="*/ 156 w 156"/>
                  <a:gd name="T1" fmla="*/ 21 h 32"/>
                  <a:gd name="T2" fmla="*/ 111 w 156"/>
                  <a:gd name="T3" fmla="*/ 32 h 32"/>
                  <a:gd name="T4" fmla="*/ 55 w 156"/>
                  <a:gd name="T5" fmla="*/ 24 h 32"/>
                  <a:gd name="T6" fmla="*/ 34 w 156"/>
                  <a:gd name="T7" fmla="*/ 23 h 32"/>
                  <a:gd name="T8" fmla="*/ 0 w 156"/>
                  <a:gd name="T9" fmla="*/ 13 h 32"/>
                  <a:gd name="T10" fmla="*/ 63 w 156"/>
                  <a:gd name="T11" fmla="*/ 0 h 32"/>
                  <a:gd name="T12" fmla="*/ 116 w 156"/>
                  <a:gd name="T13" fmla="*/ 11 h 32"/>
                  <a:gd name="T14" fmla="*/ 156 w 156"/>
                  <a:gd name="T15" fmla="*/ 21 h 32"/>
                  <a:gd name="T16" fmla="*/ 156 w 156"/>
                  <a:gd name="T1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2">
                    <a:moveTo>
                      <a:pt x="156" y="21"/>
                    </a:moveTo>
                    <a:lnTo>
                      <a:pt x="111" y="32"/>
                    </a:lnTo>
                    <a:lnTo>
                      <a:pt x="55" y="24"/>
                    </a:lnTo>
                    <a:lnTo>
                      <a:pt x="34" y="23"/>
                    </a:lnTo>
                    <a:lnTo>
                      <a:pt x="0" y="13"/>
                    </a:lnTo>
                    <a:lnTo>
                      <a:pt x="63" y="0"/>
                    </a:lnTo>
                    <a:lnTo>
                      <a:pt x="116" y="11"/>
                    </a:lnTo>
                    <a:lnTo>
                      <a:pt x="156" y="21"/>
                    </a:lnTo>
                    <a:lnTo>
                      <a:pt x="156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5" name="Freeform 169"/>
              <p:cNvSpPr>
                <a:spLocks/>
              </p:cNvSpPr>
              <p:nvPr/>
            </p:nvSpPr>
            <p:spPr bwMode="auto">
              <a:xfrm>
                <a:off x="1773" y="2025"/>
                <a:ext cx="69" cy="15"/>
              </a:xfrm>
              <a:custGeom>
                <a:avLst/>
                <a:gdLst>
                  <a:gd name="T0" fmla="*/ 139 w 139"/>
                  <a:gd name="T1" fmla="*/ 0 h 31"/>
                  <a:gd name="T2" fmla="*/ 63 w 139"/>
                  <a:gd name="T3" fmla="*/ 0 h 31"/>
                  <a:gd name="T4" fmla="*/ 34 w 139"/>
                  <a:gd name="T5" fmla="*/ 17 h 31"/>
                  <a:gd name="T6" fmla="*/ 0 w 139"/>
                  <a:gd name="T7" fmla="*/ 29 h 31"/>
                  <a:gd name="T8" fmla="*/ 63 w 139"/>
                  <a:gd name="T9" fmla="*/ 31 h 31"/>
                  <a:gd name="T10" fmla="*/ 139 w 139"/>
                  <a:gd name="T11" fmla="*/ 0 h 31"/>
                  <a:gd name="T12" fmla="*/ 139 w 13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31">
                    <a:moveTo>
                      <a:pt x="139" y="0"/>
                    </a:moveTo>
                    <a:lnTo>
                      <a:pt x="63" y="0"/>
                    </a:lnTo>
                    <a:lnTo>
                      <a:pt x="34" y="17"/>
                    </a:lnTo>
                    <a:lnTo>
                      <a:pt x="0" y="29"/>
                    </a:lnTo>
                    <a:lnTo>
                      <a:pt x="63" y="31"/>
                    </a:lnTo>
                    <a:lnTo>
                      <a:pt x="139" y="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6" name="Freeform 170"/>
              <p:cNvSpPr>
                <a:spLocks/>
              </p:cNvSpPr>
              <p:nvPr/>
            </p:nvSpPr>
            <p:spPr bwMode="auto">
              <a:xfrm>
                <a:off x="1899" y="1741"/>
                <a:ext cx="116" cy="136"/>
              </a:xfrm>
              <a:custGeom>
                <a:avLst/>
                <a:gdLst>
                  <a:gd name="T0" fmla="*/ 89 w 232"/>
                  <a:gd name="T1" fmla="*/ 0 h 272"/>
                  <a:gd name="T2" fmla="*/ 74 w 232"/>
                  <a:gd name="T3" fmla="*/ 7 h 272"/>
                  <a:gd name="T4" fmla="*/ 59 w 232"/>
                  <a:gd name="T5" fmla="*/ 9 h 272"/>
                  <a:gd name="T6" fmla="*/ 63 w 232"/>
                  <a:gd name="T7" fmla="*/ 17 h 272"/>
                  <a:gd name="T8" fmla="*/ 59 w 232"/>
                  <a:gd name="T9" fmla="*/ 30 h 272"/>
                  <a:gd name="T10" fmla="*/ 49 w 232"/>
                  <a:gd name="T11" fmla="*/ 40 h 272"/>
                  <a:gd name="T12" fmla="*/ 36 w 232"/>
                  <a:gd name="T13" fmla="*/ 44 h 272"/>
                  <a:gd name="T14" fmla="*/ 32 w 232"/>
                  <a:gd name="T15" fmla="*/ 66 h 272"/>
                  <a:gd name="T16" fmla="*/ 23 w 232"/>
                  <a:gd name="T17" fmla="*/ 78 h 272"/>
                  <a:gd name="T18" fmla="*/ 27 w 232"/>
                  <a:gd name="T19" fmla="*/ 87 h 272"/>
                  <a:gd name="T20" fmla="*/ 21 w 232"/>
                  <a:gd name="T21" fmla="*/ 99 h 272"/>
                  <a:gd name="T22" fmla="*/ 7 w 232"/>
                  <a:gd name="T23" fmla="*/ 123 h 272"/>
                  <a:gd name="T24" fmla="*/ 4 w 232"/>
                  <a:gd name="T25" fmla="*/ 144 h 272"/>
                  <a:gd name="T26" fmla="*/ 0 w 232"/>
                  <a:gd name="T27" fmla="*/ 154 h 272"/>
                  <a:gd name="T28" fmla="*/ 7 w 232"/>
                  <a:gd name="T29" fmla="*/ 179 h 272"/>
                  <a:gd name="T30" fmla="*/ 70 w 232"/>
                  <a:gd name="T31" fmla="*/ 272 h 272"/>
                  <a:gd name="T32" fmla="*/ 27 w 232"/>
                  <a:gd name="T33" fmla="*/ 179 h 272"/>
                  <a:gd name="T34" fmla="*/ 30 w 232"/>
                  <a:gd name="T35" fmla="*/ 141 h 272"/>
                  <a:gd name="T36" fmla="*/ 53 w 232"/>
                  <a:gd name="T37" fmla="*/ 125 h 272"/>
                  <a:gd name="T38" fmla="*/ 82 w 232"/>
                  <a:gd name="T39" fmla="*/ 106 h 272"/>
                  <a:gd name="T40" fmla="*/ 87 w 232"/>
                  <a:gd name="T41" fmla="*/ 70 h 272"/>
                  <a:gd name="T42" fmla="*/ 127 w 232"/>
                  <a:gd name="T43" fmla="*/ 125 h 272"/>
                  <a:gd name="T44" fmla="*/ 137 w 232"/>
                  <a:gd name="T45" fmla="*/ 144 h 272"/>
                  <a:gd name="T46" fmla="*/ 127 w 232"/>
                  <a:gd name="T47" fmla="*/ 199 h 272"/>
                  <a:gd name="T48" fmla="*/ 179 w 232"/>
                  <a:gd name="T49" fmla="*/ 205 h 272"/>
                  <a:gd name="T50" fmla="*/ 219 w 232"/>
                  <a:gd name="T51" fmla="*/ 237 h 272"/>
                  <a:gd name="T52" fmla="*/ 232 w 232"/>
                  <a:gd name="T53" fmla="*/ 264 h 272"/>
                  <a:gd name="T54" fmla="*/ 213 w 232"/>
                  <a:gd name="T55" fmla="*/ 215 h 272"/>
                  <a:gd name="T56" fmla="*/ 179 w 232"/>
                  <a:gd name="T57" fmla="*/ 188 h 272"/>
                  <a:gd name="T58" fmla="*/ 142 w 232"/>
                  <a:gd name="T59" fmla="*/ 188 h 272"/>
                  <a:gd name="T60" fmla="*/ 148 w 232"/>
                  <a:gd name="T61" fmla="*/ 135 h 272"/>
                  <a:gd name="T62" fmla="*/ 93 w 232"/>
                  <a:gd name="T63" fmla="*/ 32 h 272"/>
                  <a:gd name="T64" fmla="*/ 89 w 232"/>
                  <a:gd name="T65" fmla="*/ 0 h 272"/>
                  <a:gd name="T66" fmla="*/ 89 w 232"/>
                  <a:gd name="T6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272">
                    <a:moveTo>
                      <a:pt x="89" y="0"/>
                    </a:moveTo>
                    <a:lnTo>
                      <a:pt x="74" y="7"/>
                    </a:lnTo>
                    <a:lnTo>
                      <a:pt x="59" y="9"/>
                    </a:lnTo>
                    <a:lnTo>
                      <a:pt x="63" y="17"/>
                    </a:lnTo>
                    <a:lnTo>
                      <a:pt x="59" y="30"/>
                    </a:lnTo>
                    <a:lnTo>
                      <a:pt x="49" y="40"/>
                    </a:lnTo>
                    <a:lnTo>
                      <a:pt x="36" y="44"/>
                    </a:lnTo>
                    <a:lnTo>
                      <a:pt x="32" y="66"/>
                    </a:lnTo>
                    <a:lnTo>
                      <a:pt x="23" y="78"/>
                    </a:lnTo>
                    <a:lnTo>
                      <a:pt x="27" y="87"/>
                    </a:lnTo>
                    <a:lnTo>
                      <a:pt x="21" y="99"/>
                    </a:lnTo>
                    <a:lnTo>
                      <a:pt x="7" y="123"/>
                    </a:lnTo>
                    <a:lnTo>
                      <a:pt x="4" y="144"/>
                    </a:lnTo>
                    <a:lnTo>
                      <a:pt x="0" y="154"/>
                    </a:lnTo>
                    <a:lnTo>
                      <a:pt x="7" y="179"/>
                    </a:lnTo>
                    <a:lnTo>
                      <a:pt x="70" y="272"/>
                    </a:lnTo>
                    <a:lnTo>
                      <a:pt x="27" y="179"/>
                    </a:lnTo>
                    <a:lnTo>
                      <a:pt x="30" y="141"/>
                    </a:lnTo>
                    <a:lnTo>
                      <a:pt x="53" y="125"/>
                    </a:lnTo>
                    <a:lnTo>
                      <a:pt x="82" y="106"/>
                    </a:lnTo>
                    <a:lnTo>
                      <a:pt x="87" y="70"/>
                    </a:lnTo>
                    <a:lnTo>
                      <a:pt x="127" y="125"/>
                    </a:lnTo>
                    <a:lnTo>
                      <a:pt x="137" y="144"/>
                    </a:lnTo>
                    <a:lnTo>
                      <a:pt x="127" y="199"/>
                    </a:lnTo>
                    <a:lnTo>
                      <a:pt x="179" y="205"/>
                    </a:lnTo>
                    <a:lnTo>
                      <a:pt x="219" y="237"/>
                    </a:lnTo>
                    <a:lnTo>
                      <a:pt x="232" y="264"/>
                    </a:lnTo>
                    <a:lnTo>
                      <a:pt x="213" y="215"/>
                    </a:lnTo>
                    <a:lnTo>
                      <a:pt x="179" y="188"/>
                    </a:lnTo>
                    <a:lnTo>
                      <a:pt x="142" y="188"/>
                    </a:lnTo>
                    <a:lnTo>
                      <a:pt x="148" y="135"/>
                    </a:lnTo>
                    <a:lnTo>
                      <a:pt x="93" y="32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7" name="Freeform 171"/>
              <p:cNvSpPr>
                <a:spLocks/>
              </p:cNvSpPr>
              <p:nvPr/>
            </p:nvSpPr>
            <p:spPr bwMode="auto">
              <a:xfrm>
                <a:off x="2128" y="2017"/>
                <a:ext cx="159" cy="33"/>
              </a:xfrm>
              <a:custGeom>
                <a:avLst/>
                <a:gdLst>
                  <a:gd name="T0" fmla="*/ 86 w 318"/>
                  <a:gd name="T1" fmla="*/ 65 h 65"/>
                  <a:gd name="T2" fmla="*/ 76 w 318"/>
                  <a:gd name="T3" fmla="*/ 51 h 65"/>
                  <a:gd name="T4" fmla="*/ 51 w 318"/>
                  <a:gd name="T5" fmla="*/ 40 h 65"/>
                  <a:gd name="T6" fmla="*/ 31 w 318"/>
                  <a:gd name="T7" fmla="*/ 19 h 65"/>
                  <a:gd name="T8" fmla="*/ 0 w 318"/>
                  <a:gd name="T9" fmla="*/ 7 h 65"/>
                  <a:gd name="T10" fmla="*/ 48 w 318"/>
                  <a:gd name="T11" fmla="*/ 17 h 65"/>
                  <a:gd name="T12" fmla="*/ 61 w 318"/>
                  <a:gd name="T13" fmla="*/ 30 h 65"/>
                  <a:gd name="T14" fmla="*/ 84 w 318"/>
                  <a:gd name="T15" fmla="*/ 38 h 65"/>
                  <a:gd name="T16" fmla="*/ 114 w 318"/>
                  <a:gd name="T17" fmla="*/ 15 h 65"/>
                  <a:gd name="T18" fmla="*/ 95 w 318"/>
                  <a:gd name="T19" fmla="*/ 49 h 65"/>
                  <a:gd name="T20" fmla="*/ 116 w 318"/>
                  <a:gd name="T21" fmla="*/ 57 h 65"/>
                  <a:gd name="T22" fmla="*/ 156 w 318"/>
                  <a:gd name="T23" fmla="*/ 26 h 65"/>
                  <a:gd name="T24" fmla="*/ 173 w 318"/>
                  <a:gd name="T25" fmla="*/ 7 h 65"/>
                  <a:gd name="T26" fmla="*/ 190 w 318"/>
                  <a:gd name="T27" fmla="*/ 7 h 65"/>
                  <a:gd name="T28" fmla="*/ 152 w 318"/>
                  <a:gd name="T29" fmla="*/ 46 h 65"/>
                  <a:gd name="T30" fmla="*/ 162 w 318"/>
                  <a:gd name="T31" fmla="*/ 53 h 65"/>
                  <a:gd name="T32" fmla="*/ 186 w 318"/>
                  <a:gd name="T33" fmla="*/ 51 h 65"/>
                  <a:gd name="T34" fmla="*/ 224 w 318"/>
                  <a:gd name="T35" fmla="*/ 25 h 65"/>
                  <a:gd name="T36" fmla="*/ 251 w 318"/>
                  <a:gd name="T37" fmla="*/ 13 h 65"/>
                  <a:gd name="T38" fmla="*/ 213 w 318"/>
                  <a:gd name="T39" fmla="*/ 46 h 65"/>
                  <a:gd name="T40" fmla="*/ 232 w 318"/>
                  <a:gd name="T41" fmla="*/ 49 h 65"/>
                  <a:gd name="T42" fmla="*/ 268 w 318"/>
                  <a:gd name="T43" fmla="*/ 38 h 65"/>
                  <a:gd name="T44" fmla="*/ 308 w 318"/>
                  <a:gd name="T45" fmla="*/ 0 h 65"/>
                  <a:gd name="T46" fmla="*/ 318 w 318"/>
                  <a:gd name="T47" fmla="*/ 17 h 65"/>
                  <a:gd name="T48" fmla="*/ 291 w 318"/>
                  <a:gd name="T49" fmla="*/ 46 h 65"/>
                  <a:gd name="T50" fmla="*/ 270 w 318"/>
                  <a:gd name="T51" fmla="*/ 59 h 65"/>
                  <a:gd name="T52" fmla="*/ 226 w 318"/>
                  <a:gd name="T53" fmla="*/ 65 h 65"/>
                  <a:gd name="T54" fmla="*/ 202 w 318"/>
                  <a:gd name="T55" fmla="*/ 55 h 65"/>
                  <a:gd name="T56" fmla="*/ 183 w 318"/>
                  <a:gd name="T57" fmla="*/ 65 h 65"/>
                  <a:gd name="T58" fmla="*/ 158 w 318"/>
                  <a:gd name="T59" fmla="*/ 63 h 65"/>
                  <a:gd name="T60" fmla="*/ 143 w 318"/>
                  <a:gd name="T61" fmla="*/ 55 h 65"/>
                  <a:gd name="T62" fmla="*/ 120 w 318"/>
                  <a:gd name="T63" fmla="*/ 65 h 65"/>
                  <a:gd name="T64" fmla="*/ 86 w 318"/>
                  <a:gd name="T65" fmla="*/ 65 h 65"/>
                  <a:gd name="T66" fmla="*/ 86 w 318"/>
                  <a:gd name="T6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8" h="65">
                    <a:moveTo>
                      <a:pt x="86" y="65"/>
                    </a:moveTo>
                    <a:lnTo>
                      <a:pt x="76" y="51"/>
                    </a:lnTo>
                    <a:lnTo>
                      <a:pt x="51" y="40"/>
                    </a:lnTo>
                    <a:lnTo>
                      <a:pt x="31" y="19"/>
                    </a:lnTo>
                    <a:lnTo>
                      <a:pt x="0" y="7"/>
                    </a:lnTo>
                    <a:lnTo>
                      <a:pt x="48" y="17"/>
                    </a:lnTo>
                    <a:lnTo>
                      <a:pt x="61" y="30"/>
                    </a:lnTo>
                    <a:lnTo>
                      <a:pt x="84" y="38"/>
                    </a:lnTo>
                    <a:lnTo>
                      <a:pt x="114" y="15"/>
                    </a:lnTo>
                    <a:lnTo>
                      <a:pt x="95" y="49"/>
                    </a:lnTo>
                    <a:lnTo>
                      <a:pt x="116" y="57"/>
                    </a:lnTo>
                    <a:lnTo>
                      <a:pt x="156" y="26"/>
                    </a:lnTo>
                    <a:lnTo>
                      <a:pt x="173" y="7"/>
                    </a:lnTo>
                    <a:lnTo>
                      <a:pt x="190" y="7"/>
                    </a:lnTo>
                    <a:lnTo>
                      <a:pt x="152" y="46"/>
                    </a:lnTo>
                    <a:lnTo>
                      <a:pt x="162" y="53"/>
                    </a:lnTo>
                    <a:lnTo>
                      <a:pt x="186" y="51"/>
                    </a:lnTo>
                    <a:lnTo>
                      <a:pt x="224" y="25"/>
                    </a:lnTo>
                    <a:lnTo>
                      <a:pt x="251" y="13"/>
                    </a:lnTo>
                    <a:lnTo>
                      <a:pt x="213" y="46"/>
                    </a:lnTo>
                    <a:lnTo>
                      <a:pt x="232" y="49"/>
                    </a:lnTo>
                    <a:lnTo>
                      <a:pt x="268" y="38"/>
                    </a:lnTo>
                    <a:lnTo>
                      <a:pt x="308" y="0"/>
                    </a:lnTo>
                    <a:lnTo>
                      <a:pt x="318" y="17"/>
                    </a:lnTo>
                    <a:lnTo>
                      <a:pt x="291" y="46"/>
                    </a:lnTo>
                    <a:lnTo>
                      <a:pt x="270" y="59"/>
                    </a:lnTo>
                    <a:lnTo>
                      <a:pt x="226" y="65"/>
                    </a:lnTo>
                    <a:lnTo>
                      <a:pt x="202" y="55"/>
                    </a:lnTo>
                    <a:lnTo>
                      <a:pt x="183" y="65"/>
                    </a:lnTo>
                    <a:lnTo>
                      <a:pt x="158" y="63"/>
                    </a:lnTo>
                    <a:lnTo>
                      <a:pt x="143" y="55"/>
                    </a:lnTo>
                    <a:lnTo>
                      <a:pt x="120" y="65"/>
                    </a:lnTo>
                    <a:lnTo>
                      <a:pt x="86" y="65"/>
                    </a:lnTo>
                    <a:lnTo>
                      <a:pt x="86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8" name="Freeform 172"/>
              <p:cNvSpPr>
                <a:spLocks/>
              </p:cNvSpPr>
              <p:nvPr/>
            </p:nvSpPr>
            <p:spPr bwMode="auto">
              <a:xfrm>
                <a:off x="2065" y="2008"/>
                <a:ext cx="85" cy="22"/>
              </a:xfrm>
              <a:custGeom>
                <a:avLst/>
                <a:gdLst>
                  <a:gd name="T0" fmla="*/ 156 w 169"/>
                  <a:gd name="T1" fmla="*/ 28 h 44"/>
                  <a:gd name="T2" fmla="*/ 135 w 169"/>
                  <a:gd name="T3" fmla="*/ 2 h 44"/>
                  <a:gd name="T4" fmla="*/ 110 w 169"/>
                  <a:gd name="T5" fmla="*/ 0 h 44"/>
                  <a:gd name="T6" fmla="*/ 95 w 169"/>
                  <a:gd name="T7" fmla="*/ 0 h 44"/>
                  <a:gd name="T8" fmla="*/ 62 w 169"/>
                  <a:gd name="T9" fmla="*/ 0 h 44"/>
                  <a:gd name="T10" fmla="*/ 34 w 169"/>
                  <a:gd name="T11" fmla="*/ 17 h 44"/>
                  <a:gd name="T12" fmla="*/ 0 w 169"/>
                  <a:gd name="T13" fmla="*/ 26 h 44"/>
                  <a:gd name="T14" fmla="*/ 51 w 169"/>
                  <a:gd name="T15" fmla="*/ 19 h 44"/>
                  <a:gd name="T16" fmla="*/ 83 w 169"/>
                  <a:gd name="T17" fmla="*/ 6 h 44"/>
                  <a:gd name="T18" fmla="*/ 114 w 169"/>
                  <a:gd name="T19" fmla="*/ 6 h 44"/>
                  <a:gd name="T20" fmla="*/ 131 w 169"/>
                  <a:gd name="T21" fmla="*/ 15 h 44"/>
                  <a:gd name="T22" fmla="*/ 119 w 169"/>
                  <a:gd name="T23" fmla="*/ 26 h 44"/>
                  <a:gd name="T24" fmla="*/ 169 w 169"/>
                  <a:gd name="T25" fmla="*/ 44 h 44"/>
                  <a:gd name="T26" fmla="*/ 156 w 169"/>
                  <a:gd name="T27" fmla="*/ 28 h 44"/>
                  <a:gd name="T28" fmla="*/ 156 w 169"/>
                  <a:gd name="T29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44">
                    <a:moveTo>
                      <a:pt x="156" y="28"/>
                    </a:moveTo>
                    <a:lnTo>
                      <a:pt x="135" y="2"/>
                    </a:lnTo>
                    <a:lnTo>
                      <a:pt x="110" y="0"/>
                    </a:lnTo>
                    <a:lnTo>
                      <a:pt x="95" y="0"/>
                    </a:lnTo>
                    <a:lnTo>
                      <a:pt x="62" y="0"/>
                    </a:lnTo>
                    <a:lnTo>
                      <a:pt x="34" y="17"/>
                    </a:lnTo>
                    <a:lnTo>
                      <a:pt x="0" y="26"/>
                    </a:lnTo>
                    <a:lnTo>
                      <a:pt x="51" y="19"/>
                    </a:lnTo>
                    <a:lnTo>
                      <a:pt x="83" y="6"/>
                    </a:lnTo>
                    <a:lnTo>
                      <a:pt x="114" y="6"/>
                    </a:lnTo>
                    <a:lnTo>
                      <a:pt x="131" y="15"/>
                    </a:lnTo>
                    <a:lnTo>
                      <a:pt x="119" y="26"/>
                    </a:lnTo>
                    <a:lnTo>
                      <a:pt x="169" y="44"/>
                    </a:lnTo>
                    <a:lnTo>
                      <a:pt x="156" y="28"/>
                    </a:lnTo>
                    <a:lnTo>
                      <a:pt x="15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89" name="Freeform 173"/>
              <p:cNvSpPr>
                <a:spLocks/>
              </p:cNvSpPr>
              <p:nvPr/>
            </p:nvSpPr>
            <p:spPr bwMode="auto">
              <a:xfrm>
                <a:off x="1887" y="2014"/>
                <a:ext cx="194" cy="119"/>
              </a:xfrm>
              <a:custGeom>
                <a:avLst/>
                <a:gdLst>
                  <a:gd name="T0" fmla="*/ 379 w 390"/>
                  <a:gd name="T1" fmla="*/ 109 h 240"/>
                  <a:gd name="T2" fmla="*/ 380 w 390"/>
                  <a:gd name="T3" fmla="*/ 131 h 240"/>
                  <a:gd name="T4" fmla="*/ 358 w 390"/>
                  <a:gd name="T5" fmla="*/ 149 h 240"/>
                  <a:gd name="T6" fmla="*/ 363 w 390"/>
                  <a:gd name="T7" fmla="*/ 190 h 240"/>
                  <a:gd name="T8" fmla="*/ 211 w 390"/>
                  <a:gd name="T9" fmla="*/ 207 h 240"/>
                  <a:gd name="T10" fmla="*/ 63 w 390"/>
                  <a:gd name="T11" fmla="*/ 226 h 240"/>
                  <a:gd name="T12" fmla="*/ 0 w 390"/>
                  <a:gd name="T13" fmla="*/ 226 h 240"/>
                  <a:gd name="T14" fmla="*/ 72 w 390"/>
                  <a:gd name="T15" fmla="*/ 240 h 240"/>
                  <a:gd name="T16" fmla="*/ 377 w 390"/>
                  <a:gd name="T17" fmla="*/ 207 h 240"/>
                  <a:gd name="T18" fmla="*/ 363 w 390"/>
                  <a:gd name="T19" fmla="*/ 150 h 240"/>
                  <a:gd name="T20" fmla="*/ 390 w 390"/>
                  <a:gd name="T21" fmla="*/ 133 h 240"/>
                  <a:gd name="T22" fmla="*/ 382 w 390"/>
                  <a:gd name="T23" fmla="*/ 65 h 240"/>
                  <a:gd name="T24" fmla="*/ 382 w 390"/>
                  <a:gd name="T25" fmla="*/ 38 h 240"/>
                  <a:gd name="T26" fmla="*/ 367 w 390"/>
                  <a:gd name="T27" fmla="*/ 2 h 240"/>
                  <a:gd name="T28" fmla="*/ 356 w 390"/>
                  <a:gd name="T29" fmla="*/ 0 h 240"/>
                  <a:gd name="T30" fmla="*/ 373 w 390"/>
                  <a:gd name="T31" fmla="*/ 38 h 240"/>
                  <a:gd name="T32" fmla="*/ 379 w 390"/>
                  <a:gd name="T33" fmla="*/ 109 h 240"/>
                  <a:gd name="T34" fmla="*/ 379 w 390"/>
                  <a:gd name="T35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240">
                    <a:moveTo>
                      <a:pt x="379" y="109"/>
                    </a:moveTo>
                    <a:lnTo>
                      <a:pt x="380" y="131"/>
                    </a:lnTo>
                    <a:lnTo>
                      <a:pt x="358" y="149"/>
                    </a:lnTo>
                    <a:lnTo>
                      <a:pt x="363" y="190"/>
                    </a:lnTo>
                    <a:lnTo>
                      <a:pt x="211" y="207"/>
                    </a:lnTo>
                    <a:lnTo>
                      <a:pt x="63" y="226"/>
                    </a:lnTo>
                    <a:lnTo>
                      <a:pt x="0" y="226"/>
                    </a:lnTo>
                    <a:lnTo>
                      <a:pt x="72" y="240"/>
                    </a:lnTo>
                    <a:lnTo>
                      <a:pt x="377" y="207"/>
                    </a:lnTo>
                    <a:lnTo>
                      <a:pt x="363" y="150"/>
                    </a:lnTo>
                    <a:lnTo>
                      <a:pt x="390" y="133"/>
                    </a:lnTo>
                    <a:lnTo>
                      <a:pt x="382" y="65"/>
                    </a:lnTo>
                    <a:lnTo>
                      <a:pt x="382" y="38"/>
                    </a:lnTo>
                    <a:lnTo>
                      <a:pt x="367" y="2"/>
                    </a:lnTo>
                    <a:lnTo>
                      <a:pt x="356" y="0"/>
                    </a:lnTo>
                    <a:lnTo>
                      <a:pt x="373" y="38"/>
                    </a:lnTo>
                    <a:lnTo>
                      <a:pt x="379" y="109"/>
                    </a:lnTo>
                    <a:lnTo>
                      <a:pt x="379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0" name="Freeform 174"/>
              <p:cNvSpPr>
                <a:spLocks/>
              </p:cNvSpPr>
              <p:nvPr/>
            </p:nvSpPr>
            <p:spPr bwMode="auto">
              <a:xfrm>
                <a:off x="1995" y="2012"/>
                <a:ext cx="77" cy="97"/>
              </a:xfrm>
              <a:custGeom>
                <a:avLst/>
                <a:gdLst>
                  <a:gd name="T0" fmla="*/ 106 w 154"/>
                  <a:gd name="T1" fmla="*/ 0 h 194"/>
                  <a:gd name="T2" fmla="*/ 129 w 154"/>
                  <a:gd name="T3" fmla="*/ 67 h 194"/>
                  <a:gd name="T4" fmla="*/ 141 w 154"/>
                  <a:gd name="T5" fmla="*/ 137 h 194"/>
                  <a:gd name="T6" fmla="*/ 154 w 154"/>
                  <a:gd name="T7" fmla="*/ 194 h 194"/>
                  <a:gd name="T8" fmla="*/ 131 w 154"/>
                  <a:gd name="T9" fmla="*/ 141 h 194"/>
                  <a:gd name="T10" fmla="*/ 101 w 154"/>
                  <a:gd name="T11" fmla="*/ 40 h 194"/>
                  <a:gd name="T12" fmla="*/ 84 w 154"/>
                  <a:gd name="T13" fmla="*/ 19 h 194"/>
                  <a:gd name="T14" fmla="*/ 0 w 154"/>
                  <a:gd name="T15" fmla="*/ 25 h 194"/>
                  <a:gd name="T16" fmla="*/ 55 w 154"/>
                  <a:gd name="T17" fmla="*/ 14 h 194"/>
                  <a:gd name="T18" fmla="*/ 106 w 154"/>
                  <a:gd name="T19" fmla="*/ 0 h 194"/>
                  <a:gd name="T20" fmla="*/ 106 w 154"/>
                  <a:gd name="T2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194">
                    <a:moveTo>
                      <a:pt x="106" y="0"/>
                    </a:moveTo>
                    <a:lnTo>
                      <a:pt x="129" y="67"/>
                    </a:lnTo>
                    <a:lnTo>
                      <a:pt x="141" y="137"/>
                    </a:lnTo>
                    <a:lnTo>
                      <a:pt x="154" y="194"/>
                    </a:lnTo>
                    <a:lnTo>
                      <a:pt x="131" y="141"/>
                    </a:lnTo>
                    <a:lnTo>
                      <a:pt x="101" y="40"/>
                    </a:lnTo>
                    <a:lnTo>
                      <a:pt x="84" y="19"/>
                    </a:lnTo>
                    <a:lnTo>
                      <a:pt x="0" y="25"/>
                    </a:lnTo>
                    <a:lnTo>
                      <a:pt x="55" y="14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1" name="Freeform 175"/>
              <p:cNvSpPr>
                <a:spLocks/>
              </p:cNvSpPr>
              <p:nvPr/>
            </p:nvSpPr>
            <p:spPr bwMode="auto">
              <a:xfrm>
                <a:off x="1849" y="2112"/>
                <a:ext cx="223" cy="149"/>
              </a:xfrm>
              <a:custGeom>
                <a:avLst/>
                <a:gdLst>
                  <a:gd name="T0" fmla="*/ 447 w 447"/>
                  <a:gd name="T1" fmla="*/ 13 h 296"/>
                  <a:gd name="T2" fmla="*/ 418 w 447"/>
                  <a:gd name="T3" fmla="*/ 72 h 296"/>
                  <a:gd name="T4" fmla="*/ 399 w 447"/>
                  <a:gd name="T5" fmla="*/ 85 h 296"/>
                  <a:gd name="T6" fmla="*/ 354 w 447"/>
                  <a:gd name="T7" fmla="*/ 114 h 296"/>
                  <a:gd name="T8" fmla="*/ 331 w 447"/>
                  <a:gd name="T9" fmla="*/ 161 h 296"/>
                  <a:gd name="T10" fmla="*/ 312 w 447"/>
                  <a:gd name="T11" fmla="*/ 296 h 296"/>
                  <a:gd name="T12" fmla="*/ 310 w 447"/>
                  <a:gd name="T13" fmla="*/ 211 h 296"/>
                  <a:gd name="T14" fmla="*/ 329 w 447"/>
                  <a:gd name="T15" fmla="*/ 120 h 296"/>
                  <a:gd name="T16" fmla="*/ 399 w 447"/>
                  <a:gd name="T17" fmla="*/ 36 h 296"/>
                  <a:gd name="T18" fmla="*/ 306 w 447"/>
                  <a:gd name="T19" fmla="*/ 76 h 296"/>
                  <a:gd name="T20" fmla="*/ 272 w 447"/>
                  <a:gd name="T21" fmla="*/ 123 h 296"/>
                  <a:gd name="T22" fmla="*/ 232 w 447"/>
                  <a:gd name="T23" fmla="*/ 154 h 296"/>
                  <a:gd name="T24" fmla="*/ 164 w 447"/>
                  <a:gd name="T25" fmla="*/ 190 h 296"/>
                  <a:gd name="T26" fmla="*/ 110 w 447"/>
                  <a:gd name="T27" fmla="*/ 173 h 296"/>
                  <a:gd name="T28" fmla="*/ 53 w 447"/>
                  <a:gd name="T29" fmla="*/ 154 h 296"/>
                  <a:gd name="T30" fmla="*/ 50 w 447"/>
                  <a:gd name="T31" fmla="*/ 114 h 296"/>
                  <a:gd name="T32" fmla="*/ 36 w 447"/>
                  <a:gd name="T33" fmla="*/ 129 h 296"/>
                  <a:gd name="T34" fmla="*/ 15 w 447"/>
                  <a:gd name="T35" fmla="*/ 97 h 296"/>
                  <a:gd name="T36" fmla="*/ 0 w 447"/>
                  <a:gd name="T37" fmla="*/ 46 h 296"/>
                  <a:gd name="T38" fmla="*/ 65 w 447"/>
                  <a:gd name="T39" fmla="*/ 57 h 296"/>
                  <a:gd name="T40" fmla="*/ 171 w 447"/>
                  <a:gd name="T41" fmla="*/ 32 h 296"/>
                  <a:gd name="T42" fmla="*/ 445 w 447"/>
                  <a:gd name="T43" fmla="*/ 0 h 296"/>
                  <a:gd name="T44" fmla="*/ 447 w 447"/>
                  <a:gd name="T45" fmla="*/ 13 h 296"/>
                  <a:gd name="T46" fmla="*/ 447 w 447"/>
                  <a:gd name="T47" fmla="*/ 1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7" h="296">
                    <a:moveTo>
                      <a:pt x="447" y="13"/>
                    </a:moveTo>
                    <a:lnTo>
                      <a:pt x="418" y="72"/>
                    </a:lnTo>
                    <a:lnTo>
                      <a:pt x="399" y="85"/>
                    </a:lnTo>
                    <a:lnTo>
                      <a:pt x="354" y="114"/>
                    </a:lnTo>
                    <a:lnTo>
                      <a:pt x="331" y="161"/>
                    </a:lnTo>
                    <a:lnTo>
                      <a:pt x="312" y="296"/>
                    </a:lnTo>
                    <a:lnTo>
                      <a:pt x="310" y="211"/>
                    </a:lnTo>
                    <a:lnTo>
                      <a:pt x="329" y="120"/>
                    </a:lnTo>
                    <a:lnTo>
                      <a:pt x="399" y="36"/>
                    </a:lnTo>
                    <a:lnTo>
                      <a:pt x="306" y="76"/>
                    </a:lnTo>
                    <a:lnTo>
                      <a:pt x="272" y="123"/>
                    </a:lnTo>
                    <a:lnTo>
                      <a:pt x="232" y="154"/>
                    </a:lnTo>
                    <a:lnTo>
                      <a:pt x="164" y="190"/>
                    </a:lnTo>
                    <a:lnTo>
                      <a:pt x="110" y="173"/>
                    </a:lnTo>
                    <a:lnTo>
                      <a:pt x="53" y="154"/>
                    </a:lnTo>
                    <a:lnTo>
                      <a:pt x="50" y="114"/>
                    </a:lnTo>
                    <a:lnTo>
                      <a:pt x="36" y="129"/>
                    </a:lnTo>
                    <a:lnTo>
                      <a:pt x="15" y="97"/>
                    </a:lnTo>
                    <a:lnTo>
                      <a:pt x="0" y="46"/>
                    </a:lnTo>
                    <a:lnTo>
                      <a:pt x="65" y="57"/>
                    </a:lnTo>
                    <a:lnTo>
                      <a:pt x="171" y="32"/>
                    </a:lnTo>
                    <a:lnTo>
                      <a:pt x="445" y="0"/>
                    </a:lnTo>
                    <a:lnTo>
                      <a:pt x="447" y="13"/>
                    </a:lnTo>
                    <a:lnTo>
                      <a:pt x="44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2" name="Freeform 176"/>
              <p:cNvSpPr>
                <a:spLocks/>
              </p:cNvSpPr>
              <p:nvPr/>
            </p:nvSpPr>
            <p:spPr bwMode="auto">
              <a:xfrm>
                <a:off x="2062" y="2065"/>
                <a:ext cx="179" cy="130"/>
              </a:xfrm>
              <a:custGeom>
                <a:avLst/>
                <a:gdLst>
                  <a:gd name="T0" fmla="*/ 13 w 357"/>
                  <a:gd name="T1" fmla="*/ 118 h 260"/>
                  <a:gd name="T2" fmla="*/ 21 w 357"/>
                  <a:gd name="T3" fmla="*/ 131 h 260"/>
                  <a:gd name="T4" fmla="*/ 4 w 357"/>
                  <a:gd name="T5" fmla="*/ 184 h 260"/>
                  <a:gd name="T6" fmla="*/ 0 w 357"/>
                  <a:gd name="T7" fmla="*/ 260 h 260"/>
                  <a:gd name="T8" fmla="*/ 11 w 357"/>
                  <a:gd name="T9" fmla="*/ 220 h 260"/>
                  <a:gd name="T10" fmla="*/ 59 w 357"/>
                  <a:gd name="T11" fmla="*/ 177 h 260"/>
                  <a:gd name="T12" fmla="*/ 15 w 357"/>
                  <a:gd name="T13" fmla="*/ 194 h 260"/>
                  <a:gd name="T14" fmla="*/ 15 w 357"/>
                  <a:gd name="T15" fmla="*/ 171 h 260"/>
                  <a:gd name="T16" fmla="*/ 32 w 357"/>
                  <a:gd name="T17" fmla="*/ 137 h 260"/>
                  <a:gd name="T18" fmla="*/ 70 w 357"/>
                  <a:gd name="T19" fmla="*/ 137 h 260"/>
                  <a:gd name="T20" fmla="*/ 141 w 357"/>
                  <a:gd name="T21" fmla="*/ 171 h 260"/>
                  <a:gd name="T22" fmla="*/ 279 w 357"/>
                  <a:gd name="T23" fmla="*/ 249 h 260"/>
                  <a:gd name="T24" fmla="*/ 357 w 357"/>
                  <a:gd name="T25" fmla="*/ 239 h 260"/>
                  <a:gd name="T26" fmla="*/ 270 w 357"/>
                  <a:gd name="T27" fmla="*/ 224 h 260"/>
                  <a:gd name="T28" fmla="*/ 203 w 357"/>
                  <a:gd name="T29" fmla="*/ 198 h 260"/>
                  <a:gd name="T30" fmla="*/ 152 w 357"/>
                  <a:gd name="T31" fmla="*/ 154 h 260"/>
                  <a:gd name="T32" fmla="*/ 112 w 357"/>
                  <a:gd name="T33" fmla="*/ 108 h 260"/>
                  <a:gd name="T34" fmla="*/ 182 w 357"/>
                  <a:gd name="T35" fmla="*/ 91 h 260"/>
                  <a:gd name="T36" fmla="*/ 103 w 357"/>
                  <a:gd name="T37" fmla="*/ 70 h 260"/>
                  <a:gd name="T38" fmla="*/ 135 w 357"/>
                  <a:gd name="T39" fmla="*/ 65 h 260"/>
                  <a:gd name="T40" fmla="*/ 101 w 357"/>
                  <a:gd name="T41" fmla="*/ 42 h 260"/>
                  <a:gd name="T42" fmla="*/ 59 w 357"/>
                  <a:gd name="T43" fmla="*/ 36 h 260"/>
                  <a:gd name="T44" fmla="*/ 42 w 357"/>
                  <a:gd name="T45" fmla="*/ 0 h 260"/>
                  <a:gd name="T46" fmla="*/ 30 w 357"/>
                  <a:gd name="T47" fmla="*/ 6 h 260"/>
                  <a:gd name="T48" fmla="*/ 30 w 357"/>
                  <a:gd name="T49" fmla="*/ 27 h 260"/>
                  <a:gd name="T50" fmla="*/ 8 w 357"/>
                  <a:gd name="T51" fmla="*/ 46 h 260"/>
                  <a:gd name="T52" fmla="*/ 15 w 357"/>
                  <a:gd name="T53" fmla="*/ 95 h 260"/>
                  <a:gd name="T54" fmla="*/ 13 w 357"/>
                  <a:gd name="T55" fmla="*/ 118 h 260"/>
                  <a:gd name="T56" fmla="*/ 13 w 357"/>
                  <a:gd name="T57" fmla="*/ 11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7" h="260">
                    <a:moveTo>
                      <a:pt x="13" y="118"/>
                    </a:moveTo>
                    <a:lnTo>
                      <a:pt x="21" y="131"/>
                    </a:lnTo>
                    <a:lnTo>
                      <a:pt x="4" y="184"/>
                    </a:lnTo>
                    <a:lnTo>
                      <a:pt x="0" y="260"/>
                    </a:lnTo>
                    <a:lnTo>
                      <a:pt x="11" y="220"/>
                    </a:lnTo>
                    <a:lnTo>
                      <a:pt x="59" y="177"/>
                    </a:lnTo>
                    <a:lnTo>
                      <a:pt x="15" y="194"/>
                    </a:lnTo>
                    <a:lnTo>
                      <a:pt x="15" y="171"/>
                    </a:lnTo>
                    <a:lnTo>
                      <a:pt x="32" y="137"/>
                    </a:lnTo>
                    <a:lnTo>
                      <a:pt x="70" y="137"/>
                    </a:lnTo>
                    <a:lnTo>
                      <a:pt x="141" y="171"/>
                    </a:lnTo>
                    <a:lnTo>
                      <a:pt x="279" y="249"/>
                    </a:lnTo>
                    <a:lnTo>
                      <a:pt x="357" y="239"/>
                    </a:lnTo>
                    <a:lnTo>
                      <a:pt x="270" y="224"/>
                    </a:lnTo>
                    <a:lnTo>
                      <a:pt x="203" y="198"/>
                    </a:lnTo>
                    <a:lnTo>
                      <a:pt x="152" y="154"/>
                    </a:lnTo>
                    <a:lnTo>
                      <a:pt x="112" y="108"/>
                    </a:lnTo>
                    <a:lnTo>
                      <a:pt x="182" y="91"/>
                    </a:lnTo>
                    <a:lnTo>
                      <a:pt x="103" y="70"/>
                    </a:lnTo>
                    <a:lnTo>
                      <a:pt x="135" y="65"/>
                    </a:lnTo>
                    <a:lnTo>
                      <a:pt x="101" y="42"/>
                    </a:lnTo>
                    <a:lnTo>
                      <a:pt x="59" y="36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30" y="27"/>
                    </a:lnTo>
                    <a:lnTo>
                      <a:pt x="8" y="46"/>
                    </a:lnTo>
                    <a:lnTo>
                      <a:pt x="15" y="95"/>
                    </a:lnTo>
                    <a:lnTo>
                      <a:pt x="13" y="118"/>
                    </a:lnTo>
                    <a:lnTo>
                      <a:pt x="13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3" name="Freeform 177"/>
              <p:cNvSpPr>
                <a:spLocks/>
              </p:cNvSpPr>
              <p:nvPr/>
            </p:nvSpPr>
            <p:spPr bwMode="auto">
              <a:xfrm>
                <a:off x="2112" y="2070"/>
                <a:ext cx="258" cy="388"/>
              </a:xfrm>
              <a:custGeom>
                <a:avLst/>
                <a:gdLst>
                  <a:gd name="T0" fmla="*/ 169 w 517"/>
                  <a:gd name="T1" fmla="*/ 232 h 778"/>
                  <a:gd name="T2" fmla="*/ 220 w 517"/>
                  <a:gd name="T3" fmla="*/ 261 h 778"/>
                  <a:gd name="T4" fmla="*/ 270 w 517"/>
                  <a:gd name="T5" fmla="*/ 291 h 778"/>
                  <a:gd name="T6" fmla="*/ 294 w 517"/>
                  <a:gd name="T7" fmla="*/ 327 h 778"/>
                  <a:gd name="T8" fmla="*/ 306 w 517"/>
                  <a:gd name="T9" fmla="*/ 350 h 778"/>
                  <a:gd name="T10" fmla="*/ 308 w 517"/>
                  <a:gd name="T11" fmla="*/ 462 h 778"/>
                  <a:gd name="T12" fmla="*/ 306 w 517"/>
                  <a:gd name="T13" fmla="*/ 483 h 778"/>
                  <a:gd name="T14" fmla="*/ 344 w 517"/>
                  <a:gd name="T15" fmla="*/ 500 h 778"/>
                  <a:gd name="T16" fmla="*/ 361 w 517"/>
                  <a:gd name="T17" fmla="*/ 510 h 778"/>
                  <a:gd name="T18" fmla="*/ 391 w 517"/>
                  <a:gd name="T19" fmla="*/ 510 h 778"/>
                  <a:gd name="T20" fmla="*/ 424 w 517"/>
                  <a:gd name="T21" fmla="*/ 500 h 778"/>
                  <a:gd name="T22" fmla="*/ 433 w 517"/>
                  <a:gd name="T23" fmla="*/ 510 h 778"/>
                  <a:gd name="T24" fmla="*/ 441 w 517"/>
                  <a:gd name="T25" fmla="*/ 529 h 778"/>
                  <a:gd name="T26" fmla="*/ 456 w 517"/>
                  <a:gd name="T27" fmla="*/ 544 h 778"/>
                  <a:gd name="T28" fmla="*/ 456 w 517"/>
                  <a:gd name="T29" fmla="*/ 561 h 778"/>
                  <a:gd name="T30" fmla="*/ 445 w 517"/>
                  <a:gd name="T31" fmla="*/ 595 h 778"/>
                  <a:gd name="T32" fmla="*/ 448 w 517"/>
                  <a:gd name="T33" fmla="*/ 620 h 778"/>
                  <a:gd name="T34" fmla="*/ 477 w 517"/>
                  <a:gd name="T35" fmla="*/ 669 h 778"/>
                  <a:gd name="T36" fmla="*/ 494 w 517"/>
                  <a:gd name="T37" fmla="*/ 717 h 778"/>
                  <a:gd name="T38" fmla="*/ 517 w 517"/>
                  <a:gd name="T39" fmla="*/ 778 h 778"/>
                  <a:gd name="T40" fmla="*/ 443 w 517"/>
                  <a:gd name="T41" fmla="*/ 432 h 778"/>
                  <a:gd name="T42" fmla="*/ 361 w 517"/>
                  <a:gd name="T43" fmla="*/ 329 h 778"/>
                  <a:gd name="T44" fmla="*/ 308 w 517"/>
                  <a:gd name="T45" fmla="*/ 196 h 778"/>
                  <a:gd name="T46" fmla="*/ 268 w 517"/>
                  <a:gd name="T47" fmla="*/ 73 h 778"/>
                  <a:gd name="T48" fmla="*/ 76 w 517"/>
                  <a:gd name="T49" fmla="*/ 0 h 778"/>
                  <a:gd name="T50" fmla="*/ 0 w 517"/>
                  <a:gd name="T51" fmla="*/ 35 h 778"/>
                  <a:gd name="T52" fmla="*/ 106 w 517"/>
                  <a:gd name="T53" fmla="*/ 78 h 778"/>
                  <a:gd name="T54" fmla="*/ 51 w 517"/>
                  <a:gd name="T55" fmla="*/ 109 h 778"/>
                  <a:gd name="T56" fmla="*/ 139 w 517"/>
                  <a:gd name="T57" fmla="*/ 179 h 778"/>
                  <a:gd name="T58" fmla="*/ 199 w 517"/>
                  <a:gd name="T59" fmla="*/ 202 h 778"/>
                  <a:gd name="T60" fmla="*/ 260 w 517"/>
                  <a:gd name="T61" fmla="*/ 232 h 778"/>
                  <a:gd name="T62" fmla="*/ 140 w 517"/>
                  <a:gd name="T63" fmla="*/ 215 h 778"/>
                  <a:gd name="T64" fmla="*/ 169 w 517"/>
                  <a:gd name="T65" fmla="*/ 232 h 778"/>
                  <a:gd name="T66" fmla="*/ 169 w 517"/>
                  <a:gd name="T67" fmla="*/ 232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7" h="778">
                    <a:moveTo>
                      <a:pt x="169" y="232"/>
                    </a:moveTo>
                    <a:lnTo>
                      <a:pt x="220" y="261"/>
                    </a:lnTo>
                    <a:lnTo>
                      <a:pt x="270" y="291"/>
                    </a:lnTo>
                    <a:lnTo>
                      <a:pt x="294" y="327"/>
                    </a:lnTo>
                    <a:lnTo>
                      <a:pt x="306" y="350"/>
                    </a:lnTo>
                    <a:lnTo>
                      <a:pt x="308" y="462"/>
                    </a:lnTo>
                    <a:lnTo>
                      <a:pt x="306" y="483"/>
                    </a:lnTo>
                    <a:lnTo>
                      <a:pt x="344" y="500"/>
                    </a:lnTo>
                    <a:lnTo>
                      <a:pt x="361" y="510"/>
                    </a:lnTo>
                    <a:lnTo>
                      <a:pt x="391" y="510"/>
                    </a:lnTo>
                    <a:lnTo>
                      <a:pt x="424" y="500"/>
                    </a:lnTo>
                    <a:lnTo>
                      <a:pt x="433" y="510"/>
                    </a:lnTo>
                    <a:lnTo>
                      <a:pt x="441" y="529"/>
                    </a:lnTo>
                    <a:lnTo>
                      <a:pt x="456" y="544"/>
                    </a:lnTo>
                    <a:lnTo>
                      <a:pt x="456" y="561"/>
                    </a:lnTo>
                    <a:lnTo>
                      <a:pt x="445" y="595"/>
                    </a:lnTo>
                    <a:lnTo>
                      <a:pt x="448" y="620"/>
                    </a:lnTo>
                    <a:lnTo>
                      <a:pt x="477" y="669"/>
                    </a:lnTo>
                    <a:lnTo>
                      <a:pt x="494" y="717"/>
                    </a:lnTo>
                    <a:lnTo>
                      <a:pt x="517" y="778"/>
                    </a:lnTo>
                    <a:lnTo>
                      <a:pt x="443" y="432"/>
                    </a:lnTo>
                    <a:lnTo>
                      <a:pt x="361" y="329"/>
                    </a:lnTo>
                    <a:lnTo>
                      <a:pt x="308" y="196"/>
                    </a:lnTo>
                    <a:lnTo>
                      <a:pt x="268" y="73"/>
                    </a:lnTo>
                    <a:lnTo>
                      <a:pt x="76" y="0"/>
                    </a:lnTo>
                    <a:lnTo>
                      <a:pt x="0" y="35"/>
                    </a:lnTo>
                    <a:lnTo>
                      <a:pt x="106" y="78"/>
                    </a:lnTo>
                    <a:lnTo>
                      <a:pt x="51" y="109"/>
                    </a:lnTo>
                    <a:lnTo>
                      <a:pt x="139" y="179"/>
                    </a:lnTo>
                    <a:lnTo>
                      <a:pt x="199" y="202"/>
                    </a:lnTo>
                    <a:lnTo>
                      <a:pt x="260" y="232"/>
                    </a:lnTo>
                    <a:lnTo>
                      <a:pt x="140" y="215"/>
                    </a:lnTo>
                    <a:lnTo>
                      <a:pt x="169" y="232"/>
                    </a:lnTo>
                    <a:lnTo>
                      <a:pt x="169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4" name="Freeform 178"/>
              <p:cNvSpPr>
                <a:spLocks/>
              </p:cNvSpPr>
              <p:nvPr/>
            </p:nvSpPr>
            <p:spPr bwMode="auto">
              <a:xfrm>
                <a:off x="2061" y="2161"/>
                <a:ext cx="128" cy="138"/>
              </a:xfrm>
              <a:custGeom>
                <a:avLst/>
                <a:gdLst>
                  <a:gd name="T0" fmla="*/ 10 w 257"/>
                  <a:gd name="T1" fmla="*/ 0 h 275"/>
                  <a:gd name="T2" fmla="*/ 0 w 257"/>
                  <a:gd name="T3" fmla="*/ 93 h 275"/>
                  <a:gd name="T4" fmla="*/ 10 w 257"/>
                  <a:gd name="T5" fmla="*/ 169 h 275"/>
                  <a:gd name="T6" fmla="*/ 31 w 257"/>
                  <a:gd name="T7" fmla="*/ 237 h 275"/>
                  <a:gd name="T8" fmla="*/ 31 w 257"/>
                  <a:gd name="T9" fmla="*/ 262 h 275"/>
                  <a:gd name="T10" fmla="*/ 50 w 257"/>
                  <a:gd name="T11" fmla="*/ 275 h 275"/>
                  <a:gd name="T12" fmla="*/ 122 w 257"/>
                  <a:gd name="T13" fmla="*/ 275 h 275"/>
                  <a:gd name="T14" fmla="*/ 221 w 257"/>
                  <a:gd name="T15" fmla="*/ 218 h 275"/>
                  <a:gd name="T16" fmla="*/ 257 w 257"/>
                  <a:gd name="T17" fmla="*/ 178 h 275"/>
                  <a:gd name="T18" fmla="*/ 181 w 257"/>
                  <a:gd name="T19" fmla="*/ 222 h 275"/>
                  <a:gd name="T20" fmla="*/ 133 w 257"/>
                  <a:gd name="T21" fmla="*/ 243 h 275"/>
                  <a:gd name="T22" fmla="*/ 116 w 257"/>
                  <a:gd name="T23" fmla="*/ 235 h 275"/>
                  <a:gd name="T24" fmla="*/ 139 w 257"/>
                  <a:gd name="T25" fmla="*/ 197 h 275"/>
                  <a:gd name="T26" fmla="*/ 93 w 257"/>
                  <a:gd name="T27" fmla="*/ 207 h 275"/>
                  <a:gd name="T28" fmla="*/ 223 w 257"/>
                  <a:gd name="T29" fmla="*/ 125 h 275"/>
                  <a:gd name="T30" fmla="*/ 97 w 257"/>
                  <a:gd name="T31" fmla="*/ 180 h 275"/>
                  <a:gd name="T32" fmla="*/ 38 w 257"/>
                  <a:gd name="T33" fmla="*/ 201 h 275"/>
                  <a:gd name="T34" fmla="*/ 31 w 257"/>
                  <a:gd name="T35" fmla="*/ 184 h 275"/>
                  <a:gd name="T36" fmla="*/ 78 w 257"/>
                  <a:gd name="T37" fmla="*/ 167 h 275"/>
                  <a:gd name="T38" fmla="*/ 122 w 257"/>
                  <a:gd name="T39" fmla="*/ 152 h 275"/>
                  <a:gd name="T40" fmla="*/ 160 w 257"/>
                  <a:gd name="T41" fmla="*/ 135 h 275"/>
                  <a:gd name="T42" fmla="*/ 61 w 257"/>
                  <a:gd name="T43" fmla="*/ 159 h 275"/>
                  <a:gd name="T44" fmla="*/ 29 w 257"/>
                  <a:gd name="T45" fmla="*/ 133 h 275"/>
                  <a:gd name="T46" fmla="*/ 15 w 257"/>
                  <a:gd name="T47" fmla="*/ 91 h 275"/>
                  <a:gd name="T48" fmla="*/ 10 w 257"/>
                  <a:gd name="T49" fmla="*/ 0 h 275"/>
                  <a:gd name="T50" fmla="*/ 10 w 257"/>
                  <a:gd name="T5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7" h="275">
                    <a:moveTo>
                      <a:pt x="10" y="0"/>
                    </a:moveTo>
                    <a:lnTo>
                      <a:pt x="0" y="93"/>
                    </a:lnTo>
                    <a:lnTo>
                      <a:pt x="10" y="169"/>
                    </a:lnTo>
                    <a:lnTo>
                      <a:pt x="31" y="237"/>
                    </a:lnTo>
                    <a:lnTo>
                      <a:pt x="31" y="262"/>
                    </a:lnTo>
                    <a:lnTo>
                      <a:pt x="50" y="275"/>
                    </a:lnTo>
                    <a:lnTo>
                      <a:pt x="122" y="275"/>
                    </a:lnTo>
                    <a:lnTo>
                      <a:pt x="221" y="218"/>
                    </a:lnTo>
                    <a:lnTo>
                      <a:pt x="257" y="178"/>
                    </a:lnTo>
                    <a:lnTo>
                      <a:pt x="181" y="222"/>
                    </a:lnTo>
                    <a:lnTo>
                      <a:pt x="133" y="243"/>
                    </a:lnTo>
                    <a:lnTo>
                      <a:pt x="116" y="235"/>
                    </a:lnTo>
                    <a:lnTo>
                      <a:pt x="139" y="197"/>
                    </a:lnTo>
                    <a:lnTo>
                      <a:pt x="93" y="207"/>
                    </a:lnTo>
                    <a:lnTo>
                      <a:pt x="223" y="125"/>
                    </a:lnTo>
                    <a:lnTo>
                      <a:pt x="97" y="180"/>
                    </a:lnTo>
                    <a:lnTo>
                      <a:pt x="38" y="201"/>
                    </a:lnTo>
                    <a:lnTo>
                      <a:pt x="31" y="184"/>
                    </a:lnTo>
                    <a:lnTo>
                      <a:pt x="78" y="167"/>
                    </a:lnTo>
                    <a:lnTo>
                      <a:pt x="122" y="152"/>
                    </a:lnTo>
                    <a:lnTo>
                      <a:pt x="160" y="135"/>
                    </a:lnTo>
                    <a:lnTo>
                      <a:pt x="61" y="159"/>
                    </a:lnTo>
                    <a:lnTo>
                      <a:pt x="29" y="133"/>
                    </a:lnTo>
                    <a:lnTo>
                      <a:pt x="15" y="9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5" name="Freeform 179"/>
              <p:cNvSpPr>
                <a:spLocks/>
              </p:cNvSpPr>
              <p:nvPr/>
            </p:nvSpPr>
            <p:spPr bwMode="auto">
              <a:xfrm>
                <a:off x="2095" y="2255"/>
                <a:ext cx="117" cy="379"/>
              </a:xfrm>
              <a:custGeom>
                <a:avLst/>
                <a:gdLst>
                  <a:gd name="T0" fmla="*/ 70 w 233"/>
                  <a:gd name="T1" fmla="*/ 74 h 758"/>
                  <a:gd name="T2" fmla="*/ 0 w 233"/>
                  <a:gd name="T3" fmla="*/ 116 h 758"/>
                  <a:gd name="T4" fmla="*/ 0 w 233"/>
                  <a:gd name="T5" fmla="*/ 158 h 758"/>
                  <a:gd name="T6" fmla="*/ 0 w 233"/>
                  <a:gd name="T7" fmla="*/ 196 h 758"/>
                  <a:gd name="T8" fmla="*/ 36 w 233"/>
                  <a:gd name="T9" fmla="*/ 312 h 758"/>
                  <a:gd name="T10" fmla="*/ 30 w 233"/>
                  <a:gd name="T11" fmla="*/ 371 h 758"/>
                  <a:gd name="T12" fmla="*/ 26 w 233"/>
                  <a:gd name="T13" fmla="*/ 469 h 758"/>
                  <a:gd name="T14" fmla="*/ 24 w 233"/>
                  <a:gd name="T15" fmla="*/ 627 h 758"/>
                  <a:gd name="T16" fmla="*/ 30 w 233"/>
                  <a:gd name="T17" fmla="*/ 758 h 758"/>
                  <a:gd name="T18" fmla="*/ 39 w 233"/>
                  <a:gd name="T19" fmla="*/ 604 h 758"/>
                  <a:gd name="T20" fmla="*/ 66 w 233"/>
                  <a:gd name="T21" fmla="*/ 374 h 758"/>
                  <a:gd name="T22" fmla="*/ 81 w 233"/>
                  <a:gd name="T23" fmla="*/ 304 h 758"/>
                  <a:gd name="T24" fmla="*/ 97 w 233"/>
                  <a:gd name="T25" fmla="*/ 234 h 758"/>
                  <a:gd name="T26" fmla="*/ 112 w 233"/>
                  <a:gd name="T27" fmla="*/ 165 h 758"/>
                  <a:gd name="T28" fmla="*/ 182 w 233"/>
                  <a:gd name="T29" fmla="*/ 80 h 758"/>
                  <a:gd name="T30" fmla="*/ 233 w 233"/>
                  <a:gd name="T31" fmla="*/ 0 h 758"/>
                  <a:gd name="T32" fmla="*/ 178 w 233"/>
                  <a:gd name="T33" fmla="*/ 28 h 758"/>
                  <a:gd name="T34" fmla="*/ 76 w 233"/>
                  <a:gd name="T35" fmla="*/ 103 h 758"/>
                  <a:gd name="T36" fmla="*/ 34 w 233"/>
                  <a:gd name="T37" fmla="*/ 110 h 758"/>
                  <a:gd name="T38" fmla="*/ 70 w 233"/>
                  <a:gd name="T39" fmla="*/ 74 h 758"/>
                  <a:gd name="T40" fmla="*/ 70 w 233"/>
                  <a:gd name="T41" fmla="*/ 74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3" h="758">
                    <a:moveTo>
                      <a:pt x="70" y="74"/>
                    </a:moveTo>
                    <a:lnTo>
                      <a:pt x="0" y="116"/>
                    </a:lnTo>
                    <a:lnTo>
                      <a:pt x="0" y="158"/>
                    </a:lnTo>
                    <a:lnTo>
                      <a:pt x="0" y="196"/>
                    </a:lnTo>
                    <a:lnTo>
                      <a:pt x="36" y="312"/>
                    </a:lnTo>
                    <a:lnTo>
                      <a:pt x="30" y="371"/>
                    </a:lnTo>
                    <a:lnTo>
                      <a:pt x="26" y="469"/>
                    </a:lnTo>
                    <a:lnTo>
                      <a:pt x="24" y="627"/>
                    </a:lnTo>
                    <a:lnTo>
                      <a:pt x="30" y="758"/>
                    </a:lnTo>
                    <a:lnTo>
                      <a:pt x="39" y="604"/>
                    </a:lnTo>
                    <a:lnTo>
                      <a:pt x="66" y="374"/>
                    </a:lnTo>
                    <a:lnTo>
                      <a:pt x="81" y="304"/>
                    </a:lnTo>
                    <a:lnTo>
                      <a:pt x="97" y="234"/>
                    </a:lnTo>
                    <a:lnTo>
                      <a:pt x="112" y="165"/>
                    </a:lnTo>
                    <a:lnTo>
                      <a:pt x="182" y="80"/>
                    </a:lnTo>
                    <a:lnTo>
                      <a:pt x="233" y="0"/>
                    </a:lnTo>
                    <a:lnTo>
                      <a:pt x="178" y="28"/>
                    </a:lnTo>
                    <a:lnTo>
                      <a:pt x="76" y="103"/>
                    </a:lnTo>
                    <a:lnTo>
                      <a:pt x="34" y="110"/>
                    </a:lnTo>
                    <a:lnTo>
                      <a:pt x="70" y="74"/>
                    </a:lnTo>
                    <a:lnTo>
                      <a:pt x="7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6" name="Freeform 180"/>
              <p:cNvSpPr>
                <a:spLocks/>
              </p:cNvSpPr>
              <p:nvPr/>
            </p:nvSpPr>
            <p:spPr bwMode="auto">
              <a:xfrm>
                <a:off x="2105" y="2262"/>
                <a:ext cx="175" cy="394"/>
              </a:xfrm>
              <a:custGeom>
                <a:avLst/>
                <a:gdLst>
                  <a:gd name="T0" fmla="*/ 326 w 350"/>
                  <a:gd name="T1" fmla="*/ 93 h 789"/>
                  <a:gd name="T2" fmla="*/ 320 w 350"/>
                  <a:gd name="T3" fmla="*/ 198 h 789"/>
                  <a:gd name="T4" fmla="*/ 326 w 350"/>
                  <a:gd name="T5" fmla="*/ 384 h 789"/>
                  <a:gd name="T6" fmla="*/ 331 w 350"/>
                  <a:gd name="T7" fmla="*/ 519 h 789"/>
                  <a:gd name="T8" fmla="*/ 350 w 350"/>
                  <a:gd name="T9" fmla="*/ 671 h 789"/>
                  <a:gd name="T10" fmla="*/ 274 w 350"/>
                  <a:gd name="T11" fmla="*/ 696 h 789"/>
                  <a:gd name="T12" fmla="*/ 0 w 350"/>
                  <a:gd name="T13" fmla="*/ 789 h 789"/>
                  <a:gd name="T14" fmla="*/ 10 w 350"/>
                  <a:gd name="T15" fmla="*/ 740 h 789"/>
                  <a:gd name="T16" fmla="*/ 229 w 350"/>
                  <a:gd name="T17" fmla="*/ 684 h 789"/>
                  <a:gd name="T18" fmla="*/ 314 w 350"/>
                  <a:gd name="T19" fmla="*/ 669 h 789"/>
                  <a:gd name="T20" fmla="*/ 299 w 350"/>
                  <a:gd name="T21" fmla="*/ 472 h 789"/>
                  <a:gd name="T22" fmla="*/ 308 w 350"/>
                  <a:gd name="T23" fmla="*/ 109 h 789"/>
                  <a:gd name="T24" fmla="*/ 331 w 350"/>
                  <a:gd name="T25" fmla="*/ 0 h 789"/>
                  <a:gd name="T26" fmla="*/ 326 w 350"/>
                  <a:gd name="T27" fmla="*/ 93 h 789"/>
                  <a:gd name="T28" fmla="*/ 326 w 350"/>
                  <a:gd name="T29" fmla="*/ 93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0" h="789">
                    <a:moveTo>
                      <a:pt x="326" y="93"/>
                    </a:moveTo>
                    <a:lnTo>
                      <a:pt x="320" y="198"/>
                    </a:lnTo>
                    <a:lnTo>
                      <a:pt x="326" y="384"/>
                    </a:lnTo>
                    <a:lnTo>
                      <a:pt x="331" y="519"/>
                    </a:lnTo>
                    <a:lnTo>
                      <a:pt x="350" y="671"/>
                    </a:lnTo>
                    <a:lnTo>
                      <a:pt x="274" y="696"/>
                    </a:lnTo>
                    <a:lnTo>
                      <a:pt x="0" y="789"/>
                    </a:lnTo>
                    <a:lnTo>
                      <a:pt x="10" y="740"/>
                    </a:lnTo>
                    <a:lnTo>
                      <a:pt x="229" y="684"/>
                    </a:lnTo>
                    <a:lnTo>
                      <a:pt x="314" y="669"/>
                    </a:lnTo>
                    <a:lnTo>
                      <a:pt x="299" y="472"/>
                    </a:lnTo>
                    <a:lnTo>
                      <a:pt x="308" y="109"/>
                    </a:lnTo>
                    <a:lnTo>
                      <a:pt x="331" y="0"/>
                    </a:lnTo>
                    <a:lnTo>
                      <a:pt x="326" y="93"/>
                    </a:lnTo>
                    <a:lnTo>
                      <a:pt x="326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7" name="Freeform 181"/>
              <p:cNvSpPr>
                <a:spLocks/>
              </p:cNvSpPr>
              <p:nvPr/>
            </p:nvSpPr>
            <p:spPr bwMode="auto">
              <a:xfrm>
                <a:off x="2166" y="2262"/>
                <a:ext cx="86" cy="295"/>
              </a:xfrm>
              <a:custGeom>
                <a:avLst/>
                <a:gdLst>
                  <a:gd name="T0" fmla="*/ 150 w 171"/>
                  <a:gd name="T1" fmla="*/ 78 h 591"/>
                  <a:gd name="T2" fmla="*/ 131 w 171"/>
                  <a:gd name="T3" fmla="*/ 187 h 591"/>
                  <a:gd name="T4" fmla="*/ 91 w 171"/>
                  <a:gd name="T5" fmla="*/ 375 h 591"/>
                  <a:gd name="T6" fmla="*/ 40 w 171"/>
                  <a:gd name="T7" fmla="*/ 536 h 591"/>
                  <a:gd name="T8" fmla="*/ 0 w 171"/>
                  <a:gd name="T9" fmla="*/ 591 h 591"/>
                  <a:gd name="T10" fmla="*/ 40 w 171"/>
                  <a:gd name="T11" fmla="*/ 481 h 591"/>
                  <a:gd name="T12" fmla="*/ 65 w 171"/>
                  <a:gd name="T13" fmla="*/ 382 h 591"/>
                  <a:gd name="T14" fmla="*/ 91 w 171"/>
                  <a:gd name="T15" fmla="*/ 270 h 591"/>
                  <a:gd name="T16" fmla="*/ 107 w 171"/>
                  <a:gd name="T17" fmla="*/ 204 h 591"/>
                  <a:gd name="T18" fmla="*/ 118 w 171"/>
                  <a:gd name="T19" fmla="*/ 150 h 591"/>
                  <a:gd name="T20" fmla="*/ 118 w 171"/>
                  <a:gd name="T21" fmla="*/ 93 h 591"/>
                  <a:gd name="T22" fmla="*/ 145 w 171"/>
                  <a:gd name="T23" fmla="*/ 42 h 591"/>
                  <a:gd name="T24" fmla="*/ 171 w 171"/>
                  <a:gd name="T25" fmla="*/ 0 h 591"/>
                  <a:gd name="T26" fmla="*/ 160 w 171"/>
                  <a:gd name="T27" fmla="*/ 42 h 591"/>
                  <a:gd name="T28" fmla="*/ 150 w 171"/>
                  <a:gd name="T29" fmla="*/ 78 h 591"/>
                  <a:gd name="T30" fmla="*/ 150 w 171"/>
                  <a:gd name="T31" fmla="*/ 78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591">
                    <a:moveTo>
                      <a:pt x="150" y="78"/>
                    </a:moveTo>
                    <a:lnTo>
                      <a:pt x="131" y="187"/>
                    </a:lnTo>
                    <a:lnTo>
                      <a:pt x="91" y="375"/>
                    </a:lnTo>
                    <a:lnTo>
                      <a:pt x="40" y="536"/>
                    </a:lnTo>
                    <a:lnTo>
                      <a:pt x="0" y="591"/>
                    </a:lnTo>
                    <a:lnTo>
                      <a:pt x="40" y="481"/>
                    </a:lnTo>
                    <a:lnTo>
                      <a:pt x="65" y="382"/>
                    </a:lnTo>
                    <a:lnTo>
                      <a:pt x="91" y="270"/>
                    </a:lnTo>
                    <a:lnTo>
                      <a:pt x="107" y="204"/>
                    </a:lnTo>
                    <a:lnTo>
                      <a:pt x="118" y="150"/>
                    </a:lnTo>
                    <a:lnTo>
                      <a:pt x="118" y="93"/>
                    </a:lnTo>
                    <a:lnTo>
                      <a:pt x="145" y="42"/>
                    </a:lnTo>
                    <a:lnTo>
                      <a:pt x="171" y="0"/>
                    </a:lnTo>
                    <a:lnTo>
                      <a:pt x="160" y="42"/>
                    </a:lnTo>
                    <a:lnTo>
                      <a:pt x="150" y="78"/>
                    </a:lnTo>
                    <a:lnTo>
                      <a:pt x="15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8" name="Freeform 182"/>
              <p:cNvSpPr>
                <a:spLocks/>
              </p:cNvSpPr>
              <p:nvPr/>
            </p:nvSpPr>
            <p:spPr bwMode="auto">
              <a:xfrm>
                <a:off x="1853" y="2150"/>
                <a:ext cx="228" cy="204"/>
              </a:xfrm>
              <a:custGeom>
                <a:avLst/>
                <a:gdLst>
                  <a:gd name="T0" fmla="*/ 448 w 454"/>
                  <a:gd name="T1" fmla="*/ 281 h 407"/>
                  <a:gd name="T2" fmla="*/ 454 w 454"/>
                  <a:gd name="T3" fmla="*/ 348 h 407"/>
                  <a:gd name="T4" fmla="*/ 437 w 454"/>
                  <a:gd name="T5" fmla="*/ 374 h 407"/>
                  <a:gd name="T6" fmla="*/ 403 w 454"/>
                  <a:gd name="T7" fmla="*/ 390 h 407"/>
                  <a:gd name="T8" fmla="*/ 330 w 454"/>
                  <a:gd name="T9" fmla="*/ 407 h 407"/>
                  <a:gd name="T10" fmla="*/ 270 w 454"/>
                  <a:gd name="T11" fmla="*/ 407 h 407"/>
                  <a:gd name="T12" fmla="*/ 222 w 454"/>
                  <a:gd name="T13" fmla="*/ 403 h 407"/>
                  <a:gd name="T14" fmla="*/ 173 w 454"/>
                  <a:gd name="T15" fmla="*/ 382 h 407"/>
                  <a:gd name="T16" fmla="*/ 102 w 454"/>
                  <a:gd name="T17" fmla="*/ 211 h 407"/>
                  <a:gd name="T18" fmla="*/ 60 w 454"/>
                  <a:gd name="T19" fmla="*/ 133 h 407"/>
                  <a:gd name="T20" fmla="*/ 0 w 454"/>
                  <a:gd name="T21" fmla="*/ 0 h 407"/>
                  <a:gd name="T22" fmla="*/ 64 w 454"/>
                  <a:gd name="T23" fmla="*/ 34 h 407"/>
                  <a:gd name="T24" fmla="*/ 169 w 454"/>
                  <a:gd name="T25" fmla="*/ 103 h 407"/>
                  <a:gd name="T26" fmla="*/ 150 w 454"/>
                  <a:gd name="T27" fmla="*/ 196 h 407"/>
                  <a:gd name="T28" fmla="*/ 188 w 454"/>
                  <a:gd name="T29" fmla="*/ 296 h 407"/>
                  <a:gd name="T30" fmla="*/ 235 w 454"/>
                  <a:gd name="T31" fmla="*/ 346 h 407"/>
                  <a:gd name="T32" fmla="*/ 264 w 454"/>
                  <a:gd name="T33" fmla="*/ 350 h 407"/>
                  <a:gd name="T34" fmla="*/ 315 w 454"/>
                  <a:gd name="T35" fmla="*/ 348 h 407"/>
                  <a:gd name="T36" fmla="*/ 395 w 454"/>
                  <a:gd name="T37" fmla="*/ 323 h 407"/>
                  <a:gd name="T38" fmla="*/ 427 w 454"/>
                  <a:gd name="T39" fmla="*/ 281 h 407"/>
                  <a:gd name="T40" fmla="*/ 445 w 454"/>
                  <a:gd name="T41" fmla="*/ 226 h 407"/>
                  <a:gd name="T42" fmla="*/ 448 w 454"/>
                  <a:gd name="T43" fmla="*/ 281 h 407"/>
                  <a:gd name="T44" fmla="*/ 448 w 454"/>
                  <a:gd name="T45" fmla="*/ 281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4" h="407">
                    <a:moveTo>
                      <a:pt x="448" y="281"/>
                    </a:moveTo>
                    <a:lnTo>
                      <a:pt x="454" y="348"/>
                    </a:lnTo>
                    <a:lnTo>
                      <a:pt x="437" y="374"/>
                    </a:lnTo>
                    <a:lnTo>
                      <a:pt x="403" y="390"/>
                    </a:lnTo>
                    <a:lnTo>
                      <a:pt x="330" y="407"/>
                    </a:lnTo>
                    <a:lnTo>
                      <a:pt x="270" y="407"/>
                    </a:lnTo>
                    <a:lnTo>
                      <a:pt x="222" y="403"/>
                    </a:lnTo>
                    <a:lnTo>
                      <a:pt x="173" y="382"/>
                    </a:lnTo>
                    <a:lnTo>
                      <a:pt x="102" y="211"/>
                    </a:lnTo>
                    <a:lnTo>
                      <a:pt x="60" y="133"/>
                    </a:lnTo>
                    <a:lnTo>
                      <a:pt x="0" y="0"/>
                    </a:lnTo>
                    <a:lnTo>
                      <a:pt x="64" y="34"/>
                    </a:lnTo>
                    <a:lnTo>
                      <a:pt x="169" y="103"/>
                    </a:lnTo>
                    <a:lnTo>
                      <a:pt x="150" y="196"/>
                    </a:lnTo>
                    <a:lnTo>
                      <a:pt x="188" y="296"/>
                    </a:lnTo>
                    <a:lnTo>
                      <a:pt x="235" y="346"/>
                    </a:lnTo>
                    <a:lnTo>
                      <a:pt x="264" y="350"/>
                    </a:lnTo>
                    <a:lnTo>
                      <a:pt x="315" y="348"/>
                    </a:lnTo>
                    <a:lnTo>
                      <a:pt x="395" y="323"/>
                    </a:lnTo>
                    <a:lnTo>
                      <a:pt x="427" y="281"/>
                    </a:lnTo>
                    <a:lnTo>
                      <a:pt x="445" y="226"/>
                    </a:lnTo>
                    <a:lnTo>
                      <a:pt x="448" y="281"/>
                    </a:lnTo>
                    <a:lnTo>
                      <a:pt x="448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99" name="Freeform 183"/>
              <p:cNvSpPr>
                <a:spLocks/>
              </p:cNvSpPr>
              <p:nvPr/>
            </p:nvSpPr>
            <p:spPr bwMode="auto">
              <a:xfrm>
                <a:off x="2421" y="2458"/>
                <a:ext cx="189" cy="283"/>
              </a:xfrm>
              <a:custGeom>
                <a:avLst/>
                <a:gdLst>
                  <a:gd name="T0" fmla="*/ 340 w 378"/>
                  <a:gd name="T1" fmla="*/ 68 h 564"/>
                  <a:gd name="T2" fmla="*/ 285 w 378"/>
                  <a:gd name="T3" fmla="*/ 125 h 564"/>
                  <a:gd name="T4" fmla="*/ 234 w 378"/>
                  <a:gd name="T5" fmla="*/ 211 h 564"/>
                  <a:gd name="T6" fmla="*/ 211 w 378"/>
                  <a:gd name="T7" fmla="*/ 256 h 564"/>
                  <a:gd name="T8" fmla="*/ 180 w 378"/>
                  <a:gd name="T9" fmla="*/ 357 h 564"/>
                  <a:gd name="T10" fmla="*/ 176 w 378"/>
                  <a:gd name="T11" fmla="*/ 404 h 564"/>
                  <a:gd name="T12" fmla="*/ 159 w 378"/>
                  <a:gd name="T13" fmla="*/ 452 h 564"/>
                  <a:gd name="T14" fmla="*/ 167 w 378"/>
                  <a:gd name="T15" fmla="*/ 475 h 564"/>
                  <a:gd name="T16" fmla="*/ 171 w 378"/>
                  <a:gd name="T17" fmla="*/ 511 h 564"/>
                  <a:gd name="T18" fmla="*/ 157 w 378"/>
                  <a:gd name="T19" fmla="*/ 537 h 564"/>
                  <a:gd name="T20" fmla="*/ 121 w 378"/>
                  <a:gd name="T21" fmla="*/ 564 h 564"/>
                  <a:gd name="T22" fmla="*/ 83 w 378"/>
                  <a:gd name="T23" fmla="*/ 562 h 564"/>
                  <a:gd name="T24" fmla="*/ 24 w 378"/>
                  <a:gd name="T25" fmla="*/ 547 h 564"/>
                  <a:gd name="T26" fmla="*/ 3 w 378"/>
                  <a:gd name="T27" fmla="*/ 524 h 564"/>
                  <a:gd name="T28" fmla="*/ 0 w 378"/>
                  <a:gd name="T29" fmla="*/ 498 h 564"/>
                  <a:gd name="T30" fmla="*/ 13 w 378"/>
                  <a:gd name="T31" fmla="*/ 465 h 564"/>
                  <a:gd name="T32" fmla="*/ 3 w 378"/>
                  <a:gd name="T33" fmla="*/ 431 h 564"/>
                  <a:gd name="T34" fmla="*/ 24 w 378"/>
                  <a:gd name="T35" fmla="*/ 382 h 564"/>
                  <a:gd name="T36" fmla="*/ 61 w 378"/>
                  <a:gd name="T37" fmla="*/ 327 h 564"/>
                  <a:gd name="T38" fmla="*/ 41 w 378"/>
                  <a:gd name="T39" fmla="*/ 378 h 564"/>
                  <a:gd name="T40" fmla="*/ 13 w 378"/>
                  <a:gd name="T41" fmla="*/ 427 h 564"/>
                  <a:gd name="T42" fmla="*/ 22 w 378"/>
                  <a:gd name="T43" fmla="*/ 448 h 564"/>
                  <a:gd name="T44" fmla="*/ 22 w 378"/>
                  <a:gd name="T45" fmla="*/ 471 h 564"/>
                  <a:gd name="T46" fmla="*/ 53 w 378"/>
                  <a:gd name="T47" fmla="*/ 488 h 564"/>
                  <a:gd name="T48" fmla="*/ 110 w 378"/>
                  <a:gd name="T49" fmla="*/ 492 h 564"/>
                  <a:gd name="T50" fmla="*/ 26 w 378"/>
                  <a:gd name="T51" fmla="*/ 518 h 564"/>
                  <a:gd name="T52" fmla="*/ 78 w 378"/>
                  <a:gd name="T53" fmla="*/ 530 h 564"/>
                  <a:gd name="T54" fmla="*/ 112 w 378"/>
                  <a:gd name="T55" fmla="*/ 530 h 564"/>
                  <a:gd name="T56" fmla="*/ 137 w 378"/>
                  <a:gd name="T57" fmla="*/ 482 h 564"/>
                  <a:gd name="T58" fmla="*/ 159 w 378"/>
                  <a:gd name="T59" fmla="*/ 488 h 564"/>
                  <a:gd name="T60" fmla="*/ 154 w 378"/>
                  <a:gd name="T61" fmla="*/ 448 h 564"/>
                  <a:gd name="T62" fmla="*/ 167 w 378"/>
                  <a:gd name="T63" fmla="*/ 397 h 564"/>
                  <a:gd name="T64" fmla="*/ 173 w 378"/>
                  <a:gd name="T65" fmla="*/ 344 h 564"/>
                  <a:gd name="T66" fmla="*/ 209 w 378"/>
                  <a:gd name="T67" fmla="*/ 247 h 564"/>
                  <a:gd name="T68" fmla="*/ 287 w 378"/>
                  <a:gd name="T69" fmla="*/ 104 h 564"/>
                  <a:gd name="T70" fmla="*/ 378 w 378"/>
                  <a:gd name="T71" fmla="*/ 0 h 564"/>
                  <a:gd name="T72" fmla="*/ 340 w 378"/>
                  <a:gd name="T73" fmla="*/ 68 h 564"/>
                  <a:gd name="T74" fmla="*/ 340 w 378"/>
                  <a:gd name="T75" fmla="*/ 68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8" h="564">
                    <a:moveTo>
                      <a:pt x="340" y="68"/>
                    </a:moveTo>
                    <a:lnTo>
                      <a:pt x="285" y="125"/>
                    </a:lnTo>
                    <a:lnTo>
                      <a:pt x="234" y="211"/>
                    </a:lnTo>
                    <a:lnTo>
                      <a:pt x="211" y="256"/>
                    </a:lnTo>
                    <a:lnTo>
                      <a:pt x="180" y="357"/>
                    </a:lnTo>
                    <a:lnTo>
                      <a:pt x="176" y="404"/>
                    </a:lnTo>
                    <a:lnTo>
                      <a:pt x="159" y="452"/>
                    </a:lnTo>
                    <a:lnTo>
                      <a:pt x="167" y="475"/>
                    </a:lnTo>
                    <a:lnTo>
                      <a:pt x="171" y="511"/>
                    </a:lnTo>
                    <a:lnTo>
                      <a:pt x="157" y="537"/>
                    </a:lnTo>
                    <a:lnTo>
                      <a:pt x="121" y="564"/>
                    </a:lnTo>
                    <a:lnTo>
                      <a:pt x="83" y="562"/>
                    </a:lnTo>
                    <a:lnTo>
                      <a:pt x="24" y="547"/>
                    </a:lnTo>
                    <a:lnTo>
                      <a:pt x="3" y="524"/>
                    </a:lnTo>
                    <a:lnTo>
                      <a:pt x="0" y="498"/>
                    </a:lnTo>
                    <a:lnTo>
                      <a:pt x="13" y="465"/>
                    </a:lnTo>
                    <a:lnTo>
                      <a:pt x="3" y="431"/>
                    </a:lnTo>
                    <a:lnTo>
                      <a:pt x="24" y="382"/>
                    </a:lnTo>
                    <a:lnTo>
                      <a:pt x="61" y="327"/>
                    </a:lnTo>
                    <a:lnTo>
                      <a:pt x="41" y="378"/>
                    </a:lnTo>
                    <a:lnTo>
                      <a:pt x="13" y="427"/>
                    </a:lnTo>
                    <a:lnTo>
                      <a:pt x="22" y="448"/>
                    </a:lnTo>
                    <a:lnTo>
                      <a:pt x="22" y="471"/>
                    </a:lnTo>
                    <a:lnTo>
                      <a:pt x="53" y="488"/>
                    </a:lnTo>
                    <a:lnTo>
                      <a:pt x="110" y="492"/>
                    </a:lnTo>
                    <a:lnTo>
                      <a:pt x="26" y="518"/>
                    </a:lnTo>
                    <a:lnTo>
                      <a:pt x="78" y="530"/>
                    </a:lnTo>
                    <a:lnTo>
                      <a:pt x="112" y="530"/>
                    </a:lnTo>
                    <a:lnTo>
                      <a:pt x="137" y="482"/>
                    </a:lnTo>
                    <a:lnTo>
                      <a:pt x="159" y="488"/>
                    </a:lnTo>
                    <a:lnTo>
                      <a:pt x="154" y="448"/>
                    </a:lnTo>
                    <a:lnTo>
                      <a:pt x="167" y="397"/>
                    </a:lnTo>
                    <a:lnTo>
                      <a:pt x="173" y="344"/>
                    </a:lnTo>
                    <a:lnTo>
                      <a:pt x="209" y="247"/>
                    </a:lnTo>
                    <a:lnTo>
                      <a:pt x="287" y="104"/>
                    </a:lnTo>
                    <a:lnTo>
                      <a:pt x="378" y="0"/>
                    </a:lnTo>
                    <a:lnTo>
                      <a:pt x="340" y="68"/>
                    </a:lnTo>
                    <a:lnTo>
                      <a:pt x="34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0" name="Freeform 184"/>
              <p:cNvSpPr>
                <a:spLocks/>
              </p:cNvSpPr>
              <p:nvPr/>
            </p:nvSpPr>
            <p:spPr bwMode="auto">
              <a:xfrm>
                <a:off x="2385" y="2357"/>
                <a:ext cx="246" cy="314"/>
              </a:xfrm>
              <a:custGeom>
                <a:avLst/>
                <a:gdLst>
                  <a:gd name="T0" fmla="*/ 242 w 493"/>
                  <a:gd name="T1" fmla="*/ 217 h 629"/>
                  <a:gd name="T2" fmla="*/ 206 w 493"/>
                  <a:gd name="T3" fmla="*/ 266 h 629"/>
                  <a:gd name="T4" fmla="*/ 168 w 493"/>
                  <a:gd name="T5" fmla="*/ 464 h 629"/>
                  <a:gd name="T6" fmla="*/ 116 w 493"/>
                  <a:gd name="T7" fmla="*/ 569 h 629"/>
                  <a:gd name="T8" fmla="*/ 78 w 493"/>
                  <a:gd name="T9" fmla="*/ 629 h 629"/>
                  <a:gd name="T10" fmla="*/ 16 w 493"/>
                  <a:gd name="T11" fmla="*/ 629 h 629"/>
                  <a:gd name="T12" fmla="*/ 18 w 493"/>
                  <a:gd name="T13" fmla="*/ 572 h 629"/>
                  <a:gd name="T14" fmla="*/ 25 w 493"/>
                  <a:gd name="T15" fmla="*/ 504 h 629"/>
                  <a:gd name="T16" fmla="*/ 44 w 493"/>
                  <a:gd name="T17" fmla="*/ 468 h 629"/>
                  <a:gd name="T18" fmla="*/ 0 w 493"/>
                  <a:gd name="T19" fmla="*/ 302 h 629"/>
                  <a:gd name="T20" fmla="*/ 95 w 493"/>
                  <a:gd name="T21" fmla="*/ 283 h 629"/>
                  <a:gd name="T22" fmla="*/ 493 w 493"/>
                  <a:gd name="T23" fmla="*/ 0 h 629"/>
                  <a:gd name="T24" fmla="*/ 242 w 493"/>
                  <a:gd name="T25" fmla="*/ 217 h 629"/>
                  <a:gd name="T26" fmla="*/ 242 w 493"/>
                  <a:gd name="T27" fmla="*/ 217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3" h="629">
                    <a:moveTo>
                      <a:pt x="242" y="217"/>
                    </a:moveTo>
                    <a:lnTo>
                      <a:pt x="206" y="266"/>
                    </a:lnTo>
                    <a:lnTo>
                      <a:pt x="168" y="464"/>
                    </a:lnTo>
                    <a:lnTo>
                      <a:pt x="116" y="569"/>
                    </a:lnTo>
                    <a:lnTo>
                      <a:pt x="78" y="629"/>
                    </a:lnTo>
                    <a:lnTo>
                      <a:pt x="16" y="629"/>
                    </a:lnTo>
                    <a:lnTo>
                      <a:pt x="18" y="572"/>
                    </a:lnTo>
                    <a:lnTo>
                      <a:pt x="25" y="504"/>
                    </a:lnTo>
                    <a:lnTo>
                      <a:pt x="44" y="468"/>
                    </a:lnTo>
                    <a:lnTo>
                      <a:pt x="0" y="302"/>
                    </a:lnTo>
                    <a:lnTo>
                      <a:pt x="95" y="283"/>
                    </a:lnTo>
                    <a:lnTo>
                      <a:pt x="493" y="0"/>
                    </a:lnTo>
                    <a:lnTo>
                      <a:pt x="242" y="217"/>
                    </a:lnTo>
                    <a:lnTo>
                      <a:pt x="242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1" name="Freeform 185"/>
              <p:cNvSpPr>
                <a:spLocks/>
              </p:cNvSpPr>
              <p:nvPr/>
            </p:nvSpPr>
            <p:spPr bwMode="auto">
              <a:xfrm>
                <a:off x="2504" y="2589"/>
                <a:ext cx="124" cy="80"/>
              </a:xfrm>
              <a:custGeom>
                <a:avLst/>
                <a:gdLst>
                  <a:gd name="T0" fmla="*/ 247 w 247"/>
                  <a:gd name="T1" fmla="*/ 122 h 160"/>
                  <a:gd name="T2" fmla="*/ 200 w 247"/>
                  <a:gd name="T3" fmla="*/ 142 h 160"/>
                  <a:gd name="T4" fmla="*/ 148 w 247"/>
                  <a:gd name="T5" fmla="*/ 150 h 160"/>
                  <a:gd name="T6" fmla="*/ 42 w 247"/>
                  <a:gd name="T7" fmla="*/ 160 h 160"/>
                  <a:gd name="T8" fmla="*/ 0 w 247"/>
                  <a:gd name="T9" fmla="*/ 160 h 160"/>
                  <a:gd name="T10" fmla="*/ 8 w 247"/>
                  <a:gd name="T11" fmla="*/ 116 h 160"/>
                  <a:gd name="T12" fmla="*/ 15 w 247"/>
                  <a:gd name="T13" fmla="*/ 76 h 160"/>
                  <a:gd name="T14" fmla="*/ 36 w 247"/>
                  <a:gd name="T15" fmla="*/ 0 h 160"/>
                  <a:gd name="T16" fmla="*/ 72 w 247"/>
                  <a:gd name="T17" fmla="*/ 27 h 160"/>
                  <a:gd name="T18" fmla="*/ 87 w 247"/>
                  <a:gd name="T19" fmla="*/ 59 h 160"/>
                  <a:gd name="T20" fmla="*/ 175 w 247"/>
                  <a:gd name="T21" fmla="*/ 72 h 160"/>
                  <a:gd name="T22" fmla="*/ 226 w 247"/>
                  <a:gd name="T23" fmla="*/ 70 h 160"/>
                  <a:gd name="T24" fmla="*/ 243 w 247"/>
                  <a:gd name="T25" fmla="*/ 89 h 160"/>
                  <a:gd name="T26" fmla="*/ 247 w 247"/>
                  <a:gd name="T27" fmla="*/ 122 h 160"/>
                  <a:gd name="T28" fmla="*/ 247 w 247"/>
                  <a:gd name="T29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7" h="160">
                    <a:moveTo>
                      <a:pt x="247" y="122"/>
                    </a:moveTo>
                    <a:lnTo>
                      <a:pt x="200" y="142"/>
                    </a:lnTo>
                    <a:lnTo>
                      <a:pt x="148" y="150"/>
                    </a:lnTo>
                    <a:lnTo>
                      <a:pt x="42" y="160"/>
                    </a:lnTo>
                    <a:lnTo>
                      <a:pt x="0" y="160"/>
                    </a:lnTo>
                    <a:lnTo>
                      <a:pt x="8" y="116"/>
                    </a:lnTo>
                    <a:lnTo>
                      <a:pt x="15" y="76"/>
                    </a:lnTo>
                    <a:lnTo>
                      <a:pt x="36" y="0"/>
                    </a:lnTo>
                    <a:lnTo>
                      <a:pt x="72" y="27"/>
                    </a:lnTo>
                    <a:lnTo>
                      <a:pt x="87" y="59"/>
                    </a:lnTo>
                    <a:lnTo>
                      <a:pt x="175" y="72"/>
                    </a:lnTo>
                    <a:lnTo>
                      <a:pt x="226" y="70"/>
                    </a:lnTo>
                    <a:lnTo>
                      <a:pt x="243" y="89"/>
                    </a:lnTo>
                    <a:lnTo>
                      <a:pt x="247" y="122"/>
                    </a:lnTo>
                    <a:lnTo>
                      <a:pt x="247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2" name="Freeform 186"/>
              <p:cNvSpPr>
                <a:spLocks/>
              </p:cNvSpPr>
              <p:nvPr/>
            </p:nvSpPr>
            <p:spPr bwMode="auto">
              <a:xfrm>
                <a:off x="2088" y="2624"/>
                <a:ext cx="225" cy="146"/>
              </a:xfrm>
              <a:custGeom>
                <a:avLst/>
                <a:gdLst>
                  <a:gd name="T0" fmla="*/ 447 w 451"/>
                  <a:gd name="T1" fmla="*/ 268 h 293"/>
                  <a:gd name="T2" fmla="*/ 413 w 451"/>
                  <a:gd name="T3" fmla="*/ 287 h 293"/>
                  <a:gd name="T4" fmla="*/ 278 w 451"/>
                  <a:gd name="T5" fmla="*/ 293 h 293"/>
                  <a:gd name="T6" fmla="*/ 192 w 451"/>
                  <a:gd name="T7" fmla="*/ 291 h 293"/>
                  <a:gd name="T8" fmla="*/ 97 w 451"/>
                  <a:gd name="T9" fmla="*/ 268 h 293"/>
                  <a:gd name="T10" fmla="*/ 27 w 451"/>
                  <a:gd name="T11" fmla="*/ 270 h 293"/>
                  <a:gd name="T12" fmla="*/ 6 w 451"/>
                  <a:gd name="T13" fmla="*/ 261 h 293"/>
                  <a:gd name="T14" fmla="*/ 0 w 451"/>
                  <a:gd name="T15" fmla="*/ 211 h 293"/>
                  <a:gd name="T16" fmla="*/ 12 w 451"/>
                  <a:gd name="T17" fmla="*/ 124 h 293"/>
                  <a:gd name="T18" fmla="*/ 25 w 451"/>
                  <a:gd name="T19" fmla="*/ 84 h 293"/>
                  <a:gd name="T20" fmla="*/ 40 w 451"/>
                  <a:gd name="T21" fmla="*/ 21 h 293"/>
                  <a:gd name="T22" fmla="*/ 152 w 451"/>
                  <a:gd name="T23" fmla="*/ 0 h 293"/>
                  <a:gd name="T24" fmla="*/ 67 w 451"/>
                  <a:gd name="T25" fmla="*/ 84 h 293"/>
                  <a:gd name="T26" fmla="*/ 107 w 451"/>
                  <a:gd name="T27" fmla="*/ 93 h 293"/>
                  <a:gd name="T28" fmla="*/ 141 w 451"/>
                  <a:gd name="T29" fmla="*/ 111 h 293"/>
                  <a:gd name="T30" fmla="*/ 221 w 451"/>
                  <a:gd name="T31" fmla="*/ 173 h 293"/>
                  <a:gd name="T32" fmla="*/ 156 w 451"/>
                  <a:gd name="T33" fmla="*/ 152 h 293"/>
                  <a:gd name="T34" fmla="*/ 211 w 451"/>
                  <a:gd name="T35" fmla="*/ 181 h 293"/>
                  <a:gd name="T36" fmla="*/ 303 w 451"/>
                  <a:gd name="T37" fmla="*/ 173 h 293"/>
                  <a:gd name="T38" fmla="*/ 371 w 451"/>
                  <a:gd name="T39" fmla="*/ 198 h 293"/>
                  <a:gd name="T40" fmla="*/ 295 w 451"/>
                  <a:gd name="T41" fmla="*/ 238 h 293"/>
                  <a:gd name="T42" fmla="*/ 350 w 451"/>
                  <a:gd name="T43" fmla="*/ 253 h 293"/>
                  <a:gd name="T44" fmla="*/ 407 w 451"/>
                  <a:gd name="T45" fmla="*/ 238 h 293"/>
                  <a:gd name="T46" fmla="*/ 371 w 451"/>
                  <a:gd name="T47" fmla="*/ 221 h 293"/>
                  <a:gd name="T48" fmla="*/ 346 w 451"/>
                  <a:gd name="T49" fmla="*/ 221 h 293"/>
                  <a:gd name="T50" fmla="*/ 390 w 451"/>
                  <a:gd name="T51" fmla="*/ 202 h 293"/>
                  <a:gd name="T52" fmla="*/ 434 w 451"/>
                  <a:gd name="T53" fmla="*/ 215 h 293"/>
                  <a:gd name="T54" fmla="*/ 451 w 451"/>
                  <a:gd name="T55" fmla="*/ 247 h 293"/>
                  <a:gd name="T56" fmla="*/ 447 w 451"/>
                  <a:gd name="T57" fmla="*/ 268 h 293"/>
                  <a:gd name="T58" fmla="*/ 447 w 451"/>
                  <a:gd name="T59" fmla="*/ 26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1" h="293">
                    <a:moveTo>
                      <a:pt x="447" y="268"/>
                    </a:moveTo>
                    <a:lnTo>
                      <a:pt x="413" y="287"/>
                    </a:lnTo>
                    <a:lnTo>
                      <a:pt x="278" y="293"/>
                    </a:lnTo>
                    <a:lnTo>
                      <a:pt x="192" y="291"/>
                    </a:lnTo>
                    <a:lnTo>
                      <a:pt x="97" y="268"/>
                    </a:lnTo>
                    <a:lnTo>
                      <a:pt x="27" y="270"/>
                    </a:lnTo>
                    <a:lnTo>
                      <a:pt x="6" y="261"/>
                    </a:lnTo>
                    <a:lnTo>
                      <a:pt x="0" y="211"/>
                    </a:lnTo>
                    <a:lnTo>
                      <a:pt x="12" y="124"/>
                    </a:lnTo>
                    <a:lnTo>
                      <a:pt x="25" y="84"/>
                    </a:lnTo>
                    <a:lnTo>
                      <a:pt x="40" y="21"/>
                    </a:lnTo>
                    <a:lnTo>
                      <a:pt x="152" y="0"/>
                    </a:lnTo>
                    <a:lnTo>
                      <a:pt x="67" y="84"/>
                    </a:lnTo>
                    <a:lnTo>
                      <a:pt x="107" y="93"/>
                    </a:lnTo>
                    <a:lnTo>
                      <a:pt x="141" y="111"/>
                    </a:lnTo>
                    <a:lnTo>
                      <a:pt x="221" y="173"/>
                    </a:lnTo>
                    <a:lnTo>
                      <a:pt x="156" y="152"/>
                    </a:lnTo>
                    <a:lnTo>
                      <a:pt x="211" y="181"/>
                    </a:lnTo>
                    <a:lnTo>
                      <a:pt x="303" y="173"/>
                    </a:lnTo>
                    <a:lnTo>
                      <a:pt x="371" y="198"/>
                    </a:lnTo>
                    <a:lnTo>
                      <a:pt x="295" y="238"/>
                    </a:lnTo>
                    <a:lnTo>
                      <a:pt x="350" y="253"/>
                    </a:lnTo>
                    <a:lnTo>
                      <a:pt x="407" y="238"/>
                    </a:lnTo>
                    <a:lnTo>
                      <a:pt x="371" y="221"/>
                    </a:lnTo>
                    <a:lnTo>
                      <a:pt x="346" y="221"/>
                    </a:lnTo>
                    <a:lnTo>
                      <a:pt x="390" y="202"/>
                    </a:lnTo>
                    <a:lnTo>
                      <a:pt x="434" y="215"/>
                    </a:lnTo>
                    <a:lnTo>
                      <a:pt x="451" y="247"/>
                    </a:lnTo>
                    <a:lnTo>
                      <a:pt x="447" y="268"/>
                    </a:lnTo>
                    <a:lnTo>
                      <a:pt x="447" y="2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3" name="Freeform 187"/>
              <p:cNvSpPr>
                <a:spLocks/>
              </p:cNvSpPr>
              <p:nvPr/>
            </p:nvSpPr>
            <p:spPr bwMode="auto">
              <a:xfrm>
                <a:off x="2238" y="2718"/>
                <a:ext cx="59" cy="23"/>
              </a:xfrm>
              <a:custGeom>
                <a:avLst/>
                <a:gdLst>
                  <a:gd name="T0" fmla="*/ 95 w 118"/>
                  <a:gd name="T1" fmla="*/ 46 h 46"/>
                  <a:gd name="T2" fmla="*/ 0 w 118"/>
                  <a:gd name="T3" fmla="*/ 29 h 46"/>
                  <a:gd name="T4" fmla="*/ 43 w 118"/>
                  <a:gd name="T5" fmla="*/ 0 h 46"/>
                  <a:gd name="T6" fmla="*/ 118 w 118"/>
                  <a:gd name="T7" fmla="*/ 27 h 46"/>
                  <a:gd name="T8" fmla="*/ 95 w 118"/>
                  <a:gd name="T9" fmla="*/ 46 h 46"/>
                  <a:gd name="T10" fmla="*/ 95 w 118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46">
                    <a:moveTo>
                      <a:pt x="95" y="46"/>
                    </a:moveTo>
                    <a:lnTo>
                      <a:pt x="0" y="29"/>
                    </a:lnTo>
                    <a:lnTo>
                      <a:pt x="43" y="0"/>
                    </a:lnTo>
                    <a:lnTo>
                      <a:pt x="118" y="27"/>
                    </a:lnTo>
                    <a:lnTo>
                      <a:pt x="95" y="46"/>
                    </a:lnTo>
                    <a:lnTo>
                      <a:pt x="95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4" name="Freeform 188"/>
              <p:cNvSpPr>
                <a:spLocks/>
              </p:cNvSpPr>
              <p:nvPr/>
            </p:nvSpPr>
            <p:spPr bwMode="auto">
              <a:xfrm>
                <a:off x="2169" y="2613"/>
                <a:ext cx="122" cy="115"/>
              </a:xfrm>
              <a:custGeom>
                <a:avLst/>
                <a:gdLst>
                  <a:gd name="T0" fmla="*/ 243 w 243"/>
                  <a:gd name="T1" fmla="*/ 230 h 230"/>
                  <a:gd name="T2" fmla="*/ 131 w 243"/>
                  <a:gd name="T3" fmla="*/ 179 h 230"/>
                  <a:gd name="T4" fmla="*/ 112 w 243"/>
                  <a:gd name="T5" fmla="*/ 135 h 230"/>
                  <a:gd name="T6" fmla="*/ 61 w 243"/>
                  <a:gd name="T7" fmla="*/ 101 h 230"/>
                  <a:gd name="T8" fmla="*/ 42 w 243"/>
                  <a:gd name="T9" fmla="*/ 0 h 230"/>
                  <a:gd name="T10" fmla="*/ 17 w 243"/>
                  <a:gd name="T11" fmla="*/ 31 h 230"/>
                  <a:gd name="T12" fmla="*/ 36 w 243"/>
                  <a:gd name="T13" fmla="*/ 97 h 230"/>
                  <a:gd name="T14" fmla="*/ 0 w 243"/>
                  <a:gd name="T15" fmla="*/ 101 h 230"/>
                  <a:gd name="T16" fmla="*/ 34 w 243"/>
                  <a:gd name="T17" fmla="*/ 156 h 230"/>
                  <a:gd name="T18" fmla="*/ 85 w 243"/>
                  <a:gd name="T19" fmla="*/ 189 h 230"/>
                  <a:gd name="T20" fmla="*/ 103 w 243"/>
                  <a:gd name="T21" fmla="*/ 219 h 230"/>
                  <a:gd name="T22" fmla="*/ 243 w 243"/>
                  <a:gd name="T23" fmla="*/ 230 h 230"/>
                  <a:gd name="T24" fmla="*/ 243 w 243"/>
                  <a:gd name="T2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30">
                    <a:moveTo>
                      <a:pt x="243" y="230"/>
                    </a:moveTo>
                    <a:lnTo>
                      <a:pt x="131" y="179"/>
                    </a:lnTo>
                    <a:lnTo>
                      <a:pt x="112" y="135"/>
                    </a:lnTo>
                    <a:lnTo>
                      <a:pt x="61" y="101"/>
                    </a:lnTo>
                    <a:lnTo>
                      <a:pt x="42" y="0"/>
                    </a:lnTo>
                    <a:lnTo>
                      <a:pt x="17" y="31"/>
                    </a:lnTo>
                    <a:lnTo>
                      <a:pt x="36" y="97"/>
                    </a:lnTo>
                    <a:lnTo>
                      <a:pt x="0" y="101"/>
                    </a:lnTo>
                    <a:lnTo>
                      <a:pt x="34" y="156"/>
                    </a:lnTo>
                    <a:lnTo>
                      <a:pt x="85" y="189"/>
                    </a:lnTo>
                    <a:lnTo>
                      <a:pt x="103" y="219"/>
                    </a:lnTo>
                    <a:lnTo>
                      <a:pt x="243" y="230"/>
                    </a:lnTo>
                    <a:lnTo>
                      <a:pt x="243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5" name="Freeform 189"/>
              <p:cNvSpPr>
                <a:spLocks/>
              </p:cNvSpPr>
              <p:nvPr/>
            </p:nvSpPr>
            <p:spPr bwMode="auto">
              <a:xfrm>
                <a:off x="2436" y="2701"/>
                <a:ext cx="57" cy="13"/>
              </a:xfrm>
              <a:custGeom>
                <a:avLst/>
                <a:gdLst>
                  <a:gd name="T0" fmla="*/ 101 w 114"/>
                  <a:gd name="T1" fmla="*/ 21 h 27"/>
                  <a:gd name="T2" fmla="*/ 59 w 114"/>
                  <a:gd name="T3" fmla="*/ 27 h 27"/>
                  <a:gd name="T4" fmla="*/ 0 w 114"/>
                  <a:gd name="T5" fmla="*/ 14 h 27"/>
                  <a:gd name="T6" fmla="*/ 42 w 114"/>
                  <a:gd name="T7" fmla="*/ 14 h 27"/>
                  <a:gd name="T8" fmla="*/ 91 w 114"/>
                  <a:gd name="T9" fmla="*/ 0 h 27"/>
                  <a:gd name="T10" fmla="*/ 114 w 114"/>
                  <a:gd name="T11" fmla="*/ 0 h 27"/>
                  <a:gd name="T12" fmla="*/ 101 w 114"/>
                  <a:gd name="T13" fmla="*/ 21 h 27"/>
                  <a:gd name="T14" fmla="*/ 101 w 114"/>
                  <a:gd name="T1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27">
                    <a:moveTo>
                      <a:pt x="101" y="21"/>
                    </a:moveTo>
                    <a:lnTo>
                      <a:pt x="59" y="27"/>
                    </a:lnTo>
                    <a:lnTo>
                      <a:pt x="0" y="14"/>
                    </a:lnTo>
                    <a:lnTo>
                      <a:pt x="42" y="14"/>
                    </a:lnTo>
                    <a:lnTo>
                      <a:pt x="91" y="0"/>
                    </a:lnTo>
                    <a:lnTo>
                      <a:pt x="114" y="0"/>
                    </a:lnTo>
                    <a:lnTo>
                      <a:pt x="101" y="21"/>
                    </a:lnTo>
                    <a:lnTo>
                      <a:pt x="10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6" name="Freeform 190"/>
              <p:cNvSpPr>
                <a:spLocks/>
              </p:cNvSpPr>
              <p:nvPr/>
            </p:nvSpPr>
            <p:spPr bwMode="auto">
              <a:xfrm>
                <a:off x="2745" y="2316"/>
                <a:ext cx="173" cy="368"/>
              </a:xfrm>
              <a:custGeom>
                <a:avLst/>
                <a:gdLst>
                  <a:gd name="T0" fmla="*/ 0 w 346"/>
                  <a:gd name="T1" fmla="*/ 136 h 737"/>
                  <a:gd name="T2" fmla="*/ 15 w 346"/>
                  <a:gd name="T3" fmla="*/ 245 h 737"/>
                  <a:gd name="T4" fmla="*/ 34 w 346"/>
                  <a:gd name="T5" fmla="*/ 370 h 737"/>
                  <a:gd name="T6" fmla="*/ 42 w 346"/>
                  <a:gd name="T7" fmla="*/ 465 h 737"/>
                  <a:gd name="T8" fmla="*/ 46 w 346"/>
                  <a:gd name="T9" fmla="*/ 547 h 737"/>
                  <a:gd name="T10" fmla="*/ 46 w 346"/>
                  <a:gd name="T11" fmla="*/ 589 h 737"/>
                  <a:gd name="T12" fmla="*/ 28 w 346"/>
                  <a:gd name="T13" fmla="*/ 627 h 737"/>
                  <a:gd name="T14" fmla="*/ 25 w 346"/>
                  <a:gd name="T15" fmla="*/ 667 h 737"/>
                  <a:gd name="T16" fmla="*/ 34 w 346"/>
                  <a:gd name="T17" fmla="*/ 712 h 737"/>
                  <a:gd name="T18" fmla="*/ 86 w 346"/>
                  <a:gd name="T19" fmla="*/ 716 h 737"/>
                  <a:gd name="T20" fmla="*/ 179 w 346"/>
                  <a:gd name="T21" fmla="*/ 716 h 737"/>
                  <a:gd name="T22" fmla="*/ 262 w 346"/>
                  <a:gd name="T23" fmla="*/ 726 h 737"/>
                  <a:gd name="T24" fmla="*/ 346 w 346"/>
                  <a:gd name="T25" fmla="*/ 737 h 737"/>
                  <a:gd name="T26" fmla="*/ 293 w 346"/>
                  <a:gd name="T27" fmla="*/ 678 h 737"/>
                  <a:gd name="T28" fmla="*/ 236 w 346"/>
                  <a:gd name="T29" fmla="*/ 680 h 737"/>
                  <a:gd name="T30" fmla="*/ 205 w 346"/>
                  <a:gd name="T31" fmla="*/ 676 h 737"/>
                  <a:gd name="T32" fmla="*/ 125 w 346"/>
                  <a:gd name="T33" fmla="*/ 655 h 737"/>
                  <a:gd name="T34" fmla="*/ 78 w 346"/>
                  <a:gd name="T35" fmla="*/ 650 h 737"/>
                  <a:gd name="T36" fmla="*/ 40 w 346"/>
                  <a:gd name="T37" fmla="*/ 615 h 737"/>
                  <a:gd name="T38" fmla="*/ 76 w 346"/>
                  <a:gd name="T39" fmla="*/ 615 h 737"/>
                  <a:gd name="T40" fmla="*/ 125 w 346"/>
                  <a:gd name="T41" fmla="*/ 632 h 737"/>
                  <a:gd name="T42" fmla="*/ 68 w 346"/>
                  <a:gd name="T43" fmla="*/ 591 h 737"/>
                  <a:gd name="T44" fmla="*/ 57 w 346"/>
                  <a:gd name="T45" fmla="*/ 486 h 737"/>
                  <a:gd name="T46" fmla="*/ 57 w 346"/>
                  <a:gd name="T47" fmla="*/ 294 h 737"/>
                  <a:gd name="T48" fmla="*/ 30 w 346"/>
                  <a:gd name="T49" fmla="*/ 220 h 737"/>
                  <a:gd name="T50" fmla="*/ 21 w 346"/>
                  <a:gd name="T51" fmla="*/ 163 h 737"/>
                  <a:gd name="T52" fmla="*/ 28 w 346"/>
                  <a:gd name="T53" fmla="*/ 102 h 737"/>
                  <a:gd name="T54" fmla="*/ 65 w 346"/>
                  <a:gd name="T55" fmla="*/ 43 h 737"/>
                  <a:gd name="T56" fmla="*/ 99 w 346"/>
                  <a:gd name="T57" fmla="*/ 0 h 737"/>
                  <a:gd name="T58" fmla="*/ 40 w 346"/>
                  <a:gd name="T59" fmla="*/ 43 h 737"/>
                  <a:gd name="T60" fmla="*/ 15 w 346"/>
                  <a:gd name="T61" fmla="*/ 49 h 737"/>
                  <a:gd name="T62" fmla="*/ 0 w 346"/>
                  <a:gd name="T63" fmla="*/ 136 h 737"/>
                  <a:gd name="T64" fmla="*/ 0 w 346"/>
                  <a:gd name="T65" fmla="*/ 136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6" h="737">
                    <a:moveTo>
                      <a:pt x="0" y="136"/>
                    </a:moveTo>
                    <a:lnTo>
                      <a:pt x="15" y="245"/>
                    </a:lnTo>
                    <a:lnTo>
                      <a:pt x="34" y="370"/>
                    </a:lnTo>
                    <a:lnTo>
                      <a:pt x="42" y="465"/>
                    </a:lnTo>
                    <a:lnTo>
                      <a:pt x="46" y="547"/>
                    </a:lnTo>
                    <a:lnTo>
                      <a:pt x="46" y="589"/>
                    </a:lnTo>
                    <a:lnTo>
                      <a:pt x="28" y="627"/>
                    </a:lnTo>
                    <a:lnTo>
                      <a:pt x="25" y="667"/>
                    </a:lnTo>
                    <a:lnTo>
                      <a:pt x="34" y="712"/>
                    </a:lnTo>
                    <a:lnTo>
                      <a:pt x="86" y="716"/>
                    </a:lnTo>
                    <a:lnTo>
                      <a:pt x="179" y="716"/>
                    </a:lnTo>
                    <a:lnTo>
                      <a:pt x="262" y="726"/>
                    </a:lnTo>
                    <a:lnTo>
                      <a:pt x="346" y="737"/>
                    </a:lnTo>
                    <a:lnTo>
                      <a:pt x="293" y="678"/>
                    </a:lnTo>
                    <a:lnTo>
                      <a:pt x="236" y="680"/>
                    </a:lnTo>
                    <a:lnTo>
                      <a:pt x="205" y="676"/>
                    </a:lnTo>
                    <a:lnTo>
                      <a:pt x="125" y="655"/>
                    </a:lnTo>
                    <a:lnTo>
                      <a:pt x="78" y="650"/>
                    </a:lnTo>
                    <a:lnTo>
                      <a:pt x="40" y="615"/>
                    </a:lnTo>
                    <a:lnTo>
                      <a:pt x="76" y="615"/>
                    </a:lnTo>
                    <a:lnTo>
                      <a:pt x="125" y="632"/>
                    </a:lnTo>
                    <a:lnTo>
                      <a:pt x="68" y="591"/>
                    </a:lnTo>
                    <a:lnTo>
                      <a:pt x="57" y="486"/>
                    </a:lnTo>
                    <a:lnTo>
                      <a:pt x="57" y="294"/>
                    </a:lnTo>
                    <a:lnTo>
                      <a:pt x="30" y="220"/>
                    </a:lnTo>
                    <a:lnTo>
                      <a:pt x="21" y="163"/>
                    </a:lnTo>
                    <a:lnTo>
                      <a:pt x="28" y="102"/>
                    </a:lnTo>
                    <a:lnTo>
                      <a:pt x="65" y="43"/>
                    </a:lnTo>
                    <a:lnTo>
                      <a:pt x="99" y="0"/>
                    </a:lnTo>
                    <a:lnTo>
                      <a:pt x="40" y="43"/>
                    </a:lnTo>
                    <a:lnTo>
                      <a:pt x="15" y="49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7" name="Freeform 191"/>
              <p:cNvSpPr>
                <a:spLocks/>
              </p:cNvSpPr>
              <p:nvPr/>
            </p:nvSpPr>
            <p:spPr bwMode="auto">
              <a:xfrm>
                <a:off x="2818" y="2294"/>
                <a:ext cx="58" cy="341"/>
              </a:xfrm>
              <a:custGeom>
                <a:avLst/>
                <a:gdLst>
                  <a:gd name="T0" fmla="*/ 36 w 116"/>
                  <a:gd name="T1" fmla="*/ 36 h 682"/>
                  <a:gd name="T2" fmla="*/ 19 w 116"/>
                  <a:gd name="T3" fmla="*/ 298 h 682"/>
                  <a:gd name="T4" fmla="*/ 12 w 116"/>
                  <a:gd name="T5" fmla="*/ 538 h 682"/>
                  <a:gd name="T6" fmla="*/ 27 w 116"/>
                  <a:gd name="T7" fmla="*/ 602 h 682"/>
                  <a:gd name="T8" fmla="*/ 69 w 116"/>
                  <a:gd name="T9" fmla="*/ 644 h 682"/>
                  <a:gd name="T10" fmla="*/ 113 w 116"/>
                  <a:gd name="T11" fmla="*/ 667 h 682"/>
                  <a:gd name="T12" fmla="*/ 116 w 116"/>
                  <a:gd name="T13" fmla="*/ 682 h 682"/>
                  <a:gd name="T14" fmla="*/ 59 w 116"/>
                  <a:gd name="T15" fmla="*/ 659 h 682"/>
                  <a:gd name="T16" fmla="*/ 19 w 116"/>
                  <a:gd name="T17" fmla="*/ 627 h 682"/>
                  <a:gd name="T18" fmla="*/ 6 w 116"/>
                  <a:gd name="T19" fmla="*/ 585 h 682"/>
                  <a:gd name="T20" fmla="*/ 0 w 116"/>
                  <a:gd name="T21" fmla="*/ 496 h 682"/>
                  <a:gd name="T22" fmla="*/ 10 w 116"/>
                  <a:gd name="T23" fmla="*/ 283 h 682"/>
                  <a:gd name="T24" fmla="*/ 14 w 116"/>
                  <a:gd name="T25" fmla="*/ 165 h 682"/>
                  <a:gd name="T26" fmla="*/ 36 w 116"/>
                  <a:gd name="T27" fmla="*/ 0 h 682"/>
                  <a:gd name="T28" fmla="*/ 36 w 116"/>
                  <a:gd name="T29" fmla="*/ 36 h 682"/>
                  <a:gd name="T30" fmla="*/ 36 w 116"/>
                  <a:gd name="T31" fmla="*/ 36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682">
                    <a:moveTo>
                      <a:pt x="36" y="36"/>
                    </a:moveTo>
                    <a:lnTo>
                      <a:pt x="19" y="298"/>
                    </a:lnTo>
                    <a:lnTo>
                      <a:pt x="12" y="538"/>
                    </a:lnTo>
                    <a:lnTo>
                      <a:pt x="27" y="602"/>
                    </a:lnTo>
                    <a:lnTo>
                      <a:pt x="69" y="644"/>
                    </a:lnTo>
                    <a:lnTo>
                      <a:pt x="113" y="667"/>
                    </a:lnTo>
                    <a:lnTo>
                      <a:pt x="116" y="682"/>
                    </a:lnTo>
                    <a:lnTo>
                      <a:pt x="59" y="659"/>
                    </a:lnTo>
                    <a:lnTo>
                      <a:pt x="19" y="627"/>
                    </a:lnTo>
                    <a:lnTo>
                      <a:pt x="6" y="585"/>
                    </a:lnTo>
                    <a:lnTo>
                      <a:pt x="0" y="496"/>
                    </a:lnTo>
                    <a:lnTo>
                      <a:pt x="10" y="283"/>
                    </a:lnTo>
                    <a:lnTo>
                      <a:pt x="14" y="165"/>
                    </a:lnTo>
                    <a:lnTo>
                      <a:pt x="36" y="0"/>
                    </a:lnTo>
                    <a:lnTo>
                      <a:pt x="36" y="36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8" name="Freeform 192"/>
              <p:cNvSpPr>
                <a:spLocks/>
              </p:cNvSpPr>
              <p:nvPr/>
            </p:nvSpPr>
            <p:spPr bwMode="auto">
              <a:xfrm>
                <a:off x="2881" y="1676"/>
                <a:ext cx="24" cy="55"/>
              </a:xfrm>
              <a:custGeom>
                <a:avLst/>
                <a:gdLst>
                  <a:gd name="T0" fmla="*/ 2 w 47"/>
                  <a:gd name="T1" fmla="*/ 9 h 110"/>
                  <a:gd name="T2" fmla="*/ 15 w 47"/>
                  <a:gd name="T3" fmla="*/ 32 h 110"/>
                  <a:gd name="T4" fmla="*/ 17 w 47"/>
                  <a:gd name="T5" fmla="*/ 45 h 110"/>
                  <a:gd name="T6" fmla="*/ 26 w 47"/>
                  <a:gd name="T7" fmla="*/ 59 h 110"/>
                  <a:gd name="T8" fmla="*/ 28 w 47"/>
                  <a:gd name="T9" fmla="*/ 70 h 110"/>
                  <a:gd name="T10" fmla="*/ 25 w 47"/>
                  <a:gd name="T11" fmla="*/ 79 h 110"/>
                  <a:gd name="T12" fmla="*/ 30 w 47"/>
                  <a:gd name="T13" fmla="*/ 83 h 110"/>
                  <a:gd name="T14" fmla="*/ 38 w 47"/>
                  <a:gd name="T15" fmla="*/ 97 h 110"/>
                  <a:gd name="T16" fmla="*/ 36 w 47"/>
                  <a:gd name="T17" fmla="*/ 110 h 110"/>
                  <a:gd name="T18" fmla="*/ 45 w 47"/>
                  <a:gd name="T19" fmla="*/ 91 h 110"/>
                  <a:gd name="T20" fmla="*/ 47 w 47"/>
                  <a:gd name="T21" fmla="*/ 66 h 110"/>
                  <a:gd name="T22" fmla="*/ 34 w 47"/>
                  <a:gd name="T23" fmla="*/ 49 h 110"/>
                  <a:gd name="T24" fmla="*/ 28 w 47"/>
                  <a:gd name="T25" fmla="*/ 38 h 110"/>
                  <a:gd name="T26" fmla="*/ 17 w 47"/>
                  <a:gd name="T27" fmla="*/ 11 h 110"/>
                  <a:gd name="T28" fmla="*/ 0 w 47"/>
                  <a:gd name="T29" fmla="*/ 0 h 110"/>
                  <a:gd name="T30" fmla="*/ 2 w 47"/>
                  <a:gd name="T31" fmla="*/ 9 h 110"/>
                  <a:gd name="T32" fmla="*/ 2 w 47"/>
                  <a:gd name="T33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10">
                    <a:moveTo>
                      <a:pt x="2" y="9"/>
                    </a:moveTo>
                    <a:lnTo>
                      <a:pt x="15" y="32"/>
                    </a:lnTo>
                    <a:lnTo>
                      <a:pt x="17" y="45"/>
                    </a:lnTo>
                    <a:lnTo>
                      <a:pt x="26" y="59"/>
                    </a:lnTo>
                    <a:lnTo>
                      <a:pt x="28" y="70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8" y="97"/>
                    </a:lnTo>
                    <a:lnTo>
                      <a:pt x="36" y="110"/>
                    </a:lnTo>
                    <a:lnTo>
                      <a:pt x="45" y="91"/>
                    </a:lnTo>
                    <a:lnTo>
                      <a:pt x="47" y="66"/>
                    </a:lnTo>
                    <a:lnTo>
                      <a:pt x="34" y="49"/>
                    </a:lnTo>
                    <a:lnTo>
                      <a:pt x="28" y="38"/>
                    </a:lnTo>
                    <a:lnTo>
                      <a:pt x="17" y="11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09" name="Freeform 193"/>
              <p:cNvSpPr>
                <a:spLocks/>
              </p:cNvSpPr>
              <p:nvPr/>
            </p:nvSpPr>
            <p:spPr bwMode="auto">
              <a:xfrm>
                <a:off x="2903" y="1682"/>
                <a:ext cx="5" cy="39"/>
              </a:xfrm>
              <a:custGeom>
                <a:avLst/>
                <a:gdLst>
                  <a:gd name="T0" fmla="*/ 1 w 9"/>
                  <a:gd name="T1" fmla="*/ 0 h 78"/>
                  <a:gd name="T2" fmla="*/ 7 w 9"/>
                  <a:gd name="T3" fmla="*/ 19 h 78"/>
                  <a:gd name="T4" fmla="*/ 9 w 9"/>
                  <a:gd name="T5" fmla="*/ 40 h 78"/>
                  <a:gd name="T6" fmla="*/ 9 w 9"/>
                  <a:gd name="T7" fmla="*/ 53 h 78"/>
                  <a:gd name="T8" fmla="*/ 0 w 9"/>
                  <a:gd name="T9" fmla="*/ 78 h 78"/>
                  <a:gd name="T10" fmla="*/ 3 w 9"/>
                  <a:gd name="T11" fmla="*/ 38 h 78"/>
                  <a:gd name="T12" fmla="*/ 3 w 9"/>
                  <a:gd name="T13" fmla="*/ 19 h 78"/>
                  <a:gd name="T14" fmla="*/ 1 w 9"/>
                  <a:gd name="T15" fmla="*/ 0 h 78"/>
                  <a:gd name="T16" fmla="*/ 1 w 9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8">
                    <a:moveTo>
                      <a:pt x="1" y="0"/>
                    </a:moveTo>
                    <a:lnTo>
                      <a:pt x="7" y="19"/>
                    </a:lnTo>
                    <a:lnTo>
                      <a:pt x="9" y="40"/>
                    </a:lnTo>
                    <a:lnTo>
                      <a:pt x="9" y="53"/>
                    </a:lnTo>
                    <a:lnTo>
                      <a:pt x="0" y="78"/>
                    </a:lnTo>
                    <a:lnTo>
                      <a:pt x="3" y="38"/>
                    </a:lnTo>
                    <a:lnTo>
                      <a:pt x="3" y="1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0" name="Freeform 194"/>
              <p:cNvSpPr>
                <a:spLocks/>
              </p:cNvSpPr>
              <p:nvPr/>
            </p:nvSpPr>
            <p:spPr bwMode="auto">
              <a:xfrm>
                <a:off x="2848" y="1720"/>
                <a:ext cx="52" cy="43"/>
              </a:xfrm>
              <a:custGeom>
                <a:avLst/>
                <a:gdLst>
                  <a:gd name="T0" fmla="*/ 88 w 105"/>
                  <a:gd name="T1" fmla="*/ 23 h 86"/>
                  <a:gd name="T2" fmla="*/ 73 w 105"/>
                  <a:gd name="T3" fmla="*/ 36 h 86"/>
                  <a:gd name="T4" fmla="*/ 52 w 105"/>
                  <a:gd name="T5" fmla="*/ 36 h 86"/>
                  <a:gd name="T6" fmla="*/ 40 w 105"/>
                  <a:gd name="T7" fmla="*/ 38 h 86"/>
                  <a:gd name="T8" fmla="*/ 27 w 105"/>
                  <a:gd name="T9" fmla="*/ 48 h 86"/>
                  <a:gd name="T10" fmla="*/ 40 w 105"/>
                  <a:gd name="T11" fmla="*/ 49 h 86"/>
                  <a:gd name="T12" fmla="*/ 61 w 105"/>
                  <a:gd name="T13" fmla="*/ 49 h 86"/>
                  <a:gd name="T14" fmla="*/ 71 w 105"/>
                  <a:gd name="T15" fmla="*/ 51 h 86"/>
                  <a:gd name="T16" fmla="*/ 44 w 105"/>
                  <a:gd name="T17" fmla="*/ 55 h 86"/>
                  <a:gd name="T18" fmla="*/ 52 w 105"/>
                  <a:gd name="T19" fmla="*/ 63 h 86"/>
                  <a:gd name="T20" fmla="*/ 67 w 105"/>
                  <a:gd name="T21" fmla="*/ 65 h 86"/>
                  <a:gd name="T22" fmla="*/ 78 w 105"/>
                  <a:gd name="T23" fmla="*/ 65 h 86"/>
                  <a:gd name="T24" fmla="*/ 92 w 105"/>
                  <a:gd name="T25" fmla="*/ 55 h 86"/>
                  <a:gd name="T26" fmla="*/ 88 w 105"/>
                  <a:gd name="T27" fmla="*/ 76 h 86"/>
                  <a:gd name="T28" fmla="*/ 78 w 105"/>
                  <a:gd name="T29" fmla="*/ 80 h 86"/>
                  <a:gd name="T30" fmla="*/ 57 w 105"/>
                  <a:gd name="T31" fmla="*/ 86 h 86"/>
                  <a:gd name="T32" fmla="*/ 54 w 105"/>
                  <a:gd name="T33" fmla="*/ 76 h 86"/>
                  <a:gd name="T34" fmla="*/ 21 w 105"/>
                  <a:gd name="T35" fmla="*/ 63 h 86"/>
                  <a:gd name="T36" fmla="*/ 0 w 105"/>
                  <a:gd name="T37" fmla="*/ 63 h 86"/>
                  <a:gd name="T38" fmla="*/ 16 w 105"/>
                  <a:gd name="T39" fmla="*/ 32 h 86"/>
                  <a:gd name="T40" fmla="*/ 14 w 105"/>
                  <a:gd name="T41" fmla="*/ 49 h 86"/>
                  <a:gd name="T42" fmla="*/ 48 w 105"/>
                  <a:gd name="T43" fmla="*/ 23 h 86"/>
                  <a:gd name="T44" fmla="*/ 63 w 105"/>
                  <a:gd name="T45" fmla="*/ 19 h 86"/>
                  <a:gd name="T46" fmla="*/ 74 w 105"/>
                  <a:gd name="T47" fmla="*/ 25 h 86"/>
                  <a:gd name="T48" fmla="*/ 82 w 105"/>
                  <a:gd name="T49" fmla="*/ 11 h 86"/>
                  <a:gd name="T50" fmla="*/ 95 w 105"/>
                  <a:gd name="T51" fmla="*/ 10 h 86"/>
                  <a:gd name="T52" fmla="*/ 105 w 105"/>
                  <a:gd name="T53" fmla="*/ 0 h 86"/>
                  <a:gd name="T54" fmla="*/ 105 w 105"/>
                  <a:gd name="T55" fmla="*/ 17 h 86"/>
                  <a:gd name="T56" fmla="*/ 99 w 105"/>
                  <a:gd name="T57" fmla="*/ 38 h 86"/>
                  <a:gd name="T58" fmla="*/ 92 w 105"/>
                  <a:gd name="T59" fmla="*/ 40 h 86"/>
                  <a:gd name="T60" fmla="*/ 84 w 105"/>
                  <a:gd name="T61" fmla="*/ 48 h 86"/>
                  <a:gd name="T62" fmla="*/ 71 w 105"/>
                  <a:gd name="T63" fmla="*/ 48 h 86"/>
                  <a:gd name="T64" fmla="*/ 90 w 105"/>
                  <a:gd name="T65" fmla="*/ 38 h 86"/>
                  <a:gd name="T66" fmla="*/ 88 w 105"/>
                  <a:gd name="T67" fmla="*/ 23 h 86"/>
                  <a:gd name="T68" fmla="*/ 88 w 105"/>
                  <a:gd name="T69" fmla="*/ 2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86">
                    <a:moveTo>
                      <a:pt x="88" y="23"/>
                    </a:moveTo>
                    <a:lnTo>
                      <a:pt x="73" y="36"/>
                    </a:lnTo>
                    <a:lnTo>
                      <a:pt x="52" y="36"/>
                    </a:lnTo>
                    <a:lnTo>
                      <a:pt x="40" y="38"/>
                    </a:lnTo>
                    <a:lnTo>
                      <a:pt x="27" y="48"/>
                    </a:lnTo>
                    <a:lnTo>
                      <a:pt x="40" y="49"/>
                    </a:lnTo>
                    <a:lnTo>
                      <a:pt x="61" y="49"/>
                    </a:lnTo>
                    <a:lnTo>
                      <a:pt x="71" y="51"/>
                    </a:lnTo>
                    <a:lnTo>
                      <a:pt x="44" y="55"/>
                    </a:lnTo>
                    <a:lnTo>
                      <a:pt x="52" y="63"/>
                    </a:lnTo>
                    <a:lnTo>
                      <a:pt x="67" y="65"/>
                    </a:lnTo>
                    <a:lnTo>
                      <a:pt x="78" y="65"/>
                    </a:lnTo>
                    <a:lnTo>
                      <a:pt x="92" y="55"/>
                    </a:lnTo>
                    <a:lnTo>
                      <a:pt x="88" y="76"/>
                    </a:lnTo>
                    <a:lnTo>
                      <a:pt x="78" y="80"/>
                    </a:lnTo>
                    <a:lnTo>
                      <a:pt x="57" y="86"/>
                    </a:lnTo>
                    <a:lnTo>
                      <a:pt x="54" y="76"/>
                    </a:lnTo>
                    <a:lnTo>
                      <a:pt x="21" y="63"/>
                    </a:lnTo>
                    <a:lnTo>
                      <a:pt x="0" y="63"/>
                    </a:lnTo>
                    <a:lnTo>
                      <a:pt x="16" y="32"/>
                    </a:lnTo>
                    <a:lnTo>
                      <a:pt x="14" y="49"/>
                    </a:lnTo>
                    <a:lnTo>
                      <a:pt x="48" y="23"/>
                    </a:lnTo>
                    <a:lnTo>
                      <a:pt x="63" y="19"/>
                    </a:lnTo>
                    <a:lnTo>
                      <a:pt x="74" y="25"/>
                    </a:lnTo>
                    <a:lnTo>
                      <a:pt x="82" y="11"/>
                    </a:lnTo>
                    <a:lnTo>
                      <a:pt x="95" y="10"/>
                    </a:lnTo>
                    <a:lnTo>
                      <a:pt x="105" y="0"/>
                    </a:lnTo>
                    <a:lnTo>
                      <a:pt x="105" y="17"/>
                    </a:lnTo>
                    <a:lnTo>
                      <a:pt x="99" y="38"/>
                    </a:lnTo>
                    <a:lnTo>
                      <a:pt x="92" y="40"/>
                    </a:lnTo>
                    <a:lnTo>
                      <a:pt x="84" y="48"/>
                    </a:lnTo>
                    <a:lnTo>
                      <a:pt x="71" y="48"/>
                    </a:lnTo>
                    <a:lnTo>
                      <a:pt x="90" y="38"/>
                    </a:lnTo>
                    <a:lnTo>
                      <a:pt x="88" y="23"/>
                    </a:lnTo>
                    <a:lnTo>
                      <a:pt x="8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1" name="Freeform 195"/>
              <p:cNvSpPr>
                <a:spLocks/>
              </p:cNvSpPr>
              <p:nvPr/>
            </p:nvSpPr>
            <p:spPr bwMode="auto">
              <a:xfrm>
                <a:off x="2887" y="1725"/>
                <a:ext cx="14" cy="33"/>
              </a:xfrm>
              <a:custGeom>
                <a:avLst/>
                <a:gdLst>
                  <a:gd name="T0" fmla="*/ 19 w 29"/>
                  <a:gd name="T1" fmla="*/ 22 h 66"/>
                  <a:gd name="T2" fmla="*/ 19 w 29"/>
                  <a:gd name="T3" fmla="*/ 38 h 66"/>
                  <a:gd name="T4" fmla="*/ 10 w 29"/>
                  <a:gd name="T5" fmla="*/ 53 h 66"/>
                  <a:gd name="T6" fmla="*/ 0 w 29"/>
                  <a:gd name="T7" fmla="*/ 66 h 66"/>
                  <a:gd name="T8" fmla="*/ 19 w 29"/>
                  <a:gd name="T9" fmla="*/ 58 h 66"/>
                  <a:gd name="T10" fmla="*/ 27 w 29"/>
                  <a:gd name="T11" fmla="*/ 41 h 66"/>
                  <a:gd name="T12" fmla="*/ 29 w 29"/>
                  <a:gd name="T13" fmla="*/ 19 h 66"/>
                  <a:gd name="T14" fmla="*/ 29 w 29"/>
                  <a:gd name="T15" fmla="*/ 0 h 66"/>
                  <a:gd name="T16" fmla="*/ 19 w 29"/>
                  <a:gd name="T17" fmla="*/ 22 h 66"/>
                  <a:gd name="T18" fmla="*/ 19 w 29"/>
                  <a:gd name="T19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19" y="22"/>
                    </a:moveTo>
                    <a:lnTo>
                      <a:pt x="19" y="38"/>
                    </a:lnTo>
                    <a:lnTo>
                      <a:pt x="10" y="53"/>
                    </a:lnTo>
                    <a:lnTo>
                      <a:pt x="0" y="66"/>
                    </a:lnTo>
                    <a:lnTo>
                      <a:pt x="19" y="58"/>
                    </a:lnTo>
                    <a:lnTo>
                      <a:pt x="27" y="41"/>
                    </a:lnTo>
                    <a:lnTo>
                      <a:pt x="29" y="19"/>
                    </a:lnTo>
                    <a:lnTo>
                      <a:pt x="29" y="0"/>
                    </a:lnTo>
                    <a:lnTo>
                      <a:pt x="19" y="22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2" name="Freeform 196"/>
              <p:cNvSpPr>
                <a:spLocks/>
              </p:cNvSpPr>
              <p:nvPr/>
            </p:nvSpPr>
            <p:spPr bwMode="auto">
              <a:xfrm>
                <a:off x="2821" y="1755"/>
                <a:ext cx="75" cy="33"/>
              </a:xfrm>
              <a:custGeom>
                <a:avLst/>
                <a:gdLst>
                  <a:gd name="T0" fmla="*/ 141 w 150"/>
                  <a:gd name="T1" fmla="*/ 2 h 67"/>
                  <a:gd name="T2" fmla="*/ 150 w 150"/>
                  <a:gd name="T3" fmla="*/ 16 h 67"/>
                  <a:gd name="T4" fmla="*/ 150 w 150"/>
                  <a:gd name="T5" fmla="*/ 31 h 67"/>
                  <a:gd name="T6" fmla="*/ 139 w 150"/>
                  <a:gd name="T7" fmla="*/ 46 h 67"/>
                  <a:gd name="T8" fmla="*/ 126 w 150"/>
                  <a:gd name="T9" fmla="*/ 59 h 67"/>
                  <a:gd name="T10" fmla="*/ 110 w 150"/>
                  <a:gd name="T11" fmla="*/ 65 h 67"/>
                  <a:gd name="T12" fmla="*/ 78 w 150"/>
                  <a:gd name="T13" fmla="*/ 67 h 67"/>
                  <a:gd name="T14" fmla="*/ 50 w 150"/>
                  <a:gd name="T15" fmla="*/ 67 h 67"/>
                  <a:gd name="T16" fmla="*/ 21 w 150"/>
                  <a:gd name="T17" fmla="*/ 54 h 67"/>
                  <a:gd name="T18" fmla="*/ 0 w 150"/>
                  <a:gd name="T19" fmla="*/ 35 h 67"/>
                  <a:gd name="T20" fmla="*/ 34 w 150"/>
                  <a:gd name="T21" fmla="*/ 48 h 67"/>
                  <a:gd name="T22" fmla="*/ 67 w 150"/>
                  <a:gd name="T23" fmla="*/ 54 h 67"/>
                  <a:gd name="T24" fmla="*/ 97 w 150"/>
                  <a:gd name="T25" fmla="*/ 52 h 67"/>
                  <a:gd name="T26" fmla="*/ 120 w 150"/>
                  <a:gd name="T27" fmla="*/ 44 h 67"/>
                  <a:gd name="T28" fmla="*/ 145 w 150"/>
                  <a:gd name="T29" fmla="*/ 25 h 67"/>
                  <a:gd name="T30" fmla="*/ 145 w 150"/>
                  <a:gd name="T31" fmla="*/ 14 h 67"/>
                  <a:gd name="T32" fmla="*/ 127 w 150"/>
                  <a:gd name="T33" fmla="*/ 0 h 67"/>
                  <a:gd name="T34" fmla="*/ 141 w 150"/>
                  <a:gd name="T35" fmla="*/ 2 h 67"/>
                  <a:gd name="T36" fmla="*/ 141 w 150"/>
                  <a:gd name="T37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0" h="67">
                    <a:moveTo>
                      <a:pt x="141" y="2"/>
                    </a:moveTo>
                    <a:lnTo>
                      <a:pt x="150" y="16"/>
                    </a:lnTo>
                    <a:lnTo>
                      <a:pt x="150" y="31"/>
                    </a:lnTo>
                    <a:lnTo>
                      <a:pt x="139" y="46"/>
                    </a:lnTo>
                    <a:lnTo>
                      <a:pt x="126" y="59"/>
                    </a:lnTo>
                    <a:lnTo>
                      <a:pt x="110" y="65"/>
                    </a:lnTo>
                    <a:lnTo>
                      <a:pt x="78" y="67"/>
                    </a:lnTo>
                    <a:lnTo>
                      <a:pt x="50" y="67"/>
                    </a:lnTo>
                    <a:lnTo>
                      <a:pt x="21" y="54"/>
                    </a:lnTo>
                    <a:lnTo>
                      <a:pt x="0" y="35"/>
                    </a:lnTo>
                    <a:lnTo>
                      <a:pt x="34" y="48"/>
                    </a:lnTo>
                    <a:lnTo>
                      <a:pt x="67" y="54"/>
                    </a:lnTo>
                    <a:lnTo>
                      <a:pt x="97" y="52"/>
                    </a:lnTo>
                    <a:lnTo>
                      <a:pt x="120" y="44"/>
                    </a:lnTo>
                    <a:lnTo>
                      <a:pt x="145" y="25"/>
                    </a:lnTo>
                    <a:lnTo>
                      <a:pt x="145" y="14"/>
                    </a:lnTo>
                    <a:lnTo>
                      <a:pt x="127" y="0"/>
                    </a:lnTo>
                    <a:lnTo>
                      <a:pt x="141" y="2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3" name="Freeform 197"/>
              <p:cNvSpPr>
                <a:spLocks/>
              </p:cNvSpPr>
              <p:nvPr/>
            </p:nvSpPr>
            <p:spPr bwMode="auto">
              <a:xfrm>
                <a:off x="2777" y="1718"/>
                <a:ext cx="51" cy="61"/>
              </a:xfrm>
              <a:custGeom>
                <a:avLst/>
                <a:gdLst>
                  <a:gd name="T0" fmla="*/ 0 w 100"/>
                  <a:gd name="T1" fmla="*/ 14 h 122"/>
                  <a:gd name="T2" fmla="*/ 22 w 100"/>
                  <a:gd name="T3" fmla="*/ 71 h 122"/>
                  <a:gd name="T4" fmla="*/ 41 w 100"/>
                  <a:gd name="T5" fmla="*/ 90 h 122"/>
                  <a:gd name="T6" fmla="*/ 68 w 100"/>
                  <a:gd name="T7" fmla="*/ 103 h 122"/>
                  <a:gd name="T8" fmla="*/ 100 w 100"/>
                  <a:gd name="T9" fmla="*/ 122 h 122"/>
                  <a:gd name="T10" fmla="*/ 60 w 100"/>
                  <a:gd name="T11" fmla="*/ 88 h 122"/>
                  <a:gd name="T12" fmla="*/ 36 w 100"/>
                  <a:gd name="T13" fmla="*/ 65 h 122"/>
                  <a:gd name="T14" fmla="*/ 13 w 100"/>
                  <a:gd name="T15" fmla="*/ 34 h 122"/>
                  <a:gd name="T16" fmla="*/ 3 w 100"/>
                  <a:gd name="T17" fmla="*/ 0 h 122"/>
                  <a:gd name="T18" fmla="*/ 0 w 100"/>
                  <a:gd name="T19" fmla="*/ 14 h 122"/>
                  <a:gd name="T20" fmla="*/ 0 w 100"/>
                  <a:gd name="T21" fmla="*/ 1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22">
                    <a:moveTo>
                      <a:pt x="0" y="14"/>
                    </a:moveTo>
                    <a:lnTo>
                      <a:pt x="22" y="71"/>
                    </a:lnTo>
                    <a:lnTo>
                      <a:pt x="41" y="90"/>
                    </a:lnTo>
                    <a:lnTo>
                      <a:pt x="68" y="103"/>
                    </a:lnTo>
                    <a:lnTo>
                      <a:pt x="100" y="122"/>
                    </a:lnTo>
                    <a:lnTo>
                      <a:pt x="60" y="88"/>
                    </a:lnTo>
                    <a:lnTo>
                      <a:pt x="36" y="65"/>
                    </a:lnTo>
                    <a:lnTo>
                      <a:pt x="13" y="34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4" name="Freeform 198"/>
              <p:cNvSpPr>
                <a:spLocks/>
              </p:cNvSpPr>
              <p:nvPr/>
            </p:nvSpPr>
            <p:spPr bwMode="auto">
              <a:xfrm>
                <a:off x="2754" y="1704"/>
                <a:ext cx="19" cy="22"/>
              </a:xfrm>
              <a:custGeom>
                <a:avLst/>
                <a:gdLst>
                  <a:gd name="T0" fmla="*/ 36 w 36"/>
                  <a:gd name="T1" fmla="*/ 38 h 43"/>
                  <a:gd name="T2" fmla="*/ 36 w 36"/>
                  <a:gd name="T3" fmla="*/ 43 h 43"/>
                  <a:gd name="T4" fmla="*/ 19 w 36"/>
                  <a:gd name="T5" fmla="*/ 42 h 43"/>
                  <a:gd name="T6" fmla="*/ 9 w 36"/>
                  <a:gd name="T7" fmla="*/ 32 h 43"/>
                  <a:gd name="T8" fmla="*/ 0 w 36"/>
                  <a:gd name="T9" fmla="*/ 15 h 43"/>
                  <a:gd name="T10" fmla="*/ 11 w 36"/>
                  <a:gd name="T11" fmla="*/ 0 h 43"/>
                  <a:gd name="T12" fmla="*/ 21 w 36"/>
                  <a:gd name="T13" fmla="*/ 5 h 43"/>
                  <a:gd name="T14" fmla="*/ 15 w 36"/>
                  <a:gd name="T15" fmla="*/ 24 h 43"/>
                  <a:gd name="T16" fmla="*/ 25 w 36"/>
                  <a:gd name="T17" fmla="*/ 17 h 43"/>
                  <a:gd name="T18" fmla="*/ 25 w 36"/>
                  <a:gd name="T19" fmla="*/ 24 h 43"/>
                  <a:gd name="T20" fmla="*/ 27 w 36"/>
                  <a:gd name="T21" fmla="*/ 32 h 43"/>
                  <a:gd name="T22" fmla="*/ 36 w 36"/>
                  <a:gd name="T23" fmla="*/ 38 h 43"/>
                  <a:gd name="T24" fmla="*/ 36 w 36"/>
                  <a:gd name="T2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3">
                    <a:moveTo>
                      <a:pt x="36" y="38"/>
                    </a:moveTo>
                    <a:lnTo>
                      <a:pt x="36" y="43"/>
                    </a:lnTo>
                    <a:lnTo>
                      <a:pt x="19" y="42"/>
                    </a:lnTo>
                    <a:lnTo>
                      <a:pt x="9" y="32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15" y="24"/>
                    </a:lnTo>
                    <a:lnTo>
                      <a:pt x="25" y="17"/>
                    </a:lnTo>
                    <a:lnTo>
                      <a:pt x="25" y="24"/>
                    </a:lnTo>
                    <a:lnTo>
                      <a:pt x="27" y="32"/>
                    </a:lnTo>
                    <a:lnTo>
                      <a:pt x="36" y="38"/>
                    </a:lnTo>
                    <a:lnTo>
                      <a:pt x="3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5" name="Freeform 199"/>
              <p:cNvSpPr>
                <a:spLocks/>
              </p:cNvSpPr>
              <p:nvPr/>
            </p:nvSpPr>
            <p:spPr bwMode="auto">
              <a:xfrm>
                <a:off x="2747" y="1696"/>
                <a:ext cx="15" cy="20"/>
              </a:xfrm>
              <a:custGeom>
                <a:avLst/>
                <a:gdLst>
                  <a:gd name="T0" fmla="*/ 30 w 30"/>
                  <a:gd name="T1" fmla="*/ 7 h 39"/>
                  <a:gd name="T2" fmla="*/ 11 w 30"/>
                  <a:gd name="T3" fmla="*/ 0 h 39"/>
                  <a:gd name="T4" fmla="*/ 0 w 30"/>
                  <a:gd name="T5" fmla="*/ 7 h 39"/>
                  <a:gd name="T6" fmla="*/ 4 w 30"/>
                  <a:gd name="T7" fmla="*/ 22 h 39"/>
                  <a:gd name="T8" fmla="*/ 7 w 30"/>
                  <a:gd name="T9" fmla="*/ 39 h 39"/>
                  <a:gd name="T10" fmla="*/ 11 w 30"/>
                  <a:gd name="T11" fmla="*/ 9 h 39"/>
                  <a:gd name="T12" fmla="*/ 17 w 30"/>
                  <a:gd name="T13" fmla="*/ 7 h 39"/>
                  <a:gd name="T14" fmla="*/ 30 w 30"/>
                  <a:gd name="T15" fmla="*/ 7 h 39"/>
                  <a:gd name="T16" fmla="*/ 30 w 30"/>
                  <a:gd name="T17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1" y="0"/>
                    </a:lnTo>
                    <a:lnTo>
                      <a:pt x="0" y="7"/>
                    </a:lnTo>
                    <a:lnTo>
                      <a:pt x="4" y="22"/>
                    </a:lnTo>
                    <a:lnTo>
                      <a:pt x="7" y="39"/>
                    </a:lnTo>
                    <a:lnTo>
                      <a:pt x="11" y="9"/>
                    </a:lnTo>
                    <a:lnTo>
                      <a:pt x="17" y="7"/>
                    </a:lnTo>
                    <a:lnTo>
                      <a:pt x="30" y="7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6" name="Freeform 200"/>
              <p:cNvSpPr>
                <a:spLocks/>
              </p:cNvSpPr>
              <p:nvPr/>
            </p:nvSpPr>
            <p:spPr bwMode="auto">
              <a:xfrm>
                <a:off x="2866" y="1588"/>
                <a:ext cx="28" cy="61"/>
              </a:xfrm>
              <a:custGeom>
                <a:avLst/>
                <a:gdLst>
                  <a:gd name="T0" fmla="*/ 23 w 57"/>
                  <a:gd name="T1" fmla="*/ 27 h 122"/>
                  <a:gd name="T2" fmla="*/ 33 w 57"/>
                  <a:gd name="T3" fmla="*/ 59 h 122"/>
                  <a:gd name="T4" fmla="*/ 31 w 57"/>
                  <a:gd name="T5" fmla="*/ 76 h 122"/>
                  <a:gd name="T6" fmla="*/ 50 w 57"/>
                  <a:gd name="T7" fmla="*/ 103 h 122"/>
                  <a:gd name="T8" fmla="*/ 50 w 57"/>
                  <a:gd name="T9" fmla="*/ 122 h 122"/>
                  <a:gd name="T10" fmla="*/ 57 w 57"/>
                  <a:gd name="T11" fmla="*/ 104 h 122"/>
                  <a:gd name="T12" fmla="*/ 44 w 57"/>
                  <a:gd name="T13" fmla="*/ 82 h 122"/>
                  <a:gd name="T14" fmla="*/ 35 w 57"/>
                  <a:gd name="T15" fmla="*/ 40 h 122"/>
                  <a:gd name="T16" fmla="*/ 31 w 57"/>
                  <a:gd name="T17" fmla="*/ 13 h 122"/>
                  <a:gd name="T18" fmla="*/ 0 w 57"/>
                  <a:gd name="T19" fmla="*/ 0 h 122"/>
                  <a:gd name="T20" fmla="*/ 23 w 57"/>
                  <a:gd name="T21" fmla="*/ 27 h 122"/>
                  <a:gd name="T22" fmla="*/ 23 w 57"/>
                  <a:gd name="T23" fmla="*/ 2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122">
                    <a:moveTo>
                      <a:pt x="23" y="27"/>
                    </a:moveTo>
                    <a:lnTo>
                      <a:pt x="33" y="59"/>
                    </a:lnTo>
                    <a:lnTo>
                      <a:pt x="31" y="76"/>
                    </a:lnTo>
                    <a:lnTo>
                      <a:pt x="50" y="103"/>
                    </a:lnTo>
                    <a:lnTo>
                      <a:pt x="50" y="122"/>
                    </a:lnTo>
                    <a:lnTo>
                      <a:pt x="57" y="104"/>
                    </a:lnTo>
                    <a:lnTo>
                      <a:pt x="44" y="82"/>
                    </a:lnTo>
                    <a:lnTo>
                      <a:pt x="35" y="40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7" name="Freeform 201"/>
              <p:cNvSpPr>
                <a:spLocks/>
              </p:cNvSpPr>
              <p:nvPr/>
            </p:nvSpPr>
            <p:spPr bwMode="auto">
              <a:xfrm>
                <a:off x="2770" y="1736"/>
                <a:ext cx="83" cy="55"/>
              </a:xfrm>
              <a:custGeom>
                <a:avLst/>
                <a:gdLst>
                  <a:gd name="T0" fmla="*/ 168 w 168"/>
                  <a:gd name="T1" fmla="*/ 103 h 111"/>
                  <a:gd name="T2" fmla="*/ 109 w 168"/>
                  <a:gd name="T3" fmla="*/ 111 h 111"/>
                  <a:gd name="T4" fmla="*/ 76 w 168"/>
                  <a:gd name="T5" fmla="*/ 105 h 111"/>
                  <a:gd name="T6" fmla="*/ 42 w 168"/>
                  <a:gd name="T7" fmla="*/ 84 h 111"/>
                  <a:gd name="T8" fmla="*/ 21 w 168"/>
                  <a:gd name="T9" fmla="*/ 80 h 111"/>
                  <a:gd name="T10" fmla="*/ 0 w 168"/>
                  <a:gd name="T11" fmla="*/ 0 h 111"/>
                  <a:gd name="T12" fmla="*/ 27 w 168"/>
                  <a:gd name="T13" fmla="*/ 61 h 111"/>
                  <a:gd name="T14" fmla="*/ 90 w 168"/>
                  <a:gd name="T15" fmla="*/ 97 h 111"/>
                  <a:gd name="T16" fmla="*/ 120 w 168"/>
                  <a:gd name="T17" fmla="*/ 97 h 111"/>
                  <a:gd name="T18" fmla="*/ 151 w 168"/>
                  <a:gd name="T19" fmla="*/ 95 h 111"/>
                  <a:gd name="T20" fmla="*/ 168 w 168"/>
                  <a:gd name="T21" fmla="*/ 103 h 111"/>
                  <a:gd name="T22" fmla="*/ 168 w 168"/>
                  <a:gd name="T23" fmla="*/ 10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111">
                    <a:moveTo>
                      <a:pt x="168" y="103"/>
                    </a:moveTo>
                    <a:lnTo>
                      <a:pt x="109" y="111"/>
                    </a:lnTo>
                    <a:lnTo>
                      <a:pt x="76" y="105"/>
                    </a:lnTo>
                    <a:lnTo>
                      <a:pt x="42" y="84"/>
                    </a:lnTo>
                    <a:lnTo>
                      <a:pt x="21" y="80"/>
                    </a:lnTo>
                    <a:lnTo>
                      <a:pt x="0" y="0"/>
                    </a:lnTo>
                    <a:lnTo>
                      <a:pt x="27" y="61"/>
                    </a:lnTo>
                    <a:lnTo>
                      <a:pt x="90" y="97"/>
                    </a:lnTo>
                    <a:lnTo>
                      <a:pt x="120" y="97"/>
                    </a:lnTo>
                    <a:lnTo>
                      <a:pt x="151" y="95"/>
                    </a:lnTo>
                    <a:lnTo>
                      <a:pt x="168" y="103"/>
                    </a:lnTo>
                    <a:lnTo>
                      <a:pt x="168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8" name="Freeform 202"/>
              <p:cNvSpPr>
                <a:spLocks/>
              </p:cNvSpPr>
              <p:nvPr/>
            </p:nvSpPr>
            <p:spPr bwMode="auto">
              <a:xfrm>
                <a:off x="3028" y="1774"/>
                <a:ext cx="351" cy="229"/>
              </a:xfrm>
              <a:custGeom>
                <a:avLst/>
                <a:gdLst>
                  <a:gd name="T0" fmla="*/ 465 w 701"/>
                  <a:gd name="T1" fmla="*/ 415 h 458"/>
                  <a:gd name="T2" fmla="*/ 412 w 701"/>
                  <a:gd name="T3" fmla="*/ 407 h 458"/>
                  <a:gd name="T4" fmla="*/ 418 w 701"/>
                  <a:gd name="T5" fmla="*/ 356 h 458"/>
                  <a:gd name="T6" fmla="*/ 387 w 701"/>
                  <a:gd name="T7" fmla="*/ 415 h 458"/>
                  <a:gd name="T8" fmla="*/ 385 w 701"/>
                  <a:gd name="T9" fmla="*/ 436 h 458"/>
                  <a:gd name="T10" fmla="*/ 366 w 701"/>
                  <a:gd name="T11" fmla="*/ 418 h 458"/>
                  <a:gd name="T12" fmla="*/ 374 w 701"/>
                  <a:gd name="T13" fmla="*/ 348 h 458"/>
                  <a:gd name="T14" fmla="*/ 338 w 701"/>
                  <a:gd name="T15" fmla="*/ 394 h 458"/>
                  <a:gd name="T16" fmla="*/ 321 w 701"/>
                  <a:gd name="T17" fmla="*/ 371 h 458"/>
                  <a:gd name="T18" fmla="*/ 285 w 701"/>
                  <a:gd name="T19" fmla="*/ 390 h 458"/>
                  <a:gd name="T20" fmla="*/ 273 w 701"/>
                  <a:gd name="T21" fmla="*/ 373 h 458"/>
                  <a:gd name="T22" fmla="*/ 319 w 701"/>
                  <a:gd name="T23" fmla="*/ 323 h 458"/>
                  <a:gd name="T24" fmla="*/ 260 w 701"/>
                  <a:gd name="T25" fmla="*/ 350 h 458"/>
                  <a:gd name="T26" fmla="*/ 258 w 701"/>
                  <a:gd name="T27" fmla="*/ 308 h 458"/>
                  <a:gd name="T28" fmla="*/ 222 w 701"/>
                  <a:gd name="T29" fmla="*/ 308 h 458"/>
                  <a:gd name="T30" fmla="*/ 148 w 701"/>
                  <a:gd name="T31" fmla="*/ 227 h 458"/>
                  <a:gd name="T32" fmla="*/ 131 w 701"/>
                  <a:gd name="T33" fmla="*/ 189 h 458"/>
                  <a:gd name="T34" fmla="*/ 152 w 701"/>
                  <a:gd name="T35" fmla="*/ 272 h 458"/>
                  <a:gd name="T36" fmla="*/ 171 w 701"/>
                  <a:gd name="T37" fmla="*/ 303 h 458"/>
                  <a:gd name="T38" fmla="*/ 125 w 701"/>
                  <a:gd name="T39" fmla="*/ 265 h 458"/>
                  <a:gd name="T40" fmla="*/ 119 w 701"/>
                  <a:gd name="T41" fmla="*/ 198 h 458"/>
                  <a:gd name="T42" fmla="*/ 95 w 701"/>
                  <a:gd name="T43" fmla="*/ 227 h 458"/>
                  <a:gd name="T44" fmla="*/ 76 w 701"/>
                  <a:gd name="T45" fmla="*/ 194 h 458"/>
                  <a:gd name="T46" fmla="*/ 70 w 701"/>
                  <a:gd name="T47" fmla="*/ 139 h 458"/>
                  <a:gd name="T48" fmla="*/ 51 w 701"/>
                  <a:gd name="T49" fmla="*/ 54 h 458"/>
                  <a:gd name="T50" fmla="*/ 0 w 701"/>
                  <a:gd name="T51" fmla="*/ 0 h 458"/>
                  <a:gd name="T52" fmla="*/ 39 w 701"/>
                  <a:gd name="T53" fmla="*/ 69 h 458"/>
                  <a:gd name="T54" fmla="*/ 55 w 701"/>
                  <a:gd name="T55" fmla="*/ 173 h 458"/>
                  <a:gd name="T56" fmla="*/ 62 w 701"/>
                  <a:gd name="T57" fmla="*/ 215 h 458"/>
                  <a:gd name="T58" fmla="*/ 98 w 701"/>
                  <a:gd name="T59" fmla="*/ 274 h 458"/>
                  <a:gd name="T60" fmla="*/ 146 w 701"/>
                  <a:gd name="T61" fmla="*/ 310 h 458"/>
                  <a:gd name="T62" fmla="*/ 167 w 701"/>
                  <a:gd name="T63" fmla="*/ 337 h 458"/>
                  <a:gd name="T64" fmla="*/ 216 w 701"/>
                  <a:gd name="T65" fmla="*/ 365 h 458"/>
                  <a:gd name="T66" fmla="*/ 273 w 701"/>
                  <a:gd name="T67" fmla="*/ 403 h 458"/>
                  <a:gd name="T68" fmla="*/ 306 w 701"/>
                  <a:gd name="T69" fmla="*/ 418 h 458"/>
                  <a:gd name="T70" fmla="*/ 336 w 701"/>
                  <a:gd name="T71" fmla="*/ 432 h 458"/>
                  <a:gd name="T72" fmla="*/ 363 w 701"/>
                  <a:gd name="T73" fmla="*/ 456 h 458"/>
                  <a:gd name="T74" fmla="*/ 456 w 701"/>
                  <a:gd name="T75" fmla="*/ 458 h 458"/>
                  <a:gd name="T76" fmla="*/ 530 w 701"/>
                  <a:gd name="T77" fmla="*/ 455 h 458"/>
                  <a:gd name="T78" fmla="*/ 665 w 701"/>
                  <a:gd name="T79" fmla="*/ 451 h 458"/>
                  <a:gd name="T80" fmla="*/ 701 w 701"/>
                  <a:gd name="T81" fmla="*/ 447 h 458"/>
                  <a:gd name="T82" fmla="*/ 631 w 701"/>
                  <a:gd name="T83" fmla="*/ 439 h 458"/>
                  <a:gd name="T84" fmla="*/ 560 w 701"/>
                  <a:gd name="T85" fmla="*/ 432 h 458"/>
                  <a:gd name="T86" fmla="*/ 501 w 701"/>
                  <a:gd name="T87" fmla="*/ 417 h 458"/>
                  <a:gd name="T88" fmla="*/ 513 w 701"/>
                  <a:gd name="T89" fmla="*/ 356 h 458"/>
                  <a:gd name="T90" fmla="*/ 528 w 701"/>
                  <a:gd name="T91" fmla="*/ 342 h 458"/>
                  <a:gd name="T92" fmla="*/ 644 w 701"/>
                  <a:gd name="T93" fmla="*/ 371 h 458"/>
                  <a:gd name="T94" fmla="*/ 515 w 701"/>
                  <a:gd name="T95" fmla="*/ 310 h 458"/>
                  <a:gd name="T96" fmla="*/ 509 w 701"/>
                  <a:gd name="T97" fmla="*/ 363 h 458"/>
                  <a:gd name="T98" fmla="*/ 479 w 701"/>
                  <a:gd name="T99" fmla="*/ 418 h 458"/>
                  <a:gd name="T100" fmla="*/ 465 w 701"/>
                  <a:gd name="T101" fmla="*/ 415 h 458"/>
                  <a:gd name="T102" fmla="*/ 465 w 701"/>
                  <a:gd name="T103" fmla="*/ 41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1" h="458">
                    <a:moveTo>
                      <a:pt x="465" y="415"/>
                    </a:moveTo>
                    <a:lnTo>
                      <a:pt x="412" y="407"/>
                    </a:lnTo>
                    <a:lnTo>
                      <a:pt x="418" y="356"/>
                    </a:lnTo>
                    <a:lnTo>
                      <a:pt x="387" y="415"/>
                    </a:lnTo>
                    <a:lnTo>
                      <a:pt x="385" y="436"/>
                    </a:lnTo>
                    <a:lnTo>
                      <a:pt x="366" y="418"/>
                    </a:lnTo>
                    <a:lnTo>
                      <a:pt x="374" y="348"/>
                    </a:lnTo>
                    <a:lnTo>
                      <a:pt x="338" y="394"/>
                    </a:lnTo>
                    <a:lnTo>
                      <a:pt x="321" y="371"/>
                    </a:lnTo>
                    <a:lnTo>
                      <a:pt x="285" y="390"/>
                    </a:lnTo>
                    <a:lnTo>
                      <a:pt x="273" y="373"/>
                    </a:lnTo>
                    <a:lnTo>
                      <a:pt x="319" y="323"/>
                    </a:lnTo>
                    <a:lnTo>
                      <a:pt x="260" y="350"/>
                    </a:lnTo>
                    <a:lnTo>
                      <a:pt x="258" y="308"/>
                    </a:lnTo>
                    <a:lnTo>
                      <a:pt x="222" y="308"/>
                    </a:lnTo>
                    <a:lnTo>
                      <a:pt x="148" y="227"/>
                    </a:lnTo>
                    <a:lnTo>
                      <a:pt x="131" y="189"/>
                    </a:lnTo>
                    <a:lnTo>
                      <a:pt x="152" y="272"/>
                    </a:lnTo>
                    <a:lnTo>
                      <a:pt x="171" y="303"/>
                    </a:lnTo>
                    <a:lnTo>
                      <a:pt x="125" y="265"/>
                    </a:lnTo>
                    <a:lnTo>
                      <a:pt x="119" y="198"/>
                    </a:lnTo>
                    <a:lnTo>
                      <a:pt x="95" y="227"/>
                    </a:lnTo>
                    <a:lnTo>
                      <a:pt x="76" y="194"/>
                    </a:lnTo>
                    <a:lnTo>
                      <a:pt x="70" y="139"/>
                    </a:lnTo>
                    <a:lnTo>
                      <a:pt x="51" y="54"/>
                    </a:lnTo>
                    <a:lnTo>
                      <a:pt x="0" y="0"/>
                    </a:lnTo>
                    <a:lnTo>
                      <a:pt x="39" y="69"/>
                    </a:lnTo>
                    <a:lnTo>
                      <a:pt x="55" y="173"/>
                    </a:lnTo>
                    <a:lnTo>
                      <a:pt x="62" y="215"/>
                    </a:lnTo>
                    <a:lnTo>
                      <a:pt x="98" y="274"/>
                    </a:lnTo>
                    <a:lnTo>
                      <a:pt x="146" y="310"/>
                    </a:lnTo>
                    <a:lnTo>
                      <a:pt x="167" y="337"/>
                    </a:lnTo>
                    <a:lnTo>
                      <a:pt x="216" y="365"/>
                    </a:lnTo>
                    <a:lnTo>
                      <a:pt x="273" y="403"/>
                    </a:lnTo>
                    <a:lnTo>
                      <a:pt x="306" y="418"/>
                    </a:lnTo>
                    <a:lnTo>
                      <a:pt x="336" y="432"/>
                    </a:lnTo>
                    <a:lnTo>
                      <a:pt x="363" y="456"/>
                    </a:lnTo>
                    <a:lnTo>
                      <a:pt x="456" y="458"/>
                    </a:lnTo>
                    <a:lnTo>
                      <a:pt x="530" y="455"/>
                    </a:lnTo>
                    <a:lnTo>
                      <a:pt x="665" y="451"/>
                    </a:lnTo>
                    <a:lnTo>
                      <a:pt x="701" y="447"/>
                    </a:lnTo>
                    <a:lnTo>
                      <a:pt x="631" y="439"/>
                    </a:lnTo>
                    <a:lnTo>
                      <a:pt x="560" y="432"/>
                    </a:lnTo>
                    <a:lnTo>
                      <a:pt x="501" y="417"/>
                    </a:lnTo>
                    <a:lnTo>
                      <a:pt x="513" y="356"/>
                    </a:lnTo>
                    <a:lnTo>
                      <a:pt x="528" y="342"/>
                    </a:lnTo>
                    <a:lnTo>
                      <a:pt x="644" y="371"/>
                    </a:lnTo>
                    <a:lnTo>
                      <a:pt x="515" y="310"/>
                    </a:lnTo>
                    <a:lnTo>
                      <a:pt x="509" y="363"/>
                    </a:lnTo>
                    <a:lnTo>
                      <a:pt x="479" y="418"/>
                    </a:lnTo>
                    <a:lnTo>
                      <a:pt x="465" y="415"/>
                    </a:lnTo>
                    <a:lnTo>
                      <a:pt x="465" y="4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19" name="Freeform 203"/>
              <p:cNvSpPr>
                <a:spLocks/>
              </p:cNvSpPr>
              <p:nvPr/>
            </p:nvSpPr>
            <p:spPr bwMode="auto">
              <a:xfrm>
                <a:off x="3009" y="1760"/>
                <a:ext cx="284" cy="181"/>
              </a:xfrm>
              <a:custGeom>
                <a:avLst/>
                <a:gdLst>
                  <a:gd name="T0" fmla="*/ 555 w 566"/>
                  <a:gd name="T1" fmla="*/ 336 h 363"/>
                  <a:gd name="T2" fmla="*/ 437 w 566"/>
                  <a:gd name="T3" fmla="*/ 285 h 363"/>
                  <a:gd name="T4" fmla="*/ 368 w 566"/>
                  <a:gd name="T5" fmla="*/ 266 h 363"/>
                  <a:gd name="T6" fmla="*/ 355 w 566"/>
                  <a:gd name="T7" fmla="*/ 249 h 363"/>
                  <a:gd name="T8" fmla="*/ 334 w 566"/>
                  <a:gd name="T9" fmla="*/ 232 h 363"/>
                  <a:gd name="T10" fmla="*/ 302 w 566"/>
                  <a:gd name="T11" fmla="*/ 196 h 363"/>
                  <a:gd name="T12" fmla="*/ 277 w 566"/>
                  <a:gd name="T13" fmla="*/ 163 h 363"/>
                  <a:gd name="T14" fmla="*/ 205 w 566"/>
                  <a:gd name="T15" fmla="*/ 120 h 363"/>
                  <a:gd name="T16" fmla="*/ 127 w 566"/>
                  <a:gd name="T17" fmla="*/ 63 h 363"/>
                  <a:gd name="T18" fmla="*/ 64 w 566"/>
                  <a:gd name="T19" fmla="*/ 25 h 363"/>
                  <a:gd name="T20" fmla="*/ 0 w 566"/>
                  <a:gd name="T21" fmla="*/ 0 h 363"/>
                  <a:gd name="T22" fmla="*/ 85 w 566"/>
                  <a:gd name="T23" fmla="*/ 47 h 363"/>
                  <a:gd name="T24" fmla="*/ 186 w 566"/>
                  <a:gd name="T25" fmla="*/ 122 h 363"/>
                  <a:gd name="T26" fmla="*/ 216 w 566"/>
                  <a:gd name="T27" fmla="*/ 165 h 363"/>
                  <a:gd name="T28" fmla="*/ 211 w 566"/>
                  <a:gd name="T29" fmla="*/ 131 h 363"/>
                  <a:gd name="T30" fmla="*/ 273 w 566"/>
                  <a:gd name="T31" fmla="*/ 179 h 363"/>
                  <a:gd name="T32" fmla="*/ 330 w 566"/>
                  <a:gd name="T33" fmla="*/ 255 h 363"/>
                  <a:gd name="T34" fmla="*/ 328 w 566"/>
                  <a:gd name="T35" fmla="*/ 291 h 363"/>
                  <a:gd name="T36" fmla="*/ 347 w 566"/>
                  <a:gd name="T37" fmla="*/ 260 h 363"/>
                  <a:gd name="T38" fmla="*/ 366 w 566"/>
                  <a:gd name="T39" fmla="*/ 287 h 363"/>
                  <a:gd name="T40" fmla="*/ 365 w 566"/>
                  <a:gd name="T41" fmla="*/ 317 h 363"/>
                  <a:gd name="T42" fmla="*/ 399 w 566"/>
                  <a:gd name="T43" fmla="*/ 283 h 363"/>
                  <a:gd name="T44" fmla="*/ 460 w 566"/>
                  <a:gd name="T45" fmla="*/ 312 h 363"/>
                  <a:gd name="T46" fmla="*/ 566 w 566"/>
                  <a:gd name="T47" fmla="*/ 363 h 363"/>
                  <a:gd name="T48" fmla="*/ 555 w 566"/>
                  <a:gd name="T49" fmla="*/ 336 h 363"/>
                  <a:gd name="T50" fmla="*/ 555 w 566"/>
                  <a:gd name="T51" fmla="*/ 336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6" h="363">
                    <a:moveTo>
                      <a:pt x="555" y="336"/>
                    </a:moveTo>
                    <a:lnTo>
                      <a:pt x="437" y="285"/>
                    </a:lnTo>
                    <a:lnTo>
                      <a:pt x="368" y="266"/>
                    </a:lnTo>
                    <a:lnTo>
                      <a:pt x="355" y="249"/>
                    </a:lnTo>
                    <a:lnTo>
                      <a:pt x="334" y="232"/>
                    </a:lnTo>
                    <a:lnTo>
                      <a:pt x="302" y="196"/>
                    </a:lnTo>
                    <a:lnTo>
                      <a:pt x="277" y="163"/>
                    </a:lnTo>
                    <a:lnTo>
                      <a:pt x="205" y="120"/>
                    </a:lnTo>
                    <a:lnTo>
                      <a:pt x="127" y="63"/>
                    </a:lnTo>
                    <a:lnTo>
                      <a:pt x="64" y="25"/>
                    </a:lnTo>
                    <a:lnTo>
                      <a:pt x="0" y="0"/>
                    </a:lnTo>
                    <a:lnTo>
                      <a:pt x="85" y="47"/>
                    </a:lnTo>
                    <a:lnTo>
                      <a:pt x="186" y="122"/>
                    </a:lnTo>
                    <a:lnTo>
                      <a:pt x="216" y="165"/>
                    </a:lnTo>
                    <a:lnTo>
                      <a:pt x="211" y="131"/>
                    </a:lnTo>
                    <a:lnTo>
                      <a:pt x="273" y="179"/>
                    </a:lnTo>
                    <a:lnTo>
                      <a:pt x="330" y="255"/>
                    </a:lnTo>
                    <a:lnTo>
                      <a:pt x="328" y="291"/>
                    </a:lnTo>
                    <a:lnTo>
                      <a:pt x="347" y="260"/>
                    </a:lnTo>
                    <a:lnTo>
                      <a:pt x="366" y="287"/>
                    </a:lnTo>
                    <a:lnTo>
                      <a:pt x="365" y="317"/>
                    </a:lnTo>
                    <a:lnTo>
                      <a:pt x="399" y="283"/>
                    </a:lnTo>
                    <a:lnTo>
                      <a:pt x="460" y="312"/>
                    </a:lnTo>
                    <a:lnTo>
                      <a:pt x="566" y="363"/>
                    </a:lnTo>
                    <a:lnTo>
                      <a:pt x="555" y="336"/>
                    </a:lnTo>
                    <a:lnTo>
                      <a:pt x="55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20" name="Freeform 204"/>
              <p:cNvSpPr>
                <a:spLocks/>
              </p:cNvSpPr>
              <p:nvPr/>
            </p:nvSpPr>
            <p:spPr bwMode="auto">
              <a:xfrm>
                <a:off x="2905" y="1754"/>
                <a:ext cx="136" cy="35"/>
              </a:xfrm>
              <a:custGeom>
                <a:avLst/>
                <a:gdLst>
                  <a:gd name="T0" fmla="*/ 206 w 272"/>
                  <a:gd name="T1" fmla="*/ 12 h 71"/>
                  <a:gd name="T2" fmla="*/ 0 w 272"/>
                  <a:gd name="T3" fmla="*/ 0 h 71"/>
                  <a:gd name="T4" fmla="*/ 10 w 272"/>
                  <a:gd name="T5" fmla="*/ 16 h 71"/>
                  <a:gd name="T6" fmla="*/ 223 w 272"/>
                  <a:gd name="T7" fmla="*/ 25 h 71"/>
                  <a:gd name="T8" fmla="*/ 272 w 272"/>
                  <a:gd name="T9" fmla="*/ 71 h 71"/>
                  <a:gd name="T10" fmla="*/ 244 w 272"/>
                  <a:gd name="T11" fmla="*/ 25 h 71"/>
                  <a:gd name="T12" fmla="*/ 206 w 272"/>
                  <a:gd name="T13" fmla="*/ 12 h 71"/>
                  <a:gd name="T14" fmla="*/ 206 w 272"/>
                  <a:gd name="T15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71">
                    <a:moveTo>
                      <a:pt x="206" y="12"/>
                    </a:moveTo>
                    <a:lnTo>
                      <a:pt x="0" y="0"/>
                    </a:lnTo>
                    <a:lnTo>
                      <a:pt x="10" y="16"/>
                    </a:lnTo>
                    <a:lnTo>
                      <a:pt x="223" y="25"/>
                    </a:lnTo>
                    <a:lnTo>
                      <a:pt x="272" y="71"/>
                    </a:lnTo>
                    <a:lnTo>
                      <a:pt x="244" y="25"/>
                    </a:lnTo>
                    <a:lnTo>
                      <a:pt x="206" y="12"/>
                    </a:lnTo>
                    <a:lnTo>
                      <a:pt x="20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9821" name="Freeform 205"/>
            <p:cNvSpPr>
              <a:spLocks/>
            </p:cNvSpPr>
            <p:nvPr/>
          </p:nvSpPr>
          <p:spPr bwMode="auto">
            <a:xfrm>
              <a:off x="1689" y="2231"/>
              <a:ext cx="220" cy="82"/>
            </a:xfrm>
            <a:custGeom>
              <a:avLst/>
              <a:gdLst>
                <a:gd name="T0" fmla="*/ 442 w 442"/>
                <a:gd name="T1" fmla="*/ 0 h 164"/>
                <a:gd name="T2" fmla="*/ 390 w 442"/>
                <a:gd name="T3" fmla="*/ 23 h 164"/>
                <a:gd name="T4" fmla="*/ 326 w 442"/>
                <a:gd name="T5" fmla="*/ 48 h 164"/>
                <a:gd name="T6" fmla="*/ 257 w 442"/>
                <a:gd name="T7" fmla="*/ 61 h 164"/>
                <a:gd name="T8" fmla="*/ 208 w 442"/>
                <a:gd name="T9" fmla="*/ 36 h 164"/>
                <a:gd name="T10" fmla="*/ 162 w 442"/>
                <a:gd name="T11" fmla="*/ 27 h 164"/>
                <a:gd name="T12" fmla="*/ 153 w 442"/>
                <a:gd name="T13" fmla="*/ 59 h 164"/>
                <a:gd name="T14" fmla="*/ 143 w 442"/>
                <a:gd name="T15" fmla="*/ 105 h 164"/>
                <a:gd name="T16" fmla="*/ 128 w 442"/>
                <a:gd name="T17" fmla="*/ 164 h 164"/>
                <a:gd name="T18" fmla="*/ 141 w 442"/>
                <a:gd name="T19" fmla="*/ 50 h 164"/>
                <a:gd name="T20" fmla="*/ 122 w 442"/>
                <a:gd name="T21" fmla="*/ 25 h 164"/>
                <a:gd name="T22" fmla="*/ 90 w 442"/>
                <a:gd name="T23" fmla="*/ 34 h 164"/>
                <a:gd name="T24" fmla="*/ 80 w 442"/>
                <a:gd name="T25" fmla="*/ 82 h 164"/>
                <a:gd name="T26" fmla="*/ 25 w 442"/>
                <a:gd name="T27" fmla="*/ 131 h 164"/>
                <a:gd name="T28" fmla="*/ 77 w 442"/>
                <a:gd name="T29" fmla="*/ 50 h 164"/>
                <a:gd name="T30" fmla="*/ 50 w 442"/>
                <a:gd name="T31" fmla="*/ 31 h 164"/>
                <a:gd name="T32" fmla="*/ 0 w 442"/>
                <a:gd name="T33" fmla="*/ 59 h 164"/>
                <a:gd name="T34" fmla="*/ 0 w 442"/>
                <a:gd name="T35" fmla="*/ 33 h 164"/>
                <a:gd name="T36" fmla="*/ 73 w 442"/>
                <a:gd name="T37" fmla="*/ 19 h 164"/>
                <a:gd name="T38" fmla="*/ 137 w 442"/>
                <a:gd name="T39" fmla="*/ 19 h 164"/>
                <a:gd name="T40" fmla="*/ 196 w 442"/>
                <a:gd name="T41" fmla="*/ 25 h 164"/>
                <a:gd name="T42" fmla="*/ 272 w 442"/>
                <a:gd name="T43" fmla="*/ 48 h 164"/>
                <a:gd name="T44" fmla="*/ 310 w 442"/>
                <a:gd name="T45" fmla="*/ 23 h 164"/>
                <a:gd name="T46" fmla="*/ 307 w 442"/>
                <a:gd name="T47" fmla="*/ 38 h 164"/>
                <a:gd name="T48" fmla="*/ 365 w 442"/>
                <a:gd name="T49" fmla="*/ 14 h 164"/>
                <a:gd name="T50" fmla="*/ 442 w 442"/>
                <a:gd name="T51" fmla="*/ 0 h 164"/>
                <a:gd name="T52" fmla="*/ 442 w 442"/>
                <a:gd name="T5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2" h="164">
                  <a:moveTo>
                    <a:pt x="442" y="0"/>
                  </a:moveTo>
                  <a:lnTo>
                    <a:pt x="390" y="23"/>
                  </a:lnTo>
                  <a:lnTo>
                    <a:pt x="326" y="48"/>
                  </a:lnTo>
                  <a:lnTo>
                    <a:pt x="257" y="61"/>
                  </a:lnTo>
                  <a:lnTo>
                    <a:pt x="208" y="36"/>
                  </a:lnTo>
                  <a:lnTo>
                    <a:pt x="162" y="27"/>
                  </a:lnTo>
                  <a:lnTo>
                    <a:pt x="153" y="59"/>
                  </a:lnTo>
                  <a:lnTo>
                    <a:pt x="143" y="105"/>
                  </a:lnTo>
                  <a:lnTo>
                    <a:pt x="128" y="164"/>
                  </a:lnTo>
                  <a:lnTo>
                    <a:pt x="141" y="50"/>
                  </a:lnTo>
                  <a:lnTo>
                    <a:pt x="122" y="25"/>
                  </a:lnTo>
                  <a:lnTo>
                    <a:pt x="90" y="34"/>
                  </a:lnTo>
                  <a:lnTo>
                    <a:pt x="80" y="82"/>
                  </a:lnTo>
                  <a:lnTo>
                    <a:pt x="25" y="131"/>
                  </a:lnTo>
                  <a:lnTo>
                    <a:pt x="77" y="50"/>
                  </a:lnTo>
                  <a:lnTo>
                    <a:pt x="50" y="31"/>
                  </a:lnTo>
                  <a:lnTo>
                    <a:pt x="0" y="59"/>
                  </a:lnTo>
                  <a:lnTo>
                    <a:pt x="0" y="33"/>
                  </a:lnTo>
                  <a:lnTo>
                    <a:pt x="73" y="19"/>
                  </a:lnTo>
                  <a:lnTo>
                    <a:pt x="137" y="19"/>
                  </a:lnTo>
                  <a:lnTo>
                    <a:pt x="196" y="25"/>
                  </a:lnTo>
                  <a:lnTo>
                    <a:pt x="272" y="48"/>
                  </a:lnTo>
                  <a:lnTo>
                    <a:pt x="310" y="23"/>
                  </a:lnTo>
                  <a:lnTo>
                    <a:pt x="307" y="38"/>
                  </a:lnTo>
                  <a:lnTo>
                    <a:pt x="365" y="14"/>
                  </a:lnTo>
                  <a:lnTo>
                    <a:pt x="442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2" name="Freeform 206"/>
            <p:cNvSpPr>
              <a:spLocks/>
            </p:cNvSpPr>
            <p:nvPr/>
          </p:nvSpPr>
          <p:spPr bwMode="auto">
            <a:xfrm>
              <a:off x="1559" y="2115"/>
              <a:ext cx="274" cy="123"/>
            </a:xfrm>
            <a:custGeom>
              <a:avLst/>
              <a:gdLst>
                <a:gd name="T0" fmla="*/ 456 w 547"/>
                <a:gd name="T1" fmla="*/ 240 h 246"/>
                <a:gd name="T2" fmla="*/ 329 w 547"/>
                <a:gd name="T3" fmla="*/ 236 h 246"/>
                <a:gd name="T4" fmla="*/ 310 w 547"/>
                <a:gd name="T5" fmla="*/ 194 h 246"/>
                <a:gd name="T6" fmla="*/ 251 w 547"/>
                <a:gd name="T7" fmla="*/ 132 h 246"/>
                <a:gd name="T8" fmla="*/ 219 w 547"/>
                <a:gd name="T9" fmla="*/ 82 h 246"/>
                <a:gd name="T10" fmla="*/ 112 w 547"/>
                <a:gd name="T11" fmla="*/ 16 h 246"/>
                <a:gd name="T12" fmla="*/ 61 w 547"/>
                <a:gd name="T13" fmla="*/ 12 h 246"/>
                <a:gd name="T14" fmla="*/ 0 w 547"/>
                <a:gd name="T15" fmla="*/ 29 h 246"/>
                <a:gd name="T16" fmla="*/ 66 w 547"/>
                <a:gd name="T17" fmla="*/ 0 h 246"/>
                <a:gd name="T18" fmla="*/ 135 w 547"/>
                <a:gd name="T19" fmla="*/ 16 h 246"/>
                <a:gd name="T20" fmla="*/ 228 w 547"/>
                <a:gd name="T21" fmla="*/ 75 h 246"/>
                <a:gd name="T22" fmla="*/ 285 w 547"/>
                <a:gd name="T23" fmla="*/ 158 h 246"/>
                <a:gd name="T24" fmla="*/ 365 w 547"/>
                <a:gd name="T25" fmla="*/ 230 h 246"/>
                <a:gd name="T26" fmla="*/ 215 w 547"/>
                <a:gd name="T27" fmla="*/ 50 h 246"/>
                <a:gd name="T28" fmla="*/ 236 w 547"/>
                <a:gd name="T29" fmla="*/ 65 h 246"/>
                <a:gd name="T30" fmla="*/ 277 w 547"/>
                <a:gd name="T31" fmla="*/ 99 h 246"/>
                <a:gd name="T32" fmla="*/ 319 w 547"/>
                <a:gd name="T33" fmla="*/ 137 h 246"/>
                <a:gd name="T34" fmla="*/ 340 w 547"/>
                <a:gd name="T35" fmla="*/ 158 h 246"/>
                <a:gd name="T36" fmla="*/ 373 w 547"/>
                <a:gd name="T37" fmla="*/ 196 h 246"/>
                <a:gd name="T38" fmla="*/ 403 w 547"/>
                <a:gd name="T39" fmla="*/ 230 h 246"/>
                <a:gd name="T40" fmla="*/ 418 w 547"/>
                <a:gd name="T41" fmla="*/ 223 h 246"/>
                <a:gd name="T42" fmla="*/ 348 w 547"/>
                <a:gd name="T43" fmla="*/ 130 h 246"/>
                <a:gd name="T44" fmla="*/ 289 w 547"/>
                <a:gd name="T45" fmla="*/ 67 h 246"/>
                <a:gd name="T46" fmla="*/ 392 w 547"/>
                <a:gd name="T47" fmla="*/ 154 h 246"/>
                <a:gd name="T48" fmla="*/ 447 w 547"/>
                <a:gd name="T49" fmla="*/ 213 h 246"/>
                <a:gd name="T50" fmla="*/ 494 w 547"/>
                <a:gd name="T51" fmla="*/ 228 h 246"/>
                <a:gd name="T52" fmla="*/ 547 w 547"/>
                <a:gd name="T53" fmla="*/ 246 h 246"/>
                <a:gd name="T54" fmla="*/ 469 w 547"/>
                <a:gd name="T55" fmla="*/ 240 h 246"/>
                <a:gd name="T56" fmla="*/ 456 w 547"/>
                <a:gd name="T57" fmla="*/ 240 h 246"/>
                <a:gd name="T58" fmla="*/ 456 w 547"/>
                <a:gd name="T59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7" h="246">
                  <a:moveTo>
                    <a:pt x="456" y="240"/>
                  </a:moveTo>
                  <a:lnTo>
                    <a:pt x="329" y="236"/>
                  </a:lnTo>
                  <a:lnTo>
                    <a:pt x="310" y="194"/>
                  </a:lnTo>
                  <a:lnTo>
                    <a:pt x="251" y="132"/>
                  </a:lnTo>
                  <a:lnTo>
                    <a:pt x="219" y="82"/>
                  </a:lnTo>
                  <a:lnTo>
                    <a:pt x="112" y="16"/>
                  </a:lnTo>
                  <a:lnTo>
                    <a:pt x="61" y="12"/>
                  </a:lnTo>
                  <a:lnTo>
                    <a:pt x="0" y="29"/>
                  </a:lnTo>
                  <a:lnTo>
                    <a:pt x="66" y="0"/>
                  </a:lnTo>
                  <a:lnTo>
                    <a:pt x="135" y="16"/>
                  </a:lnTo>
                  <a:lnTo>
                    <a:pt x="228" y="75"/>
                  </a:lnTo>
                  <a:lnTo>
                    <a:pt x="285" y="158"/>
                  </a:lnTo>
                  <a:lnTo>
                    <a:pt x="365" y="230"/>
                  </a:lnTo>
                  <a:lnTo>
                    <a:pt x="215" y="50"/>
                  </a:lnTo>
                  <a:lnTo>
                    <a:pt x="236" y="65"/>
                  </a:lnTo>
                  <a:lnTo>
                    <a:pt x="277" y="99"/>
                  </a:lnTo>
                  <a:lnTo>
                    <a:pt x="319" y="137"/>
                  </a:lnTo>
                  <a:lnTo>
                    <a:pt x="340" y="158"/>
                  </a:lnTo>
                  <a:lnTo>
                    <a:pt x="373" y="196"/>
                  </a:lnTo>
                  <a:lnTo>
                    <a:pt x="403" y="230"/>
                  </a:lnTo>
                  <a:lnTo>
                    <a:pt x="418" y="223"/>
                  </a:lnTo>
                  <a:lnTo>
                    <a:pt x="348" y="130"/>
                  </a:lnTo>
                  <a:lnTo>
                    <a:pt x="289" y="67"/>
                  </a:lnTo>
                  <a:lnTo>
                    <a:pt x="392" y="154"/>
                  </a:lnTo>
                  <a:lnTo>
                    <a:pt x="447" y="213"/>
                  </a:lnTo>
                  <a:lnTo>
                    <a:pt x="494" y="228"/>
                  </a:lnTo>
                  <a:lnTo>
                    <a:pt x="547" y="246"/>
                  </a:lnTo>
                  <a:lnTo>
                    <a:pt x="469" y="240"/>
                  </a:lnTo>
                  <a:lnTo>
                    <a:pt x="456" y="240"/>
                  </a:lnTo>
                  <a:lnTo>
                    <a:pt x="456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3" name="Freeform 207"/>
            <p:cNvSpPr>
              <a:spLocks/>
            </p:cNvSpPr>
            <p:nvPr/>
          </p:nvSpPr>
          <p:spPr bwMode="auto">
            <a:xfrm>
              <a:off x="1848" y="2127"/>
              <a:ext cx="58" cy="109"/>
            </a:xfrm>
            <a:custGeom>
              <a:avLst/>
              <a:gdLst>
                <a:gd name="T0" fmla="*/ 103 w 116"/>
                <a:gd name="T1" fmla="*/ 175 h 219"/>
                <a:gd name="T2" fmla="*/ 110 w 116"/>
                <a:gd name="T3" fmla="*/ 126 h 219"/>
                <a:gd name="T4" fmla="*/ 80 w 116"/>
                <a:gd name="T5" fmla="*/ 76 h 219"/>
                <a:gd name="T6" fmla="*/ 66 w 116"/>
                <a:gd name="T7" fmla="*/ 8 h 219"/>
                <a:gd name="T8" fmla="*/ 59 w 116"/>
                <a:gd name="T9" fmla="*/ 38 h 219"/>
                <a:gd name="T10" fmla="*/ 0 w 116"/>
                <a:gd name="T11" fmla="*/ 0 h 219"/>
                <a:gd name="T12" fmla="*/ 70 w 116"/>
                <a:gd name="T13" fmla="*/ 80 h 219"/>
                <a:gd name="T14" fmla="*/ 101 w 116"/>
                <a:gd name="T15" fmla="*/ 126 h 219"/>
                <a:gd name="T16" fmla="*/ 89 w 116"/>
                <a:gd name="T17" fmla="*/ 135 h 219"/>
                <a:gd name="T18" fmla="*/ 26 w 116"/>
                <a:gd name="T19" fmla="*/ 91 h 219"/>
                <a:gd name="T20" fmla="*/ 78 w 116"/>
                <a:gd name="T21" fmla="*/ 160 h 219"/>
                <a:gd name="T22" fmla="*/ 7 w 116"/>
                <a:gd name="T23" fmla="*/ 128 h 219"/>
                <a:gd name="T24" fmla="*/ 93 w 116"/>
                <a:gd name="T25" fmla="*/ 219 h 219"/>
                <a:gd name="T26" fmla="*/ 116 w 116"/>
                <a:gd name="T27" fmla="*/ 209 h 219"/>
                <a:gd name="T28" fmla="*/ 103 w 116"/>
                <a:gd name="T29" fmla="*/ 175 h 219"/>
                <a:gd name="T30" fmla="*/ 103 w 116"/>
                <a:gd name="T31" fmla="*/ 17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219">
                  <a:moveTo>
                    <a:pt x="103" y="175"/>
                  </a:moveTo>
                  <a:lnTo>
                    <a:pt x="110" y="126"/>
                  </a:lnTo>
                  <a:lnTo>
                    <a:pt x="80" y="76"/>
                  </a:lnTo>
                  <a:lnTo>
                    <a:pt x="66" y="8"/>
                  </a:lnTo>
                  <a:lnTo>
                    <a:pt x="59" y="38"/>
                  </a:lnTo>
                  <a:lnTo>
                    <a:pt x="0" y="0"/>
                  </a:lnTo>
                  <a:lnTo>
                    <a:pt x="70" y="80"/>
                  </a:lnTo>
                  <a:lnTo>
                    <a:pt x="101" y="126"/>
                  </a:lnTo>
                  <a:lnTo>
                    <a:pt x="89" y="135"/>
                  </a:lnTo>
                  <a:lnTo>
                    <a:pt x="26" y="91"/>
                  </a:lnTo>
                  <a:lnTo>
                    <a:pt x="78" y="160"/>
                  </a:lnTo>
                  <a:lnTo>
                    <a:pt x="7" y="128"/>
                  </a:lnTo>
                  <a:lnTo>
                    <a:pt x="93" y="219"/>
                  </a:lnTo>
                  <a:lnTo>
                    <a:pt x="116" y="209"/>
                  </a:lnTo>
                  <a:lnTo>
                    <a:pt x="103" y="175"/>
                  </a:lnTo>
                  <a:lnTo>
                    <a:pt x="103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4" name="Freeform 208"/>
            <p:cNvSpPr>
              <a:spLocks/>
            </p:cNvSpPr>
            <p:nvPr/>
          </p:nvSpPr>
          <p:spPr bwMode="auto">
            <a:xfrm>
              <a:off x="1700" y="2022"/>
              <a:ext cx="139" cy="60"/>
            </a:xfrm>
            <a:custGeom>
              <a:avLst/>
              <a:gdLst>
                <a:gd name="T0" fmla="*/ 44 w 278"/>
                <a:gd name="T1" fmla="*/ 38 h 120"/>
                <a:gd name="T2" fmla="*/ 122 w 278"/>
                <a:gd name="T3" fmla="*/ 65 h 120"/>
                <a:gd name="T4" fmla="*/ 196 w 278"/>
                <a:gd name="T5" fmla="*/ 74 h 120"/>
                <a:gd name="T6" fmla="*/ 278 w 278"/>
                <a:gd name="T7" fmla="*/ 120 h 120"/>
                <a:gd name="T8" fmla="*/ 190 w 278"/>
                <a:gd name="T9" fmla="*/ 86 h 120"/>
                <a:gd name="T10" fmla="*/ 105 w 278"/>
                <a:gd name="T11" fmla="*/ 84 h 120"/>
                <a:gd name="T12" fmla="*/ 63 w 278"/>
                <a:gd name="T13" fmla="*/ 84 h 120"/>
                <a:gd name="T14" fmla="*/ 0 w 278"/>
                <a:gd name="T15" fmla="*/ 0 h 120"/>
                <a:gd name="T16" fmla="*/ 44 w 278"/>
                <a:gd name="T17" fmla="*/ 38 h 120"/>
                <a:gd name="T18" fmla="*/ 44 w 278"/>
                <a:gd name="T19" fmla="*/ 3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120">
                  <a:moveTo>
                    <a:pt x="44" y="38"/>
                  </a:moveTo>
                  <a:lnTo>
                    <a:pt x="122" y="65"/>
                  </a:lnTo>
                  <a:lnTo>
                    <a:pt x="196" y="74"/>
                  </a:lnTo>
                  <a:lnTo>
                    <a:pt x="278" y="120"/>
                  </a:lnTo>
                  <a:lnTo>
                    <a:pt x="190" y="86"/>
                  </a:lnTo>
                  <a:lnTo>
                    <a:pt x="105" y="84"/>
                  </a:lnTo>
                  <a:lnTo>
                    <a:pt x="63" y="84"/>
                  </a:lnTo>
                  <a:lnTo>
                    <a:pt x="0" y="0"/>
                  </a:lnTo>
                  <a:lnTo>
                    <a:pt x="44" y="38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5" name="Freeform 209"/>
            <p:cNvSpPr>
              <a:spLocks/>
            </p:cNvSpPr>
            <p:nvPr/>
          </p:nvSpPr>
          <p:spPr bwMode="auto">
            <a:xfrm>
              <a:off x="1555" y="2052"/>
              <a:ext cx="105" cy="42"/>
            </a:xfrm>
            <a:custGeom>
              <a:avLst/>
              <a:gdLst>
                <a:gd name="T0" fmla="*/ 27 w 211"/>
                <a:gd name="T1" fmla="*/ 0 h 86"/>
                <a:gd name="T2" fmla="*/ 84 w 211"/>
                <a:gd name="T3" fmla="*/ 6 h 86"/>
                <a:gd name="T4" fmla="*/ 164 w 211"/>
                <a:gd name="T5" fmla="*/ 51 h 86"/>
                <a:gd name="T6" fmla="*/ 211 w 211"/>
                <a:gd name="T7" fmla="*/ 86 h 86"/>
                <a:gd name="T8" fmla="*/ 181 w 211"/>
                <a:gd name="T9" fmla="*/ 72 h 86"/>
                <a:gd name="T10" fmla="*/ 147 w 211"/>
                <a:gd name="T11" fmla="*/ 57 h 86"/>
                <a:gd name="T12" fmla="*/ 124 w 211"/>
                <a:gd name="T13" fmla="*/ 42 h 86"/>
                <a:gd name="T14" fmla="*/ 111 w 211"/>
                <a:gd name="T15" fmla="*/ 29 h 86"/>
                <a:gd name="T16" fmla="*/ 17 w 211"/>
                <a:gd name="T17" fmla="*/ 17 h 86"/>
                <a:gd name="T18" fmla="*/ 0 w 211"/>
                <a:gd name="T19" fmla="*/ 57 h 86"/>
                <a:gd name="T20" fmla="*/ 6 w 211"/>
                <a:gd name="T21" fmla="*/ 13 h 86"/>
                <a:gd name="T22" fmla="*/ 27 w 211"/>
                <a:gd name="T23" fmla="*/ 0 h 86"/>
                <a:gd name="T24" fmla="*/ 27 w 21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86">
                  <a:moveTo>
                    <a:pt x="27" y="0"/>
                  </a:moveTo>
                  <a:lnTo>
                    <a:pt x="84" y="6"/>
                  </a:lnTo>
                  <a:lnTo>
                    <a:pt x="164" y="51"/>
                  </a:lnTo>
                  <a:lnTo>
                    <a:pt x="211" y="86"/>
                  </a:lnTo>
                  <a:lnTo>
                    <a:pt x="181" y="72"/>
                  </a:lnTo>
                  <a:lnTo>
                    <a:pt x="147" y="57"/>
                  </a:lnTo>
                  <a:lnTo>
                    <a:pt x="124" y="42"/>
                  </a:lnTo>
                  <a:lnTo>
                    <a:pt x="111" y="29"/>
                  </a:lnTo>
                  <a:lnTo>
                    <a:pt x="17" y="17"/>
                  </a:lnTo>
                  <a:lnTo>
                    <a:pt x="0" y="57"/>
                  </a:lnTo>
                  <a:lnTo>
                    <a:pt x="6" y="1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6" name="Freeform 210"/>
            <p:cNvSpPr>
              <a:spLocks/>
            </p:cNvSpPr>
            <p:nvPr/>
          </p:nvSpPr>
          <p:spPr bwMode="auto">
            <a:xfrm>
              <a:off x="1538" y="2021"/>
              <a:ext cx="50" cy="205"/>
            </a:xfrm>
            <a:custGeom>
              <a:avLst/>
              <a:gdLst>
                <a:gd name="T0" fmla="*/ 91 w 101"/>
                <a:gd name="T1" fmla="*/ 17 h 411"/>
                <a:gd name="T2" fmla="*/ 38 w 101"/>
                <a:gd name="T3" fmla="*/ 78 h 411"/>
                <a:gd name="T4" fmla="*/ 12 w 101"/>
                <a:gd name="T5" fmla="*/ 179 h 411"/>
                <a:gd name="T6" fmla="*/ 15 w 101"/>
                <a:gd name="T7" fmla="*/ 226 h 411"/>
                <a:gd name="T8" fmla="*/ 17 w 101"/>
                <a:gd name="T9" fmla="*/ 283 h 411"/>
                <a:gd name="T10" fmla="*/ 34 w 101"/>
                <a:gd name="T11" fmla="*/ 339 h 411"/>
                <a:gd name="T12" fmla="*/ 65 w 101"/>
                <a:gd name="T13" fmla="*/ 384 h 411"/>
                <a:gd name="T14" fmla="*/ 101 w 101"/>
                <a:gd name="T15" fmla="*/ 411 h 411"/>
                <a:gd name="T16" fmla="*/ 57 w 101"/>
                <a:gd name="T17" fmla="*/ 388 h 411"/>
                <a:gd name="T18" fmla="*/ 38 w 101"/>
                <a:gd name="T19" fmla="*/ 365 h 411"/>
                <a:gd name="T20" fmla="*/ 21 w 101"/>
                <a:gd name="T21" fmla="*/ 333 h 411"/>
                <a:gd name="T22" fmla="*/ 4 w 101"/>
                <a:gd name="T23" fmla="*/ 244 h 411"/>
                <a:gd name="T24" fmla="*/ 0 w 101"/>
                <a:gd name="T25" fmla="*/ 198 h 411"/>
                <a:gd name="T26" fmla="*/ 6 w 101"/>
                <a:gd name="T27" fmla="*/ 124 h 411"/>
                <a:gd name="T28" fmla="*/ 27 w 101"/>
                <a:gd name="T29" fmla="*/ 76 h 411"/>
                <a:gd name="T30" fmla="*/ 91 w 101"/>
                <a:gd name="T31" fmla="*/ 0 h 411"/>
                <a:gd name="T32" fmla="*/ 91 w 101"/>
                <a:gd name="T33" fmla="*/ 17 h 411"/>
                <a:gd name="T34" fmla="*/ 91 w 101"/>
                <a:gd name="T35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411">
                  <a:moveTo>
                    <a:pt x="91" y="17"/>
                  </a:moveTo>
                  <a:lnTo>
                    <a:pt x="38" y="78"/>
                  </a:lnTo>
                  <a:lnTo>
                    <a:pt x="12" y="179"/>
                  </a:lnTo>
                  <a:lnTo>
                    <a:pt x="15" y="226"/>
                  </a:lnTo>
                  <a:lnTo>
                    <a:pt x="17" y="283"/>
                  </a:lnTo>
                  <a:lnTo>
                    <a:pt x="34" y="339"/>
                  </a:lnTo>
                  <a:lnTo>
                    <a:pt x="65" y="384"/>
                  </a:lnTo>
                  <a:lnTo>
                    <a:pt x="101" y="411"/>
                  </a:lnTo>
                  <a:lnTo>
                    <a:pt x="57" y="388"/>
                  </a:lnTo>
                  <a:lnTo>
                    <a:pt x="38" y="365"/>
                  </a:lnTo>
                  <a:lnTo>
                    <a:pt x="21" y="333"/>
                  </a:lnTo>
                  <a:lnTo>
                    <a:pt x="4" y="244"/>
                  </a:lnTo>
                  <a:lnTo>
                    <a:pt x="0" y="198"/>
                  </a:lnTo>
                  <a:lnTo>
                    <a:pt x="6" y="124"/>
                  </a:lnTo>
                  <a:lnTo>
                    <a:pt x="27" y="76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9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7" name="Freeform 211"/>
            <p:cNvSpPr>
              <a:spLocks/>
            </p:cNvSpPr>
            <p:nvPr/>
          </p:nvSpPr>
          <p:spPr bwMode="auto">
            <a:xfrm>
              <a:off x="1545" y="2167"/>
              <a:ext cx="216" cy="199"/>
            </a:xfrm>
            <a:custGeom>
              <a:avLst/>
              <a:gdLst>
                <a:gd name="T0" fmla="*/ 50 w 432"/>
                <a:gd name="T1" fmla="*/ 110 h 397"/>
                <a:gd name="T2" fmla="*/ 111 w 432"/>
                <a:gd name="T3" fmla="*/ 198 h 397"/>
                <a:gd name="T4" fmla="*/ 183 w 432"/>
                <a:gd name="T5" fmla="*/ 257 h 397"/>
                <a:gd name="T6" fmla="*/ 248 w 432"/>
                <a:gd name="T7" fmla="*/ 331 h 397"/>
                <a:gd name="T8" fmla="*/ 308 w 432"/>
                <a:gd name="T9" fmla="*/ 390 h 397"/>
                <a:gd name="T10" fmla="*/ 337 w 432"/>
                <a:gd name="T11" fmla="*/ 397 h 397"/>
                <a:gd name="T12" fmla="*/ 432 w 432"/>
                <a:gd name="T13" fmla="*/ 384 h 397"/>
                <a:gd name="T14" fmla="*/ 318 w 432"/>
                <a:gd name="T15" fmla="*/ 380 h 397"/>
                <a:gd name="T16" fmla="*/ 287 w 432"/>
                <a:gd name="T17" fmla="*/ 336 h 397"/>
                <a:gd name="T18" fmla="*/ 234 w 432"/>
                <a:gd name="T19" fmla="*/ 279 h 397"/>
                <a:gd name="T20" fmla="*/ 267 w 432"/>
                <a:gd name="T21" fmla="*/ 279 h 397"/>
                <a:gd name="T22" fmla="*/ 230 w 432"/>
                <a:gd name="T23" fmla="*/ 260 h 397"/>
                <a:gd name="T24" fmla="*/ 192 w 432"/>
                <a:gd name="T25" fmla="*/ 232 h 397"/>
                <a:gd name="T26" fmla="*/ 154 w 432"/>
                <a:gd name="T27" fmla="*/ 201 h 397"/>
                <a:gd name="T28" fmla="*/ 120 w 432"/>
                <a:gd name="T29" fmla="*/ 177 h 397"/>
                <a:gd name="T30" fmla="*/ 90 w 432"/>
                <a:gd name="T31" fmla="*/ 118 h 397"/>
                <a:gd name="T32" fmla="*/ 46 w 432"/>
                <a:gd name="T33" fmla="*/ 63 h 397"/>
                <a:gd name="T34" fmla="*/ 0 w 432"/>
                <a:gd name="T35" fmla="*/ 0 h 397"/>
                <a:gd name="T36" fmla="*/ 21 w 432"/>
                <a:gd name="T37" fmla="*/ 74 h 397"/>
                <a:gd name="T38" fmla="*/ 50 w 432"/>
                <a:gd name="T39" fmla="*/ 110 h 397"/>
                <a:gd name="T40" fmla="*/ 50 w 432"/>
                <a:gd name="T41" fmla="*/ 11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7">
                  <a:moveTo>
                    <a:pt x="50" y="110"/>
                  </a:moveTo>
                  <a:lnTo>
                    <a:pt x="111" y="198"/>
                  </a:lnTo>
                  <a:lnTo>
                    <a:pt x="183" y="257"/>
                  </a:lnTo>
                  <a:lnTo>
                    <a:pt x="248" y="331"/>
                  </a:lnTo>
                  <a:lnTo>
                    <a:pt x="308" y="390"/>
                  </a:lnTo>
                  <a:lnTo>
                    <a:pt x="337" y="397"/>
                  </a:lnTo>
                  <a:lnTo>
                    <a:pt x="432" y="384"/>
                  </a:lnTo>
                  <a:lnTo>
                    <a:pt x="318" y="380"/>
                  </a:lnTo>
                  <a:lnTo>
                    <a:pt x="287" y="336"/>
                  </a:lnTo>
                  <a:lnTo>
                    <a:pt x="234" y="279"/>
                  </a:lnTo>
                  <a:lnTo>
                    <a:pt x="267" y="279"/>
                  </a:lnTo>
                  <a:lnTo>
                    <a:pt x="230" y="260"/>
                  </a:lnTo>
                  <a:lnTo>
                    <a:pt x="192" y="232"/>
                  </a:lnTo>
                  <a:lnTo>
                    <a:pt x="154" y="201"/>
                  </a:lnTo>
                  <a:lnTo>
                    <a:pt x="120" y="177"/>
                  </a:lnTo>
                  <a:lnTo>
                    <a:pt x="90" y="118"/>
                  </a:lnTo>
                  <a:lnTo>
                    <a:pt x="46" y="63"/>
                  </a:lnTo>
                  <a:lnTo>
                    <a:pt x="0" y="0"/>
                  </a:lnTo>
                  <a:lnTo>
                    <a:pt x="21" y="74"/>
                  </a:lnTo>
                  <a:lnTo>
                    <a:pt x="50" y="110"/>
                  </a:lnTo>
                  <a:lnTo>
                    <a:pt x="5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8" name="Freeform 212"/>
            <p:cNvSpPr>
              <a:spLocks/>
            </p:cNvSpPr>
            <p:nvPr/>
          </p:nvSpPr>
          <p:spPr bwMode="auto">
            <a:xfrm>
              <a:off x="1791" y="2256"/>
              <a:ext cx="161" cy="82"/>
            </a:xfrm>
            <a:custGeom>
              <a:avLst/>
              <a:gdLst>
                <a:gd name="T0" fmla="*/ 249 w 321"/>
                <a:gd name="T1" fmla="*/ 42 h 163"/>
                <a:gd name="T2" fmla="*/ 215 w 321"/>
                <a:gd name="T3" fmla="*/ 59 h 163"/>
                <a:gd name="T4" fmla="*/ 171 w 321"/>
                <a:gd name="T5" fmla="*/ 62 h 163"/>
                <a:gd name="T6" fmla="*/ 148 w 321"/>
                <a:gd name="T7" fmla="*/ 76 h 163"/>
                <a:gd name="T8" fmla="*/ 59 w 321"/>
                <a:gd name="T9" fmla="*/ 135 h 163"/>
                <a:gd name="T10" fmla="*/ 0 w 321"/>
                <a:gd name="T11" fmla="*/ 163 h 163"/>
                <a:gd name="T12" fmla="*/ 38 w 321"/>
                <a:gd name="T13" fmla="*/ 123 h 163"/>
                <a:gd name="T14" fmla="*/ 51 w 321"/>
                <a:gd name="T15" fmla="*/ 80 h 163"/>
                <a:gd name="T16" fmla="*/ 59 w 321"/>
                <a:gd name="T17" fmla="*/ 26 h 163"/>
                <a:gd name="T18" fmla="*/ 55 w 321"/>
                <a:gd name="T19" fmla="*/ 99 h 163"/>
                <a:gd name="T20" fmla="*/ 133 w 321"/>
                <a:gd name="T21" fmla="*/ 59 h 163"/>
                <a:gd name="T22" fmla="*/ 180 w 321"/>
                <a:gd name="T23" fmla="*/ 26 h 163"/>
                <a:gd name="T24" fmla="*/ 220 w 321"/>
                <a:gd name="T25" fmla="*/ 0 h 163"/>
                <a:gd name="T26" fmla="*/ 321 w 321"/>
                <a:gd name="T27" fmla="*/ 7 h 163"/>
                <a:gd name="T28" fmla="*/ 253 w 321"/>
                <a:gd name="T29" fmla="*/ 21 h 163"/>
                <a:gd name="T30" fmla="*/ 186 w 321"/>
                <a:gd name="T31" fmla="*/ 43 h 163"/>
                <a:gd name="T32" fmla="*/ 199 w 321"/>
                <a:gd name="T33" fmla="*/ 51 h 163"/>
                <a:gd name="T34" fmla="*/ 249 w 321"/>
                <a:gd name="T35" fmla="*/ 42 h 163"/>
                <a:gd name="T36" fmla="*/ 249 w 321"/>
                <a:gd name="T37" fmla="*/ 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163">
                  <a:moveTo>
                    <a:pt x="249" y="42"/>
                  </a:moveTo>
                  <a:lnTo>
                    <a:pt x="215" y="59"/>
                  </a:lnTo>
                  <a:lnTo>
                    <a:pt x="171" y="62"/>
                  </a:lnTo>
                  <a:lnTo>
                    <a:pt x="148" y="76"/>
                  </a:lnTo>
                  <a:lnTo>
                    <a:pt x="59" y="135"/>
                  </a:lnTo>
                  <a:lnTo>
                    <a:pt x="0" y="163"/>
                  </a:lnTo>
                  <a:lnTo>
                    <a:pt x="38" y="123"/>
                  </a:lnTo>
                  <a:lnTo>
                    <a:pt x="51" y="80"/>
                  </a:lnTo>
                  <a:lnTo>
                    <a:pt x="59" y="26"/>
                  </a:lnTo>
                  <a:lnTo>
                    <a:pt x="55" y="99"/>
                  </a:lnTo>
                  <a:lnTo>
                    <a:pt x="133" y="59"/>
                  </a:lnTo>
                  <a:lnTo>
                    <a:pt x="180" y="26"/>
                  </a:lnTo>
                  <a:lnTo>
                    <a:pt x="220" y="0"/>
                  </a:lnTo>
                  <a:lnTo>
                    <a:pt x="321" y="7"/>
                  </a:lnTo>
                  <a:lnTo>
                    <a:pt x="253" y="21"/>
                  </a:lnTo>
                  <a:lnTo>
                    <a:pt x="186" y="43"/>
                  </a:lnTo>
                  <a:lnTo>
                    <a:pt x="199" y="51"/>
                  </a:lnTo>
                  <a:lnTo>
                    <a:pt x="249" y="42"/>
                  </a:lnTo>
                  <a:lnTo>
                    <a:pt x="249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9" name="Freeform 213"/>
            <p:cNvSpPr>
              <a:spLocks/>
            </p:cNvSpPr>
            <p:nvPr/>
          </p:nvSpPr>
          <p:spPr bwMode="auto">
            <a:xfrm>
              <a:off x="1923" y="2254"/>
              <a:ext cx="95" cy="31"/>
            </a:xfrm>
            <a:custGeom>
              <a:avLst/>
              <a:gdLst>
                <a:gd name="T0" fmla="*/ 0 w 190"/>
                <a:gd name="T1" fmla="*/ 55 h 63"/>
                <a:gd name="T2" fmla="*/ 19 w 190"/>
                <a:gd name="T3" fmla="*/ 61 h 63"/>
                <a:gd name="T4" fmla="*/ 78 w 190"/>
                <a:gd name="T5" fmla="*/ 63 h 63"/>
                <a:gd name="T6" fmla="*/ 101 w 190"/>
                <a:gd name="T7" fmla="*/ 59 h 63"/>
                <a:gd name="T8" fmla="*/ 76 w 190"/>
                <a:gd name="T9" fmla="*/ 57 h 63"/>
                <a:gd name="T10" fmla="*/ 84 w 190"/>
                <a:gd name="T11" fmla="*/ 49 h 63"/>
                <a:gd name="T12" fmla="*/ 114 w 190"/>
                <a:gd name="T13" fmla="*/ 49 h 63"/>
                <a:gd name="T14" fmla="*/ 129 w 190"/>
                <a:gd name="T15" fmla="*/ 49 h 63"/>
                <a:gd name="T16" fmla="*/ 148 w 190"/>
                <a:gd name="T17" fmla="*/ 28 h 63"/>
                <a:gd name="T18" fmla="*/ 169 w 190"/>
                <a:gd name="T19" fmla="*/ 44 h 63"/>
                <a:gd name="T20" fmla="*/ 183 w 190"/>
                <a:gd name="T21" fmla="*/ 44 h 63"/>
                <a:gd name="T22" fmla="*/ 190 w 190"/>
                <a:gd name="T23" fmla="*/ 28 h 63"/>
                <a:gd name="T24" fmla="*/ 164 w 190"/>
                <a:gd name="T25" fmla="*/ 15 h 63"/>
                <a:gd name="T26" fmla="*/ 145 w 190"/>
                <a:gd name="T27" fmla="*/ 13 h 63"/>
                <a:gd name="T28" fmla="*/ 124 w 190"/>
                <a:gd name="T29" fmla="*/ 0 h 63"/>
                <a:gd name="T30" fmla="*/ 128 w 190"/>
                <a:gd name="T31" fmla="*/ 15 h 63"/>
                <a:gd name="T32" fmla="*/ 84 w 190"/>
                <a:gd name="T33" fmla="*/ 19 h 63"/>
                <a:gd name="T34" fmla="*/ 133 w 190"/>
                <a:gd name="T35" fmla="*/ 25 h 63"/>
                <a:gd name="T36" fmla="*/ 131 w 190"/>
                <a:gd name="T37" fmla="*/ 38 h 63"/>
                <a:gd name="T38" fmla="*/ 118 w 190"/>
                <a:gd name="T39" fmla="*/ 42 h 63"/>
                <a:gd name="T40" fmla="*/ 69 w 190"/>
                <a:gd name="T41" fmla="*/ 42 h 63"/>
                <a:gd name="T42" fmla="*/ 53 w 190"/>
                <a:gd name="T43" fmla="*/ 44 h 63"/>
                <a:gd name="T44" fmla="*/ 67 w 190"/>
                <a:gd name="T45" fmla="*/ 51 h 63"/>
                <a:gd name="T46" fmla="*/ 44 w 190"/>
                <a:gd name="T47" fmla="*/ 49 h 63"/>
                <a:gd name="T48" fmla="*/ 2 w 190"/>
                <a:gd name="T49" fmla="*/ 44 h 63"/>
                <a:gd name="T50" fmla="*/ 0 w 190"/>
                <a:gd name="T51" fmla="*/ 55 h 63"/>
                <a:gd name="T52" fmla="*/ 0 w 190"/>
                <a:gd name="T53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0" h="63">
                  <a:moveTo>
                    <a:pt x="0" y="55"/>
                  </a:moveTo>
                  <a:lnTo>
                    <a:pt x="19" y="61"/>
                  </a:lnTo>
                  <a:lnTo>
                    <a:pt x="78" y="63"/>
                  </a:lnTo>
                  <a:lnTo>
                    <a:pt x="101" y="59"/>
                  </a:lnTo>
                  <a:lnTo>
                    <a:pt x="76" y="57"/>
                  </a:lnTo>
                  <a:lnTo>
                    <a:pt x="84" y="49"/>
                  </a:lnTo>
                  <a:lnTo>
                    <a:pt x="114" y="49"/>
                  </a:lnTo>
                  <a:lnTo>
                    <a:pt x="129" y="49"/>
                  </a:lnTo>
                  <a:lnTo>
                    <a:pt x="148" y="28"/>
                  </a:lnTo>
                  <a:lnTo>
                    <a:pt x="169" y="44"/>
                  </a:lnTo>
                  <a:lnTo>
                    <a:pt x="183" y="44"/>
                  </a:lnTo>
                  <a:lnTo>
                    <a:pt x="190" y="28"/>
                  </a:lnTo>
                  <a:lnTo>
                    <a:pt x="164" y="15"/>
                  </a:lnTo>
                  <a:lnTo>
                    <a:pt x="145" y="13"/>
                  </a:lnTo>
                  <a:lnTo>
                    <a:pt x="124" y="0"/>
                  </a:lnTo>
                  <a:lnTo>
                    <a:pt x="128" y="15"/>
                  </a:lnTo>
                  <a:lnTo>
                    <a:pt x="84" y="19"/>
                  </a:lnTo>
                  <a:lnTo>
                    <a:pt x="133" y="25"/>
                  </a:lnTo>
                  <a:lnTo>
                    <a:pt x="131" y="38"/>
                  </a:lnTo>
                  <a:lnTo>
                    <a:pt x="118" y="42"/>
                  </a:lnTo>
                  <a:lnTo>
                    <a:pt x="69" y="42"/>
                  </a:lnTo>
                  <a:lnTo>
                    <a:pt x="53" y="44"/>
                  </a:lnTo>
                  <a:lnTo>
                    <a:pt x="67" y="51"/>
                  </a:lnTo>
                  <a:lnTo>
                    <a:pt x="44" y="49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0" name="Freeform 214"/>
            <p:cNvSpPr>
              <a:spLocks/>
            </p:cNvSpPr>
            <p:nvPr/>
          </p:nvSpPr>
          <p:spPr bwMode="auto">
            <a:xfrm>
              <a:off x="1965" y="2221"/>
              <a:ext cx="89" cy="53"/>
            </a:xfrm>
            <a:custGeom>
              <a:avLst/>
              <a:gdLst>
                <a:gd name="T0" fmla="*/ 100 w 177"/>
                <a:gd name="T1" fmla="*/ 101 h 107"/>
                <a:gd name="T2" fmla="*/ 102 w 177"/>
                <a:gd name="T3" fmla="*/ 90 h 107"/>
                <a:gd name="T4" fmla="*/ 74 w 177"/>
                <a:gd name="T5" fmla="*/ 61 h 107"/>
                <a:gd name="T6" fmla="*/ 59 w 177"/>
                <a:gd name="T7" fmla="*/ 44 h 107"/>
                <a:gd name="T8" fmla="*/ 26 w 177"/>
                <a:gd name="T9" fmla="*/ 21 h 107"/>
                <a:gd name="T10" fmla="*/ 0 w 177"/>
                <a:gd name="T11" fmla="*/ 0 h 107"/>
                <a:gd name="T12" fmla="*/ 32 w 177"/>
                <a:gd name="T13" fmla="*/ 10 h 107"/>
                <a:gd name="T14" fmla="*/ 51 w 177"/>
                <a:gd name="T15" fmla="*/ 21 h 107"/>
                <a:gd name="T16" fmla="*/ 80 w 177"/>
                <a:gd name="T17" fmla="*/ 29 h 107"/>
                <a:gd name="T18" fmla="*/ 76 w 177"/>
                <a:gd name="T19" fmla="*/ 52 h 107"/>
                <a:gd name="T20" fmla="*/ 102 w 177"/>
                <a:gd name="T21" fmla="*/ 78 h 107"/>
                <a:gd name="T22" fmla="*/ 137 w 177"/>
                <a:gd name="T23" fmla="*/ 44 h 107"/>
                <a:gd name="T24" fmla="*/ 177 w 177"/>
                <a:gd name="T25" fmla="*/ 31 h 107"/>
                <a:gd name="T26" fmla="*/ 148 w 177"/>
                <a:gd name="T27" fmla="*/ 55 h 107"/>
                <a:gd name="T28" fmla="*/ 121 w 177"/>
                <a:gd name="T29" fmla="*/ 78 h 107"/>
                <a:gd name="T30" fmla="*/ 108 w 177"/>
                <a:gd name="T31" fmla="*/ 84 h 107"/>
                <a:gd name="T32" fmla="*/ 104 w 177"/>
                <a:gd name="T33" fmla="*/ 107 h 107"/>
                <a:gd name="T34" fmla="*/ 87 w 177"/>
                <a:gd name="T35" fmla="*/ 107 h 107"/>
                <a:gd name="T36" fmla="*/ 100 w 177"/>
                <a:gd name="T37" fmla="*/ 101 h 107"/>
                <a:gd name="T38" fmla="*/ 100 w 177"/>
                <a:gd name="T39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107">
                  <a:moveTo>
                    <a:pt x="100" y="101"/>
                  </a:moveTo>
                  <a:lnTo>
                    <a:pt x="102" y="90"/>
                  </a:lnTo>
                  <a:lnTo>
                    <a:pt x="74" y="61"/>
                  </a:lnTo>
                  <a:lnTo>
                    <a:pt x="59" y="44"/>
                  </a:lnTo>
                  <a:lnTo>
                    <a:pt x="26" y="21"/>
                  </a:lnTo>
                  <a:lnTo>
                    <a:pt x="0" y="0"/>
                  </a:lnTo>
                  <a:lnTo>
                    <a:pt x="32" y="10"/>
                  </a:lnTo>
                  <a:lnTo>
                    <a:pt x="51" y="21"/>
                  </a:lnTo>
                  <a:lnTo>
                    <a:pt x="80" y="29"/>
                  </a:lnTo>
                  <a:lnTo>
                    <a:pt x="76" y="52"/>
                  </a:lnTo>
                  <a:lnTo>
                    <a:pt x="102" y="78"/>
                  </a:lnTo>
                  <a:lnTo>
                    <a:pt x="137" y="44"/>
                  </a:lnTo>
                  <a:lnTo>
                    <a:pt x="177" y="31"/>
                  </a:lnTo>
                  <a:lnTo>
                    <a:pt x="148" y="55"/>
                  </a:lnTo>
                  <a:lnTo>
                    <a:pt x="121" y="78"/>
                  </a:lnTo>
                  <a:lnTo>
                    <a:pt x="108" y="84"/>
                  </a:lnTo>
                  <a:lnTo>
                    <a:pt x="104" y="107"/>
                  </a:lnTo>
                  <a:lnTo>
                    <a:pt x="87" y="107"/>
                  </a:lnTo>
                  <a:lnTo>
                    <a:pt x="100" y="101"/>
                  </a:lnTo>
                  <a:lnTo>
                    <a:pt x="10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1" name="Freeform 215"/>
            <p:cNvSpPr>
              <a:spLocks/>
            </p:cNvSpPr>
            <p:nvPr/>
          </p:nvSpPr>
          <p:spPr bwMode="auto">
            <a:xfrm>
              <a:off x="1919" y="2217"/>
              <a:ext cx="102" cy="15"/>
            </a:xfrm>
            <a:custGeom>
              <a:avLst/>
              <a:gdLst>
                <a:gd name="T0" fmla="*/ 125 w 205"/>
                <a:gd name="T1" fmla="*/ 11 h 30"/>
                <a:gd name="T2" fmla="*/ 79 w 205"/>
                <a:gd name="T3" fmla="*/ 0 h 30"/>
                <a:gd name="T4" fmla="*/ 36 w 205"/>
                <a:gd name="T5" fmla="*/ 15 h 30"/>
                <a:gd name="T6" fmla="*/ 1 w 205"/>
                <a:gd name="T7" fmla="*/ 23 h 30"/>
                <a:gd name="T8" fmla="*/ 0 w 205"/>
                <a:gd name="T9" fmla="*/ 30 h 30"/>
                <a:gd name="T10" fmla="*/ 30 w 205"/>
                <a:gd name="T11" fmla="*/ 21 h 30"/>
                <a:gd name="T12" fmla="*/ 58 w 205"/>
                <a:gd name="T13" fmla="*/ 13 h 30"/>
                <a:gd name="T14" fmla="*/ 85 w 205"/>
                <a:gd name="T15" fmla="*/ 7 h 30"/>
                <a:gd name="T16" fmla="*/ 117 w 205"/>
                <a:gd name="T17" fmla="*/ 17 h 30"/>
                <a:gd name="T18" fmla="*/ 205 w 205"/>
                <a:gd name="T19" fmla="*/ 23 h 30"/>
                <a:gd name="T20" fmla="*/ 193 w 205"/>
                <a:gd name="T21" fmla="*/ 9 h 30"/>
                <a:gd name="T22" fmla="*/ 125 w 205"/>
                <a:gd name="T23" fmla="*/ 11 h 30"/>
                <a:gd name="T24" fmla="*/ 125 w 205"/>
                <a:gd name="T25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30">
                  <a:moveTo>
                    <a:pt x="125" y="11"/>
                  </a:moveTo>
                  <a:lnTo>
                    <a:pt x="79" y="0"/>
                  </a:lnTo>
                  <a:lnTo>
                    <a:pt x="36" y="15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30" y="21"/>
                  </a:lnTo>
                  <a:lnTo>
                    <a:pt x="58" y="13"/>
                  </a:lnTo>
                  <a:lnTo>
                    <a:pt x="85" y="7"/>
                  </a:lnTo>
                  <a:lnTo>
                    <a:pt x="117" y="17"/>
                  </a:lnTo>
                  <a:lnTo>
                    <a:pt x="205" y="23"/>
                  </a:lnTo>
                  <a:lnTo>
                    <a:pt x="193" y="9"/>
                  </a:lnTo>
                  <a:lnTo>
                    <a:pt x="125" y="11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2" name="Freeform 216"/>
            <p:cNvSpPr>
              <a:spLocks/>
            </p:cNvSpPr>
            <p:nvPr/>
          </p:nvSpPr>
          <p:spPr bwMode="auto">
            <a:xfrm>
              <a:off x="1712" y="2282"/>
              <a:ext cx="269" cy="608"/>
            </a:xfrm>
            <a:custGeom>
              <a:avLst/>
              <a:gdLst>
                <a:gd name="T0" fmla="*/ 279 w 536"/>
                <a:gd name="T1" fmla="*/ 49 h 1216"/>
                <a:gd name="T2" fmla="*/ 184 w 536"/>
                <a:gd name="T3" fmla="*/ 125 h 1216"/>
                <a:gd name="T4" fmla="*/ 125 w 536"/>
                <a:gd name="T5" fmla="*/ 148 h 1216"/>
                <a:gd name="T6" fmla="*/ 49 w 536"/>
                <a:gd name="T7" fmla="*/ 108 h 1216"/>
                <a:gd name="T8" fmla="*/ 101 w 536"/>
                <a:gd name="T9" fmla="*/ 29 h 1216"/>
                <a:gd name="T10" fmla="*/ 23 w 536"/>
                <a:gd name="T11" fmla="*/ 108 h 1216"/>
                <a:gd name="T12" fmla="*/ 48 w 536"/>
                <a:gd name="T13" fmla="*/ 131 h 1216"/>
                <a:gd name="T14" fmla="*/ 23 w 536"/>
                <a:gd name="T15" fmla="*/ 165 h 1216"/>
                <a:gd name="T16" fmla="*/ 44 w 536"/>
                <a:gd name="T17" fmla="*/ 175 h 1216"/>
                <a:gd name="T18" fmla="*/ 61 w 536"/>
                <a:gd name="T19" fmla="*/ 258 h 1216"/>
                <a:gd name="T20" fmla="*/ 131 w 536"/>
                <a:gd name="T21" fmla="*/ 340 h 1216"/>
                <a:gd name="T22" fmla="*/ 184 w 536"/>
                <a:gd name="T23" fmla="*/ 403 h 1216"/>
                <a:gd name="T24" fmla="*/ 243 w 536"/>
                <a:gd name="T25" fmla="*/ 469 h 1216"/>
                <a:gd name="T26" fmla="*/ 312 w 536"/>
                <a:gd name="T27" fmla="*/ 544 h 1216"/>
                <a:gd name="T28" fmla="*/ 317 w 536"/>
                <a:gd name="T29" fmla="*/ 589 h 1216"/>
                <a:gd name="T30" fmla="*/ 255 w 536"/>
                <a:gd name="T31" fmla="*/ 614 h 1216"/>
                <a:gd name="T32" fmla="*/ 163 w 536"/>
                <a:gd name="T33" fmla="*/ 781 h 1216"/>
                <a:gd name="T34" fmla="*/ 122 w 536"/>
                <a:gd name="T35" fmla="*/ 834 h 1216"/>
                <a:gd name="T36" fmla="*/ 72 w 536"/>
                <a:gd name="T37" fmla="*/ 922 h 1216"/>
                <a:gd name="T38" fmla="*/ 0 w 536"/>
                <a:gd name="T39" fmla="*/ 1032 h 1216"/>
                <a:gd name="T40" fmla="*/ 80 w 536"/>
                <a:gd name="T41" fmla="*/ 1159 h 1216"/>
                <a:gd name="T42" fmla="*/ 139 w 536"/>
                <a:gd name="T43" fmla="*/ 1216 h 1216"/>
                <a:gd name="T44" fmla="*/ 173 w 536"/>
                <a:gd name="T45" fmla="*/ 1133 h 1216"/>
                <a:gd name="T46" fmla="*/ 418 w 536"/>
                <a:gd name="T47" fmla="*/ 851 h 1216"/>
                <a:gd name="T48" fmla="*/ 536 w 536"/>
                <a:gd name="T49" fmla="*/ 680 h 1216"/>
                <a:gd name="T50" fmla="*/ 481 w 536"/>
                <a:gd name="T51" fmla="*/ 684 h 1216"/>
                <a:gd name="T52" fmla="*/ 158 w 536"/>
                <a:gd name="T53" fmla="*/ 1043 h 1216"/>
                <a:gd name="T54" fmla="*/ 272 w 536"/>
                <a:gd name="T55" fmla="*/ 766 h 1216"/>
                <a:gd name="T56" fmla="*/ 399 w 536"/>
                <a:gd name="T57" fmla="*/ 614 h 1216"/>
                <a:gd name="T58" fmla="*/ 298 w 536"/>
                <a:gd name="T59" fmla="*/ 644 h 1216"/>
                <a:gd name="T60" fmla="*/ 433 w 536"/>
                <a:gd name="T61" fmla="*/ 561 h 1216"/>
                <a:gd name="T62" fmla="*/ 260 w 536"/>
                <a:gd name="T63" fmla="*/ 412 h 1216"/>
                <a:gd name="T64" fmla="*/ 378 w 536"/>
                <a:gd name="T65" fmla="*/ 452 h 1216"/>
                <a:gd name="T66" fmla="*/ 350 w 536"/>
                <a:gd name="T67" fmla="*/ 410 h 1216"/>
                <a:gd name="T68" fmla="*/ 300 w 536"/>
                <a:gd name="T69" fmla="*/ 331 h 1216"/>
                <a:gd name="T70" fmla="*/ 255 w 536"/>
                <a:gd name="T71" fmla="*/ 253 h 1216"/>
                <a:gd name="T72" fmla="*/ 236 w 536"/>
                <a:gd name="T73" fmla="*/ 219 h 1216"/>
                <a:gd name="T74" fmla="*/ 137 w 536"/>
                <a:gd name="T75" fmla="*/ 228 h 1216"/>
                <a:gd name="T76" fmla="*/ 378 w 536"/>
                <a:gd name="T77" fmla="*/ 148 h 1216"/>
                <a:gd name="T78" fmla="*/ 293 w 536"/>
                <a:gd name="T79" fmla="*/ 116 h 1216"/>
                <a:gd name="T80" fmla="*/ 399 w 536"/>
                <a:gd name="T81" fmla="*/ 55 h 1216"/>
                <a:gd name="T82" fmla="*/ 515 w 536"/>
                <a:gd name="T83" fmla="*/ 36 h 1216"/>
                <a:gd name="T84" fmla="*/ 420 w 536"/>
                <a:gd name="T85" fmla="*/ 0 h 1216"/>
                <a:gd name="T86" fmla="*/ 338 w 536"/>
                <a:gd name="T87" fmla="*/ 0 h 1216"/>
                <a:gd name="T88" fmla="*/ 279 w 536"/>
                <a:gd name="T89" fmla="*/ 49 h 1216"/>
                <a:gd name="T90" fmla="*/ 279 w 536"/>
                <a:gd name="T91" fmla="*/ 49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6" h="1216">
                  <a:moveTo>
                    <a:pt x="279" y="49"/>
                  </a:moveTo>
                  <a:lnTo>
                    <a:pt x="184" y="125"/>
                  </a:lnTo>
                  <a:lnTo>
                    <a:pt x="125" y="148"/>
                  </a:lnTo>
                  <a:lnTo>
                    <a:pt x="49" y="108"/>
                  </a:lnTo>
                  <a:lnTo>
                    <a:pt x="101" y="29"/>
                  </a:lnTo>
                  <a:lnTo>
                    <a:pt x="23" y="108"/>
                  </a:lnTo>
                  <a:lnTo>
                    <a:pt x="48" y="131"/>
                  </a:lnTo>
                  <a:lnTo>
                    <a:pt x="23" y="165"/>
                  </a:lnTo>
                  <a:lnTo>
                    <a:pt x="44" y="175"/>
                  </a:lnTo>
                  <a:lnTo>
                    <a:pt x="61" y="258"/>
                  </a:lnTo>
                  <a:lnTo>
                    <a:pt x="131" y="340"/>
                  </a:lnTo>
                  <a:lnTo>
                    <a:pt x="184" y="403"/>
                  </a:lnTo>
                  <a:lnTo>
                    <a:pt x="243" y="469"/>
                  </a:lnTo>
                  <a:lnTo>
                    <a:pt x="312" y="544"/>
                  </a:lnTo>
                  <a:lnTo>
                    <a:pt x="317" y="589"/>
                  </a:lnTo>
                  <a:lnTo>
                    <a:pt x="255" y="614"/>
                  </a:lnTo>
                  <a:lnTo>
                    <a:pt x="163" y="781"/>
                  </a:lnTo>
                  <a:lnTo>
                    <a:pt x="122" y="834"/>
                  </a:lnTo>
                  <a:lnTo>
                    <a:pt x="72" y="922"/>
                  </a:lnTo>
                  <a:lnTo>
                    <a:pt x="0" y="1032"/>
                  </a:lnTo>
                  <a:lnTo>
                    <a:pt x="80" y="1159"/>
                  </a:lnTo>
                  <a:lnTo>
                    <a:pt x="139" y="1216"/>
                  </a:lnTo>
                  <a:lnTo>
                    <a:pt x="173" y="1133"/>
                  </a:lnTo>
                  <a:lnTo>
                    <a:pt x="418" y="851"/>
                  </a:lnTo>
                  <a:lnTo>
                    <a:pt x="536" y="680"/>
                  </a:lnTo>
                  <a:lnTo>
                    <a:pt x="481" y="684"/>
                  </a:lnTo>
                  <a:lnTo>
                    <a:pt x="158" y="1043"/>
                  </a:lnTo>
                  <a:lnTo>
                    <a:pt x="272" y="766"/>
                  </a:lnTo>
                  <a:lnTo>
                    <a:pt x="399" y="614"/>
                  </a:lnTo>
                  <a:lnTo>
                    <a:pt x="298" y="644"/>
                  </a:lnTo>
                  <a:lnTo>
                    <a:pt x="433" y="561"/>
                  </a:lnTo>
                  <a:lnTo>
                    <a:pt x="260" y="412"/>
                  </a:lnTo>
                  <a:lnTo>
                    <a:pt x="378" y="452"/>
                  </a:lnTo>
                  <a:lnTo>
                    <a:pt x="350" y="410"/>
                  </a:lnTo>
                  <a:lnTo>
                    <a:pt x="300" y="331"/>
                  </a:lnTo>
                  <a:lnTo>
                    <a:pt x="255" y="253"/>
                  </a:lnTo>
                  <a:lnTo>
                    <a:pt x="236" y="219"/>
                  </a:lnTo>
                  <a:lnTo>
                    <a:pt x="137" y="228"/>
                  </a:lnTo>
                  <a:lnTo>
                    <a:pt x="378" y="148"/>
                  </a:lnTo>
                  <a:lnTo>
                    <a:pt x="293" y="116"/>
                  </a:lnTo>
                  <a:lnTo>
                    <a:pt x="399" y="55"/>
                  </a:lnTo>
                  <a:lnTo>
                    <a:pt x="515" y="36"/>
                  </a:lnTo>
                  <a:lnTo>
                    <a:pt x="420" y="0"/>
                  </a:lnTo>
                  <a:lnTo>
                    <a:pt x="338" y="0"/>
                  </a:lnTo>
                  <a:lnTo>
                    <a:pt x="279" y="49"/>
                  </a:lnTo>
                  <a:lnTo>
                    <a:pt x="27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3" name="Freeform 217"/>
            <p:cNvSpPr>
              <a:spLocks/>
            </p:cNvSpPr>
            <p:nvPr/>
          </p:nvSpPr>
          <p:spPr bwMode="auto">
            <a:xfrm>
              <a:off x="1933" y="2279"/>
              <a:ext cx="416" cy="561"/>
            </a:xfrm>
            <a:custGeom>
              <a:avLst/>
              <a:gdLst>
                <a:gd name="T0" fmla="*/ 833 w 833"/>
                <a:gd name="T1" fmla="*/ 447 h 1123"/>
                <a:gd name="T2" fmla="*/ 793 w 833"/>
                <a:gd name="T3" fmla="*/ 607 h 1123"/>
                <a:gd name="T4" fmla="*/ 724 w 833"/>
                <a:gd name="T5" fmla="*/ 975 h 1123"/>
                <a:gd name="T6" fmla="*/ 736 w 833"/>
                <a:gd name="T7" fmla="*/ 1114 h 1123"/>
                <a:gd name="T8" fmla="*/ 605 w 833"/>
                <a:gd name="T9" fmla="*/ 1123 h 1123"/>
                <a:gd name="T10" fmla="*/ 686 w 833"/>
                <a:gd name="T11" fmla="*/ 1104 h 1123"/>
                <a:gd name="T12" fmla="*/ 688 w 833"/>
                <a:gd name="T13" fmla="*/ 1006 h 1123"/>
                <a:gd name="T14" fmla="*/ 781 w 833"/>
                <a:gd name="T15" fmla="*/ 523 h 1123"/>
                <a:gd name="T16" fmla="*/ 800 w 833"/>
                <a:gd name="T17" fmla="*/ 418 h 1123"/>
                <a:gd name="T18" fmla="*/ 685 w 833"/>
                <a:gd name="T19" fmla="*/ 321 h 1123"/>
                <a:gd name="T20" fmla="*/ 473 w 833"/>
                <a:gd name="T21" fmla="*/ 207 h 1123"/>
                <a:gd name="T22" fmla="*/ 259 w 833"/>
                <a:gd name="T23" fmla="*/ 149 h 1123"/>
                <a:gd name="T24" fmla="*/ 344 w 833"/>
                <a:gd name="T25" fmla="*/ 137 h 1123"/>
                <a:gd name="T26" fmla="*/ 133 w 833"/>
                <a:gd name="T27" fmla="*/ 92 h 1123"/>
                <a:gd name="T28" fmla="*/ 204 w 833"/>
                <a:gd name="T29" fmla="*/ 55 h 1123"/>
                <a:gd name="T30" fmla="*/ 129 w 833"/>
                <a:gd name="T31" fmla="*/ 52 h 1123"/>
                <a:gd name="T32" fmla="*/ 0 w 833"/>
                <a:gd name="T33" fmla="*/ 35 h 1123"/>
                <a:gd name="T34" fmla="*/ 53 w 833"/>
                <a:gd name="T35" fmla="*/ 0 h 1123"/>
                <a:gd name="T36" fmla="*/ 101 w 833"/>
                <a:gd name="T37" fmla="*/ 14 h 1123"/>
                <a:gd name="T38" fmla="*/ 154 w 833"/>
                <a:gd name="T39" fmla="*/ 35 h 1123"/>
                <a:gd name="T40" fmla="*/ 215 w 833"/>
                <a:gd name="T41" fmla="*/ 35 h 1123"/>
                <a:gd name="T42" fmla="*/ 295 w 833"/>
                <a:gd name="T43" fmla="*/ 80 h 1123"/>
                <a:gd name="T44" fmla="*/ 422 w 833"/>
                <a:gd name="T45" fmla="*/ 126 h 1123"/>
                <a:gd name="T46" fmla="*/ 667 w 833"/>
                <a:gd name="T47" fmla="*/ 274 h 1123"/>
                <a:gd name="T48" fmla="*/ 827 w 833"/>
                <a:gd name="T49" fmla="*/ 401 h 1123"/>
                <a:gd name="T50" fmla="*/ 833 w 833"/>
                <a:gd name="T51" fmla="*/ 447 h 1123"/>
                <a:gd name="T52" fmla="*/ 833 w 833"/>
                <a:gd name="T53" fmla="*/ 447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3" h="1123">
                  <a:moveTo>
                    <a:pt x="833" y="447"/>
                  </a:moveTo>
                  <a:lnTo>
                    <a:pt x="793" y="607"/>
                  </a:lnTo>
                  <a:lnTo>
                    <a:pt x="724" y="975"/>
                  </a:lnTo>
                  <a:lnTo>
                    <a:pt x="736" y="1114"/>
                  </a:lnTo>
                  <a:lnTo>
                    <a:pt x="605" y="1123"/>
                  </a:lnTo>
                  <a:lnTo>
                    <a:pt x="686" y="1104"/>
                  </a:lnTo>
                  <a:lnTo>
                    <a:pt x="688" y="1006"/>
                  </a:lnTo>
                  <a:lnTo>
                    <a:pt x="781" y="523"/>
                  </a:lnTo>
                  <a:lnTo>
                    <a:pt x="800" y="418"/>
                  </a:lnTo>
                  <a:lnTo>
                    <a:pt x="685" y="321"/>
                  </a:lnTo>
                  <a:lnTo>
                    <a:pt x="473" y="207"/>
                  </a:lnTo>
                  <a:lnTo>
                    <a:pt x="259" y="149"/>
                  </a:lnTo>
                  <a:lnTo>
                    <a:pt x="344" y="137"/>
                  </a:lnTo>
                  <a:lnTo>
                    <a:pt x="133" y="92"/>
                  </a:lnTo>
                  <a:lnTo>
                    <a:pt x="204" y="55"/>
                  </a:lnTo>
                  <a:lnTo>
                    <a:pt x="129" y="52"/>
                  </a:lnTo>
                  <a:lnTo>
                    <a:pt x="0" y="35"/>
                  </a:lnTo>
                  <a:lnTo>
                    <a:pt x="53" y="0"/>
                  </a:lnTo>
                  <a:lnTo>
                    <a:pt x="101" y="14"/>
                  </a:lnTo>
                  <a:lnTo>
                    <a:pt x="154" y="35"/>
                  </a:lnTo>
                  <a:lnTo>
                    <a:pt x="215" y="35"/>
                  </a:lnTo>
                  <a:lnTo>
                    <a:pt x="295" y="80"/>
                  </a:lnTo>
                  <a:lnTo>
                    <a:pt x="422" y="126"/>
                  </a:lnTo>
                  <a:lnTo>
                    <a:pt x="667" y="274"/>
                  </a:lnTo>
                  <a:lnTo>
                    <a:pt x="827" y="401"/>
                  </a:lnTo>
                  <a:lnTo>
                    <a:pt x="833" y="447"/>
                  </a:lnTo>
                  <a:lnTo>
                    <a:pt x="833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4" name="Freeform 218"/>
            <p:cNvSpPr>
              <a:spLocks/>
            </p:cNvSpPr>
            <p:nvPr/>
          </p:nvSpPr>
          <p:spPr bwMode="auto">
            <a:xfrm>
              <a:off x="1828" y="2347"/>
              <a:ext cx="209" cy="436"/>
            </a:xfrm>
            <a:custGeom>
              <a:avLst/>
              <a:gdLst>
                <a:gd name="T0" fmla="*/ 53 w 418"/>
                <a:gd name="T1" fmla="*/ 34 h 872"/>
                <a:gd name="T2" fmla="*/ 164 w 418"/>
                <a:gd name="T3" fmla="*/ 88 h 872"/>
                <a:gd name="T4" fmla="*/ 228 w 418"/>
                <a:gd name="T5" fmla="*/ 156 h 872"/>
                <a:gd name="T6" fmla="*/ 230 w 418"/>
                <a:gd name="T7" fmla="*/ 190 h 872"/>
                <a:gd name="T8" fmla="*/ 243 w 418"/>
                <a:gd name="T9" fmla="*/ 234 h 872"/>
                <a:gd name="T10" fmla="*/ 295 w 418"/>
                <a:gd name="T11" fmla="*/ 356 h 872"/>
                <a:gd name="T12" fmla="*/ 312 w 418"/>
                <a:gd name="T13" fmla="*/ 447 h 872"/>
                <a:gd name="T14" fmla="*/ 289 w 418"/>
                <a:gd name="T15" fmla="*/ 525 h 872"/>
                <a:gd name="T16" fmla="*/ 0 w 418"/>
                <a:gd name="T17" fmla="*/ 872 h 872"/>
                <a:gd name="T18" fmla="*/ 274 w 418"/>
                <a:gd name="T19" fmla="*/ 650 h 872"/>
                <a:gd name="T20" fmla="*/ 327 w 418"/>
                <a:gd name="T21" fmla="*/ 576 h 872"/>
                <a:gd name="T22" fmla="*/ 344 w 418"/>
                <a:gd name="T23" fmla="*/ 492 h 872"/>
                <a:gd name="T24" fmla="*/ 331 w 418"/>
                <a:gd name="T25" fmla="*/ 371 h 872"/>
                <a:gd name="T26" fmla="*/ 299 w 418"/>
                <a:gd name="T27" fmla="*/ 272 h 872"/>
                <a:gd name="T28" fmla="*/ 295 w 418"/>
                <a:gd name="T29" fmla="*/ 177 h 872"/>
                <a:gd name="T30" fmla="*/ 418 w 418"/>
                <a:gd name="T31" fmla="*/ 177 h 872"/>
                <a:gd name="T32" fmla="*/ 289 w 418"/>
                <a:gd name="T33" fmla="*/ 93 h 872"/>
                <a:gd name="T34" fmla="*/ 192 w 418"/>
                <a:gd name="T35" fmla="*/ 38 h 872"/>
                <a:gd name="T36" fmla="*/ 99 w 418"/>
                <a:gd name="T37" fmla="*/ 0 h 872"/>
                <a:gd name="T38" fmla="*/ 13 w 418"/>
                <a:gd name="T39" fmla="*/ 12 h 872"/>
                <a:gd name="T40" fmla="*/ 53 w 418"/>
                <a:gd name="T41" fmla="*/ 34 h 872"/>
                <a:gd name="T42" fmla="*/ 53 w 418"/>
                <a:gd name="T43" fmla="*/ 3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8" h="872">
                  <a:moveTo>
                    <a:pt x="53" y="34"/>
                  </a:moveTo>
                  <a:lnTo>
                    <a:pt x="164" y="88"/>
                  </a:lnTo>
                  <a:lnTo>
                    <a:pt x="228" y="156"/>
                  </a:lnTo>
                  <a:lnTo>
                    <a:pt x="230" y="190"/>
                  </a:lnTo>
                  <a:lnTo>
                    <a:pt x="243" y="234"/>
                  </a:lnTo>
                  <a:lnTo>
                    <a:pt x="295" y="356"/>
                  </a:lnTo>
                  <a:lnTo>
                    <a:pt x="312" y="447"/>
                  </a:lnTo>
                  <a:lnTo>
                    <a:pt x="289" y="525"/>
                  </a:lnTo>
                  <a:lnTo>
                    <a:pt x="0" y="872"/>
                  </a:lnTo>
                  <a:lnTo>
                    <a:pt x="274" y="650"/>
                  </a:lnTo>
                  <a:lnTo>
                    <a:pt x="327" y="576"/>
                  </a:lnTo>
                  <a:lnTo>
                    <a:pt x="344" y="492"/>
                  </a:lnTo>
                  <a:lnTo>
                    <a:pt x="331" y="371"/>
                  </a:lnTo>
                  <a:lnTo>
                    <a:pt x="299" y="272"/>
                  </a:lnTo>
                  <a:lnTo>
                    <a:pt x="295" y="177"/>
                  </a:lnTo>
                  <a:lnTo>
                    <a:pt x="418" y="177"/>
                  </a:lnTo>
                  <a:lnTo>
                    <a:pt x="289" y="93"/>
                  </a:lnTo>
                  <a:lnTo>
                    <a:pt x="192" y="38"/>
                  </a:lnTo>
                  <a:lnTo>
                    <a:pt x="99" y="0"/>
                  </a:lnTo>
                  <a:lnTo>
                    <a:pt x="13" y="12"/>
                  </a:lnTo>
                  <a:lnTo>
                    <a:pt x="53" y="34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5" name="Freeform 219"/>
            <p:cNvSpPr>
              <a:spLocks/>
            </p:cNvSpPr>
            <p:nvPr/>
          </p:nvSpPr>
          <p:spPr bwMode="auto">
            <a:xfrm>
              <a:off x="1832" y="2292"/>
              <a:ext cx="455" cy="556"/>
            </a:xfrm>
            <a:custGeom>
              <a:avLst/>
              <a:gdLst>
                <a:gd name="T0" fmla="*/ 161 w 908"/>
                <a:gd name="T1" fmla="*/ 0 h 1112"/>
                <a:gd name="T2" fmla="*/ 0 w 908"/>
                <a:gd name="T3" fmla="*/ 99 h 1112"/>
                <a:gd name="T4" fmla="*/ 260 w 908"/>
                <a:gd name="T5" fmla="*/ 150 h 1112"/>
                <a:gd name="T6" fmla="*/ 108 w 908"/>
                <a:gd name="T7" fmla="*/ 148 h 1112"/>
                <a:gd name="T8" fmla="*/ 270 w 908"/>
                <a:gd name="T9" fmla="*/ 222 h 1112"/>
                <a:gd name="T10" fmla="*/ 289 w 908"/>
                <a:gd name="T11" fmla="*/ 395 h 1112"/>
                <a:gd name="T12" fmla="*/ 673 w 908"/>
                <a:gd name="T13" fmla="*/ 469 h 1112"/>
                <a:gd name="T14" fmla="*/ 773 w 908"/>
                <a:gd name="T15" fmla="*/ 473 h 1112"/>
                <a:gd name="T16" fmla="*/ 735 w 908"/>
                <a:gd name="T17" fmla="*/ 536 h 1112"/>
                <a:gd name="T18" fmla="*/ 720 w 908"/>
                <a:gd name="T19" fmla="*/ 694 h 1112"/>
                <a:gd name="T20" fmla="*/ 676 w 908"/>
                <a:gd name="T21" fmla="*/ 1083 h 1112"/>
                <a:gd name="T22" fmla="*/ 766 w 908"/>
                <a:gd name="T23" fmla="*/ 1112 h 1112"/>
                <a:gd name="T24" fmla="*/ 857 w 908"/>
                <a:gd name="T25" fmla="*/ 1055 h 1112"/>
                <a:gd name="T26" fmla="*/ 800 w 908"/>
                <a:gd name="T27" fmla="*/ 996 h 1112"/>
                <a:gd name="T28" fmla="*/ 908 w 908"/>
                <a:gd name="T29" fmla="*/ 642 h 1112"/>
                <a:gd name="T30" fmla="*/ 785 w 908"/>
                <a:gd name="T31" fmla="*/ 853 h 1112"/>
                <a:gd name="T32" fmla="*/ 790 w 908"/>
                <a:gd name="T33" fmla="*/ 699 h 1112"/>
                <a:gd name="T34" fmla="*/ 857 w 908"/>
                <a:gd name="T35" fmla="*/ 561 h 1112"/>
                <a:gd name="T36" fmla="*/ 897 w 908"/>
                <a:gd name="T37" fmla="*/ 397 h 1112"/>
                <a:gd name="T38" fmla="*/ 830 w 908"/>
                <a:gd name="T39" fmla="*/ 479 h 1112"/>
                <a:gd name="T40" fmla="*/ 872 w 908"/>
                <a:gd name="T41" fmla="*/ 353 h 1112"/>
                <a:gd name="T42" fmla="*/ 655 w 908"/>
                <a:gd name="T43" fmla="*/ 384 h 1112"/>
                <a:gd name="T44" fmla="*/ 819 w 908"/>
                <a:gd name="T45" fmla="*/ 294 h 1112"/>
                <a:gd name="T46" fmla="*/ 640 w 908"/>
                <a:gd name="T47" fmla="*/ 262 h 1112"/>
                <a:gd name="T48" fmla="*/ 665 w 908"/>
                <a:gd name="T49" fmla="*/ 237 h 1112"/>
                <a:gd name="T50" fmla="*/ 405 w 908"/>
                <a:gd name="T51" fmla="*/ 207 h 1112"/>
                <a:gd name="T52" fmla="*/ 408 w 908"/>
                <a:gd name="T53" fmla="*/ 144 h 1112"/>
                <a:gd name="T54" fmla="*/ 279 w 908"/>
                <a:gd name="T55" fmla="*/ 74 h 1112"/>
                <a:gd name="T56" fmla="*/ 353 w 908"/>
                <a:gd name="T57" fmla="*/ 68 h 1112"/>
                <a:gd name="T58" fmla="*/ 397 w 908"/>
                <a:gd name="T59" fmla="*/ 57 h 1112"/>
                <a:gd name="T60" fmla="*/ 420 w 908"/>
                <a:gd name="T61" fmla="*/ 8 h 1112"/>
                <a:gd name="T62" fmla="*/ 161 w 908"/>
                <a:gd name="T63" fmla="*/ 0 h 1112"/>
                <a:gd name="T64" fmla="*/ 161 w 908"/>
                <a:gd name="T65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8" h="1112">
                  <a:moveTo>
                    <a:pt x="161" y="0"/>
                  </a:moveTo>
                  <a:lnTo>
                    <a:pt x="0" y="99"/>
                  </a:lnTo>
                  <a:lnTo>
                    <a:pt x="260" y="150"/>
                  </a:lnTo>
                  <a:lnTo>
                    <a:pt x="108" y="148"/>
                  </a:lnTo>
                  <a:lnTo>
                    <a:pt x="270" y="222"/>
                  </a:lnTo>
                  <a:lnTo>
                    <a:pt x="289" y="395"/>
                  </a:lnTo>
                  <a:lnTo>
                    <a:pt x="673" y="469"/>
                  </a:lnTo>
                  <a:lnTo>
                    <a:pt x="773" y="473"/>
                  </a:lnTo>
                  <a:lnTo>
                    <a:pt x="735" y="536"/>
                  </a:lnTo>
                  <a:lnTo>
                    <a:pt x="720" y="694"/>
                  </a:lnTo>
                  <a:lnTo>
                    <a:pt x="676" y="1083"/>
                  </a:lnTo>
                  <a:lnTo>
                    <a:pt x="766" y="1112"/>
                  </a:lnTo>
                  <a:lnTo>
                    <a:pt x="857" y="1055"/>
                  </a:lnTo>
                  <a:lnTo>
                    <a:pt x="800" y="996"/>
                  </a:lnTo>
                  <a:lnTo>
                    <a:pt x="908" y="642"/>
                  </a:lnTo>
                  <a:lnTo>
                    <a:pt x="785" y="853"/>
                  </a:lnTo>
                  <a:lnTo>
                    <a:pt x="790" y="699"/>
                  </a:lnTo>
                  <a:lnTo>
                    <a:pt x="857" y="561"/>
                  </a:lnTo>
                  <a:lnTo>
                    <a:pt x="897" y="397"/>
                  </a:lnTo>
                  <a:lnTo>
                    <a:pt x="830" y="479"/>
                  </a:lnTo>
                  <a:lnTo>
                    <a:pt x="872" y="353"/>
                  </a:lnTo>
                  <a:lnTo>
                    <a:pt x="655" y="384"/>
                  </a:lnTo>
                  <a:lnTo>
                    <a:pt x="819" y="294"/>
                  </a:lnTo>
                  <a:lnTo>
                    <a:pt x="640" y="262"/>
                  </a:lnTo>
                  <a:lnTo>
                    <a:pt x="665" y="237"/>
                  </a:lnTo>
                  <a:lnTo>
                    <a:pt x="405" y="207"/>
                  </a:lnTo>
                  <a:lnTo>
                    <a:pt x="408" y="144"/>
                  </a:lnTo>
                  <a:lnTo>
                    <a:pt x="279" y="74"/>
                  </a:lnTo>
                  <a:lnTo>
                    <a:pt x="353" y="68"/>
                  </a:lnTo>
                  <a:lnTo>
                    <a:pt x="397" y="57"/>
                  </a:lnTo>
                  <a:lnTo>
                    <a:pt x="420" y="8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6" name="Freeform 220"/>
            <p:cNvSpPr>
              <a:spLocks/>
            </p:cNvSpPr>
            <p:nvPr/>
          </p:nvSpPr>
          <p:spPr bwMode="auto">
            <a:xfrm>
              <a:off x="2383" y="2329"/>
              <a:ext cx="579" cy="447"/>
            </a:xfrm>
            <a:custGeom>
              <a:avLst/>
              <a:gdLst>
                <a:gd name="T0" fmla="*/ 116 w 1158"/>
                <a:gd name="T1" fmla="*/ 0 h 893"/>
                <a:gd name="T2" fmla="*/ 171 w 1158"/>
                <a:gd name="T3" fmla="*/ 30 h 893"/>
                <a:gd name="T4" fmla="*/ 257 w 1158"/>
                <a:gd name="T5" fmla="*/ 48 h 893"/>
                <a:gd name="T6" fmla="*/ 373 w 1158"/>
                <a:gd name="T7" fmla="*/ 76 h 893"/>
                <a:gd name="T8" fmla="*/ 597 w 1158"/>
                <a:gd name="T9" fmla="*/ 163 h 893"/>
                <a:gd name="T10" fmla="*/ 808 w 1158"/>
                <a:gd name="T11" fmla="*/ 238 h 893"/>
                <a:gd name="T12" fmla="*/ 921 w 1158"/>
                <a:gd name="T13" fmla="*/ 371 h 893"/>
                <a:gd name="T14" fmla="*/ 1076 w 1158"/>
                <a:gd name="T15" fmla="*/ 673 h 893"/>
                <a:gd name="T16" fmla="*/ 1158 w 1158"/>
                <a:gd name="T17" fmla="*/ 819 h 893"/>
                <a:gd name="T18" fmla="*/ 1076 w 1158"/>
                <a:gd name="T19" fmla="*/ 893 h 893"/>
                <a:gd name="T20" fmla="*/ 993 w 1158"/>
                <a:gd name="T21" fmla="*/ 880 h 893"/>
                <a:gd name="T22" fmla="*/ 966 w 1158"/>
                <a:gd name="T23" fmla="*/ 846 h 893"/>
                <a:gd name="T24" fmla="*/ 926 w 1158"/>
                <a:gd name="T25" fmla="*/ 781 h 893"/>
                <a:gd name="T26" fmla="*/ 890 w 1158"/>
                <a:gd name="T27" fmla="*/ 718 h 893"/>
                <a:gd name="T28" fmla="*/ 875 w 1158"/>
                <a:gd name="T29" fmla="*/ 690 h 893"/>
                <a:gd name="T30" fmla="*/ 742 w 1158"/>
                <a:gd name="T31" fmla="*/ 553 h 893"/>
                <a:gd name="T32" fmla="*/ 685 w 1158"/>
                <a:gd name="T33" fmla="*/ 487 h 893"/>
                <a:gd name="T34" fmla="*/ 664 w 1158"/>
                <a:gd name="T35" fmla="*/ 445 h 893"/>
                <a:gd name="T36" fmla="*/ 786 w 1158"/>
                <a:gd name="T37" fmla="*/ 458 h 893"/>
                <a:gd name="T38" fmla="*/ 843 w 1158"/>
                <a:gd name="T39" fmla="*/ 407 h 893"/>
                <a:gd name="T40" fmla="*/ 843 w 1158"/>
                <a:gd name="T41" fmla="*/ 346 h 893"/>
                <a:gd name="T42" fmla="*/ 934 w 1158"/>
                <a:gd name="T43" fmla="*/ 473 h 893"/>
                <a:gd name="T44" fmla="*/ 903 w 1158"/>
                <a:gd name="T45" fmla="*/ 357 h 893"/>
                <a:gd name="T46" fmla="*/ 805 w 1158"/>
                <a:gd name="T47" fmla="*/ 262 h 893"/>
                <a:gd name="T48" fmla="*/ 647 w 1158"/>
                <a:gd name="T49" fmla="*/ 200 h 893"/>
                <a:gd name="T50" fmla="*/ 474 w 1158"/>
                <a:gd name="T51" fmla="*/ 141 h 893"/>
                <a:gd name="T52" fmla="*/ 316 w 1158"/>
                <a:gd name="T53" fmla="*/ 192 h 893"/>
                <a:gd name="T54" fmla="*/ 428 w 1158"/>
                <a:gd name="T55" fmla="*/ 133 h 893"/>
                <a:gd name="T56" fmla="*/ 240 w 1158"/>
                <a:gd name="T57" fmla="*/ 76 h 893"/>
                <a:gd name="T58" fmla="*/ 133 w 1158"/>
                <a:gd name="T59" fmla="*/ 150 h 893"/>
                <a:gd name="T60" fmla="*/ 54 w 1158"/>
                <a:gd name="T61" fmla="*/ 196 h 893"/>
                <a:gd name="T62" fmla="*/ 67 w 1158"/>
                <a:gd name="T63" fmla="*/ 105 h 893"/>
                <a:gd name="T64" fmla="*/ 0 w 1158"/>
                <a:gd name="T65" fmla="*/ 67 h 893"/>
                <a:gd name="T66" fmla="*/ 67 w 1158"/>
                <a:gd name="T67" fmla="*/ 63 h 893"/>
                <a:gd name="T68" fmla="*/ 116 w 1158"/>
                <a:gd name="T69" fmla="*/ 0 h 893"/>
                <a:gd name="T70" fmla="*/ 116 w 1158"/>
                <a:gd name="T71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8" h="893">
                  <a:moveTo>
                    <a:pt x="116" y="0"/>
                  </a:moveTo>
                  <a:lnTo>
                    <a:pt x="171" y="30"/>
                  </a:lnTo>
                  <a:lnTo>
                    <a:pt x="257" y="48"/>
                  </a:lnTo>
                  <a:lnTo>
                    <a:pt x="373" y="76"/>
                  </a:lnTo>
                  <a:lnTo>
                    <a:pt x="597" y="163"/>
                  </a:lnTo>
                  <a:lnTo>
                    <a:pt x="808" y="238"/>
                  </a:lnTo>
                  <a:lnTo>
                    <a:pt x="921" y="371"/>
                  </a:lnTo>
                  <a:lnTo>
                    <a:pt x="1076" y="673"/>
                  </a:lnTo>
                  <a:lnTo>
                    <a:pt x="1158" y="819"/>
                  </a:lnTo>
                  <a:lnTo>
                    <a:pt x="1076" y="893"/>
                  </a:lnTo>
                  <a:lnTo>
                    <a:pt x="993" y="880"/>
                  </a:lnTo>
                  <a:lnTo>
                    <a:pt x="966" y="846"/>
                  </a:lnTo>
                  <a:lnTo>
                    <a:pt x="926" y="781"/>
                  </a:lnTo>
                  <a:lnTo>
                    <a:pt x="890" y="718"/>
                  </a:lnTo>
                  <a:lnTo>
                    <a:pt x="875" y="690"/>
                  </a:lnTo>
                  <a:lnTo>
                    <a:pt x="742" y="553"/>
                  </a:lnTo>
                  <a:lnTo>
                    <a:pt x="685" y="487"/>
                  </a:lnTo>
                  <a:lnTo>
                    <a:pt x="664" y="445"/>
                  </a:lnTo>
                  <a:lnTo>
                    <a:pt x="786" y="458"/>
                  </a:lnTo>
                  <a:lnTo>
                    <a:pt x="843" y="407"/>
                  </a:lnTo>
                  <a:lnTo>
                    <a:pt x="843" y="346"/>
                  </a:lnTo>
                  <a:lnTo>
                    <a:pt x="934" y="473"/>
                  </a:lnTo>
                  <a:lnTo>
                    <a:pt x="903" y="357"/>
                  </a:lnTo>
                  <a:lnTo>
                    <a:pt x="805" y="262"/>
                  </a:lnTo>
                  <a:lnTo>
                    <a:pt x="647" y="200"/>
                  </a:lnTo>
                  <a:lnTo>
                    <a:pt x="474" y="141"/>
                  </a:lnTo>
                  <a:lnTo>
                    <a:pt x="316" y="192"/>
                  </a:lnTo>
                  <a:lnTo>
                    <a:pt x="428" y="133"/>
                  </a:lnTo>
                  <a:lnTo>
                    <a:pt x="240" y="76"/>
                  </a:lnTo>
                  <a:lnTo>
                    <a:pt x="133" y="150"/>
                  </a:lnTo>
                  <a:lnTo>
                    <a:pt x="54" y="196"/>
                  </a:lnTo>
                  <a:lnTo>
                    <a:pt x="67" y="105"/>
                  </a:lnTo>
                  <a:lnTo>
                    <a:pt x="0" y="67"/>
                  </a:lnTo>
                  <a:lnTo>
                    <a:pt x="67" y="63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7" name="Freeform 221"/>
            <p:cNvSpPr>
              <a:spLocks/>
            </p:cNvSpPr>
            <p:nvPr/>
          </p:nvSpPr>
          <p:spPr bwMode="auto">
            <a:xfrm>
              <a:off x="2234" y="2339"/>
              <a:ext cx="507" cy="237"/>
            </a:xfrm>
            <a:custGeom>
              <a:avLst/>
              <a:gdLst>
                <a:gd name="T0" fmla="*/ 275 w 1013"/>
                <a:gd name="T1" fmla="*/ 175 h 473"/>
                <a:gd name="T2" fmla="*/ 405 w 1013"/>
                <a:gd name="T3" fmla="*/ 217 h 473"/>
                <a:gd name="T4" fmla="*/ 612 w 1013"/>
                <a:gd name="T5" fmla="*/ 262 h 473"/>
                <a:gd name="T6" fmla="*/ 711 w 1013"/>
                <a:gd name="T7" fmla="*/ 291 h 473"/>
                <a:gd name="T8" fmla="*/ 777 w 1013"/>
                <a:gd name="T9" fmla="*/ 346 h 473"/>
                <a:gd name="T10" fmla="*/ 785 w 1013"/>
                <a:gd name="T11" fmla="*/ 424 h 473"/>
                <a:gd name="T12" fmla="*/ 893 w 1013"/>
                <a:gd name="T13" fmla="*/ 469 h 473"/>
                <a:gd name="T14" fmla="*/ 998 w 1013"/>
                <a:gd name="T15" fmla="*/ 473 h 473"/>
                <a:gd name="T16" fmla="*/ 935 w 1013"/>
                <a:gd name="T17" fmla="*/ 416 h 473"/>
                <a:gd name="T18" fmla="*/ 1013 w 1013"/>
                <a:gd name="T19" fmla="*/ 378 h 473"/>
                <a:gd name="T20" fmla="*/ 840 w 1013"/>
                <a:gd name="T21" fmla="*/ 391 h 473"/>
                <a:gd name="T22" fmla="*/ 943 w 1013"/>
                <a:gd name="T23" fmla="*/ 350 h 473"/>
                <a:gd name="T24" fmla="*/ 827 w 1013"/>
                <a:gd name="T25" fmla="*/ 340 h 473"/>
                <a:gd name="T26" fmla="*/ 939 w 1013"/>
                <a:gd name="T27" fmla="*/ 287 h 473"/>
                <a:gd name="T28" fmla="*/ 802 w 1013"/>
                <a:gd name="T29" fmla="*/ 315 h 473"/>
                <a:gd name="T30" fmla="*/ 749 w 1013"/>
                <a:gd name="T31" fmla="*/ 296 h 473"/>
                <a:gd name="T32" fmla="*/ 789 w 1013"/>
                <a:gd name="T33" fmla="*/ 245 h 473"/>
                <a:gd name="T34" fmla="*/ 690 w 1013"/>
                <a:gd name="T35" fmla="*/ 258 h 473"/>
                <a:gd name="T36" fmla="*/ 608 w 1013"/>
                <a:gd name="T37" fmla="*/ 245 h 473"/>
                <a:gd name="T38" fmla="*/ 718 w 1013"/>
                <a:gd name="T39" fmla="*/ 179 h 473"/>
                <a:gd name="T40" fmla="*/ 582 w 1013"/>
                <a:gd name="T41" fmla="*/ 217 h 473"/>
                <a:gd name="T42" fmla="*/ 557 w 1013"/>
                <a:gd name="T43" fmla="*/ 213 h 473"/>
                <a:gd name="T44" fmla="*/ 640 w 1013"/>
                <a:gd name="T45" fmla="*/ 154 h 473"/>
                <a:gd name="T46" fmla="*/ 483 w 1013"/>
                <a:gd name="T47" fmla="*/ 203 h 473"/>
                <a:gd name="T48" fmla="*/ 462 w 1013"/>
                <a:gd name="T49" fmla="*/ 179 h 473"/>
                <a:gd name="T50" fmla="*/ 557 w 1013"/>
                <a:gd name="T51" fmla="*/ 118 h 473"/>
                <a:gd name="T52" fmla="*/ 401 w 1013"/>
                <a:gd name="T53" fmla="*/ 175 h 473"/>
                <a:gd name="T54" fmla="*/ 370 w 1013"/>
                <a:gd name="T55" fmla="*/ 49 h 473"/>
                <a:gd name="T56" fmla="*/ 260 w 1013"/>
                <a:gd name="T57" fmla="*/ 63 h 473"/>
                <a:gd name="T58" fmla="*/ 197 w 1013"/>
                <a:gd name="T59" fmla="*/ 28 h 473"/>
                <a:gd name="T60" fmla="*/ 110 w 1013"/>
                <a:gd name="T61" fmla="*/ 0 h 473"/>
                <a:gd name="T62" fmla="*/ 142 w 1013"/>
                <a:gd name="T63" fmla="*/ 42 h 473"/>
                <a:gd name="T64" fmla="*/ 0 w 1013"/>
                <a:gd name="T65" fmla="*/ 70 h 473"/>
                <a:gd name="T66" fmla="*/ 226 w 1013"/>
                <a:gd name="T67" fmla="*/ 154 h 473"/>
                <a:gd name="T68" fmla="*/ 275 w 1013"/>
                <a:gd name="T69" fmla="*/ 175 h 473"/>
                <a:gd name="T70" fmla="*/ 275 w 1013"/>
                <a:gd name="T71" fmla="*/ 17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3" h="473">
                  <a:moveTo>
                    <a:pt x="275" y="175"/>
                  </a:moveTo>
                  <a:lnTo>
                    <a:pt x="405" y="217"/>
                  </a:lnTo>
                  <a:lnTo>
                    <a:pt x="612" y="262"/>
                  </a:lnTo>
                  <a:lnTo>
                    <a:pt x="711" y="291"/>
                  </a:lnTo>
                  <a:lnTo>
                    <a:pt x="777" y="346"/>
                  </a:lnTo>
                  <a:lnTo>
                    <a:pt x="785" y="424"/>
                  </a:lnTo>
                  <a:lnTo>
                    <a:pt x="893" y="469"/>
                  </a:lnTo>
                  <a:lnTo>
                    <a:pt x="998" y="473"/>
                  </a:lnTo>
                  <a:lnTo>
                    <a:pt x="935" y="416"/>
                  </a:lnTo>
                  <a:lnTo>
                    <a:pt x="1013" y="378"/>
                  </a:lnTo>
                  <a:lnTo>
                    <a:pt x="840" y="391"/>
                  </a:lnTo>
                  <a:lnTo>
                    <a:pt x="943" y="350"/>
                  </a:lnTo>
                  <a:lnTo>
                    <a:pt x="827" y="340"/>
                  </a:lnTo>
                  <a:lnTo>
                    <a:pt x="939" y="287"/>
                  </a:lnTo>
                  <a:lnTo>
                    <a:pt x="802" y="315"/>
                  </a:lnTo>
                  <a:lnTo>
                    <a:pt x="749" y="296"/>
                  </a:lnTo>
                  <a:lnTo>
                    <a:pt x="789" y="245"/>
                  </a:lnTo>
                  <a:lnTo>
                    <a:pt x="690" y="258"/>
                  </a:lnTo>
                  <a:lnTo>
                    <a:pt x="608" y="245"/>
                  </a:lnTo>
                  <a:lnTo>
                    <a:pt x="718" y="179"/>
                  </a:lnTo>
                  <a:lnTo>
                    <a:pt x="582" y="217"/>
                  </a:lnTo>
                  <a:lnTo>
                    <a:pt x="557" y="213"/>
                  </a:lnTo>
                  <a:lnTo>
                    <a:pt x="640" y="154"/>
                  </a:lnTo>
                  <a:lnTo>
                    <a:pt x="483" y="203"/>
                  </a:lnTo>
                  <a:lnTo>
                    <a:pt x="462" y="179"/>
                  </a:lnTo>
                  <a:lnTo>
                    <a:pt x="557" y="118"/>
                  </a:lnTo>
                  <a:lnTo>
                    <a:pt x="401" y="175"/>
                  </a:lnTo>
                  <a:lnTo>
                    <a:pt x="370" y="49"/>
                  </a:lnTo>
                  <a:lnTo>
                    <a:pt x="260" y="63"/>
                  </a:lnTo>
                  <a:lnTo>
                    <a:pt x="197" y="28"/>
                  </a:lnTo>
                  <a:lnTo>
                    <a:pt x="110" y="0"/>
                  </a:lnTo>
                  <a:lnTo>
                    <a:pt x="142" y="42"/>
                  </a:lnTo>
                  <a:lnTo>
                    <a:pt x="0" y="70"/>
                  </a:lnTo>
                  <a:lnTo>
                    <a:pt x="226" y="154"/>
                  </a:lnTo>
                  <a:lnTo>
                    <a:pt x="275" y="175"/>
                  </a:lnTo>
                  <a:lnTo>
                    <a:pt x="275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8" name="Freeform 222"/>
            <p:cNvSpPr>
              <a:spLocks/>
            </p:cNvSpPr>
            <p:nvPr/>
          </p:nvSpPr>
          <p:spPr bwMode="auto">
            <a:xfrm>
              <a:off x="2335" y="2497"/>
              <a:ext cx="193" cy="90"/>
            </a:xfrm>
            <a:custGeom>
              <a:avLst/>
              <a:gdLst>
                <a:gd name="T0" fmla="*/ 29 w 386"/>
                <a:gd name="T1" fmla="*/ 158 h 179"/>
                <a:gd name="T2" fmla="*/ 63 w 386"/>
                <a:gd name="T3" fmla="*/ 158 h 179"/>
                <a:gd name="T4" fmla="*/ 166 w 386"/>
                <a:gd name="T5" fmla="*/ 179 h 179"/>
                <a:gd name="T6" fmla="*/ 282 w 386"/>
                <a:gd name="T7" fmla="*/ 168 h 179"/>
                <a:gd name="T8" fmla="*/ 386 w 386"/>
                <a:gd name="T9" fmla="*/ 122 h 179"/>
                <a:gd name="T10" fmla="*/ 270 w 386"/>
                <a:gd name="T11" fmla="*/ 105 h 179"/>
                <a:gd name="T12" fmla="*/ 169 w 386"/>
                <a:gd name="T13" fmla="*/ 130 h 179"/>
                <a:gd name="T14" fmla="*/ 67 w 386"/>
                <a:gd name="T15" fmla="*/ 105 h 179"/>
                <a:gd name="T16" fmla="*/ 0 w 386"/>
                <a:gd name="T17" fmla="*/ 0 h 179"/>
                <a:gd name="T18" fmla="*/ 29 w 386"/>
                <a:gd name="T19" fmla="*/ 158 h 179"/>
                <a:gd name="T20" fmla="*/ 29 w 386"/>
                <a:gd name="T21" fmla="*/ 15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6" h="179">
                  <a:moveTo>
                    <a:pt x="29" y="158"/>
                  </a:moveTo>
                  <a:lnTo>
                    <a:pt x="63" y="158"/>
                  </a:lnTo>
                  <a:lnTo>
                    <a:pt x="166" y="179"/>
                  </a:lnTo>
                  <a:lnTo>
                    <a:pt x="282" y="168"/>
                  </a:lnTo>
                  <a:lnTo>
                    <a:pt x="386" y="122"/>
                  </a:lnTo>
                  <a:lnTo>
                    <a:pt x="270" y="105"/>
                  </a:lnTo>
                  <a:lnTo>
                    <a:pt x="169" y="130"/>
                  </a:lnTo>
                  <a:lnTo>
                    <a:pt x="67" y="105"/>
                  </a:lnTo>
                  <a:lnTo>
                    <a:pt x="0" y="0"/>
                  </a:lnTo>
                  <a:lnTo>
                    <a:pt x="29" y="158"/>
                  </a:lnTo>
                  <a:lnTo>
                    <a:pt x="29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9" name="Freeform 223"/>
            <p:cNvSpPr>
              <a:spLocks/>
            </p:cNvSpPr>
            <p:nvPr/>
          </p:nvSpPr>
          <p:spPr bwMode="auto">
            <a:xfrm>
              <a:off x="2463" y="2560"/>
              <a:ext cx="152" cy="247"/>
            </a:xfrm>
            <a:custGeom>
              <a:avLst/>
              <a:gdLst>
                <a:gd name="T0" fmla="*/ 28 w 302"/>
                <a:gd name="T1" fmla="*/ 49 h 494"/>
                <a:gd name="T2" fmla="*/ 49 w 302"/>
                <a:gd name="T3" fmla="*/ 95 h 494"/>
                <a:gd name="T4" fmla="*/ 95 w 302"/>
                <a:gd name="T5" fmla="*/ 232 h 494"/>
                <a:gd name="T6" fmla="*/ 129 w 302"/>
                <a:gd name="T7" fmla="*/ 368 h 494"/>
                <a:gd name="T8" fmla="*/ 190 w 302"/>
                <a:gd name="T9" fmla="*/ 446 h 494"/>
                <a:gd name="T10" fmla="*/ 302 w 302"/>
                <a:gd name="T11" fmla="*/ 494 h 494"/>
                <a:gd name="T12" fmla="*/ 249 w 302"/>
                <a:gd name="T13" fmla="*/ 161 h 494"/>
                <a:gd name="T14" fmla="*/ 162 w 302"/>
                <a:gd name="T15" fmla="*/ 319 h 494"/>
                <a:gd name="T16" fmla="*/ 215 w 302"/>
                <a:gd name="T17" fmla="*/ 102 h 494"/>
                <a:gd name="T18" fmla="*/ 144 w 302"/>
                <a:gd name="T19" fmla="*/ 186 h 494"/>
                <a:gd name="T20" fmla="*/ 95 w 302"/>
                <a:gd name="T21" fmla="*/ 186 h 494"/>
                <a:gd name="T22" fmla="*/ 165 w 302"/>
                <a:gd name="T23" fmla="*/ 123 h 494"/>
                <a:gd name="T24" fmla="*/ 108 w 302"/>
                <a:gd name="T25" fmla="*/ 133 h 494"/>
                <a:gd name="T26" fmla="*/ 179 w 302"/>
                <a:gd name="T27" fmla="*/ 70 h 494"/>
                <a:gd name="T28" fmla="*/ 99 w 302"/>
                <a:gd name="T29" fmla="*/ 83 h 494"/>
                <a:gd name="T30" fmla="*/ 53 w 302"/>
                <a:gd name="T31" fmla="*/ 57 h 494"/>
                <a:gd name="T32" fmla="*/ 200 w 302"/>
                <a:gd name="T33" fmla="*/ 0 h 494"/>
                <a:gd name="T34" fmla="*/ 0 w 302"/>
                <a:gd name="T35" fmla="*/ 21 h 494"/>
                <a:gd name="T36" fmla="*/ 28 w 302"/>
                <a:gd name="T37" fmla="*/ 49 h 494"/>
                <a:gd name="T38" fmla="*/ 28 w 302"/>
                <a:gd name="T39" fmla="*/ 4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494">
                  <a:moveTo>
                    <a:pt x="28" y="49"/>
                  </a:moveTo>
                  <a:lnTo>
                    <a:pt x="49" y="95"/>
                  </a:lnTo>
                  <a:lnTo>
                    <a:pt x="95" y="232"/>
                  </a:lnTo>
                  <a:lnTo>
                    <a:pt x="129" y="368"/>
                  </a:lnTo>
                  <a:lnTo>
                    <a:pt x="190" y="446"/>
                  </a:lnTo>
                  <a:lnTo>
                    <a:pt x="302" y="494"/>
                  </a:lnTo>
                  <a:lnTo>
                    <a:pt x="249" y="161"/>
                  </a:lnTo>
                  <a:lnTo>
                    <a:pt x="162" y="319"/>
                  </a:lnTo>
                  <a:lnTo>
                    <a:pt x="215" y="102"/>
                  </a:lnTo>
                  <a:lnTo>
                    <a:pt x="144" y="186"/>
                  </a:lnTo>
                  <a:lnTo>
                    <a:pt x="95" y="186"/>
                  </a:lnTo>
                  <a:lnTo>
                    <a:pt x="165" y="123"/>
                  </a:lnTo>
                  <a:lnTo>
                    <a:pt x="108" y="133"/>
                  </a:lnTo>
                  <a:lnTo>
                    <a:pt x="179" y="70"/>
                  </a:lnTo>
                  <a:lnTo>
                    <a:pt x="99" y="83"/>
                  </a:lnTo>
                  <a:lnTo>
                    <a:pt x="53" y="57"/>
                  </a:lnTo>
                  <a:lnTo>
                    <a:pt x="200" y="0"/>
                  </a:lnTo>
                  <a:lnTo>
                    <a:pt x="0" y="21"/>
                  </a:lnTo>
                  <a:lnTo>
                    <a:pt x="28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0" name="Freeform 224"/>
            <p:cNvSpPr>
              <a:spLocks/>
            </p:cNvSpPr>
            <p:nvPr/>
          </p:nvSpPr>
          <p:spPr bwMode="auto">
            <a:xfrm>
              <a:off x="2598" y="2504"/>
              <a:ext cx="27" cy="294"/>
            </a:xfrm>
            <a:custGeom>
              <a:avLst/>
              <a:gdLst>
                <a:gd name="T0" fmla="*/ 25 w 53"/>
                <a:gd name="T1" fmla="*/ 0 h 589"/>
                <a:gd name="T2" fmla="*/ 53 w 53"/>
                <a:gd name="T3" fmla="*/ 133 h 589"/>
                <a:gd name="T4" fmla="*/ 32 w 53"/>
                <a:gd name="T5" fmla="*/ 214 h 589"/>
                <a:gd name="T6" fmla="*/ 53 w 53"/>
                <a:gd name="T7" fmla="*/ 463 h 589"/>
                <a:gd name="T8" fmla="*/ 42 w 53"/>
                <a:gd name="T9" fmla="*/ 589 h 589"/>
                <a:gd name="T10" fmla="*/ 0 w 53"/>
                <a:gd name="T11" fmla="*/ 175 h 589"/>
                <a:gd name="T12" fmla="*/ 21 w 53"/>
                <a:gd name="T13" fmla="*/ 74 h 589"/>
                <a:gd name="T14" fmla="*/ 25 w 53"/>
                <a:gd name="T15" fmla="*/ 0 h 589"/>
                <a:gd name="T16" fmla="*/ 25 w 53"/>
                <a:gd name="T1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89">
                  <a:moveTo>
                    <a:pt x="25" y="0"/>
                  </a:moveTo>
                  <a:lnTo>
                    <a:pt x="53" y="133"/>
                  </a:lnTo>
                  <a:lnTo>
                    <a:pt x="32" y="214"/>
                  </a:lnTo>
                  <a:lnTo>
                    <a:pt x="53" y="463"/>
                  </a:lnTo>
                  <a:lnTo>
                    <a:pt x="42" y="589"/>
                  </a:lnTo>
                  <a:lnTo>
                    <a:pt x="0" y="175"/>
                  </a:lnTo>
                  <a:lnTo>
                    <a:pt x="21" y="7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1" name="Freeform 225"/>
            <p:cNvSpPr>
              <a:spLocks/>
            </p:cNvSpPr>
            <p:nvPr/>
          </p:nvSpPr>
          <p:spPr bwMode="auto">
            <a:xfrm>
              <a:off x="2271" y="2017"/>
              <a:ext cx="130" cy="69"/>
            </a:xfrm>
            <a:custGeom>
              <a:avLst/>
              <a:gdLst>
                <a:gd name="T0" fmla="*/ 260 w 260"/>
                <a:gd name="T1" fmla="*/ 0 h 137"/>
                <a:gd name="T2" fmla="*/ 255 w 260"/>
                <a:gd name="T3" fmla="*/ 21 h 137"/>
                <a:gd name="T4" fmla="*/ 241 w 260"/>
                <a:gd name="T5" fmla="*/ 40 h 137"/>
                <a:gd name="T6" fmla="*/ 217 w 260"/>
                <a:gd name="T7" fmla="*/ 85 h 137"/>
                <a:gd name="T8" fmla="*/ 190 w 260"/>
                <a:gd name="T9" fmla="*/ 106 h 137"/>
                <a:gd name="T10" fmla="*/ 171 w 260"/>
                <a:gd name="T11" fmla="*/ 119 h 137"/>
                <a:gd name="T12" fmla="*/ 86 w 260"/>
                <a:gd name="T13" fmla="*/ 137 h 137"/>
                <a:gd name="T14" fmla="*/ 63 w 260"/>
                <a:gd name="T15" fmla="*/ 137 h 137"/>
                <a:gd name="T16" fmla="*/ 40 w 260"/>
                <a:gd name="T17" fmla="*/ 123 h 137"/>
                <a:gd name="T18" fmla="*/ 21 w 260"/>
                <a:gd name="T19" fmla="*/ 118 h 137"/>
                <a:gd name="T20" fmla="*/ 0 w 260"/>
                <a:gd name="T21" fmla="*/ 85 h 137"/>
                <a:gd name="T22" fmla="*/ 40 w 260"/>
                <a:gd name="T23" fmla="*/ 112 h 137"/>
                <a:gd name="T24" fmla="*/ 59 w 260"/>
                <a:gd name="T25" fmla="*/ 123 h 137"/>
                <a:gd name="T26" fmla="*/ 87 w 260"/>
                <a:gd name="T27" fmla="*/ 127 h 137"/>
                <a:gd name="T28" fmla="*/ 114 w 260"/>
                <a:gd name="T29" fmla="*/ 119 h 137"/>
                <a:gd name="T30" fmla="*/ 137 w 260"/>
                <a:gd name="T31" fmla="*/ 106 h 137"/>
                <a:gd name="T32" fmla="*/ 175 w 260"/>
                <a:gd name="T33" fmla="*/ 93 h 137"/>
                <a:gd name="T34" fmla="*/ 211 w 260"/>
                <a:gd name="T35" fmla="*/ 70 h 137"/>
                <a:gd name="T36" fmla="*/ 230 w 260"/>
                <a:gd name="T37" fmla="*/ 43 h 137"/>
                <a:gd name="T38" fmla="*/ 240 w 260"/>
                <a:gd name="T39" fmla="*/ 30 h 137"/>
                <a:gd name="T40" fmla="*/ 253 w 260"/>
                <a:gd name="T41" fmla="*/ 7 h 137"/>
                <a:gd name="T42" fmla="*/ 260 w 260"/>
                <a:gd name="T43" fmla="*/ 0 h 137"/>
                <a:gd name="T44" fmla="*/ 260 w 260"/>
                <a:gd name="T4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137">
                  <a:moveTo>
                    <a:pt x="260" y="0"/>
                  </a:moveTo>
                  <a:lnTo>
                    <a:pt x="255" y="21"/>
                  </a:lnTo>
                  <a:lnTo>
                    <a:pt x="241" y="40"/>
                  </a:lnTo>
                  <a:lnTo>
                    <a:pt x="217" y="85"/>
                  </a:lnTo>
                  <a:lnTo>
                    <a:pt x="190" y="106"/>
                  </a:lnTo>
                  <a:lnTo>
                    <a:pt x="171" y="119"/>
                  </a:lnTo>
                  <a:lnTo>
                    <a:pt x="86" y="137"/>
                  </a:lnTo>
                  <a:lnTo>
                    <a:pt x="63" y="137"/>
                  </a:lnTo>
                  <a:lnTo>
                    <a:pt x="40" y="123"/>
                  </a:lnTo>
                  <a:lnTo>
                    <a:pt x="21" y="118"/>
                  </a:lnTo>
                  <a:lnTo>
                    <a:pt x="0" y="85"/>
                  </a:lnTo>
                  <a:lnTo>
                    <a:pt x="40" y="112"/>
                  </a:lnTo>
                  <a:lnTo>
                    <a:pt x="59" y="123"/>
                  </a:lnTo>
                  <a:lnTo>
                    <a:pt x="87" y="127"/>
                  </a:lnTo>
                  <a:lnTo>
                    <a:pt x="114" y="119"/>
                  </a:lnTo>
                  <a:lnTo>
                    <a:pt x="137" y="106"/>
                  </a:lnTo>
                  <a:lnTo>
                    <a:pt x="175" y="93"/>
                  </a:lnTo>
                  <a:lnTo>
                    <a:pt x="211" y="70"/>
                  </a:lnTo>
                  <a:lnTo>
                    <a:pt x="230" y="43"/>
                  </a:lnTo>
                  <a:lnTo>
                    <a:pt x="240" y="30"/>
                  </a:lnTo>
                  <a:lnTo>
                    <a:pt x="253" y="7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2" name="Freeform 226"/>
            <p:cNvSpPr>
              <a:spLocks/>
            </p:cNvSpPr>
            <p:nvPr/>
          </p:nvSpPr>
          <p:spPr bwMode="auto">
            <a:xfrm>
              <a:off x="2309" y="2077"/>
              <a:ext cx="58" cy="56"/>
            </a:xfrm>
            <a:custGeom>
              <a:avLst/>
              <a:gdLst>
                <a:gd name="T0" fmla="*/ 67 w 116"/>
                <a:gd name="T1" fmla="*/ 6 h 113"/>
                <a:gd name="T2" fmla="*/ 97 w 116"/>
                <a:gd name="T3" fmla="*/ 25 h 113"/>
                <a:gd name="T4" fmla="*/ 103 w 116"/>
                <a:gd name="T5" fmla="*/ 46 h 113"/>
                <a:gd name="T6" fmla="*/ 116 w 116"/>
                <a:gd name="T7" fmla="*/ 76 h 113"/>
                <a:gd name="T8" fmla="*/ 114 w 116"/>
                <a:gd name="T9" fmla="*/ 113 h 113"/>
                <a:gd name="T10" fmla="*/ 74 w 116"/>
                <a:gd name="T11" fmla="*/ 78 h 113"/>
                <a:gd name="T12" fmla="*/ 76 w 116"/>
                <a:gd name="T13" fmla="*/ 54 h 113"/>
                <a:gd name="T14" fmla="*/ 0 w 116"/>
                <a:gd name="T15" fmla="*/ 19 h 113"/>
                <a:gd name="T16" fmla="*/ 63 w 116"/>
                <a:gd name="T17" fmla="*/ 0 h 113"/>
                <a:gd name="T18" fmla="*/ 67 w 116"/>
                <a:gd name="T19" fmla="*/ 6 h 113"/>
                <a:gd name="T20" fmla="*/ 67 w 116"/>
                <a:gd name="T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13">
                  <a:moveTo>
                    <a:pt x="67" y="6"/>
                  </a:moveTo>
                  <a:lnTo>
                    <a:pt x="97" y="25"/>
                  </a:lnTo>
                  <a:lnTo>
                    <a:pt x="103" y="46"/>
                  </a:lnTo>
                  <a:lnTo>
                    <a:pt x="116" y="76"/>
                  </a:lnTo>
                  <a:lnTo>
                    <a:pt x="114" y="113"/>
                  </a:lnTo>
                  <a:lnTo>
                    <a:pt x="74" y="78"/>
                  </a:lnTo>
                  <a:lnTo>
                    <a:pt x="76" y="54"/>
                  </a:lnTo>
                  <a:lnTo>
                    <a:pt x="0" y="19"/>
                  </a:lnTo>
                  <a:lnTo>
                    <a:pt x="63" y="0"/>
                  </a:lnTo>
                  <a:lnTo>
                    <a:pt x="67" y="6"/>
                  </a:lnTo>
                  <a:lnTo>
                    <a:pt x="6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3" name="Freeform 227"/>
            <p:cNvSpPr>
              <a:spLocks/>
            </p:cNvSpPr>
            <p:nvPr/>
          </p:nvSpPr>
          <p:spPr bwMode="auto">
            <a:xfrm>
              <a:off x="2342" y="2077"/>
              <a:ext cx="33" cy="13"/>
            </a:xfrm>
            <a:custGeom>
              <a:avLst/>
              <a:gdLst>
                <a:gd name="T0" fmla="*/ 17 w 66"/>
                <a:gd name="T1" fmla="*/ 25 h 25"/>
                <a:gd name="T2" fmla="*/ 43 w 66"/>
                <a:gd name="T3" fmla="*/ 21 h 25"/>
                <a:gd name="T4" fmla="*/ 66 w 66"/>
                <a:gd name="T5" fmla="*/ 0 h 25"/>
                <a:gd name="T6" fmla="*/ 43 w 66"/>
                <a:gd name="T7" fmla="*/ 10 h 25"/>
                <a:gd name="T8" fmla="*/ 30 w 66"/>
                <a:gd name="T9" fmla="*/ 12 h 25"/>
                <a:gd name="T10" fmla="*/ 0 w 66"/>
                <a:gd name="T11" fmla="*/ 2 h 25"/>
                <a:gd name="T12" fmla="*/ 17 w 66"/>
                <a:gd name="T13" fmla="*/ 25 h 25"/>
                <a:gd name="T14" fmla="*/ 17 w 6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5">
                  <a:moveTo>
                    <a:pt x="17" y="25"/>
                  </a:moveTo>
                  <a:lnTo>
                    <a:pt x="43" y="21"/>
                  </a:lnTo>
                  <a:lnTo>
                    <a:pt x="66" y="0"/>
                  </a:lnTo>
                  <a:lnTo>
                    <a:pt x="43" y="10"/>
                  </a:lnTo>
                  <a:lnTo>
                    <a:pt x="30" y="1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4" name="Freeform 228"/>
            <p:cNvSpPr>
              <a:spLocks/>
            </p:cNvSpPr>
            <p:nvPr/>
          </p:nvSpPr>
          <p:spPr bwMode="auto">
            <a:xfrm>
              <a:off x="2366" y="2031"/>
              <a:ext cx="42" cy="156"/>
            </a:xfrm>
            <a:custGeom>
              <a:avLst/>
              <a:gdLst>
                <a:gd name="T0" fmla="*/ 86 w 86"/>
                <a:gd name="T1" fmla="*/ 2 h 314"/>
                <a:gd name="T2" fmla="*/ 70 w 86"/>
                <a:gd name="T3" fmla="*/ 0 h 314"/>
                <a:gd name="T4" fmla="*/ 63 w 86"/>
                <a:gd name="T5" fmla="*/ 27 h 314"/>
                <a:gd name="T6" fmla="*/ 42 w 86"/>
                <a:gd name="T7" fmla="*/ 90 h 314"/>
                <a:gd name="T8" fmla="*/ 19 w 86"/>
                <a:gd name="T9" fmla="*/ 128 h 314"/>
                <a:gd name="T10" fmla="*/ 12 w 86"/>
                <a:gd name="T11" fmla="*/ 173 h 314"/>
                <a:gd name="T12" fmla="*/ 0 w 86"/>
                <a:gd name="T13" fmla="*/ 169 h 314"/>
                <a:gd name="T14" fmla="*/ 2 w 86"/>
                <a:gd name="T15" fmla="*/ 211 h 314"/>
                <a:gd name="T16" fmla="*/ 42 w 86"/>
                <a:gd name="T17" fmla="*/ 257 h 314"/>
                <a:gd name="T18" fmla="*/ 46 w 86"/>
                <a:gd name="T19" fmla="*/ 314 h 314"/>
                <a:gd name="T20" fmla="*/ 57 w 86"/>
                <a:gd name="T21" fmla="*/ 261 h 314"/>
                <a:gd name="T22" fmla="*/ 29 w 86"/>
                <a:gd name="T23" fmla="*/ 194 h 314"/>
                <a:gd name="T24" fmla="*/ 25 w 86"/>
                <a:gd name="T25" fmla="*/ 145 h 314"/>
                <a:gd name="T26" fmla="*/ 80 w 86"/>
                <a:gd name="T27" fmla="*/ 120 h 314"/>
                <a:gd name="T28" fmla="*/ 86 w 86"/>
                <a:gd name="T29" fmla="*/ 2 h 314"/>
                <a:gd name="T30" fmla="*/ 86 w 86"/>
                <a:gd name="T31" fmla="*/ 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314">
                  <a:moveTo>
                    <a:pt x="86" y="2"/>
                  </a:moveTo>
                  <a:lnTo>
                    <a:pt x="70" y="0"/>
                  </a:lnTo>
                  <a:lnTo>
                    <a:pt x="63" y="27"/>
                  </a:lnTo>
                  <a:lnTo>
                    <a:pt x="42" y="90"/>
                  </a:lnTo>
                  <a:lnTo>
                    <a:pt x="19" y="128"/>
                  </a:lnTo>
                  <a:lnTo>
                    <a:pt x="12" y="173"/>
                  </a:lnTo>
                  <a:lnTo>
                    <a:pt x="0" y="169"/>
                  </a:lnTo>
                  <a:lnTo>
                    <a:pt x="2" y="211"/>
                  </a:lnTo>
                  <a:lnTo>
                    <a:pt x="42" y="257"/>
                  </a:lnTo>
                  <a:lnTo>
                    <a:pt x="46" y="314"/>
                  </a:lnTo>
                  <a:lnTo>
                    <a:pt x="57" y="261"/>
                  </a:lnTo>
                  <a:lnTo>
                    <a:pt x="29" y="194"/>
                  </a:lnTo>
                  <a:lnTo>
                    <a:pt x="25" y="145"/>
                  </a:lnTo>
                  <a:lnTo>
                    <a:pt x="80" y="120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5" name="Freeform 229"/>
            <p:cNvSpPr>
              <a:spLocks/>
            </p:cNvSpPr>
            <p:nvPr/>
          </p:nvSpPr>
          <p:spPr bwMode="auto">
            <a:xfrm>
              <a:off x="2231" y="2086"/>
              <a:ext cx="253" cy="143"/>
            </a:xfrm>
            <a:custGeom>
              <a:avLst/>
              <a:gdLst>
                <a:gd name="T0" fmla="*/ 166 w 508"/>
                <a:gd name="T1" fmla="*/ 127 h 286"/>
                <a:gd name="T2" fmla="*/ 196 w 508"/>
                <a:gd name="T3" fmla="*/ 193 h 286"/>
                <a:gd name="T4" fmla="*/ 244 w 508"/>
                <a:gd name="T5" fmla="*/ 256 h 286"/>
                <a:gd name="T6" fmla="*/ 270 w 508"/>
                <a:gd name="T7" fmla="*/ 269 h 286"/>
                <a:gd name="T8" fmla="*/ 335 w 508"/>
                <a:gd name="T9" fmla="*/ 264 h 286"/>
                <a:gd name="T10" fmla="*/ 320 w 508"/>
                <a:gd name="T11" fmla="*/ 286 h 286"/>
                <a:gd name="T12" fmla="*/ 358 w 508"/>
                <a:gd name="T13" fmla="*/ 258 h 286"/>
                <a:gd name="T14" fmla="*/ 396 w 508"/>
                <a:gd name="T15" fmla="*/ 256 h 286"/>
                <a:gd name="T16" fmla="*/ 417 w 508"/>
                <a:gd name="T17" fmla="*/ 256 h 286"/>
                <a:gd name="T18" fmla="*/ 432 w 508"/>
                <a:gd name="T19" fmla="*/ 250 h 286"/>
                <a:gd name="T20" fmla="*/ 449 w 508"/>
                <a:gd name="T21" fmla="*/ 239 h 286"/>
                <a:gd name="T22" fmla="*/ 470 w 508"/>
                <a:gd name="T23" fmla="*/ 239 h 286"/>
                <a:gd name="T24" fmla="*/ 485 w 508"/>
                <a:gd name="T25" fmla="*/ 250 h 286"/>
                <a:gd name="T26" fmla="*/ 508 w 508"/>
                <a:gd name="T27" fmla="*/ 247 h 286"/>
                <a:gd name="T28" fmla="*/ 487 w 508"/>
                <a:gd name="T29" fmla="*/ 235 h 286"/>
                <a:gd name="T30" fmla="*/ 464 w 508"/>
                <a:gd name="T31" fmla="*/ 224 h 286"/>
                <a:gd name="T32" fmla="*/ 417 w 508"/>
                <a:gd name="T33" fmla="*/ 212 h 286"/>
                <a:gd name="T34" fmla="*/ 405 w 508"/>
                <a:gd name="T35" fmla="*/ 229 h 286"/>
                <a:gd name="T36" fmla="*/ 367 w 508"/>
                <a:gd name="T37" fmla="*/ 197 h 286"/>
                <a:gd name="T38" fmla="*/ 333 w 508"/>
                <a:gd name="T39" fmla="*/ 165 h 286"/>
                <a:gd name="T40" fmla="*/ 306 w 508"/>
                <a:gd name="T41" fmla="*/ 134 h 286"/>
                <a:gd name="T42" fmla="*/ 325 w 508"/>
                <a:gd name="T43" fmla="*/ 199 h 286"/>
                <a:gd name="T44" fmla="*/ 348 w 508"/>
                <a:gd name="T45" fmla="*/ 233 h 286"/>
                <a:gd name="T46" fmla="*/ 327 w 508"/>
                <a:gd name="T47" fmla="*/ 256 h 286"/>
                <a:gd name="T48" fmla="*/ 280 w 508"/>
                <a:gd name="T49" fmla="*/ 214 h 286"/>
                <a:gd name="T50" fmla="*/ 244 w 508"/>
                <a:gd name="T51" fmla="*/ 197 h 286"/>
                <a:gd name="T52" fmla="*/ 232 w 508"/>
                <a:gd name="T53" fmla="*/ 121 h 286"/>
                <a:gd name="T54" fmla="*/ 179 w 508"/>
                <a:gd name="T55" fmla="*/ 87 h 286"/>
                <a:gd name="T56" fmla="*/ 209 w 508"/>
                <a:gd name="T57" fmla="*/ 131 h 286"/>
                <a:gd name="T58" fmla="*/ 200 w 508"/>
                <a:gd name="T59" fmla="*/ 152 h 286"/>
                <a:gd name="T60" fmla="*/ 173 w 508"/>
                <a:gd name="T61" fmla="*/ 110 h 286"/>
                <a:gd name="T62" fmla="*/ 150 w 508"/>
                <a:gd name="T63" fmla="*/ 72 h 286"/>
                <a:gd name="T64" fmla="*/ 133 w 508"/>
                <a:gd name="T65" fmla="*/ 45 h 286"/>
                <a:gd name="T66" fmla="*/ 93 w 508"/>
                <a:gd name="T67" fmla="*/ 20 h 286"/>
                <a:gd name="T68" fmla="*/ 55 w 508"/>
                <a:gd name="T69" fmla="*/ 0 h 286"/>
                <a:gd name="T70" fmla="*/ 0 w 508"/>
                <a:gd name="T71" fmla="*/ 5 h 286"/>
                <a:gd name="T72" fmla="*/ 51 w 508"/>
                <a:gd name="T73" fmla="*/ 15 h 286"/>
                <a:gd name="T74" fmla="*/ 109 w 508"/>
                <a:gd name="T75" fmla="*/ 51 h 286"/>
                <a:gd name="T76" fmla="*/ 139 w 508"/>
                <a:gd name="T77" fmla="*/ 96 h 286"/>
                <a:gd name="T78" fmla="*/ 166 w 508"/>
                <a:gd name="T79" fmla="*/ 127 h 286"/>
                <a:gd name="T80" fmla="*/ 166 w 508"/>
                <a:gd name="T81" fmla="*/ 12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8" h="286">
                  <a:moveTo>
                    <a:pt x="166" y="127"/>
                  </a:moveTo>
                  <a:lnTo>
                    <a:pt x="196" y="193"/>
                  </a:lnTo>
                  <a:lnTo>
                    <a:pt x="244" y="256"/>
                  </a:lnTo>
                  <a:lnTo>
                    <a:pt x="270" y="269"/>
                  </a:lnTo>
                  <a:lnTo>
                    <a:pt x="335" y="264"/>
                  </a:lnTo>
                  <a:lnTo>
                    <a:pt x="320" y="286"/>
                  </a:lnTo>
                  <a:lnTo>
                    <a:pt x="358" y="258"/>
                  </a:lnTo>
                  <a:lnTo>
                    <a:pt x="396" y="256"/>
                  </a:lnTo>
                  <a:lnTo>
                    <a:pt x="417" y="256"/>
                  </a:lnTo>
                  <a:lnTo>
                    <a:pt x="432" y="250"/>
                  </a:lnTo>
                  <a:lnTo>
                    <a:pt x="449" y="239"/>
                  </a:lnTo>
                  <a:lnTo>
                    <a:pt x="470" y="239"/>
                  </a:lnTo>
                  <a:lnTo>
                    <a:pt x="485" y="250"/>
                  </a:lnTo>
                  <a:lnTo>
                    <a:pt x="508" y="247"/>
                  </a:lnTo>
                  <a:lnTo>
                    <a:pt x="487" y="235"/>
                  </a:lnTo>
                  <a:lnTo>
                    <a:pt x="464" y="224"/>
                  </a:lnTo>
                  <a:lnTo>
                    <a:pt x="417" y="212"/>
                  </a:lnTo>
                  <a:lnTo>
                    <a:pt x="405" y="229"/>
                  </a:lnTo>
                  <a:lnTo>
                    <a:pt x="367" y="197"/>
                  </a:lnTo>
                  <a:lnTo>
                    <a:pt x="333" y="165"/>
                  </a:lnTo>
                  <a:lnTo>
                    <a:pt x="306" y="134"/>
                  </a:lnTo>
                  <a:lnTo>
                    <a:pt x="325" y="199"/>
                  </a:lnTo>
                  <a:lnTo>
                    <a:pt x="348" y="233"/>
                  </a:lnTo>
                  <a:lnTo>
                    <a:pt x="327" y="256"/>
                  </a:lnTo>
                  <a:lnTo>
                    <a:pt x="280" y="214"/>
                  </a:lnTo>
                  <a:lnTo>
                    <a:pt x="244" y="197"/>
                  </a:lnTo>
                  <a:lnTo>
                    <a:pt x="232" y="121"/>
                  </a:lnTo>
                  <a:lnTo>
                    <a:pt x="179" y="87"/>
                  </a:lnTo>
                  <a:lnTo>
                    <a:pt x="209" y="131"/>
                  </a:lnTo>
                  <a:lnTo>
                    <a:pt x="200" y="152"/>
                  </a:lnTo>
                  <a:lnTo>
                    <a:pt x="173" y="110"/>
                  </a:lnTo>
                  <a:lnTo>
                    <a:pt x="150" y="72"/>
                  </a:lnTo>
                  <a:lnTo>
                    <a:pt x="133" y="45"/>
                  </a:lnTo>
                  <a:lnTo>
                    <a:pt x="93" y="20"/>
                  </a:lnTo>
                  <a:lnTo>
                    <a:pt x="55" y="0"/>
                  </a:lnTo>
                  <a:lnTo>
                    <a:pt x="0" y="5"/>
                  </a:lnTo>
                  <a:lnTo>
                    <a:pt x="51" y="15"/>
                  </a:lnTo>
                  <a:lnTo>
                    <a:pt x="109" y="51"/>
                  </a:lnTo>
                  <a:lnTo>
                    <a:pt x="139" y="96"/>
                  </a:lnTo>
                  <a:lnTo>
                    <a:pt x="166" y="127"/>
                  </a:lnTo>
                  <a:lnTo>
                    <a:pt x="166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6" name="Freeform 230"/>
            <p:cNvSpPr>
              <a:spLocks/>
            </p:cNvSpPr>
            <p:nvPr/>
          </p:nvSpPr>
          <p:spPr bwMode="auto">
            <a:xfrm>
              <a:off x="2448" y="2080"/>
              <a:ext cx="41" cy="128"/>
            </a:xfrm>
            <a:custGeom>
              <a:avLst/>
              <a:gdLst>
                <a:gd name="T0" fmla="*/ 0 w 81"/>
                <a:gd name="T1" fmla="*/ 234 h 257"/>
                <a:gd name="T2" fmla="*/ 0 w 81"/>
                <a:gd name="T3" fmla="*/ 177 h 257"/>
                <a:gd name="T4" fmla="*/ 24 w 81"/>
                <a:gd name="T5" fmla="*/ 93 h 257"/>
                <a:gd name="T6" fmla="*/ 28 w 81"/>
                <a:gd name="T7" fmla="*/ 36 h 257"/>
                <a:gd name="T8" fmla="*/ 19 w 81"/>
                <a:gd name="T9" fmla="*/ 0 h 257"/>
                <a:gd name="T10" fmla="*/ 45 w 81"/>
                <a:gd name="T11" fmla="*/ 50 h 257"/>
                <a:gd name="T12" fmla="*/ 30 w 81"/>
                <a:gd name="T13" fmla="*/ 173 h 257"/>
                <a:gd name="T14" fmla="*/ 47 w 81"/>
                <a:gd name="T15" fmla="*/ 207 h 257"/>
                <a:gd name="T16" fmla="*/ 81 w 81"/>
                <a:gd name="T17" fmla="*/ 257 h 257"/>
                <a:gd name="T18" fmla="*/ 9 w 81"/>
                <a:gd name="T19" fmla="*/ 209 h 257"/>
                <a:gd name="T20" fmla="*/ 0 w 81"/>
                <a:gd name="T21" fmla="*/ 234 h 257"/>
                <a:gd name="T22" fmla="*/ 0 w 81"/>
                <a:gd name="T23" fmla="*/ 23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257">
                  <a:moveTo>
                    <a:pt x="0" y="234"/>
                  </a:moveTo>
                  <a:lnTo>
                    <a:pt x="0" y="177"/>
                  </a:lnTo>
                  <a:lnTo>
                    <a:pt x="24" y="93"/>
                  </a:lnTo>
                  <a:lnTo>
                    <a:pt x="28" y="36"/>
                  </a:lnTo>
                  <a:lnTo>
                    <a:pt x="19" y="0"/>
                  </a:lnTo>
                  <a:lnTo>
                    <a:pt x="45" y="50"/>
                  </a:lnTo>
                  <a:lnTo>
                    <a:pt x="30" y="173"/>
                  </a:lnTo>
                  <a:lnTo>
                    <a:pt x="47" y="207"/>
                  </a:lnTo>
                  <a:lnTo>
                    <a:pt x="81" y="257"/>
                  </a:lnTo>
                  <a:lnTo>
                    <a:pt x="9" y="209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7" name="Freeform 231"/>
            <p:cNvSpPr>
              <a:spLocks/>
            </p:cNvSpPr>
            <p:nvPr/>
          </p:nvSpPr>
          <p:spPr bwMode="auto">
            <a:xfrm>
              <a:off x="2393" y="2023"/>
              <a:ext cx="267" cy="187"/>
            </a:xfrm>
            <a:custGeom>
              <a:avLst/>
              <a:gdLst>
                <a:gd name="T0" fmla="*/ 188 w 535"/>
                <a:gd name="T1" fmla="*/ 369 h 374"/>
                <a:gd name="T2" fmla="*/ 227 w 535"/>
                <a:gd name="T3" fmla="*/ 371 h 374"/>
                <a:gd name="T4" fmla="*/ 242 w 535"/>
                <a:gd name="T5" fmla="*/ 374 h 374"/>
                <a:gd name="T6" fmla="*/ 268 w 535"/>
                <a:gd name="T7" fmla="*/ 367 h 374"/>
                <a:gd name="T8" fmla="*/ 299 w 535"/>
                <a:gd name="T9" fmla="*/ 367 h 374"/>
                <a:gd name="T10" fmla="*/ 323 w 535"/>
                <a:gd name="T11" fmla="*/ 371 h 374"/>
                <a:gd name="T12" fmla="*/ 337 w 535"/>
                <a:gd name="T13" fmla="*/ 354 h 374"/>
                <a:gd name="T14" fmla="*/ 371 w 535"/>
                <a:gd name="T15" fmla="*/ 342 h 374"/>
                <a:gd name="T16" fmla="*/ 384 w 535"/>
                <a:gd name="T17" fmla="*/ 317 h 374"/>
                <a:gd name="T18" fmla="*/ 396 w 535"/>
                <a:gd name="T19" fmla="*/ 310 h 374"/>
                <a:gd name="T20" fmla="*/ 411 w 535"/>
                <a:gd name="T21" fmla="*/ 308 h 374"/>
                <a:gd name="T22" fmla="*/ 428 w 535"/>
                <a:gd name="T23" fmla="*/ 317 h 374"/>
                <a:gd name="T24" fmla="*/ 428 w 535"/>
                <a:gd name="T25" fmla="*/ 335 h 374"/>
                <a:gd name="T26" fmla="*/ 424 w 535"/>
                <a:gd name="T27" fmla="*/ 355 h 374"/>
                <a:gd name="T28" fmla="*/ 445 w 535"/>
                <a:gd name="T29" fmla="*/ 361 h 374"/>
                <a:gd name="T30" fmla="*/ 479 w 535"/>
                <a:gd name="T31" fmla="*/ 346 h 374"/>
                <a:gd name="T32" fmla="*/ 515 w 535"/>
                <a:gd name="T33" fmla="*/ 352 h 374"/>
                <a:gd name="T34" fmla="*/ 529 w 535"/>
                <a:gd name="T35" fmla="*/ 350 h 374"/>
                <a:gd name="T36" fmla="*/ 535 w 535"/>
                <a:gd name="T37" fmla="*/ 342 h 374"/>
                <a:gd name="T38" fmla="*/ 531 w 535"/>
                <a:gd name="T39" fmla="*/ 300 h 374"/>
                <a:gd name="T40" fmla="*/ 515 w 535"/>
                <a:gd name="T41" fmla="*/ 289 h 374"/>
                <a:gd name="T42" fmla="*/ 515 w 535"/>
                <a:gd name="T43" fmla="*/ 319 h 374"/>
                <a:gd name="T44" fmla="*/ 489 w 535"/>
                <a:gd name="T45" fmla="*/ 336 h 374"/>
                <a:gd name="T46" fmla="*/ 474 w 535"/>
                <a:gd name="T47" fmla="*/ 336 h 374"/>
                <a:gd name="T48" fmla="*/ 491 w 535"/>
                <a:gd name="T49" fmla="*/ 306 h 374"/>
                <a:gd name="T50" fmla="*/ 457 w 535"/>
                <a:gd name="T51" fmla="*/ 321 h 374"/>
                <a:gd name="T52" fmla="*/ 426 w 535"/>
                <a:gd name="T53" fmla="*/ 300 h 374"/>
                <a:gd name="T54" fmla="*/ 377 w 535"/>
                <a:gd name="T55" fmla="*/ 297 h 374"/>
                <a:gd name="T56" fmla="*/ 314 w 535"/>
                <a:gd name="T57" fmla="*/ 327 h 374"/>
                <a:gd name="T58" fmla="*/ 341 w 535"/>
                <a:gd name="T59" fmla="*/ 297 h 374"/>
                <a:gd name="T60" fmla="*/ 335 w 535"/>
                <a:gd name="T61" fmla="*/ 243 h 374"/>
                <a:gd name="T62" fmla="*/ 295 w 535"/>
                <a:gd name="T63" fmla="*/ 306 h 374"/>
                <a:gd name="T64" fmla="*/ 196 w 535"/>
                <a:gd name="T65" fmla="*/ 352 h 374"/>
                <a:gd name="T66" fmla="*/ 270 w 535"/>
                <a:gd name="T67" fmla="*/ 297 h 374"/>
                <a:gd name="T68" fmla="*/ 276 w 535"/>
                <a:gd name="T69" fmla="*/ 257 h 374"/>
                <a:gd name="T70" fmla="*/ 200 w 535"/>
                <a:gd name="T71" fmla="*/ 306 h 374"/>
                <a:gd name="T72" fmla="*/ 227 w 535"/>
                <a:gd name="T73" fmla="*/ 274 h 374"/>
                <a:gd name="T74" fmla="*/ 183 w 535"/>
                <a:gd name="T75" fmla="*/ 287 h 374"/>
                <a:gd name="T76" fmla="*/ 219 w 535"/>
                <a:gd name="T77" fmla="*/ 215 h 374"/>
                <a:gd name="T78" fmla="*/ 168 w 535"/>
                <a:gd name="T79" fmla="*/ 224 h 374"/>
                <a:gd name="T80" fmla="*/ 171 w 535"/>
                <a:gd name="T81" fmla="*/ 167 h 374"/>
                <a:gd name="T82" fmla="*/ 158 w 535"/>
                <a:gd name="T83" fmla="*/ 114 h 374"/>
                <a:gd name="T84" fmla="*/ 152 w 535"/>
                <a:gd name="T85" fmla="*/ 150 h 374"/>
                <a:gd name="T86" fmla="*/ 126 w 535"/>
                <a:gd name="T87" fmla="*/ 78 h 374"/>
                <a:gd name="T88" fmla="*/ 82 w 535"/>
                <a:gd name="T89" fmla="*/ 36 h 374"/>
                <a:gd name="T90" fmla="*/ 61 w 535"/>
                <a:gd name="T91" fmla="*/ 0 h 374"/>
                <a:gd name="T92" fmla="*/ 33 w 535"/>
                <a:gd name="T93" fmla="*/ 17 h 374"/>
                <a:gd name="T94" fmla="*/ 2 w 535"/>
                <a:gd name="T95" fmla="*/ 10 h 374"/>
                <a:gd name="T96" fmla="*/ 0 w 535"/>
                <a:gd name="T97" fmla="*/ 25 h 374"/>
                <a:gd name="T98" fmla="*/ 23 w 535"/>
                <a:gd name="T99" fmla="*/ 32 h 374"/>
                <a:gd name="T100" fmla="*/ 90 w 535"/>
                <a:gd name="T101" fmla="*/ 69 h 374"/>
                <a:gd name="T102" fmla="*/ 103 w 535"/>
                <a:gd name="T103" fmla="*/ 131 h 374"/>
                <a:gd name="T104" fmla="*/ 116 w 535"/>
                <a:gd name="T105" fmla="*/ 101 h 374"/>
                <a:gd name="T106" fmla="*/ 154 w 535"/>
                <a:gd name="T107" fmla="*/ 169 h 374"/>
                <a:gd name="T108" fmla="*/ 139 w 535"/>
                <a:gd name="T109" fmla="*/ 304 h 374"/>
                <a:gd name="T110" fmla="*/ 188 w 535"/>
                <a:gd name="T111" fmla="*/ 369 h 374"/>
                <a:gd name="T112" fmla="*/ 188 w 535"/>
                <a:gd name="T113" fmla="*/ 36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5" h="374">
                  <a:moveTo>
                    <a:pt x="188" y="369"/>
                  </a:moveTo>
                  <a:lnTo>
                    <a:pt x="227" y="371"/>
                  </a:lnTo>
                  <a:lnTo>
                    <a:pt x="242" y="374"/>
                  </a:lnTo>
                  <a:lnTo>
                    <a:pt x="268" y="367"/>
                  </a:lnTo>
                  <a:lnTo>
                    <a:pt x="299" y="367"/>
                  </a:lnTo>
                  <a:lnTo>
                    <a:pt x="323" y="371"/>
                  </a:lnTo>
                  <a:lnTo>
                    <a:pt x="337" y="354"/>
                  </a:lnTo>
                  <a:lnTo>
                    <a:pt x="371" y="342"/>
                  </a:lnTo>
                  <a:lnTo>
                    <a:pt x="384" y="317"/>
                  </a:lnTo>
                  <a:lnTo>
                    <a:pt x="396" y="310"/>
                  </a:lnTo>
                  <a:lnTo>
                    <a:pt x="411" y="308"/>
                  </a:lnTo>
                  <a:lnTo>
                    <a:pt x="428" y="317"/>
                  </a:lnTo>
                  <a:lnTo>
                    <a:pt x="428" y="335"/>
                  </a:lnTo>
                  <a:lnTo>
                    <a:pt x="424" y="355"/>
                  </a:lnTo>
                  <a:lnTo>
                    <a:pt x="445" y="361"/>
                  </a:lnTo>
                  <a:lnTo>
                    <a:pt x="479" y="346"/>
                  </a:lnTo>
                  <a:lnTo>
                    <a:pt x="515" y="352"/>
                  </a:lnTo>
                  <a:lnTo>
                    <a:pt x="529" y="350"/>
                  </a:lnTo>
                  <a:lnTo>
                    <a:pt x="535" y="342"/>
                  </a:lnTo>
                  <a:lnTo>
                    <a:pt x="531" y="300"/>
                  </a:lnTo>
                  <a:lnTo>
                    <a:pt x="515" y="289"/>
                  </a:lnTo>
                  <a:lnTo>
                    <a:pt x="515" y="319"/>
                  </a:lnTo>
                  <a:lnTo>
                    <a:pt x="489" y="336"/>
                  </a:lnTo>
                  <a:lnTo>
                    <a:pt x="474" y="336"/>
                  </a:lnTo>
                  <a:lnTo>
                    <a:pt x="491" y="306"/>
                  </a:lnTo>
                  <a:lnTo>
                    <a:pt x="457" y="321"/>
                  </a:lnTo>
                  <a:lnTo>
                    <a:pt x="426" y="300"/>
                  </a:lnTo>
                  <a:lnTo>
                    <a:pt x="377" y="297"/>
                  </a:lnTo>
                  <a:lnTo>
                    <a:pt x="314" y="327"/>
                  </a:lnTo>
                  <a:lnTo>
                    <a:pt x="341" y="297"/>
                  </a:lnTo>
                  <a:lnTo>
                    <a:pt x="335" y="243"/>
                  </a:lnTo>
                  <a:lnTo>
                    <a:pt x="295" y="306"/>
                  </a:lnTo>
                  <a:lnTo>
                    <a:pt x="196" y="352"/>
                  </a:lnTo>
                  <a:lnTo>
                    <a:pt x="270" y="297"/>
                  </a:lnTo>
                  <a:lnTo>
                    <a:pt x="276" y="257"/>
                  </a:lnTo>
                  <a:lnTo>
                    <a:pt x="200" y="306"/>
                  </a:lnTo>
                  <a:lnTo>
                    <a:pt x="227" y="274"/>
                  </a:lnTo>
                  <a:lnTo>
                    <a:pt x="183" y="287"/>
                  </a:lnTo>
                  <a:lnTo>
                    <a:pt x="219" y="215"/>
                  </a:lnTo>
                  <a:lnTo>
                    <a:pt x="168" y="224"/>
                  </a:lnTo>
                  <a:lnTo>
                    <a:pt x="171" y="167"/>
                  </a:lnTo>
                  <a:lnTo>
                    <a:pt x="158" y="114"/>
                  </a:lnTo>
                  <a:lnTo>
                    <a:pt x="152" y="150"/>
                  </a:lnTo>
                  <a:lnTo>
                    <a:pt x="126" y="78"/>
                  </a:lnTo>
                  <a:lnTo>
                    <a:pt x="82" y="36"/>
                  </a:lnTo>
                  <a:lnTo>
                    <a:pt x="61" y="0"/>
                  </a:lnTo>
                  <a:lnTo>
                    <a:pt x="33" y="17"/>
                  </a:lnTo>
                  <a:lnTo>
                    <a:pt x="2" y="10"/>
                  </a:lnTo>
                  <a:lnTo>
                    <a:pt x="0" y="25"/>
                  </a:lnTo>
                  <a:lnTo>
                    <a:pt x="23" y="32"/>
                  </a:lnTo>
                  <a:lnTo>
                    <a:pt x="90" y="69"/>
                  </a:lnTo>
                  <a:lnTo>
                    <a:pt x="103" y="131"/>
                  </a:lnTo>
                  <a:lnTo>
                    <a:pt x="116" y="101"/>
                  </a:lnTo>
                  <a:lnTo>
                    <a:pt x="154" y="169"/>
                  </a:lnTo>
                  <a:lnTo>
                    <a:pt x="139" y="304"/>
                  </a:lnTo>
                  <a:lnTo>
                    <a:pt x="188" y="369"/>
                  </a:lnTo>
                  <a:lnTo>
                    <a:pt x="188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8" name="Freeform 232"/>
            <p:cNvSpPr>
              <a:spLocks/>
            </p:cNvSpPr>
            <p:nvPr/>
          </p:nvSpPr>
          <p:spPr bwMode="auto">
            <a:xfrm>
              <a:off x="2418" y="2023"/>
              <a:ext cx="237" cy="149"/>
            </a:xfrm>
            <a:custGeom>
              <a:avLst/>
              <a:gdLst>
                <a:gd name="T0" fmla="*/ 17 w 475"/>
                <a:gd name="T1" fmla="*/ 19 h 298"/>
                <a:gd name="T2" fmla="*/ 68 w 475"/>
                <a:gd name="T3" fmla="*/ 57 h 298"/>
                <a:gd name="T4" fmla="*/ 102 w 475"/>
                <a:gd name="T5" fmla="*/ 89 h 298"/>
                <a:gd name="T6" fmla="*/ 110 w 475"/>
                <a:gd name="T7" fmla="*/ 145 h 298"/>
                <a:gd name="T8" fmla="*/ 116 w 475"/>
                <a:gd name="T9" fmla="*/ 99 h 298"/>
                <a:gd name="T10" fmla="*/ 138 w 475"/>
                <a:gd name="T11" fmla="*/ 107 h 298"/>
                <a:gd name="T12" fmla="*/ 154 w 475"/>
                <a:gd name="T13" fmla="*/ 126 h 298"/>
                <a:gd name="T14" fmla="*/ 159 w 475"/>
                <a:gd name="T15" fmla="*/ 181 h 298"/>
                <a:gd name="T16" fmla="*/ 177 w 475"/>
                <a:gd name="T17" fmla="*/ 143 h 298"/>
                <a:gd name="T18" fmla="*/ 211 w 475"/>
                <a:gd name="T19" fmla="*/ 162 h 298"/>
                <a:gd name="T20" fmla="*/ 234 w 475"/>
                <a:gd name="T21" fmla="*/ 184 h 298"/>
                <a:gd name="T22" fmla="*/ 237 w 475"/>
                <a:gd name="T23" fmla="*/ 240 h 298"/>
                <a:gd name="T24" fmla="*/ 270 w 475"/>
                <a:gd name="T25" fmla="*/ 234 h 298"/>
                <a:gd name="T26" fmla="*/ 291 w 475"/>
                <a:gd name="T27" fmla="*/ 295 h 298"/>
                <a:gd name="T28" fmla="*/ 304 w 475"/>
                <a:gd name="T29" fmla="*/ 278 h 298"/>
                <a:gd name="T30" fmla="*/ 363 w 475"/>
                <a:gd name="T31" fmla="*/ 278 h 298"/>
                <a:gd name="T32" fmla="*/ 378 w 475"/>
                <a:gd name="T33" fmla="*/ 291 h 298"/>
                <a:gd name="T34" fmla="*/ 422 w 475"/>
                <a:gd name="T35" fmla="*/ 291 h 298"/>
                <a:gd name="T36" fmla="*/ 465 w 475"/>
                <a:gd name="T37" fmla="*/ 298 h 298"/>
                <a:gd name="T38" fmla="*/ 475 w 475"/>
                <a:gd name="T39" fmla="*/ 295 h 298"/>
                <a:gd name="T40" fmla="*/ 408 w 475"/>
                <a:gd name="T41" fmla="*/ 278 h 298"/>
                <a:gd name="T42" fmla="*/ 380 w 475"/>
                <a:gd name="T43" fmla="*/ 279 h 298"/>
                <a:gd name="T44" fmla="*/ 353 w 475"/>
                <a:gd name="T45" fmla="*/ 262 h 298"/>
                <a:gd name="T46" fmla="*/ 302 w 475"/>
                <a:gd name="T47" fmla="*/ 259 h 298"/>
                <a:gd name="T48" fmla="*/ 270 w 475"/>
                <a:gd name="T49" fmla="*/ 221 h 298"/>
                <a:gd name="T50" fmla="*/ 254 w 475"/>
                <a:gd name="T51" fmla="*/ 219 h 298"/>
                <a:gd name="T52" fmla="*/ 230 w 475"/>
                <a:gd name="T53" fmla="*/ 160 h 298"/>
                <a:gd name="T54" fmla="*/ 173 w 475"/>
                <a:gd name="T55" fmla="*/ 122 h 298"/>
                <a:gd name="T56" fmla="*/ 112 w 475"/>
                <a:gd name="T57" fmla="*/ 88 h 298"/>
                <a:gd name="T58" fmla="*/ 83 w 475"/>
                <a:gd name="T59" fmla="*/ 61 h 298"/>
                <a:gd name="T60" fmla="*/ 9 w 475"/>
                <a:gd name="T61" fmla="*/ 0 h 298"/>
                <a:gd name="T62" fmla="*/ 11 w 475"/>
                <a:gd name="T63" fmla="*/ 10 h 298"/>
                <a:gd name="T64" fmla="*/ 0 w 475"/>
                <a:gd name="T65" fmla="*/ 13 h 298"/>
                <a:gd name="T66" fmla="*/ 17 w 475"/>
                <a:gd name="T67" fmla="*/ 19 h 298"/>
                <a:gd name="T68" fmla="*/ 17 w 475"/>
                <a:gd name="T69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5" h="298">
                  <a:moveTo>
                    <a:pt x="17" y="19"/>
                  </a:moveTo>
                  <a:lnTo>
                    <a:pt x="68" y="57"/>
                  </a:lnTo>
                  <a:lnTo>
                    <a:pt x="102" y="89"/>
                  </a:lnTo>
                  <a:lnTo>
                    <a:pt x="110" y="145"/>
                  </a:lnTo>
                  <a:lnTo>
                    <a:pt x="116" y="99"/>
                  </a:lnTo>
                  <a:lnTo>
                    <a:pt x="138" y="107"/>
                  </a:lnTo>
                  <a:lnTo>
                    <a:pt x="154" y="126"/>
                  </a:lnTo>
                  <a:lnTo>
                    <a:pt x="159" y="181"/>
                  </a:lnTo>
                  <a:lnTo>
                    <a:pt x="177" y="143"/>
                  </a:lnTo>
                  <a:lnTo>
                    <a:pt x="211" y="162"/>
                  </a:lnTo>
                  <a:lnTo>
                    <a:pt x="234" y="184"/>
                  </a:lnTo>
                  <a:lnTo>
                    <a:pt x="237" y="240"/>
                  </a:lnTo>
                  <a:lnTo>
                    <a:pt x="270" y="234"/>
                  </a:lnTo>
                  <a:lnTo>
                    <a:pt x="291" y="295"/>
                  </a:lnTo>
                  <a:lnTo>
                    <a:pt x="304" y="278"/>
                  </a:lnTo>
                  <a:lnTo>
                    <a:pt x="363" y="278"/>
                  </a:lnTo>
                  <a:lnTo>
                    <a:pt x="378" y="291"/>
                  </a:lnTo>
                  <a:lnTo>
                    <a:pt x="422" y="291"/>
                  </a:lnTo>
                  <a:lnTo>
                    <a:pt x="465" y="298"/>
                  </a:lnTo>
                  <a:lnTo>
                    <a:pt x="475" y="295"/>
                  </a:lnTo>
                  <a:lnTo>
                    <a:pt x="408" y="278"/>
                  </a:lnTo>
                  <a:lnTo>
                    <a:pt x="380" y="279"/>
                  </a:lnTo>
                  <a:lnTo>
                    <a:pt x="353" y="262"/>
                  </a:lnTo>
                  <a:lnTo>
                    <a:pt x="302" y="259"/>
                  </a:lnTo>
                  <a:lnTo>
                    <a:pt x="270" y="221"/>
                  </a:lnTo>
                  <a:lnTo>
                    <a:pt x="254" y="219"/>
                  </a:lnTo>
                  <a:lnTo>
                    <a:pt x="230" y="160"/>
                  </a:lnTo>
                  <a:lnTo>
                    <a:pt x="173" y="122"/>
                  </a:lnTo>
                  <a:lnTo>
                    <a:pt x="112" y="88"/>
                  </a:lnTo>
                  <a:lnTo>
                    <a:pt x="83" y="61"/>
                  </a:lnTo>
                  <a:lnTo>
                    <a:pt x="9" y="0"/>
                  </a:lnTo>
                  <a:lnTo>
                    <a:pt x="11" y="10"/>
                  </a:lnTo>
                  <a:lnTo>
                    <a:pt x="0" y="13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9" name="Freeform 233"/>
            <p:cNvSpPr>
              <a:spLocks/>
            </p:cNvSpPr>
            <p:nvPr/>
          </p:nvSpPr>
          <p:spPr bwMode="auto">
            <a:xfrm>
              <a:off x="2454" y="2217"/>
              <a:ext cx="177" cy="103"/>
            </a:xfrm>
            <a:custGeom>
              <a:avLst/>
              <a:gdLst>
                <a:gd name="T0" fmla="*/ 354 w 354"/>
                <a:gd name="T1" fmla="*/ 43 h 205"/>
                <a:gd name="T2" fmla="*/ 348 w 354"/>
                <a:gd name="T3" fmla="*/ 66 h 205"/>
                <a:gd name="T4" fmla="*/ 342 w 354"/>
                <a:gd name="T5" fmla="*/ 76 h 205"/>
                <a:gd name="T6" fmla="*/ 287 w 354"/>
                <a:gd name="T7" fmla="*/ 80 h 205"/>
                <a:gd name="T8" fmla="*/ 194 w 354"/>
                <a:gd name="T9" fmla="*/ 81 h 205"/>
                <a:gd name="T10" fmla="*/ 167 w 354"/>
                <a:gd name="T11" fmla="*/ 97 h 205"/>
                <a:gd name="T12" fmla="*/ 129 w 354"/>
                <a:gd name="T13" fmla="*/ 118 h 205"/>
                <a:gd name="T14" fmla="*/ 42 w 354"/>
                <a:gd name="T15" fmla="*/ 180 h 205"/>
                <a:gd name="T16" fmla="*/ 0 w 354"/>
                <a:gd name="T17" fmla="*/ 205 h 205"/>
                <a:gd name="T18" fmla="*/ 25 w 354"/>
                <a:gd name="T19" fmla="*/ 173 h 205"/>
                <a:gd name="T20" fmla="*/ 4 w 354"/>
                <a:gd name="T21" fmla="*/ 173 h 205"/>
                <a:gd name="T22" fmla="*/ 30 w 354"/>
                <a:gd name="T23" fmla="*/ 161 h 205"/>
                <a:gd name="T24" fmla="*/ 76 w 354"/>
                <a:gd name="T25" fmla="*/ 140 h 205"/>
                <a:gd name="T26" fmla="*/ 124 w 354"/>
                <a:gd name="T27" fmla="*/ 101 h 205"/>
                <a:gd name="T28" fmla="*/ 165 w 354"/>
                <a:gd name="T29" fmla="*/ 78 h 205"/>
                <a:gd name="T30" fmla="*/ 188 w 354"/>
                <a:gd name="T31" fmla="*/ 70 h 205"/>
                <a:gd name="T32" fmla="*/ 190 w 354"/>
                <a:gd name="T33" fmla="*/ 57 h 205"/>
                <a:gd name="T34" fmla="*/ 207 w 354"/>
                <a:gd name="T35" fmla="*/ 59 h 205"/>
                <a:gd name="T36" fmla="*/ 243 w 354"/>
                <a:gd name="T37" fmla="*/ 47 h 205"/>
                <a:gd name="T38" fmla="*/ 274 w 354"/>
                <a:gd name="T39" fmla="*/ 13 h 205"/>
                <a:gd name="T40" fmla="*/ 287 w 354"/>
                <a:gd name="T41" fmla="*/ 0 h 205"/>
                <a:gd name="T42" fmla="*/ 304 w 354"/>
                <a:gd name="T43" fmla="*/ 24 h 205"/>
                <a:gd name="T44" fmla="*/ 287 w 354"/>
                <a:gd name="T45" fmla="*/ 36 h 205"/>
                <a:gd name="T46" fmla="*/ 304 w 354"/>
                <a:gd name="T47" fmla="*/ 57 h 205"/>
                <a:gd name="T48" fmla="*/ 327 w 354"/>
                <a:gd name="T49" fmla="*/ 61 h 205"/>
                <a:gd name="T50" fmla="*/ 354 w 354"/>
                <a:gd name="T51" fmla="*/ 43 h 205"/>
                <a:gd name="T52" fmla="*/ 354 w 354"/>
                <a:gd name="T53" fmla="*/ 4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4" h="205">
                  <a:moveTo>
                    <a:pt x="354" y="43"/>
                  </a:moveTo>
                  <a:lnTo>
                    <a:pt x="348" y="66"/>
                  </a:lnTo>
                  <a:lnTo>
                    <a:pt x="342" y="76"/>
                  </a:lnTo>
                  <a:lnTo>
                    <a:pt x="287" y="80"/>
                  </a:lnTo>
                  <a:lnTo>
                    <a:pt x="194" y="81"/>
                  </a:lnTo>
                  <a:lnTo>
                    <a:pt x="167" y="97"/>
                  </a:lnTo>
                  <a:lnTo>
                    <a:pt x="129" y="118"/>
                  </a:lnTo>
                  <a:lnTo>
                    <a:pt x="42" y="180"/>
                  </a:lnTo>
                  <a:lnTo>
                    <a:pt x="0" y="205"/>
                  </a:lnTo>
                  <a:lnTo>
                    <a:pt x="25" y="173"/>
                  </a:lnTo>
                  <a:lnTo>
                    <a:pt x="4" y="173"/>
                  </a:lnTo>
                  <a:lnTo>
                    <a:pt x="30" y="161"/>
                  </a:lnTo>
                  <a:lnTo>
                    <a:pt x="76" y="140"/>
                  </a:lnTo>
                  <a:lnTo>
                    <a:pt x="124" y="101"/>
                  </a:lnTo>
                  <a:lnTo>
                    <a:pt x="165" y="78"/>
                  </a:lnTo>
                  <a:lnTo>
                    <a:pt x="188" y="70"/>
                  </a:lnTo>
                  <a:lnTo>
                    <a:pt x="190" y="57"/>
                  </a:lnTo>
                  <a:lnTo>
                    <a:pt x="207" y="59"/>
                  </a:lnTo>
                  <a:lnTo>
                    <a:pt x="243" y="47"/>
                  </a:lnTo>
                  <a:lnTo>
                    <a:pt x="274" y="13"/>
                  </a:lnTo>
                  <a:lnTo>
                    <a:pt x="287" y="0"/>
                  </a:lnTo>
                  <a:lnTo>
                    <a:pt x="304" y="24"/>
                  </a:lnTo>
                  <a:lnTo>
                    <a:pt x="287" y="36"/>
                  </a:lnTo>
                  <a:lnTo>
                    <a:pt x="304" y="57"/>
                  </a:lnTo>
                  <a:lnTo>
                    <a:pt x="327" y="61"/>
                  </a:lnTo>
                  <a:lnTo>
                    <a:pt x="354" y="43"/>
                  </a:lnTo>
                  <a:lnTo>
                    <a:pt x="35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0" name="Freeform 234"/>
            <p:cNvSpPr>
              <a:spLocks/>
            </p:cNvSpPr>
            <p:nvPr/>
          </p:nvSpPr>
          <p:spPr bwMode="auto">
            <a:xfrm>
              <a:off x="2603" y="2180"/>
              <a:ext cx="63" cy="59"/>
            </a:xfrm>
            <a:custGeom>
              <a:avLst/>
              <a:gdLst>
                <a:gd name="T0" fmla="*/ 56 w 126"/>
                <a:gd name="T1" fmla="*/ 117 h 117"/>
                <a:gd name="T2" fmla="*/ 48 w 126"/>
                <a:gd name="T3" fmla="*/ 100 h 117"/>
                <a:gd name="T4" fmla="*/ 23 w 126"/>
                <a:gd name="T5" fmla="*/ 79 h 117"/>
                <a:gd name="T6" fmla="*/ 6 w 126"/>
                <a:gd name="T7" fmla="*/ 62 h 117"/>
                <a:gd name="T8" fmla="*/ 0 w 126"/>
                <a:gd name="T9" fmla="*/ 38 h 117"/>
                <a:gd name="T10" fmla="*/ 6 w 126"/>
                <a:gd name="T11" fmla="*/ 0 h 117"/>
                <a:gd name="T12" fmla="*/ 14 w 126"/>
                <a:gd name="T13" fmla="*/ 28 h 117"/>
                <a:gd name="T14" fmla="*/ 14 w 126"/>
                <a:gd name="T15" fmla="*/ 43 h 117"/>
                <a:gd name="T16" fmla="*/ 14 w 126"/>
                <a:gd name="T17" fmla="*/ 55 h 117"/>
                <a:gd name="T18" fmla="*/ 35 w 126"/>
                <a:gd name="T19" fmla="*/ 79 h 117"/>
                <a:gd name="T20" fmla="*/ 78 w 126"/>
                <a:gd name="T21" fmla="*/ 59 h 117"/>
                <a:gd name="T22" fmla="*/ 44 w 126"/>
                <a:gd name="T23" fmla="*/ 91 h 117"/>
                <a:gd name="T24" fmla="*/ 61 w 126"/>
                <a:gd name="T25" fmla="*/ 98 h 117"/>
                <a:gd name="T26" fmla="*/ 126 w 126"/>
                <a:gd name="T27" fmla="*/ 55 h 117"/>
                <a:gd name="T28" fmla="*/ 94 w 126"/>
                <a:gd name="T29" fmla="*/ 97 h 117"/>
                <a:gd name="T30" fmla="*/ 56 w 126"/>
                <a:gd name="T31" fmla="*/ 117 h 117"/>
                <a:gd name="T32" fmla="*/ 56 w 126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17">
                  <a:moveTo>
                    <a:pt x="56" y="117"/>
                  </a:moveTo>
                  <a:lnTo>
                    <a:pt x="48" y="100"/>
                  </a:lnTo>
                  <a:lnTo>
                    <a:pt x="23" y="79"/>
                  </a:lnTo>
                  <a:lnTo>
                    <a:pt x="6" y="62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4" y="28"/>
                  </a:lnTo>
                  <a:lnTo>
                    <a:pt x="14" y="43"/>
                  </a:lnTo>
                  <a:lnTo>
                    <a:pt x="14" y="55"/>
                  </a:lnTo>
                  <a:lnTo>
                    <a:pt x="35" y="79"/>
                  </a:lnTo>
                  <a:lnTo>
                    <a:pt x="78" y="59"/>
                  </a:lnTo>
                  <a:lnTo>
                    <a:pt x="44" y="91"/>
                  </a:lnTo>
                  <a:lnTo>
                    <a:pt x="61" y="98"/>
                  </a:lnTo>
                  <a:lnTo>
                    <a:pt x="126" y="55"/>
                  </a:lnTo>
                  <a:lnTo>
                    <a:pt x="94" y="97"/>
                  </a:lnTo>
                  <a:lnTo>
                    <a:pt x="56" y="117"/>
                  </a:lnTo>
                  <a:lnTo>
                    <a:pt x="5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1" name="Freeform 235"/>
            <p:cNvSpPr>
              <a:spLocks/>
            </p:cNvSpPr>
            <p:nvPr/>
          </p:nvSpPr>
          <p:spPr bwMode="auto">
            <a:xfrm>
              <a:off x="2625" y="2225"/>
              <a:ext cx="26" cy="39"/>
            </a:xfrm>
            <a:custGeom>
              <a:avLst/>
              <a:gdLst>
                <a:gd name="T0" fmla="*/ 51 w 51"/>
                <a:gd name="T1" fmla="*/ 0 h 78"/>
                <a:gd name="T2" fmla="*/ 19 w 51"/>
                <a:gd name="T3" fmla="*/ 78 h 78"/>
                <a:gd name="T4" fmla="*/ 0 w 51"/>
                <a:gd name="T5" fmla="*/ 76 h 78"/>
                <a:gd name="T6" fmla="*/ 15 w 51"/>
                <a:gd name="T7" fmla="*/ 15 h 78"/>
                <a:gd name="T8" fmla="*/ 51 w 51"/>
                <a:gd name="T9" fmla="*/ 0 h 78"/>
                <a:gd name="T10" fmla="*/ 51 w 5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8">
                  <a:moveTo>
                    <a:pt x="51" y="0"/>
                  </a:moveTo>
                  <a:lnTo>
                    <a:pt x="19" y="78"/>
                  </a:lnTo>
                  <a:lnTo>
                    <a:pt x="0" y="76"/>
                  </a:lnTo>
                  <a:lnTo>
                    <a:pt x="15" y="15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2" name="Freeform 236"/>
            <p:cNvSpPr>
              <a:spLocks/>
            </p:cNvSpPr>
            <p:nvPr/>
          </p:nvSpPr>
          <p:spPr bwMode="auto">
            <a:xfrm>
              <a:off x="2638" y="2192"/>
              <a:ext cx="219" cy="56"/>
            </a:xfrm>
            <a:custGeom>
              <a:avLst/>
              <a:gdLst>
                <a:gd name="T0" fmla="*/ 4 w 437"/>
                <a:gd name="T1" fmla="*/ 112 h 112"/>
                <a:gd name="T2" fmla="*/ 53 w 437"/>
                <a:gd name="T3" fmla="*/ 112 h 112"/>
                <a:gd name="T4" fmla="*/ 253 w 437"/>
                <a:gd name="T5" fmla="*/ 76 h 112"/>
                <a:gd name="T6" fmla="*/ 384 w 437"/>
                <a:gd name="T7" fmla="*/ 52 h 112"/>
                <a:gd name="T8" fmla="*/ 437 w 437"/>
                <a:gd name="T9" fmla="*/ 0 h 112"/>
                <a:gd name="T10" fmla="*/ 382 w 437"/>
                <a:gd name="T11" fmla="*/ 31 h 112"/>
                <a:gd name="T12" fmla="*/ 357 w 437"/>
                <a:gd name="T13" fmla="*/ 50 h 112"/>
                <a:gd name="T14" fmla="*/ 340 w 437"/>
                <a:gd name="T15" fmla="*/ 54 h 112"/>
                <a:gd name="T16" fmla="*/ 315 w 437"/>
                <a:gd name="T17" fmla="*/ 55 h 112"/>
                <a:gd name="T18" fmla="*/ 367 w 437"/>
                <a:gd name="T19" fmla="*/ 4 h 112"/>
                <a:gd name="T20" fmla="*/ 285 w 437"/>
                <a:gd name="T21" fmla="*/ 50 h 112"/>
                <a:gd name="T22" fmla="*/ 251 w 437"/>
                <a:gd name="T23" fmla="*/ 55 h 112"/>
                <a:gd name="T24" fmla="*/ 241 w 437"/>
                <a:gd name="T25" fmla="*/ 46 h 112"/>
                <a:gd name="T26" fmla="*/ 285 w 437"/>
                <a:gd name="T27" fmla="*/ 14 h 112"/>
                <a:gd name="T28" fmla="*/ 264 w 437"/>
                <a:gd name="T29" fmla="*/ 12 h 112"/>
                <a:gd name="T30" fmla="*/ 224 w 437"/>
                <a:gd name="T31" fmla="*/ 44 h 112"/>
                <a:gd name="T32" fmla="*/ 199 w 437"/>
                <a:gd name="T33" fmla="*/ 61 h 112"/>
                <a:gd name="T34" fmla="*/ 180 w 437"/>
                <a:gd name="T35" fmla="*/ 61 h 112"/>
                <a:gd name="T36" fmla="*/ 203 w 437"/>
                <a:gd name="T37" fmla="*/ 36 h 112"/>
                <a:gd name="T38" fmla="*/ 234 w 437"/>
                <a:gd name="T39" fmla="*/ 17 h 112"/>
                <a:gd name="T40" fmla="*/ 190 w 437"/>
                <a:gd name="T41" fmla="*/ 25 h 112"/>
                <a:gd name="T42" fmla="*/ 137 w 437"/>
                <a:gd name="T43" fmla="*/ 59 h 112"/>
                <a:gd name="T44" fmla="*/ 112 w 437"/>
                <a:gd name="T45" fmla="*/ 61 h 112"/>
                <a:gd name="T46" fmla="*/ 148 w 437"/>
                <a:gd name="T47" fmla="*/ 76 h 112"/>
                <a:gd name="T48" fmla="*/ 72 w 437"/>
                <a:gd name="T49" fmla="*/ 88 h 112"/>
                <a:gd name="T50" fmla="*/ 0 w 437"/>
                <a:gd name="T51" fmla="*/ 92 h 112"/>
                <a:gd name="T52" fmla="*/ 4 w 437"/>
                <a:gd name="T53" fmla="*/ 112 h 112"/>
                <a:gd name="T54" fmla="*/ 4 w 437"/>
                <a:gd name="T5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112">
                  <a:moveTo>
                    <a:pt x="4" y="112"/>
                  </a:moveTo>
                  <a:lnTo>
                    <a:pt x="53" y="112"/>
                  </a:lnTo>
                  <a:lnTo>
                    <a:pt x="253" y="76"/>
                  </a:lnTo>
                  <a:lnTo>
                    <a:pt x="384" y="52"/>
                  </a:lnTo>
                  <a:lnTo>
                    <a:pt x="437" y="0"/>
                  </a:lnTo>
                  <a:lnTo>
                    <a:pt x="382" y="31"/>
                  </a:lnTo>
                  <a:lnTo>
                    <a:pt x="357" y="50"/>
                  </a:lnTo>
                  <a:lnTo>
                    <a:pt x="340" y="54"/>
                  </a:lnTo>
                  <a:lnTo>
                    <a:pt x="315" y="55"/>
                  </a:lnTo>
                  <a:lnTo>
                    <a:pt x="367" y="4"/>
                  </a:lnTo>
                  <a:lnTo>
                    <a:pt x="285" y="50"/>
                  </a:lnTo>
                  <a:lnTo>
                    <a:pt x="251" y="55"/>
                  </a:lnTo>
                  <a:lnTo>
                    <a:pt x="241" y="46"/>
                  </a:lnTo>
                  <a:lnTo>
                    <a:pt x="285" y="14"/>
                  </a:lnTo>
                  <a:lnTo>
                    <a:pt x="264" y="12"/>
                  </a:lnTo>
                  <a:lnTo>
                    <a:pt x="224" y="44"/>
                  </a:lnTo>
                  <a:lnTo>
                    <a:pt x="199" y="61"/>
                  </a:lnTo>
                  <a:lnTo>
                    <a:pt x="180" y="61"/>
                  </a:lnTo>
                  <a:lnTo>
                    <a:pt x="203" y="36"/>
                  </a:lnTo>
                  <a:lnTo>
                    <a:pt x="234" y="17"/>
                  </a:lnTo>
                  <a:lnTo>
                    <a:pt x="190" y="25"/>
                  </a:lnTo>
                  <a:lnTo>
                    <a:pt x="137" y="59"/>
                  </a:lnTo>
                  <a:lnTo>
                    <a:pt x="112" y="61"/>
                  </a:lnTo>
                  <a:lnTo>
                    <a:pt x="148" y="76"/>
                  </a:lnTo>
                  <a:lnTo>
                    <a:pt x="72" y="88"/>
                  </a:lnTo>
                  <a:lnTo>
                    <a:pt x="0" y="92"/>
                  </a:lnTo>
                  <a:lnTo>
                    <a:pt x="4" y="112"/>
                  </a:lnTo>
                  <a:lnTo>
                    <a:pt x="4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3" name="Freeform 237"/>
            <p:cNvSpPr>
              <a:spLocks/>
            </p:cNvSpPr>
            <p:nvPr/>
          </p:nvSpPr>
          <p:spPr bwMode="auto">
            <a:xfrm>
              <a:off x="2647" y="2200"/>
              <a:ext cx="63" cy="25"/>
            </a:xfrm>
            <a:custGeom>
              <a:avLst/>
              <a:gdLst>
                <a:gd name="T0" fmla="*/ 0 w 125"/>
                <a:gd name="T1" fmla="*/ 51 h 51"/>
                <a:gd name="T2" fmla="*/ 32 w 125"/>
                <a:gd name="T3" fmla="*/ 51 h 51"/>
                <a:gd name="T4" fmla="*/ 120 w 125"/>
                <a:gd name="T5" fmla="*/ 45 h 51"/>
                <a:gd name="T6" fmla="*/ 95 w 125"/>
                <a:gd name="T7" fmla="*/ 34 h 51"/>
                <a:gd name="T8" fmla="*/ 125 w 125"/>
                <a:gd name="T9" fmla="*/ 9 h 51"/>
                <a:gd name="T10" fmla="*/ 84 w 125"/>
                <a:gd name="T11" fmla="*/ 28 h 51"/>
                <a:gd name="T12" fmla="*/ 44 w 125"/>
                <a:gd name="T13" fmla="*/ 39 h 51"/>
                <a:gd name="T14" fmla="*/ 68 w 125"/>
                <a:gd name="T15" fmla="*/ 0 h 51"/>
                <a:gd name="T16" fmla="*/ 17 w 125"/>
                <a:gd name="T17" fmla="*/ 30 h 51"/>
                <a:gd name="T18" fmla="*/ 0 w 125"/>
                <a:gd name="T19" fmla="*/ 51 h 51"/>
                <a:gd name="T20" fmla="*/ 0 w 12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1">
                  <a:moveTo>
                    <a:pt x="0" y="51"/>
                  </a:moveTo>
                  <a:lnTo>
                    <a:pt x="32" y="51"/>
                  </a:lnTo>
                  <a:lnTo>
                    <a:pt x="120" y="45"/>
                  </a:lnTo>
                  <a:lnTo>
                    <a:pt x="95" y="34"/>
                  </a:lnTo>
                  <a:lnTo>
                    <a:pt x="125" y="9"/>
                  </a:lnTo>
                  <a:lnTo>
                    <a:pt x="84" y="28"/>
                  </a:lnTo>
                  <a:lnTo>
                    <a:pt x="44" y="39"/>
                  </a:lnTo>
                  <a:lnTo>
                    <a:pt x="68" y="0"/>
                  </a:lnTo>
                  <a:lnTo>
                    <a:pt x="17" y="3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4" name="Freeform 238"/>
            <p:cNvSpPr>
              <a:spLocks/>
            </p:cNvSpPr>
            <p:nvPr/>
          </p:nvSpPr>
          <p:spPr bwMode="auto">
            <a:xfrm>
              <a:off x="2656" y="2184"/>
              <a:ext cx="213" cy="17"/>
            </a:xfrm>
            <a:custGeom>
              <a:avLst/>
              <a:gdLst>
                <a:gd name="T0" fmla="*/ 426 w 426"/>
                <a:gd name="T1" fmla="*/ 0 h 34"/>
                <a:gd name="T2" fmla="*/ 365 w 426"/>
                <a:gd name="T3" fmla="*/ 0 h 34"/>
                <a:gd name="T4" fmla="*/ 346 w 426"/>
                <a:gd name="T5" fmla="*/ 10 h 34"/>
                <a:gd name="T6" fmla="*/ 321 w 426"/>
                <a:gd name="T7" fmla="*/ 2 h 34"/>
                <a:gd name="T8" fmla="*/ 279 w 426"/>
                <a:gd name="T9" fmla="*/ 10 h 34"/>
                <a:gd name="T10" fmla="*/ 247 w 426"/>
                <a:gd name="T11" fmla="*/ 6 h 34"/>
                <a:gd name="T12" fmla="*/ 205 w 426"/>
                <a:gd name="T13" fmla="*/ 10 h 34"/>
                <a:gd name="T14" fmla="*/ 163 w 426"/>
                <a:gd name="T15" fmla="*/ 17 h 34"/>
                <a:gd name="T16" fmla="*/ 148 w 426"/>
                <a:gd name="T17" fmla="*/ 19 h 34"/>
                <a:gd name="T18" fmla="*/ 99 w 426"/>
                <a:gd name="T19" fmla="*/ 19 h 34"/>
                <a:gd name="T20" fmla="*/ 51 w 426"/>
                <a:gd name="T21" fmla="*/ 25 h 34"/>
                <a:gd name="T22" fmla="*/ 25 w 426"/>
                <a:gd name="T23" fmla="*/ 29 h 34"/>
                <a:gd name="T24" fmla="*/ 0 w 426"/>
                <a:gd name="T25" fmla="*/ 27 h 34"/>
                <a:gd name="T26" fmla="*/ 46 w 426"/>
                <a:gd name="T27" fmla="*/ 34 h 34"/>
                <a:gd name="T28" fmla="*/ 99 w 426"/>
                <a:gd name="T29" fmla="*/ 27 h 34"/>
                <a:gd name="T30" fmla="*/ 125 w 426"/>
                <a:gd name="T31" fmla="*/ 27 h 34"/>
                <a:gd name="T32" fmla="*/ 163 w 426"/>
                <a:gd name="T33" fmla="*/ 27 h 34"/>
                <a:gd name="T34" fmla="*/ 217 w 426"/>
                <a:gd name="T35" fmla="*/ 14 h 34"/>
                <a:gd name="T36" fmla="*/ 241 w 426"/>
                <a:gd name="T37" fmla="*/ 15 h 34"/>
                <a:gd name="T38" fmla="*/ 274 w 426"/>
                <a:gd name="T39" fmla="*/ 15 h 34"/>
                <a:gd name="T40" fmla="*/ 321 w 426"/>
                <a:gd name="T41" fmla="*/ 6 h 34"/>
                <a:gd name="T42" fmla="*/ 340 w 426"/>
                <a:gd name="T43" fmla="*/ 21 h 34"/>
                <a:gd name="T44" fmla="*/ 378 w 426"/>
                <a:gd name="T45" fmla="*/ 4 h 34"/>
                <a:gd name="T46" fmla="*/ 399 w 426"/>
                <a:gd name="T47" fmla="*/ 4 h 34"/>
                <a:gd name="T48" fmla="*/ 392 w 426"/>
                <a:gd name="T49" fmla="*/ 19 h 34"/>
                <a:gd name="T50" fmla="*/ 426 w 426"/>
                <a:gd name="T51" fmla="*/ 0 h 34"/>
                <a:gd name="T52" fmla="*/ 426 w 426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6" h="34">
                  <a:moveTo>
                    <a:pt x="426" y="0"/>
                  </a:moveTo>
                  <a:lnTo>
                    <a:pt x="365" y="0"/>
                  </a:lnTo>
                  <a:lnTo>
                    <a:pt x="346" y="10"/>
                  </a:lnTo>
                  <a:lnTo>
                    <a:pt x="321" y="2"/>
                  </a:lnTo>
                  <a:lnTo>
                    <a:pt x="279" y="10"/>
                  </a:lnTo>
                  <a:lnTo>
                    <a:pt x="247" y="6"/>
                  </a:lnTo>
                  <a:lnTo>
                    <a:pt x="205" y="10"/>
                  </a:lnTo>
                  <a:lnTo>
                    <a:pt x="163" y="17"/>
                  </a:lnTo>
                  <a:lnTo>
                    <a:pt x="148" y="19"/>
                  </a:lnTo>
                  <a:lnTo>
                    <a:pt x="99" y="19"/>
                  </a:lnTo>
                  <a:lnTo>
                    <a:pt x="51" y="25"/>
                  </a:lnTo>
                  <a:lnTo>
                    <a:pt x="25" y="29"/>
                  </a:lnTo>
                  <a:lnTo>
                    <a:pt x="0" y="27"/>
                  </a:lnTo>
                  <a:lnTo>
                    <a:pt x="46" y="34"/>
                  </a:lnTo>
                  <a:lnTo>
                    <a:pt x="99" y="27"/>
                  </a:lnTo>
                  <a:lnTo>
                    <a:pt x="125" y="27"/>
                  </a:lnTo>
                  <a:lnTo>
                    <a:pt x="163" y="27"/>
                  </a:lnTo>
                  <a:lnTo>
                    <a:pt x="217" y="14"/>
                  </a:lnTo>
                  <a:lnTo>
                    <a:pt x="241" y="15"/>
                  </a:lnTo>
                  <a:lnTo>
                    <a:pt x="274" y="15"/>
                  </a:lnTo>
                  <a:lnTo>
                    <a:pt x="321" y="6"/>
                  </a:lnTo>
                  <a:lnTo>
                    <a:pt x="340" y="21"/>
                  </a:lnTo>
                  <a:lnTo>
                    <a:pt x="378" y="4"/>
                  </a:lnTo>
                  <a:lnTo>
                    <a:pt x="399" y="4"/>
                  </a:lnTo>
                  <a:lnTo>
                    <a:pt x="392" y="19"/>
                  </a:lnTo>
                  <a:lnTo>
                    <a:pt x="426" y="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5" name="Freeform 239"/>
            <p:cNvSpPr>
              <a:spLocks/>
            </p:cNvSpPr>
            <p:nvPr/>
          </p:nvSpPr>
          <p:spPr bwMode="auto">
            <a:xfrm>
              <a:off x="2658" y="2183"/>
              <a:ext cx="113" cy="9"/>
            </a:xfrm>
            <a:custGeom>
              <a:avLst/>
              <a:gdLst>
                <a:gd name="T0" fmla="*/ 0 w 224"/>
                <a:gd name="T1" fmla="*/ 0 h 19"/>
                <a:gd name="T2" fmla="*/ 72 w 224"/>
                <a:gd name="T3" fmla="*/ 2 h 19"/>
                <a:gd name="T4" fmla="*/ 224 w 224"/>
                <a:gd name="T5" fmla="*/ 10 h 19"/>
                <a:gd name="T6" fmla="*/ 177 w 224"/>
                <a:gd name="T7" fmla="*/ 19 h 19"/>
                <a:gd name="T8" fmla="*/ 173 w 224"/>
                <a:gd name="T9" fmla="*/ 12 h 19"/>
                <a:gd name="T10" fmla="*/ 2 w 224"/>
                <a:gd name="T11" fmla="*/ 17 h 19"/>
                <a:gd name="T12" fmla="*/ 0 w 224"/>
                <a:gd name="T13" fmla="*/ 0 h 19"/>
                <a:gd name="T14" fmla="*/ 0 w 224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">
                  <a:moveTo>
                    <a:pt x="0" y="0"/>
                  </a:moveTo>
                  <a:lnTo>
                    <a:pt x="72" y="2"/>
                  </a:lnTo>
                  <a:lnTo>
                    <a:pt x="224" y="10"/>
                  </a:lnTo>
                  <a:lnTo>
                    <a:pt x="177" y="19"/>
                  </a:lnTo>
                  <a:lnTo>
                    <a:pt x="173" y="12"/>
                  </a:lnTo>
                  <a:lnTo>
                    <a:pt x="2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6" name="Freeform 240"/>
            <p:cNvSpPr>
              <a:spLocks/>
            </p:cNvSpPr>
            <p:nvPr/>
          </p:nvSpPr>
          <p:spPr bwMode="auto">
            <a:xfrm>
              <a:off x="2852" y="2196"/>
              <a:ext cx="32" cy="16"/>
            </a:xfrm>
            <a:custGeom>
              <a:avLst/>
              <a:gdLst>
                <a:gd name="T0" fmla="*/ 0 w 62"/>
                <a:gd name="T1" fmla="*/ 32 h 32"/>
                <a:gd name="T2" fmla="*/ 34 w 62"/>
                <a:gd name="T3" fmla="*/ 0 h 32"/>
                <a:gd name="T4" fmla="*/ 62 w 62"/>
                <a:gd name="T5" fmla="*/ 0 h 32"/>
                <a:gd name="T6" fmla="*/ 34 w 62"/>
                <a:gd name="T7" fmla="*/ 32 h 32"/>
                <a:gd name="T8" fmla="*/ 0 w 62"/>
                <a:gd name="T9" fmla="*/ 32 h 32"/>
                <a:gd name="T10" fmla="*/ 0 w 6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2">
                  <a:moveTo>
                    <a:pt x="0" y="32"/>
                  </a:moveTo>
                  <a:lnTo>
                    <a:pt x="34" y="0"/>
                  </a:lnTo>
                  <a:lnTo>
                    <a:pt x="62" y="0"/>
                  </a:lnTo>
                  <a:lnTo>
                    <a:pt x="34" y="3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7" name="Freeform 241"/>
            <p:cNvSpPr>
              <a:spLocks/>
            </p:cNvSpPr>
            <p:nvPr/>
          </p:nvSpPr>
          <p:spPr bwMode="auto">
            <a:xfrm>
              <a:off x="2849" y="2191"/>
              <a:ext cx="102" cy="45"/>
            </a:xfrm>
            <a:custGeom>
              <a:avLst/>
              <a:gdLst>
                <a:gd name="T0" fmla="*/ 0 w 203"/>
                <a:gd name="T1" fmla="*/ 54 h 90"/>
                <a:gd name="T2" fmla="*/ 23 w 203"/>
                <a:gd name="T3" fmla="*/ 69 h 90"/>
                <a:gd name="T4" fmla="*/ 40 w 203"/>
                <a:gd name="T5" fmla="*/ 78 h 90"/>
                <a:gd name="T6" fmla="*/ 66 w 203"/>
                <a:gd name="T7" fmla="*/ 78 h 90"/>
                <a:gd name="T8" fmla="*/ 89 w 203"/>
                <a:gd name="T9" fmla="*/ 90 h 90"/>
                <a:gd name="T10" fmla="*/ 116 w 203"/>
                <a:gd name="T11" fmla="*/ 90 h 90"/>
                <a:gd name="T12" fmla="*/ 127 w 203"/>
                <a:gd name="T13" fmla="*/ 88 h 90"/>
                <a:gd name="T14" fmla="*/ 158 w 203"/>
                <a:gd name="T15" fmla="*/ 63 h 90"/>
                <a:gd name="T16" fmla="*/ 175 w 203"/>
                <a:gd name="T17" fmla="*/ 63 h 90"/>
                <a:gd name="T18" fmla="*/ 194 w 203"/>
                <a:gd name="T19" fmla="*/ 63 h 90"/>
                <a:gd name="T20" fmla="*/ 203 w 203"/>
                <a:gd name="T21" fmla="*/ 46 h 90"/>
                <a:gd name="T22" fmla="*/ 203 w 203"/>
                <a:gd name="T23" fmla="*/ 19 h 90"/>
                <a:gd name="T24" fmla="*/ 199 w 203"/>
                <a:gd name="T25" fmla="*/ 35 h 90"/>
                <a:gd name="T26" fmla="*/ 190 w 203"/>
                <a:gd name="T27" fmla="*/ 50 h 90"/>
                <a:gd name="T28" fmla="*/ 190 w 203"/>
                <a:gd name="T29" fmla="*/ 33 h 90"/>
                <a:gd name="T30" fmla="*/ 182 w 203"/>
                <a:gd name="T31" fmla="*/ 16 h 90"/>
                <a:gd name="T32" fmla="*/ 171 w 203"/>
                <a:gd name="T33" fmla="*/ 4 h 90"/>
                <a:gd name="T34" fmla="*/ 180 w 203"/>
                <a:gd name="T35" fmla="*/ 27 h 90"/>
                <a:gd name="T36" fmla="*/ 182 w 203"/>
                <a:gd name="T37" fmla="*/ 44 h 90"/>
                <a:gd name="T38" fmla="*/ 163 w 203"/>
                <a:gd name="T39" fmla="*/ 52 h 90"/>
                <a:gd name="T40" fmla="*/ 154 w 203"/>
                <a:gd name="T41" fmla="*/ 52 h 90"/>
                <a:gd name="T42" fmla="*/ 158 w 203"/>
                <a:gd name="T43" fmla="*/ 37 h 90"/>
                <a:gd name="T44" fmla="*/ 156 w 203"/>
                <a:gd name="T45" fmla="*/ 12 h 90"/>
                <a:gd name="T46" fmla="*/ 146 w 203"/>
                <a:gd name="T47" fmla="*/ 0 h 90"/>
                <a:gd name="T48" fmla="*/ 152 w 203"/>
                <a:gd name="T49" fmla="*/ 21 h 90"/>
                <a:gd name="T50" fmla="*/ 146 w 203"/>
                <a:gd name="T51" fmla="*/ 40 h 90"/>
                <a:gd name="T52" fmla="*/ 133 w 203"/>
                <a:gd name="T53" fmla="*/ 40 h 90"/>
                <a:gd name="T54" fmla="*/ 127 w 203"/>
                <a:gd name="T55" fmla="*/ 21 h 90"/>
                <a:gd name="T56" fmla="*/ 120 w 203"/>
                <a:gd name="T57" fmla="*/ 2 h 90"/>
                <a:gd name="T58" fmla="*/ 125 w 203"/>
                <a:gd name="T59" fmla="*/ 31 h 90"/>
                <a:gd name="T60" fmla="*/ 120 w 203"/>
                <a:gd name="T61" fmla="*/ 48 h 90"/>
                <a:gd name="T62" fmla="*/ 106 w 203"/>
                <a:gd name="T63" fmla="*/ 65 h 90"/>
                <a:gd name="T64" fmla="*/ 103 w 203"/>
                <a:gd name="T65" fmla="*/ 76 h 90"/>
                <a:gd name="T66" fmla="*/ 80 w 203"/>
                <a:gd name="T67" fmla="*/ 78 h 90"/>
                <a:gd name="T68" fmla="*/ 59 w 203"/>
                <a:gd name="T69" fmla="*/ 71 h 90"/>
                <a:gd name="T70" fmla="*/ 45 w 203"/>
                <a:gd name="T71" fmla="*/ 71 h 90"/>
                <a:gd name="T72" fmla="*/ 45 w 203"/>
                <a:gd name="T73" fmla="*/ 54 h 90"/>
                <a:gd name="T74" fmla="*/ 70 w 203"/>
                <a:gd name="T75" fmla="*/ 50 h 90"/>
                <a:gd name="T76" fmla="*/ 85 w 203"/>
                <a:gd name="T77" fmla="*/ 48 h 90"/>
                <a:gd name="T78" fmla="*/ 89 w 203"/>
                <a:gd name="T79" fmla="*/ 46 h 90"/>
                <a:gd name="T80" fmla="*/ 97 w 203"/>
                <a:gd name="T81" fmla="*/ 50 h 90"/>
                <a:gd name="T82" fmla="*/ 95 w 203"/>
                <a:gd name="T83" fmla="*/ 40 h 90"/>
                <a:gd name="T84" fmla="*/ 99 w 203"/>
                <a:gd name="T85" fmla="*/ 23 h 90"/>
                <a:gd name="T86" fmla="*/ 89 w 203"/>
                <a:gd name="T87" fmla="*/ 6 h 90"/>
                <a:gd name="T88" fmla="*/ 89 w 203"/>
                <a:gd name="T89" fmla="*/ 21 h 90"/>
                <a:gd name="T90" fmla="*/ 76 w 203"/>
                <a:gd name="T91" fmla="*/ 37 h 90"/>
                <a:gd name="T92" fmla="*/ 38 w 203"/>
                <a:gd name="T93" fmla="*/ 37 h 90"/>
                <a:gd name="T94" fmla="*/ 9 w 203"/>
                <a:gd name="T95" fmla="*/ 42 h 90"/>
                <a:gd name="T96" fmla="*/ 0 w 203"/>
                <a:gd name="T97" fmla="*/ 54 h 90"/>
                <a:gd name="T98" fmla="*/ 0 w 203"/>
                <a:gd name="T99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3" h="90">
                  <a:moveTo>
                    <a:pt x="0" y="54"/>
                  </a:moveTo>
                  <a:lnTo>
                    <a:pt x="23" y="69"/>
                  </a:lnTo>
                  <a:lnTo>
                    <a:pt x="40" y="78"/>
                  </a:lnTo>
                  <a:lnTo>
                    <a:pt x="66" y="78"/>
                  </a:lnTo>
                  <a:lnTo>
                    <a:pt x="89" y="90"/>
                  </a:lnTo>
                  <a:lnTo>
                    <a:pt x="116" y="90"/>
                  </a:lnTo>
                  <a:lnTo>
                    <a:pt x="127" y="88"/>
                  </a:lnTo>
                  <a:lnTo>
                    <a:pt x="158" y="63"/>
                  </a:lnTo>
                  <a:lnTo>
                    <a:pt x="175" y="63"/>
                  </a:lnTo>
                  <a:lnTo>
                    <a:pt x="194" y="63"/>
                  </a:lnTo>
                  <a:lnTo>
                    <a:pt x="203" y="46"/>
                  </a:lnTo>
                  <a:lnTo>
                    <a:pt x="203" y="19"/>
                  </a:lnTo>
                  <a:lnTo>
                    <a:pt x="199" y="35"/>
                  </a:lnTo>
                  <a:lnTo>
                    <a:pt x="190" y="50"/>
                  </a:lnTo>
                  <a:lnTo>
                    <a:pt x="190" y="33"/>
                  </a:lnTo>
                  <a:lnTo>
                    <a:pt x="182" y="16"/>
                  </a:lnTo>
                  <a:lnTo>
                    <a:pt x="171" y="4"/>
                  </a:lnTo>
                  <a:lnTo>
                    <a:pt x="180" y="27"/>
                  </a:lnTo>
                  <a:lnTo>
                    <a:pt x="182" y="44"/>
                  </a:lnTo>
                  <a:lnTo>
                    <a:pt x="163" y="52"/>
                  </a:lnTo>
                  <a:lnTo>
                    <a:pt x="154" y="52"/>
                  </a:lnTo>
                  <a:lnTo>
                    <a:pt x="158" y="37"/>
                  </a:lnTo>
                  <a:lnTo>
                    <a:pt x="156" y="12"/>
                  </a:lnTo>
                  <a:lnTo>
                    <a:pt x="146" y="0"/>
                  </a:lnTo>
                  <a:lnTo>
                    <a:pt x="152" y="21"/>
                  </a:lnTo>
                  <a:lnTo>
                    <a:pt x="146" y="40"/>
                  </a:lnTo>
                  <a:lnTo>
                    <a:pt x="133" y="40"/>
                  </a:lnTo>
                  <a:lnTo>
                    <a:pt x="127" y="21"/>
                  </a:lnTo>
                  <a:lnTo>
                    <a:pt x="120" y="2"/>
                  </a:lnTo>
                  <a:lnTo>
                    <a:pt x="125" y="31"/>
                  </a:lnTo>
                  <a:lnTo>
                    <a:pt x="120" y="48"/>
                  </a:lnTo>
                  <a:lnTo>
                    <a:pt x="106" y="65"/>
                  </a:lnTo>
                  <a:lnTo>
                    <a:pt x="103" y="76"/>
                  </a:lnTo>
                  <a:lnTo>
                    <a:pt x="80" y="78"/>
                  </a:lnTo>
                  <a:lnTo>
                    <a:pt x="59" y="71"/>
                  </a:lnTo>
                  <a:lnTo>
                    <a:pt x="45" y="71"/>
                  </a:lnTo>
                  <a:lnTo>
                    <a:pt x="45" y="54"/>
                  </a:lnTo>
                  <a:lnTo>
                    <a:pt x="70" y="50"/>
                  </a:lnTo>
                  <a:lnTo>
                    <a:pt x="85" y="48"/>
                  </a:lnTo>
                  <a:lnTo>
                    <a:pt x="89" y="46"/>
                  </a:lnTo>
                  <a:lnTo>
                    <a:pt x="97" y="50"/>
                  </a:lnTo>
                  <a:lnTo>
                    <a:pt x="95" y="40"/>
                  </a:lnTo>
                  <a:lnTo>
                    <a:pt x="99" y="23"/>
                  </a:lnTo>
                  <a:lnTo>
                    <a:pt x="89" y="6"/>
                  </a:lnTo>
                  <a:lnTo>
                    <a:pt x="89" y="21"/>
                  </a:lnTo>
                  <a:lnTo>
                    <a:pt x="76" y="37"/>
                  </a:lnTo>
                  <a:lnTo>
                    <a:pt x="38" y="37"/>
                  </a:lnTo>
                  <a:lnTo>
                    <a:pt x="9" y="42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8" name="Freeform 242"/>
            <p:cNvSpPr>
              <a:spLocks/>
            </p:cNvSpPr>
            <p:nvPr/>
          </p:nvSpPr>
          <p:spPr bwMode="auto">
            <a:xfrm>
              <a:off x="2866" y="2163"/>
              <a:ext cx="89" cy="21"/>
            </a:xfrm>
            <a:custGeom>
              <a:avLst/>
              <a:gdLst>
                <a:gd name="T0" fmla="*/ 179 w 179"/>
                <a:gd name="T1" fmla="*/ 25 h 42"/>
                <a:gd name="T2" fmla="*/ 150 w 179"/>
                <a:gd name="T3" fmla="*/ 16 h 42"/>
                <a:gd name="T4" fmla="*/ 114 w 179"/>
                <a:gd name="T5" fmla="*/ 0 h 42"/>
                <a:gd name="T6" fmla="*/ 74 w 179"/>
                <a:gd name="T7" fmla="*/ 6 h 42"/>
                <a:gd name="T8" fmla="*/ 8 w 179"/>
                <a:gd name="T9" fmla="*/ 31 h 42"/>
                <a:gd name="T10" fmla="*/ 0 w 179"/>
                <a:gd name="T11" fmla="*/ 42 h 42"/>
                <a:gd name="T12" fmla="*/ 12 w 179"/>
                <a:gd name="T13" fmla="*/ 40 h 42"/>
                <a:gd name="T14" fmla="*/ 34 w 179"/>
                <a:gd name="T15" fmla="*/ 35 h 42"/>
                <a:gd name="T16" fmla="*/ 48 w 179"/>
                <a:gd name="T17" fmla="*/ 38 h 42"/>
                <a:gd name="T18" fmla="*/ 53 w 179"/>
                <a:gd name="T19" fmla="*/ 42 h 42"/>
                <a:gd name="T20" fmla="*/ 65 w 179"/>
                <a:gd name="T21" fmla="*/ 37 h 42"/>
                <a:gd name="T22" fmla="*/ 74 w 179"/>
                <a:gd name="T23" fmla="*/ 42 h 42"/>
                <a:gd name="T24" fmla="*/ 88 w 179"/>
                <a:gd name="T25" fmla="*/ 33 h 42"/>
                <a:gd name="T26" fmla="*/ 101 w 179"/>
                <a:gd name="T27" fmla="*/ 31 h 42"/>
                <a:gd name="T28" fmla="*/ 114 w 179"/>
                <a:gd name="T29" fmla="*/ 19 h 42"/>
                <a:gd name="T30" fmla="*/ 57 w 179"/>
                <a:gd name="T31" fmla="*/ 29 h 42"/>
                <a:gd name="T32" fmla="*/ 21 w 179"/>
                <a:gd name="T33" fmla="*/ 31 h 42"/>
                <a:gd name="T34" fmla="*/ 82 w 179"/>
                <a:gd name="T35" fmla="*/ 14 h 42"/>
                <a:gd name="T36" fmla="*/ 110 w 179"/>
                <a:gd name="T37" fmla="*/ 10 h 42"/>
                <a:gd name="T38" fmla="*/ 128 w 179"/>
                <a:gd name="T39" fmla="*/ 8 h 42"/>
                <a:gd name="T40" fmla="*/ 162 w 179"/>
                <a:gd name="T41" fmla="*/ 25 h 42"/>
                <a:gd name="T42" fmla="*/ 167 w 179"/>
                <a:gd name="T43" fmla="*/ 31 h 42"/>
                <a:gd name="T44" fmla="*/ 166 w 179"/>
                <a:gd name="T45" fmla="*/ 37 h 42"/>
                <a:gd name="T46" fmla="*/ 179 w 179"/>
                <a:gd name="T47" fmla="*/ 25 h 42"/>
                <a:gd name="T48" fmla="*/ 179 w 179"/>
                <a:gd name="T4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42">
                  <a:moveTo>
                    <a:pt x="179" y="25"/>
                  </a:moveTo>
                  <a:lnTo>
                    <a:pt x="150" y="16"/>
                  </a:lnTo>
                  <a:lnTo>
                    <a:pt x="114" y="0"/>
                  </a:lnTo>
                  <a:lnTo>
                    <a:pt x="74" y="6"/>
                  </a:lnTo>
                  <a:lnTo>
                    <a:pt x="8" y="31"/>
                  </a:lnTo>
                  <a:lnTo>
                    <a:pt x="0" y="42"/>
                  </a:lnTo>
                  <a:lnTo>
                    <a:pt x="12" y="40"/>
                  </a:lnTo>
                  <a:lnTo>
                    <a:pt x="34" y="35"/>
                  </a:lnTo>
                  <a:lnTo>
                    <a:pt x="48" y="38"/>
                  </a:lnTo>
                  <a:lnTo>
                    <a:pt x="53" y="42"/>
                  </a:lnTo>
                  <a:lnTo>
                    <a:pt x="65" y="37"/>
                  </a:lnTo>
                  <a:lnTo>
                    <a:pt x="74" y="42"/>
                  </a:lnTo>
                  <a:lnTo>
                    <a:pt x="88" y="33"/>
                  </a:lnTo>
                  <a:lnTo>
                    <a:pt x="101" y="31"/>
                  </a:lnTo>
                  <a:lnTo>
                    <a:pt x="114" y="19"/>
                  </a:lnTo>
                  <a:lnTo>
                    <a:pt x="57" y="29"/>
                  </a:lnTo>
                  <a:lnTo>
                    <a:pt x="21" y="31"/>
                  </a:lnTo>
                  <a:lnTo>
                    <a:pt x="82" y="14"/>
                  </a:lnTo>
                  <a:lnTo>
                    <a:pt x="110" y="10"/>
                  </a:lnTo>
                  <a:lnTo>
                    <a:pt x="128" y="8"/>
                  </a:lnTo>
                  <a:lnTo>
                    <a:pt x="162" y="25"/>
                  </a:lnTo>
                  <a:lnTo>
                    <a:pt x="167" y="31"/>
                  </a:lnTo>
                  <a:lnTo>
                    <a:pt x="166" y="37"/>
                  </a:lnTo>
                  <a:lnTo>
                    <a:pt x="179" y="25"/>
                  </a:lnTo>
                  <a:lnTo>
                    <a:pt x="17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9" name="Freeform 243"/>
            <p:cNvSpPr>
              <a:spLocks/>
            </p:cNvSpPr>
            <p:nvPr/>
          </p:nvSpPr>
          <p:spPr bwMode="auto">
            <a:xfrm>
              <a:off x="2433" y="2201"/>
              <a:ext cx="126" cy="46"/>
            </a:xfrm>
            <a:custGeom>
              <a:avLst/>
              <a:gdLst>
                <a:gd name="T0" fmla="*/ 251 w 251"/>
                <a:gd name="T1" fmla="*/ 0 h 94"/>
                <a:gd name="T2" fmla="*/ 243 w 251"/>
                <a:gd name="T3" fmla="*/ 29 h 94"/>
                <a:gd name="T4" fmla="*/ 211 w 251"/>
                <a:gd name="T5" fmla="*/ 48 h 94"/>
                <a:gd name="T6" fmla="*/ 167 w 251"/>
                <a:gd name="T7" fmla="*/ 76 h 94"/>
                <a:gd name="T8" fmla="*/ 129 w 251"/>
                <a:gd name="T9" fmla="*/ 94 h 94"/>
                <a:gd name="T10" fmla="*/ 150 w 251"/>
                <a:gd name="T11" fmla="*/ 75 h 94"/>
                <a:gd name="T12" fmla="*/ 114 w 251"/>
                <a:gd name="T13" fmla="*/ 78 h 94"/>
                <a:gd name="T14" fmla="*/ 72 w 251"/>
                <a:gd name="T15" fmla="*/ 80 h 94"/>
                <a:gd name="T16" fmla="*/ 46 w 251"/>
                <a:gd name="T17" fmla="*/ 80 h 94"/>
                <a:gd name="T18" fmla="*/ 17 w 251"/>
                <a:gd name="T19" fmla="*/ 92 h 94"/>
                <a:gd name="T20" fmla="*/ 0 w 251"/>
                <a:gd name="T21" fmla="*/ 86 h 94"/>
                <a:gd name="T22" fmla="*/ 25 w 251"/>
                <a:gd name="T23" fmla="*/ 65 h 94"/>
                <a:gd name="T24" fmla="*/ 57 w 251"/>
                <a:gd name="T25" fmla="*/ 40 h 94"/>
                <a:gd name="T26" fmla="*/ 36 w 251"/>
                <a:gd name="T27" fmla="*/ 69 h 94"/>
                <a:gd name="T28" fmla="*/ 72 w 251"/>
                <a:gd name="T29" fmla="*/ 67 h 94"/>
                <a:gd name="T30" fmla="*/ 107 w 251"/>
                <a:gd name="T31" fmla="*/ 44 h 94"/>
                <a:gd name="T32" fmla="*/ 124 w 251"/>
                <a:gd name="T33" fmla="*/ 44 h 94"/>
                <a:gd name="T34" fmla="*/ 97 w 251"/>
                <a:gd name="T35" fmla="*/ 63 h 94"/>
                <a:gd name="T36" fmla="*/ 126 w 251"/>
                <a:gd name="T37" fmla="*/ 67 h 94"/>
                <a:gd name="T38" fmla="*/ 166 w 251"/>
                <a:gd name="T39" fmla="*/ 56 h 94"/>
                <a:gd name="T40" fmla="*/ 207 w 251"/>
                <a:gd name="T41" fmla="*/ 29 h 94"/>
                <a:gd name="T42" fmla="*/ 196 w 251"/>
                <a:gd name="T43" fmla="*/ 48 h 94"/>
                <a:gd name="T44" fmla="*/ 234 w 251"/>
                <a:gd name="T45" fmla="*/ 29 h 94"/>
                <a:gd name="T46" fmla="*/ 243 w 251"/>
                <a:gd name="T47" fmla="*/ 6 h 94"/>
                <a:gd name="T48" fmla="*/ 251 w 251"/>
                <a:gd name="T49" fmla="*/ 0 h 94"/>
                <a:gd name="T50" fmla="*/ 251 w 251"/>
                <a:gd name="T5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1" h="94">
                  <a:moveTo>
                    <a:pt x="251" y="0"/>
                  </a:moveTo>
                  <a:lnTo>
                    <a:pt x="243" y="29"/>
                  </a:lnTo>
                  <a:lnTo>
                    <a:pt x="211" y="48"/>
                  </a:lnTo>
                  <a:lnTo>
                    <a:pt x="167" y="76"/>
                  </a:lnTo>
                  <a:lnTo>
                    <a:pt x="129" y="94"/>
                  </a:lnTo>
                  <a:lnTo>
                    <a:pt x="150" y="75"/>
                  </a:lnTo>
                  <a:lnTo>
                    <a:pt x="114" y="78"/>
                  </a:lnTo>
                  <a:lnTo>
                    <a:pt x="72" y="80"/>
                  </a:lnTo>
                  <a:lnTo>
                    <a:pt x="46" y="80"/>
                  </a:lnTo>
                  <a:lnTo>
                    <a:pt x="17" y="92"/>
                  </a:lnTo>
                  <a:lnTo>
                    <a:pt x="0" y="86"/>
                  </a:lnTo>
                  <a:lnTo>
                    <a:pt x="25" y="65"/>
                  </a:lnTo>
                  <a:lnTo>
                    <a:pt x="57" y="40"/>
                  </a:lnTo>
                  <a:lnTo>
                    <a:pt x="36" y="69"/>
                  </a:lnTo>
                  <a:lnTo>
                    <a:pt x="72" y="67"/>
                  </a:lnTo>
                  <a:lnTo>
                    <a:pt x="107" y="44"/>
                  </a:lnTo>
                  <a:lnTo>
                    <a:pt x="124" y="44"/>
                  </a:lnTo>
                  <a:lnTo>
                    <a:pt x="97" y="63"/>
                  </a:lnTo>
                  <a:lnTo>
                    <a:pt x="126" y="67"/>
                  </a:lnTo>
                  <a:lnTo>
                    <a:pt x="166" y="56"/>
                  </a:lnTo>
                  <a:lnTo>
                    <a:pt x="207" y="29"/>
                  </a:lnTo>
                  <a:lnTo>
                    <a:pt x="196" y="48"/>
                  </a:lnTo>
                  <a:lnTo>
                    <a:pt x="234" y="29"/>
                  </a:lnTo>
                  <a:lnTo>
                    <a:pt x="243" y="6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0" name="Freeform 244"/>
            <p:cNvSpPr>
              <a:spLocks/>
            </p:cNvSpPr>
            <p:nvPr/>
          </p:nvSpPr>
          <p:spPr bwMode="auto">
            <a:xfrm>
              <a:off x="2404" y="2223"/>
              <a:ext cx="32" cy="19"/>
            </a:xfrm>
            <a:custGeom>
              <a:avLst/>
              <a:gdLst>
                <a:gd name="T0" fmla="*/ 0 w 65"/>
                <a:gd name="T1" fmla="*/ 36 h 38"/>
                <a:gd name="T2" fmla="*/ 21 w 65"/>
                <a:gd name="T3" fmla="*/ 19 h 38"/>
                <a:gd name="T4" fmla="*/ 36 w 65"/>
                <a:gd name="T5" fmla="*/ 2 h 38"/>
                <a:gd name="T6" fmla="*/ 65 w 65"/>
                <a:gd name="T7" fmla="*/ 0 h 38"/>
                <a:gd name="T8" fmla="*/ 34 w 65"/>
                <a:gd name="T9" fmla="*/ 23 h 38"/>
                <a:gd name="T10" fmla="*/ 19 w 65"/>
                <a:gd name="T11" fmla="*/ 38 h 38"/>
                <a:gd name="T12" fmla="*/ 0 w 65"/>
                <a:gd name="T13" fmla="*/ 36 h 38"/>
                <a:gd name="T14" fmla="*/ 0 w 65"/>
                <a:gd name="T1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38">
                  <a:moveTo>
                    <a:pt x="0" y="36"/>
                  </a:moveTo>
                  <a:lnTo>
                    <a:pt x="21" y="19"/>
                  </a:lnTo>
                  <a:lnTo>
                    <a:pt x="36" y="2"/>
                  </a:lnTo>
                  <a:lnTo>
                    <a:pt x="65" y="0"/>
                  </a:lnTo>
                  <a:lnTo>
                    <a:pt x="34" y="23"/>
                  </a:lnTo>
                  <a:lnTo>
                    <a:pt x="19" y="3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1" name="Freeform 245"/>
            <p:cNvSpPr>
              <a:spLocks/>
            </p:cNvSpPr>
            <p:nvPr/>
          </p:nvSpPr>
          <p:spPr bwMode="auto">
            <a:xfrm>
              <a:off x="2382" y="2217"/>
              <a:ext cx="21" cy="24"/>
            </a:xfrm>
            <a:custGeom>
              <a:avLst/>
              <a:gdLst>
                <a:gd name="T0" fmla="*/ 0 w 42"/>
                <a:gd name="T1" fmla="*/ 47 h 47"/>
                <a:gd name="T2" fmla="*/ 29 w 42"/>
                <a:gd name="T3" fmla="*/ 17 h 47"/>
                <a:gd name="T4" fmla="*/ 42 w 42"/>
                <a:gd name="T5" fmla="*/ 0 h 47"/>
                <a:gd name="T6" fmla="*/ 2 w 42"/>
                <a:gd name="T7" fmla="*/ 26 h 47"/>
                <a:gd name="T8" fmla="*/ 0 w 42"/>
                <a:gd name="T9" fmla="*/ 47 h 47"/>
                <a:gd name="T10" fmla="*/ 0 w 42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7">
                  <a:moveTo>
                    <a:pt x="0" y="47"/>
                  </a:moveTo>
                  <a:lnTo>
                    <a:pt x="29" y="17"/>
                  </a:lnTo>
                  <a:lnTo>
                    <a:pt x="42" y="0"/>
                  </a:lnTo>
                  <a:lnTo>
                    <a:pt x="2" y="26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2" name="Freeform 246"/>
            <p:cNvSpPr>
              <a:spLocks/>
            </p:cNvSpPr>
            <p:nvPr/>
          </p:nvSpPr>
          <p:spPr bwMode="auto">
            <a:xfrm>
              <a:off x="2233" y="2246"/>
              <a:ext cx="236" cy="122"/>
            </a:xfrm>
            <a:custGeom>
              <a:avLst/>
              <a:gdLst>
                <a:gd name="T0" fmla="*/ 422 w 471"/>
                <a:gd name="T1" fmla="*/ 0 h 243"/>
                <a:gd name="T2" fmla="*/ 458 w 471"/>
                <a:gd name="T3" fmla="*/ 32 h 243"/>
                <a:gd name="T4" fmla="*/ 471 w 471"/>
                <a:gd name="T5" fmla="*/ 68 h 243"/>
                <a:gd name="T6" fmla="*/ 468 w 471"/>
                <a:gd name="T7" fmla="*/ 100 h 243"/>
                <a:gd name="T8" fmla="*/ 449 w 471"/>
                <a:gd name="T9" fmla="*/ 142 h 243"/>
                <a:gd name="T10" fmla="*/ 422 w 471"/>
                <a:gd name="T11" fmla="*/ 152 h 243"/>
                <a:gd name="T12" fmla="*/ 384 w 471"/>
                <a:gd name="T13" fmla="*/ 201 h 243"/>
                <a:gd name="T14" fmla="*/ 350 w 471"/>
                <a:gd name="T15" fmla="*/ 222 h 243"/>
                <a:gd name="T16" fmla="*/ 306 w 471"/>
                <a:gd name="T17" fmla="*/ 226 h 243"/>
                <a:gd name="T18" fmla="*/ 293 w 471"/>
                <a:gd name="T19" fmla="*/ 243 h 243"/>
                <a:gd name="T20" fmla="*/ 272 w 471"/>
                <a:gd name="T21" fmla="*/ 243 h 243"/>
                <a:gd name="T22" fmla="*/ 247 w 471"/>
                <a:gd name="T23" fmla="*/ 228 h 243"/>
                <a:gd name="T24" fmla="*/ 196 w 471"/>
                <a:gd name="T25" fmla="*/ 199 h 243"/>
                <a:gd name="T26" fmla="*/ 141 w 471"/>
                <a:gd name="T27" fmla="*/ 165 h 243"/>
                <a:gd name="T28" fmla="*/ 114 w 471"/>
                <a:gd name="T29" fmla="*/ 152 h 243"/>
                <a:gd name="T30" fmla="*/ 95 w 471"/>
                <a:gd name="T31" fmla="*/ 131 h 243"/>
                <a:gd name="T32" fmla="*/ 55 w 471"/>
                <a:gd name="T33" fmla="*/ 93 h 243"/>
                <a:gd name="T34" fmla="*/ 17 w 471"/>
                <a:gd name="T35" fmla="*/ 59 h 243"/>
                <a:gd name="T36" fmla="*/ 0 w 471"/>
                <a:gd name="T37" fmla="*/ 42 h 243"/>
                <a:gd name="T38" fmla="*/ 45 w 471"/>
                <a:gd name="T39" fmla="*/ 51 h 243"/>
                <a:gd name="T40" fmla="*/ 76 w 471"/>
                <a:gd name="T41" fmla="*/ 26 h 243"/>
                <a:gd name="T42" fmla="*/ 141 w 471"/>
                <a:gd name="T43" fmla="*/ 21 h 243"/>
                <a:gd name="T44" fmla="*/ 91 w 471"/>
                <a:gd name="T45" fmla="*/ 42 h 243"/>
                <a:gd name="T46" fmla="*/ 154 w 471"/>
                <a:gd name="T47" fmla="*/ 78 h 243"/>
                <a:gd name="T48" fmla="*/ 205 w 471"/>
                <a:gd name="T49" fmla="*/ 169 h 243"/>
                <a:gd name="T50" fmla="*/ 236 w 471"/>
                <a:gd name="T51" fmla="*/ 173 h 243"/>
                <a:gd name="T52" fmla="*/ 285 w 471"/>
                <a:gd name="T53" fmla="*/ 173 h 243"/>
                <a:gd name="T54" fmla="*/ 372 w 471"/>
                <a:gd name="T55" fmla="*/ 173 h 243"/>
                <a:gd name="T56" fmla="*/ 386 w 471"/>
                <a:gd name="T57" fmla="*/ 138 h 243"/>
                <a:gd name="T58" fmla="*/ 395 w 471"/>
                <a:gd name="T59" fmla="*/ 112 h 243"/>
                <a:gd name="T60" fmla="*/ 418 w 471"/>
                <a:gd name="T61" fmla="*/ 138 h 243"/>
                <a:gd name="T62" fmla="*/ 437 w 471"/>
                <a:gd name="T63" fmla="*/ 87 h 243"/>
                <a:gd name="T64" fmla="*/ 409 w 471"/>
                <a:gd name="T65" fmla="*/ 5 h 243"/>
                <a:gd name="T66" fmla="*/ 374 w 471"/>
                <a:gd name="T67" fmla="*/ 3 h 243"/>
                <a:gd name="T68" fmla="*/ 422 w 471"/>
                <a:gd name="T69" fmla="*/ 0 h 243"/>
                <a:gd name="T70" fmla="*/ 422 w 471"/>
                <a:gd name="T7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1" h="243">
                  <a:moveTo>
                    <a:pt x="422" y="0"/>
                  </a:moveTo>
                  <a:lnTo>
                    <a:pt x="458" y="32"/>
                  </a:lnTo>
                  <a:lnTo>
                    <a:pt x="471" y="68"/>
                  </a:lnTo>
                  <a:lnTo>
                    <a:pt x="468" y="100"/>
                  </a:lnTo>
                  <a:lnTo>
                    <a:pt x="449" y="142"/>
                  </a:lnTo>
                  <a:lnTo>
                    <a:pt x="422" y="152"/>
                  </a:lnTo>
                  <a:lnTo>
                    <a:pt x="384" y="201"/>
                  </a:lnTo>
                  <a:lnTo>
                    <a:pt x="350" y="222"/>
                  </a:lnTo>
                  <a:lnTo>
                    <a:pt x="306" y="226"/>
                  </a:lnTo>
                  <a:lnTo>
                    <a:pt x="293" y="243"/>
                  </a:lnTo>
                  <a:lnTo>
                    <a:pt x="272" y="243"/>
                  </a:lnTo>
                  <a:lnTo>
                    <a:pt x="247" y="228"/>
                  </a:lnTo>
                  <a:lnTo>
                    <a:pt x="196" y="199"/>
                  </a:lnTo>
                  <a:lnTo>
                    <a:pt x="141" y="165"/>
                  </a:lnTo>
                  <a:lnTo>
                    <a:pt x="114" y="152"/>
                  </a:lnTo>
                  <a:lnTo>
                    <a:pt x="95" y="131"/>
                  </a:lnTo>
                  <a:lnTo>
                    <a:pt x="55" y="93"/>
                  </a:lnTo>
                  <a:lnTo>
                    <a:pt x="17" y="59"/>
                  </a:lnTo>
                  <a:lnTo>
                    <a:pt x="0" y="42"/>
                  </a:lnTo>
                  <a:lnTo>
                    <a:pt x="45" y="51"/>
                  </a:lnTo>
                  <a:lnTo>
                    <a:pt x="76" y="26"/>
                  </a:lnTo>
                  <a:lnTo>
                    <a:pt x="141" y="21"/>
                  </a:lnTo>
                  <a:lnTo>
                    <a:pt x="91" y="42"/>
                  </a:lnTo>
                  <a:lnTo>
                    <a:pt x="154" y="78"/>
                  </a:lnTo>
                  <a:lnTo>
                    <a:pt x="205" y="169"/>
                  </a:lnTo>
                  <a:lnTo>
                    <a:pt x="236" y="173"/>
                  </a:lnTo>
                  <a:lnTo>
                    <a:pt x="285" y="173"/>
                  </a:lnTo>
                  <a:lnTo>
                    <a:pt x="372" y="173"/>
                  </a:lnTo>
                  <a:lnTo>
                    <a:pt x="386" y="138"/>
                  </a:lnTo>
                  <a:lnTo>
                    <a:pt x="395" y="112"/>
                  </a:lnTo>
                  <a:lnTo>
                    <a:pt x="418" y="138"/>
                  </a:lnTo>
                  <a:lnTo>
                    <a:pt x="437" y="87"/>
                  </a:lnTo>
                  <a:lnTo>
                    <a:pt x="409" y="5"/>
                  </a:lnTo>
                  <a:lnTo>
                    <a:pt x="374" y="3"/>
                  </a:lnTo>
                  <a:lnTo>
                    <a:pt x="422" y="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3" name="Freeform 247"/>
            <p:cNvSpPr>
              <a:spLocks/>
            </p:cNvSpPr>
            <p:nvPr/>
          </p:nvSpPr>
          <p:spPr bwMode="auto">
            <a:xfrm>
              <a:off x="2184" y="2106"/>
              <a:ext cx="106" cy="177"/>
            </a:xfrm>
            <a:custGeom>
              <a:avLst/>
              <a:gdLst>
                <a:gd name="T0" fmla="*/ 17 w 211"/>
                <a:gd name="T1" fmla="*/ 154 h 356"/>
                <a:gd name="T2" fmla="*/ 48 w 211"/>
                <a:gd name="T3" fmla="*/ 202 h 356"/>
                <a:gd name="T4" fmla="*/ 70 w 211"/>
                <a:gd name="T5" fmla="*/ 246 h 356"/>
                <a:gd name="T6" fmla="*/ 93 w 211"/>
                <a:gd name="T7" fmla="*/ 284 h 356"/>
                <a:gd name="T8" fmla="*/ 118 w 211"/>
                <a:gd name="T9" fmla="*/ 331 h 356"/>
                <a:gd name="T10" fmla="*/ 167 w 211"/>
                <a:gd name="T11" fmla="*/ 356 h 356"/>
                <a:gd name="T12" fmla="*/ 163 w 211"/>
                <a:gd name="T13" fmla="*/ 308 h 356"/>
                <a:gd name="T14" fmla="*/ 211 w 211"/>
                <a:gd name="T15" fmla="*/ 268 h 356"/>
                <a:gd name="T16" fmla="*/ 148 w 211"/>
                <a:gd name="T17" fmla="*/ 270 h 356"/>
                <a:gd name="T18" fmla="*/ 114 w 211"/>
                <a:gd name="T19" fmla="*/ 223 h 356"/>
                <a:gd name="T20" fmla="*/ 89 w 211"/>
                <a:gd name="T21" fmla="*/ 189 h 356"/>
                <a:gd name="T22" fmla="*/ 57 w 211"/>
                <a:gd name="T23" fmla="*/ 151 h 356"/>
                <a:gd name="T24" fmla="*/ 40 w 211"/>
                <a:gd name="T25" fmla="*/ 118 h 356"/>
                <a:gd name="T26" fmla="*/ 34 w 211"/>
                <a:gd name="T27" fmla="*/ 42 h 356"/>
                <a:gd name="T28" fmla="*/ 76 w 211"/>
                <a:gd name="T29" fmla="*/ 0 h 356"/>
                <a:gd name="T30" fmla="*/ 0 w 211"/>
                <a:gd name="T31" fmla="*/ 6 h 356"/>
                <a:gd name="T32" fmla="*/ 13 w 211"/>
                <a:gd name="T33" fmla="*/ 149 h 356"/>
                <a:gd name="T34" fmla="*/ 17 w 211"/>
                <a:gd name="T35" fmla="*/ 154 h 356"/>
                <a:gd name="T36" fmla="*/ 17 w 211"/>
                <a:gd name="T37" fmla="*/ 15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356">
                  <a:moveTo>
                    <a:pt x="17" y="154"/>
                  </a:moveTo>
                  <a:lnTo>
                    <a:pt x="48" y="202"/>
                  </a:lnTo>
                  <a:lnTo>
                    <a:pt x="70" y="246"/>
                  </a:lnTo>
                  <a:lnTo>
                    <a:pt x="93" y="284"/>
                  </a:lnTo>
                  <a:lnTo>
                    <a:pt x="118" y="331"/>
                  </a:lnTo>
                  <a:lnTo>
                    <a:pt x="167" y="356"/>
                  </a:lnTo>
                  <a:lnTo>
                    <a:pt x="163" y="308"/>
                  </a:lnTo>
                  <a:lnTo>
                    <a:pt x="211" y="268"/>
                  </a:lnTo>
                  <a:lnTo>
                    <a:pt x="148" y="270"/>
                  </a:lnTo>
                  <a:lnTo>
                    <a:pt x="114" y="223"/>
                  </a:lnTo>
                  <a:lnTo>
                    <a:pt x="89" y="189"/>
                  </a:lnTo>
                  <a:lnTo>
                    <a:pt x="57" y="151"/>
                  </a:lnTo>
                  <a:lnTo>
                    <a:pt x="40" y="118"/>
                  </a:lnTo>
                  <a:lnTo>
                    <a:pt x="34" y="42"/>
                  </a:lnTo>
                  <a:lnTo>
                    <a:pt x="76" y="0"/>
                  </a:lnTo>
                  <a:lnTo>
                    <a:pt x="0" y="6"/>
                  </a:lnTo>
                  <a:lnTo>
                    <a:pt x="13" y="149"/>
                  </a:lnTo>
                  <a:lnTo>
                    <a:pt x="17" y="154"/>
                  </a:lnTo>
                  <a:lnTo>
                    <a:pt x="1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4" name="Freeform 248"/>
            <p:cNvSpPr>
              <a:spLocks/>
            </p:cNvSpPr>
            <p:nvPr/>
          </p:nvSpPr>
          <p:spPr bwMode="auto">
            <a:xfrm>
              <a:off x="2268" y="2109"/>
              <a:ext cx="87" cy="119"/>
            </a:xfrm>
            <a:custGeom>
              <a:avLst/>
              <a:gdLst>
                <a:gd name="T0" fmla="*/ 0 w 175"/>
                <a:gd name="T1" fmla="*/ 0 h 240"/>
                <a:gd name="T2" fmla="*/ 54 w 175"/>
                <a:gd name="T3" fmla="*/ 50 h 240"/>
                <a:gd name="T4" fmla="*/ 109 w 175"/>
                <a:gd name="T5" fmla="*/ 167 h 240"/>
                <a:gd name="T6" fmla="*/ 175 w 175"/>
                <a:gd name="T7" fmla="*/ 217 h 240"/>
                <a:gd name="T8" fmla="*/ 97 w 175"/>
                <a:gd name="T9" fmla="*/ 240 h 240"/>
                <a:gd name="T10" fmla="*/ 150 w 175"/>
                <a:gd name="T11" fmla="*/ 217 h 240"/>
                <a:gd name="T12" fmla="*/ 80 w 175"/>
                <a:gd name="T13" fmla="*/ 158 h 240"/>
                <a:gd name="T14" fmla="*/ 42 w 175"/>
                <a:gd name="T15" fmla="*/ 76 h 240"/>
                <a:gd name="T16" fmla="*/ 0 w 175"/>
                <a:gd name="T17" fmla="*/ 0 h 240"/>
                <a:gd name="T18" fmla="*/ 0 w 175"/>
                <a:gd name="T1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240">
                  <a:moveTo>
                    <a:pt x="0" y="0"/>
                  </a:moveTo>
                  <a:lnTo>
                    <a:pt x="54" y="50"/>
                  </a:lnTo>
                  <a:lnTo>
                    <a:pt x="109" y="167"/>
                  </a:lnTo>
                  <a:lnTo>
                    <a:pt x="175" y="217"/>
                  </a:lnTo>
                  <a:lnTo>
                    <a:pt x="97" y="240"/>
                  </a:lnTo>
                  <a:lnTo>
                    <a:pt x="150" y="217"/>
                  </a:lnTo>
                  <a:lnTo>
                    <a:pt x="80" y="158"/>
                  </a:lnTo>
                  <a:lnTo>
                    <a:pt x="42" y="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5" name="Freeform 249"/>
            <p:cNvSpPr>
              <a:spLocks/>
            </p:cNvSpPr>
            <p:nvPr/>
          </p:nvSpPr>
          <p:spPr bwMode="auto">
            <a:xfrm>
              <a:off x="2332" y="2196"/>
              <a:ext cx="83" cy="113"/>
            </a:xfrm>
            <a:custGeom>
              <a:avLst/>
              <a:gdLst>
                <a:gd name="T0" fmla="*/ 51 w 165"/>
                <a:gd name="T1" fmla="*/ 65 h 226"/>
                <a:gd name="T2" fmla="*/ 1 w 165"/>
                <a:gd name="T3" fmla="*/ 95 h 226"/>
                <a:gd name="T4" fmla="*/ 0 w 165"/>
                <a:gd name="T5" fmla="*/ 137 h 226"/>
                <a:gd name="T6" fmla="*/ 59 w 165"/>
                <a:gd name="T7" fmla="*/ 78 h 226"/>
                <a:gd name="T8" fmla="*/ 79 w 165"/>
                <a:gd name="T9" fmla="*/ 101 h 226"/>
                <a:gd name="T10" fmla="*/ 87 w 165"/>
                <a:gd name="T11" fmla="*/ 139 h 226"/>
                <a:gd name="T12" fmla="*/ 93 w 165"/>
                <a:gd name="T13" fmla="*/ 106 h 226"/>
                <a:gd name="T14" fmla="*/ 135 w 165"/>
                <a:gd name="T15" fmla="*/ 137 h 226"/>
                <a:gd name="T16" fmla="*/ 146 w 165"/>
                <a:gd name="T17" fmla="*/ 181 h 226"/>
                <a:gd name="T18" fmla="*/ 135 w 165"/>
                <a:gd name="T19" fmla="*/ 226 h 226"/>
                <a:gd name="T20" fmla="*/ 165 w 165"/>
                <a:gd name="T21" fmla="*/ 190 h 226"/>
                <a:gd name="T22" fmla="*/ 152 w 165"/>
                <a:gd name="T23" fmla="*/ 127 h 226"/>
                <a:gd name="T24" fmla="*/ 117 w 165"/>
                <a:gd name="T25" fmla="*/ 95 h 226"/>
                <a:gd name="T26" fmla="*/ 85 w 165"/>
                <a:gd name="T27" fmla="*/ 78 h 226"/>
                <a:gd name="T28" fmla="*/ 66 w 165"/>
                <a:gd name="T29" fmla="*/ 59 h 226"/>
                <a:gd name="T30" fmla="*/ 53 w 165"/>
                <a:gd name="T31" fmla="*/ 42 h 226"/>
                <a:gd name="T32" fmla="*/ 13 w 165"/>
                <a:gd name="T33" fmla="*/ 0 h 226"/>
                <a:gd name="T34" fmla="*/ 51 w 165"/>
                <a:gd name="T35" fmla="*/ 65 h 226"/>
                <a:gd name="T36" fmla="*/ 51 w 165"/>
                <a:gd name="T37" fmla="*/ 6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226">
                  <a:moveTo>
                    <a:pt x="51" y="65"/>
                  </a:moveTo>
                  <a:lnTo>
                    <a:pt x="1" y="95"/>
                  </a:lnTo>
                  <a:lnTo>
                    <a:pt x="0" y="137"/>
                  </a:lnTo>
                  <a:lnTo>
                    <a:pt x="59" y="78"/>
                  </a:lnTo>
                  <a:lnTo>
                    <a:pt x="79" y="101"/>
                  </a:lnTo>
                  <a:lnTo>
                    <a:pt x="87" y="139"/>
                  </a:lnTo>
                  <a:lnTo>
                    <a:pt x="93" y="106"/>
                  </a:lnTo>
                  <a:lnTo>
                    <a:pt x="135" y="137"/>
                  </a:lnTo>
                  <a:lnTo>
                    <a:pt x="146" y="181"/>
                  </a:lnTo>
                  <a:lnTo>
                    <a:pt x="135" y="226"/>
                  </a:lnTo>
                  <a:lnTo>
                    <a:pt x="165" y="190"/>
                  </a:lnTo>
                  <a:lnTo>
                    <a:pt x="152" y="127"/>
                  </a:lnTo>
                  <a:lnTo>
                    <a:pt x="117" y="95"/>
                  </a:lnTo>
                  <a:lnTo>
                    <a:pt x="85" y="78"/>
                  </a:lnTo>
                  <a:lnTo>
                    <a:pt x="66" y="59"/>
                  </a:lnTo>
                  <a:lnTo>
                    <a:pt x="53" y="42"/>
                  </a:lnTo>
                  <a:lnTo>
                    <a:pt x="13" y="0"/>
                  </a:lnTo>
                  <a:lnTo>
                    <a:pt x="51" y="65"/>
                  </a:lnTo>
                  <a:lnTo>
                    <a:pt x="5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6" name="Freeform 250"/>
            <p:cNvSpPr>
              <a:spLocks/>
            </p:cNvSpPr>
            <p:nvPr/>
          </p:nvSpPr>
          <p:spPr bwMode="auto">
            <a:xfrm>
              <a:off x="2017" y="2237"/>
              <a:ext cx="231" cy="28"/>
            </a:xfrm>
            <a:custGeom>
              <a:avLst/>
              <a:gdLst>
                <a:gd name="T0" fmla="*/ 443 w 462"/>
                <a:gd name="T1" fmla="*/ 47 h 57"/>
                <a:gd name="T2" fmla="*/ 348 w 462"/>
                <a:gd name="T3" fmla="*/ 45 h 57"/>
                <a:gd name="T4" fmla="*/ 166 w 462"/>
                <a:gd name="T5" fmla="*/ 51 h 57"/>
                <a:gd name="T6" fmla="*/ 0 w 462"/>
                <a:gd name="T7" fmla="*/ 57 h 57"/>
                <a:gd name="T8" fmla="*/ 69 w 462"/>
                <a:gd name="T9" fmla="*/ 40 h 57"/>
                <a:gd name="T10" fmla="*/ 124 w 462"/>
                <a:gd name="T11" fmla="*/ 0 h 57"/>
                <a:gd name="T12" fmla="*/ 97 w 462"/>
                <a:gd name="T13" fmla="*/ 32 h 57"/>
                <a:gd name="T14" fmla="*/ 126 w 462"/>
                <a:gd name="T15" fmla="*/ 41 h 57"/>
                <a:gd name="T16" fmla="*/ 192 w 462"/>
                <a:gd name="T17" fmla="*/ 0 h 57"/>
                <a:gd name="T18" fmla="*/ 168 w 462"/>
                <a:gd name="T19" fmla="*/ 30 h 57"/>
                <a:gd name="T20" fmla="*/ 200 w 462"/>
                <a:gd name="T21" fmla="*/ 32 h 57"/>
                <a:gd name="T22" fmla="*/ 265 w 462"/>
                <a:gd name="T23" fmla="*/ 0 h 57"/>
                <a:gd name="T24" fmla="*/ 234 w 462"/>
                <a:gd name="T25" fmla="*/ 28 h 57"/>
                <a:gd name="T26" fmla="*/ 259 w 462"/>
                <a:gd name="T27" fmla="*/ 32 h 57"/>
                <a:gd name="T28" fmla="*/ 318 w 462"/>
                <a:gd name="T29" fmla="*/ 3 h 57"/>
                <a:gd name="T30" fmla="*/ 297 w 462"/>
                <a:gd name="T31" fmla="*/ 30 h 57"/>
                <a:gd name="T32" fmla="*/ 327 w 462"/>
                <a:gd name="T33" fmla="*/ 32 h 57"/>
                <a:gd name="T34" fmla="*/ 383 w 462"/>
                <a:gd name="T35" fmla="*/ 5 h 57"/>
                <a:gd name="T36" fmla="*/ 367 w 462"/>
                <a:gd name="T37" fmla="*/ 26 h 57"/>
                <a:gd name="T38" fmla="*/ 388 w 462"/>
                <a:gd name="T39" fmla="*/ 32 h 57"/>
                <a:gd name="T40" fmla="*/ 426 w 462"/>
                <a:gd name="T41" fmla="*/ 17 h 57"/>
                <a:gd name="T42" fmla="*/ 462 w 462"/>
                <a:gd name="T43" fmla="*/ 41 h 57"/>
                <a:gd name="T44" fmla="*/ 443 w 462"/>
                <a:gd name="T45" fmla="*/ 47 h 57"/>
                <a:gd name="T46" fmla="*/ 443 w 462"/>
                <a:gd name="T47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2" h="57">
                  <a:moveTo>
                    <a:pt x="443" y="47"/>
                  </a:moveTo>
                  <a:lnTo>
                    <a:pt x="348" y="45"/>
                  </a:lnTo>
                  <a:lnTo>
                    <a:pt x="166" y="51"/>
                  </a:lnTo>
                  <a:lnTo>
                    <a:pt x="0" y="57"/>
                  </a:lnTo>
                  <a:lnTo>
                    <a:pt x="69" y="40"/>
                  </a:lnTo>
                  <a:lnTo>
                    <a:pt x="124" y="0"/>
                  </a:lnTo>
                  <a:lnTo>
                    <a:pt x="97" y="32"/>
                  </a:lnTo>
                  <a:lnTo>
                    <a:pt x="126" y="41"/>
                  </a:lnTo>
                  <a:lnTo>
                    <a:pt x="192" y="0"/>
                  </a:lnTo>
                  <a:lnTo>
                    <a:pt x="168" y="30"/>
                  </a:lnTo>
                  <a:lnTo>
                    <a:pt x="200" y="32"/>
                  </a:lnTo>
                  <a:lnTo>
                    <a:pt x="265" y="0"/>
                  </a:lnTo>
                  <a:lnTo>
                    <a:pt x="234" y="28"/>
                  </a:lnTo>
                  <a:lnTo>
                    <a:pt x="259" y="32"/>
                  </a:lnTo>
                  <a:lnTo>
                    <a:pt x="318" y="3"/>
                  </a:lnTo>
                  <a:lnTo>
                    <a:pt x="297" y="30"/>
                  </a:lnTo>
                  <a:lnTo>
                    <a:pt x="327" y="32"/>
                  </a:lnTo>
                  <a:lnTo>
                    <a:pt x="383" y="5"/>
                  </a:lnTo>
                  <a:lnTo>
                    <a:pt x="367" y="26"/>
                  </a:lnTo>
                  <a:lnTo>
                    <a:pt x="388" y="32"/>
                  </a:lnTo>
                  <a:lnTo>
                    <a:pt x="426" y="17"/>
                  </a:lnTo>
                  <a:lnTo>
                    <a:pt x="462" y="41"/>
                  </a:lnTo>
                  <a:lnTo>
                    <a:pt x="443" y="47"/>
                  </a:lnTo>
                  <a:lnTo>
                    <a:pt x="44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7" name="Freeform 251"/>
            <p:cNvSpPr>
              <a:spLocks/>
            </p:cNvSpPr>
            <p:nvPr/>
          </p:nvSpPr>
          <p:spPr bwMode="auto">
            <a:xfrm>
              <a:off x="2164" y="2215"/>
              <a:ext cx="63" cy="22"/>
            </a:xfrm>
            <a:custGeom>
              <a:avLst/>
              <a:gdLst>
                <a:gd name="T0" fmla="*/ 126 w 126"/>
                <a:gd name="T1" fmla="*/ 21 h 44"/>
                <a:gd name="T2" fmla="*/ 76 w 126"/>
                <a:gd name="T3" fmla="*/ 23 h 44"/>
                <a:gd name="T4" fmla="*/ 36 w 126"/>
                <a:gd name="T5" fmla="*/ 44 h 44"/>
                <a:gd name="T6" fmla="*/ 42 w 126"/>
                <a:gd name="T7" fmla="*/ 21 h 44"/>
                <a:gd name="T8" fmla="*/ 0 w 126"/>
                <a:gd name="T9" fmla="*/ 17 h 44"/>
                <a:gd name="T10" fmla="*/ 97 w 126"/>
                <a:gd name="T11" fmla="*/ 11 h 44"/>
                <a:gd name="T12" fmla="*/ 126 w 126"/>
                <a:gd name="T13" fmla="*/ 0 h 44"/>
                <a:gd name="T14" fmla="*/ 126 w 126"/>
                <a:gd name="T15" fmla="*/ 21 h 44"/>
                <a:gd name="T16" fmla="*/ 126 w 126"/>
                <a:gd name="T17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44">
                  <a:moveTo>
                    <a:pt x="126" y="21"/>
                  </a:moveTo>
                  <a:lnTo>
                    <a:pt x="76" y="23"/>
                  </a:lnTo>
                  <a:lnTo>
                    <a:pt x="36" y="44"/>
                  </a:lnTo>
                  <a:lnTo>
                    <a:pt x="42" y="21"/>
                  </a:lnTo>
                  <a:lnTo>
                    <a:pt x="0" y="17"/>
                  </a:lnTo>
                  <a:lnTo>
                    <a:pt x="97" y="11"/>
                  </a:lnTo>
                  <a:lnTo>
                    <a:pt x="126" y="0"/>
                  </a:lnTo>
                  <a:lnTo>
                    <a:pt x="126" y="21"/>
                  </a:lnTo>
                  <a:lnTo>
                    <a:pt x="12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8" name="Freeform 252"/>
            <p:cNvSpPr>
              <a:spLocks/>
            </p:cNvSpPr>
            <p:nvPr/>
          </p:nvSpPr>
          <p:spPr bwMode="auto">
            <a:xfrm>
              <a:off x="2380" y="2239"/>
              <a:ext cx="73" cy="14"/>
            </a:xfrm>
            <a:custGeom>
              <a:avLst/>
              <a:gdLst>
                <a:gd name="T0" fmla="*/ 114 w 146"/>
                <a:gd name="T1" fmla="*/ 8 h 29"/>
                <a:gd name="T2" fmla="*/ 95 w 146"/>
                <a:gd name="T3" fmla="*/ 8 h 29"/>
                <a:gd name="T4" fmla="*/ 72 w 146"/>
                <a:gd name="T5" fmla="*/ 0 h 29"/>
                <a:gd name="T6" fmla="*/ 51 w 146"/>
                <a:gd name="T7" fmla="*/ 6 h 29"/>
                <a:gd name="T8" fmla="*/ 0 w 146"/>
                <a:gd name="T9" fmla="*/ 6 h 29"/>
                <a:gd name="T10" fmla="*/ 49 w 146"/>
                <a:gd name="T11" fmla="*/ 29 h 29"/>
                <a:gd name="T12" fmla="*/ 125 w 146"/>
                <a:gd name="T13" fmla="*/ 19 h 29"/>
                <a:gd name="T14" fmla="*/ 146 w 146"/>
                <a:gd name="T15" fmla="*/ 0 h 29"/>
                <a:gd name="T16" fmla="*/ 114 w 146"/>
                <a:gd name="T17" fmla="*/ 8 h 29"/>
                <a:gd name="T18" fmla="*/ 114 w 146"/>
                <a:gd name="T1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9">
                  <a:moveTo>
                    <a:pt x="114" y="8"/>
                  </a:moveTo>
                  <a:lnTo>
                    <a:pt x="95" y="8"/>
                  </a:lnTo>
                  <a:lnTo>
                    <a:pt x="72" y="0"/>
                  </a:lnTo>
                  <a:lnTo>
                    <a:pt x="51" y="6"/>
                  </a:lnTo>
                  <a:lnTo>
                    <a:pt x="0" y="6"/>
                  </a:lnTo>
                  <a:lnTo>
                    <a:pt x="49" y="29"/>
                  </a:lnTo>
                  <a:lnTo>
                    <a:pt x="125" y="19"/>
                  </a:lnTo>
                  <a:lnTo>
                    <a:pt x="146" y="0"/>
                  </a:lnTo>
                  <a:lnTo>
                    <a:pt x="114" y="8"/>
                  </a:lnTo>
                  <a:lnTo>
                    <a:pt x="11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9" name="Freeform 253"/>
            <p:cNvSpPr>
              <a:spLocks/>
            </p:cNvSpPr>
            <p:nvPr/>
          </p:nvSpPr>
          <p:spPr bwMode="auto">
            <a:xfrm>
              <a:off x="2133" y="2259"/>
              <a:ext cx="225" cy="154"/>
            </a:xfrm>
            <a:custGeom>
              <a:avLst/>
              <a:gdLst>
                <a:gd name="T0" fmla="*/ 164 w 451"/>
                <a:gd name="T1" fmla="*/ 2 h 308"/>
                <a:gd name="T2" fmla="*/ 192 w 451"/>
                <a:gd name="T3" fmla="*/ 44 h 308"/>
                <a:gd name="T4" fmla="*/ 369 w 451"/>
                <a:gd name="T5" fmla="*/ 171 h 308"/>
                <a:gd name="T6" fmla="*/ 247 w 451"/>
                <a:gd name="T7" fmla="*/ 128 h 308"/>
                <a:gd name="T8" fmla="*/ 103 w 451"/>
                <a:gd name="T9" fmla="*/ 154 h 308"/>
                <a:gd name="T10" fmla="*/ 230 w 451"/>
                <a:gd name="T11" fmla="*/ 158 h 308"/>
                <a:gd name="T12" fmla="*/ 156 w 451"/>
                <a:gd name="T13" fmla="*/ 175 h 308"/>
                <a:gd name="T14" fmla="*/ 206 w 451"/>
                <a:gd name="T15" fmla="*/ 190 h 308"/>
                <a:gd name="T16" fmla="*/ 259 w 451"/>
                <a:gd name="T17" fmla="*/ 177 h 308"/>
                <a:gd name="T18" fmla="*/ 305 w 451"/>
                <a:gd name="T19" fmla="*/ 162 h 308"/>
                <a:gd name="T20" fmla="*/ 246 w 451"/>
                <a:gd name="T21" fmla="*/ 225 h 308"/>
                <a:gd name="T22" fmla="*/ 343 w 451"/>
                <a:gd name="T23" fmla="*/ 246 h 308"/>
                <a:gd name="T24" fmla="*/ 451 w 451"/>
                <a:gd name="T25" fmla="*/ 308 h 308"/>
                <a:gd name="T26" fmla="*/ 343 w 451"/>
                <a:gd name="T27" fmla="*/ 304 h 308"/>
                <a:gd name="T28" fmla="*/ 206 w 451"/>
                <a:gd name="T29" fmla="*/ 306 h 308"/>
                <a:gd name="T30" fmla="*/ 44 w 451"/>
                <a:gd name="T31" fmla="*/ 185 h 308"/>
                <a:gd name="T32" fmla="*/ 4 w 451"/>
                <a:gd name="T33" fmla="*/ 38 h 308"/>
                <a:gd name="T34" fmla="*/ 0 w 451"/>
                <a:gd name="T35" fmla="*/ 0 h 308"/>
                <a:gd name="T36" fmla="*/ 156 w 451"/>
                <a:gd name="T37" fmla="*/ 0 h 308"/>
                <a:gd name="T38" fmla="*/ 164 w 451"/>
                <a:gd name="T39" fmla="*/ 2 h 308"/>
                <a:gd name="T40" fmla="*/ 164 w 451"/>
                <a:gd name="T41" fmla="*/ 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308">
                  <a:moveTo>
                    <a:pt x="164" y="2"/>
                  </a:moveTo>
                  <a:lnTo>
                    <a:pt x="192" y="44"/>
                  </a:lnTo>
                  <a:lnTo>
                    <a:pt x="369" y="171"/>
                  </a:lnTo>
                  <a:lnTo>
                    <a:pt x="247" y="128"/>
                  </a:lnTo>
                  <a:lnTo>
                    <a:pt x="103" y="154"/>
                  </a:lnTo>
                  <a:lnTo>
                    <a:pt x="230" y="158"/>
                  </a:lnTo>
                  <a:lnTo>
                    <a:pt x="156" y="175"/>
                  </a:lnTo>
                  <a:lnTo>
                    <a:pt x="206" y="190"/>
                  </a:lnTo>
                  <a:lnTo>
                    <a:pt x="259" y="177"/>
                  </a:lnTo>
                  <a:lnTo>
                    <a:pt x="305" y="162"/>
                  </a:lnTo>
                  <a:lnTo>
                    <a:pt x="246" y="225"/>
                  </a:lnTo>
                  <a:lnTo>
                    <a:pt x="343" y="246"/>
                  </a:lnTo>
                  <a:lnTo>
                    <a:pt x="451" y="308"/>
                  </a:lnTo>
                  <a:lnTo>
                    <a:pt x="343" y="304"/>
                  </a:lnTo>
                  <a:lnTo>
                    <a:pt x="206" y="306"/>
                  </a:lnTo>
                  <a:lnTo>
                    <a:pt x="44" y="185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64" y="2"/>
                  </a:lnTo>
                  <a:lnTo>
                    <a:pt x="16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0" name="Freeform 254"/>
            <p:cNvSpPr>
              <a:spLocks/>
            </p:cNvSpPr>
            <p:nvPr/>
          </p:nvSpPr>
          <p:spPr bwMode="auto">
            <a:xfrm>
              <a:off x="2524" y="2762"/>
              <a:ext cx="125" cy="137"/>
            </a:xfrm>
            <a:custGeom>
              <a:avLst/>
              <a:gdLst>
                <a:gd name="T0" fmla="*/ 237 w 249"/>
                <a:gd name="T1" fmla="*/ 262 h 273"/>
                <a:gd name="T2" fmla="*/ 182 w 249"/>
                <a:gd name="T3" fmla="*/ 273 h 273"/>
                <a:gd name="T4" fmla="*/ 60 w 249"/>
                <a:gd name="T5" fmla="*/ 256 h 273"/>
                <a:gd name="T6" fmla="*/ 24 w 249"/>
                <a:gd name="T7" fmla="*/ 237 h 273"/>
                <a:gd name="T8" fmla="*/ 22 w 249"/>
                <a:gd name="T9" fmla="*/ 174 h 273"/>
                <a:gd name="T10" fmla="*/ 0 w 249"/>
                <a:gd name="T11" fmla="*/ 140 h 273"/>
                <a:gd name="T12" fmla="*/ 0 w 249"/>
                <a:gd name="T13" fmla="*/ 91 h 273"/>
                <a:gd name="T14" fmla="*/ 7 w 249"/>
                <a:gd name="T15" fmla="*/ 53 h 273"/>
                <a:gd name="T16" fmla="*/ 5 w 249"/>
                <a:gd name="T17" fmla="*/ 0 h 273"/>
                <a:gd name="T18" fmla="*/ 22 w 249"/>
                <a:gd name="T19" fmla="*/ 30 h 273"/>
                <a:gd name="T20" fmla="*/ 55 w 249"/>
                <a:gd name="T21" fmla="*/ 53 h 273"/>
                <a:gd name="T22" fmla="*/ 19 w 249"/>
                <a:gd name="T23" fmla="*/ 53 h 273"/>
                <a:gd name="T24" fmla="*/ 26 w 249"/>
                <a:gd name="T25" fmla="*/ 81 h 273"/>
                <a:gd name="T26" fmla="*/ 51 w 249"/>
                <a:gd name="T27" fmla="*/ 102 h 273"/>
                <a:gd name="T28" fmla="*/ 64 w 249"/>
                <a:gd name="T29" fmla="*/ 129 h 273"/>
                <a:gd name="T30" fmla="*/ 60 w 249"/>
                <a:gd name="T31" fmla="*/ 197 h 273"/>
                <a:gd name="T32" fmla="*/ 89 w 249"/>
                <a:gd name="T33" fmla="*/ 220 h 273"/>
                <a:gd name="T34" fmla="*/ 123 w 249"/>
                <a:gd name="T35" fmla="*/ 228 h 273"/>
                <a:gd name="T36" fmla="*/ 192 w 249"/>
                <a:gd name="T37" fmla="*/ 228 h 273"/>
                <a:gd name="T38" fmla="*/ 228 w 249"/>
                <a:gd name="T39" fmla="*/ 220 h 273"/>
                <a:gd name="T40" fmla="*/ 226 w 249"/>
                <a:gd name="T41" fmla="*/ 155 h 273"/>
                <a:gd name="T42" fmla="*/ 249 w 249"/>
                <a:gd name="T43" fmla="*/ 224 h 273"/>
                <a:gd name="T44" fmla="*/ 237 w 249"/>
                <a:gd name="T45" fmla="*/ 262 h 273"/>
                <a:gd name="T46" fmla="*/ 237 w 249"/>
                <a:gd name="T47" fmla="*/ 26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9" h="273">
                  <a:moveTo>
                    <a:pt x="237" y="262"/>
                  </a:moveTo>
                  <a:lnTo>
                    <a:pt x="182" y="273"/>
                  </a:lnTo>
                  <a:lnTo>
                    <a:pt x="60" y="256"/>
                  </a:lnTo>
                  <a:lnTo>
                    <a:pt x="24" y="237"/>
                  </a:lnTo>
                  <a:lnTo>
                    <a:pt x="22" y="174"/>
                  </a:lnTo>
                  <a:lnTo>
                    <a:pt x="0" y="140"/>
                  </a:lnTo>
                  <a:lnTo>
                    <a:pt x="0" y="91"/>
                  </a:lnTo>
                  <a:lnTo>
                    <a:pt x="7" y="53"/>
                  </a:lnTo>
                  <a:lnTo>
                    <a:pt x="5" y="0"/>
                  </a:lnTo>
                  <a:lnTo>
                    <a:pt x="22" y="30"/>
                  </a:lnTo>
                  <a:lnTo>
                    <a:pt x="55" y="53"/>
                  </a:lnTo>
                  <a:lnTo>
                    <a:pt x="19" y="53"/>
                  </a:lnTo>
                  <a:lnTo>
                    <a:pt x="26" y="81"/>
                  </a:lnTo>
                  <a:lnTo>
                    <a:pt x="51" y="102"/>
                  </a:lnTo>
                  <a:lnTo>
                    <a:pt x="64" y="129"/>
                  </a:lnTo>
                  <a:lnTo>
                    <a:pt x="60" y="197"/>
                  </a:lnTo>
                  <a:lnTo>
                    <a:pt x="89" y="220"/>
                  </a:lnTo>
                  <a:lnTo>
                    <a:pt x="123" y="228"/>
                  </a:lnTo>
                  <a:lnTo>
                    <a:pt x="192" y="228"/>
                  </a:lnTo>
                  <a:lnTo>
                    <a:pt x="228" y="220"/>
                  </a:lnTo>
                  <a:lnTo>
                    <a:pt x="226" y="155"/>
                  </a:lnTo>
                  <a:lnTo>
                    <a:pt x="249" y="224"/>
                  </a:lnTo>
                  <a:lnTo>
                    <a:pt x="237" y="262"/>
                  </a:lnTo>
                  <a:lnTo>
                    <a:pt x="237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1" name="Freeform 255"/>
            <p:cNvSpPr>
              <a:spLocks/>
            </p:cNvSpPr>
            <p:nvPr/>
          </p:nvSpPr>
          <p:spPr bwMode="auto">
            <a:xfrm>
              <a:off x="2569" y="2791"/>
              <a:ext cx="38" cy="34"/>
            </a:xfrm>
            <a:custGeom>
              <a:avLst/>
              <a:gdLst>
                <a:gd name="T0" fmla="*/ 46 w 76"/>
                <a:gd name="T1" fmla="*/ 15 h 68"/>
                <a:gd name="T2" fmla="*/ 13 w 76"/>
                <a:gd name="T3" fmla="*/ 30 h 68"/>
                <a:gd name="T4" fmla="*/ 76 w 76"/>
                <a:gd name="T5" fmla="*/ 38 h 68"/>
                <a:gd name="T6" fmla="*/ 34 w 76"/>
                <a:gd name="T7" fmla="*/ 49 h 68"/>
                <a:gd name="T8" fmla="*/ 68 w 76"/>
                <a:gd name="T9" fmla="*/ 59 h 68"/>
                <a:gd name="T10" fmla="*/ 21 w 76"/>
                <a:gd name="T11" fmla="*/ 68 h 68"/>
                <a:gd name="T12" fmla="*/ 21 w 76"/>
                <a:gd name="T13" fmla="*/ 55 h 68"/>
                <a:gd name="T14" fmla="*/ 36 w 76"/>
                <a:gd name="T15" fmla="*/ 40 h 68"/>
                <a:gd name="T16" fmla="*/ 0 w 76"/>
                <a:gd name="T17" fmla="*/ 36 h 68"/>
                <a:gd name="T18" fmla="*/ 29 w 76"/>
                <a:gd name="T19" fmla="*/ 0 h 68"/>
                <a:gd name="T20" fmla="*/ 46 w 76"/>
                <a:gd name="T21" fmla="*/ 15 h 68"/>
                <a:gd name="T22" fmla="*/ 46 w 76"/>
                <a:gd name="T23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68">
                  <a:moveTo>
                    <a:pt x="46" y="15"/>
                  </a:moveTo>
                  <a:lnTo>
                    <a:pt x="13" y="30"/>
                  </a:lnTo>
                  <a:lnTo>
                    <a:pt x="76" y="38"/>
                  </a:lnTo>
                  <a:lnTo>
                    <a:pt x="34" y="49"/>
                  </a:lnTo>
                  <a:lnTo>
                    <a:pt x="68" y="59"/>
                  </a:lnTo>
                  <a:lnTo>
                    <a:pt x="21" y="68"/>
                  </a:lnTo>
                  <a:lnTo>
                    <a:pt x="21" y="55"/>
                  </a:lnTo>
                  <a:lnTo>
                    <a:pt x="36" y="40"/>
                  </a:lnTo>
                  <a:lnTo>
                    <a:pt x="0" y="36"/>
                  </a:lnTo>
                  <a:lnTo>
                    <a:pt x="29" y="0"/>
                  </a:lnTo>
                  <a:lnTo>
                    <a:pt x="46" y="15"/>
                  </a:lnTo>
                  <a:lnTo>
                    <a:pt x="4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2" name="Freeform 256"/>
            <p:cNvSpPr>
              <a:spLocks/>
            </p:cNvSpPr>
            <p:nvPr/>
          </p:nvSpPr>
          <p:spPr bwMode="auto">
            <a:xfrm>
              <a:off x="2584" y="2831"/>
              <a:ext cx="44" cy="23"/>
            </a:xfrm>
            <a:custGeom>
              <a:avLst/>
              <a:gdLst>
                <a:gd name="T0" fmla="*/ 56 w 88"/>
                <a:gd name="T1" fmla="*/ 0 h 46"/>
                <a:gd name="T2" fmla="*/ 0 w 88"/>
                <a:gd name="T3" fmla="*/ 2 h 46"/>
                <a:gd name="T4" fmla="*/ 56 w 88"/>
                <a:gd name="T5" fmla="*/ 16 h 46"/>
                <a:gd name="T6" fmla="*/ 6 w 88"/>
                <a:gd name="T7" fmla="*/ 44 h 46"/>
                <a:gd name="T8" fmla="*/ 88 w 88"/>
                <a:gd name="T9" fmla="*/ 46 h 46"/>
                <a:gd name="T10" fmla="*/ 73 w 88"/>
                <a:gd name="T11" fmla="*/ 31 h 46"/>
                <a:gd name="T12" fmla="*/ 52 w 88"/>
                <a:gd name="T13" fmla="*/ 33 h 46"/>
                <a:gd name="T14" fmla="*/ 71 w 88"/>
                <a:gd name="T15" fmla="*/ 14 h 46"/>
                <a:gd name="T16" fmla="*/ 56 w 88"/>
                <a:gd name="T17" fmla="*/ 0 h 46"/>
                <a:gd name="T18" fmla="*/ 56 w 8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46">
                  <a:moveTo>
                    <a:pt x="56" y="0"/>
                  </a:moveTo>
                  <a:lnTo>
                    <a:pt x="0" y="2"/>
                  </a:lnTo>
                  <a:lnTo>
                    <a:pt x="56" y="16"/>
                  </a:lnTo>
                  <a:lnTo>
                    <a:pt x="6" y="44"/>
                  </a:lnTo>
                  <a:lnTo>
                    <a:pt x="88" y="46"/>
                  </a:lnTo>
                  <a:lnTo>
                    <a:pt x="73" y="31"/>
                  </a:lnTo>
                  <a:lnTo>
                    <a:pt x="52" y="33"/>
                  </a:lnTo>
                  <a:lnTo>
                    <a:pt x="71" y="14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3" name="Freeform 257"/>
            <p:cNvSpPr>
              <a:spLocks/>
            </p:cNvSpPr>
            <p:nvPr/>
          </p:nvSpPr>
          <p:spPr bwMode="auto">
            <a:xfrm>
              <a:off x="2581" y="2822"/>
              <a:ext cx="38" cy="6"/>
            </a:xfrm>
            <a:custGeom>
              <a:avLst/>
              <a:gdLst>
                <a:gd name="T0" fmla="*/ 42 w 76"/>
                <a:gd name="T1" fmla="*/ 12 h 12"/>
                <a:gd name="T2" fmla="*/ 0 w 76"/>
                <a:gd name="T3" fmla="*/ 12 h 12"/>
                <a:gd name="T4" fmla="*/ 70 w 76"/>
                <a:gd name="T5" fmla="*/ 0 h 12"/>
                <a:gd name="T6" fmla="*/ 76 w 76"/>
                <a:gd name="T7" fmla="*/ 12 h 12"/>
                <a:gd name="T8" fmla="*/ 42 w 76"/>
                <a:gd name="T9" fmla="*/ 12 h 12"/>
                <a:gd name="T10" fmla="*/ 42 w 7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2">
                  <a:moveTo>
                    <a:pt x="42" y="12"/>
                  </a:moveTo>
                  <a:lnTo>
                    <a:pt x="0" y="12"/>
                  </a:lnTo>
                  <a:lnTo>
                    <a:pt x="70" y="0"/>
                  </a:lnTo>
                  <a:lnTo>
                    <a:pt x="76" y="12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4" name="Freeform 258"/>
            <p:cNvSpPr>
              <a:spLocks/>
            </p:cNvSpPr>
            <p:nvPr/>
          </p:nvSpPr>
          <p:spPr bwMode="auto">
            <a:xfrm>
              <a:off x="2608" y="2752"/>
              <a:ext cx="14" cy="54"/>
            </a:xfrm>
            <a:custGeom>
              <a:avLst/>
              <a:gdLst>
                <a:gd name="T0" fmla="*/ 25 w 28"/>
                <a:gd name="T1" fmla="*/ 34 h 108"/>
                <a:gd name="T2" fmla="*/ 0 w 28"/>
                <a:gd name="T3" fmla="*/ 81 h 108"/>
                <a:gd name="T4" fmla="*/ 11 w 28"/>
                <a:gd name="T5" fmla="*/ 108 h 108"/>
                <a:gd name="T6" fmla="*/ 25 w 28"/>
                <a:gd name="T7" fmla="*/ 64 h 108"/>
                <a:gd name="T8" fmla="*/ 28 w 28"/>
                <a:gd name="T9" fmla="*/ 0 h 108"/>
                <a:gd name="T10" fmla="*/ 25 w 28"/>
                <a:gd name="T11" fmla="*/ 34 h 108"/>
                <a:gd name="T12" fmla="*/ 25 w 28"/>
                <a:gd name="T13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8">
                  <a:moveTo>
                    <a:pt x="25" y="34"/>
                  </a:moveTo>
                  <a:lnTo>
                    <a:pt x="0" y="81"/>
                  </a:lnTo>
                  <a:lnTo>
                    <a:pt x="11" y="108"/>
                  </a:lnTo>
                  <a:lnTo>
                    <a:pt x="25" y="64"/>
                  </a:lnTo>
                  <a:lnTo>
                    <a:pt x="28" y="0"/>
                  </a:lnTo>
                  <a:lnTo>
                    <a:pt x="25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5" name="Freeform 259"/>
            <p:cNvSpPr>
              <a:spLocks/>
            </p:cNvSpPr>
            <p:nvPr/>
          </p:nvSpPr>
          <p:spPr bwMode="auto">
            <a:xfrm>
              <a:off x="2598" y="2797"/>
              <a:ext cx="46" cy="70"/>
            </a:xfrm>
            <a:custGeom>
              <a:avLst/>
              <a:gdLst>
                <a:gd name="T0" fmla="*/ 85 w 91"/>
                <a:gd name="T1" fmla="*/ 101 h 139"/>
                <a:gd name="T2" fmla="*/ 66 w 91"/>
                <a:gd name="T3" fmla="*/ 74 h 139"/>
                <a:gd name="T4" fmla="*/ 44 w 91"/>
                <a:gd name="T5" fmla="*/ 42 h 139"/>
                <a:gd name="T6" fmla="*/ 21 w 91"/>
                <a:gd name="T7" fmla="*/ 17 h 139"/>
                <a:gd name="T8" fmla="*/ 0 w 91"/>
                <a:gd name="T9" fmla="*/ 0 h 139"/>
                <a:gd name="T10" fmla="*/ 30 w 91"/>
                <a:gd name="T11" fmla="*/ 36 h 139"/>
                <a:gd name="T12" fmla="*/ 66 w 91"/>
                <a:gd name="T13" fmla="*/ 91 h 139"/>
                <a:gd name="T14" fmla="*/ 91 w 91"/>
                <a:gd name="T15" fmla="*/ 139 h 139"/>
                <a:gd name="T16" fmla="*/ 85 w 91"/>
                <a:gd name="T17" fmla="*/ 101 h 139"/>
                <a:gd name="T18" fmla="*/ 85 w 91"/>
                <a:gd name="T19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39">
                  <a:moveTo>
                    <a:pt x="85" y="101"/>
                  </a:moveTo>
                  <a:lnTo>
                    <a:pt x="66" y="74"/>
                  </a:lnTo>
                  <a:lnTo>
                    <a:pt x="44" y="42"/>
                  </a:lnTo>
                  <a:lnTo>
                    <a:pt x="21" y="17"/>
                  </a:lnTo>
                  <a:lnTo>
                    <a:pt x="0" y="0"/>
                  </a:lnTo>
                  <a:lnTo>
                    <a:pt x="30" y="36"/>
                  </a:lnTo>
                  <a:lnTo>
                    <a:pt x="66" y="91"/>
                  </a:lnTo>
                  <a:lnTo>
                    <a:pt x="91" y="139"/>
                  </a:lnTo>
                  <a:lnTo>
                    <a:pt x="85" y="101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6" name="Freeform 260"/>
            <p:cNvSpPr>
              <a:spLocks/>
            </p:cNvSpPr>
            <p:nvPr/>
          </p:nvSpPr>
          <p:spPr bwMode="auto">
            <a:xfrm>
              <a:off x="1674" y="2806"/>
              <a:ext cx="170" cy="145"/>
            </a:xfrm>
            <a:custGeom>
              <a:avLst/>
              <a:gdLst>
                <a:gd name="T0" fmla="*/ 297 w 338"/>
                <a:gd name="T1" fmla="*/ 186 h 291"/>
                <a:gd name="T2" fmla="*/ 336 w 338"/>
                <a:gd name="T3" fmla="*/ 243 h 291"/>
                <a:gd name="T4" fmla="*/ 338 w 338"/>
                <a:gd name="T5" fmla="*/ 264 h 291"/>
                <a:gd name="T6" fmla="*/ 319 w 338"/>
                <a:gd name="T7" fmla="*/ 291 h 291"/>
                <a:gd name="T8" fmla="*/ 198 w 338"/>
                <a:gd name="T9" fmla="*/ 283 h 291"/>
                <a:gd name="T10" fmla="*/ 163 w 338"/>
                <a:gd name="T11" fmla="*/ 274 h 291"/>
                <a:gd name="T12" fmla="*/ 120 w 338"/>
                <a:gd name="T13" fmla="*/ 262 h 291"/>
                <a:gd name="T14" fmla="*/ 101 w 338"/>
                <a:gd name="T15" fmla="*/ 230 h 291"/>
                <a:gd name="T16" fmla="*/ 87 w 338"/>
                <a:gd name="T17" fmla="*/ 203 h 291"/>
                <a:gd name="T18" fmla="*/ 0 w 338"/>
                <a:gd name="T19" fmla="*/ 124 h 291"/>
                <a:gd name="T20" fmla="*/ 8 w 338"/>
                <a:gd name="T21" fmla="*/ 91 h 291"/>
                <a:gd name="T22" fmla="*/ 11 w 338"/>
                <a:gd name="T23" fmla="*/ 70 h 291"/>
                <a:gd name="T24" fmla="*/ 21 w 338"/>
                <a:gd name="T25" fmla="*/ 40 h 291"/>
                <a:gd name="T26" fmla="*/ 74 w 338"/>
                <a:gd name="T27" fmla="*/ 0 h 291"/>
                <a:gd name="T28" fmla="*/ 110 w 338"/>
                <a:gd name="T29" fmla="*/ 13 h 291"/>
                <a:gd name="T30" fmla="*/ 171 w 338"/>
                <a:gd name="T31" fmla="*/ 108 h 291"/>
                <a:gd name="T32" fmla="*/ 144 w 338"/>
                <a:gd name="T33" fmla="*/ 177 h 291"/>
                <a:gd name="T34" fmla="*/ 194 w 338"/>
                <a:gd name="T35" fmla="*/ 171 h 291"/>
                <a:gd name="T36" fmla="*/ 150 w 338"/>
                <a:gd name="T37" fmla="*/ 194 h 291"/>
                <a:gd name="T38" fmla="*/ 234 w 338"/>
                <a:gd name="T39" fmla="*/ 217 h 291"/>
                <a:gd name="T40" fmla="*/ 205 w 338"/>
                <a:gd name="T41" fmla="*/ 198 h 291"/>
                <a:gd name="T42" fmla="*/ 268 w 338"/>
                <a:gd name="T43" fmla="*/ 200 h 291"/>
                <a:gd name="T44" fmla="*/ 257 w 338"/>
                <a:gd name="T45" fmla="*/ 226 h 291"/>
                <a:gd name="T46" fmla="*/ 291 w 338"/>
                <a:gd name="T47" fmla="*/ 247 h 291"/>
                <a:gd name="T48" fmla="*/ 316 w 338"/>
                <a:gd name="T49" fmla="*/ 247 h 291"/>
                <a:gd name="T50" fmla="*/ 266 w 338"/>
                <a:gd name="T51" fmla="*/ 171 h 291"/>
                <a:gd name="T52" fmla="*/ 297 w 338"/>
                <a:gd name="T53" fmla="*/ 186 h 291"/>
                <a:gd name="T54" fmla="*/ 297 w 338"/>
                <a:gd name="T55" fmla="*/ 18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8" h="291">
                  <a:moveTo>
                    <a:pt x="297" y="186"/>
                  </a:moveTo>
                  <a:lnTo>
                    <a:pt x="336" y="243"/>
                  </a:lnTo>
                  <a:lnTo>
                    <a:pt x="338" y="264"/>
                  </a:lnTo>
                  <a:lnTo>
                    <a:pt x="319" y="291"/>
                  </a:lnTo>
                  <a:lnTo>
                    <a:pt x="198" y="283"/>
                  </a:lnTo>
                  <a:lnTo>
                    <a:pt x="163" y="274"/>
                  </a:lnTo>
                  <a:lnTo>
                    <a:pt x="120" y="262"/>
                  </a:lnTo>
                  <a:lnTo>
                    <a:pt x="101" y="230"/>
                  </a:lnTo>
                  <a:lnTo>
                    <a:pt x="87" y="203"/>
                  </a:lnTo>
                  <a:lnTo>
                    <a:pt x="0" y="124"/>
                  </a:lnTo>
                  <a:lnTo>
                    <a:pt x="8" y="91"/>
                  </a:lnTo>
                  <a:lnTo>
                    <a:pt x="11" y="70"/>
                  </a:lnTo>
                  <a:lnTo>
                    <a:pt x="21" y="40"/>
                  </a:lnTo>
                  <a:lnTo>
                    <a:pt x="74" y="0"/>
                  </a:lnTo>
                  <a:lnTo>
                    <a:pt x="110" y="13"/>
                  </a:lnTo>
                  <a:lnTo>
                    <a:pt x="171" y="108"/>
                  </a:lnTo>
                  <a:lnTo>
                    <a:pt x="144" y="177"/>
                  </a:lnTo>
                  <a:lnTo>
                    <a:pt x="194" y="171"/>
                  </a:lnTo>
                  <a:lnTo>
                    <a:pt x="150" y="194"/>
                  </a:lnTo>
                  <a:lnTo>
                    <a:pt x="234" y="217"/>
                  </a:lnTo>
                  <a:lnTo>
                    <a:pt x="205" y="198"/>
                  </a:lnTo>
                  <a:lnTo>
                    <a:pt x="268" y="200"/>
                  </a:lnTo>
                  <a:lnTo>
                    <a:pt x="257" y="226"/>
                  </a:lnTo>
                  <a:lnTo>
                    <a:pt x="291" y="247"/>
                  </a:lnTo>
                  <a:lnTo>
                    <a:pt x="316" y="247"/>
                  </a:lnTo>
                  <a:lnTo>
                    <a:pt x="266" y="171"/>
                  </a:lnTo>
                  <a:lnTo>
                    <a:pt x="297" y="186"/>
                  </a:lnTo>
                  <a:lnTo>
                    <a:pt x="297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7" name="Freeform 261"/>
            <p:cNvSpPr>
              <a:spLocks/>
            </p:cNvSpPr>
            <p:nvPr/>
          </p:nvSpPr>
          <p:spPr bwMode="auto">
            <a:xfrm>
              <a:off x="2964" y="2730"/>
              <a:ext cx="76" cy="59"/>
            </a:xfrm>
            <a:custGeom>
              <a:avLst/>
              <a:gdLst>
                <a:gd name="T0" fmla="*/ 17 w 150"/>
                <a:gd name="T1" fmla="*/ 47 h 118"/>
                <a:gd name="T2" fmla="*/ 46 w 150"/>
                <a:gd name="T3" fmla="*/ 53 h 118"/>
                <a:gd name="T4" fmla="*/ 34 w 150"/>
                <a:gd name="T5" fmla="*/ 86 h 118"/>
                <a:gd name="T6" fmla="*/ 63 w 150"/>
                <a:gd name="T7" fmla="*/ 74 h 118"/>
                <a:gd name="T8" fmla="*/ 53 w 150"/>
                <a:gd name="T9" fmla="*/ 103 h 118"/>
                <a:gd name="T10" fmla="*/ 72 w 150"/>
                <a:gd name="T11" fmla="*/ 86 h 118"/>
                <a:gd name="T12" fmla="*/ 72 w 150"/>
                <a:gd name="T13" fmla="*/ 112 h 118"/>
                <a:gd name="T14" fmla="*/ 95 w 150"/>
                <a:gd name="T15" fmla="*/ 101 h 118"/>
                <a:gd name="T16" fmla="*/ 108 w 150"/>
                <a:gd name="T17" fmla="*/ 103 h 118"/>
                <a:gd name="T18" fmla="*/ 150 w 150"/>
                <a:gd name="T19" fmla="*/ 118 h 118"/>
                <a:gd name="T20" fmla="*/ 89 w 150"/>
                <a:gd name="T21" fmla="*/ 84 h 118"/>
                <a:gd name="T22" fmla="*/ 78 w 150"/>
                <a:gd name="T23" fmla="*/ 91 h 118"/>
                <a:gd name="T24" fmla="*/ 78 w 150"/>
                <a:gd name="T25" fmla="*/ 74 h 118"/>
                <a:gd name="T26" fmla="*/ 68 w 150"/>
                <a:gd name="T27" fmla="*/ 63 h 118"/>
                <a:gd name="T28" fmla="*/ 47 w 150"/>
                <a:gd name="T29" fmla="*/ 66 h 118"/>
                <a:gd name="T30" fmla="*/ 53 w 150"/>
                <a:gd name="T31" fmla="*/ 49 h 118"/>
                <a:gd name="T32" fmla="*/ 30 w 150"/>
                <a:gd name="T33" fmla="*/ 40 h 118"/>
                <a:gd name="T34" fmla="*/ 17 w 150"/>
                <a:gd name="T35" fmla="*/ 0 h 118"/>
                <a:gd name="T36" fmla="*/ 0 w 150"/>
                <a:gd name="T37" fmla="*/ 0 h 118"/>
                <a:gd name="T38" fmla="*/ 17 w 150"/>
                <a:gd name="T39" fmla="*/ 47 h 118"/>
                <a:gd name="T40" fmla="*/ 17 w 150"/>
                <a:gd name="T41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18">
                  <a:moveTo>
                    <a:pt x="17" y="47"/>
                  </a:moveTo>
                  <a:lnTo>
                    <a:pt x="46" y="53"/>
                  </a:lnTo>
                  <a:lnTo>
                    <a:pt x="34" y="86"/>
                  </a:lnTo>
                  <a:lnTo>
                    <a:pt x="63" y="74"/>
                  </a:lnTo>
                  <a:lnTo>
                    <a:pt x="53" y="103"/>
                  </a:lnTo>
                  <a:lnTo>
                    <a:pt x="72" y="86"/>
                  </a:lnTo>
                  <a:lnTo>
                    <a:pt x="72" y="112"/>
                  </a:lnTo>
                  <a:lnTo>
                    <a:pt x="95" y="101"/>
                  </a:lnTo>
                  <a:lnTo>
                    <a:pt x="108" y="103"/>
                  </a:lnTo>
                  <a:lnTo>
                    <a:pt x="150" y="118"/>
                  </a:lnTo>
                  <a:lnTo>
                    <a:pt x="89" y="84"/>
                  </a:lnTo>
                  <a:lnTo>
                    <a:pt x="78" y="91"/>
                  </a:lnTo>
                  <a:lnTo>
                    <a:pt x="78" y="74"/>
                  </a:lnTo>
                  <a:lnTo>
                    <a:pt x="68" y="63"/>
                  </a:lnTo>
                  <a:lnTo>
                    <a:pt x="47" y="66"/>
                  </a:lnTo>
                  <a:lnTo>
                    <a:pt x="53" y="49"/>
                  </a:lnTo>
                  <a:lnTo>
                    <a:pt x="30" y="4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47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8" name="Freeform 262"/>
            <p:cNvSpPr>
              <a:spLocks/>
            </p:cNvSpPr>
            <p:nvPr/>
          </p:nvSpPr>
          <p:spPr bwMode="auto">
            <a:xfrm>
              <a:off x="2881" y="2566"/>
              <a:ext cx="82" cy="208"/>
            </a:xfrm>
            <a:custGeom>
              <a:avLst/>
              <a:gdLst>
                <a:gd name="T0" fmla="*/ 154 w 163"/>
                <a:gd name="T1" fmla="*/ 367 h 416"/>
                <a:gd name="T2" fmla="*/ 125 w 163"/>
                <a:gd name="T3" fmla="*/ 395 h 416"/>
                <a:gd name="T4" fmla="*/ 95 w 163"/>
                <a:gd name="T5" fmla="*/ 415 h 416"/>
                <a:gd name="T6" fmla="*/ 38 w 163"/>
                <a:gd name="T7" fmla="*/ 416 h 416"/>
                <a:gd name="T8" fmla="*/ 131 w 163"/>
                <a:gd name="T9" fmla="*/ 354 h 416"/>
                <a:gd name="T10" fmla="*/ 148 w 163"/>
                <a:gd name="T11" fmla="*/ 318 h 416"/>
                <a:gd name="T12" fmla="*/ 70 w 163"/>
                <a:gd name="T13" fmla="*/ 147 h 416"/>
                <a:gd name="T14" fmla="*/ 0 w 163"/>
                <a:gd name="T15" fmla="*/ 0 h 416"/>
                <a:gd name="T16" fmla="*/ 100 w 163"/>
                <a:gd name="T17" fmla="*/ 179 h 416"/>
                <a:gd name="T18" fmla="*/ 150 w 163"/>
                <a:gd name="T19" fmla="*/ 283 h 416"/>
                <a:gd name="T20" fmla="*/ 163 w 163"/>
                <a:gd name="T21" fmla="*/ 318 h 416"/>
                <a:gd name="T22" fmla="*/ 154 w 163"/>
                <a:gd name="T23" fmla="*/ 367 h 416"/>
                <a:gd name="T24" fmla="*/ 154 w 163"/>
                <a:gd name="T25" fmla="*/ 36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416">
                  <a:moveTo>
                    <a:pt x="154" y="367"/>
                  </a:moveTo>
                  <a:lnTo>
                    <a:pt x="125" y="395"/>
                  </a:lnTo>
                  <a:lnTo>
                    <a:pt x="95" y="415"/>
                  </a:lnTo>
                  <a:lnTo>
                    <a:pt x="38" y="416"/>
                  </a:lnTo>
                  <a:lnTo>
                    <a:pt x="131" y="354"/>
                  </a:lnTo>
                  <a:lnTo>
                    <a:pt x="148" y="318"/>
                  </a:lnTo>
                  <a:lnTo>
                    <a:pt x="70" y="147"/>
                  </a:lnTo>
                  <a:lnTo>
                    <a:pt x="0" y="0"/>
                  </a:lnTo>
                  <a:lnTo>
                    <a:pt x="100" y="179"/>
                  </a:lnTo>
                  <a:lnTo>
                    <a:pt x="150" y="283"/>
                  </a:lnTo>
                  <a:lnTo>
                    <a:pt x="163" y="318"/>
                  </a:lnTo>
                  <a:lnTo>
                    <a:pt x="154" y="367"/>
                  </a:lnTo>
                  <a:lnTo>
                    <a:pt x="154" y="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9" name="Freeform 263"/>
            <p:cNvSpPr>
              <a:spLocks/>
            </p:cNvSpPr>
            <p:nvPr/>
          </p:nvSpPr>
          <p:spPr bwMode="auto">
            <a:xfrm>
              <a:off x="2867" y="2751"/>
              <a:ext cx="73" cy="44"/>
            </a:xfrm>
            <a:custGeom>
              <a:avLst/>
              <a:gdLst>
                <a:gd name="T0" fmla="*/ 0 w 144"/>
                <a:gd name="T1" fmla="*/ 0 h 87"/>
                <a:gd name="T2" fmla="*/ 13 w 144"/>
                <a:gd name="T3" fmla="*/ 57 h 87"/>
                <a:gd name="T4" fmla="*/ 44 w 144"/>
                <a:gd name="T5" fmla="*/ 57 h 87"/>
                <a:gd name="T6" fmla="*/ 61 w 144"/>
                <a:gd name="T7" fmla="*/ 66 h 87"/>
                <a:gd name="T8" fmla="*/ 84 w 144"/>
                <a:gd name="T9" fmla="*/ 80 h 87"/>
                <a:gd name="T10" fmla="*/ 118 w 144"/>
                <a:gd name="T11" fmla="*/ 87 h 87"/>
                <a:gd name="T12" fmla="*/ 143 w 144"/>
                <a:gd name="T13" fmla="*/ 82 h 87"/>
                <a:gd name="T14" fmla="*/ 144 w 144"/>
                <a:gd name="T15" fmla="*/ 64 h 87"/>
                <a:gd name="T16" fmla="*/ 106 w 144"/>
                <a:gd name="T17" fmla="*/ 63 h 87"/>
                <a:gd name="T18" fmla="*/ 65 w 144"/>
                <a:gd name="T19" fmla="*/ 59 h 87"/>
                <a:gd name="T20" fmla="*/ 27 w 144"/>
                <a:gd name="T21" fmla="*/ 47 h 87"/>
                <a:gd name="T22" fmla="*/ 0 w 144"/>
                <a:gd name="T23" fmla="*/ 0 h 87"/>
                <a:gd name="T24" fmla="*/ 0 w 144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7">
                  <a:moveTo>
                    <a:pt x="0" y="0"/>
                  </a:moveTo>
                  <a:lnTo>
                    <a:pt x="13" y="57"/>
                  </a:lnTo>
                  <a:lnTo>
                    <a:pt x="44" y="57"/>
                  </a:lnTo>
                  <a:lnTo>
                    <a:pt x="61" y="66"/>
                  </a:lnTo>
                  <a:lnTo>
                    <a:pt x="84" y="80"/>
                  </a:lnTo>
                  <a:lnTo>
                    <a:pt x="118" y="87"/>
                  </a:lnTo>
                  <a:lnTo>
                    <a:pt x="143" y="82"/>
                  </a:lnTo>
                  <a:lnTo>
                    <a:pt x="144" y="64"/>
                  </a:lnTo>
                  <a:lnTo>
                    <a:pt x="106" y="63"/>
                  </a:lnTo>
                  <a:lnTo>
                    <a:pt x="65" y="59"/>
                  </a:lnTo>
                  <a:lnTo>
                    <a:pt x="27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0" name="Freeform 264"/>
            <p:cNvSpPr>
              <a:spLocks/>
            </p:cNvSpPr>
            <p:nvPr/>
          </p:nvSpPr>
          <p:spPr bwMode="auto">
            <a:xfrm>
              <a:off x="2861" y="2763"/>
              <a:ext cx="240" cy="76"/>
            </a:xfrm>
            <a:custGeom>
              <a:avLst/>
              <a:gdLst>
                <a:gd name="T0" fmla="*/ 34 w 481"/>
                <a:gd name="T1" fmla="*/ 37 h 153"/>
                <a:gd name="T2" fmla="*/ 17 w 481"/>
                <a:gd name="T3" fmla="*/ 77 h 153"/>
                <a:gd name="T4" fmla="*/ 17 w 481"/>
                <a:gd name="T5" fmla="*/ 109 h 153"/>
                <a:gd name="T6" fmla="*/ 9 w 481"/>
                <a:gd name="T7" fmla="*/ 128 h 153"/>
                <a:gd name="T8" fmla="*/ 40 w 481"/>
                <a:gd name="T9" fmla="*/ 139 h 153"/>
                <a:gd name="T10" fmla="*/ 192 w 481"/>
                <a:gd name="T11" fmla="*/ 132 h 153"/>
                <a:gd name="T12" fmla="*/ 254 w 481"/>
                <a:gd name="T13" fmla="*/ 132 h 153"/>
                <a:gd name="T14" fmla="*/ 334 w 481"/>
                <a:gd name="T15" fmla="*/ 135 h 153"/>
                <a:gd name="T16" fmla="*/ 416 w 481"/>
                <a:gd name="T17" fmla="*/ 141 h 153"/>
                <a:gd name="T18" fmla="*/ 456 w 481"/>
                <a:gd name="T19" fmla="*/ 135 h 153"/>
                <a:gd name="T20" fmla="*/ 481 w 481"/>
                <a:gd name="T21" fmla="*/ 115 h 153"/>
                <a:gd name="T22" fmla="*/ 473 w 481"/>
                <a:gd name="T23" fmla="*/ 141 h 153"/>
                <a:gd name="T24" fmla="*/ 422 w 481"/>
                <a:gd name="T25" fmla="*/ 153 h 153"/>
                <a:gd name="T26" fmla="*/ 161 w 481"/>
                <a:gd name="T27" fmla="*/ 149 h 153"/>
                <a:gd name="T28" fmla="*/ 7 w 481"/>
                <a:gd name="T29" fmla="*/ 147 h 153"/>
                <a:gd name="T30" fmla="*/ 0 w 481"/>
                <a:gd name="T31" fmla="*/ 115 h 153"/>
                <a:gd name="T32" fmla="*/ 7 w 481"/>
                <a:gd name="T33" fmla="*/ 90 h 153"/>
                <a:gd name="T34" fmla="*/ 15 w 481"/>
                <a:gd name="T35" fmla="*/ 56 h 153"/>
                <a:gd name="T36" fmla="*/ 30 w 481"/>
                <a:gd name="T37" fmla="*/ 0 h 153"/>
                <a:gd name="T38" fmla="*/ 34 w 481"/>
                <a:gd name="T39" fmla="*/ 37 h 153"/>
                <a:gd name="T40" fmla="*/ 34 w 481"/>
                <a:gd name="T4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1" h="153">
                  <a:moveTo>
                    <a:pt x="34" y="37"/>
                  </a:moveTo>
                  <a:lnTo>
                    <a:pt x="17" y="77"/>
                  </a:lnTo>
                  <a:lnTo>
                    <a:pt x="17" y="109"/>
                  </a:lnTo>
                  <a:lnTo>
                    <a:pt x="9" y="128"/>
                  </a:lnTo>
                  <a:lnTo>
                    <a:pt x="40" y="139"/>
                  </a:lnTo>
                  <a:lnTo>
                    <a:pt x="192" y="132"/>
                  </a:lnTo>
                  <a:lnTo>
                    <a:pt x="254" y="132"/>
                  </a:lnTo>
                  <a:lnTo>
                    <a:pt x="334" y="135"/>
                  </a:lnTo>
                  <a:lnTo>
                    <a:pt x="416" y="141"/>
                  </a:lnTo>
                  <a:lnTo>
                    <a:pt x="456" y="135"/>
                  </a:lnTo>
                  <a:lnTo>
                    <a:pt x="481" y="115"/>
                  </a:lnTo>
                  <a:lnTo>
                    <a:pt x="473" y="141"/>
                  </a:lnTo>
                  <a:lnTo>
                    <a:pt x="422" y="153"/>
                  </a:lnTo>
                  <a:lnTo>
                    <a:pt x="161" y="149"/>
                  </a:lnTo>
                  <a:lnTo>
                    <a:pt x="7" y="147"/>
                  </a:lnTo>
                  <a:lnTo>
                    <a:pt x="0" y="115"/>
                  </a:lnTo>
                  <a:lnTo>
                    <a:pt x="7" y="90"/>
                  </a:lnTo>
                  <a:lnTo>
                    <a:pt x="15" y="56"/>
                  </a:lnTo>
                  <a:lnTo>
                    <a:pt x="30" y="0"/>
                  </a:lnTo>
                  <a:lnTo>
                    <a:pt x="34" y="37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1" name="Freeform 265"/>
            <p:cNvSpPr>
              <a:spLocks/>
            </p:cNvSpPr>
            <p:nvPr/>
          </p:nvSpPr>
          <p:spPr bwMode="auto">
            <a:xfrm>
              <a:off x="2950" y="2792"/>
              <a:ext cx="83" cy="30"/>
            </a:xfrm>
            <a:custGeom>
              <a:avLst/>
              <a:gdLst>
                <a:gd name="T0" fmla="*/ 16 w 166"/>
                <a:gd name="T1" fmla="*/ 0 h 60"/>
                <a:gd name="T2" fmla="*/ 101 w 166"/>
                <a:gd name="T3" fmla="*/ 24 h 60"/>
                <a:gd name="T4" fmla="*/ 132 w 166"/>
                <a:gd name="T5" fmla="*/ 49 h 60"/>
                <a:gd name="T6" fmla="*/ 166 w 166"/>
                <a:gd name="T7" fmla="*/ 60 h 60"/>
                <a:gd name="T8" fmla="*/ 113 w 166"/>
                <a:gd name="T9" fmla="*/ 57 h 60"/>
                <a:gd name="T10" fmla="*/ 73 w 166"/>
                <a:gd name="T11" fmla="*/ 26 h 60"/>
                <a:gd name="T12" fmla="*/ 23 w 166"/>
                <a:gd name="T13" fmla="*/ 15 h 60"/>
                <a:gd name="T14" fmla="*/ 69 w 166"/>
                <a:gd name="T15" fmla="*/ 45 h 60"/>
                <a:gd name="T16" fmla="*/ 86 w 166"/>
                <a:gd name="T17" fmla="*/ 58 h 60"/>
                <a:gd name="T18" fmla="*/ 57 w 166"/>
                <a:gd name="T19" fmla="*/ 58 h 60"/>
                <a:gd name="T20" fmla="*/ 23 w 166"/>
                <a:gd name="T21" fmla="*/ 38 h 60"/>
                <a:gd name="T22" fmla="*/ 0 w 166"/>
                <a:gd name="T23" fmla="*/ 22 h 60"/>
                <a:gd name="T24" fmla="*/ 16 w 166"/>
                <a:gd name="T25" fmla="*/ 0 h 60"/>
                <a:gd name="T26" fmla="*/ 16 w 166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60">
                  <a:moveTo>
                    <a:pt x="16" y="0"/>
                  </a:moveTo>
                  <a:lnTo>
                    <a:pt x="101" y="24"/>
                  </a:lnTo>
                  <a:lnTo>
                    <a:pt x="132" y="49"/>
                  </a:lnTo>
                  <a:lnTo>
                    <a:pt x="166" y="60"/>
                  </a:lnTo>
                  <a:lnTo>
                    <a:pt x="113" y="57"/>
                  </a:lnTo>
                  <a:lnTo>
                    <a:pt x="73" y="26"/>
                  </a:lnTo>
                  <a:lnTo>
                    <a:pt x="23" y="15"/>
                  </a:lnTo>
                  <a:lnTo>
                    <a:pt x="69" y="45"/>
                  </a:lnTo>
                  <a:lnTo>
                    <a:pt x="86" y="58"/>
                  </a:lnTo>
                  <a:lnTo>
                    <a:pt x="57" y="58"/>
                  </a:lnTo>
                  <a:lnTo>
                    <a:pt x="23" y="38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2" name="Freeform 266"/>
            <p:cNvSpPr>
              <a:spLocks/>
            </p:cNvSpPr>
            <p:nvPr/>
          </p:nvSpPr>
          <p:spPr bwMode="auto">
            <a:xfrm>
              <a:off x="2869" y="2791"/>
              <a:ext cx="60" cy="27"/>
            </a:xfrm>
            <a:custGeom>
              <a:avLst/>
              <a:gdLst>
                <a:gd name="T0" fmla="*/ 120 w 120"/>
                <a:gd name="T1" fmla="*/ 0 h 55"/>
                <a:gd name="T2" fmla="*/ 114 w 120"/>
                <a:gd name="T3" fmla="*/ 55 h 55"/>
                <a:gd name="T4" fmla="*/ 101 w 120"/>
                <a:gd name="T5" fmla="*/ 55 h 55"/>
                <a:gd name="T6" fmla="*/ 5 w 120"/>
                <a:gd name="T7" fmla="*/ 53 h 55"/>
                <a:gd name="T8" fmla="*/ 0 w 120"/>
                <a:gd name="T9" fmla="*/ 17 h 55"/>
                <a:gd name="T10" fmla="*/ 23 w 120"/>
                <a:gd name="T11" fmla="*/ 34 h 55"/>
                <a:gd name="T12" fmla="*/ 43 w 120"/>
                <a:gd name="T13" fmla="*/ 41 h 55"/>
                <a:gd name="T14" fmla="*/ 85 w 120"/>
                <a:gd name="T15" fmla="*/ 43 h 55"/>
                <a:gd name="T16" fmla="*/ 97 w 120"/>
                <a:gd name="T17" fmla="*/ 43 h 55"/>
                <a:gd name="T18" fmla="*/ 120 w 120"/>
                <a:gd name="T19" fmla="*/ 0 h 55"/>
                <a:gd name="T20" fmla="*/ 120 w 12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55">
                  <a:moveTo>
                    <a:pt x="120" y="0"/>
                  </a:moveTo>
                  <a:lnTo>
                    <a:pt x="114" y="55"/>
                  </a:lnTo>
                  <a:lnTo>
                    <a:pt x="101" y="55"/>
                  </a:lnTo>
                  <a:lnTo>
                    <a:pt x="5" y="53"/>
                  </a:lnTo>
                  <a:lnTo>
                    <a:pt x="0" y="17"/>
                  </a:lnTo>
                  <a:lnTo>
                    <a:pt x="23" y="34"/>
                  </a:lnTo>
                  <a:lnTo>
                    <a:pt x="43" y="41"/>
                  </a:lnTo>
                  <a:lnTo>
                    <a:pt x="85" y="43"/>
                  </a:lnTo>
                  <a:lnTo>
                    <a:pt x="97" y="4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3" name="Freeform 267"/>
            <p:cNvSpPr>
              <a:spLocks/>
            </p:cNvSpPr>
            <p:nvPr/>
          </p:nvSpPr>
          <p:spPr bwMode="auto">
            <a:xfrm>
              <a:off x="2920" y="2758"/>
              <a:ext cx="131" cy="68"/>
            </a:xfrm>
            <a:custGeom>
              <a:avLst/>
              <a:gdLst>
                <a:gd name="T0" fmla="*/ 57 w 262"/>
                <a:gd name="T1" fmla="*/ 118 h 137"/>
                <a:gd name="T2" fmla="*/ 62 w 262"/>
                <a:gd name="T3" fmla="*/ 84 h 137"/>
                <a:gd name="T4" fmla="*/ 76 w 262"/>
                <a:gd name="T5" fmla="*/ 59 h 137"/>
                <a:gd name="T6" fmla="*/ 85 w 262"/>
                <a:gd name="T7" fmla="*/ 40 h 137"/>
                <a:gd name="T8" fmla="*/ 95 w 262"/>
                <a:gd name="T9" fmla="*/ 27 h 137"/>
                <a:gd name="T10" fmla="*/ 100 w 262"/>
                <a:gd name="T11" fmla="*/ 0 h 137"/>
                <a:gd name="T12" fmla="*/ 106 w 262"/>
                <a:gd name="T13" fmla="*/ 27 h 137"/>
                <a:gd name="T14" fmla="*/ 85 w 262"/>
                <a:gd name="T15" fmla="*/ 57 h 137"/>
                <a:gd name="T16" fmla="*/ 74 w 262"/>
                <a:gd name="T17" fmla="*/ 89 h 137"/>
                <a:gd name="T18" fmla="*/ 68 w 262"/>
                <a:gd name="T19" fmla="*/ 120 h 137"/>
                <a:gd name="T20" fmla="*/ 116 w 262"/>
                <a:gd name="T21" fmla="*/ 120 h 137"/>
                <a:gd name="T22" fmla="*/ 211 w 262"/>
                <a:gd name="T23" fmla="*/ 124 h 137"/>
                <a:gd name="T24" fmla="*/ 262 w 262"/>
                <a:gd name="T25" fmla="*/ 124 h 137"/>
                <a:gd name="T26" fmla="*/ 140 w 262"/>
                <a:gd name="T27" fmla="*/ 137 h 137"/>
                <a:gd name="T28" fmla="*/ 93 w 262"/>
                <a:gd name="T29" fmla="*/ 137 h 137"/>
                <a:gd name="T30" fmla="*/ 30 w 262"/>
                <a:gd name="T31" fmla="*/ 126 h 137"/>
                <a:gd name="T32" fmla="*/ 0 w 262"/>
                <a:gd name="T33" fmla="*/ 116 h 137"/>
                <a:gd name="T34" fmla="*/ 57 w 262"/>
                <a:gd name="T35" fmla="*/ 118 h 137"/>
                <a:gd name="T36" fmla="*/ 57 w 262"/>
                <a:gd name="T37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137">
                  <a:moveTo>
                    <a:pt x="57" y="118"/>
                  </a:moveTo>
                  <a:lnTo>
                    <a:pt x="62" y="84"/>
                  </a:lnTo>
                  <a:lnTo>
                    <a:pt x="76" y="59"/>
                  </a:lnTo>
                  <a:lnTo>
                    <a:pt x="85" y="40"/>
                  </a:lnTo>
                  <a:lnTo>
                    <a:pt x="95" y="27"/>
                  </a:lnTo>
                  <a:lnTo>
                    <a:pt x="100" y="0"/>
                  </a:lnTo>
                  <a:lnTo>
                    <a:pt x="106" y="27"/>
                  </a:lnTo>
                  <a:lnTo>
                    <a:pt x="85" y="57"/>
                  </a:lnTo>
                  <a:lnTo>
                    <a:pt x="74" y="89"/>
                  </a:lnTo>
                  <a:lnTo>
                    <a:pt x="68" y="120"/>
                  </a:lnTo>
                  <a:lnTo>
                    <a:pt x="116" y="120"/>
                  </a:lnTo>
                  <a:lnTo>
                    <a:pt x="211" y="124"/>
                  </a:lnTo>
                  <a:lnTo>
                    <a:pt x="262" y="124"/>
                  </a:lnTo>
                  <a:lnTo>
                    <a:pt x="140" y="137"/>
                  </a:lnTo>
                  <a:lnTo>
                    <a:pt x="93" y="137"/>
                  </a:lnTo>
                  <a:lnTo>
                    <a:pt x="30" y="126"/>
                  </a:lnTo>
                  <a:lnTo>
                    <a:pt x="0" y="116"/>
                  </a:lnTo>
                  <a:lnTo>
                    <a:pt x="57" y="118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4" name="Freeform 268"/>
            <p:cNvSpPr>
              <a:spLocks/>
            </p:cNvSpPr>
            <p:nvPr/>
          </p:nvSpPr>
          <p:spPr bwMode="auto">
            <a:xfrm>
              <a:off x="3092" y="2797"/>
              <a:ext cx="16" cy="30"/>
            </a:xfrm>
            <a:custGeom>
              <a:avLst/>
              <a:gdLst>
                <a:gd name="T0" fmla="*/ 3 w 32"/>
                <a:gd name="T1" fmla="*/ 61 h 61"/>
                <a:gd name="T2" fmla="*/ 15 w 32"/>
                <a:gd name="T3" fmla="*/ 19 h 61"/>
                <a:gd name="T4" fmla="*/ 0 w 32"/>
                <a:gd name="T5" fmla="*/ 0 h 61"/>
                <a:gd name="T6" fmla="*/ 32 w 32"/>
                <a:gd name="T7" fmla="*/ 11 h 61"/>
                <a:gd name="T8" fmla="*/ 30 w 32"/>
                <a:gd name="T9" fmla="*/ 42 h 61"/>
                <a:gd name="T10" fmla="*/ 3 w 32"/>
                <a:gd name="T11" fmla="*/ 61 h 61"/>
                <a:gd name="T12" fmla="*/ 3 w 3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3" y="61"/>
                  </a:moveTo>
                  <a:lnTo>
                    <a:pt x="15" y="19"/>
                  </a:lnTo>
                  <a:lnTo>
                    <a:pt x="0" y="0"/>
                  </a:lnTo>
                  <a:lnTo>
                    <a:pt x="32" y="11"/>
                  </a:lnTo>
                  <a:lnTo>
                    <a:pt x="30" y="42"/>
                  </a:lnTo>
                  <a:lnTo>
                    <a:pt x="3" y="61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5" name="Freeform 269"/>
            <p:cNvSpPr>
              <a:spLocks/>
            </p:cNvSpPr>
            <p:nvPr/>
          </p:nvSpPr>
          <p:spPr bwMode="auto">
            <a:xfrm>
              <a:off x="2993" y="2762"/>
              <a:ext cx="108" cy="43"/>
            </a:xfrm>
            <a:custGeom>
              <a:avLst/>
              <a:gdLst>
                <a:gd name="T0" fmla="*/ 196 w 217"/>
                <a:gd name="T1" fmla="*/ 66 h 85"/>
                <a:gd name="T2" fmla="*/ 141 w 217"/>
                <a:gd name="T3" fmla="*/ 49 h 85"/>
                <a:gd name="T4" fmla="*/ 99 w 217"/>
                <a:gd name="T5" fmla="*/ 34 h 85"/>
                <a:gd name="T6" fmla="*/ 0 w 217"/>
                <a:gd name="T7" fmla="*/ 0 h 85"/>
                <a:gd name="T8" fmla="*/ 70 w 217"/>
                <a:gd name="T9" fmla="*/ 28 h 85"/>
                <a:gd name="T10" fmla="*/ 179 w 217"/>
                <a:gd name="T11" fmla="*/ 72 h 85"/>
                <a:gd name="T12" fmla="*/ 217 w 217"/>
                <a:gd name="T13" fmla="*/ 85 h 85"/>
                <a:gd name="T14" fmla="*/ 196 w 217"/>
                <a:gd name="T15" fmla="*/ 66 h 85"/>
                <a:gd name="T16" fmla="*/ 196 w 217"/>
                <a:gd name="T17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85">
                  <a:moveTo>
                    <a:pt x="196" y="66"/>
                  </a:moveTo>
                  <a:lnTo>
                    <a:pt x="141" y="49"/>
                  </a:lnTo>
                  <a:lnTo>
                    <a:pt x="99" y="34"/>
                  </a:lnTo>
                  <a:lnTo>
                    <a:pt x="0" y="0"/>
                  </a:lnTo>
                  <a:lnTo>
                    <a:pt x="70" y="28"/>
                  </a:lnTo>
                  <a:lnTo>
                    <a:pt x="179" y="72"/>
                  </a:lnTo>
                  <a:lnTo>
                    <a:pt x="217" y="85"/>
                  </a:lnTo>
                  <a:lnTo>
                    <a:pt x="196" y="66"/>
                  </a:lnTo>
                  <a:lnTo>
                    <a:pt x="19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6" name="Freeform 270"/>
            <p:cNvSpPr>
              <a:spLocks/>
            </p:cNvSpPr>
            <p:nvPr/>
          </p:nvSpPr>
          <p:spPr bwMode="auto">
            <a:xfrm>
              <a:off x="240" y="2261"/>
              <a:ext cx="304" cy="27"/>
            </a:xfrm>
            <a:custGeom>
              <a:avLst/>
              <a:gdLst>
                <a:gd name="T0" fmla="*/ 608 w 608"/>
                <a:gd name="T1" fmla="*/ 44 h 55"/>
                <a:gd name="T2" fmla="*/ 570 w 608"/>
                <a:gd name="T3" fmla="*/ 44 h 55"/>
                <a:gd name="T4" fmla="*/ 458 w 608"/>
                <a:gd name="T5" fmla="*/ 52 h 55"/>
                <a:gd name="T6" fmla="*/ 135 w 608"/>
                <a:gd name="T7" fmla="*/ 55 h 55"/>
                <a:gd name="T8" fmla="*/ 0 w 608"/>
                <a:gd name="T9" fmla="*/ 52 h 55"/>
                <a:gd name="T10" fmla="*/ 207 w 608"/>
                <a:gd name="T11" fmla="*/ 36 h 55"/>
                <a:gd name="T12" fmla="*/ 295 w 608"/>
                <a:gd name="T13" fmla="*/ 0 h 55"/>
                <a:gd name="T14" fmla="*/ 251 w 608"/>
                <a:gd name="T15" fmla="*/ 29 h 55"/>
                <a:gd name="T16" fmla="*/ 281 w 608"/>
                <a:gd name="T17" fmla="*/ 36 h 55"/>
                <a:gd name="T18" fmla="*/ 352 w 608"/>
                <a:gd name="T19" fmla="*/ 6 h 55"/>
                <a:gd name="T20" fmla="*/ 329 w 608"/>
                <a:gd name="T21" fmla="*/ 33 h 55"/>
                <a:gd name="T22" fmla="*/ 409 w 608"/>
                <a:gd name="T23" fmla="*/ 33 h 55"/>
                <a:gd name="T24" fmla="*/ 449 w 608"/>
                <a:gd name="T25" fmla="*/ 4 h 55"/>
                <a:gd name="T26" fmla="*/ 441 w 608"/>
                <a:gd name="T27" fmla="*/ 33 h 55"/>
                <a:gd name="T28" fmla="*/ 494 w 608"/>
                <a:gd name="T29" fmla="*/ 29 h 55"/>
                <a:gd name="T30" fmla="*/ 561 w 608"/>
                <a:gd name="T31" fmla="*/ 4 h 55"/>
                <a:gd name="T32" fmla="*/ 536 w 608"/>
                <a:gd name="T33" fmla="*/ 27 h 55"/>
                <a:gd name="T34" fmla="*/ 601 w 608"/>
                <a:gd name="T35" fmla="*/ 29 h 55"/>
                <a:gd name="T36" fmla="*/ 608 w 608"/>
                <a:gd name="T37" fmla="*/ 44 h 55"/>
                <a:gd name="T38" fmla="*/ 608 w 608"/>
                <a:gd name="T3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8" h="55">
                  <a:moveTo>
                    <a:pt x="608" y="44"/>
                  </a:moveTo>
                  <a:lnTo>
                    <a:pt x="570" y="44"/>
                  </a:lnTo>
                  <a:lnTo>
                    <a:pt x="458" y="52"/>
                  </a:lnTo>
                  <a:lnTo>
                    <a:pt x="135" y="55"/>
                  </a:lnTo>
                  <a:lnTo>
                    <a:pt x="0" y="52"/>
                  </a:lnTo>
                  <a:lnTo>
                    <a:pt x="207" y="36"/>
                  </a:lnTo>
                  <a:lnTo>
                    <a:pt x="295" y="0"/>
                  </a:lnTo>
                  <a:lnTo>
                    <a:pt x="251" y="29"/>
                  </a:lnTo>
                  <a:lnTo>
                    <a:pt x="281" y="36"/>
                  </a:lnTo>
                  <a:lnTo>
                    <a:pt x="352" y="6"/>
                  </a:lnTo>
                  <a:lnTo>
                    <a:pt x="329" y="33"/>
                  </a:lnTo>
                  <a:lnTo>
                    <a:pt x="409" y="33"/>
                  </a:lnTo>
                  <a:lnTo>
                    <a:pt x="449" y="4"/>
                  </a:lnTo>
                  <a:lnTo>
                    <a:pt x="441" y="33"/>
                  </a:lnTo>
                  <a:lnTo>
                    <a:pt x="494" y="29"/>
                  </a:lnTo>
                  <a:lnTo>
                    <a:pt x="561" y="4"/>
                  </a:lnTo>
                  <a:lnTo>
                    <a:pt x="536" y="27"/>
                  </a:lnTo>
                  <a:lnTo>
                    <a:pt x="601" y="29"/>
                  </a:lnTo>
                  <a:lnTo>
                    <a:pt x="608" y="44"/>
                  </a:lnTo>
                  <a:lnTo>
                    <a:pt x="60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7" name="Freeform 271"/>
            <p:cNvSpPr>
              <a:spLocks/>
            </p:cNvSpPr>
            <p:nvPr/>
          </p:nvSpPr>
          <p:spPr bwMode="auto">
            <a:xfrm>
              <a:off x="267" y="2244"/>
              <a:ext cx="254" cy="18"/>
            </a:xfrm>
            <a:custGeom>
              <a:avLst/>
              <a:gdLst>
                <a:gd name="T0" fmla="*/ 504 w 510"/>
                <a:gd name="T1" fmla="*/ 15 h 34"/>
                <a:gd name="T2" fmla="*/ 439 w 510"/>
                <a:gd name="T3" fmla="*/ 13 h 34"/>
                <a:gd name="T4" fmla="*/ 407 w 510"/>
                <a:gd name="T5" fmla="*/ 21 h 34"/>
                <a:gd name="T6" fmla="*/ 337 w 510"/>
                <a:gd name="T7" fmla="*/ 13 h 34"/>
                <a:gd name="T8" fmla="*/ 285 w 510"/>
                <a:gd name="T9" fmla="*/ 34 h 34"/>
                <a:gd name="T10" fmla="*/ 285 w 510"/>
                <a:gd name="T11" fmla="*/ 19 h 34"/>
                <a:gd name="T12" fmla="*/ 187 w 510"/>
                <a:gd name="T13" fmla="*/ 13 h 34"/>
                <a:gd name="T14" fmla="*/ 84 w 510"/>
                <a:gd name="T15" fmla="*/ 26 h 34"/>
                <a:gd name="T16" fmla="*/ 0 w 510"/>
                <a:gd name="T17" fmla="*/ 26 h 34"/>
                <a:gd name="T18" fmla="*/ 149 w 510"/>
                <a:gd name="T19" fmla="*/ 11 h 34"/>
                <a:gd name="T20" fmla="*/ 276 w 510"/>
                <a:gd name="T21" fmla="*/ 6 h 34"/>
                <a:gd name="T22" fmla="*/ 363 w 510"/>
                <a:gd name="T23" fmla="*/ 0 h 34"/>
                <a:gd name="T24" fmla="*/ 436 w 510"/>
                <a:gd name="T25" fmla="*/ 4 h 34"/>
                <a:gd name="T26" fmla="*/ 510 w 510"/>
                <a:gd name="T27" fmla="*/ 2 h 34"/>
                <a:gd name="T28" fmla="*/ 504 w 510"/>
                <a:gd name="T29" fmla="*/ 15 h 34"/>
                <a:gd name="T30" fmla="*/ 504 w 510"/>
                <a:gd name="T3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0" h="34">
                  <a:moveTo>
                    <a:pt x="504" y="15"/>
                  </a:moveTo>
                  <a:lnTo>
                    <a:pt x="439" y="13"/>
                  </a:lnTo>
                  <a:lnTo>
                    <a:pt x="407" y="21"/>
                  </a:lnTo>
                  <a:lnTo>
                    <a:pt x="337" y="13"/>
                  </a:lnTo>
                  <a:lnTo>
                    <a:pt x="285" y="34"/>
                  </a:lnTo>
                  <a:lnTo>
                    <a:pt x="285" y="19"/>
                  </a:lnTo>
                  <a:lnTo>
                    <a:pt x="187" y="13"/>
                  </a:lnTo>
                  <a:lnTo>
                    <a:pt x="84" y="26"/>
                  </a:lnTo>
                  <a:lnTo>
                    <a:pt x="0" y="26"/>
                  </a:lnTo>
                  <a:lnTo>
                    <a:pt x="149" y="11"/>
                  </a:lnTo>
                  <a:lnTo>
                    <a:pt x="276" y="6"/>
                  </a:lnTo>
                  <a:lnTo>
                    <a:pt x="363" y="0"/>
                  </a:lnTo>
                  <a:lnTo>
                    <a:pt x="436" y="4"/>
                  </a:lnTo>
                  <a:lnTo>
                    <a:pt x="510" y="2"/>
                  </a:lnTo>
                  <a:lnTo>
                    <a:pt x="504" y="15"/>
                  </a:lnTo>
                  <a:lnTo>
                    <a:pt x="50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8" name="Freeform 272"/>
            <p:cNvSpPr>
              <a:spLocks/>
            </p:cNvSpPr>
            <p:nvPr/>
          </p:nvSpPr>
          <p:spPr bwMode="auto">
            <a:xfrm>
              <a:off x="2405" y="2004"/>
              <a:ext cx="15" cy="13"/>
            </a:xfrm>
            <a:custGeom>
              <a:avLst/>
              <a:gdLst>
                <a:gd name="T0" fmla="*/ 30 w 30"/>
                <a:gd name="T1" fmla="*/ 0 h 27"/>
                <a:gd name="T2" fmla="*/ 30 w 30"/>
                <a:gd name="T3" fmla="*/ 13 h 27"/>
                <a:gd name="T4" fmla="*/ 19 w 30"/>
                <a:gd name="T5" fmla="*/ 19 h 27"/>
                <a:gd name="T6" fmla="*/ 8 w 30"/>
                <a:gd name="T7" fmla="*/ 21 h 27"/>
                <a:gd name="T8" fmla="*/ 4 w 30"/>
                <a:gd name="T9" fmla="*/ 27 h 27"/>
                <a:gd name="T10" fmla="*/ 0 w 30"/>
                <a:gd name="T11" fmla="*/ 21 h 27"/>
                <a:gd name="T12" fmla="*/ 10 w 30"/>
                <a:gd name="T13" fmla="*/ 13 h 27"/>
                <a:gd name="T14" fmla="*/ 11 w 30"/>
                <a:gd name="T15" fmla="*/ 2 h 27"/>
                <a:gd name="T16" fmla="*/ 30 w 30"/>
                <a:gd name="T17" fmla="*/ 0 h 27"/>
                <a:gd name="T18" fmla="*/ 30 w 3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7">
                  <a:moveTo>
                    <a:pt x="30" y="0"/>
                  </a:moveTo>
                  <a:lnTo>
                    <a:pt x="30" y="13"/>
                  </a:lnTo>
                  <a:lnTo>
                    <a:pt x="19" y="19"/>
                  </a:lnTo>
                  <a:lnTo>
                    <a:pt x="8" y="21"/>
                  </a:lnTo>
                  <a:lnTo>
                    <a:pt x="4" y="27"/>
                  </a:lnTo>
                  <a:lnTo>
                    <a:pt x="0" y="21"/>
                  </a:lnTo>
                  <a:lnTo>
                    <a:pt x="10" y="13"/>
                  </a:lnTo>
                  <a:lnTo>
                    <a:pt x="11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9" name="Freeform 273"/>
            <p:cNvSpPr>
              <a:spLocks/>
            </p:cNvSpPr>
            <p:nvPr/>
          </p:nvSpPr>
          <p:spPr bwMode="auto">
            <a:xfrm>
              <a:off x="2397" y="2023"/>
              <a:ext cx="15" cy="11"/>
            </a:xfrm>
            <a:custGeom>
              <a:avLst/>
              <a:gdLst>
                <a:gd name="T0" fmla="*/ 0 w 30"/>
                <a:gd name="T1" fmla="*/ 12 h 21"/>
                <a:gd name="T2" fmla="*/ 4 w 30"/>
                <a:gd name="T3" fmla="*/ 17 h 21"/>
                <a:gd name="T4" fmla="*/ 15 w 30"/>
                <a:gd name="T5" fmla="*/ 21 h 21"/>
                <a:gd name="T6" fmla="*/ 30 w 30"/>
                <a:gd name="T7" fmla="*/ 15 h 21"/>
                <a:gd name="T8" fmla="*/ 15 w 30"/>
                <a:gd name="T9" fmla="*/ 15 h 21"/>
                <a:gd name="T10" fmla="*/ 4 w 30"/>
                <a:gd name="T11" fmla="*/ 10 h 21"/>
                <a:gd name="T12" fmla="*/ 0 w 30"/>
                <a:gd name="T13" fmla="*/ 0 h 21"/>
                <a:gd name="T14" fmla="*/ 0 w 30"/>
                <a:gd name="T15" fmla="*/ 12 h 21"/>
                <a:gd name="T16" fmla="*/ 0 w 30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1">
                  <a:moveTo>
                    <a:pt x="0" y="12"/>
                  </a:moveTo>
                  <a:lnTo>
                    <a:pt x="4" y="17"/>
                  </a:lnTo>
                  <a:lnTo>
                    <a:pt x="15" y="21"/>
                  </a:lnTo>
                  <a:lnTo>
                    <a:pt x="30" y="15"/>
                  </a:lnTo>
                  <a:lnTo>
                    <a:pt x="15" y="15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0" name="Freeform 274"/>
            <p:cNvSpPr>
              <a:spLocks/>
            </p:cNvSpPr>
            <p:nvPr/>
          </p:nvSpPr>
          <p:spPr bwMode="auto">
            <a:xfrm>
              <a:off x="1502" y="2252"/>
              <a:ext cx="61" cy="13"/>
            </a:xfrm>
            <a:custGeom>
              <a:avLst/>
              <a:gdLst>
                <a:gd name="T0" fmla="*/ 118 w 121"/>
                <a:gd name="T1" fmla="*/ 15 h 27"/>
                <a:gd name="T2" fmla="*/ 78 w 121"/>
                <a:gd name="T3" fmla="*/ 27 h 27"/>
                <a:gd name="T4" fmla="*/ 63 w 121"/>
                <a:gd name="T5" fmla="*/ 23 h 27"/>
                <a:gd name="T6" fmla="*/ 68 w 121"/>
                <a:gd name="T7" fmla="*/ 11 h 27"/>
                <a:gd name="T8" fmla="*/ 57 w 121"/>
                <a:gd name="T9" fmla="*/ 10 h 27"/>
                <a:gd name="T10" fmla="*/ 15 w 121"/>
                <a:gd name="T11" fmla="*/ 19 h 27"/>
                <a:gd name="T12" fmla="*/ 0 w 121"/>
                <a:gd name="T13" fmla="*/ 19 h 27"/>
                <a:gd name="T14" fmla="*/ 0 w 121"/>
                <a:gd name="T15" fmla="*/ 6 h 27"/>
                <a:gd name="T16" fmla="*/ 15 w 121"/>
                <a:gd name="T17" fmla="*/ 0 h 27"/>
                <a:gd name="T18" fmla="*/ 51 w 121"/>
                <a:gd name="T19" fmla="*/ 0 h 27"/>
                <a:gd name="T20" fmla="*/ 102 w 121"/>
                <a:gd name="T21" fmla="*/ 2 h 27"/>
                <a:gd name="T22" fmla="*/ 121 w 121"/>
                <a:gd name="T23" fmla="*/ 4 h 27"/>
                <a:gd name="T24" fmla="*/ 118 w 121"/>
                <a:gd name="T25" fmla="*/ 15 h 27"/>
                <a:gd name="T26" fmla="*/ 118 w 121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27">
                  <a:moveTo>
                    <a:pt x="118" y="15"/>
                  </a:moveTo>
                  <a:lnTo>
                    <a:pt x="78" y="27"/>
                  </a:lnTo>
                  <a:lnTo>
                    <a:pt x="63" y="23"/>
                  </a:lnTo>
                  <a:lnTo>
                    <a:pt x="68" y="11"/>
                  </a:lnTo>
                  <a:lnTo>
                    <a:pt x="57" y="10"/>
                  </a:lnTo>
                  <a:lnTo>
                    <a:pt x="15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15" y="0"/>
                  </a:lnTo>
                  <a:lnTo>
                    <a:pt x="51" y="0"/>
                  </a:lnTo>
                  <a:lnTo>
                    <a:pt x="102" y="2"/>
                  </a:lnTo>
                  <a:lnTo>
                    <a:pt x="121" y="4"/>
                  </a:lnTo>
                  <a:lnTo>
                    <a:pt x="118" y="15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1" name="Freeform 275"/>
            <p:cNvSpPr>
              <a:spLocks/>
            </p:cNvSpPr>
            <p:nvPr/>
          </p:nvSpPr>
          <p:spPr bwMode="auto">
            <a:xfrm>
              <a:off x="1475" y="2250"/>
              <a:ext cx="23" cy="8"/>
            </a:xfrm>
            <a:custGeom>
              <a:avLst/>
              <a:gdLst>
                <a:gd name="T0" fmla="*/ 45 w 45"/>
                <a:gd name="T1" fmla="*/ 2 h 15"/>
                <a:gd name="T2" fmla="*/ 17 w 45"/>
                <a:gd name="T3" fmla="*/ 15 h 15"/>
                <a:gd name="T4" fmla="*/ 0 w 45"/>
                <a:gd name="T5" fmla="*/ 4 h 15"/>
                <a:gd name="T6" fmla="*/ 5 w 45"/>
                <a:gd name="T7" fmla="*/ 0 h 15"/>
                <a:gd name="T8" fmla="*/ 45 w 45"/>
                <a:gd name="T9" fmla="*/ 2 h 15"/>
                <a:gd name="T10" fmla="*/ 45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5" y="2"/>
                  </a:moveTo>
                  <a:lnTo>
                    <a:pt x="17" y="15"/>
                  </a:lnTo>
                  <a:lnTo>
                    <a:pt x="0" y="4"/>
                  </a:lnTo>
                  <a:lnTo>
                    <a:pt x="5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2" name="Freeform 276"/>
            <p:cNvSpPr>
              <a:spLocks/>
            </p:cNvSpPr>
            <p:nvPr/>
          </p:nvSpPr>
          <p:spPr bwMode="auto">
            <a:xfrm>
              <a:off x="1353" y="2250"/>
              <a:ext cx="35" cy="12"/>
            </a:xfrm>
            <a:custGeom>
              <a:avLst/>
              <a:gdLst>
                <a:gd name="T0" fmla="*/ 71 w 71"/>
                <a:gd name="T1" fmla="*/ 0 h 23"/>
                <a:gd name="T2" fmla="*/ 29 w 71"/>
                <a:gd name="T3" fmla="*/ 21 h 23"/>
                <a:gd name="T4" fmla="*/ 0 w 71"/>
                <a:gd name="T5" fmla="*/ 23 h 23"/>
                <a:gd name="T6" fmla="*/ 19 w 71"/>
                <a:gd name="T7" fmla="*/ 10 h 23"/>
                <a:gd name="T8" fmla="*/ 38 w 71"/>
                <a:gd name="T9" fmla="*/ 0 h 23"/>
                <a:gd name="T10" fmla="*/ 71 w 71"/>
                <a:gd name="T11" fmla="*/ 0 h 23"/>
                <a:gd name="T12" fmla="*/ 71 w 7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3">
                  <a:moveTo>
                    <a:pt x="71" y="0"/>
                  </a:moveTo>
                  <a:lnTo>
                    <a:pt x="29" y="21"/>
                  </a:lnTo>
                  <a:lnTo>
                    <a:pt x="0" y="23"/>
                  </a:lnTo>
                  <a:lnTo>
                    <a:pt x="19" y="1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3" name="Freeform 277"/>
            <p:cNvSpPr>
              <a:spLocks/>
            </p:cNvSpPr>
            <p:nvPr/>
          </p:nvSpPr>
          <p:spPr bwMode="auto">
            <a:xfrm>
              <a:off x="1317" y="2248"/>
              <a:ext cx="31" cy="15"/>
            </a:xfrm>
            <a:custGeom>
              <a:avLst/>
              <a:gdLst>
                <a:gd name="T0" fmla="*/ 55 w 63"/>
                <a:gd name="T1" fmla="*/ 8 h 29"/>
                <a:gd name="T2" fmla="*/ 38 w 63"/>
                <a:gd name="T3" fmla="*/ 23 h 29"/>
                <a:gd name="T4" fmla="*/ 0 w 63"/>
                <a:gd name="T5" fmla="*/ 29 h 29"/>
                <a:gd name="T6" fmla="*/ 25 w 63"/>
                <a:gd name="T7" fmla="*/ 6 h 29"/>
                <a:gd name="T8" fmla="*/ 46 w 63"/>
                <a:gd name="T9" fmla="*/ 0 h 29"/>
                <a:gd name="T10" fmla="*/ 63 w 63"/>
                <a:gd name="T11" fmla="*/ 0 h 29"/>
                <a:gd name="T12" fmla="*/ 55 w 63"/>
                <a:gd name="T13" fmla="*/ 8 h 29"/>
                <a:gd name="T14" fmla="*/ 55 w 63"/>
                <a:gd name="T1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9">
                  <a:moveTo>
                    <a:pt x="55" y="8"/>
                  </a:moveTo>
                  <a:lnTo>
                    <a:pt x="38" y="23"/>
                  </a:lnTo>
                  <a:lnTo>
                    <a:pt x="0" y="29"/>
                  </a:lnTo>
                  <a:lnTo>
                    <a:pt x="25" y="6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55" y="8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4" name="Freeform 278"/>
            <p:cNvSpPr>
              <a:spLocks/>
            </p:cNvSpPr>
            <p:nvPr/>
          </p:nvSpPr>
          <p:spPr bwMode="auto">
            <a:xfrm>
              <a:off x="1282" y="2243"/>
              <a:ext cx="39" cy="16"/>
            </a:xfrm>
            <a:custGeom>
              <a:avLst/>
              <a:gdLst>
                <a:gd name="T0" fmla="*/ 72 w 78"/>
                <a:gd name="T1" fmla="*/ 11 h 30"/>
                <a:gd name="T2" fmla="*/ 47 w 78"/>
                <a:gd name="T3" fmla="*/ 21 h 30"/>
                <a:gd name="T4" fmla="*/ 21 w 78"/>
                <a:gd name="T5" fmla="*/ 30 h 30"/>
                <a:gd name="T6" fmla="*/ 0 w 78"/>
                <a:gd name="T7" fmla="*/ 28 h 30"/>
                <a:gd name="T8" fmla="*/ 0 w 78"/>
                <a:gd name="T9" fmla="*/ 17 h 30"/>
                <a:gd name="T10" fmla="*/ 40 w 78"/>
                <a:gd name="T11" fmla="*/ 6 h 30"/>
                <a:gd name="T12" fmla="*/ 68 w 78"/>
                <a:gd name="T13" fmla="*/ 0 h 30"/>
                <a:gd name="T14" fmla="*/ 78 w 78"/>
                <a:gd name="T15" fmla="*/ 6 h 30"/>
                <a:gd name="T16" fmla="*/ 72 w 78"/>
                <a:gd name="T17" fmla="*/ 11 h 30"/>
                <a:gd name="T18" fmla="*/ 72 w 78"/>
                <a:gd name="T1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0">
                  <a:moveTo>
                    <a:pt x="72" y="11"/>
                  </a:moveTo>
                  <a:lnTo>
                    <a:pt x="47" y="21"/>
                  </a:lnTo>
                  <a:lnTo>
                    <a:pt x="21" y="30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40" y="6"/>
                  </a:lnTo>
                  <a:lnTo>
                    <a:pt x="68" y="0"/>
                  </a:lnTo>
                  <a:lnTo>
                    <a:pt x="78" y="6"/>
                  </a:lnTo>
                  <a:lnTo>
                    <a:pt x="72" y="11"/>
                  </a:lnTo>
                  <a:lnTo>
                    <a:pt x="72" y="11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5" name="Freeform 279"/>
            <p:cNvSpPr>
              <a:spLocks/>
            </p:cNvSpPr>
            <p:nvPr/>
          </p:nvSpPr>
          <p:spPr bwMode="auto">
            <a:xfrm>
              <a:off x="1017" y="2247"/>
              <a:ext cx="27" cy="16"/>
            </a:xfrm>
            <a:custGeom>
              <a:avLst/>
              <a:gdLst>
                <a:gd name="T0" fmla="*/ 55 w 55"/>
                <a:gd name="T1" fmla="*/ 9 h 32"/>
                <a:gd name="T2" fmla="*/ 31 w 55"/>
                <a:gd name="T3" fmla="*/ 24 h 32"/>
                <a:gd name="T4" fmla="*/ 0 w 55"/>
                <a:gd name="T5" fmla="*/ 32 h 32"/>
                <a:gd name="T6" fmla="*/ 27 w 55"/>
                <a:gd name="T7" fmla="*/ 3 h 32"/>
                <a:gd name="T8" fmla="*/ 48 w 55"/>
                <a:gd name="T9" fmla="*/ 0 h 32"/>
                <a:gd name="T10" fmla="*/ 55 w 55"/>
                <a:gd name="T11" fmla="*/ 9 h 32"/>
                <a:gd name="T12" fmla="*/ 55 w 55"/>
                <a:gd name="T13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2">
                  <a:moveTo>
                    <a:pt x="55" y="9"/>
                  </a:moveTo>
                  <a:lnTo>
                    <a:pt x="31" y="24"/>
                  </a:lnTo>
                  <a:lnTo>
                    <a:pt x="0" y="32"/>
                  </a:lnTo>
                  <a:lnTo>
                    <a:pt x="27" y="3"/>
                  </a:lnTo>
                  <a:lnTo>
                    <a:pt x="48" y="0"/>
                  </a:lnTo>
                  <a:lnTo>
                    <a:pt x="55" y="9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6" name="Freeform 280"/>
            <p:cNvSpPr>
              <a:spLocks/>
            </p:cNvSpPr>
            <p:nvPr/>
          </p:nvSpPr>
          <p:spPr bwMode="auto">
            <a:xfrm>
              <a:off x="958" y="2245"/>
              <a:ext cx="56" cy="17"/>
            </a:xfrm>
            <a:custGeom>
              <a:avLst/>
              <a:gdLst>
                <a:gd name="T0" fmla="*/ 113 w 113"/>
                <a:gd name="T1" fmla="*/ 9 h 32"/>
                <a:gd name="T2" fmla="*/ 94 w 113"/>
                <a:gd name="T3" fmla="*/ 24 h 32"/>
                <a:gd name="T4" fmla="*/ 67 w 113"/>
                <a:gd name="T5" fmla="*/ 32 h 32"/>
                <a:gd name="T6" fmla="*/ 69 w 113"/>
                <a:gd name="T7" fmla="*/ 9 h 32"/>
                <a:gd name="T8" fmla="*/ 52 w 113"/>
                <a:gd name="T9" fmla="*/ 13 h 32"/>
                <a:gd name="T10" fmla="*/ 35 w 113"/>
                <a:gd name="T11" fmla="*/ 21 h 32"/>
                <a:gd name="T12" fmla="*/ 16 w 113"/>
                <a:gd name="T13" fmla="*/ 21 h 32"/>
                <a:gd name="T14" fmla="*/ 0 w 113"/>
                <a:gd name="T15" fmla="*/ 4 h 32"/>
                <a:gd name="T16" fmla="*/ 29 w 113"/>
                <a:gd name="T17" fmla="*/ 0 h 32"/>
                <a:gd name="T18" fmla="*/ 73 w 113"/>
                <a:gd name="T19" fmla="*/ 2 h 32"/>
                <a:gd name="T20" fmla="*/ 97 w 113"/>
                <a:gd name="T21" fmla="*/ 2 h 32"/>
                <a:gd name="T22" fmla="*/ 113 w 113"/>
                <a:gd name="T23" fmla="*/ 9 h 32"/>
                <a:gd name="T24" fmla="*/ 113 w 113"/>
                <a:gd name="T2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32">
                  <a:moveTo>
                    <a:pt x="113" y="9"/>
                  </a:moveTo>
                  <a:lnTo>
                    <a:pt x="94" y="24"/>
                  </a:lnTo>
                  <a:lnTo>
                    <a:pt x="67" y="32"/>
                  </a:lnTo>
                  <a:lnTo>
                    <a:pt x="69" y="9"/>
                  </a:lnTo>
                  <a:lnTo>
                    <a:pt x="52" y="13"/>
                  </a:lnTo>
                  <a:lnTo>
                    <a:pt x="35" y="21"/>
                  </a:lnTo>
                  <a:lnTo>
                    <a:pt x="16" y="21"/>
                  </a:lnTo>
                  <a:lnTo>
                    <a:pt x="0" y="4"/>
                  </a:lnTo>
                  <a:lnTo>
                    <a:pt x="29" y="0"/>
                  </a:lnTo>
                  <a:lnTo>
                    <a:pt x="73" y="2"/>
                  </a:lnTo>
                  <a:lnTo>
                    <a:pt x="97" y="2"/>
                  </a:lnTo>
                  <a:lnTo>
                    <a:pt x="113" y="9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7" name="Freeform 281"/>
            <p:cNvSpPr>
              <a:spLocks/>
            </p:cNvSpPr>
            <p:nvPr/>
          </p:nvSpPr>
          <p:spPr bwMode="auto">
            <a:xfrm>
              <a:off x="256" y="2253"/>
              <a:ext cx="131" cy="26"/>
            </a:xfrm>
            <a:custGeom>
              <a:avLst/>
              <a:gdLst>
                <a:gd name="T0" fmla="*/ 240 w 263"/>
                <a:gd name="T1" fmla="*/ 11 h 51"/>
                <a:gd name="T2" fmla="*/ 179 w 263"/>
                <a:gd name="T3" fmla="*/ 36 h 51"/>
                <a:gd name="T4" fmla="*/ 57 w 263"/>
                <a:gd name="T5" fmla="*/ 49 h 51"/>
                <a:gd name="T6" fmla="*/ 0 w 263"/>
                <a:gd name="T7" fmla="*/ 51 h 51"/>
                <a:gd name="T8" fmla="*/ 29 w 263"/>
                <a:gd name="T9" fmla="*/ 17 h 51"/>
                <a:gd name="T10" fmla="*/ 120 w 263"/>
                <a:gd name="T11" fmla="*/ 13 h 51"/>
                <a:gd name="T12" fmla="*/ 223 w 263"/>
                <a:gd name="T13" fmla="*/ 0 h 51"/>
                <a:gd name="T14" fmla="*/ 263 w 263"/>
                <a:gd name="T15" fmla="*/ 6 h 51"/>
                <a:gd name="T16" fmla="*/ 240 w 263"/>
                <a:gd name="T17" fmla="*/ 11 h 51"/>
                <a:gd name="T18" fmla="*/ 240 w 263"/>
                <a:gd name="T19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51">
                  <a:moveTo>
                    <a:pt x="240" y="11"/>
                  </a:moveTo>
                  <a:lnTo>
                    <a:pt x="179" y="36"/>
                  </a:lnTo>
                  <a:lnTo>
                    <a:pt x="57" y="49"/>
                  </a:lnTo>
                  <a:lnTo>
                    <a:pt x="0" y="51"/>
                  </a:lnTo>
                  <a:lnTo>
                    <a:pt x="29" y="17"/>
                  </a:lnTo>
                  <a:lnTo>
                    <a:pt x="120" y="13"/>
                  </a:lnTo>
                  <a:lnTo>
                    <a:pt x="223" y="0"/>
                  </a:lnTo>
                  <a:lnTo>
                    <a:pt x="263" y="6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8" name="Freeform 282"/>
            <p:cNvSpPr>
              <a:spLocks/>
            </p:cNvSpPr>
            <p:nvPr/>
          </p:nvSpPr>
          <p:spPr bwMode="auto">
            <a:xfrm>
              <a:off x="1628" y="1891"/>
              <a:ext cx="28" cy="15"/>
            </a:xfrm>
            <a:custGeom>
              <a:avLst/>
              <a:gdLst>
                <a:gd name="T0" fmla="*/ 4 w 57"/>
                <a:gd name="T1" fmla="*/ 30 h 30"/>
                <a:gd name="T2" fmla="*/ 24 w 57"/>
                <a:gd name="T3" fmla="*/ 13 h 30"/>
                <a:gd name="T4" fmla="*/ 57 w 57"/>
                <a:gd name="T5" fmla="*/ 2 h 30"/>
                <a:gd name="T6" fmla="*/ 38 w 57"/>
                <a:gd name="T7" fmla="*/ 0 h 30"/>
                <a:gd name="T8" fmla="*/ 26 w 57"/>
                <a:gd name="T9" fmla="*/ 0 h 30"/>
                <a:gd name="T10" fmla="*/ 9 w 57"/>
                <a:gd name="T11" fmla="*/ 4 h 30"/>
                <a:gd name="T12" fmla="*/ 0 w 57"/>
                <a:gd name="T13" fmla="*/ 19 h 30"/>
                <a:gd name="T14" fmla="*/ 4 w 57"/>
                <a:gd name="T15" fmla="*/ 30 h 30"/>
                <a:gd name="T16" fmla="*/ 4 w 57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0">
                  <a:moveTo>
                    <a:pt x="4" y="30"/>
                  </a:moveTo>
                  <a:lnTo>
                    <a:pt x="24" y="13"/>
                  </a:lnTo>
                  <a:lnTo>
                    <a:pt x="57" y="2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9" y="4"/>
                  </a:lnTo>
                  <a:lnTo>
                    <a:pt x="0" y="19"/>
                  </a:lnTo>
                  <a:lnTo>
                    <a:pt x="4" y="3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9" name="Freeform 283"/>
            <p:cNvSpPr>
              <a:spLocks/>
            </p:cNvSpPr>
            <p:nvPr/>
          </p:nvSpPr>
          <p:spPr bwMode="auto">
            <a:xfrm>
              <a:off x="1690" y="1875"/>
              <a:ext cx="12" cy="8"/>
            </a:xfrm>
            <a:custGeom>
              <a:avLst/>
              <a:gdLst>
                <a:gd name="T0" fmla="*/ 0 w 25"/>
                <a:gd name="T1" fmla="*/ 17 h 17"/>
                <a:gd name="T2" fmla="*/ 25 w 25"/>
                <a:gd name="T3" fmla="*/ 15 h 17"/>
                <a:gd name="T4" fmla="*/ 17 w 25"/>
                <a:gd name="T5" fmla="*/ 0 h 17"/>
                <a:gd name="T6" fmla="*/ 8 w 25"/>
                <a:gd name="T7" fmla="*/ 9 h 17"/>
                <a:gd name="T8" fmla="*/ 0 w 25"/>
                <a:gd name="T9" fmla="*/ 17 h 17"/>
                <a:gd name="T10" fmla="*/ 0 w 2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0" y="17"/>
                  </a:moveTo>
                  <a:lnTo>
                    <a:pt x="25" y="15"/>
                  </a:lnTo>
                  <a:lnTo>
                    <a:pt x="17" y="0"/>
                  </a:lnTo>
                  <a:lnTo>
                    <a:pt x="8" y="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0" name="Freeform 284"/>
            <p:cNvSpPr>
              <a:spLocks/>
            </p:cNvSpPr>
            <p:nvPr/>
          </p:nvSpPr>
          <p:spPr bwMode="auto">
            <a:xfrm>
              <a:off x="1631" y="1904"/>
              <a:ext cx="32" cy="15"/>
            </a:xfrm>
            <a:custGeom>
              <a:avLst/>
              <a:gdLst>
                <a:gd name="T0" fmla="*/ 0 w 65"/>
                <a:gd name="T1" fmla="*/ 20 h 28"/>
                <a:gd name="T2" fmla="*/ 18 w 65"/>
                <a:gd name="T3" fmla="*/ 5 h 28"/>
                <a:gd name="T4" fmla="*/ 46 w 65"/>
                <a:gd name="T5" fmla="*/ 0 h 28"/>
                <a:gd name="T6" fmla="*/ 54 w 65"/>
                <a:gd name="T7" fmla="*/ 1 h 28"/>
                <a:gd name="T8" fmla="*/ 58 w 65"/>
                <a:gd name="T9" fmla="*/ 11 h 28"/>
                <a:gd name="T10" fmla="*/ 65 w 65"/>
                <a:gd name="T11" fmla="*/ 22 h 28"/>
                <a:gd name="T12" fmla="*/ 52 w 65"/>
                <a:gd name="T13" fmla="*/ 13 h 28"/>
                <a:gd name="T14" fmla="*/ 50 w 65"/>
                <a:gd name="T15" fmla="*/ 19 h 28"/>
                <a:gd name="T16" fmla="*/ 35 w 65"/>
                <a:gd name="T17" fmla="*/ 24 h 28"/>
                <a:gd name="T18" fmla="*/ 27 w 65"/>
                <a:gd name="T19" fmla="*/ 19 h 28"/>
                <a:gd name="T20" fmla="*/ 29 w 65"/>
                <a:gd name="T21" fmla="*/ 13 h 28"/>
                <a:gd name="T22" fmla="*/ 37 w 65"/>
                <a:gd name="T23" fmla="*/ 13 h 28"/>
                <a:gd name="T24" fmla="*/ 37 w 65"/>
                <a:gd name="T25" fmla="*/ 9 h 28"/>
                <a:gd name="T26" fmla="*/ 27 w 65"/>
                <a:gd name="T27" fmla="*/ 11 h 28"/>
                <a:gd name="T28" fmla="*/ 14 w 65"/>
                <a:gd name="T29" fmla="*/ 17 h 28"/>
                <a:gd name="T30" fmla="*/ 10 w 65"/>
                <a:gd name="T31" fmla="*/ 22 h 28"/>
                <a:gd name="T32" fmla="*/ 21 w 65"/>
                <a:gd name="T33" fmla="*/ 24 h 28"/>
                <a:gd name="T34" fmla="*/ 31 w 65"/>
                <a:gd name="T35" fmla="*/ 26 h 28"/>
                <a:gd name="T36" fmla="*/ 2 w 65"/>
                <a:gd name="T37" fmla="*/ 28 h 28"/>
                <a:gd name="T38" fmla="*/ 0 w 65"/>
                <a:gd name="T39" fmla="*/ 20 h 28"/>
                <a:gd name="T40" fmla="*/ 0 w 65"/>
                <a:gd name="T4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28">
                  <a:moveTo>
                    <a:pt x="0" y="20"/>
                  </a:moveTo>
                  <a:lnTo>
                    <a:pt x="18" y="5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58" y="11"/>
                  </a:lnTo>
                  <a:lnTo>
                    <a:pt x="65" y="22"/>
                  </a:lnTo>
                  <a:lnTo>
                    <a:pt x="52" y="13"/>
                  </a:lnTo>
                  <a:lnTo>
                    <a:pt x="50" y="1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29" y="13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27" y="11"/>
                  </a:lnTo>
                  <a:lnTo>
                    <a:pt x="14" y="17"/>
                  </a:lnTo>
                  <a:lnTo>
                    <a:pt x="10" y="22"/>
                  </a:lnTo>
                  <a:lnTo>
                    <a:pt x="21" y="24"/>
                  </a:lnTo>
                  <a:lnTo>
                    <a:pt x="31" y="2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1" name="Freeform 285"/>
            <p:cNvSpPr>
              <a:spLocks/>
            </p:cNvSpPr>
            <p:nvPr/>
          </p:nvSpPr>
          <p:spPr bwMode="auto">
            <a:xfrm>
              <a:off x="1543" y="1912"/>
              <a:ext cx="38" cy="55"/>
            </a:xfrm>
            <a:custGeom>
              <a:avLst/>
              <a:gdLst>
                <a:gd name="T0" fmla="*/ 11 w 76"/>
                <a:gd name="T1" fmla="*/ 5 h 110"/>
                <a:gd name="T2" fmla="*/ 0 w 76"/>
                <a:gd name="T3" fmla="*/ 13 h 110"/>
                <a:gd name="T4" fmla="*/ 1 w 76"/>
                <a:gd name="T5" fmla="*/ 43 h 110"/>
                <a:gd name="T6" fmla="*/ 17 w 76"/>
                <a:gd name="T7" fmla="*/ 70 h 110"/>
                <a:gd name="T8" fmla="*/ 39 w 76"/>
                <a:gd name="T9" fmla="*/ 97 h 110"/>
                <a:gd name="T10" fmla="*/ 66 w 76"/>
                <a:gd name="T11" fmla="*/ 110 h 110"/>
                <a:gd name="T12" fmla="*/ 76 w 76"/>
                <a:gd name="T13" fmla="*/ 100 h 110"/>
                <a:gd name="T14" fmla="*/ 74 w 76"/>
                <a:gd name="T15" fmla="*/ 83 h 110"/>
                <a:gd name="T16" fmla="*/ 68 w 76"/>
                <a:gd name="T17" fmla="*/ 95 h 110"/>
                <a:gd name="T18" fmla="*/ 53 w 76"/>
                <a:gd name="T19" fmla="*/ 91 h 110"/>
                <a:gd name="T20" fmla="*/ 32 w 76"/>
                <a:gd name="T21" fmla="*/ 81 h 110"/>
                <a:gd name="T22" fmla="*/ 13 w 76"/>
                <a:gd name="T23" fmla="*/ 57 h 110"/>
                <a:gd name="T24" fmla="*/ 7 w 76"/>
                <a:gd name="T25" fmla="*/ 32 h 110"/>
                <a:gd name="T26" fmla="*/ 11 w 76"/>
                <a:gd name="T27" fmla="*/ 15 h 110"/>
                <a:gd name="T28" fmla="*/ 26 w 76"/>
                <a:gd name="T29" fmla="*/ 5 h 110"/>
                <a:gd name="T30" fmla="*/ 43 w 76"/>
                <a:gd name="T31" fmla="*/ 17 h 110"/>
                <a:gd name="T32" fmla="*/ 60 w 76"/>
                <a:gd name="T33" fmla="*/ 36 h 110"/>
                <a:gd name="T34" fmla="*/ 53 w 76"/>
                <a:gd name="T35" fmla="*/ 15 h 110"/>
                <a:gd name="T36" fmla="*/ 26 w 76"/>
                <a:gd name="T37" fmla="*/ 0 h 110"/>
                <a:gd name="T38" fmla="*/ 11 w 76"/>
                <a:gd name="T39" fmla="*/ 5 h 110"/>
                <a:gd name="T40" fmla="*/ 11 w 76"/>
                <a:gd name="T41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110">
                  <a:moveTo>
                    <a:pt x="11" y="5"/>
                  </a:moveTo>
                  <a:lnTo>
                    <a:pt x="0" y="13"/>
                  </a:lnTo>
                  <a:lnTo>
                    <a:pt x="1" y="43"/>
                  </a:lnTo>
                  <a:lnTo>
                    <a:pt x="17" y="70"/>
                  </a:lnTo>
                  <a:lnTo>
                    <a:pt x="39" y="97"/>
                  </a:lnTo>
                  <a:lnTo>
                    <a:pt x="66" y="110"/>
                  </a:lnTo>
                  <a:lnTo>
                    <a:pt x="76" y="100"/>
                  </a:lnTo>
                  <a:lnTo>
                    <a:pt x="74" y="83"/>
                  </a:lnTo>
                  <a:lnTo>
                    <a:pt x="68" y="95"/>
                  </a:lnTo>
                  <a:lnTo>
                    <a:pt x="53" y="91"/>
                  </a:lnTo>
                  <a:lnTo>
                    <a:pt x="32" y="81"/>
                  </a:lnTo>
                  <a:lnTo>
                    <a:pt x="13" y="57"/>
                  </a:lnTo>
                  <a:lnTo>
                    <a:pt x="7" y="32"/>
                  </a:lnTo>
                  <a:lnTo>
                    <a:pt x="11" y="15"/>
                  </a:lnTo>
                  <a:lnTo>
                    <a:pt x="26" y="5"/>
                  </a:lnTo>
                  <a:lnTo>
                    <a:pt x="43" y="17"/>
                  </a:lnTo>
                  <a:lnTo>
                    <a:pt x="60" y="36"/>
                  </a:lnTo>
                  <a:lnTo>
                    <a:pt x="53" y="15"/>
                  </a:lnTo>
                  <a:lnTo>
                    <a:pt x="26" y="0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2" name="Freeform 286"/>
            <p:cNvSpPr>
              <a:spLocks/>
            </p:cNvSpPr>
            <p:nvPr/>
          </p:nvSpPr>
          <p:spPr bwMode="auto">
            <a:xfrm>
              <a:off x="1523" y="1782"/>
              <a:ext cx="170" cy="139"/>
            </a:xfrm>
            <a:custGeom>
              <a:avLst/>
              <a:gdLst>
                <a:gd name="T0" fmla="*/ 41 w 340"/>
                <a:gd name="T1" fmla="*/ 278 h 280"/>
                <a:gd name="T2" fmla="*/ 15 w 340"/>
                <a:gd name="T3" fmla="*/ 227 h 280"/>
                <a:gd name="T4" fmla="*/ 0 w 340"/>
                <a:gd name="T5" fmla="*/ 170 h 280"/>
                <a:gd name="T6" fmla="*/ 2 w 340"/>
                <a:gd name="T7" fmla="*/ 105 h 280"/>
                <a:gd name="T8" fmla="*/ 38 w 340"/>
                <a:gd name="T9" fmla="*/ 56 h 280"/>
                <a:gd name="T10" fmla="*/ 89 w 340"/>
                <a:gd name="T11" fmla="*/ 25 h 280"/>
                <a:gd name="T12" fmla="*/ 137 w 340"/>
                <a:gd name="T13" fmla="*/ 10 h 280"/>
                <a:gd name="T14" fmla="*/ 220 w 340"/>
                <a:gd name="T15" fmla="*/ 0 h 280"/>
                <a:gd name="T16" fmla="*/ 294 w 340"/>
                <a:gd name="T17" fmla="*/ 21 h 280"/>
                <a:gd name="T18" fmla="*/ 340 w 340"/>
                <a:gd name="T19" fmla="*/ 63 h 280"/>
                <a:gd name="T20" fmla="*/ 327 w 340"/>
                <a:gd name="T21" fmla="*/ 101 h 280"/>
                <a:gd name="T22" fmla="*/ 304 w 340"/>
                <a:gd name="T23" fmla="*/ 94 h 280"/>
                <a:gd name="T24" fmla="*/ 270 w 340"/>
                <a:gd name="T25" fmla="*/ 114 h 280"/>
                <a:gd name="T26" fmla="*/ 226 w 340"/>
                <a:gd name="T27" fmla="*/ 114 h 280"/>
                <a:gd name="T28" fmla="*/ 169 w 340"/>
                <a:gd name="T29" fmla="*/ 122 h 280"/>
                <a:gd name="T30" fmla="*/ 131 w 340"/>
                <a:gd name="T31" fmla="*/ 158 h 280"/>
                <a:gd name="T32" fmla="*/ 135 w 340"/>
                <a:gd name="T33" fmla="*/ 211 h 280"/>
                <a:gd name="T34" fmla="*/ 119 w 340"/>
                <a:gd name="T35" fmla="*/ 219 h 280"/>
                <a:gd name="T36" fmla="*/ 112 w 340"/>
                <a:gd name="T37" fmla="*/ 246 h 280"/>
                <a:gd name="T38" fmla="*/ 114 w 340"/>
                <a:gd name="T39" fmla="*/ 268 h 280"/>
                <a:gd name="T40" fmla="*/ 93 w 340"/>
                <a:gd name="T41" fmla="*/ 280 h 280"/>
                <a:gd name="T42" fmla="*/ 79 w 340"/>
                <a:gd name="T43" fmla="*/ 266 h 280"/>
                <a:gd name="T44" fmla="*/ 41 w 340"/>
                <a:gd name="T45" fmla="*/ 278 h 280"/>
                <a:gd name="T46" fmla="*/ 41 w 340"/>
                <a:gd name="T47" fmla="*/ 2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280">
                  <a:moveTo>
                    <a:pt x="41" y="278"/>
                  </a:moveTo>
                  <a:lnTo>
                    <a:pt x="15" y="227"/>
                  </a:lnTo>
                  <a:lnTo>
                    <a:pt x="0" y="170"/>
                  </a:lnTo>
                  <a:lnTo>
                    <a:pt x="2" y="105"/>
                  </a:lnTo>
                  <a:lnTo>
                    <a:pt x="38" y="56"/>
                  </a:lnTo>
                  <a:lnTo>
                    <a:pt x="89" y="25"/>
                  </a:lnTo>
                  <a:lnTo>
                    <a:pt x="137" y="10"/>
                  </a:lnTo>
                  <a:lnTo>
                    <a:pt x="220" y="0"/>
                  </a:lnTo>
                  <a:lnTo>
                    <a:pt x="294" y="21"/>
                  </a:lnTo>
                  <a:lnTo>
                    <a:pt x="340" y="63"/>
                  </a:lnTo>
                  <a:lnTo>
                    <a:pt x="327" y="101"/>
                  </a:lnTo>
                  <a:lnTo>
                    <a:pt x="304" y="94"/>
                  </a:lnTo>
                  <a:lnTo>
                    <a:pt x="270" y="114"/>
                  </a:lnTo>
                  <a:lnTo>
                    <a:pt x="226" y="114"/>
                  </a:lnTo>
                  <a:lnTo>
                    <a:pt x="169" y="122"/>
                  </a:lnTo>
                  <a:lnTo>
                    <a:pt x="131" y="158"/>
                  </a:lnTo>
                  <a:lnTo>
                    <a:pt x="135" y="211"/>
                  </a:lnTo>
                  <a:lnTo>
                    <a:pt x="119" y="219"/>
                  </a:lnTo>
                  <a:lnTo>
                    <a:pt x="112" y="246"/>
                  </a:lnTo>
                  <a:lnTo>
                    <a:pt x="114" y="268"/>
                  </a:lnTo>
                  <a:lnTo>
                    <a:pt x="93" y="280"/>
                  </a:lnTo>
                  <a:lnTo>
                    <a:pt x="79" y="266"/>
                  </a:lnTo>
                  <a:lnTo>
                    <a:pt x="41" y="278"/>
                  </a:lnTo>
                  <a:lnTo>
                    <a:pt x="41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3" name="Freeform 287"/>
            <p:cNvSpPr>
              <a:spLocks/>
            </p:cNvSpPr>
            <p:nvPr/>
          </p:nvSpPr>
          <p:spPr bwMode="auto">
            <a:xfrm>
              <a:off x="1659" y="1931"/>
              <a:ext cx="42" cy="22"/>
            </a:xfrm>
            <a:custGeom>
              <a:avLst/>
              <a:gdLst>
                <a:gd name="T0" fmla="*/ 5 w 83"/>
                <a:gd name="T1" fmla="*/ 42 h 43"/>
                <a:gd name="T2" fmla="*/ 0 w 83"/>
                <a:gd name="T3" fmla="*/ 23 h 43"/>
                <a:gd name="T4" fmla="*/ 13 w 83"/>
                <a:gd name="T5" fmla="*/ 0 h 43"/>
                <a:gd name="T6" fmla="*/ 9 w 83"/>
                <a:gd name="T7" fmla="*/ 15 h 43"/>
                <a:gd name="T8" fmla="*/ 11 w 83"/>
                <a:gd name="T9" fmla="*/ 23 h 43"/>
                <a:gd name="T10" fmla="*/ 20 w 83"/>
                <a:gd name="T11" fmla="*/ 28 h 43"/>
                <a:gd name="T12" fmla="*/ 41 w 83"/>
                <a:gd name="T13" fmla="*/ 21 h 43"/>
                <a:gd name="T14" fmla="*/ 57 w 83"/>
                <a:gd name="T15" fmla="*/ 24 h 43"/>
                <a:gd name="T16" fmla="*/ 66 w 83"/>
                <a:gd name="T17" fmla="*/ 21 h 43"/>
                <a:gd name="T18" fmla="*/ 83 w 83"/>
                <a:gd name="T19" fmla="*/ 7 h 43"/>
                <a:gd name="T20" fmla="*/ 83 w 83"/>
                <a:gd name="T21" fmla="*/ 23 h 43"/>
                <a:gd name="T22" fmla="*/ 68 w 83"/>
                <a:gd name="T23" fmla="*/ 28 h 43"/>
                <a:gd name="T24" fmla="*/ 58 w 83"/>
                <a:gd name="T25" fmla="*/ 38 h 43"/>
                <a:gd name="T26" fmla="*/ 58 w 83"/>
                <a:gd name="T27" fmla="*/ 43 h 43"/>
                <a:gd name="T28" fmla="*/ 45 w 83"/>
                <a:gd name="T29" fmla="*/ 30 h 43"/>
                <a:gd name="T30" fmla="*/ 26 w 83"/>
                <a:gd name="T31" fmla="*/ 32 h 43"/>
                <a:gd name="T32" fmla="*/ 15 w 83"/>
                <a:gd name="T33" fmla="*/ 40 h 43"/>
                <a:gd name="T34" fmla="*/ 5 w 83"/>
                <a:gd name="T35" fmla="*/ 42 h 43"/>
                <a:gd name="T36" fmla="*/ 5 w 83"/>
                <a:gd name="T37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43">
                  <a:moveTo>
                    <a:pt x="5" y="42"/>
                  </a:moveTo>
                  <a:lnTo>
                    <a:pt x="0" y="23"/>
                  </a:lnTo>
                  <a:lnTo>
                    <a:pt x="13" y="0"/>
                  </a:lnTo>
                  <a:lnTo>
                    <a:pt x="9" y="15"/>
                  </a:lnTo>
                  <a:lnTo>
                    <a:pt x="11" y="23"/>
                  </a:lnTo>
                  <a:lnTo>
                    <a:pt x="20" y="28"/>
                  </a:lnTo>
                  <a:lnTo>
                    <a:pt x="41" y="21"/>
                  </a:lnTo>
                  <a:lnTo>
                    <a:pt x="57" y="24"/>
                  </a:lnTo>
                  <a:lnTo>
                    <a:pt x="66" y="21"/>
                  </a:lnTo>
                  <a:lnTo>
                    <a:pt x="83" y="7"/>
                  </a:lnTo>
                  <a:lnTo>
                    <a:pt x="83" y="23"/>
                  </a:lnTo>
                  <a:lnTo>
                    <a:pt x="68" y="28"/>
                  </a:lnTo>
                  <a:lnTo>
                    <a:pt x="58" y="38"/>
                  </a:lnTo>
                  <a:lnTo>
                    <a:pt x="58" y="43"/>
                  </a:lnTo>
                  <a:lnTo>
                    <a:pt x="45" y="30"/>
                  </a:lnTo>
                  <a:lnTo>
                    <a:pt x="26" y="32"/>
                  </a:lnTo>
                  <a:lnTo>
                    <a:pt x="15" y="40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4" name="Freeform 288"/>
            <p:cNvSpPr>
              <a:spLocks/>
            </p:cNvSpPr>
            <p:nvPr/>
          </p:nvSpPr>
          <p:spPr bwMode="auto">
            <a:xfrm>
              <a:off x="1685" y="1889"/>
              <a:ext cx="20" cy="11"/>
            </a:xfrm>
            <a:custGeom>
              <a:avLst/>
              <a:gdLst>
                <a:gd name="T0" fmla="*/ 0 w 40"/>
                <a:gd name="T1" fmla="*/ 13 h 23"/>
                <a:gd name="T2" fmla="*/ 13 w 40"/>
                <a:gd name="T3" fmla="*/ 4 h 23"/>
                <a:gd name="T4" fmla="*/ 26 w 40"/>
                <a:gd name="T5" fmla="*/ 0 h 23"/>
                <a:gd name="T6" fmla="*/ 40 w 40"/>
                <a:gd name="T7" fmla="*/ 4 h 23"/>
                <a:gd name="T8" fmla="*/ 30 w 40"/>
                <a:gd name="T9" fmla="*/ 8 h 23"/>
                <a:gd name="T10" fmla="*/ 32 w 40"/>
                <a:gd name="T11" fmla="*/ 15 h 23"/>
                <a:gd name="T12" fmla="*/ 25 w 40"/>
                <a:gd name="T13" fmla="*/ 21 h 23"/>
                <a:gd name="T14" fmla="*/ 17 w 40"/>
                <a:gd name="T15" fmla="*/ 15 h 23"/>
                <a:gd name="T16" fmla="*/ 23 w 40"/>
                <a:gd name="T17" fmla="*/ 10 h 23"/>
                <a:gd name="T18" fmla="*/ 17 w 40"/>
                <a:gd name="T19" fmla="*/ 10 h 23"/>
                <a:gd name="T20" fmla="*/ 7 w 40"/>
                <a:gd name="T21" fmla="*/ 15 h 23"/>
                <a:gd name="T22" fmla="*/ 15 w 40"/>
                <a:gd name="T23" fmla="*/ 23 h 23"/>
                <a:gd name="T24" fmla="*/ 2 w 40"/>
                <a:gd name="T25" fmla="*/ 21 h 23"/>
                <a:gd name="T26" fmla="*/ 0 w 40"/>
                <a:gd name="T27" fmla="*/ 13 h 23"/>
                <a:gd name="T28" fmla="*/ 0 w 40"/>
                <a:gd name="T2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23">
                  <a:moveTo>
                    <a:pt x="0" y="13"/>
                  </a:moveTo>
                  <a:lnTo>
                    <a:pt x="13" y="4"/>
                  </a:lnTo>
                  <a:lnTo>
                    <a:pt x="26" y="0"/>
                  </a:lnTo>
                  <a:lnTo>
                    <a:pt x="40" y="4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25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17" y="10"/>
                  </a:lnTo>
                  <a:lnTo>
                    <a:pt x="7" y="15"/>
                  </a:lnTo>
                  <a:lnTo>
                    <a:pt x="15" y="23"/>
                  </a:lnTo>
                  <a:lnTo>
                    <a:pt x="2" y="21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5" name="Freeform 289"/>
            <p:cNvSpPr>
              <a:spLocks/>
            </p:cNvSpPr>
            <p:nvPr/>
          </p:nvSpPr>
          <p:spPr bwMode="auto">
            <a:xfrm>
              <a:off x="1110" y="1776"/>
              <a:ext cx="205" cy="214"/>
            </a:xfrm>
            <a:custGeom>
              <a:avLst/>
              <a:gdLst>
                <a:gd name="T0" fmla="*/ 121 w 410"/>
                <a:gd name="T1" fmla="*/ 300 h 428"/>
                <a:gd name="T2" fmla="*/ 89 w 410"/>
                <a:gd name="T3" fmla="*/ 277 h 428"/>
                <a:gd name="T4" fmla="*/ 102 w 410"/>
                <a:gd name="T5" fmla="*/ 315 h 428"/>
                <a:gd name="T6" fmla="*/ 87 w 410"/>
                <a:gd name="T7" fmla="*/ 399 h 428"/>
                <a:gd name="T8" fmla="*/ 51 w 410"/>
                <a:gd name="T9" fmla="*/ 386 h 428"/>
                <a:gd name="T10" fmla="*/ 7 w 410"/>
                <a:gd name="T11" fmla="*/ 428 h 428"/>
                <a:gd name="T12" fmla="*/ 0 w 410"/>
                <a:gd name="T13" fmla="*/ 380 h 428"/>
                <a:gd name="T14" fmla="*/ 32 w 410"/>
                <a:gd name="T15" fmla="*/ 302 h 428"/>
                <a:gd name="T16" fmla="*/ 57 w 410"/>
                <a:gd name="T17" fmla="*/ 268 h 428"/>
                <a:gd name="T18" fmla="*/ 43 w 410"/>
                <a:gd name="T19" fmla="*/ 215 h 428"/>
                <a:gd name="T20" fmla="*/ 55 w 410"/>
                <a:gd name="T21" fmla="*/ 137 h 428"/>
                <a:gd name="T22" fmla="*/ 89 w 410"/>
                <a:gd name="T23" fmla="*/ 74 h 428"/>
                <a:gd name="T24" fmla="*/ 138 w 410"/>
                <a:gd name="T25" fmla="*/ 29 h 428"/>
                <a:gd name="T26" fmla="*/ 192 w 410"/>
                <a:gd name="T27" fmla="*/ 6 h 428"/>
                <a:gd name="T28" fmla="*/ 241 w 410"/>
                <a:gd name="T29" fmla="*/ 0 h 428"/>
                <a:gd name="T30" fmla="*/ 327 w 410"/>
                <a:gd name="T31" fmla="*/ 29 h 428"/>
                <a:gd name="T32" fmla="*/ 384 w 410"/>
                <a:gd name="T33" fmla="*/ 68 h 428"/>
                <a:gd name="T34" fmla="*/ 408 w 410"/>
                <a:gd name="T35" fmla="*/ 116 h 428"/>
                <a:gd name="T36" fmla="*/ 410 w 410"/>
                <a:gd name="T37" fmla="*/ 175 h 428"/>
                <a:gd name="T38" fmla="*/ 391 w 410"/>
                <a:gd name="T39" fmla="*/ 213 h 428"/>
                <a:gd name="T40" fmla="*/ 399 w 410"/>
                <a:gd name="T41" fmla="*/ 165 h 428"/>
                <a:gd name="T42" fmla="*/ 397 w 410"/>
                <a:gd name="T43" fmla="*/ 139 h 428"/>
                <a:gd name="T44" fmla="*/ 376 w 410"/>
                <a:gd name="T45" fmla="*/ 125 h 428"/>
                <a:gd name="T46" fmla="*/ 340 w 410"/>
                <a:gd name="T47" fmla="*/ 108 h 428"/>
                <a:gd name="T48" fmla="*/ 300 w 410"/>
                <a:gd name="T49" fmla="*/ 120 h 428"/>
                <a:gd name="T50" fmla="*/ 264 w 410"/>
                <a:gd name="T51" fmla="*/ 150 h 428"/>
                <a:gd name="T52" fmla="*/ 251 w 410"/>
                <a:gd name="T53" fmla="*/ 184 h 428"/>
                <a:gd name="T54" fmla="*/ 211 w 410"/>
                <a:gd name="T55" fmla="*/ 211 h 428"/>
                <a:gd name="T56" fmla="*/ 211 w 410"/>
                <a:gd name="T57" fmla="*/ 253 h 428"/>
                <a:gd name="T58" fmla="*/ 199 w 410"/>
                <a:gd name="T59" fmla="*/ 251 h 428"/>
                <a:gd name="T60" fmla="*/ 188 w 410"/>
                <a:gd name="T61" fmla="*/ 258 h 428"/>
                <a:gd name="T62" fmla="*/ 178 w 410"/>
                <a:gd name="T63" fmla="*/ 277 h 428"/>
                <a:gd name="T64" fmla="*/ 152 w 410"/>
                <a:gd name="T65" fmla="*/ 234 h 428"/>
                <a:gd name="T66" fmla="*/ 119 w 410"/>
                <a:gd name="T67" fmla="*/ 222 h 428"/>
                <a:gd name="T68" fmla="*/ 110 w 410"/>
                <a:gd name="T69" fmla="*/ 243 h 428"/>
                <a:gd name="T70" fmla="*/ 121 w 410"/>
                <a:gd name="T71" fmla="*/ 300 h 428"/>
                <a:gd name="T72" fmla="*/ 121 w 410"/>
                <a:gd name="T73" fmla="*/ 30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0" h="428">
                  <a:moveTo>
                    <a:pt x="121" y="300"/>
                  </a:moveTo>
                  <a:lnTo>
                    <a:pt x="89" y="277"/>
                  </a:lnTo>
                  <a:lnTo>
                    <a:pt x="102" y="315"/>
                  </a:lnTo>
                  <a:lnTo>
                    <a:pt x="87" y="399"/>
                  </a:lnTo>
                  <a:lnTo>
                    <a:pt x="51" y="386"/>
                  </a:lnTo>
                  <a:lnTo>
                    <a:pt x="7" y="428"/>
                  </a:lnTo>
                  <a:lnTo>
                    <a:pt x="0" y="380"/>
                  </a:lnTo>
                  <a:lnTo>
                    <a:pt x="32" y="302"/>
                  </a:lnTo>
                  <a:lnTo>
                    <a:pt x="57" y="268"/>
                  </a:lnTo>
                  <a:lnTo>
                    <a:pt x="43" y="215"/>
                  </a:lnTo>
                  <a:lnTo>
                    <a:pt x="55" y="137"/>
                  </a:lnTo>
                  <a:lnTo>
                    <a:pt x="89" y="74"/>
                  </a:lnTo>
                  <a:lnTo>
                    <a:pt x="138" y="29"/>
                  </a:lnTo>
                  <a:lnTo>
                    <a:pt x="192" y="6"/>
                  </a:lnTo>
                  <a:lnTo>
                    <a:pt x="241" y="0"/>
                  </a:lnTo>
                  <a:lnTo>
                    <a:pt x="327" y="29"/>
                  </a:lnTo>
                  <a:lnTo>
                    <a:pt x="384" y="68"/>
                  </a:lnTo>
                  <a:lnTo>
                    <a:pt x="408" y="116"/>
                  </a:lnTo>
                  <a:lnTo>
                    <a:pt x="410" y="175"/>
                  </a:lnTo>
                  <a:lnTo>
                    <a:pt x="391" y="213"/>
                  </a:lnTo>
                  <a:lnTo>
                    <a:pt x="399" y="165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40" y="108"/>
                  </a:lnTo>
                  <a:lnTo>
                    <a:pt x="300" y="120"/>
                  </a:lnTo>
                  <a:lnTo>
                    <a:pt x="264" y="150"/>
                  </a:lnTo>
                  <a:lnTo>
                    <a:pt x="251" y="184"/>
                  </a:lnTo>
                  <a:lnTo>
                    <a:pt x="211" y="211"/>
                  </a:lnTo>
                  <a:lnTo>
                    <a:pt x="211" y="253"/>
                  </a:lnTo>
                  <a:lnTo>
                    <a:pt x="199" y="251"/>
                  </a:lnTo>
                  <a:lnTo>
                    <a:pt x="188" y="258"/>
                  </a:lnTo>
                  <a:lnTo>
                    <a:pt x="178" y="277"/>
                  </a:lnTo>
                  <a:lnTo>
                    <a:pt x="152" y="234"/>
                  </a:lnTo>
                  <a:lnTo>
                    <a:pt x="119" y="222"/>
                  </a:lnTo>
                  <a:lnTo>
                    <a:pt x="110" y="243"/>
                  </a:lnTo>
                  <a:lnTo>
                    <a:pt x="121" y="300"/>
                  </a:lnTo>
                  <a:lnTo>
                    <a:pt x="121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6" name="Freeform 290"/>
            <p:cNvSpPr>
              <a:spLocks/>
            </p:cNvSpPr>
            <p:nvPr/>
          </p:nvSpPr>
          <p:spPr bwMode="auto">
            <a:xfrm>
              <a:off x="2125" y="2025"/>
              <a:ext cx="142" cy="201"/>
            </a:xfrm>
            <a:custGeom>
              <a:avLst/>
              <a:gdLst>
                <a:gd name="T0" fmla="*/ 0 w 283"/>
                <a:gd name="T1" fmla="*/ 298 h 403"/>
                <a:gd name="T2" fmla="*/ 110 w 283"/>
                <a:gd name="T3" fmla="*/ 103 h 403"/>
                <a:gd name="T4" fmla="*/ 194 w 283"/>
                <a:gd name="T5" fmla="*/ 42 h 403"/>
                <a:gd name="T6" fmla="*/ 283 w 283"/>
                <a:gd name="T7" fmla="*/ 0 h 403"/>
                <a:gd name="T8" fmla="*/ 283 w 283"/>
                <a:gd name="T9" fmla="*/ 13 h 403"/>
                <a:gd name="T10" fmla="*/ 188 w 283"/>
                <a:gd name="T11" fmla="*/ 74 h 403"/>
                <a:gd name="T12" fmla="*/ 143 w 283"/>
                <a:gd name="T13" fmla="*/ 142 h 403"/>
                <a:gd name="T14" fmla="*/ 175 w 283"/>
                <a:gd name="T15" fmla="*/ 165 h 403"/>
                <a:gd name="T16" fmla="*/ 141 w 283"/>
                <a:gd name="T17" fmla="*/ 188 h 403"/>
                <a:gd name="T18" fmla="*/ 107 w 283"/>
                <a:gd name="T19" fmla="*/ 312 h 403"/>
                <a:gd name="T20" fmla="*/ 181 w 283"/>
                <a:gd name="T21" fmla="*/ 403 h 403"/>
                <a:gd name="T22" fmla="*/ 44 w 283"/>
                <a:gd name="T23" fmla="*/ 317 h 403"/>
                <a:gd name="T24" fmla="*/ 0 w 283"/>
                <a:gd name="T25" fmla="*/ 298 h 403"/>
                <a:gd name="T26" fmla="*/ 0 w 283"/>
                <a:gd name="T27" fmla="*/ 29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403">
                  <a:moveTo>
                    <a:pt x="0" y="298"/>
                  </a:moveTo>
                  <a:lnTo>
                    <a:pt x="110" y="103"/>
                  </a:lnTo>
                  <a:lnTo>
                    <a:pt x="194" y="42"/>
                  </a:lnTo>
                  <a:lnTo>
                    <a:pt x="283" y="0"/>
                  </a:lnTo>
                  <a:lnTo>
                    <a:pt x="283" y="13"/>
                  </a:lnTo>
                  <a:lnTo>
                    <a:pt x="188" y="74"/>
                  </a:lnTo>
                  <a:lnTo>
                    <a:pt x="143" y="142"/>
                  </a:lnTo>
                  <a:lnTo>
                    <a:pt x="175" y="165"/>
                  </a:lnTo>
                  <a:lnTo>
                    <a:pt x="141" y="188"/>
                  </a:lnTo>
                  <a:lnTo>
                    <a:pt x="107" y="312"/>
                  </a:lnTo>
                  <a:lnTo>
                    <a:pt x="181" y="403"/>
                  </a:lnTo>
                  <a:lnTo>
                    <a:pt x="44" y="317"/>
                  </a:lnTo>
                  <a:lnTo>
                    <a:pt x="0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7" name="Freeform 291"/>
            <p:cNvSpPr>
              <a:spLocks/>
            </p:cNvSpPr>
            <p:nvPr/>
          </p:nvSpPr>
          <p:spPr bwMode="auto">
            <a:xfrm>
              <a:off x="2264" y="1915"/>
              <a:ext cx="25" cy="164"/>
            </a:xfrm>
            <a:custGeom>
              <a:avLst/>
              <a:gdLst>
                <a:gd name="T0" fmla="*/ 0 w 49"/>
                <a:gd name="T1" fmla="*/ 225 h 329"/>
                <a:gd name="T2" fmla="*/ 7 w 49"/>
                <a:gd name="T3" fmla="*/ 139 h 329"/>
                <a:gd name="T4" fmla="*/ 17 w 49"/>
                <a:gd name="T5" fmla="*/ 118 h 329"/>
                <a:gd name="T6" fmla="*/ 24 w 49"/>
                <a:gd name="T7" fmla="*/ 88 h 329"/>
                <a:gd name="T8" fmla="*/ 49 w 49"/>
                <a:gd name="T9" fmla="*/ 0 h 329"/>
                <a:gd name="T10" fmla="*/ 49 w 49"/>
                <a:gd name="T11" fmla="*/ 57 h 329"/>
                <a:gd name="T12" fmla="*/ 36 w 49"/>
                <a:gd name="T13" fmla="*/ 99 h 329"/>
                <a:gd name="T14" fmla="*/ 26 w 49"/>
                <a:gd name="T15" fmla="*/ 114 h 329"/>
                <a:gd name="T16" fmla="*/ 13 w 49"/>
                <a:gd name="T17" fmla="*/ 149 h 329"/>
                <a:gd name="T18" fmla="*/ 11 w 49"/>
                <a:gd name="T19" fmla="*/ 196 h 329"/>
                <a:gd name="T20" fmla="*/ 11 w 49"/>
                <a:gd name="T21" fmla="*/ 242 h 329"/>
                <a:gd name="T22" fmla="*/ 24 w 49"/>
                <a:gd name="T23" fmla="*/ 286 h 329"/>
                <a:gd name="T24" fmla="*/ 40 w 49"/>
                <a:gd name="T25" fmla="*/ 329 h 329"/>
                <a:gd name="T26" fmla="*/ 19 w 49"/>
                <a:gd name="T27" fmla="*/ 293 h 329"/>
                <a:gd name="T28" fmla="*/ 0 w 49"/>
                <a:gd name="T29" fmla="*/ 225 h 329"/>
                <a:gd name="T30" fmla="*/ 0 w 49"/>
                <a:gd name="T31" fmla="*/ 22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329">
                  <a:moveTo>
                    <a:pt x="0" y="225"/>
                  </a:moveTo>
                  <a:lnTo>
                    <a:pt x="7" y="139"/>
                  </a:lnTo>
                  <a:lnTo>
                    <a:pt x="17" y="118"/>
                  </a:lnTo>
                  <a:lnTo>
                    <a:pt x="24" y="88"/>
                  </a:lnTo>
                  <a:lnTo>
                    <a:pt x="49" y="0"/>
                  </a:lnTo>
                  <a:lnTo>
                    <a:pt x="49" y="57"/>
                  </a:lnTo>
                  <a:lnTo>
                    <a:pt x="36" y="99"/>
                  </a:lnTo>
                  <a:lnTo>
                    <a:pt x="26" y="114"/>
                  </a:lnTo>
                  <a:lnTo>
                    <a:pt x="13" y="149"/>
                  </a:lnTo>
                  <a:lnTo>
                    <a:pt x="11" y="196"/>
                  </a:lnTo>
                  <a:lnTo>
                    <a:pt x="11" y="242"/>
                  </a:lnTo>
                  <a:lnTo>
                    <a:pt x="24" y="286"/>
                  </a:lnTo>
                  <a:lnTo>
                    <a:pt x="40" y="329"/>
                  </a:lnTo>
                  <a:lnTo>
                    <a:pt x="19" y="293"/>
                  </a:lnTo>
                  <a:lnTo>
                    <a:pt x="0" y="22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8" name="Freeform 292"/>
            <p:cNvSpPr>
              <a:spLocks/>
            </p:cNvSpPr>
            <p:nvPr/>
          </p:nvSpPr>
          <p:spPr bwMode="auto">
            <a:xfrm>
              <a:off x="2282" y="1853"/>
              <a:ext cx="181" cy="171"/>
            </a:xfrm>
            <a:custGeom>
              <a:avLst/>
              <a:gdLst>
                <a:gd name="T0" fmla="*/ 0 w 363"/>
                <a:gd name="T1" fmla="*/ 186 h 342"/>
                <a:gd name="T2" fmla="*/ 7 w 363"/>
                <a:gd name="T3" fmla="*/ 120 h 342"/>
                <a:gd name="T4" fmla="*/ 7 w 363"/>
                <a:gd name="T5" fmla="*/ 78 h 342"/>
                <a:gd name="T6" fmla="*/ 74 w 363"/>
                <a:gd name="T7" fmla="*/ 25 h 342"/>
                <a:gd name="T8" fmla="*/ 158 w 363"/>
                <a:gd name="T9" fmla="*/ 0 h 342"/>
                <a:gd name="T10" fmla="*/ 203 w 363"/>
                <a:gd name="T11" fmla="*/ 21 h 342"/>
                <a:gd name="T12" fmla="*/ 283 w 363"/>
                <a:gd name="T13" fmla="*/ 19 h 342"/>
                <a:gd name="T14" fmla="*/ 363 w 363"/>
                <a:gd name="T15" fmla="*/ 99 h 342"/>
                <a:gd name="T16" fmla="*/ 355 w 363"/>
                <a:gd name="T17" fmla="*/ 194 h 342"/>
                <a:gd name="T18" fmla="*/ 314 w 363"/>
                <a:gd name="T19" fmla="*/ 266 h 342"/>
                <a:gd name="T20" fmla="*/ 312 w 363"/>
                <a:gd name="T21" fmla="*/ 289 h 342"/>
                <a:gd name="T22" fmla="*/ 300 w 363"/>
                <a:gd name="T23" fmla="*/ 319 h 342"/>
                <a:gd name="T24" fmla="*/ 283 w 363"/>
                <a:gd name="T25" fmla="*/ 342 h 342"/>
                <a:gd name="T26" fmla="*/ 298 w 363"/>
                <a:gd name="T27" fmla="*/ 300 h 342"/>
                <a:gd name="T28" fmla="*/ 295 w 363"/>
                <a:gd name="T29" fmla="*/ 268 h 342"/>
                <a:gd name="T30" fmla="*/ 268 w 363"/>
                <a:gd name="T31" fmla="*/ 272 h 342"/>
                <a:gd name="T32" fmla="*/ 243 w 363"/>
                <a:gd name="T33" fmla="*/ 302 h 342"/>
                <a:gd name="T34" fmla="*/ 222 w 363"/>
                <a:gd name="T35" fmla="*/ 312 h 342"/>
                <a:gd name="T36" fmla="*/ 226 w 363"/>
                <a:gd name="T37" fmla="*/ 287 h 342"/>
                <a:gd name="T38" fmla="*/ 222 w 363"/>
                <a:gd name="T39" fmla="*/ 266 h 342"/>
                <a:gd name="T40" fmla="*/ 241 w 363"/>
                <a:gd name="T41" fmla="*/ 230 h 342"/>
                <a:gd name="T42" fmla="*/ 211 w 363"/>
                <a:gd name="T43" fmla="*/ 215 h 342"/>
                <a:gd name="T44" fmla="*/ 160 w 363"/>
                <a:gd name="T45" fmla="*/ 211 h 342"/>
                <a:gd name="T46" fmla="*/ 123 w 363"/>
                <a:gd name="T47" fmla="*/ 199 h 342"/>
                <a:gd name="T48" fmla="*/ 82 w 363"/>
                <a:gd name="T49" fmla="*/ 190 h 342"/>
                <a:gd name="T50" fmla="*/ 97 w 363"/>
                <a:gd name="T51" fmla="*/ 179 h 342"/>
                <a:gd name="T52" fmla="*/ 42 w 363"/>
                <a:gd name="T53" fmla="*/ 165 h 342"/>
                <a:gd name="T54" fmla="*/ 97 w 363"/>
                <a:gd name="T55" fmla="*/ 158 h 342"/>
                <a:gd name="T56" fmla="*/ 154 w 363"/>
                <a:gd name="T57" fmla="*/ 139 h 342"/>
                <a:gd name="T58" fmla="*/ 247 w 363"/>
                <a:gd name="T59" fmla="*/ 129 h 342"/>
                <a:gd name="T60" fmla="*/ 218 w 363"/>
                <a:gd name="T61" fmla="*/ 118 h 342"/>
                <a:gd name="T62" fmla="*/ 306 w 363"/>
                <a:gd name="T63" fmla="*/ 116 h 342"/>
                <a:gd name="T64" fmla="*/ 274 w 363"/>
                <a:gd name="T65" fmla="*/ 93 h 342"/>
                <a:gd name="T66" fmla="*/ 312 w 363"/>
                <a:gd name="T67" fmla="*/ 85 h 342"/>
                <a:gd name="T68" fmla="*/ 270 w 363"/>
                <a:gd name="T69" fmla="*/ 53 h 342"/>
                <a:gd name="T70" fmla="*/ 218 w 363"/>
                <a:gd name="T71" fmla="*/ 47 h 342"/>
                <a:gd name="T72" fmla="*/ 218 w 363"/>
                <a:gd name="T73" fmla="*/ 76 h 342"/>
                <a:gd name="T74" fmla="*/ 179 w 363"/>
                <a:gd name="T75" fmla="*/ 91 h 342"/>
                <a:gd name="T76" fmla="*/ 141 w 363"/>
                <a:gd name="T77" fmla="*/ 127 h 342"/>
                <a:gd name="T78" fmla="*/ 139 w 363"/>
                <a:gd name="T79" fmla="*/ 89 h 342"/>
                <a:gd name="T80" fmla="*/ 106 w 363"/>
                <a:gd name="T81" fmla="*/ 63 h 342"/>
                <a:gd name="T82" fmla="*/ 131 w 363"/>
                <a:gd name="T83" fmla="*/ 47 h 342"/>
                <a:gd name="T84" fmla="*/ 102 w 363"/>
                <a:gd name="T85" fmla="*/ 36 h 342"/>
                <a:gd name="T86" fmla="*/ 118 w 363"/>
                <a:gd name="T87" fmla="*/ 23 h 342"/>
                <a:gd name="T88" fmla="*/ 61 w 363"/>
                <a:gd name="T89" fmla="*/ 49 h 342"/>
                <a:gd name="T90" fmla="*/ 32 w 363"/>
                <a:gd name="T91" fmla="*/ 95 h 342"/>
                <a:gd name="T92" fmla="*/ 80 w 363"/>
                <a:gd name="T93" fmla="*/ 95 h 342"/>
                <a:gd name="T94" fmla="*/ 61 w 363"/>
                <a:gd name="T95" fmla="*/ 118 h 342"/>
                <a:gd name="T96" fmla="*/ 102 w 363"/>
                <a:gd name="T97" fmla="*/ 114 h 342"/>
                <a:gd name="T98" fmla="*/ 129 w 363"/>
                <a:gd name="T99" fmla="*/ 118 h 342"/>
                <a:gd name="T100" fmla="*/ 108 w 363"/>
                <a:gd name="T101" fmla="*/ 142 h 342"/>
                <a:gd name="T102" fmla="*/ 53 w 363"/>
                <a:gd name="T103" fmla="*/ 152 h 342"/>
                <a:gd name="T104" fmla="*/ 28 w 363"/>
                <a:gd name="T105" fmla="*/ 150 h 342"/>
                <a:gd name="T106" fmla="*/ 28 w 363"/>
                <a:gd name="T107" fmla="*/ 122 h 342"/>
                <a:gd name="T108" fmla="*/ 9 w 363"/>
                <a:gd name="T109" fmla="*/ 179 h 342"/>
                <a:gd name="T110" fmla="*/ 0 w 363"/>
                <a:gd name="T111" fmla="*/ 186 h 342"/>
                <a:gd name="T112" fmla="*/ 0 w 363"/>
                <a:gd name="T113" fmla="*/ 18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342">
                  <a:moveTo>
                    <a:pt x="0" y="186"/>
                  </a:moveTo>
                  <a:lnTo>
                    <a:pt x="7" y="120"/>
                  </a:lnTo>
                  <a:lnTo>
                    <a:pt x="7" y="78"/>
                  </a:lnTo>
                  <a:lnTo>
                    <a:pt x="74" y="25"/>
                  </a:lnTo>
                  <a:lnTo>
                    <a:pt x="158" y="0"/>
                  </a:lnTo>
                  <a:lnTo>
                    <a:pt x="203" y="21"/>
                  </a:lnTo>
                  <a:lnTo>
                    <a:pt x="283" y="19"/>
                  </a:lnTo>
                  <a:lnTo>
                    <a:pt x="363" y="99"/>
                  </a:lnTo>
                  <a:lnTo>
                    <a:pt x="355" y="194"/>
                  </a:lnTo>
                  <a:lnTo>
                    <a:pt x="314" y="266"/>
                  </a:lnTo>
                  <a:lnTo>
                    <a:pt x="312" y="289"/>
                  </a:lnTo>
                  <a:lnTo>
                    <a:pt x="300" y="319"/>
                  </a:lnTo>
                  <a:lnTo>
                    <a:pt x="283" y="342"/>
                  </a:lnTo>
                  <a:lnTo>
                    <a:pt x="298" y="300"/>
                  </a:lnTo>
                  <a:lnTo>
                    <a:pt x="295" y="268"/>
                  </a:lnTo>
                  <a:lnTo>
                    <a:pt x="268" y="272"/>
                  </a:lnTo>
                  <a:lnTo>
                    <a:pt x="243" y="302"/>
                  </a:lnTo>
                  <a:lnTo>
                    <a:pt x="222" y="312"/>
                  </a:lnTo>
                  <a:lnTo>
                    <a:pt x="226" y="287"/>
                  </a:lnTo>
                  <a:lnTo>
                    <a:pt x="222" y="266"/>
                  </a:lnTo>
                  <a:lnTo>
                    <a:pt x="241" y="230"/>
                  </a:lnTo>
                  <a:lnTo>
                    <a:pt x="211" y="215"/>
                  </a:lnTo>
                  <a:lnTo>
                    <a:pt x="160" y="211"/>
                  </a:lnTo>
                  <a:lnTo>
                    <a:pt x="123" y="199"/>
                  </a:lnTo>
                  <a:lnTo>
                    <a:pt x="82" y="190"/>
                  </a:lnTo>
                  <a:lnTo>
                    <a:pt x="97" y="179"/>
                  </a:lnTo>
                  <a:lnTo>
                    <a:pt x="42" y="165"/>
                  </a:lnTo>
                  <a:lnTo>
                    <a:pt x="97" y="158"/>
                  </a:lnTo>
                  <a:lnTo>
                    <a:pt x="154" y="139"/>
                  </a:lnTo>
                  <a:lnTo>
                    <a:pt x="247" y="129"/>
                  </a:lnTo>
                  <a:lnTo>
                    <a:pt x="218" y="118"/>
                  </a:lnTo>
                  <a:lnTo>
                    <a:pt x="306" y="116"/>
                  </a:lnTo>
                  <a:lnTo>
                    <a:pt x="274" y="93"/>
                  </a:lnTo>
                  <a:lnTo>
                    <a:pt x="312" y="85"/>
                  </a:lnTo>
                  <a:lnTo>
                    <a:pt x="270" y="53"/>
                  </a:lnTo>
                  <a:lnTo>
                    <a:pt x="218" y="47"/>
                  </a:lnTo>
                  <a:lnTo>
                    <a:pt x="218" y="76"/>
                  </a:lnTo>
                  <a:lnTo>
                    <a:pt x="179" y="91"/>
                  </a:lnTo>
                  <a:lnTo>
                    <a:pt x="141" y="127"/>
                  </a:lnTo>
                  <a:lnTo>
                    <a:pt x="139" y="89"/>
                  </a:lnTo>
                  <a:lnTo>
                    <a:pt x="106" y="63"/>
                  </a:lnTo>
                  <a:lnTo>
                    <a:pt x="131" y="47"/>
                  </a:lnTo>
                  <a:lnTo>
                    <a:pt x="102" y="36"/>
                  </a:lnTo>
                  <a:lnTo>
                    <a:pt x="118" y="23"/>
                  </a:lnTo>
                  <a:lnTo>
                    <a:pt x="61" y="49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61" y="118"/>
                  </a:lnTo>
                  <a:lnTo>
                    <a:pt x="102" y="114"/>
                  </a:lnTo>
                  <a:lnTo>
                    <a:pt x="129" y="118"/>
                  </a:lnTo>
                  <a:lnTo>
                    <a:pt x="108" y="142"/>
                  </a:lnTo>
                  <a:lnTo>
                    <a:pt x="53" y="152"/>
                  </a:lnTo>
                  <a:lnTo>
                    <a:pt x="28" y="150"/>
                  </a:lnTo>
                  <a:lnTo>
                    <a:pt x="28" y="122"/>
                  </a:lnTo>
                  <a:lnTo>
                    <a:pt x="9" y="179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9" name="Freeform 293"/>
            <p:cNvSpPr>
              <a:spLocks/>
            </p:cNvSpPr>
            <p:nvPr/>
          </p:nvSpPr>
          <p:spPr bwMode="auto">
            <a:xfrm>
              <a:off x="2302" y="1868"/>
              <a:ext cx="103" cy="67"/>
            </a:xfrm>
            <a:custGeom>
              <a:avLst/>
              <a:gdLst>
                <a:gd name="T0" fmla="*/ 0 w 207"/>
                <a:gd name="T1" fmla="*/ 120 h 133"/>
                <a:gd name="T2" fmla="*/ 85 w 207"/>
                <a:gd name="T3" fmla="*/ 133 h 133"/>
                <a:gd name="T4" fmla="*/ 142 w 207"/>
                <a:gd name="T5" fmla="*/ 122 h 133"/>
                <a:gd name="T6" fmla="*/ 104 w 207"/>
                <a:gd name="T7" fmla="*/ 116 h 133"/>
                <a:gd name="T8" fmla="*/ 154 w 207"/>
                <a:gd name="T9" fmla="*/ 84 h 133"/>
                <a:gd name="T10" fmla="*/ 139 w 207"/>
                <a:gd name="T11" fmla="*/ 78 h 133"/>
                <a:gd name="T12" fmla="*/ 207 w 207"/>
                <a:gd name="T13" fmla="*/ 46 h 133"/>
                <a:gd name="T14" fmla="*/ 161 w 207"/>
                <a:gd name="T15" fmla="*/ 0 h 133"/>
                <a:gd name="T16" fmla="*/ 108 w 207"/>
                <a:gd name="T17" fmla="*/ 57 h 133"/>
                <a:gd name="T18" fmla="*/ 64 w 207"/>
                <a:gd name="T19" fmla="*/ 69 h 133"/>
                <a:gd name="T20" fmla="*/ 91 w 207"/>
                <a:gd name="T21" fmla="*/ 78 h 133"/>
                <a:gd name="T22" fmla="*/ 0 w 207"/>
                <a:gd name="T23" fmla="*/ 120 h 133"/>
                <a:gd name="T24" fmla="*/ 0 w 207"/>
                <a:gd name="T25" fmla="*/ 12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133">
                  <a:moveTo>
                    <a:pt x="0" y="120"/>
                  </a:moveTo>
                  <a:lnTo>
                    <a:pt x="85" y="133"/>
                  </a:lnTo>
                  <a:lnTo>
                    <a:pt x="142" y="122"/>
                  </a:lnTo>
                  <a:lnTo>
                    <a:pt x="104" y="116"/>
                  </a:lnTo>
                  <a:lnTo>
                    <a:pt x="154" y="84"/>
                  </a:lnTo>
                  <a:lnTo>
                    <a:pt x="139" y="78"/>
                  </a:lnTo>
                  <a:lnTo>
                    <a:pt x="207" y="46"/>
                  </a:lnTo>
                  <a:lnTo>
                    <a:pt x="161" y="0"/>
                  </a:lnTo>
                  <a:lnTo>
                    <a:pt x="108" y="57"/>
                  </a:lnTo>
                  <a:lnTo>
                    <a:pt x="64" y="69"/>
                  </a:lnTo>
                  <a:lnTo>
                    <a:pt x="91" y="78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0" name="Freeform 294"/>
            <p:cNvSpPr>
              <a:spLocks/>
            </p:cNvSpPr>
            <p:nvPr/>
          </p:nvSpPr>
          <p:spPr bwMode="auto">
            <a:xfrm>
              <a:off x="2325" y="1984"/>
              <a:ext cx="41" cy="18"/>
            </a:xfrm>
            <a:custGeom>
              <a:avLst/>
              <a:gdLst>
                <a:gd name="T0" fmla="*/ 0 w 82"/>
                <a:gd name="T1" fmla="*/ 2 h 36"/>
                <a:gd name="T2" fmla="*/ 33 w 82"/>
                <a:gd name="T3" fmla="*/ 0 h 36"/>
                <a:gd name="T4" fmla="*/ 71 w 82"/>
                <a:gd name="T5" fmla="*/ 15 h 36"/>
                <a:gd name="T6" fmla="*/ 82 w 82"/>
                <a:gd name="T7" fmla="*/ 36 h 36"/>
                <a:gd name="T8" fmla="*/ 48 w 82"/>
                <a:gd name="T9" fmla="*/ 17 h 36"/>
                <a:gd name="T10" fmla="*/ 17 w 82"/>
                <a:gd name="T11" fmla="*/ 12 h 36"/>
                <a:gd name="T12" fmla="*/ 0 w 82"/>
                <a:gd name="T13" fmla="*/ 2 h 36"/>
                <a:gd name="T14" fmla="*/ 0 w 82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36">
                  <a:moveTo>
                    <a:pt x="0" y="2"/>
                  </a:moveTo>
                  <a:lnTo>
                    <a:pt x="33" y="0"/>
                  </a:lnTo>
                  <a:lnTo>
                    <a:pt x="71" y="15"/>
                  </a:lnTo>
                  <a:lnTo>
                    <a:pt x="82" y="36"/>
                  </a:lnTo>
                  <a:lnTo>
                    <a:pt x="48" y="17"/>
                  </a:lnTo>
                  <a:lnTo>
                    <a:pt x="1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1" name="Freeform 295"/>
            <p:cNvSpPr>
              <a:spLocks/>
            </p:cNvSpPr>
            <p:nvPr/>
          </p:nvSpPr>
          <p:spPr bwMode="auto">
            <a:xfrm>
              <a:off x="2280" y="1958"/>
              <a:ext cx="20" cy="22"/>
            </a:xfrm>
            <a:custGeom>
              <a:avLst/>
              <a:gdLst>
                <a:gd name="T0" fmla="*/ 10 w 40"/>
                <a:gd name="T1" fmla="*/ 0 h 44"/>
                <a:gd name="T2" fmla="*/ 34 w 40"/>
                <a:gd name="T3" fmla="*/ 19 h 44"/>
                <a:gd name="T4" fmla="*/ 40 w 40"/>
                <a:gd name="T5" fmla="*/ 44 h 44"/>
                <a:gd name="T6" fmla="*/ 23 w 40"/>
                <a:gd name="T7" fmla="*/ 25 h 44"/>
                <a:gd name="T8" fmla="*/ 0 w 40"/>
                <a:gd name="T9" fmla="*/ 11 h 44"/>
                <a:gd name="T10" fmla="*/ 10 w 40"/>
                <a:gd name="T11" fmla="*/ 0 h 44"/>
                <a:gd name="T12" fmla="*/ 10 w 40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4">
                  <a:moveTo>
                    <a:pt x="10" y="0"/>
                  </a:moveTo>
                  <a:lnTo>
                    <a:pt x="34" y="19"/>
                  </a:lnTo>
                  <a:lnTo>
                    <a:pt x="40" y="44"/>
                  </a:lnTo>
                  <a:lnTo>
                    <a:pt x="23" y="25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2" name="Freeform 296"/>
            <p:cNvSpPr>
              <a:spLocks/>
            </p:cNvSpPr>
            <p:nvPr/>
          </p:nvSpPr>
          <p:spPr bwMode="auto">
            <a:xfrm>
              <a:off x="2274" y="1976"/>
              <a:ext cx="61" cy="75"/>
            </a:xfrm>
            <a:custGeom>
              <a:avLst/>
              <a:gdLst>
                <a:gd name="T0" fmla="*/ 62 w 121"/>
                <a:gd name="T1" fmla="*/ 27 h 150"/>
                <a:gd name="T2" fmla="*/ 57 w 121"/>
                <a:gd name="T3" fmla="*/ 40 h 150"/>
                <a:gd name="T4" fmla="*/ 26 w 121"/>
                <a:gd name="T5" fmla="*/ 99 h 150"/>
                <a:gd name="T6" fmla="*/ 36 w 121"/>
                <a:gd name="T7" fmla="*/ 110 h 150"/>
                <a:gd name="T8" fmla="*/ 59 w 121"/>
                <a:gd name="T9" fmla="*/ 108 h 150"/>
                <a:gd name="T10" fmla="*/ 76 w 121"/>
                <a:gd name="T11" fmla="*/ 110 h 150"/>
                <a:gd name="T12" fmla="*/ 85 w 121"/>
                <a:gd name="T13" fmla="*/ 105 h 150"/>
                <a:gd name="T14" fmla="*/ 91 w 121"/>
                <a:gd name="T15" fmla="*/ 91 h 150"/>
                <a:gd name="T16" fmla="*/ 114 w 121"/>
                <a:gd name="T17" fmla="*/ 118 h 150"/>
                <a:gd name="T18" fmla="*/ 93 w 121"/>
                <a:gd name="T19" fmla="*/ 112 h 150"/>
                <a:gd name="T20" fmla="*/ 68 w 121"/>
                <a:gd name="T21" fmla="*/ 124 h 150"/>
                <a:gd name="T22" fmla="*/ 102 w 121"/>
                <a:gd name="T23" fmla="*/ 139 h 150"/>
                <a:gd name="T24" fmla="*/ 106 w 121"/>
                <a:gd name="T25" fmla="*/ 129 h 150"/>
                <a:gd name="T26" fmla="*/ 121 w 121"/>
                <a:gd name="T27" fmla="*/ 150 h 150"/>
                <a:gd name="T28" fmla="*/ 95 w 121"/>
                <a:gd name="T29" fmla="*/ 143 h 150"/>
                <a:gd name="T30" fmla="*/ 49 w 121"/>
                <a:gd name="T31" fmla="*/ 131 h 150"/>
                <a:gd name="T32" fmla="*/ 34 w 121"/>
                <a:gd name="T33" fmla="*/ 120 h 150"/>
                <a:gd name="T34" fmla="*/ 36 w 121"/>
                <a:gd name="T35" fmla="*/ 139 h 150"/>
                <a:gd name="T36" fmla="*/ 22 w 121"/>
                <a:gd name="T37" fmla="*/ 120 h 150"/>
                <a:gd name="T38" fmla="*/ 13 w 121"/>
                <a:gd name="T39" fmla="*/ 99 h 150"/>
                <a:gd name="T40" fmla="*/ 0 w 121"/>
                <a:gd name="T41" fmla="*/ 107 h 150"/>
                <a:gd name="T42" fmla="*/ 15 w 121"/>
                <a:gd name="T43" fmla="*/ 70 h 150"/>
                <a:gd name="T44" fmla="*/ 21 w 121"/>
                <a:gd name="T45" fmla="*/ 84 h 150"/>
                <a:gd name="T46" fmla="*/ 41 w 121"/>
                <a:gd name="T47" fmla="*/ 48 h 150"/>
                <a:gd name="T48" fmla="*/ 53 w 121"/>
                <a:gd name="T49" fmla="*/ 32 h 150"/>
                <a:gd name="T50" fmla="*/ 41 w 121"/>
                <a:gd name="T51" fmla="*/ 40 h 150"/>
                <a:gd name="T52" fmla="*/ 51 w 121"/>
                <a:gd name="T53" fmla="*/ 23 h 150"/>
                <a:gd name="T54" fmla="*/ 57 w 121"/>
                <a:gd name="T55" fmla="*/ 0 h 150"/>
                <a:gd name="T56" fmla="*/ 62 w 121"/>
                <a:gd name="T57" fmla="*/ 27 h 150"/>
                <a:gd name="T58" fmla="*/ 62 w 121"/>
                <a:gd name="T59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1" h="150">
                  <a:moveTo>
                    <a:pt x="62" y="27"/>
                  </a:moveTo>
                  <a:lnTo>
                    <a:pt x="57" y="40"/>
                  </a:lnTo>
                  <a:lnTo>
                    <a:pt x="26" y="99"/>
                  </a:lnTo>
                  <a:lnTo>
                    <a:pt x="36" y="110"/>
                  </a:lnTo>
                  <a:lnTo>
                    <a:pt x="59" y="108"/>
                  </a:lnTo>
                  <a:lnTo>
                    <a:pt x="76" y="110"/>
                  </a:lnTo>
                  <a:lnTo>
                    <a:pt x="85" y="105"/>
                  </a:lnTo>
                  <a:lnTo>
                    <a:pt x="91" y="91"/>
                  </a:lnTo>
                  <a:lnTo>
                    <a:pt x="114" y="118"/>
                  </a:lnTo>
                  <a:lnTo>
                    <a:pt x="93" y="112"/>
                  </a:lnTo>
                  <a:lnTo>
                    <a:pt x="68" y="124"/>
                  </a:lnTo>
                  <a:lnTo>
                    <a:pt x="102" y="139"/>
                  </a:lnTo>
                  <a:lnTo>
                    <a:pt x="106" y="129"/>
                  </a:lnTo>
                  <a:lnTo>
                    <a:pt x="121" y="150"/>
                  </a:lnTo>
                  <a:lnTo>
                    <a:pt x="95" y="143"/>
                  </a:lnTo>
                  <a:lnTo>
                    <a:pt x="49" y="131"/>
                  </a:lnTo>
                  <a:lnTo>
                    <a:pt x="34" y="120"/>
                  </a:lnTo>
                  <a:lnTo>
                    <a:pt x="36" y="139"/>
                  </a:lnTo>
                  <a:lnTo>
                    <a:pt x="22" y="120"/>
                  </a:lnTo>
                  <a:lnTo>
                    <a:pt x="13" y="99"/>
                  </a:lnTo>
                  <a:lnTo>
                    <a:pt x="0" y="107"/>
                  </a:lnTo>
                  <a:lnTo>
                    <a:pt x="15" y="70"/>
                  </a:lnTo>
                  <a:lnTo>
                    <a:pt x="21" y="84"/>
                  </a:lnTo>
                  <a:lnTo>
                    <a:pt x="41" y="48"/>
                  </a:lnTo>
                  <a:lnTo>
                    <a:pt x="53" y="32"/>
                  </a:lnTo>
                  <a:lnTo>
                    <a:pt x="41" y="40"/>
                  </a:lnTo>
                  <a:lnTo>
                    <a:pt x="51" y="23"/>
                  </a:lnTo>
                  <a:lnTo>
                    <a:pt x="57" y="0"/>
                  </a:lnTo>
                  <a:lnTo>
                    <a:pt x="62" y="27"/>
                  </a:lnTo>
                  <a:lnTo>
                    <a:pt x="6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3" name="Freeform 297"/>
            <p:cNvSpPr>
              <a:spLocks/>
            </p:cNvSpPr>
            <p:nvPr/>
          </p:nvSpPr>
          <p:spPr bwMode="auto">
            <a:xfrm>
              <a:off x="2284" y="2032"/>
              <a:ext cx="44" cy="33"/>
            </a:xfrm>
            <a:custGeom>
              <a:avLst/>
              <a:gdLst>
                <a:gd name="T0" fmla="*/ 0 w 87"/>
                <a:gd name="T1" fmla="*/ 0 h 67"/>
                <a:gd name="T2" fmla="*/ 2 w 87"/>
                <a:gd name="T3" fmla="*/ 25 h 67"/>
                <a:gd name="T4" fmla="*/ 9 w 87"/>
                <a:gd name="T5" fmla="*/ 46 h 67"/>
                <a:gd name="T6" fmla="*/ 0 w 87"/>
                <a:gd name="T7" fmla="*/ 53 h 67"/>
                <a:gd name="T8" fmla="*/ 26 w 87"/>
                <a:gd name="T9" fmla="*/ 61 h 67"/>
                <a:gd name="T10" fmla="*/ 45 w 87"/>
                <a:gd name="T11" fmla="*/ 67 h 67"/>
                <a:gd name="T12" fmla="*/ 55 w 87"/>
                <a:gd name="T13" fmla="*/ 59 h 67"/>
                <a:gd name="T14" fmla="*/ 22 w 87"/>
                <a:gd name="T15" fmla="*/ 52 h 67"/>
                <a:gd name="T16" fmla="*/ 13 w 87"/>
                <a:gd name="T17" fmla="*/ 34 h 67"/>
                <a:gd name="T18" fmla="*/ 34 w 87"/>
                <a:gd name="T19" fmla="*/ 38 h 67"/>
                <a:gd name="T20" fmla="*/ 28 w 87"/>
                <a:gd name="T21" fmla="*/ 44 h 67"/>
                <a:gd name="T22" fmla="*/ 57 w 87"/>
                <a:gd name="T23" fmla="*/ 46 h 67"/>
                <a:gd name="T24" fmla="*/ 72 w 87"/>
                <a:gd name="T25" fmla="*/ 40 h 67"/>
                <a:gd name="T26" fmla="*/ 87 w 87"/>
                <a:gd name="T27" fmla="*/ 33 h 67"/>
                <a:gd name="T28" fmla="*/ 76 w 87"/>
                <a:gd name="T29" fmla="*/ 31 h 67"/>
                <a:gd name="T30" fmla="*/ 60 w 87"/>
                <a:gd name="T31" fmla="*/ 40 h 67"/>
                <a:gd name="T32" fmla="*/ 38 w 87"/>
                <a:gd name="T33" fmla="*/ 36 h 67"/>
                <a:gd name="T34" fmla="*/ 19 w 87"/>
                <a:gd name="T35" fmla="*/ 27 h 67"/>
                <a:gd name="T36" fmla="*/ 7 w 87"/>
                <a:gd name="T37" fmla="*/ 4 h 67"/>
                <a:gd name="T38" fmla="*/ 0 w 87"/>
                <a:gd name="T39" fmla="*/ 0 h 67"/>
                <a:gd name="T40" fmla="*/ 0 w 87"/>
                <a:gd name="T4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7">
                  <a:moveTo>
                    <a:pt x="0" y="0"/>
                  </a:moveTo>
                  <a:lnTo>
                    <a:pt x="2" y="25"/>
                  </a:lnTo>
                  <a:lnTo>
                    <a:pt x="9" y="46"/>
                  </a:lnTo>
                  <a:lnTo>
                    <a:pt x="0" y="53"/>
                  </a:lnTo>
                  <a:lnTo>
                    <a:pt x="26" y="61"/>
                  </a:lnTo>
                  <a:lnTo>
                    <a:pt x="45" y="67"/>
                  </a:lnTo>
                  <a:lnTo>
                    <a:pt x="55" y="59"/>
                  </a:lnTo>
                  <a:lnTo>
                    <a:pt x="22" y="52"/>
                  </a:lnTo>
                  <a:lnTo>
                    <a:pt x="13" y="34"/>
                  </a:lnTo>
                  <a:lnTo>
                    <a:pt x="34" y="38"/>
                  </a:lnTo>
                  <a:lnTo>
                    <a:pt x="28" y="44"/>
                  </a:lnTo>
                  <a:lnTo>
                    <a:pt x="57" y="46"/>
                  </a:lnTo>
                  <a:lnTo>
                    <a:pt x="72" y="40"/>
                  </a:lnTo>
                  <a:lnTo>
                    <a:pt x="87" y="33"/>
                  </a:lnTo>
                  <a:lnTo>
                    <a:pt x="76" y="31"/>
                  </a:lnTo>
                  <a:lnTo>
                    <a:pt x="60" y="40"/>
                  </a:lnTo>
                  <a:lnTo>
                    <a:pt x="38" y="36"/>
                  </a:lnTo>
                  <a:lnTo>
                    <a:pt x="19" y="27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4" name="Freeform 298"/>
            <p:cNvSpPr>
              <a:spLocks/>
            </p:cNvSpPr>
            <p:nvPr/>
          </p:nvSpPr>
          <p:spPr bwMode="auto">
            <a:xfrm>
              <a:off x="2326" y="1995"/>
              <a:ext cx="28" cy="11"/>
            </a:xfrm>
            <a:custGeom>
              <a:avLst/>
              <a:gdLst>
                <a:gd name="T0" fmla="*/ 44 w 57"/>
                <a:gd name="T1" fmla="*/ 19 h 23"/>
                <a:gd name="T2" fmla="*/ 31 w 57"/>
                <a:gd name="T3" fmla="*/ 8 h 23"/>
                <a:gd name="T4" fmla="*/ 29 w 57"/>
                <a:gd name="T5" fmla="*/ 15 h 23"/>
                <a:gd name="T6" fmla="*/ 17 w 57"/>
                <a:gd name="T7" fmla="*/ 15 h 23"/>
                <a:gd name="T8" fmla="*/ 12 w 57"/>
                <a:gd name="T9" fmla="*/ 8 h 23"/>
                <a:gd name="T10" fmla="*/ 0 w 57"/>
                <a:gd name="T11" fmla="*/ 8 h 23"/>
                <a:gd name="T12" fmla="*/ 12 w 57"/>
                <a:gd name="T13" fmla="*/ 0 h 23"/>
                <a:gd name="T14" fmla="*/ 36 w 57"/>
                <a:gd name="T15" fmla="*/ 4 h 23"/>
                <a:gd name="T16" fmla="*/ 57 w 57"/>
                <a:gd name="T17" fmla="*/ 23 h 23"/>
                <a:gd name="T18" fmla="*/ 44 w 57"/>
                <a:gd name="T19" fmla="*/ 19 h 23"/>
                <a:gd name="T20" fmla="*/ 44 w 57"/>
                <a:gd name="T2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3">
                  <a:moveTo>
                    <a:pt x="44" y="19"/>
                  </a:moveTo>
                  <a:lnTo>
                    <a:pt x="31" y="8"/>
                  </a:lnTo>
                  <a:lnTo>
                    <a:pt x="29" y="15"/>
                  </a:lnTo>
                  <a:lnTo>
                    <a:pt x="17" y="15"/>
                  </a:lnTo>
                  <a:lnTo>
                    <a:pt x="12" y="8"/>
                  </a:lnTo>
                  <a:lnTo>
                    <a:pt x="0" y="8"/>
                  </a:lnTo>
                  <a:lnTo>
                    <a:pt x="12" y="0"/>
                  </a:lnTo>
                  <a:lnTo>
                    <a:pt x="36" y="4"/>
                  </a:lnTo>
                  <a:lnTo>
                    <a:pt x="57" y="23"/>
                  </a:lnTo>
                  <a:lnTo>
                    <a:pt x="44" y="19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5" name="Freeform 299"/>
            <p:cNvSpPr>
              <a:spLocks/>
            </p:cNvSpPr>
            <p:nvPr/>
          </p:nvSpPr>
          <p:spPr bwMode="auto">
            <a:xfrm>
              <a:off x="2278" y="1971"/>
              <a:ext cx="19" cy="16"/>
            </a:xfrm>
            <a:custGeom>
              <a:avLst/>
              <a:gdLst>
                <a:gd name="T0" fmla="*/ 38 w 38"/>
                <a:gd name="T1" fmla="*/ 20 h 32"/>
                <a:gd name="T2" fmla="*/ 25 w 38"/>
                <a:gd name="T3" fmla="*/ 5 h 32"/>
                <a:gd name="T4" fmla="*/ 12 w 38"/>
                <a:gd name="T5" fmla="*/ 0 h 32"/>
                <a:gd name="T6" fmla="*/ 0 w 38"/>
                <a:gd name="T7" fmla="*/ 3 h 32"/>
                <a:gd name="T8" fmla="*/ 10 w 38"/>
                <a:gd name="T9" fmla="*/ 7 h 32"/>
                <a:gd name="T10" fmla="*/ 15 w 38"/>
                <a:gd name="T11" fmla="*/ 20 h 32"/>
                <a:gd name="T12" fmla="*/ 23 w 38"/>
                <a:gd name="T13" fmla="*/ 15 h 32"/>
                <a:gd name="T14" fmla="*/ 34 w 38"/>
                <a:gd name="T15" fmla="*/ 32 h 32"/>
                <a:gd name="T16" fmla="*/ 38 w 38"/>
                <a:gd name="T17" fmla="*/ 20 h 32"/>
                <a:gd name="T18" fmla="*/ 38 w 38"/>
                <a:gd name="T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2">
                  <a:moveTo>
                    <a:pt x="38" y="20"/>
                  </a:moveTo>
                  <a:lnTo>
                    <a:pt x="25" y="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10" y="7"/>
                  </a:lnTo>
                  <a:lnTo>
                    <a:pt x="15" y="20"/>
                  </a:lnTo>
                  <a:lnTo>
                    <a:pt x="23" y="15"/>
                  </a:lnTo>
                  <a:lnTo>
                    <a:pt x="34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6" name="Freeform 300"/>
            <p:cNvSpPr>
              <a:spLocks/>
            </p:cNvSpPr>
            <p:nvPr/>
          </p:nvSpPr>
          <p:spPr bwMode="auto">
            <a:xfrm>
              <a:off x="2410" y="1991"/>
              <a:ext cx="18" cy="33"/>
            </a:xfrm>
            <a:custGeom>
              <a:avLst/>
              <a:gdLst>
                <a:gd name="T0" fmla="*/ 0 w 37"/>
                <a:gd name="T1" fmla="*/ 31 h 67"/>
                <a:gd name="T2" fmla="*/ 8 w 37"/>
                <a:gd name="T3" fmla="*/ 23 h 67"/>
                <a:gd name="T4" fmla="*/ 19 w 37"/>
                <a:gd name="T5" fmla="*/ 2 h 67"/>
                <a:gd name="T6" fmla="*/ 33 w 37"/>
                <a:gd name="T7" fmla="*/ 0 h 67"/>
                <a:gd name="T8" fmla="*/ 37 w 37"/>
                <a:gd name="T9" fmla="*/ 21 h 67"/>
                <a:gd name="T10" fmla="*/ 27 w 37"/>
                <a:gd name="T11" fmla="*/ 56 h 67"/>
                <a:gd name="T12" fmla="*/ 12 w 37"/>
                <a:gd name="T13" fmla="*/ 67 h 67"/>
                <a:gd name="T14" fmla="*/ 23 w 37"/>
                <a:gd name="T15" fmla="*/ 46 h 67"/>
                <a:gd name="T16" fmla="*/ 29 w 37"/>
                <a:gd name="T17" fmla="*/ 23 h 67"/>
                <a:gd name="T18" fmla="*/ 27 w 37"/>
                <a:gd name="T19" fmla="*/ 8 h 67"/>
                <a:gd name="T20" fmla="*/ 8 w 37"/>
                <a:gd name="T21" fmla="*/ 33 h 67"/>
                <a:gd name="T22" fmla="*/ 0 w 37"/>
                <a:gd name="T23" fmla="*/ 31 h 67"/>
                <a:gd name="T24" fmla="*/ 0 w 37"/>
                <a:gd name="T25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7">
                  <a:moveTo>
                    <a:pt x="0" y="31"/>
                  </a:moveTo>
                  <a:lnTo>
                    <a:pt x="8" y="23"/>
                  </a:lnTo>
                  <a:lnTo>
                    <a:pt x="19" y="2"/>
                  </a:lnTo>
                  <a:lnTo>
                    <a:pt x="33" y="0"/>
                  </a:lnTo>
                  <a:lnTo>
                    <a:pt x="37" y="21"/>
                  </a:lnTo>
                  <a:lnTo>
                    <a:pt x="27" y="56"/>
                  </a:lnTo>
                  <a:lnTo>
                    <a:pt x="12" y="67"/>
                  </a:lnTo>
                  <a:lnTo>
                    <a:pt x="23" y="46"/>
                  </a:lnTo>
                  <a:lnTo>
                    <a:pt x="29" y="23"/>
                  </a:lnTo>
                  <a:lnTo>
                    <a:pt x="27" y="8"/>
                  </a:lnTo>
                  <a:lnTo>
                    <a:pt x="8" y="3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7" name="Freeform 301"/>
            <p:cNvSpPr>
              <a:spLocks/>
            </p:cNvSpPr>
            <p:nvPr/>
          </p:nvSpPr>
          <p:spPr bwMode="auto">
            <a:xfrm>
              <a:off x="2407" y="2015"/>
              <a:ext cx="12" cy="8"/>
            </a:xfrm>
            <a:custGeom>
              <a:avLst/>
              <a:gdLst>
                <a:gd name="T0" fmla="*/ 0 w 23"/>
                <a:gd name="T1" fmla="*/ 11 h 15"/>
                <a:gd name="T2" fmla="*/ 5 w 23"/>
                <a:gd name="T3" fmla="*/ 6 h 15"/>
                <a:gd name="T4" fmla="*/ 23 w 23"/>
                <a:gd name="T5" fmla="*/ 0 h 15"/>
                <a:gd name="T6" fmla="*/ 4 w 23"/>
                <a:gd name="T7" fmla="*/ 15 h 15"/>
                <a:gd name="T8" fmla="*/ 0 w 23"/>
                <a:gd name="T9" fmla="*/ 11 h 15"/>
                <a:gd name="T10" fmla="*/ 0 w 23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5">
                  <a:moveTo>
                    <a:pt x="0" y="11"/>
                  </a:moveTo>
                  <a:lnTo>
                    <a:pt x="5" y="6"/>
                  </a:lnTo>
                  <a:lnTo>
                    <a:pt x="23" y="0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8" name="Freeform 302"/>
            <p:cNvSpPr>
              <a:spLocks/>
            </p:cNvSpPr>
            <p:nvPr/>
          </p:nvSpPr>
          <p:spPr bwMode="auto">
            <a:xfrm>
              <a:off x="1168" y="1892"/>
              <a:ext cx="14" cy="17"/>
            </a:xfrm>
            <a:custGeom>
              <a:avLst/>
              <a:gdLst>
                <a:gd name="T0" fmla="*/ 3 w 28"/>
                <a:gd name="T1" fmla="*/ 34 h 34"/>
                <a:gd name="T2" fmla="*/ 0 w 28"/>
                <a:gd name="T3" fmla="*/ 15 h 34"/>
                <a:gd name="T4" fmla="*/ 5 w 28"/>
                <a:gd name="T5" fmla="*/ 0 h 34"/>
                <a:gd name="T6" fmla="*/ 28 w 28"/>
                <a:gd name="T7" fmla="*/ 7 h 34"/>
                <a:gd name="T8" fmla="*/ 11 w 28"/>
                <a:gd name="T9" fmla="*/ 13 h 34"/>
                <a:gd name="T10" fmla="*/ 3 w 28"/>
                <a:gd name="T11" fmla="*/ 34 h 34"/>
                <a:gd name="T12" fmla="*/ 3 w 28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3" y="34"/>
                  </a:moveTo>
                  <a:lnTo>
                    <a:pt x="0" y="15"/>
                  </a:lnTo>
                  <a:lnTo>
                    <a:pt x="5" y="0"/>
                  </a:lnTo>
                  <a:lnTo>
                    <a:pt x="28" y="7"/>
                  </a:lnTo>
                  <a:lnTo>
                    <a:pt x="11" y="13"/>
                  </a:lnTo>
                  <a:lnTo>
                    <a:pt x="3" y="34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9" name="Freeform 303"/>
            <p:cNvSpPr>
              <a:spLocks/>
            </p:cNvSpPr>
            <p:nvPr/>
          </p:nvSpPr>
          <p:spPr bwMode="auto">
            <a:xfrm>
              <a:off x="1178" y="1899"/>
              <a:ext cx="12" cy="14"/>
            </a:xfrm>
            <a:custGeom>
              <a:avLst/>
              <a:gdLst>
                <a:gd name="T0" fmla="*/ 7 w 22"/>
                <a:gd name="T1" fmla="*/ 0 h 29"/>
                <a:gd name="T2" fmla="*/ 13 w 22"/>
                <a:gd name="T3" fmla="*/ 13 h 29"/>
                <a:gd name="T4" fmla="*/ 0 w 22"/>
                <a:gd name="T5" fmla="*/ 29 h 29"/>
                <a:gd name="T6" fmla="*/ 22 w 22"/>
                <a:gd name="T7" fmla="*/ 17 h 29"/>
                <a:gd name="T8" fmla="*/ 17 w 22"/>
                <a:gd name="T9" fmla="*/ 2 h 29"/>
                <a:gd name="T10" fmla="*/ 7 w 22"/>
                <a:gd name="T11" fmla="*/ 0 h 29"/>
                <a:gd name="T12" fmla="*/ 7 w 2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7" y="0"/>
                  </a:moveTo>
                  <a:lnTo>
                    <a:pt x="13" y="13"/>
                  </a:lnTo>
                  <a:lnTo>
                    <a:pt x="0" y="29"/>
                  </a:lnTo>
                  <a:lnTo>
                    <a:pt x="22" y="17"/>
                  </a:lnTo>
                  <a:lnTo>
                    <a:pt x="1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0" name="Freeform 304"/>
            <p:cNvSpPr>
              <a:spLocks/>
            </p:cNvSpPr>
            <p:nvPr/>
          </p:nvSpPr>
          <p:spPr bwMode="auto">
            <a:xfrm>
              <a:off x="1172" y="1926"/>
              <a:ext cx="17" cy="16"/>
            </a:xfrm>
            <a:custGeom>
              <a:avLst/>
              <a:gdLst>
                <a:gd name="T0" fmla="*/ 0 w 34"/>
                <a:gd name="T1" fmla="*/ 0 h 33"/>
                <a:gd name="T2" fmla="*/ 15 w 34"/>
                <a:gd name="T3" fmla="*/ 8 h 33"/>
                <a:gd name="T4" fmla="*/ 19 w 34"/>
                <a:gd name="T5" fmla="*/ 23 h 33"/>
                <a:gd name="T6" fmla="*/ 34 w 34"/>
                <a:gd name="T7" fmla="*/ 27 h 33"/>
                <a:gd name="T8" fmla="*/ 21 w 34"/>
                <a:gd name="T9" fmla="*/ 33 h 33"/>
                <a:gd name="T10" fmla="*/ 10 w 34"/>
                <a:gd name="T11" fmla="*/ 25 h 33"/>
                <a:gd name="T12" fmla="*/ 8 w 34"/>
                <a:gd name="T13" fmla="*/ 14 h 33"/>
                <a:gd name="T14" fmla="*/ 0 w 34"/>
                <a:gd name="T15" fmla="*/ 0 h 33"/>
                <a:gd name="T16" fmla="*/ 0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15" y="8"/>
                  </a:lnTo>
                  <a:lnTo>
                    <a:pt x="19" y="23"/>
                  </a:lnTo>
                  <a:lnTo>
                    <a:pt x="34" y="27"/>
                  </a:lnTo>
                  <a:lnTo>
                    <a:pt x="21" y="33"/>
                  </a:lnTo>
                  <a:lnTo>
                    <a:pt x="10" y="25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1" name="Freeform 305"/>
            <p:cNvSpPr>
              <a:spLocks/>
            </p:cNvSpPr>
            <p:nvPr/>
          </p:nvSpPr>
          <p:spPr bwMode="auto">
            <a:xfrm>
              <a:off x="1283" y="1955"/>
              <a:ext cx="289" cy="265"/>
            </a:xfrm>
            <a:custGeom>
              <a:avLst/>
              <a:gdLst>
                <a:gd name="T0" fmla="*/ 0 w 578"/>
                <a:gd name="T1" fmla="*/ 0 h 530"/>
                <a:gd name="T2" fmla="*/ 76 w 578"/>
                <a:gd name="T3" fmla="*/ 48 h 530"/>
                <a:gd name="T4" fmla="*/ 144 w 578"/>
                <a:gd name="T5" fmla="*/ 150 h 530"/>
                <a:gd name="T6" fmla="*/ 144 w 578"/>
                <a:gd name="T7" fmla="*/ 173 h 530"/>
                <a:gd name="T8" fmla="*/ 216 w 578"/>
                <a:gd name="T9" fmla="*/ 226 h 530"/>
                <a:gd name="T10" fmla="*/ 281 w 578"/>
                <a:gd name="T11" fmla="*/ 312 h 530"/>
                <a:gd name="T12" fmla="*/ 403 w 578"/>
                <a:gd name="T13" fmla="*/ 411 h 530"/>
                <a:gd name="T14" fmla="*/ 361 w 578"/>
                <a:gd name="T15" fmla="*/ 413 h 530"/>
                <a:gd name="T16" fmla="*/ 424 w 578"/>
                <a:gd name="T17" fmla="*/ 443 h 530"/>
                <a:gd name="T18" fmla="*/ 578 w 578"/>
                <a:gd name="T19" fmla="*/ 530 h 530"/>
                <a:gd name="T20" fmla="*/ 452 w 578"/>
                <a:gd name="T21" fmla="*/ 443 h 530"/>
                <a:gd name="T22" fmla="*/ 424 w 578"/>
                <a:gd name="T23" fmla="*/ 407 h 530"/>
                <a:gd name="T24" fmla="*/ 308 w 578"/>
                <a:gd name="T25" fmla="*/ 312 h 530"/>
                <a:gd name="T26" fmla="*/ 222 w 578"/>
                <a:gd name="T27" fmla="*/ 200 h 530"/>
                <a:gd name="T28" fmla="*/ 180 w 578"/>
                <a:gd name="T29" fmla="*/ 156 h 530"/>
                <a:gd name="T30" fmla="*/ 112 w 578"/>
                <a:gd name="T31" fmla="*/ 67 h 530"/>
                <a:gd name="T32" fmla="*/ 59 w 578"/>
                <a:gd name="T33" fmla="*/ 12 h 530"/>
                <a:gd name="T34" fmla="*/ 0 w 578"/>
                <a:gd name="T35" fmla="*/ 0 h 530"/>
                <a:gd name="T36" fmla="*/ 0 w 578"/>
                <a:gd name="T3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8" h="530">
                  <a:moveTo>
                    <a:pt x="0" y="0"/>
                  </a:moveTo>
                  <a:lnTo>
                    <a:pt x="76" y="48"/>
                  </a:lnTo>
                  <a:lnTo>
                    <a:pt x="144" y="150"/>
                  </a:lnTo>
                  <a:lnTo>
                    <a:pt x="144" y="173"/>
                  </a:lnTo>
                  <a:lnTo>
                    <a:pt x="216" y="226"/>
                  </a:lnTo>
                  <a:lnTo>
                    <a:pt x="281" y="312"/>
                  </a:lnTo>
                  <a:lnTo>
                    <a:pt x="403" y="411"/>
                  </a:lnTo>
                  <a:lnTo>
                    <a:pt x="361" y="413"/>
                  </a:lnTo>
                  <a:lnTo>
                    <a:pt x="424" y="443"/>
                  </a:lnTo>
                  <a:lnTo>
                    <a:pt x="578" y="530"/>
                  </a:lnTo>
                  <a:lnTo>
                    <a:pt x="452" y="443"/>
                  </a:lnTo>
                  <a:lnTo>
                    <a:pt x="424" y="407"/>
                  </a:lnTo>
                  <a:lnTo>
                    <a:pt x="308" y="312"/>
                  </a:lnTo>
                  <a:lnTo>
                    <a:pt x="222" y="200"/>
                  </a:lnTo>
                  <a:lnTo>
                    <a:pt x="180" y="156"/>
                  </a:lnTo>
                  <a:lnTo>
                    <a:pt x="112" y="67"/>
                  </a:lnTo>
                  <a:lnTo>
                    <a:pt x="59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2" name="Freeform 306"/>
            <p:cNvSpPr>
              <a:spLocks/>
            </p:cNvSpPr>
            <p:nvPr/>
          </p:nvSpPr>
          <p:spPr bwMode="auto">
            <a:xfrm>
              <a:off x="668" y="1924"/>
              <a:ext cx="42" cy="13"/>
            </a:xfrm>
            <a:custGeom>
              <a:avLst/>
              <a:gdLst>
                <a:gd name="T0" fmla="*/ 0 w 83"/>
                <a:gd name="T1" fmla="*/ 18 h 25"/>
                <a:gd name="T2" fmla="*/ 41 w 83"/>
                <a:gd name="T3" fmla="*/ 12 h 25"/>
                <a:gd name="T4" fmla="*/ 83 w 83"/>
                <a:gd name="T5" fmla="*/ 25 h 25"/>
                <a:gd name="T6" fmla="*/ 83 w 83"/>
                <a:gd name="T7" fmla="*/ 8 h 25"/>
                <a:gd name="T8" fmla="*/ 53 w 83"/>
                <a:gd name="T9" fmla="*/ 0 h 25"/>
                <a:gd name="T10" fmla="*/ 24 w 83"/>
                <a:gd name="T11" fmla="*/ 2 h 25"/>
                <a:gd name="T12" fmla="*/ 0 w 83"/>
                <a:gd name="T13" fmla="*/ 18 h 25"/>
                <a:gd name="T14" fmla="*/ 0 w 83"/>
                <a:gd name="T1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5">
                  <a:moveTo>
                    <a:pt x="0" y="18"/>
                  </a:moveTo>
                  <a:lnTo>
                    <a:pt x="41" y="12"/>
                  </a:lnTo>
                  <a:lnTo>
                    <a:pt x="83" y="25"/>
                  </a:lnTo>
                  <a:lnTo>
                    <a:pt x="83" y="8"/>
                  </a:lnTo>
                  <a:lnTo>
                    <a:pt x="53" y="0"/>
                  </a:lnTo>
                  <a:lnTo>
                    <a:pt x="24" y="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3" name="Freeform 307"/>
            <p:cNvSpPr>
              <a:spLocks/>
            </p:cNvSpPr>
            <p:nvPr/>
          </p:nvSpPr>
          <p:spPr bwMode="auto">
            <a:xfrm>
              <a:off x="726" y="1937"/>
              <a:ext cx="8" cy="10"/>
            </a:xfrm>
            <a:custGeom>
              <a:avLst/>
              <a:gdLst>
                <a:gd name="T0" fmla="*/ 15 w 17"/>
                <a:gd name="T1" fmla="*/ 0 h 21"/>
                <a:gd name="T2" fmla="*/ 17 w 17"/>
                <a:gd name="T3" fmla="*/ 19 h 21"/>
                <a:gd name="T4" fmla="*/ 0 w 17"/>
                <a:gd name="T5" fmla="*/ 21 h 21"/>
                <a:gd name="T6" fmla="*/ 0 w 17"/>
                <a:gd name="T7" fmla="*/ 0 h 21"/>
                <a:gd name="T8" fmla="*/ 15 w 17"/>
                <a:gd name="T9" fmla="*/ 0 h 21"/>
                <a:gd name="T10" fmla="*/ 15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lnTo>
                    <a:pt x="17" y="1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4" name="Freeform 308"/>
            <p:cNvSpPr>
              <a:spLocks/>
            </p:cNvSpPr>
            <p:nvPr/>
          </p:nvSpPr>
          <p:spPr bwMode="auto">
            <a:xfrm>
              <a:off x="672" y="1938"/>
              <a:ext cx="30" cy="6"/>
            </a:xfrm>
            <a:custGeom>
              <a:avLst/>
              <a:gdLst>
                <a:gd name="T0" fmla="*/ 0 w 61"/>
                <a:gd name="T1" fmla="*/ 10 h 13"/>
                <a:gd name="T2" fmla="*/ 61 w 61"/>
                <a:gd name="T3" fmla="*/ 13 h 13"/>
                <a:gd name="T4" fmla="*/ 55 w 61"/>
                <a:gd name="T5" fmla="*/ 0 h 13"/>
                <a:gd name="T6" fmla="*/ 31 w 61"/>
                <a:gd name="T7" fmla="*/ 2 h 13"/>
                <a:gd name="T8" fmla="*/ 0 w 61"/>
                <a:gd name="T9" fmla="*/ 10 h 13"/>
                <a:gd name="T10" fmla="*/ 0 w 61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3">
                  <a:moveTo>
                    <a:pt x="0" y="10"/>
                  </a:moveTo>
                  <a:lnTo>
                    <a:pt x="61" y="13"/>
                  </a:lnTo>
                  <a:lnTo>
                    <a:pt x="55" y="0"/>
                  </a:lnTo>
                  <a:lnTo>
                    <a:pt x="31" y="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5" name="Freeform 309"/>
            <p:cNvSpPr>
              <a:spLocks/>
            </p:cNvSpPr>
            <p:nvPr/>
          </p:nvSpPr>
          <p:spPr bwMode="auto">
            <a:xfrm>
              <a:off x="673" y="1944"/>
              <a:ext cx="23" cy="9"/>
            </a:xfrm>
            <a:custGeom>
              <a:avLst/>
              <a:gdLst>
                <a:gd name="T0" fmla="*/ 0 w 46"/>
                <a:gd name="T1" fmla="*/ 0 h 17"/>
                <a:gd name="T2" fmla="*/ 21 w 46"/>
                <a:gd name="T3" fmla="*/ 17 h 17"/>
                <a:gd name="T4" fmla="*/ 46 w 46"/>
                <a:gd name="T5" fmla="*/ 14 h 17"/>
                <a:gd name="T6" fmla="*/ 0 w 46"/>
                <a:gd name="T7" fmla="*/ 0 h 17"/>
                <a:gd name="T8" fmla="*/ 0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0" y="0"/>
                  </a:moveTo>
                  <a:lnTo>
                    <a:pt x="21" y="17"/>
                  </a:lnTo>
                  <a:lnTo>
                    <a:pt x="46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6" name="Freeform 310"/>
            <p:cNvSpPr>
              <a:spLocks/>
            </p:cNvSpPr>
            <p:nvPr/>
          </p:nvSpPr>
          <p:spPr bwMode="auto">
            <a:xfrm>
              <a:off x="687" y="1941"/>
              <a:ext cx="10" cy="8"/>
            </a:xfrm>
            <a:custGeom>
              <a:avLst/>
              <a:gdLst>
                <a:gd name="T0" fmla="*/ 0 w 20"/>
                <a:gd name="T1" fmla="*/ 0 h 15"/>
                <a:gd name="T2" fmla="*/ 3 w 20"/>
                <a:gd name="T3" fmla="*/ 9 h 15"/>
                <a:gd name="T4" fmla="*/ 11 w 20"/>
                <a:gd name="T5" fmla="*/ 15 h 15"/>
                <a:gd name="T6" fmla="*/ 20 w 20"/>
                <a:gd name="T7" fmla="*/ 9 h 15"/>
                <a:gd name="T8" fmla="*/ 20 w 20"/>
                <a:gd name="T9" fmla="*/ 2 h 15"/>
                <a:gd name="T10" fmla="*/ 0 w 20"/>
                <a:gd name="T11" fmla="*/ 0 h 15"/>
                <a:gd name="T12" fmla="*/ 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0" y="0"/>
                  </a:moveTo>
                  <a:lnTo>
                    <a:pt x="3" y="9"/>
                  </a:lnTo>
                  <a:lnTo>
                    <a:pt x="11" y="15"/>
                  </a:lnTo>
                  <a:lnTo>
                    <a:pt x="20" y="9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7" name="Freeform 311"/>
            <p:cNvSpPr>
              <a:spLocks/>
            </p:cNvSpPr>
            <p:nvPr/>
          </p:nvSpPr>
          <p:spPr bwMode="auto">
            <a:xfrm>
              <a:off x="899" y="2275"/>
              <a:ext cx="80" cy="42"/>
            </a:xfrm>
            <a:custGeom>
              <a:avLst/>
              <a:gdLst>
                <a:gd name="T0" fmla="*/ 159 w 159"/>
                <a:gd name="T1" fmla="*/ 0 h 83"/>
                <a:gd name="T2" fmla="*/ 144 w 159"/>
                <a:gd name="T3" fmla="*/ 15 h 83"/>
                <a:gd name="T4" fmla="*/ 93 w 159"/>
                <a:gd name="T5" fmla="*/ 17 h 83"/>
                <a:gd name="T6" fmla="*/ 89 w 159"/>
                <a:gd name="T7" fmla="*/ 36 h 83"/>
                <a:gd name="T8" fmla="*/ 64 w 159"/>
                <a:gd name="T9" fmla="*/ 45 h 83"/>
                <a:gd name="T10" fmla="*/ 58 w 159"/>
                <a:gd name="T11" fmla="*/ 68 h 83"/>
                <a:gd name="T12" fmla="*/ 0 w 159"/>
                <a:gd name="T13" fmla="*/ 83 h 83"/>
                <a:gd name="T14" fmla="*/ 95 w 159"/>
                <a:gd name="T15" fmla="*/ 78 h 83"/>
                <a:gd name="T16" fmla="*/ 110 w 159"/>
                <a:gd name="T17" fmla="*/ 38 h 83"/>
                <a:gd name="T18" fmla="*/ 150 w 159"/>
                <a:gd name="T19" fmla="*/ 24 h 83"/>
                <a:gd name="T20" fmla="*/ 159 w 159"/>
                <a:gd name="T21" fmla="*/ 0 h 83"/>
                <a:gd name="T22" fmla="*/ 159 w 159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83">
                  <a:moveTo>
                    <a:pt x="159" y="0"/>
                  </a:moveTo>
                  <a:lnTo>
                    <a:pt x="144" y="15"/>
                  </a:lnTo>
                  <a:lnTo>
                    <a:pt x="93" y="17"/>
                  </a:lnTo>
                  <a:lnTo>
                    <a:pt x="89" y="36"/>
                  </a:lnTo>
                  <a:lnTo>
                    <a:pt x="64" y="45"/>
                  </a:lnTo>
                  <a:lnTo>
                    <a:pt x="58" y="68"/>
                  </a:lnTo>
                  <a:lnTo>
                    <a:pt x="0" y="83"/>
                  </a:lnTo>
                  <a:lnTo>
                    <a:pt x="95" y="78"/>
                  </a:lnTo>
                  <a:lnTo>
                    <a:pt x="110" y="38"/>
                  </a:lnTo>
                  <a:lnTo>
                    <a:pt x="150" y="24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8" name="Freeform 312"/>
            <p:cNvSpPr>
              <a:spLocks/>
            </p:cNvSpPr>
            <p:nvPr/>
          </p:nvSpPr>
          <p:spPr bwMode="auto">
            <a:xfrm>
              <a:off x="1281" y="2310"/>
              <a:ext cx="251" cy="240"/>
            </a:xfrm>
            <a:custGeom>
              <a:avLst/>
              <a:gdLst>
                <a:gd name="T0" fmla="*/ 146 w 502"/>
                <a:gd name="T1" fmla="*/ 114 h 481"/>
                <a:gd name="T2" fmla="*/ 323 w 502"/>
                <a:gd name="T3" fmla="*/ 268 h 481"/>
                <a:gd name="T4" fmla="*/ 473 w 502"/>
                <a:gd name="T5" fmla="*/ 435 h 481"/>
                <a:gd name="T6" fmla="*/ 502 w 502"/>
                <a:gd name="T7" fmla="*/ 481 h 481"/>
                <a:gd name="T8" fmla="*/ 479 w 502"/>
                <a:gd name="T9" fmla="*/ 365 h 481"/>
                <a:gd name="T10" fmla="*/ 390 w 502"/>
                <a:gd name="T11" fmla="*/ 211 h 481"/>
                <a:gd name="T12" fmla="*/ 285 w 502"/>
                <a:gd name="T13" fmla="*/ 160 h 481"/>
                <a:gd name="T14" fmla="*/ 390 w 502"/>
                <a:gd name="T15" fmla="*/ 167 h 481"/>
                <a:gd name="T16" fmla="*/ 82 w 502"/>
                <a:gd name="T17" fmla="*/ 0 h 481"/>
                <a:gd name="T18" fmla="*/ 0 w 502"/>
                <a:gd name="T19" fmla="*/ 87 h 481"/>
                <a:gd name="T20" fmla="*/ 146 w 502"/>
                <a:gd name="T21" fmla="*/ 114 h 481"/>
                <a:gd name="T22" fmla="*/ 146 w 502"/>
                <a:gd name="T23" fmla="*/ 11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481">
                  <a:moveTo>
                    <a:pt x="146" y="114"/>
                  </a:moveTo>
                  <a:lnTo>
                    <a:pt x="323" y="268"/>
                  </a:lnTo>
                  <a:lnTo>
                    <a:pt x="473" y="435"/>
                  </a:lnTo>
                  <a:lnTo>
                    <a:pt x="502" y="481"/>
                  </a:lnTo>
                  <a:lnTo>
                    <a:pt x="479" y="365"/>
                  </a:lnTo>
                  <a:lnTo>
                    <a:pt x="390" y="211"/>
                  </a:lnTo>
                  <a:lnTo>
                    <a:pt x="285" y="160"/>
                  </a:lnTo>
                  <a:lnTo>
                    <a:pt x="390" y="167"/>
                  </a:lnTo>
                  <a:lnTo>
                    <a:pt x="82" y="0"/>
                  </a:lnTo>
                  <a:lnTo>
                    <a:pt x="0" y="87"/>
                  </a:lnTo>
                  <a:lnTo>
                    <a:pt x="146" y="114"/>
                  </a:lnTo>
                  <a:lnTo>
                    <a:pt x="146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9" name="Freeform 313"/>
            <p:cNvSpPr>
              <a:spLocks/>
            </p:cNvSpPr>
            <p:nvPr/>
          </p:nvSpPr>
          <p:spPr bwMode="auto">
            <a:xfrm>
              <a:off x="1527" y="2440"/>
              <a:ext cx="131" cy="121"/>
            </a:xfrm>
            <a:custGeom>
              <a:avLst/>
              <a:gdLst>
                <a:gd name="T0" fmla="*/ 162 w 263"/>
                <a:gd name="T1" fmla="*/ 0 h 242"/>
                <a:gd name="T2" fmla="*/ 263 w 263"/>
                <a:gd name="T3" fmla="*/ 92 h 242"/>
                <a:gd name="T4" fmla="*/ 31 w 263"/>
                <a:gd name="T5" fmla="*/ 242 h 242"/>
                <a:gd name="T6" fmla="*/ 0 w 263"/>
                <a:gd name="T7" fmla="*/ 208 h 242"/>
                <a:gd name="T8" fmla="*/ 160 w 263"/>
                <a:gd name="T9" fmla="*/ 126 h 242"/>
                <a:gd name="T10" fmla="*/ 232 w 263"/>
                <a:gd name="T11" fmla="*/ 92 h 242"/>
                <a:gd name="T12" fmla="*/ 162 w 263"/>
                <a:gd name="T13" fmla="*/ 0 h 242"/>
                <a:gd name="T14" fmla="*/ 162 w 263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242">
                  <a:moveTo>
                    <a:pt x="162" y="0"/>
                  </a:moveTo>
                  <a:lnTo>
                    <a:pt x="263" y="92"/>
                  </a:lnTo>
                  <a:lnTo>
                    <a:pt x="31" y="242"/>
                  </a:lnTo>
                  <a:lnTo>
                    <a:pt x="0" y="208"/>
                  </a:lnTo>
                  <a:lnTo>
                    <a:pt x="160" y="126"/>
                  </a:lnTo>
                  <a:lnTo>
                    <a:pt x="232" y="9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0" name="Freeform 314"/>
            <p:cNvSpPr>
              <a:spLocks/>
            </p:cNvSpPr>
            <p:nvPr/>
          </p:nvSpPr>
          <p:spPr bwMode="auto">
            <a:xfrm>
              <a:off x="1059" y="2266"/>
              <a:ext cx="144" cy="192"/>
            </a:xfrm>
            <a:custGeom>
              <a:avLst/>
              <a:gdLst>
                <a:gd name="T0" fmla="*/ 11 w 287"/>
                <a:gd name="T1" fmla="*/ 9 h 383"/>
                <a:gd name="T2" fmla="*/ 0 w 287"/>
                <a:gd name="T3" fmla="*/ 146 h 383"/>
                <a:gd name="T4" fmla="*/ 114 w 287"/>
                <a:gd name="T5" fmla="*/ 383 h 383"/>
                <a:gd name="T6" fmla="*/ 80 w 287"/>
                <a:gd name="T7" fmla="*/ 195 h 383"/>
                <a:gd name="T8" fmla="*/ 122 w 287"/>
                <a:gd name="T9" fmla="*/ 190 h 383"/>
                <a:gd name="T10" fmla="*/ 167 w 287"/>
                <a:gd name="T11" fmla="*/ 171 h 383"/>
                <a:gd name="T12" fmla="*/ 287 w 287"/>
                <a:gd name="T13" fmla="*/ 193 h 383"/>
                <a:gd name="T14" fmla="*/ 129 w 287"/>
                <a:gd name="T15" fmla="*/ 62 h 383"/>
                <a:gd name="T16" fmla="*/ 47 w 287"/>
                <a:gd name="T17" fmla="*/ 95 h 383"/>
                <a:gd name="T18" fmla="*/ 53 w 287"/>
                <a:gd name="T19" fmla="*/ 49 h 383"/>
                <a:gd name="T20" fmla="*/ 116 w 287"/>
                <a:gd name="T21" fmla="*/ 13 h 383"/>
                <a:gd name="T22" fmla="*/ 101 w 287"/>
                <a:gd name="T23" fmla="*/ 0 h 383"/>
                <a:gd name="T24" fmla="*/ 11 w 287"/>
                <a:gd name="T25" fmla="*/ 9 h 383"/>
                <a:gd name="T26" fmla="*/ 11 w 287"/>
                <a:gd name="T27" fmla="*/ 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383">
                  <a:moveTo>
                    <a:pt x="11" y="9"/>
                  </a:moveTo>
                  <a:lnTo>
                    <a:pt x="0" y="146"/>
                  </a:lnTo>
                  <a:lnTo>
                    <a:pt x="114" y="383"/>
                  </a:lnTo>
                  <a:lnTo>
                    <a:pt x="80" y="195"/>
                  </a:lnTo>
                  <a:lnTo>
                    <a:pt x="122" y="190"/>
                  </a:lnTo>
                  <a:lnTo>
                    <a:pt x="167" y="171"/>
                  </a:lnTo>
                  <a:lnTo>
                    <a:pt x="287" y="193"/>
                  </a:lnTo>
                  <a:lnTo>
                    <a:pt x="129" y="62"/>
                  </a:lnTo>
                  <a:lnTo>
                    <a:pt x="47" y="95"/>
                  </a:lnTo>
                  <a:lnTo>
                    <a:pt x="53" y="49"/>
                  </a:lnTo>
                  <a:lnTo>
                    <a:pt x="116" y="13"/>
                  </a:lnTo>
                  <a:lnTo>
                    <a:pt x="101" y="0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1" name="Freeform 315"/>
            <p:cNvSpPr>
              <a:spLocks/>
            </p:cNvSpPr>
            <p:nvPr/>
          </p:nvSpPr>
          <p:spPr bwMode="auto">
            <a:xfrm>
              <a:off x="1086" y="2358"/>
              <a:ext cx="223" cy="355"/>
            </a:xfrm>
            <a:custGeom>
              <a:avLst/>
              <a:gdLst>
                <a:gd name="T0" fmla="*/ 0 w 447"/>
                <a:gd name="T1" fmla="*/ 0 h 709"/>
                <a:gd name="T2" fmla="*/ 50 w 447"/>
                <a:gd name="T3" fmla="*/ 177 h 709"/>
                <a:gd name="T4" fmla="*/ 145 w 447"/>
                <a:gd name="T5" fmla="*/ 333 h 709"/>
                <a:gd name="T6" fmla="*/ 169 w 447"/>
                <a:gd name="T7" fmla="*/ 469 h 709"/>
                <a:gd name="T8" fmla="*/ 196 w 447"/>
                <a:gd name="T9" fmla="*/ 709 h 709"/>
                <a:gd name="T10" fmla="*/ 245 w 447"/>
                <a:gd name="T11" fmla="*/ 477 h 709"/>
                <a:gd name="T12" fmla="*/ 306 w 447"/>
                <a:gd name="T13" fmla="*/ 526 h 709"/>
                <a:gd name="T14" fmla="*/ 350 w 447"/>
                <a:gd name="T15" fmla="*/ 675 h 709"/>
                <a:gd name="T16" fmla="*/ 384 w 447"/>
                <a:gd name="T17" fmla="*/ 517 h 709"/>
                <a:gd name="T18" fmla="*/ 348 w 447"/>
                <a:gd name="T19" fmla="*/ 418 h 709"/>
                <a:gd name="T20" fmla="*/ 253 w 447"/>
                <a:gd name="T21" fmla="*/ 390 h 709"/>
                <a:gd name="T22" fmla="*/ 447 w 447"/>
                <a:gd name="T23" fmla="*/ 410 h 709"/>
                <a:gd name="T24" fmla="*/ 272 w 447"/>
                <a:gd name="T25" fmla="*/ 327 h 709"/>
                <a:gd name="T26" fmla="*/ 399 w 447"/>
                <a:gd name="T27" fmla="*/ 319 h 709"/>
                <a:gd name="T28" fmla="*/ 145 w 447"/>
                <a:gd name="T29" fmla="*/ 209 h 709"/>
                <a:gd name="T30" fmla="*/ 78 w 447"/>
                <a:gd name="T31" fmla="*/ 139 h 709"/>
                <a:gd name="T32" fmla="*/ 0 w 447"/>
                <a:gd name="T33" fmla="*/ 0 h 709"/>
                <a:gd name="T34" fmla="*/ 0 w 447"/>
                <a:gd name="T35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7" h="709">
                  <a:moveTo>
                    <a:pt x="0" y="0"/>
                  </a:moveTo>
                  <a:lnTo>
                    <a:pt x="50" y="177"/>
                  </a:lnTo>
                  <a:lnTo>
                    <a:pt x="145" y="333"/>
                  </a:lnTo>
                  <a:lnTo>
                    <a:pt x="169" y="469"/>
                  </a:lnTo>
                  <a:lnTo>
                    <a:pt x="196" y="709"/>
                  </a:lnTo>
                  <a:lnTo>
                    <a:pt x="245" y="477"/>
                  </a:lnTo>
                  <a:lnTo>
                    <a:pt x="306" y="526"/>
                  </a:lnTo>
                  <a:lnTo>
                    <a:pt x="350" y="675"/>
                  </a:lnTo>
                  <a:lnTo>
                    <a:pt x="384" y="517"/>
                  </a:lnTo>
                  <a:lnTo>
                    <a:pt x="348" y="418"/>
                  </a:lnTo>
                  <a:lnTo>
                    <a:pt x="253" y="390"/>
                  </a:lnTo>
                  <a:lnTo>
                    <a:pt x="447" y="410"/>
                  </a:lnTo>
                  <a:lnTo>
                    <a:pt x="272" y="327"/>
                  </a:lnTo>
                  <a:lnTo>
                    <a:pt x="399" y="319"/>
                  </a:lnTo>
                  <a:lnTo>
                    <a:pt x="145" y="209"/>
                  </a:lnTo>
                  <a:lnTo>
                    <a:pt x="78" y="1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2" name="Freeform 316"/>
            <p:cNvSpPr>
              <a:spLocks/>
            </p:cNvSpPr>
            <p:nvPr/>
          </p:nvSpPr>
          <p:spPr bwMode="auto">
            <a:xfrm>
              <a:off x="1299" y="2553"/>
              <a:ext cx="156" cy="85"/>
            </a:xfrm>
            <a:custGeom>
              <a:avLst/>
              <a:gdLst>
                <a:gd name="T0" fmla="*/ 65 w 312"/>
                <a:gd name="T1" fmla="*/ 39 h 169"/>
                <a:gd name="T2" fmla="*/ 0 w 312"/>
                <a:gd name="T3" fmla="*/ 39 h 169"/>
                <a:gd name="T4" fmla="*/ 78 w 312"/>
                <a:gd name="T5" fmla="*/ 79 h 169"/>
                <a:gd name="T6" fmla="*/ 70 w 312"/>
                <a:gd name="T7" fmla="*/ 169 h 169"/>
                <a:gd name="T8" fmla="*/ 131 w 312"/>
                <a:gd name="T9" fmla="*/ 79 h 169"/>
                <a:gd name="T10" fmla="*/ 312 w 312"/>
                <a:gd name="T11" fmla="*/ 0 h 169"/>
                <a:gd name="T12" fmla="*/ 144 w 312"/>
                <a:gd name="T13" fmla="*/ 26 h 169"/>
                <a:gd name="T14" fmla="*/ 65 w 312"/>
                <a:gd name="T15" fmla="*/ 39 h 169"/>
                <a:gd name="T16" fmla="*/ 65 w 312"/>
                <a:gd name="T17" fmla="*/ 3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169">
                  <a:moveTo>
                    <a:pt x="65" y="39"/>
                  </a:moveTo>
                  <a:lnTo>
                    <a:pt x="0" y="39"/>
                  </a:lnTo>
                  <a:lnTo>
                    <a:pt x="78" y="79"/>
                  </a:lnTo>
                  <a:lnTo>
                    <a:pt x="70" y="169"/>
                  </a:lnTo>
                  <a:lnTo>
                    <a:pt x="131" y="79"/>
                  </a:lnTo>
                  <a:lnTo>
                    <a:pt x="312" y="0"/>
                  </a:lnTo>
                  <a:lnTo>
                    <a:pt x="144" y="26"/>
                  </a:lnTo>
                  <a:lnTo>
                    <a:pt x="65" y="39"/>
                  </a:lnTo>
                  <a:lnTo>
                    <a:pt x="6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3" name="Freeform 317"/>
            <p:cNvSpPr>
              <a:spLocks/>
            </p:cNvSpPr>
            <p:nvPr/>
          </p:nvSpPr>
          <p:spPr bwMode="auto">
            <a:xfrm>
              <a:off x="1314" y="2298"/>
              <a:ext cx="337" cy="189"/>
            </a:xfrm>
            <a:custGeom>
              <a:avLst/>
              <a:gdLst>
                <a:gd name="T0" fmla="*/ 78 w 673"/>
                <a:gd name="T1" fmla="*/ 92 h 378"/>
                <a:gd name="T2" fmla="*/ 356 w 673"/>
                <a:gd name="T3" fmla="*/ 168 h 378"/>
                <a:gd name="T4" fmla="*/ 506 w 673"/>
                <a:gd name="T5" fmla="*/ 251 h 378"/>
                <a:gd name="T6" fmla="*/ 673 w 673"/>
                <a:gd name="T7" fmla="*/ 378 h 378"/>
                <a:gd name="T8" fmla="*/ 533 w 673"/>
                <a:gd name="T9" fmla="*/ 225 h 378"/>
                <a:gd name="T10" fmla="*/ 291 w 673"/>
                <a:gd name="T11" fmla="*/ 93 h 378"/>
                <a:gd name="T12" fmla="*/ 171 w 673"/>
                <a:gd name="T13" fmla="*/ 44 h 378"/>
                <a:gd name="T14" fmla="*/ 162 w 673"/>
                <a:gd name="T15" fmla="*/ 0 h 378"/>
                <a:gd name="T16" fmla="*/ 0 w 673"/>
                <a:gd name="T17" fmla="*/ 59 h 378"/>
                <a:gd name="T18" fmla="*/ 78 w 673"/>
                <a:gd name="T19" fmla="*/ 92 h 378"/>
                <a:gd name="T20" fmla="*/ 78 w 673"/>
                <a:gd name="T21" fmla="*/ 9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3" h="378">
                  <a:moveTo>
                    <a:pt x="78" y="92"/>
                  </a:moveTo>
                  <a:lnTo>
                    <a:pt x="356" y="168"/>
                  </a:lnTo>
                  <a:lnTo>
                    <a:pt x="506" y="251"/>
                  </a:lnTo>
                  <a:lnTo>
                    <a:pt x="673" y="378"/>
                  </a:lnTo>
                  <a:lnTo>
                    <a:pt x="533" y="225"/>
                  </a:lnTo>
                  <a:lnTo>
                    <a:pt x="291" y="93"/>
                  </a:lnTo>
                  <a:lnTo>
                    <a:pt x="171" y="44"/>
                  </a:lnTo>
                  <a:lnTo>
                    <a:pt x="162" y="0"/>
                  </a:lnTo>
                  <a:lnTo>
                    <a:pt x="0" y="59"/>
                  </a:lnTo>
                  <a:lnTo>
                    <a:pt x="78" y="92"/>
                  </a:lnTo>
                  <a:lnTo>
                    <a:pt x="7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4" name="Freeform 318"/>
            <p:cNvSpPr>
              <a:spLocks/>
            </p:cNvSpPr>
            <p:nvPr/>
          </p:nvSpPr>
          <p:spPr bwMode="auto">
            <a:xfrm>
              <a:off x="1035" y="1988"/>
              <a:ext cx="328" cy="402"/>
            </a:xfrm>
            <a:custGeom>
              <a:avLst/>
              <a:gdLst>
                <a:gd name="T0" fmla="*/ 168 w 656"/>
                <a:gd name="T1" fmla="*/ 0 h 804"/>
                <a:gd name="T2" fmla="*/ 37 w 656"/>
                <a:gd name="T3" fmla="*/ 180 h 804"/>
                <a:gd name="T4" fmla="*/ 0 w 656"/>
                <a:gd name="T5" fmla="*/ 258 h 804"/>
                <a:gd name="T6" fmla="*/ 54 w 656"/>
                <a:gd name="T7" fmla="*/ 435 h 804"/>
                <a:gd name="T8" fmla="*/ 145 w 656"/>
                <a:gd name="T9" fmla="*/ 559 h 804"/>
                <a:gd name="T10" fmla="*/ 198 w 656"/>
                <a:gd name="T11" fmla="*/ 682 h 804"/>
                <a:gd name="T12" fmla="*/ 318 w 656"/>
                <a:gd name="T13" fmla="*/ 756 h 804"/>
                <a:gd name="T14" fmla="*/ 489 w 656"/>
                <a:gd name="T15" fmla="*/ 804 h 804"/>
                <a:gd name="T16" fmla="*/ 656 w 656"/>
                <a:gd name="T17" fmla="*/ 555 h 804"/>
                <a:gd name="T18" fmla="*/ 569 w 656"/>
                <a:gd name="T19" fmla="*/ 633 h 804"/>
                <a:gd name="T20" fmla="*/ 485 w 656"/>
                <a:gd name="T21" fmla="*/ 743 h 804"/>
                <a:gd name="T22" fmla="*/ 466 w 656"/>
                <a:gd name="T23" fmla="*/ 779 h 804"/>
                <a:gd name="T24" fmla="*/ 396 w 656"/>
                <a:gd name="T25" fmla="*/ 743 h 804"/>
                <a:gd name="T26" fmla="*/ 375 w 656"/>
                <a:gd name="T27" fmla="*/ 716 h 804"/>
                <a:gd name="T28" fmla="*/ 278 w 656"/>
                <a:gd name="T29" fmla="*/ 703 h 804"/>
                <a:gd name="T30" fmla="*/ 211 w 656"/>
                <a:gd name="T31" fmla="*/ 642 h 804"/>
                <a:gd name="T32" fmla="*/ 225 w 656"/>
                <a:gd name="T33" fmla="*/ 579 h 804"/>
                <a:gd name="T34" fmla="*/ 137 w 656"/>
                <a:gd name="T35" fmla="*/ 435 h 804"/>
                <a:gd name="T36" fmla="*/ 57 w 656"/>
                <a:gd name="T37" fmla="*/ 311 h 804"/>
                <a:gd name="T38" fmla="*/ 54 w 656"/>
                <a:gd name="T39" fmla="*/ 205 h 804"/>
                <a:gd name="T40" fmla="*/ 94 w 656"/>
                <a:gd name="T41" fmla="*/ 188 h 804"/>
                <a:gd name="T42" fmla="*/ 168 w 656"/>
                <a:gd name="T43" fmla="*/ 0 h 804"/>
                <a:gd name="T44" fmla="*/ 168 w 656"/>
                <a:gd name="T45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804">
                  <a:moveTo>
                    <a:pt x="168" y="0"/>
                  </a:moveTo>
                  <a:lnTo>
                    <a:pt x="37" y="180"/>
                  </a:lnTo>
                  <a:lnTo>
                    <a:pt x="0" y="258"/>
                  </a:lnTo>
                  <a:lnTo>
                    <a:pt x="54" y="435"/>
                  </a:lnTo>
                  <a:lnTo>
                    <a:pt x="145" y="559"/>
                  </a:lnTo>
                  <a:lnTo>
                    <a:pt x="198" y="682"/>
                  </a:lnTo>
                  <a:lnTo>
                    <a:pt x="318" y="756"/>
                  </a:lnTo>
                  <a:lnTo>
                    <a:pt x="489" y="804"/>
                  </a:lnTo>
                  <a:lnTo>
                    <a:pt x="656" y="555"/>
                  </a:lnTo>
                  <a:lnTo>
                    <a:pt x="569" y="633"/>
                  </a:lnTo>
                  <a:lnTo>
                    <a:pt x="485" y="743"/>
                  </a:lnTo>
                  <a:lnTo>
                    <a:pt x="466" y="779"/>
                  </a:lnTo>
                  <a:lnTo>
                    <a:pt x="396" y="743"/>
                  </a:lnTo>
                  <a:lnTo>
                    <a:pt x="375" y="716"/>
                  </a:lnTo>
                  <a:lnTo>
                    <a:pt x="278" y="703"/>
                  </a:lnTo>
                  <a:lnTo>
                    <a:pt x="211" y="642"/>
                  </a:lnTo>
                  <a:lnTo>
                    <a:pt x="225" y="579"/>
                  </a:lnTo>
                  <a:lnTo>
                    <a:pt x="137" y="435"/>
                  </a:lnTo>
                  <a:lnTo>
                    <a:pt x="57" y="311"/>
                  </a:lnTo>
                  <a:lnTo>
                    <a:pt x="54" y="205"/>
                  </a:lnTo>
                  <a:lnTo>
                    <a:pt x="94" y="188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5" name="Freeform 319"/>
            <p:cNvSpPr>
              <a:spLocks/>
            </p:cNvSpPr>
            <p:nvPr/>
          </p:nvSpPr>
          <p:spPr bwMode="auto">
            <a:xfrm>
              <a:off x="1123" y="2095"/>
              <a:ext cx="241" cy="187"/>
            </a:xfrm>
            <a:custGeom>
              <a:avLst/>
              <a:gdLst>
                <a:gd name="T0" fmla="*/ 48 w 481"/>
                <a:gd name="T1" fmla="*/ 57 h 372"/>
                <a:gd name="T2" fmla="*/ 128 w 481"/>
                <a:gd name="T3" fmla="*/ 220 h 372"/>
                <a:gd name="T4" fmla="*/ 149 w 481"/>
                <a:gd name="T5" fmla="*/ 207 h 372"/>
                <a:gd name="T6" fmla="*/ 188 w 481"/>
                <a:gd name="T7" fmla="*/ 250 h 372"/>
                <a:gd name="T8" fmla="*/ 192 w 481"/>
                <a:gd name="T9" fmla="*/ 290 h 372"/>
                <a:gd name="T10" fmla="*/ 249 w 481"/>
                <a:gd name="T11" fmla="*/ 326 h 372"/>
                <a:gd name="T12" fmla="*/ 259 w 481"/>
                <a:gd name="T13" fmla="*/ 361 h 372"/>
                <a:gd name="T14" fmla="*/ 447 w 481"/>
                <a:gd name="T15" fmla="*/ 372 h 372"/>
                <a:gd name="T16" fmla="*/ 481 w 481"/>
                <a:gd name="T17" fmla="*/ 351 h 372"/>
                <a:gd name="T18" fmla="*/ 301 w 481"/>
                <a:gd name="T19" fmla="*/ 336 h 372"/>
                <a:gd name="T20" fmla="*/ 225 w 481"/>
                <a:gd name="T21" fmla="*/ 264 h 372"/>
                <a:gd name="T22" fmla="*/ 141 w 481"/>
                <a:gd name="T23" fmla="*/ 150 h 372"/>
                <a:gd name="T24" fmla="*/ 90 w 481"/>
                <a:gd name="T25" fmla="*/ 64 h 372"/>
                <a:gd name="T26" fmla="*/ 0 w 481"/>
                <a:gd name="T27" fmla="*/ 0 h 372"/>
                <a:gd name="T28" fmla="*/ 48 w 481"/>
                <a:gd name="T29" fmla="*/ 57 h 372"/>
                <a:gd name="T30" fmla="*/ 48 w 481"/>
                <a:gd name="T31" fmla="*/ 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372">
                  <a:moveTo>
                    <a:pt x="48" y="57"/>
                  </a:moveTo>
                  <a:lnTo>
                    <a:pt x="128" y="220"/>
                  </a:lnTo>
                  <a:lnTo>
                    <a:pt x="149" y="207"/>
                  </a:lnTo>
                  <a:lnTo>
                    <a:pt x="188" y="250"/>
                  </a:lnTo>
                  <a:lnTo>
                    <a:pt x="192" y="290"/>
                  </a:lnTo>
                  <a:lnTo>
                    <a:pt x="249" y="326"/>
                  </a:lnTo>
                  <a:lnTo>
                    <a:pt x="259" y="361"/>
                  </a:lnTo>
                  <a:lnTo>
                    <a:pt x="447" y="372"/>
                  </a:lnTo>
                  <a:lnTo>
                    <a:pt x="481" y="351"/>
                  </a:lnTo>
                  <a:lnTo>
                    <a:pt x="301" y="336"/>
                  </a:lnTo>
                  <a:lnTo>
                    <a:pt x="225" y="264"/>
                  </a:lnTo>
                  <a:lnTo>
                    <a:pt x="141" y="150"/>
                  </a:lnTo>
                  <a:lnTo>
                    <a:pt x="90" y="64"/>
                  </a:lnTo>
                  <a:lnTo>
                    <a:pt x="0" y="0"/>
                  </a:lnTo>
                  <a:lnTo>
                    <a:pt x="48" y="57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6" name="Freeform 320"/>
            <p:cNvSpPr>
              <a:spLocks/>
            </p:cNvSpPr>
            <p:nvPr/>
          </p:nvSpPr>
          <p:spPr bwMode="auto">
            <a:xfrm>
              <a:off x="1251" y="1949"/>
              <a:ext cx="24" cy="15"/>
            </a:xfrm>
            <a:custGeom>
              <a:avLst/>
              <a:gdLst>
                <a:gd name="T0" fmla="*/ 0 w 47"/>
                <a:gd name="T1" fmla="*/ 0 h 30"/>
                <a:gd name="T2" fmla="*/ 6 w 47"/>
                <a:gd name="T3" fmla="*/ 17 h 30"/>
                <a:gd name="T4" fmla="*/ 36 w 47"/>
                <a:gd name="T5" fmla="*/ 30 h 30"/>
                <a:gd name="T6" fmla="*/ 47 w 47"/>
                <a:gd name="T7" fmla="*/ 15 h 30"/>
                <a:gd name="T8" fmla="*/ 0 w 47"/>
                <a:gd name="T9" fmla="*/ 0 h 30"/>
                <a:gd name="T10" fmla="*/ 0 w 4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0" y="0"/>
                  </a:moveTo>
                  <a:lnTo>
                    <a:pt x="6" y="17"/>
                  </a:lnTo>
                  <a:lnTo>
                    <a:pt x="36" y="30"/>
                  </a:lnTo>
                  <a:lnTo>
                    <a:pt x="47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7" name="Freeform 321"/>
            <p:cNvSpPr>
              <a:spLocks/>
            </p:cNvSpPr>
            <p:nvPr/>
          </p:nvSpPr>
          <p:spPr bwMode="auto">
            <a:xfrm>
              <a:off x="1250" y="1948"/>
              <a:ext cx="33" cy="12"/>
            </a:xfrm>
            <a:custGeom>
              <a:avLst/>
              <a:gdLst>
                <a:gd name="T0" fmla="*/ 0 w 67"/>
                <a:gd name="T1" fmla="*/ 0 h 25"/>
                <a:gd name="T2" fmla="*/ 44 w 67"/>
                <a:gd name="T3" fmla="*/ 6 h 25"/>
                <a:gd name="T4" fmla="*/ 57 w 67"/>
                <a:gd name="T5" fmla="*/ 11 h 25"/>
                <a:gd name="T6" fmla="*/ 67 w 67"/>
                <a:gd name="T7" fmla="*/ 11 h 25"/>
                <a:gd name="T8" fmla="*/ 53 w 67"/>
                <a:gd name="T9" fmla="*/ 25 h 25"/>
                <a:gd name="T10" fmla="*/ 32 w 67"/>
                <a:gd name="T11" fmla="*/ 17 h 25"/>
                <a:gd name="T12" fmla="*/ 0 w 67"/>
                <a:gd name="T13" fmla="*/ 0 h 25"/>
                <a:gd name="T14" fmla="*/ 0 w 67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5">
                  <a:moveTo>
                    <a:pt x="0" y="0"/>
                  </a:moveTo>
                  <a:lnTo>
                    <a:pt x="44" y="6"/>
                  </a:lnTo>
                  <a:lnTo>
                    <a:pt x="57" y="11"/>
                  </a:lnTo>
                  <a:lnTo>
                    <a:pt x="67" y="11"/>
                  </a:lnTo>
                  <a:lnTo>
                    <a:pt x="53" y="25"/>
                  </a:lnTo>
                  <a:lnTo>
                    <a:pt x="32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8" name="Freeform 322"/>
            <p:cNvSpPr>
              <a:spLocks/>
            </p:cNvSpPr>
            <p:nvPr/>
          </p:nvSpPr>
          <p:spPr bwMode="auto">
            <a:xfrm>
              <a:off x="1254" y="1957"/>
              <a:ext cx="19" cy="15"/>
            </a:xfrm>
            <a:custGeom>
              <a:avLst/>
              <a:gdLst>
                <a:gd name="T0" fmla="*/ 0 w 38"/>
                <a:gd name="T1" fmla="*/ 0 h 30"/>
                <a:gd name="T2" fmla="*/ 38 w 38"/>
                <a:gd name="T3" fmla="*/ 15 h 30"/>
                <a:gd name="T4" fmla="*/ 22 w 38"/>
                <a:gd name="T5" fmla="*/ 30 h 30"/>
                <a:gd name="T6" fmla="*/ 0 w 38"/>
                <a:gd name="T7" fmla="*/ 0 h 30"/>
                <a:gd name="T8" fmla="*/ 0 w 3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lnTo>
                    <a:pt x="38" y="15"/>
                  </a:lnTo>
                  <a:lnTo>
                    <a:pt x="22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9" name="Freeform 323"/>
            <p:cNvSpPr>
              <a:spLocks/>
            </p:cNvSpPr>
            <p:nvPr/>
          </p:nvSpPr>
          <p:spPr bwMode="auto">
            <a:xfrm>
              <a:off x="1251" y="1952"/>
              <a:ext cx="22" cy="20"/>
            </a:xfrm>
            <a:custGeom>
              <a:avLst/>
              <a:gdLst>
                <a:gd name="T0" fmla="*/ 0 w 44"/>
                <a:gd name="T1" fmla="*/ 0 h 39"/>
                <a:gd name="T2" fmla="*/ 8 w 44"/>
                <a:gd name="T3" fmla="*/ 20 h 39"/>
                <a:gd name="T4" fmla="*/ 21 w 44"/>
                <a:gd name="T5" fmla="*/ 39 h 39"/>
                <a:gd name="T6" fmla="*/ 38 w 44"/>
                <a:gd name="T7" fmla="*/ 38 h 39"/>
                <a:gd name="T8" fmla="*/ 44 w 44"/>
                <a:gd name="T9" fmla="*/ 22 h 39"/>
                <a:gd name="T10" fmla="*/ 34 w 44"/>
                <a:gd name="T11" fmla="*/ 32 h 39"/>
                <a:gd name="T12" fmla="*/ 19 w 44"/>
                <a:gd name="T13" fmla="*/ 20 h 39"/>
                <a:gd name="T14" fmla="*/ 30 w 44"/>
                <a:gd name="T15" fmla="*/ 24 h 39"/>
                <a:gd name="T16" fmla="*/ 0 w 44"/>
                <a:gd name="T17" fmla="*/ 0 h 39"/>
                <a:gd name="T18" fmla="*/ 0 w 44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9">
                  <a:moveTo>
                    <a:pt x="0" y="0"/>
                  </a:moveTo>
                  <a:lnTo>
                    <a:pt x="8" y="20"/>
                  </a:lnTo>
                  <a:lnTo>
                    <a:pt x="21" y="39"/>
                  </a:lnTo>
                  <a:lnTo>
                    <a:pt x="38" y="38"/>
                  </a:lnTo>
                  <a:lnTo>
                    <a:pt x="44" y="22"/>
                  </a:lnTo>
                  <a:lnTo>
                    <a:pt x="34" y="32"/>
                  </a:lnTo>
                  <a:lnTo>
                    <a:pt x="19" y="20"/>
                  </a:lnTo>
                  <a:lnTo>
                    <a:pt x="3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0" name="Freeform 324"/>
            <p:cNvSpPr>
              <a:spLocks/>
            </p:cNvSpPr>
            <p:nvPr/>
          </p:nvSpPr>
          <p:spPr bwMode="auto">
            <a:xfrm>
              <a:off x="1289" y="1892"/>
              <a:ext cx="11" cy="46"/>
            </a:xfrm>
            <a:custGeom>
              <a:avLst/>
              <a:gdLst>
                <a:gd name="T0" fmla="*/ 0 w 21"/>
                <a:gd name="T1" fmla="*/ 23 h 93"/>
                <a:gd name="T2" fmla="*/ 21 w 21"/>
                <a:gd name="T3" fmla="*/ 93 h 93"/>
                <a:gd name="T4" fmla="*/ 11 w 21"/>
                <a:gd name="T5" fmla="*/ 30 h 93"/>
                <a:gd name="T6" fmla="*/ 19 w 21"/>
                <a:gd name="T7" fmla="*/ 0 h 93"/>
                <a:gd name="T8" fmla="*/ 0 w 21"/>
                <a:gd name="T9" fmla="*/ 23 h 93"/>
                <a:gd name="T10" fmla="*/ 0 w 21"/>
                <a:gd name="T11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3">
                  <a:moveTo>
                    <a:pt x="0" y="23"/>
                  </a:moveTo>
                  <a:lnTo>
                    <a:pt x="21" y="93"/>
                  </a:lnTo>
                  <a:lnTo>
                    <a:pt x="11" y="30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1" name="Freeform 325"/>
            <p:cNvSpPr>
              <a:spLocks/>
            </p:cNvSpPr>
            <p:nvPr/>
          </p:nvSpPr>
          <p:spPr bwMode="auto">
            <a:xfrm>
              <a:off x="1251" y="1881"/>
              <a:ext cx="38" cy="9"/>
            </a:xfrm>
            <a:custGeom>
              <a:avLst/>
              <a:gdLst>
                <a:gd name="T0" fmla="*/ 0 w 74"/>
                <a:gd name="T1" fmla="*/ 0 h 19"/>
                <a:gd name="T2" fmla="*/ 40 w 74"/>
                <a:gd name="T3" fmla="*/ 0 h 19"/>
                <a:gd name="T4" fmla="*/ 74 w 74"/>
                <a:gd name="T5" fmla="*/ 19 h 19"/>
                <a:gd name="T6" fmla="*/ 28 w 74"/>
                <a:gd name="T7" fmla="*/ 10 h 19"/>
                <a:gd name="T8" fmla="*/ 0 w 74"/>
                <a:gd name="T9" fmla="*/ 0 h 19"/>
                <a:gd name="T10" fmla="*/ 0 w 7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">
                  <a:moveTo>
                    <a:pt x="0" y="0"/>
                  </a:moveTo>
                  <a:lnTo>
                    <a:pt x="40" y="0"/>
                  </a:lnTo>
                  <a:lnTo>
                    <a:pt x="74" y="19"/>
                  </a:lnTo>
                  <a:lnTo>
                    <a:pt x="2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2" name="Freeform 326"/>
            <p:cNvSpPr>
              <a:spLocks/>
            </p:cNvSpPr>
            <p:nvPr/>
          </p:nvSpPr>
          <p:spPr bwMode="auto">
            <a:xfrm>
              <a:off x="1250" y="1897"/>
              <a:ext cx="11" cy="11"/>
            </a:xfrm>
            <a:custGeom>
              <a:avLst/>
              <a:gdLst>
                <a:gd name="T0" fmla="*/ 12 w 23"/>
                <a:gd name="T1" fmla="*/ 12 h 23"/>
                <a:gd name="T2" fmla="*/ 23 w 23"/>
                <a:gd name="T3" fmla="*/ 23 h 23"/>
                <a:gd name="T4" fmla="*/ 10 w 23"/>
                <a:gd name="T5" fmla="*/ 19 h 23"/>
                <a:gd name="T6" fmla="*/ 0 w 23"/>
                <a:gd name="T7" fmla="*/ 0 h 23"/>
                <a:gd name="T8" fmla="*/ 12 w 23"/>
                <a:gd name="T9" fmla="*/ 12 h 23"/>
                <a:gd name="T10" fmla="*/ 12 w 23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2" y="12"/>
                  </a:moveTo>
                  <a:lnTo>
                    <a:pt x="23" y="23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3" name="Freeform 327"/>
            <p:cNvSpPr>
              <a:spLocks/>
            </p:cNvSpPr>
            <p:nvPr/>
          </p:nvSpPr>
          <p:spPr bwMode="auto">
            <a:xfrm>
              <a:off x="1295" y="1903"/>
              <a:ext cx="12" cy="7"/>
            </a:xfrm>
            <a:custGeom>
              <a:avLst/>
              <a:gdLst>
                <a:gd name="T0" fmla="*/ 0 w 23"/>
                <a:gd name="T1" fmla="*/ 0 h 13"/>
                <a:gd name="T2" fmla="*/ 23 w 23"/>
                <a:gd name="T3" fmla="*/ 9 h 13"/>
                <a:gd name="T4" fmla="*/ 0 w 23"/>
                <a:gd name="T5" fmla="*/ 13 h 13"/>
                <a:gd name="T6" fmla="*/ 0 w 23"/>
                <a:gd name="T7" fmla="*/ 0 h 13"/>
                <a:gd name="T8" fmla="*/ 0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0"/>
                  </a:moveTo>
                  <a:lnTo>
                    <a:pt x="23" y="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4" name="Freeform 328"/>
            <p:cNvSpPr>
              <a:spLocks/>
            </p:cNvSpPr>
            <p:nvPr/>
          </p:nvSpPr>
          <p:spPr bwMode="auto">
            <a:xfrm>
              <a:off x="1249" y="1893"/>
              <a:ext cx="30" cy="9"/>
            </a:xfrm>
            <a:custGeom>
              <a:avLst/>
              <a:gdLst>
                <a:gd name="T0" fmla="*/ 0 w 61"/>
                <a:gd name="T1" fmla="*/ 2 h 19"/>
                <a:gd name="T2" fmla="*/ 40 w 61"/>
                <a:gd name="T3" fmla="*/ 0 h 19"/>
                <a:gd name="T4" fmla="*/ 61 w 61"/>
                <a:gd name="T5" fmla="*/ 15 h 19"/>
                <a:gd name="T6" fmla="*/ 42 w 61"/>
                <a:gd name="T7" fmla="*/ 13 h 19"/>
                <a:gd name="T8" fmla="*/ 34 w 61"/>
                <a:gd name="T9" fmla="*/ 19 h 19"/>
                <a:gd name="T10" fmla="*/ 23 w 61"/>
                <a:gd name="T11" fmla="*/ 13 h 19"/>
                <a:gd name="T12" fmla="*/ 0 w 61"/>
                <a:gd name="T13" fmla="*/ 2 h 19"/>
                <a:gd name="T14" fmla="*/ 0 w 61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9">
                  <a:moveTo>
                    <a:pt x="0" y="2"/>
                  </a:moveTo>
                  <a:lnTo>
                    <a:pt x="40" y="0"/>
                  </a:lnTo>
                  <a:lnTo>
                    <a:pt x="61" y="15"/>
                  </a:lnTo>
                  <a:lnTo>
                    <a:pt x="42" y="13"/>
                  </a:lnTo>
                  <a:lnTo>
                    <a:pt x="34" y="19"/>
                  </a:lnTo>
                  <a:lnTo>
                    <a:pt x="23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5" name="Freeform 329"/>
            <p:cNvSpPr>
              <a:spLocks/>
            </p:cNvSpPr>
            <p:nvPr/>
          </p:nvSpPr>
          <p:spPr bwMode="auto">
            <a:xfrm>
              <a:off x="1260" y="1929"/>
              <a:ext cx="16" cy="11"/>
            </a:xfrm>
            <a:custGeom>
              <a:avLst/>
              <a:gdLst>
                <a:gd name="T0" fmla="*/ 21 w 32"/>
                <a:gd name="T1" fmla="*/ 19 h 23"/>
                <a:gd name="T2" fmla="*/ 27 w 32"/>
                <a:gd name="T3" fmla="*/ 6 h 23"/>
                <a:gd name="T4" fmla="*/ 32 w 32"/>
                <a:gd name="T5" fmla="*/ 0 h 23"/>
                <a:gd name="T6" fmla="*/ 15 w 32"/>
                <a:gd name="T7" fmla="*/ 9 h 23"/>
                <a:gd name="T8" fmla="*/ 0 w 32"/>
                <a:gd name="T9" fmla="*/ 23 h 23"/>
                <a:gd name="T10" fmla="*/ 21 w 32"/>
                <a:gd name="T11" fmla="*/ 19 h 23"/>
                <a:gd name="T12" fmla="*/ 21 w 32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">
                  <a:moveTo>
                    <a:pt x="21" y="19"/>
                  </a:moveTo>
                  <a:lnTo>
                    <a:pt x="27" y="6"/>
                  </a:lnTo>
                  <a:lnTo>
                    <a:pt x="32" y="0"/>
                  </a:lnTo>
                  <a:lnTo>
                    <a:pt x="15" y="9"/>
                  </a:lnTo>
                  <a:lnTo>
                    <a:pt x="0" y="23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6" name="Freeform 330"/>
            <p:cNvSpPr>
              <a:spLocks/>
            </p:cNvSpPr>
            <p:nvPr/>
          </p:nvSpPr>
          <p:spPr bwMode="auto">
            <a:xfrm>
              <a:off x="1271" y="1938"/>
              <a:ext cx="26" cy="15"/>
            </a:xfrm>
            <a:custGeom>
              <a:avLst/>
              <a:gdLst>
                <a:gd name="T0" fmla="*/ 0 w 51"/>
                <a:gd name="T1" fmla="*/ 0 h 28"/>
                <a:gd name="T2" fmla="*/ 19 w 51"/>
                <a:gd name="T3" fmla="*/ 13 h 28"/>
                <a:gd name="T4" fmla="*/ 21 w 51"/>
                <a:gd name="T5" fmla="*/ 28 h 28"/>
                <a:gd name="T6" fmla="*/ 28 w 51"/>
                <a:gd name="T7" fmla="*/ 17 h 28"/>
                <a:gd name="T8" fmla="*/ 38 w 51"/>
                <a:gd name="T9" fmla="*/ 15 h 28"/>
                <a:gd name="T10" fmla="*/ 51 w 51"/>
                <a:gd name="T11" fmla="*/ 11 h 28"/>
                <a:gd name="T12" fmla="*/ 28 w 51"/>
                <a:gd name="T13" fmla="*/ 4 h 28"/>
                <a:gd name="T14" fmla="*/ 13 w 51"/>
                <a:gd name="T15" fmla="*/ 0 h 28"/>
                <a:gd name="T16" fmla="*/ 0 w 51"/>
                <a:gd name="T17" fmla="*/ 0 h 28"/>
                <a:gd name="T18" fmla="*/ 0 w 5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8">
                  <a:moveTo>
                    <a:pt x="0" y="0"/>
                  </a:moveTo>
                  <a:lnTo>
                    <a:pt x="19" y="13"/>
                  </a:lnTo>
                  <a:lnTo>
                    <a:pt x="21" y="28"/>
                  </a:lnTo>
                  <a:lnTo>
                    <a:pt x="28" y="17"/>
                  </a:lnTo>
                  <a:lnTo>
                    <a:pt x="38" y="15"/>
                  </a:lnTo>
                  <a:lnTo>
                    <a:pt x="51" y="11"/>
                  </a:lnTo>
                  <a:lnTo>
                    <a:pt x="28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7" name="Freeform 331"/>
            <p:cNvSpPr>
              <a:spLocks/>
            </p:cNvSpPr>
            <p:nvPr/>
          </p:nvSpPr>
          <p:spPr bwMode="auto">
            <a:xfrm>
              <a:off x="1191" y="1930"/>
              <a:ext cx="26" cy="47"/>
            </a:xfrm>
            <a:custGeom>
              <a:avLst/>
              <a:gdLst>
                <a:gd name="T0" fmla="*/ 0 w 53"/>
                <a:gd name="T1" fmla="*/ 17 h 95"/>
                <a:gd name="T2" fmla="*/ 2 w 53"/>
                <a:gd name="T3" fmla="*/ 51 h 95"/>
                <a:gd name="T4" fmla="*/ 23 w 53"/>
                <a:gd name="T5" fmla="*/ 74 h 95"/>
                <a:gd name="T6" fmla="*/ 53 w 53"/>
                <a:gd name="T7" fmla="*/ 95 h 95"/>
                <a:gd name="T8" fmla="*/ 23 w 53"/>
                <a:gd name="T9" fmla="*/ 61 h 95"/>
                <a:gd name="T10" fmla="*/ 8 w 53"/>
                <a:gd name="T11" fmla="*/ 34 h 95"/>
                <a:gd name="T12" fmla="*/ 6 w 53"/>
                <a:gd name="T13" fmla="*/ 0 h 95"/>
                <a:gd name="T14" fmla="*/ 0 w 53"/>
                <a:gd name="T15" fmla="*/ 17 h 95"/>
                <a:gd name="T16" fmla="*/ 0 w 53"/>
                <a:gd name="T17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5">
                  <a:moveTo>
                    <a:pt x="0" y="17"/>
                  </a:moveTo>
                  <a:lnTo>
                    <a:pt x="2" y="51"/>
                  </a:lnTo>
                  <a:lnTo>
                    <a:pt x="23" y="74"/>
                  </a:lnTo>
                  <a:lnTo>
                    <a:pt x="53" y="95"/>
                  </a:lnTo>
                  <a:lnTo>
                    <a:pt x="23" y="61"/>
                  </a:lnTo>
                  <a:lnTo>
                    <a:pt x="8" y="34"/>
                  </a:lnTo>
                  <a:lnTo>
                    <a:pt x="6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8" name="Freeform 332"/>
            <p:cNvSpPr>
              <a:spLocks/>
            </p:cNvSpPr>
            <p:nvPr/>
          </p:nvSpPr>
          <p:spPr bwMode="auto">
            <a:xfrm>
              <a:off x="1219" y="1970"/>
              <a:ext cx="50" cy="26"/>
            </a:xfrm>
            <a:custGeom>
              <a:avLst/>
              <a:gdLst>
                <a:gd name="T0" fmla="*/ 40 w 99"/>
                <a:gd name="T1" fmla="*/ 53 h 53"/>
                <a:gd name="T2" fmla="*/ 59 w 99"/>
                <a:gd name="T3" fmla="*/ 51 h 53"/>
                <a:gd name="T4" fmla="*/ 76 w 99"/>
                <a:gd name="T5" fmla="*/ 51 h 53"/>
                <a:gd name="T6" fmla="*/ 84 w 99"/>
                <a:gd name="T7" fmla="*/ 45 h 53"/>
                <a:gd name="T8" fmla="*/ 92 w 99"/>
                <a:gd name="T9" fmla="*/ 34 h 53"/>
                <a:gd name="T10" fmla="*/ 92 w 99"/>
                <a:gd name="T11" fmla="*/ 21 h 53"/>
                <a:gd name="T12" fmla="*/ 99 w 99"/>
                <a:gd name="T13" fmla="*/ 0 h 53"/>
                <a:gd name="T14" fmla="*/ 86 w 99"/>
                <a:gd name="T15" fmla="*/ 22 h 53"/>
                <a:gd name="T16" fmla="*/ 82 w 99"/>
                <a:gd name="T17" fmla="*/ 38 h 53"/>
                <a:gd name="T18" fmla="*/ 71 w 99"/>
                <a:gd name="T19" fmla="*/ 45 h 53"/>
                <a:gd name="T20" fmla="*/ 48 w 99"/>
                <a:gd name="T21" fmla="*/ 43 h 53"/>
                <a:gd name="T22" fmla="*/ 31 w 99"/>
                <a:gd name="T23" fmla="*/ 36 h 53"/>
                <a:gd name="T24" fmla="*/ 0 w 99"/>
                <a:gd name="T25" fmla="*/ 21 h 53"/>
                <a:gd name="T26" fmla="*/ 40 w 99"/>
                <a:gd name="T27" fmla="*/ 53 h 53"/>
                <a:gd name="T28" fmla="*/ 40 w 99"/>
                <a:gd name="T2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53">
                  <a:moveTo>
                    <a:pt x="40" y="53"/>
                  </a:moveTo>
                  <a:lnTo>
                    <a:pt x="59" y="51"/>
                  </a:lnTo>
                  <a:lnTo>
                    <a:pt x="76" y="51"/>
                  </a:lnTo>
                  <a:lnTo>
                    <a:pt x="84" y="45"/>
                  </a:lnTo>
                  <a:lnTo>
                    <a:pt x="92" y="34"/>
                  </a:lnTo>
                  <a:lnTo>
                    <a:pt x="92" y="21"/>
                  </a:lnTo>
                  <a:lnTo>
                    <a:pt x="99" y="0"/>
                  </a:lnTo>
                  <a:lnTo>
                    <a:pt x="86" y="22"/>
                  </a:lnTo>
                  <a:lnTo>
                    <a:pt x="82" y="38"/>
                  </a:lnTo>
                  <a:lnTo>
                    <a:pt x="71" y="45"/>
                  </a:lnTo>
                  <a:lnTo>
                    <a:pt x="48" y="43"/>
                  </a:lnTo>
                  <a:lnTo>
                    <a:pt x="31" y="36"/>
                  </a:lnTo>
                  <a:lnTo>
                    <a:pt x="0" y="21"/>
                  </a:lnTo>
                  <a:lnTo>
                    <a:pt x="40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9" name="Freeform 333"/>
            <p:cNvSpPr>
              <a:spLocks/>
            </p:cNvSpPr>
            <p:nvPr/>
          </p:nvSpPr>
          <p:spPr bwMode="auto">
            <a:xfrm>
              <a:off x="1593" y="2034"/>
              <a:ext cx="79" cy="24"/>
            </a:xfrm>
            <a:custGeom>
              <a:avLst/>
              <a:gdLst>
                <a:gd name="T0" fmla="*/ 0 w 158"/>
                <a:gd name="T1" fmla="*/ 0 h 49"/>
                <a:gd name="T2" fmla="*/ 158 w 158"/>
                <a:gd name="T3" fmla="*/ 23 h 49"/>
                <a:gd name="T4" fmla="*/ 156 w 158"/>
                <a:gd name="T5" fmla="*/ 49 h 49"/>
                <a:gd name="T6" fmla="*/ 0 w 158"/>
                <a:gd name="T7" fmla="*/ 0 h 49"/>
                <a:gd name="T8" fmla="*/ 0 w 15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9">
                  <a:moveTo>
                    <a:pt x="0" y="0"/>
                  </a:moveTo>
                  <a:lnTo>
                    <a:pt x="158" y="23"/>
                  </a:lnTo>
                  <a:lnTo>
                    <a:pt x="156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0" name="Freeform 334"/>
            <p:cNvSpPr>
              <a:spLocks/>
            </p:cNvSpPr>
            <p:nvPr/>
          </p:nvSpPr>
          <p:spPr bwMode="auto">
            <a:xfrm>
              <a:off x="1684" y="1987"/>
              <a:ext cx="32" cy="38"/>
            </a:xfrm>
            <a:custGeom>
              <a:avLst/>
              <a:gdLst>
                <a:gd name="T0" fmla="*/ 46 w 65"/>
                <a:gd name="T1" fmla="*/ 0 h 76"/>
                <a:gd name="T2" fmla="*/ 42 w 65"/>
                <a:gd name="T3" fmla="*/ 51 h 76"/>
                <a:gd name="T4" fmla="*/ 0 w 65"/>
                <a:gd name="T5" fmla="*/ 36 h 76"/>
                <a:gd name="T6" fmla="*/ 65 w 65"/>
                <a:gd name="T7" fmla="*/ 76 h 76"/>
                <a:gd name="T8" fmla="*/ 46 w 65"/>
                <a:gd name="T9" fmla="*/ 0 h 76"/>
                <a:gd name="T10" fmla="*/ 46 w 65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76">
                  <a:moveTo>
                    <a:pt x="46" y="0"/>
                  </a:moveTo>
                  <a:lnTo>
                    <a:pt x="42" y="51"/>
                  </a:lnTo>
                  <a:lnTo>
                    <a:pt x="0" y="36"/>
                  </a:lnTo>
                  <a:lnTo>
                    <a:pt x="65" y="76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1" name="Freeform 335"/>
            <p:cNvSpPr>
              <a:spLocks/>
            </p:cNvSpPr>
            <p:nvPr/>
          </p:nvSpPr>
          <p:spPr bwMode="auto">
            <a:xfrm>
              <a:off x="1668" y="2005"/>
              <a:ext cx="203" cy="242"/>
            </a:xfrm>
            <a:custGeom>
              <a:avLst/>
              <a:gdLst>
                <a:gd name="T0" fmla="*/ 0 w 406"/>
                <a:gd name="T1" fmla="*/ 80 h 485"/>
                <a:gd name="T2" fmla="*/ 24 w 406"/>
                <a:gd name="T3" fmla="*/ 11 h 485"/>
                <a:gd name="T4" fmla="*/ 49 w 406"/>
                <a:gd name="T5" fmla="*/ 0 h 485"/>
                <a:gd name="T6" fmla="*/ 78 w 406"/>
                <a:gd name="T7" fmla="*/ 42 h 485"/>
                <a:gd name="T8" fmla="*/ 34 w 406"/>
                <a:gd name="T9" fmla="*/ 29 h 485"/>
                <a:gd name="T10" fmla="*/ 70 w 406"/>
                <a:gd name="T11" fmla="*/ 112 h 485"/>
                <a:gd name="T12" fmla="*/ 207 w 406"/>
                <a:gd name="T13" fmla="*/ 241 h 485"/>
                <a:gd name="T14" fmla="*/ 310 w 406"/>
                <a:gd name="T15" fmla="*/ 395 h 485"/>
                <a:gd name="T16" fmla="*/ 406 w 406"/>
                <a:gd name="T17" fmla="*/ 469 h 485"/>
                <a:gd name="T18" fmla="*/ 372 w 406"/>
                <a:gd name="T19" fmla="*/ 485 h 485"/>
                <a:gd name="T20" fmla="*/ 304 w 406"/>
                <a:gd name="T21" fmla="*/ 409 h 485"/>
                <a:gd name="T22" fmla="*/ 201 w 406"/>
                <a:gd name="T23" fmla="*/ 258 h 485"/>
                <a:gd name="T24" fmla="*/ 70 w 406"/>
                <a:gd name="T25" fmla="*/ 125 h 485"/>
                <a:gd name="T26" fmla="*/ 24 w 406"/>
                <a:gd name="T27" fmla="*/ 55 h 485"/>
                <a:gd name="T28" fmla="*/ 0 w 406"/>
                <a:gd name="T29" fmla="*/ 80 h 485"/>
                <a:gd name="T30" fmla="*/ 0 w 406"/>
                <a:gd name="T31" fmla="*/ 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6" h="485">
                  <a:moveTo>
                    <a:pt x="0" y="80"/>
                  </a:moveTo>
                  <a:lnTo>
                    <a:pt x="24" y="11"/>
                  </a:lnTo>
                  <a:lnTo>
                    <a:pt x="49" y="0"/>
                  </a:lnTo>
                  <a:lnTo>
                    <a:pt x="78" y="42"/>
                  </a:lnTo>
                  <a:lnTo>
                    <a:pt x="34" y="29"/>
                  </a:lnTo>
                  <a:lnTo>
                    <a:pt x="70" y="112"/>
                  </a:lnTo>
                  <a:lnTo>
                    <a:pt x="207" y="241"/>
                  </a:lnTo>
                  <a:lnTo>
                    <a:pt x="310" y="395"/>
                  </a:lnTo>
                  <a:lnTo>
                    <a:pt x="406" y="469"/>
                  </a:lnTo>
                  <a:lnTo>
                    <a:pt x="372" y="485"/>
                  </a:lnTo>
                  <a:lnTo>
                    <a:pt x="304" y="409"/>
                  </a:lnTo>
                  <a:lnTo>
                    <a:pt x="201" y="258"/>
                  </a:lnTo>
                  <a:lnTo>
                    <a:pt x="70" y="125"/>
                  </a:lnTo>
                  <a:lnTo>
                    <a:pt x="24" y="55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2" name="Freeform 336"/>
            <p:cNvSpPr>
              <a:spLocks/>
            </p:cNvSpPr>
            <p:nvPr/>
          </p:nvSpPr>
          <p:spPr bwMode="auto">
            <a:xfrm>
              <a:off x="1708" y="2050"/>
              <a:ext cx="6" cy="10"/>
            </a:xfrm>
            <a:custGeom>
              <a:avLst/>
              <a:gdLst>
                <a:gd name="T0" fmla="*/ 2 w 14"/>
                <a:gd name="T1" fmla="*/ 0 h 21"/>
                <a:gd name="T2" fmla="*/ 0 w 14"/>
                <a:gd name="T3" fmla="*/ 14 h 21"/>
                <a:gd name="T4" fmla="*/ 10 w 14"/>
                <a:gd name="T5" fmla="*/ 21 h 21"/>
                <a:gd name="T6" fmla="*/ 14 w 14"/>
                <a:gd name="T7" fmla="*/ 2 h 21"/>
                <a:gd name="T8" fmla="*/ 2 w 14"/>
                <a:gd name="T9" fmla="*/ 0 h 21"/>
                <a:gd name="T10" fmla="*/ 2 w 1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2" y="0"/>
                  </a:moveTo>
                  <a:lnTo>
                    <a:pt x="0" y="14"/>
                  </a:lnTo>
                  <a:lnTo>
                    <a:pt x="10" y="21"/>
                  </a:lnTo>
                  <a:lnTo>
                    <a:pt x="1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3" name="Freeform 337"/>
            <p:cNvSpPr>
              <a:spLocks/>
            </p:cNvSpPr>
            <p:nvPr/>
          </p:nvSpPr>
          <p:spPr bwMode="auto">
            <a:xfrm>
              <a:off x="1757" y="2100"/>
              <a:ext cx="9" cy="9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17 h 17"/>
                <a:gd name="T4" fmla="*/ 17 w 17"/>
                <a:gd name="T5" fmla="*/ 17 h 17"/>
                <a:gd name="T6" fmla="*/ 12 w 17"/>
                <a:gd name="T7" fmla="*/ 2 h 17"/>
                <a:gd name="T8" fmla="*/ 0 w 17"/>
                <a:gd name="T9" fmla="*/ 0 h 17"/>
                <a:gd name="T10" fmla="*/ 0 w 1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2" y="17"/>
                  </a:lnTo>
                  <a:lnTo>
                    <a:pt x="17" y="17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4" name="Freeform 338"/>
            <p:cNvSpPr>
              <a:spLocks/>
            </p:cNvSpPr>
            <p:nvPr/>
          </p:nvSpPr>
          <p:spPr bwMode="auto">
            <a:xfrm>
              <a:off x="1803" y="2152"/>
              <a:ext cx="9" cy="13"/>
            </a:xfrm>
            <a:custGeom>
              <a:avLst/>
              <a:gdLst>
                <a:gd name="T0" fmla="*/ 0 w 19"/>
                <a:gd name="T1" fmla="*/ 0 h 24"/>
                <a:gd name="T2" fmla="*/ 2 w 19"/>
                <a:gd name="T3" fmla="*/ 22 h 24"/>
                <a:gd name="T4" fmla="*/ 13 w 19"/>
                <a:gd name="T5" fmla="*/ 24 h 24"/>
                <a:gd name="T6" fmla="*/ 19 w 19"/>
                <a:gd name="T7" fmla="*/ 3 h 24"/>
                <a:gd name="T8" fmla="*/ 0 w 19"/>
                <a:gd name="T9" fmla="*/ 0 h 24"/>
                <a:gd name="T10" fmla="*/ 0 w 19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2" y="22"/>
                  </a:lnTo>
                  <a:lnTo>
                    <a:pt x="13" y="24"/>
                  </a:lnTo>
                  <a:lnTo>
                    <a:pt x="1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5" name="Freeform 339"/>
            <p:cNvSpPr>
              <a:spLocks/>
            </p:cNvSpPr>
            <p:nvPr/>
          </p:nvSpPr>
          <p:spPr bwMode="auto">
            <a:xfrm>
              <a:off x="2169" y="2809"/>
              <a:ext cx="235" cy="92"/>
            </a:xfrm>
            <a:custGeom>
              <a:avLst/>
              <a:gdLst>
                <a:gd name="T0" fmla="*/ 376 w 469"/>
                <a:gd name="T1" fmla="*/ 144 h 184"/>
                <a:gd name="T2" fmla="*/ 422 w 469"/>
                <a:gd name="T3" fmla="*/ 142 h 184"/>
                <a:gd name="T4" fmla="*/ 317 w 469"/>
                <a:gd name="T5" fmla="*/ 72 h 184"/>
                <a:gd name="T6" fmla="*/ 243 w 469"/>
                <a:gd name="T7" fmla="*/ 28 h 184"/>
                <a:gd name="T8" fmla="*/ 228 w 469"/>
                <a:gd name="T9" fmla="*/ 0 h 184"/>
                <a:gd name="T10" fmla="*/ 357 w 469"/>
                <a:gd name="T11" fmla="*/ 70 h 184"/>
                <a:gd name="T12" fmla="*/ 439 w 469"/>
                <a:gd name="T13" fmla="*/ 99 h 184"/>
                <a:gd name="T14" fmla="*/ 469 w 469"/>
                <a:gd name="T15" fmla="*/ 125 h 184"/>
                <a:gd name="T16" fmla="*/ 458 w 469"/>
                <a:gd name="T17" fmla="*/ 169 h 184"/>
                <a:gd name="T18" fmla="*/ 422 w 469"/>
                <a:gd name="T19" fmla="*/ 184 h 184"/>
                <a:gd name="T20" fmla="*/ 230 w 469"/>
                <a:gd name="T21" fmla="*/ 165 h 184"/>
                <a:gd name="T22" fmla="*/ 135 w 469"/>
                <a:gd name="T23" fmla="*/ 135 h 184"/>
                <a:gd name="T24" fmla="*/ 129 w 469"/>
                <a:gd name="T25" fmla="*/ 150 h 184"/>
                <a:gd name="T26" fmla="*/ 20 w 469"/>
                <a:gd name="T27" fmla="*/ 125 h 184"/>
                <a:gd name="T28" fmla="*/ 0 w 469"/>
                <a:gd name="T29" fmla="*/ 61 h 184"/>
                <a:gd name="T30" fmla="*/ 7 w 469"/>
                <a:gd name="T31" fmla="*/ 5 h 184"/>
                <a:gd name="T32" fmla="*/ 81 w 469"/>
                <a:gd name="T33" fmla="*/ 55 h 184"/>
                <a:gd name="T34" fmla="*/ 220 w 469"/>
                <a:gd name="T35" fmla="*/ 57 h 184"/>
                <a:gd name="T36" fmla="*/ 294 w 469"/>
                <a:gd name="T37" fmla="*/ 81 h 184"/>
                <a:gd name="T38" fmla="*/ 235 w 469"/>
                <a:gd name="T39" fmla="*/ 110 h 184"/>
                <a:gd name="T40" fmla="*/ 376 w 469"/>
                <a:gd name="T41" fmla="*/ 144 h 184"/>
                <a:gd name="T42" fmla="*/ 376 w 469"/>
                <a:gd name="T43" fmla="*/ 1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9" h="184">
                  <a:moveTo>
                    <a:pt x="376" y="144"/>
                  </a:moveTo>
                  <a:lnTo>
                    <a:pt x="422" y="142"/>
                  </a:lnTo>
                  <a:lnTo>
                    <a:pt x="317" y="72"/>
                  </a:lnTo>
                  <a:lnTo>
                    <a:pt x="243" y="28"/>
                  </a:lnTo>
                  <a:lnTo>
                    <a:pt x="228" y="0"/>
                  </a:lnTo>
                  <a:lnTo>
                    <a:pt x="357" y="70"/>
                  </a:lnTo>
                  <a:lnTo>
                    <a:pt x="439" y="99"/>
                  </a:lnTo>
                  <a:lnTo>
                    <a:pt x="469" y="125"/>
                  </a:lnTo>
                  <a:lnTo>
                    <a:pt x="458" y="169"/>
                  </a:lnTo>
                  <a:lnTo>
                    <a:pt x="422" y="184"/>
                  </a:lnTo>
                  <a:lnTo>
                    <a:pt x="230" y="165"/>
                  </a:lnTo>
                  <a:lnTo>
                    <a:pt x="135" y="135"/>
                  </a:lnTo>
                  <a:lnTo>
                    <a:pt x="129" y="150"/>
                  </a:lnTo>
                  <a:lnTo>
                    <a:pt x="20" y="125"/>
                  </a:lnTo>
                  <a:lnTo>
                    <a:pt x="0" y="61"/>
                  </a:lnTo>
                  <a:lnTo>
                    <a:pt x="7" y="5"/>
                  </a:lnTo>
                  <a:lnTo>
                    <a:pt x="81" y="55"/>
                  </a:lnTo>
                  <a:lnTo>
                    <a:pt x="220" y="57"/>
                  </a:lnTo>
                  <a:lnTo>
                    <a:pt x="294" y="81"/>
                  </a:lnTo>
                  <a:lnTo>
                    <a:pt x="235" y="110"/>
                  </a:lnTo>
                  <a:lnTo>
                    <a:pt x="376" y="144"/>
                  </a:lnTo>
                  <a:lnTo>
                    <a:pt x="376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6" name="Freeform 340"/>
            <p:cNvSpPr>
              <a:spLocks/>
            </p:cNvSpPr>
            <p:nvPr/>
          </p:nvSpPr>
          <p:spPr bwMode="auto">
            <a:xfrm>
              <a:off x="2699" y="2177"/>
              <a:ext cx="63" cy="59"/>
            </a:xfrm>
            <a:custGeom>
              <a:avLst/>
              <a:gdLst>
                <a:gd name="T0" fmla="*/ 56 w 126"/>
                <a:gd name="T1" fmla="*/ 117 h 117"/>
                <a:gd name="T2" fmla="*/ 48 w 126"/>
                <a:gd name="T3" fmla="*/ 100 h 117"/>
                <a:gd name="T4" fmla="*/ 23 w 126"/>
                <a:gd name="T5" fmla="*/ 79 h 117"/>
                <a:gd name="T6" fmla="*/ 6 w 126"/>
                <a:gd name="T7" fmla="*/ 62 h 117"/>
                <a:gd name="T8" fmla="*/ 0 w 126"/>
                <a:gd name="T9" fmla="*/ 38 h 117"/>
                <a:gd name="T10" fmla="*/ 6 w 126"/>
                <a:gd name="T11" fmla="*/ 0 h 117"/>
                <a:gd name="T12" fmla="*/ 14 w 126"/>
                <a:gd name="T13" fmla="*/ 28 h 117"/>
                <a:gd name="T14" fmla="*/ 14 w 126"/>
                <a:gd name="T15" fmla="*/ 43 h 117"/>
                <a:gd name="T16" fmla="*/ 14 w 126"/>
                <a:gd name="T17" fmla="*/ 55 h 117"/>
                <a:gd name="T18" fmla="*/ 35 w 126"/>
                <a:gd name="T19" fmla="*/ 79 h 117"/>
                <a:gd name="T20" fmla="*/ 78 w 126"/>
                <a:gd name="T21" fmla="*/ 59 h 117"/>
                <a:gd name="T22" fmla="*/ 44 w 126"/>
                <a:gd name="T23" fmla="*/ 91 h 117"/>
                <a:gd name="T24" fmla="*/ 61 w 126"/>
                <a:gd name="T25" fmla="*/ 98 h 117"/>
                <a:gd name="T26" fmla="*/ 126 w 126"/>
                <a:gd name="T27" fmla="*/ 55 h 117"/>
                <a:gd name="T28" fmla="*/ 94 w 126"/>
                <a:gd name="T29" fmla="*/ 97 h 117"/>
                <a:gd name="T30" fmla="*/ 56 w 126"/>
                <a:gd name="T31" fmla="*/ 117 h 117"/>
                <a:gd name="T32" fmla="*/ 56 w 126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17">
                  <a:moveTo>
                    <a:pt x="56" y="117"/>
                  </a:moveTo>
                  <a:lnTo>
                    <a:pt x="48" y="100"/>
                  </a:lnTo>
                  <a:lnTo>
                    <a:pt x="23" y="79"/>
                  </a:lnTo>
                  <a:lnTo>
                    <a:pt x="6" y="62"/>
                  </a:lnTo>
                  <a:lnTo>
                    <a:pt x="0" y="38"/>
                  </a:lnTo>
                  <a:lnTo>
                    <a:pt x="6" y="0"/>
                  </a:lnTo>
                  <a:lnTo>
                    <a:pt x="14" y="28"/>
                  </a:lnTo>
                  <a:lnTo>
                    <a:pt x="14" y="43"/>
                  </a:lnTo>
                  <a:lnTo>
                    <a:pt x="14" y="55"/>
                  </a:lnTo>
                  <a:lnTo>
                    <a:pt x="35" y="79"/>
                  </a:lnTo>
                  <a:lnTo>
                    <a:pt x="78" y="59"/>
                  </a:lnTo>
                  <a:lnTo>
                    <a:pt x="44" y="91"/>
                  </a:lnTo>
                  <a:lnTo>
                    <a:pt x="61" y="98"/>
                  </a:lnTo>
                  <a:lnTo>
                    <a:pt x="126" y="55"/>
                  </a:lnTo>
                  <a:lnTo>
                    <a:pt x="94" y="97"/>
                  </a:lnTo>
                  <a:lnTo>
                    <a:pt x="56" y="117"/>
                  </a:lnTo>
                  <a:lnTo>
                    <a:pt x="5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7" name="Freeform 341"/>
            <p:cNvSpPr>
              <a:spLocks/>
            </p:cNvSpPr>
            <p:nvPr/>
          </p:nvSpPr>
          <p:spPr bwMode="auto">
            <a:xfrm>
              <a:off x="2734" y="2189"/>
              <a:ext cx="219" cy="56"/>
            </a:xfrm>
            <a:custGeom>
              <a:avLst/>
              <a:gdLst>
                <a:gd name="T0" fmla="*/ 4 w 437"/>
                <a:gd name="T1" fmla="*/ 112 h 112"/>
                <a:gd name="T2" fmla="*/ 53 w 437"/>
                <a:gd name="T3" fmla="*/ 112 h 112"/>
                <a:gd name="T4" fmla="*/ 253 w 437"/>
                <a:gd name="T5" fmla="*/ 76 h 112"/>
                <a:gd name="T6" fmla="*/ 384 w 437"/>
                <a:gd name="T7" fmla="*/ 52 h 112"/>
                <a:gd name="T8" fmla="*/ 437 w 437"/>
                <a:gd name="T9" fmla="*/ 0 h 112"/>
                <a:gd name="T10" fmla="*/ 382 w 437"/>
                <a:gd name="T11" fmla="*/ 31 h 112"/>
                <a:gd name="T12" fmla="*/ 357 w 437"/>
                <a:gd name="T13" fmla="*/ 50 h 112"/>
                <a:gd name="T14" fmla="*/ 340 w 437"/>
                <a:gd name="T15" fmla="*/ 54 h 112"/>
                <a:gd name="T16" fmla="*/ 315 w 437"/>
                <a:gd name="T17" fmla="*/ 55 h 112"/>
                <a:gd name="T18" fmla="*/ 367 w 437"/>
                <a:gd name="T19" fmla="*/ 4 h 112"/>
                <a:gd name="T20" fmla="*/ 285 w 437"/>
                <a:gd name="T21" fmla="*/ 50 h 112"/>
                <a:gd name="T22" fmla="*/ 251 w 437"/>
                <a:gd name="T23" fmla="*/ 55 h 112"/>
                <a:gd name="T24" fmla="*/ 241 w 437"/>
                <a:gd name="T25" fmla="*/ 46 h 112"/>
                <a:gd name="T26" fmla="*/ 285 w 437"/>
                <a:gd name="T27" fmla="*/ 14 h 112"/>
                <a:gd name="T28" fmla="*/ 264 w 437"/>
                <a:gd name="T29" fmla="*/ 12 h 112"/>
                <a:gd name="T30" fmla="*/ 224 w 437"/>
                <a:gd name="T31" fmla="*/ 44 h 112"/>
                <a:gd name="T32" fmla="*/ 199 w 437"/>
                <a:gd name="T33" fmla="*/ 61 h 112"/>
                <a:gd name="T34" fmla="*/ 180 w 437"/>
                <a:gd name="T35" fmla="*/ 61 h 112"/>
                <a:gd name="T36" fmla="*/ 203 w 437"/>
                <a:gd name="T37" fmla="*/ 36 h 112"/>
                <a:gd name="T38" fmla="*/ 234 w 437"/>
                <a:gd name="T39" fmla="*/ 17 h 112"/>
                <a:gd name="T40" fmla="*/ 190 w 437"/>
                <a:gd name="T41" fmla="*/ 25 h 112"/>
                <a:gd name="T42" fmla="*/ 137 w 437"/>
                <a:gd name="T43" fmla="*/ 59 h 112"/>
                <a:gd name="T44" fmla="*/ 112 w 437"/>
                <a:gd name="T45" fmla="*/ 61 h 112"/>
                <a:gd name="T46" fmla="*/ 148 w 437"/>
                <a:gd name="T47" fmla="*/ 76 h 112"/>
                <a:gd name="T48" fmla="*/ 72 w 437"/>
                <a:gd name="T49" fmla="*/ 88 h 112"/>
                <a:gd name="T50" fmla="*/ 0 w 437"/>
                <a:gd name="T51" fmla="*/ 92 h 112"/>
                <a:gd name="T52" fmla="*/ 4 w 437"/>
                <a:gd name="T53" fmla="*/ 112 h 112"/>
                <a:gd name="T54" fmla="*/ 4 w 437"/>
                <a:gd name="T5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112">
                  <a:moveTo>
                    <a:pt x="4" y="112"/>
                  </a:moveTo>
                  <a:lnTo>
                    <a:pt x="53" y="112"/>
                  </a:lnTo>
                  <a:lnTo>
                    <a:pt x="253" y="76"/>
                  </a:lnTo>
                  <a:lnTo>
                    <a:pt x="384" y="52"/>
                  </a:lnTo>
                  <a:lnTo>
                    <a:pt x="437" y="0"/>
                  </a:lnTo>
                  <a:lnTo>
                    <a:pt x="382" y="31"/>
                  </a:lnTo>
                  <a:lnTo>
                    <a:pt x="357" y="50"/>
                  </a:lnTo>
                  <a:lnTo>
                    <a:pt x="340" y="54"/>
                  </a:lnTo>
                  <a:lnTo>
                    <a:pt x="315" y="55"/>
                  </a:lnTo>
                  <a:lnTo>
                    <a:pt x="367" y="4"/>
                  </a:lnTo>
                  <a:lnTo>
                    <a:pt x="285" y="50"/>
                  </a:lnTo>
                  <a:lnTo>
                    <a:pt x="251" y="55"/>
                  </a:lnTo>
                  <a:lnTo>
                    <a:pt x="241" y="46"/>
                  </a:lnTo>
                  <a:lnTo>
                    <a:pt x="285" y="14"/>
                  </a:lnTo>
                  <a:lnTo>
                    <a:pt x="264" y="12"/>
                  </a:lnTo>
                  <a:lnTo>
                    <a:pt x="224" y="44"/>
                  </a:lnTo>
                  <a:lnTo>
                    <a:pt x="199" y="61"/>
                  </a:lnTo>
                  <a:lnTo>
                    <a:pt x="180" y="61"/>
                  </a:lnTo>
                  <a:lnTo>
                    <a:pt x="203" y="36"/>
                  </a:lnTo>
                  <a:lnTo>
                    <a:pt x="234" y="17"/>
                  </a:lnTo>
                  <a:lnTo>
                    <a:pt x="190" y="25"/>
                  </a:lnTo>
                  <a:lnTo>
                    <a:pt x="137" y="59"/>
                  </a:lnTo>
                  <a:lnTo>
                    <a:pt x="112" y="61"/>
                  </a:lnTo>
                  <a:lnTo>
                    <a:pt x="148" y="76"/>
                  </a:lnTo>
                  <a:lnTo>
                    <a:pt x="72" y="88"/>
                  </a:lnTo>
                  <a:lnTo>
                    <a:pt x="0" y="92"/>
                  </a:lnTo>
                  <a:lnTo>
                    <a:pt x="4" y="112"/>
                  </a:lnTo>
                  <a:lnTo>
                    <a:pt x="4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8" name="Freeform 342"/>
            <p:cNvSpPr>
              <a:spLocks/>
            </p:cNvSpPr>
            <p:nvPr/>
          </p:nvSpPr>
          <p:spPr bwMode="auto">
            <a:xfrm>
              <a:off x="2743" y="2197"/>
              <a:ext cx="63" cy="25"/>
            </a:xfrm>
            <a:custGeom>
              <a:avLst/>
              <a:gdLst>
                <a:gd name="T0" fmla="*/ 0 w 125"/>
                <a:gd name="T1" fmla="*/ 51 h 51"/>
                <a:gd name="T2" fmla="*/ 32 w 125"/>
                <a:gd name="T3" fmla="*/ 51 h 51"/>
                <a:gd name="T4" fmla="*/ 120 w 125"/>
                <a:gd name="T5" fmla="*/ 45 h 51"/>
                <a:gd name="T6" fmla="*/ 95 w 125"/>
                <a:gd name="T7" fmla="*/ 34 h 51"/>
                <a:gd name="T8" fmla="*/ 125 w 125"/>
                <a:gd name="T9" fmla="*/ 9 h 51"/>
                <a:gd name="T10" fmla="*/ 84 w 125"/>
                <a:gd name="T11" fmla="*/ 28 h 51"/>
                <a:gd name="T12" fmla="*/ 44 w 125"/>
                <a:gd name="T13" fmla="*/ 39 h 51"/>
                <a:gd name="T14" fmla="*/ 68 w 125"/>
                <a:gd name="T15" fmla="*/ 0 h 51"/>
                <a:gd name="T16" fmla="*/ 17 w 125"/>
                <a:gd name="T17" fmla="*/ 30 h 51"/>
                <a:gd name="T18" fmla="*/ 0 w 125"/>
                <a:gd name="T19" fmla="*/ 51 h 51"/>
                <a:gd name="T20" fmla="*/ 0 w 12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1">
                  <a:moveTo>
                    <a:pt x="0" y="51"/>
                  </a:moveTo>
                  <a:lnTo>
                    <a:pt x="32" y="51"/>
                  </a:lnTo>
                  <a:lnTo>
                    <a:pt x="120" y="45"/>
                  </a:lnTo>
                  <a:lnTo>
                    <a:pt x="95" y="34"/>
                  </a:lnTo>
                  <a:lnTo>
                    <a:pt x="125" y="9"/>
                  </a:lnTo>
                  <a:lnTo>
                    <a:pt x="84" y="28"/>
                  </a:lnTo>
                  <a:lnTo>
                    <a:pt x="44" y="39"/>
                  </a:lnTo>
                  <a:lnTo>
                    <a:pt x="68" y="0"/>
                  </a:lnTo>
                  <a:lnTo>
                    <a:pt x="17" y="3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9" name="Freeform 343"/>
            <p:cNvSpPr>
              <a:spLocks/>
            </p:cNvSpPr>
            <p:nvPr/>
          </p:nvSpPr>
          <p:spPr bwMode="auto">
            <a:xfrm>
              <a:off x="2752" y="2181"/>
              <a:ext cx="213" cy="17"/>
            </a:xfrm>
            <a:custGeom>
              <a:avLst/>
              <a:gdLst>
                <a:gd name="T0" fmla="*/ 426 w 426"/>
                <a:gd name="T1" fmla="*/ 0 h 34"/>
                <a:gd name="T2" fmla="*/ 365 w 426"/>
                <a:gd name="T3" fmla="*/ 0 h 34"/>
                <a:gd name="T4" fmla="*/ 346 w 426"/>
                <a:gd name="T5" fmla="*/ 10 h 34"/>
                <a:gd name="T6" fmla="*/ 321 w 426"/>
                <a:gd name="T7" fmla="*/ 2 h 34"/>
                <a:gd name="T8" fmla="*/ 279 w 426"/>
                <a:gd name="T9" fmla="*/ 10 h 34"/>
                <a:gd name="T10" fmla="*/ 247 w 426"/>
                <a:gd name="T11" fmla="*/ 6 h 34"/>
                <a:gd name="T12" fmla="*/ 205 w 426"/>
                <a:gd name="T13" fmla="*/ 10 h 34"/>
                <a:gd name="T14" fmla="*/ 163 w 426"/>
                <a:gd name="T15" fmla="*/ 17 h 34"/>
                <a:gd name="T16" fmla="*/ 148 w 426"/>
                <a:gd name="T17" fmla="*/ 19 h 34"/>
                <a:gd name="T18" fmla="*/ 99 w 426"/>
                <a:gd name="T19" fmla="*/ 19 h 34"/>
                <a:gd name="T20" fmla="*/ 51 w 426"/>
                <a:gd name="T21" fmla="*/ 25 h 34"/>
                <a:gd name="T22" fmla="*/ 25 w 426"/>
                <a:gd name="T23" fmla="*/ 29 h 34"/>
                <a:gd name="T24" fmla="*/ 0 w 426"/>
                <a:gd name="T25" fmla="*/ 27 h 34"/>
                <a:gd name="T26" fmla="*/ 46 w 426"/>
                <a:gd name="T27" fmla="*/ 34 h 34"/>
                <a:gd name="T28" fmla="*/ 99 w 426"/>
                <a:gd name="T29" fmla="*/ 27 h 34"/>
                <a:gd name="T30" fmla="*/ 125 w 426"/>
                <a:gd name="T31" fmla="*/ 27 h 34"/>
                <a:gd name="T32" fmla="*/ 163 w 426"/>
                <a:gd name="T33" fmla="*/ 27 h 34"/>
                <a:gd name="T34" fmla="*/ 217 w 426"/>
                <a:gd name="T35" fmla="*/ 14 h 34"/>
                <a:gd name="T36" fmla="*/ 241 w 426"/>
                <a:gd name="T37" fmla="*/ 15 h 34"/>
                <a:gd name="T38" fmla="*/ 274 w 426"/>
                <a:gd name="T39" fmla="*/ 15 h 34"/>
                <a:gd name="T40" fmla="*/ 321 w 426"/>
                <a:gd name="T41" fmla="*/ 6 h 34"/>
                <a:gd name="T42" fmla="*/ 340 w 426"/>
                <a:gd name="T43" fmla="*/ 21 h 34"/>
                <a:gd name="T44" fmla="*/ 378 w 426"/>
                <a:gd name="T45" fmla="*/ 4 h 34"/>
                <a:gd name="T46" fmla="*/ 399 w 426"/>
                <a:gd name="T47" fmla="*/ 4 h 34"/>
                <a:gd name="T48" fmla="*/ 392 w 426"/>
                <a:gd name="T49" fmla="*/ 19 h 34"/>
                <a:gd name="T50" fmla="*/ 426 w 426"/>
                <a:gd name="T51" fmla="*/ 0 h 34"/>
                <a:gd name="T52" fmla="*/ 426 w 426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6" h="34">
                  <a:moveTo>
                    <a:pt x="426" y="0"/>
                  </a:moveTo>
                  <a:lnTo>
                    <a:pt x="365" y="0"/>
                  </a:lnTo>
                  <a:lnTo>
                    <a:pt x="346" y="10"/>
                  </a:lnTo>
                  <a:lnTo>
                    <a:pt x="321" y="2"/>
                  </a:lnTo>
                  <a:lnTo>
                    <a:pt x="279" y="10"/>
                  </a:lnTo>
                  <a:lnTo>
                    <a:pt x="247" y="6"/>
                  </a:lnTo>
                  <a:lnTo>
                    <a:pt x="205" y="10"/>
                  </a:lnTo>
                  <a:lnTo>
                    <a:pt x="163" y="17"/>
                  </a:lnTo>
                  <a:lnTo>
                    <a:pt x="148" y="19"/>
                  </a:lnTo>
                  <a:lnTo>
                    <a:pt x="99" y="19"/>
                  </a:lnTo>
                  <a:lnTo>
                    <a:pt x="51" y="25"/>
                  </a:lnTo>
                  <a:lnTo>
                    <a:pt x="25" y="29"/>
                  </a:lnTo>
                  <a:lnTo>
                    <a:pt x="0" y="27"/>
                  </a:lnTo>
                  <a:lnTo>
                    <a:pt x="46" y="34"/>
                  </a:lnTo>
                  <a:lnTo>
                    <a:pt x="99" y="27"/>
                  </a:lnTo>
                  <a:lnTo>
                    <a:pt x="125" y="27"/>
                  </a:lnTo>
                  <a:lnTo>
                    <a:pt x="163" y="27"/>
                  </a:lnTo>
                  <a:lnTo>
                    <a:pt x="217" y="14"/>
                  </a:lnTo>
                  <a:lnTo>
                    <a:pt x="241" y="15"/>
                  </a:lnTo>
                  <a:lnTo>
                    <a:pt x="274" y="15"/>
                  </a:lnTo>
                  <a:lnTo>
                    <a:pt x="321" y="6"/>
                  </a:lnTo>
                  <a:lnTo>
                    <a:pt x="340" y="21"/>
                  </a:lnTo>
                  <a:lnTo>
                    <a:pt x="378" y="4"/>
                  </a:lnTo>
                  <a:lnTo>
                    <a:pt x="399" y="4"/>
                  </a:lnTo>
                  <a:lnTo>
                    <a:pt x="392" y="19"/>
                  </a:lnTo>
                  <a:lnTo>
                    <a:pt x="426" y="0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60" name="Freeform 344"/>
            <p:cNvSpPr>
              <a:spLocks/>
            </p:cNvSpPr>
            <p:nvPr/>
          </p:nvSpPr>
          <p:spPr bwMode="auto">
            <a:xfrm>
              <a:off x="2754" y="2180"/>
              <a:ext cx="113" cy="9"/>
            </a:xfrm>
            <a:custGeom>
              <a:avLst/>
              <a:gdLst>
                <a:gd name="T0" fmla="*/ 0 w 224"/>
                <a:gd name="T1" fmla="*/ 0 h 19"/>
                <a:gd name="T2" fmla="*/ 72 w 224"/>
                <a:gd name="T3" fmla="*/ 2 h 19"/>
                <a:gd name="T4" fmla="*/ 224 w 224"/>
                <a:gd name="T5" fmla="*/ 10 h 19"/>
                <a:gd name="T6" fmla="*/ 177 w 224"/>
                <a:gd name="T7" fmla="*/ 19 h 19"/>
                <a:gd name="T8" fmla="*/ 173 w 224"/>
                <a:gd name="T9" fmla="*/ 12 h 19"/>
                <a:gd name="T10" fmla="*/ 2 w 224"/>
                <a:gd name="T11" fmla="*/ 17 h 19"/>
                <a:gd name="T12" fmla="*/ 0 w 224"/>
                <a:gd name="T13" fmla="*/ 0 h 19"/>
                <a:gd name="T14" fmla="*/ 0 w 224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19">
                  <a:moveTo>
                    <a:pt x="0" y="0"/>
                  </a:moveTo>
                  <a:lnTo>
                    <a:pt x="72" y="2"/>
                  </a:lnTo>
                  <a:lnTo>
                    <a:pt x="224" y="10"/>
                  </a:lnTo>
                  <a:lnTo>
                    <a:pt x="177" y="19"/>
                  </a:lnTo>
                  <a:lnTo>
                    <a:pt x="173" y="12"/>
                  </a:lnTo>
                  <a:lnTo>
                    <a:pt x="2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961" name="Rectangle 345"/>
          <p:cNvSpPr>
            <a:spLocks noChangeArrowheads="1"/>
          </p:cNvSpPr>
          <p:nvPr/>
        </p:nvSpPr>
        <p:spPr bwMode="auto">
          <a:xfrm>
            <a:off x="5638800" y="3167063"/>
            <a:ext cx="3124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Accounts Payable</a:t>
            </a:r>
          </a:p>
        </p:txBody>
      </p:sp>
      <p:sp>
        <p:nvSpPr>
          <p:cNvPr id="239962" name="Text Box 346"/>
          <p:cNvSpPr txBox="1">
            <a:spLocks noChangeArrowheads="1"/>
          </p:cNvSpPr>
          <p:nvPr/>
        </p:nvSpPr>
        <p:spPr bwMode="auto">
          <a:xfrm>
            <a:off x="1143000" y="685800"/>
            <a:ext cx="6934200" cy="19335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0">
                <a:solidFill>
                  <a:srgbClr val="FFFFFF"/>
                </a:solidFill>
                <a:latin typeface="Times New Roman" pitchFamily="18" charset="0"/>
              </a:rPr>
              <a:t>Accounts Payable Control</a:t>
            </a:r>
          </a:p>
        </p:txBody>
      </p:sp>
      <p:sp>
        <p:nvSpPr>
          <p:cNvPr id="239964" name="AutoShape 3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118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96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4195763" y="2652713"/>
            <a:ext cx="4038600" cy="11874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4200525" y="2932113"/>
            <a:ext cx="4033838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6624638" y="2652713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4876800" y="2663825"/>
            <a:ext cx="0" cy="11763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>
            <a:off x="5346700" y="2663825"/>
            <a:ext cx="0" cy="11763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5903913" y="2652713"/>
            <a:ext cx="0" cy="11985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7367588" y="2652713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4195763" y="2366963"/>
            <a:ext cx="4038600" cy="2730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4240213" y="2365375"/>
            <a:ext cx="3257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040063" algn="r"/>
                <a:tab pos="3810000" algn="dec"/>
                <a:tab pos="4738688" algn="dec"/>
                <a:tab pos="5761038" algn="dec"/>
              </a:tabLst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Donnelly Supplies</a:t>
            </a: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7554913" y="3481388"/>
            <a:ext cx="684212" cy="292100"/>
          </a:xfrm>
          <a:prstGeom prst="rect">
            <a:avLst/>
          </a:prstGeom>
          <a:solidFill>
            <a:srgbClr val="4E4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4241800" y="2643188"/>
            <a:ext cx="4203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777875" algn="ctr"/>
                <a:tab pos="1393825" algn="ctr"/>
                <a:tab pos="2011363" algn="ctr"/>
                <a:tab pos="2732088" algn="ctr"/>
                <a:tab pos="3497263" algn="ctr"/>
                <a:tab pos="5965825" algn="ctr"/>
              </a:tabLst>
            </a:pPr>
            <a:r>
              <a:rPr lang="en-US" sz="1400" b="1">
                <a:solidFill>
                  <a:srgbClr val="BC3700"/>
                </a:solidFill>
                <a:latin typeface="Times New Roman" pitchFamily="18" charset="0"/>
              </a:rPr>
              <a:t>Date	Item	P.R. 	Debit	Credit	Balance</a:t>
            </a: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4195763" y="4181475"/>
            <a:ext cx="4038600" cy="925513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>
            <a:off x="4200525" y="4460875"/>
            <a:ext cx="4033838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>
            <a:off x="6624638" y="4181475"/>
            <a:ext cx="0" cy="92551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>
            <a:off x="4876800" y="4192588"/>
            <a:ext cx="0" cy="9144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5324475" y="4192588"/>
            <a:ext cx="0" cy="92551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5927725" y="4181475"/>
            <a:ext cx="0" cy="92551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Line 19"/>
          <p:cNvSpPr>
            <a:spLocks noChangeShapeType="1"/>
          </p:cNvSpPr>
          <p:nvPr/>
        </p:nvSpPr>
        <p:spPr bwMode="auto">
          <a:xfrm>
            <a:off x="7367588" y="4181475"/>
            <a:ext cx="0" cy="936625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4195763" y="3895725"/>
            <a:ext cx="4038600" cy="2730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4240213" y="3894138"/>
            <a:ext cx="3257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040063" algn="r"/>
                <a:tab pos="3810000" algn="dec"/>
                <a:tab pos="4738688" algn="dec"/>
                <a:tab pos="5761038" algn="dec"/>
              </a:tabLst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Grayco Supplies</a:t>
            </a: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7772400" y="4757738"/>
            <a:ext cx="482600" cy="271462"/>
          </a:xfrm>
          <a:prstGeom prst="rect">
            <a:avLst/>
          </a:prstGeom>
          <a:solidFill>
            <a:srgbClr val="4E4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4241800" y="4171950"/>
            <a:ext cx="4203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777875" algn="ctr"/>
                <a:tab pos="1393825" algn="ctr"/>
                <a:tab pos="2011363" algn="ctr"/>
                <a:tab pos="2732088" algn="ctr"/>
                <a:tab pos="3497263" algn="ctr"/>
                <a:tab pos="5965825" algn="ctr"/>
              </a:tabLst>
            </a:pPr>
            <a:r>
              <a:rPr lang="en-US" sz="1400" b="1">
                <a:solidFill>
                  <a:srgbClr val="BC3700"/>
                </a:solidFill>
                <a:latin typeface="Times New Roman" pitchFamily="18" charset="0"/>
              </a:rPr>
              <a:t>Date	Item	P.R. 	Debit	Credit	Balance</a:t>
            </a:r>
          </a:p>
        </p:txBody>
      </p:sp>
      <p:sp>
        <p:nvSpPr>
          <p:cNvPr id="240664" name="Rectangle 24"/>
          <p:cNvSpPr>
            <a:spLocks noChangeArrowheads="1"/>
          </p:cNvSpPr>
          <p:nvPr/>
        </p:nvSpPr>
        <p:spPr bwMode="auto">
          <a:xfrm>
            <a:off x="4149725" y="5441950"/>
            <a:ext cx="4089400" cy="11874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>
            <a:off x="4203700" y="5721350"/>
            <a:ext cx="403542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6" name="Line 26"/>
          <p:cNvSpPr>
            <a:spLocks noChangeShapeType="1"/>
          </p:cNvSpPr>
          <p:nvPr/>
        </p:nvSpPr>
        <p:spPr bwMode="auto">
          <a:xfrm>
            <a:off x="6629400" y="5441950"/>
            <a:ext cx="0" cy="1176338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Line 27"/>
          <p:cNvSpPr>
            <a:spLocks noChangeShapeType="1"/>
          </p:cNvSpPr>
          <p:nvPr/>
        </p:nvSpPr>
        <p:spPr bwMode="auto">
          <a:xfrm>
            <a:off x="4876800" y="5453063"/>
            <a:ext cx="0" cy="11763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5327650" y="5453063"/>
            <a:ext cx="0" cy="117633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5930900" y="5441950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0" name="Line 30"/>
          <p:cNvSpPr>
            <a:spLocks noChangeShapeType="1"/>
          </p:cNvSpPr>
          <p:nvPr/>
        </p:nvSpPr>
        <p:spPr bwMode="auto">
          <a:xfrm>
            <a:off x="7372350" y="5441950"/>
            <a:ext cx="0" cy="118745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1" name="Rectangle 31"/>
          <p:cNvSpPr>
            <a:spLocks noChangeArrowheads="1"/>
          </p:cNvSpPr>
          <p:nvPr/>
        </p:nvSpPr>
        <p:spPr bwMode="auto">
          <a:xfrm>
            <a:off x="4200525" y="5156200"/>
            <a:ext cx="4038600" cy="273050"/>
          </a:xfrm>
          <a:prstGeom prst="rect">
            <a:avLst/>
          </a:prstGeom>
          <a:solidFill>
            <a:srgbClr val="FCFEB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2" name="Rectangle 32"/>
          <p:cNvSpPr>
            <a:spLocks noChangeArrowheads="1"/>
          </p:cNvSpPr>
          <p:nvPr/>
        </p:nvSpPr>
        <p:spPr bwMode="auto">
          <a:xfrm>
            <a:off x="4243388" y="5154613"/>
            <a:ext cx="32575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411163" algn="l"/>
                <a:tab pos="3040063" algn="r"/>
                <a:tab pos="3810000" algn="dec"/>
                <a:tab pos="4738688" algn="dec"/>
                <a:tab pos="5761038" algn="dec"/>
              </a:tabLst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Howard Supplies</a:t>
            </a:r>
          </a:p>
        </p:txBody>
      </p:sp>
      <p:sp>
        <p:nvSpPr>
          <p:cNvPr id="240673" name="Rectangle 33"/>
          <p:cNvSpPr>
            <a:spLocks noChangeArrowheads="1"/>
          </p:cNvSpPr>
          <p:nvPr/>
        </p:nvSpPr>
        <p:spPr bwMode="auto">
          <a:xfrm>
            <a:off x="4244975" y="5432425"/>
            <a:ext cx="42052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777875" algn="ctr"/>
                <a:tab pos="1393825" algn="ctr"/>
                <a:tab pos="2011363" algn="ctr"/>
                <a:tab pos="2732088" algn="ctr"/>
                <a:tab pos="3497263" algn="ctr"/>
                <a:tab pos="5965825" algn="ctr"/>
              </a:tabLst>
            </a:pPr>
            <a:r>
              <a:rPr lang="en-US" sz="1400" b="1">
                <a:solidFill>
                  <a:srgbClr val="BC3700"/>
                </a:solidFill>
                <a:latin typeface="Times New Roman" pitchFamily="18" charset="0"/>
              </a:rPr>
              <a:t>Date	Item	P.R. 	Debit	Credit	Balance</a:t>
            </a:r>
          </a:p>
        </p:txBody>
      </p:sp>
      <p:sp>
        <p:nvSpPr>
          <p:cNvPr id="240674" name="Rectangle 34"/>
          <p:cNvSpPr>
            <a:spLocks noChangeArrowheads="1"/>
          </p:cNvSpPr>
          <p:nvPr/>
        </p:nvSpPr>
        <p:spPr bwMode="auto">
          <a:xfrm>
            <a:off x="4191000" y="2963863"/>
            <a:ext cx="414813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63975" algn="dec"/>
              </a:tabLst>
            </a:pPr>
            <a:r>
              <a:rPr lang="en-US" sz="1600" b="1">
                <a:latin typeface="Times New Roman" pitchFamily="18" charset="0"/>
              </a:rPr>
              <a:t>Mar	 2		P11		420	420</a:t>
            </a:r>
          </a:p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63975" algn="dec"/>
              </a:tabLst>
            </a:pPr>
            <a:r>
              <a:rPr lang="en-US" sz="1600" b="1">
                <a:latin typeface="Times New Roman" pitchFamily="18" charset="0"/>
              </a:rPr>
              <a:t>	19		P11		1,450	1,870</a:t>
            </a:r>
          </a:p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63975" algn="dec"/>
              </a:tabLst>
            </a:pPr>
            <a:r>
              <a:rPr lang="en-US" sz="1600" b="1">
                <a:latin typeface="Times New Roman" pitchFamily="18" charset="0"/>
              </a:rPr>
              <a:t>	22		CP7	420		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1,450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0675" name="Rectangle 35"/>
          <p:cNvSpPr>
            <a:spLocks noChangeArrowheads="1"/>
          </p:cNvSpPr>
          <p:nvPr/>
        </p:nvSpPr>
        <p:spPr bwMode="auto">
          <a:xfrm>
            <a:off x="7531100" y="6281738"/>
            <a:ext cx="723900" cy="269875"/>
          </a:xfrm>
          <a:prstGeom prst="rect">
            <a:avLst/>
          </a:prstGeom>
          <a:solidFill>
            <a:srgbClr val="4E4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6" name="Rectangle 36"/>
          <p:cNvSpPr>
            <a:spLocks noChangeArrowheads="1"/>
          </p:cNvSpPr>
          <p:nvPr/>
        </p:nvSpPr>
        <p:spPr bwMode="auto">
          <a:xfrm>
            <a:off x="768350" y="2370138"/>
            <a:ext cx="3413125" cy="425767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7" name="Rectangle 37"/>
          <p:cNvSpPr>
            <a:spLocks noChangeArrowheads="1"/>
          </p:cNvSpPr>
          <p:nvPr/>
        </p:nvSpPr>
        <p:spPr bwMode="auto">
          <a:xfrm>
            <a:off x="1030288" y="3398838"/>
            <a:ext cx="2854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Accounts Payable Subsidiary </a:t>
            </a:r>
          </a:p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Ledger</a:t>
            </a:r>
          </a:p>
        </p:txBody>
      </p:sp>
      <p:grpSp>
        <p:nvGrpSpPr>
          <p:cNvPr id="240678" name="Group 38"/>
          <p:cNvGrpSpPr>
            <a:grpSpLocks/>
          </p:cNvGrpSpPr>
          <p:nvPr/>
        </p:nvGrpSpPr>
        <p:grpSpPr bwMode="auto">
          <a:xfrm>
            <a:off x="8229600" y="2209800"/>
            <a:ext cx="457200" cy="4191000"/>
            <a:chOff x="5184" y="1536"/>
            <a:chExt cx="288" cy="2640"/>
          </a:xfrm>
        </p:grpSpPr>
        <p:sp>
          <p:nvSpPr>
            <p:cNvPr id="240679" name="Freeform 39"/>
            <p:cNvSpPr>
              <a:spLocks/>
            </p:cNvSpPr>
            <p:nvPr/>
          </p:nvSpPr>
          <p:spPr bwMode="auto">
            <a:xfrm>
              <a:off x="5184" y="3216"/>
              <a:ext cx="288" cy="960"/>
            </a:xfrm>
            <a:custGeom>
              <a:avLst/>
              <a:gdLst>
                <a:gd name="T0" fmla="*/ 0 w 288"/>
                <a:gd name="T1" fmla="*/ 960 h 960"/>
                <a:gd name="T2" fmla="*/ 288 w 288"/>
                <a:gd name="T3" fmla="*/ 960 h 960"/>
                <a:gd name="T4" fmla="*/ 288 w 288"/>
                <a:gd name="T5" fmla="*/ 0 h 960"/>
                <a:gd name="T6" fmla="*/ 0 w 288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960">
                  <a:moveTo>
                    <a:pt x="0" y="960"/>
                  </a:moveTo>
                  <a:lnTo>
                    <a:pt x="288" y="960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0" name="Freeform 40"/>
            <p:cNvSpPr>
              <a:spLocks/>
            </p:cNvSpPr>
            <p:nvPr/>
          </p:nvSpPr>
          <p:spPr bwMode="auto">
            <a:xfrm>
              <a:off x="5184" y="2448"/>
              <a:ext cx="288" cy="768"/>
            </a:xfrm>
            <a:custGeom>
              <a:avLst/>
              <a:gdLst>
                <a:gd name="T0" fmla="*/ 0 w 288"/>
                <a:gd name="T1" fmla="*/ 960 h 960"/>
                <a:gd name="T2" fmla="*/ 288 w 288"/>
                <a:gd name="T3" fmla="*/ 960 h 960"/>
                <a:gd name="T4" fmla="*/ 288 w 288"/>
                <a:gd name="T5" fmla="*/ 0 h 960"/>
                <a:gd name="T6" fmla="*/ 0 w 288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960">
                  <a:moveTo>
                    <a:pt x="0" y="960"/>
                  </a:moveTo>
                  <a:lnTo>
                    <a:pt x="288" y="960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1" name="Line 41"/>
            <p:cNvSpPr>
              <a:spLocks noChangeShapeType="1"/>
            </p:cNvSpPr>
            <p:nvPr/>
          </p:nvSpPr>
          <p:spPr bwMode="auto">
            <a:xfrm flipV="1">
              <a:off x="5472" y="1776"/>
              <a:ext cx="0" cy="6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2" name="Line 42"/>
            <p:cNvSpPr>
              <a:spLocks noChangeShapeType="1"/>
            </p:cNvSpPr>
            <p:nvPr/>
          </p:nvSpPr>
          <p:spPr bwMode="auto">
            <a:xfrm flipH="1" flipV="1">
              <a:off x="5232" y="1536"/>
              <a:ext cx="240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83" name="Rectangle 43"/>
          <p:cNvSpPr>
            <a:spLocks noChangeArrowheads="1"/>
          </p:cNvSpPr>
          <p:nvPr/>
        </p:nvSpPr>
        <p:spPr bwMode="auto">
          <a:xfrm>
            <a:off x="304800" y="660400"/>
            <a:ext cx="2970213" cy="85725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Payable (Controlling)</a:t>
            </a:r>
          </a:p>
        </p:txBody>
      </p:sp>
      <p:sp>
        <p:nvSpPr>
          <p:cNvPr id="240684" name="Rectangle 44"/>
          <p:cNvSpPr>
            <a:spLocks noChangeArrowheads="1"/>
          </p:cNvSpPr>
          <p:nvPr/>
        </p:nvSpPr>
        <p:spPr bwMode="auto">
          <a:xfrm>
            <a:off x="3276600" y="990600"/>
            <a:ext cx="5410200" cy="12954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12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5" name="Rectangle 45"/>
          <p:cNvSpPr>
            <a:spLocks noChangeArrowheads="1"/>
          </p:cNvSpPr>
          <p:nvPr/>
        </p:nvSpPr>
        <p:spPr bwMode="auto">
          <a:xfrm>
            <a:off x="3276600" y="663575"/>
            <a:ext cx="5410200" cy="406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685800" algn="l"/>
                <a:tab pos="3378200" algn="r"/>
                <a:tab pos="4233863" algn="dec"/>
                <a:tab pos="5265738" algn="dec"/>
                <a:tab pos="6400800" algn="dec"/>
              </a:tabLst>
            </a:pPr>
            <a:r>
              <a:rPr lang="en-US" sz="2000" b="1">
                <a:latin typeface="Times New Roman" pitchFamily="18" charset="0"/>
              </a:rPr>
              <a:t>ACCOUNT  Accounts Payable                 No. 12</a:t>
            </a:r>
          </a:p>
        </p:txBody>
      </p:sp>
      <p:sp>
        <p:nvSpPr>
          <p:cNvPr id="240686" name="Rectangle 46"/>
          <p:cNvSpPr>
            <a:spLocks noChangeArrowheads="1"/>
          </p:cNvSpPr>
          <p:nvPr/>
        </p:nvSpPr>
        <p:spPr bwMode="auto">
          <a:xfrm>
            <a:off x="3276600" y="228600"/>
            <a:ext cx="5410200" cy="441325"/>
          </a:xfrm>
          <a:prstGeom prst="rect">
            <a:avLst/>
          </a:prstGeom>
          <a:solidFill>
            <a:srgbClr val="FFCC9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003399"/>
                </a:solidFill>
                <a:latin typeface="Times New Roman" pitchFamily="18" charset="0"/>
              </a:rPr>
              <a:t>GENERAL LEDGER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240687" name="Rectangle 47"/>
          <p:cNvSpPr>
            <a:spLocks noChangeArrowheads="1"/>
          </p:cNvSpPr>
          <p:nvPr/>
        </p:nvSpPr>
        <p:spPr bwMode="auto">
          <a:xfrm>
            <a:off x="3276600" y="985838"/>
            <a:ext cx="5410200" cy="1284287"/>
          </a:xfrm>
          <a:prstGeom prst="rect">
            <a:avLst/>
          </a:prstGeom>
          <a:solidFill>
            <a:srgbClr val="FFCC99"/>
          </a:solidFill>
          <a:ln w="12700">
            <a:solidFill>
              <a:srgbClr val="71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8" name="Line 48"/>
          <p:cNvSpPr>
            <a:spLocks noChangeShapeType="1"/>
          </p:cNvSpPr>
          <p:nvPr/>
        </p:nvSpPr>
        <p:spPr bwMode="auto">
          <a:xfrm flipV="1">
            <a:off x="3276600" y="1295400"/>
            <a:ext cx="5384800" cy="174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9" name="Line 49"/>
          <p:cNvSpPr>
            <a:spLocks noChangeShapeType="1"/>
          </p:cNvSpPr>
          <p:nvPr/>
        </p:nvSpPr>
        <p:spPr bwMode="auto">
          <a:xfrm>
            <a:off x="6507163" y="985838"/>
            <a:ext cx="0" cy="13001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4249738" y="998538"/>
            <a:ext cx="0" cy="127158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1" name="Rectangle 51"/>
          <p:cNvSpPr>
            <a:spLocks noChangeArrowheads="1"/>
          </p:cNvSpPr>
          <p:nvPr/>
        </p:nvSpPr>
        <p:spPr bwMode="auto">
          <a:xfrm>
            <a:off x="3632200" y="979488"/>
            <a:ext cx="4897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1600200" algn="ctr"/>
                <a:tab pos="2349500" algn="ctr"/>
                <a:tab pos="3200400" algn="ctr"/>
                <a:tab pos="4229100" algn="ctr"/>
                <a:tab pos="6629400" algn="ctr"/>
              </a:tabLst>
            </a:pPr>
            <a:r>
              <a:rPr lang="en-US" sz="1900" b="1">
                <a:solidFill>
                  <a:srgbClr val="BC3700"/>
                </a:solidFill>
                <a:latin typeface="Times New Roman" pitchFamily="18" charset="0"/>
              </a:rPr>
              <a:t>Date	Item	P.R. 	Debit	Credit	Balance</a:t>
            </a:r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>
            <a:off x="4935538" y="998538"/>
            <a:ext cx="0" cy="1271587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3" name="Line 53"/>
          <p:cNvSpPr>
            <a:spLocks noChangeShapeType="1"/>
          </p:cNvSpPr>
          <p:nvPr/>
        </p:nvSpPr>
        <p:spPr bwMode="auto">
          <a:xfrm>
            <a:off x="5605463" y="985838"/>
            <a:ext cx="0" cy="13001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>
            <a:off x="7408863" y="985838"/>
            <a:ext cx="0" cy="1300162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5" name="Rectangle 55"/>
          <p:cNvSpPr>
            <a:spLocks noChangeArrowheads="1"/>
          </p:cNvSpPr>
          <p:nvPr/>
        </p:nvSpPr>
        <p:spPr bwMode="auto">
          <a:xfrm>
            <a:off x="3357563" y="1243013"/>
            <a:ext cx="51006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742950" algn="r"/>
                <a:tab pos="971550" algn="l"/>
                <a:tab pos="1828800" algn="ctr"/>
                <a:tab pos="2857500" algn="dec"/>
                <a:tab pos="3829050" algn="r"/>
                <a:tab pos="4800600" algn="r"/>
              </a:tabLst>
            </a:pPr>
            <a:r>
              <a:rPr lang="en-US" sz="2000" b="1">
                <a:latin typeface="Times New Roman" pitchFamily="18" charset="0"/>
              </a:rPr>
              <a:t>Mar. 1		Bal				1,230</a:t>
            </a:r>
          </a:p>
          <a:p>
            <a:pPr eaLnBrk="0" hangingPunct="0">
              <a:tabLst>
                <a:tab pos="742950" algn="r"/>
                <a:tab pos="971550" algn="l"/>
                <a:tab pos="1828800" algn="ctr"/>
                <a:tab pos="2857500" algn="dec"/>
                <a:tab pos="3829050" algn="r"/>
                <a:tab pos="4800600" algn="r"/>
              </a:tabLst>
            </a:pPr>
            <a:r>
              <a:rPr lang="en-US" sz="2000" b="1">
                <a:latin typeface="Times New Roman" pitchFamily="18" charset="0"/>
              </a:rPr>
              <a:t>	31		P11		6,230	7,460</a:t>
            </a:r>
          </a:p>
          <a:p>
            <a:pPr eaLnBrk="0" hangingPunct="0">
              <a:tabLst>
                <a:tab pos="742950" algn="r"/>
                <a:tab pos="971550" algn="l"/>
                <a:tab pos="1828800" algn="ctr"/>
                <a:tab pos="2857500" algn="dec"/>
                <a:tab pos="3829050" algn="r"/>
                <a:tab pos="4800600" algn="r"/>
              </a:tabLst>
            </a:pPr>
            <a:r>
              <a:rPr lang="en-US" sz="2000" b="1">
                <a:latin typeface="Times New Roman" pitchFamily="18" charset="0"/>
              </a:rPr>
              <a:t>	31		CP7	5,050		2,410</a:t>
            </a:r>
          </a:p>
        </p:txBody>
      </p:sp>
      <p:sp>
        <p:nvSpPr>
          <p:cNvPr id="240696" name="Freeform 56"/>
          <p:cNvSpPr>
            <a:spLocks/>
          </p:cNvSpPr>
          <p:nvPr/>
        </p:nvSpPr>
        <p:spPr bwMode="auto">
          <a:xfrm>
            <a:off x="5181600" y="1341438"/>
            <a:ext cx="195263" cy="211137"/>
          </a:xfrm>
          <a:custGeom>
            <a:avLst/>
            <a:gdLst>
              <a:gd name="T0" fmla="*/ 14 w 123"/>
              <a:gd name="T1" fmla="*/ 85 h 184"/>
              <a:gd name="T2" fmla="*/ 0 w 123"/>
              <a:gd name="T3" fmla="*/ 135 h 184"/>
              <a:gd name="T4" fmla="*/ 47 w 123"/>
              <a:gd name="T5" fmla="*/ 183 h 184"/>
              <a:gd name="T6" fmla="*/ 122 w 123"/>
              <a:gd name="T7" fmla="*/ 21 h 184"/>
              <a:gd name="T8" fmla="*/ 122 w 123"/>
              <a:gd name="T9" fmla="*/ 0 h 184"/>
              <a:gd name="T10" fmla="*/ 38 w 123"/>
              <a:gd name="T11" fmla="*/ 136 h 184"/>
              <a:gd name="T12" fmla="*/ 14 w 123"/>
              <a:gd name="T13" fmla="*/ 8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184">
                <a:moveTo>
                  <a:pt x="14" y="85"/>
                </a:moveTo>
                <a:lnTo>
                  <a:pt x="0" y="135"/>
                </a:lnTo>
                <a:lnTo>
                  <a:pt x="47" y="183"/>
                </a:lnTo>
                <a:lnTo>
                  <a:pt x="122" y="21"/>
                </a:lnTo>
                <a:lnTo>
                  <a:pt x="122" y="0"/>
                </a:lnTo>
                <a:lnTo>
                  <a:pt x="38" y="136"/>
                </a:lnTo>
                <a:lnTo>
                  <a:pt x="14" y="85"/>
                </a:lnTo>
              </a:path>
            </a:pathLst>
          </a:custGeom>
          <a:solidFill>
            <a:srgbClr val="00279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97" name="Oval 57"/>
          <p:cNvSpPr>
            <a:spLocks noChangeArrowheads="1"/>
          </p:cNvSpPr>
          <p:nvPr/>
        </p:nvSpPr>
        <p:spPr bwMode="auto">
          <a:xfrm>
            <a:off x="7315200" y="1849438"/>
            <a:ext cx="1295400" cy="381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4191000" y="4419600"/>
            <a:ext cx="4148138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63975" algn="dec"/>
              </a:tabLst>
            </a:pPr>
            <a:r>
              <a:rPr lang="en-US" sz="1600" b="1">
                <a:latin typeface="Times New Roman" pitchFamily="18" charset="0"/>
              </a:rPr>
              <a:t>Mar	 1	Bal.				1,230</a:t>
            </a:r>
          </a:p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63975" algn="dec"/>
              </a:tabLst>
            </a:pPr>
            <a:r>
              <a:rPr lang="en-US" sz="1600" b="1">
                <a:latin typeface="Times New Roman" pitchFamily="18" charset="0"/>
              </a:rPr>
              <a:t>	15		CP7	1,230		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1600" b="1">
                <a:latin typeface="Times New Roman" pitchFamily="18" charset="0"/>
              </a:rPr>
              <a:t>	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-- </a:t>
            </a:r>
            <a:r>
              <a:rPr lang="en-US" sz="1600" b="1">
                <a:latin typeface="Times New Roman" pitchFamily="18" charset="0"/>
              </a:rPr>
              <a:t> 		</a:t>
            </a:r>
            <a:endParaRPr lang="en-US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0699" name="Text Box 59"/>
          <p:cNvSpPr txBox="1">
            <a:spLocks noChangeArrowheads="1"/>
          </p:cNvSpPr>
          <p:nvPr/>
        </p:nvSpPr>
        <p:spPr bwMode="auto">
          <a:xfrm>
            <a:off x="4724400" y="46323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sym typeface="Monotype Sorts" pitchFamily="2" charset="2"/>
              </a:rPr>
              <a:t></a:t>
            </a:r>
            <a:endParaRPr lang="en-US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0700" name="Rectangle 60"/>
          <p:cNvSpPr>
            <a:spLocks noChangeArrowheads="1"/>
          </p:cNvSpPr>
          <p:nvPr/>
        </p:nvSpPr>
        <p:spPr bwMode="auto">
          <a:xfrm>
            <a:off x="4157663" y="5737225"/>
            <a:ext cx="41481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86200" algn="r"/>
              </a:tabLst>
            </a:pPr>
            <a:r>
              <a:rPr lang="en-US" sz="1600" b="1">
                <a:latin typeface="Times New Roman" pitchFamily="18" charset="0"/>
              </a:rPr>
              <a:t>Mar	 3 		P11		600	600</a:t>
            </a:r>
          </a:p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86200" algn="r"/>
              </a:tabLst>
            </a:pPr>
            <a:r>
              <a:rPr lang="en-US" sz="1600" b="1">
                <a:latin typeface="Times New Roman" pitchFamily="18" charset="0"/>
              </a:rPr>
              <a:t>	27		P11		960	1,560</a:t>
            </a:r>
          </a:p>
          <a:p>
            <a:pPr defTabSz="739775" eaLnBrk="0" hangingPunct="0">
              <a:tabLst>
                <a:tab pos="571500" algn="r"/>
                <a:tab pos="685800" algn="l"/>
                <a:tab pos="1336675" algn="ctr"/>
                <a:tab pos="2286000" algn="r"/>
                <a:tab pos="2971800" algn="r"/>
                <a:tab pos="3886200" algn="r"/>
              </a:tabLst>
            </a:pPr>
            <a:r>
              <a:rPr lang="en-US" sz="1600" b="1">
                <a:latin typeface="Times New Roman" pitchFamily="18" charset="0"/>
              </a:rPr>
              <a:t>	31		CP7	600		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960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0701" name="Text Box 61"/>
          <p:cNvSpPr txBox="1">
            <a:spLocks noChangeArrowheads="1"/>
          </p:cNvSpPr>
          <p:nvPr/>
        </p:nvSpPr>
        <p:spPr bwMode="auto">
          <a:xfrm>
            <a:off x="0" y="3721100"/>
            <a:ext cx="3200400" cy="302895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Jewett Business Systems also has a zero balance, so that account was omitted for space reasons.</a:t>
            </a:r>
          </a:p>
        </p:txBody>
      </p:sp>
      <p:sp>
        <p:nvSpPr>
          <p:cNvPr id="240703" name="AutoShape 6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3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7" grpId="0" animBg="1"/>
      <p:bldP spid="240701" grpId="0" animBg="1" autoUpdateAnimBg="0"/>
      <p:bldP spid="24070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181100" y="304800"/>
            <a:ext cx="68199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Advantages of a Computerized Accounting System Over a Manual Accounting System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8153400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1028700">
              <a:defRPr>
                <a:solidFill>
                  <a:schemeClr val="tx1"/>
                </a:solidFill>
                <a:latin typeface="Arial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1.</a:t>
            </a:r>
            <a:r>
              <a:rPr lang="en-US" sz="3200">
                <a:latin typeface="Times New Roman" pitchFamily="18" charset="0"/>
              </a:rPr>
              <a:t>	Computerized systems simplify the record-keeping process.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2.</a:t>
            </a:r>
            <a:r>
              <a:rPr lang="en-US" sz="3200">
                <a:latin typeface="Times New Roman" pitchFamily="18" charset="0"/>
              </a:rPr>
              <a:t>	Computerized systems are generally more accurate.</a:t>
            </a:r>
          </a:p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rgbClr val="FDE111"/>
                </a:solidFill>
                <a:latin typeface="Times New Roman" pitchFamily="18" charset="0"/>
              </a:rPr>
              <a:t>3.</a:t>
            </a:r>
            <a:r>
              <a:rPr lang="en-US" sz="3200">
                <a:latin typeface="Times New Roman" pitchFamily="18" charset="0"/>
              </a:rPr>
              <a:t>	Computerized systems provide management current account balance information to support decision making.</a:t>
            </a:r>
          </a:p>
        </p:txBody>
      </p: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7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3124200" y="3886200"/>
            <a:ext cx="3733800" cy="2514600"/>
            <a:chOff x="1680" y="2448"/>
            <a:chExt cx="2352" cy="1584"/>
          </a:xfrm>
        </p:grpSpPr>
        <p:sp>
          <p:nvSpPr>
            <p:cNvPr id="158723" name="AutoShape 3"/>
            <p:cNvSpPr>
              <a:spLocks noChangeArrowheads="1"/>
            </p:cNvSpPr>
            <p:nvPr/>
          </p:nvSpPr>
          <p:spPr bwMode="auto">
            <a:xfrm>
              <a:off x="1680" y="3168"/>
              <a:ext cx="2352" cy="864"/>
            </a:xfrm>
            <a:prstGeom prst="bevel">
              <a:avLst>
                <a:gd name="adj" fmla="val 125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Implementation</a:t>
              </a:r>
            </a:p>
          </p:txBody>
        </p:sp>
        <p:sp>
          <p:nvSpPr>
            <p:cNvPr id="158724" name="AutoShape 4"/>
            <p:cNvSpPr>
              <a:spLocks noChangeArrowheads="1"/>
            </p:cNvSpPr>
            <p:nvPr/>
          </p:nvSpPr>
          <p:spPr bwMode="auto">
            <a:xfrm>
              <a:off x="2448" y="2448"/>
              <a:ext cx="912" cy="8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3124200" y="1676400"/>
            <a:ext cx="3733800" cy="2514600"/>
            <a:chOff x="1680" y="1056"/>
            <a:chExt cx="2352" cy="1584"/>
          </a:xfrm>
        </p:grpSpPr>
        <p:sp>
          <p:nvSpPr>
            <p:cNvPr id="158726" name="AutoShape 6"/>
            <p:cNvSpPr>
              <a:spLocks noChangeArrowheads="1"/>
            </p:cNvSpPr>
            <p:nvPr/>
          </p:nvSpPr>
          <p:spPr bwMode="auto">
            <a:xfrm>
              <a:off x="1680" y="1776"/>
              <a:ext cx="2352" cy="864"/>
            </a:xfrm>
            <a:prstGeom prst="bevel">
              <a:avLst>
                <a:gd name="adj" fmla="val 125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Design</a:t>
              </a:r>
            </a:p>
          </p:txBody>
        </p:sp>
        <p:sp>
          <p:nvSpPr>
            <p:cNvPr id="158727" name="AutoShape 7"/>
            <p:cNvSpPr>
              <a:spLocks noChangeArrowheads="1"/>
            </p:cNvSpPr>
            <p:nvPr/>
          </p:nvSpPr>
          <p:spPr bwMode="auto">
            <a:xfrm>
              <a:off x="2448" y="1056"/>
              <a:ext cx="912" cy="8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28" name="AutoShape 8"/>
          <p:cNvSpPr>
            <a:spLocks noChangeArrowheads="1"/>
          </p:cNvSpPr>
          <p:nvPr/>
        </p:nvSpPr>
        <p:spPr bwMode="auto">
          <a:xfrm>
            <a:off x="3124200" y="533400"/>
            <a:ext cx="3733800" cy="1371600"/>
          </a:xfrm>
          <a:prstGeom prst="bevel">
            <a:avLst>
              <a:gd name="adj" fmla="val 12500"/>
            </a:avLst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Analysis</a:t>
            </a:r>
          </a:p>
        </p:txBody>
      </p:sp>
      <p:grpSp>
        <p:nvGrpSpPr>
          <p:cNvPr id="159132" name="Group 412"/>
          <p:cNvGrpSpPr>
            <a:grpSpLocks/>
          </p:cNvGrpSpPr>
          <p:nvPr/>
        </p:nvGrpSpPr>
        <p:grpSpPr bwMode="auto">
          <a:xfrm>
            <a:off x="1143000" y="4562475"/>
            <a:ext cx="1603375" cy="2066925"/>
            <a:chOff x="720" y="2874"/>
            <a:chExt cx="1010" cy="1302"/>
          </a:xfrm>
        </p:grpSpPr>
        <p:sp>
          <p:nvSpPr>
            <p:cNvPr id="159133" name="Freeform 413"/>
            <p:cNvSpPr>
              <a:spLocks/>
            </p:cNvSpPr>
            <p:nvPr/>
          </p:nvSpPr>
          <p:spPr bwMode="auto">
            <a:xfrm>
              <a:off x="735" y="3335"/>
              <a:ext cx="990" cy="839"/>
            </a:xfrm>
            <a:custGeom>
              <a:avLst/>
              <a:gdLst>
                <a:gd name="T0" fmla="*/ 390 w 3488"/>
                <a:gd name="T1" fmla="*/ 2767 h 2767"/>
                <a:gd name="T2" fmla="*/ 2562 w 3488"/>
                <a:gd name="T3" fmla="*/ 2767 h 2767"/>
                <a:gd name="T4" fmla="*/ 2524 w 3488"/>
                <a:gd name="T5" fmla="*/ 2397 h 2767"/>
                <a:gd name="T6" fmla="*/ 2486 w 3488"/>
                <a:gd name="T7" fmla="*/ 2013 h 2767"/>
                <a:gd name="T8" fmla="*/ 2912 w 3488"/>
                <a:gd name="T9" fmla="*/ 2032 h 2767"/>
                <a:gd name="T10" fmla="*/ 3172 w 3488"/>
                <a:gd name="T11" fmla="*/ 2032 h 2767"/>
                <a:gd name="T12" fmla="*/ 3334 w 3488"/>
                <a:gd name="T13" fmla="*/ 1956 h 2767"/>
                <a:gd name="T14" fmla="*/ 3435 w 3488"/>
                <a:gd name="T15" fmla="*/ 1792 h 2767"/>
                <a:gd name="T16" fmla="*/ 3488 w 3488"/>
                <a:gd name="T17" fmla="*/ 1623 h 2767"/>
                <a:gd name="T18" fmla="*/ 3463 w 3488"/>
                <a:gd name="T19" fmla="*/ 1490 h 2767"/>
                <a:gd name="T20" fmla="*/ 3416 w 3488"/>
                <a:gd name="T21" fmla="*/ 1384 h 2767"/>
                <a:gd name="T22" fmla="*/ 3286 w 3488"/>
                <a:gd name="T23" fmla="*/ 1220 h 2767"/>
                <a:gd name="T24" fmla="*/ 3119 w 3488"/>
                <a:gd name="T25" fmla="*/ 1110 h 2767"/>
                <a:gd name="T26" fmla="*/ 3085 w 3488"/>
                <a:gd name="T27" fmla="*/ 1028 h 2767"/>
                <a:gd name="T28" fmla="*/ 2999 w 3488"/>
                <a:gd name="T29" fmla="*/ 1024 h 2767"/>
                <a:gd name="T30" fmla="*/ 2994 w 3488"/>
                <a:gd name="T31" fmla="*/ 994 h 2767"/>
                <a:gd name="T32" fmla="*/ 2922 w 3488"/>
                <a:gd name="T33" fmla="*/ 927 h 2767"/>
                <a:gd name="T34" fmla="*/ 2912 w 3488"/>
                <a:gd name="T35" fmla="*/ 870 h 2767"/>
                <a:gd name="T36" fmla="*/ 2849 w 3488"/>
                <a:gd name="T37" fmla="*/ 830 h 2767"/>
                <a:gd name="T38" fmla="*/ 2840 w 3488"/>
                <a:gd name="T39" fmla="*/ 770 h 2767"/>
                <a:gd name="T40" fmla="*/ 2802 w 3488"/>
                <a:gd name="T41" fmla="*/ 711 h 2767"/>
                <a:gd name="T42" fmla="*/ 2821 w 3488"/>
                <a:gd name="T43" fmla="*/ 600 h 2767"/>
                <a:gd name="T44" fmla="*/ 2730 w 3488"/>
                <a:gd name="T45" fmla="*/ 393 h 2767"/>
                <a:gd name="T46" fmla="*/ 2638 w 3488"/>
                <a:gd name="T47" fmla="*/ 346 h 2767"/>
                <a:gd name="T48" fmla="*/ 2150 w 3488"/>
                <a:gd name="T49" fmla="*/ 211 h 2767"/>
                <a:gd name="T50" fmla="*/ 1920 w 3488"/>
                <a:gd name="T51" fmla="*/ 173 h 2767"/>
                <a:gd name="T52" fmla="*/ 1876 w 3488"/>
                <a:gd name="T53" fmla="*/ 150 h 2767"/>
                <a:gd name="T54" fmla="*/ 1766 w 3488"/>
                <a:gd name="T55" fmla="*/ 68 h 2767"/>
                <a:gd name="T56" fmla="*/ 1737 w 3488"/>
                <a:gd name="T57" fmla="*/ 0 h 2767"/>
                <a:gd name="T58" fmla="*/ 865 w 3488"/>
                <a:gd name="T59" fmla="*/ 9 h 2767"/>
                <a:gd name="T60" fmla="*/ 529 w 3488"/>
                <a:gd name="T61" fmla="*/ 110 h 2767"/>
                <a:gd name="T62" fmla="*/ 255 w 3488"/>
                <a:gd name="T63" fmla="*/ 207 h 2767"/>
                <a:gd name="T64" fmla="*/ 164 w 3488"/>
                <a:gd name="T65" fmla="*/ 264 h 2767"/>
                <a:gd name="T66" fmla="*/ 0 w 3488"/>
                <a:gd name="T67" fmla="*/ 505 h 2767"/>
                <a:gd name="T68" fmla="*/ 6 w 3488"/>
                <a:gd name="T69" fmla="*/ 808 h 2767"/>
                <a:gd name="T70" fmla="*/ 154 w 3488"/>
                <a:gd name="T71" fmla="*/ 1349 h 2767"/>
                <a:gd name="T72" fmla="*/ 472 w 3488"/>
                <a:gd name="T73" fmla="*/ 2214 h 2767"/>
                <a:gd name="T74" fmla="*/ 475 w 3488"/>
                <a:gd name="T75" fmla="*/ 2412 h 2767"/>
                <a:gd name="T76" fmla="*/ 390 w 3488"/>
                <a:gd name="T77" fmla="*/ 2767 h 2767"/>
                <a:gd name="T78" fmla="*/ 390 w 3488"/>
                <a:gd name="T79" fmla="*/ 2767 h 2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8" h="2767">
                  <a:moveTo>
                    <a:pt x="390" y="2767"/>
                  </a:moveTo>
                  <a:lnTo>
                    <a:pt x="2562" y="2767"/>
                  </a:lnTo>
                  <a:lnTo>
                    <a:pt x="2524" y="2397"/>
                  </a:lnTo>
                  <a:lnTo>
                    <a:pt x="2486" y="2013"/>
                  </a:lnTo>
                  <a:lnTo>
                    <a:pt x="2912" y="2032"/>
                  </a:lnTo>
                  <a:lnTo>
                    <a:pt x="3172" y="2032"/>
                  </a:lnTo>
                  <a:lnTo>
                    <a:pt x="3334" y="1956"/>
                  </a:lnTo>
                  <a:lnTo>
                    <a:pt x="3435" y="1792"/>
                  </a:lnTo>
                  <a:lnTo>
                    <a:pt x="3488" y="1623"/>
                  </a:lnTo>
                  <a:lnTo>
                    <a:pt x="3463" y="1490"/>
                  </a:lnTo>
                  <a:lnTo>
                    <a:pt x="3416" y="1384"/>
                  </a:lnTo>
                  <a:lnTo>
                    <a:pt x="3286" y="1220"/>
                  </a:lnTo>
                  <a:lnTo>
                    <a:pt x="3119" y="1110"/>
                  </a:lnTo>
                  <a:lnTo>
                    <a:pt x="3085" y="1028"/>
                  </a:lnTo>
                  <a:lnTo>
                    <a:pt x="2999" y="1024"/>
                  </a:lnTo>
                  <a:lnTo>
                    <a:pt x="2994" y="994"/>
                  </a:lnTo>
                  <a:lnTo>
                    <a:pt x="2922" y="927"/>
                  </a:lnTo>
                  <a:lnTo>
                    <a:pt x="2912" y="870"/>
                  </a:lnTo>
                  <a:lnTo>
                    <a:pt x="2849" y="830"/>
                  </a:lnTo>
                  <a:lnTo>
                    <a:pt x="2840" y="770"/>
                  </a:lnTo>
                  <a:lnTo>
                    <a:pt x="2802" y="711"/>
                  </a:lnTo>
                  <a:lnTo>
                    <a:pt x="2821" y="600"/>
                  </a:lnTo>
                  <a:lnTo>
                    <a:pt x="2730" y="393"/>
                  </a:lnTo>
                  <a:lnTo>
                    <a:pt x="2638" y="346"/>
                  </a:lnTo>
                  <a:lnTo>
                    <a:pt x="2150" y="211"/>
                  </a:lnTo>
                  <a:lnTo>
                    <a:pt x="1920" y="173"/>
                  </a:lnTo>
                  <a:lnTo>
                    <a:pt x="1876" y="150"/>
                  </a:lnTo>
                  <a:lnTo>
                    <a:pt x="1766" y="68"/>
                  </a:lnTo>
                  <a:lnTo>
                    <a:pt x="1737" y="0"/>
                  </a:lnTo>
                  <a:lnTo>
                    <a:pt x="865" y="9"/>
                  </a:lnTo>
                  <a:lnTo>
                    <a:pt x="529" y="110"/>
                  </a:lnTo>
                  <a:lnTo>
                    <a:pt x="255" y="207"/>
                  </a:lnTo>
                  <a:lnTo>
                    <a:pt x="164" y="264"/>
                  </a:lnTo>
                  <a:lnTo>
                    <a:pt x="0" y="505"/>
                  </a:lnTo>
                  <a:lnTo>
                    <a:pt x="6" y="808"/>
                  </a:lnTo>
                  <a:lnTo>
                    <a:pt x="154" y="1349"/>
                  </a:lnTo>
                  <a:lnTo>
                    <a:pt x="472" y="2214"/>
                  </a:lnTo>
                  <a:lnTo>
                    <a:pt x="475" y="2412"/>
                  </a:lnTo>
                  <a:lnTo>
                    <a:pt x="390" y="2767"/>
                  </a:lnTo>
                  <a:lnTo>
                    <a:pt x="390" y="2767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4" name="Freeform 414"/>
            <p:cNvSpPr>
              <a:spLocks/>
            </p:cNvSpPr>
            <p:nvPr/>
          </p:nvSpPr>
          <p:spPr bwMode="auto">
            <a:xfrm>
              <a:off x="1228" y="3728"/>
              <a:ext cx="88" cy="147"/>
            </a:xfrm>
            <a:custGeom>
              <a:avLst/>
              <a:gdLst>
                <a:gd name="T0" fmla="*/ 31 w 310"/>
                <a:gd name="T1" fmla="*/ 4 h 487"/>
                <a:gd name="T2" fmla="*/ 120 w 310"/>
                <a:gd name="T3" fmla="*/ 0 h 487"/>
                <a:gd name="T4" fmla="*/ 166 w 310"/>
                <a:gd name="T5" fmla="*/ 4 h 487"/>
                <a:gd name="T6" fmla="*/ 248 w 310"/>
                <a:gd name="T7" fmla="*/ 116 h 487"/>
                <a:gd name="T8" fmla="*/ 303 w 310"/>
                <a:gd name="T9" fmla="*/ 232 h 487"/>
                <a:gd name="T10" fmla="*/ 310 w 310"/>
                <a:gd name="T11" fmla="*/ 302 h 487"/>
                <a:gd name="T12" fmla="*/ 295 w 310"/>
                <a:gd name="T13" fmla="*/ 487 h 487"/>
                <a:gd name="T14" fmla="*/ 173 w 310"/>
                <a:gd name="T15" fmla="*/ 468 h 487"/>
                <a:gd name="T16" fmla="*/ 38 w 310"/>
                <a:gd name="T17" fmla="*/ 415 h 487"/>
                <a:gd name="T18" fmla="*/ 0 w 310"/>
                <a:gd name="T19" fmla="*/ 109 h 487"/>
                <a:gd name="T20" fmla="*/ 31 w 310"/>
                <a:gd name="T21" fmla="*/ 4 h 487"/>
                <a:gd name="T22" fmla="*/ 31 w 310"/>
                <a:gd name="T23" fmla="*/ 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487">
                  <a:moveTo>
                    <a:pt x="31" y="4"/>
                  </a:moveTo>
                  <a:lnTo>
                    <a:pt x="120" y="0"/>
                  </a:lnTo>
                  <a:lnTo>
                    <a:pt x="166" y="4"/>
                  </a:lnTo>
                  <a:lnTo>
                    <a:pt x="248" y="116"/>
                  </a:lnTo>
                  <a:lnTo>
                    <a:pt x="303" y="232"/>
                  </a:lnTo>
                  <a:lnTo>
                    <a:pt x="310" y="302"/>
                  </a:lnTo>
                  <a:lnTo>
                    <a:pt x="295" y="487"/>
                  </a:lnTo>
                  <a:lnTo>
                    <a:pt x="173" y="468"/>
                  </a:lnTo>
                  <a:lnTo>
                    <a:pt x="38" y="415"/>
                  </a:lnTo>
                  <a:lnTo>
                    <a:pt x="0" y="109"/>
                  </a:lnTo>
                  <a:lnTo>
                    <a:pt x="31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5" name="Freeform 415"/>
            <p:cNvSpPr>
              <a:spLocks/>
            </p:cNvSpPr>
            <p:nvPr/>
          </p:nvSpPr>
          <p:spPr bwMode="auto">
            <a:xfrm>
              <a:off x="1024" y="3302"/>
              <a:ext cx="210" cy="375"/>
            </a:xfrm>
            <a:custGeom>
              <a:avLst/>
              <a:gdLst>
                <a:gd name="T0" fmla="*/ 0 w 735"/>
                <a:gd name="T1" fmla="*/ 106 h 1239"/>
                <a:gd name="T2" fmla="*/ 268 w 735"/>
                <a:gd name="T3" fmla="*/ 431 h 1239"/>
                <a:gd name="T4" fmla="*/ 391 w 735"/>
                <a:gd name="T5" fmla="*/ 598 h 1239"/>
                <a:gd name="T6" fmla="*/ 500 w 735"/>
                <a:gd name="T7" fmla="*/ 783 h 1239"/>
                <a:gd name="T8" fmla="*/ 635 w 735"/>
                <a:gd name="T9" fmla="*/ 1058 h 1239"/>
                <a:gd name="T10" fmla="*/ 724 w 735"/>
                <a:gd name="T11" fmla="*/ 1239 h 1239"/>
                <a:gd name="T12" fmla="*/ 735 w 735"/>
                <a:gd name="T13" fmla="*/ 849 h 1239"/>
                <a:gd name="T14" fmla="*/ 732 w 735"/>
                <a:gd name="T15" fmla="*/ 450 h 1239"/>
                <a:gd name="T16" fmla="*/ 724 w 735"/>
                <a:gd name="T17" fmla="*/ 154 h 1239"/>
                <a:gd name="T18" fmla="*/ 709 w 735"/>
                <a:gd name="T19" fmla="*/ 68 h 1239"/>
                <a:gd name="T20" fmla="*/ 675 w 735"/>
                <a:gd name="T21" fmla="*/ 0 h 1239"/>
                <a:gd name="T22" fmla="*/ 70 w 735"/>
                <a:gd name="T23" fmla="*/ 26 h 1239"/>
                <a:gd name="T24" fmla="*/ 0 w 735"/>
                <a:gd name="T25" fmla="*/ 106 h 1239"/>
                <a:gd name="T26" fmla="*/ 0 w 735"/>
                <a:gd name="T27" fmla="*/ 106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1239">
                  <a:moveTo>
                    <a:pt x="0" y="106"/>
                  </a:moveTo>
                  <a:lnTo>
                    <a:pt x="268" y="431"/>
                  </a:lnTo>
                  <a:lnTo>
                    <a:pt x="391" y="598"/>
                  </a:lnTo>
                  <a:lnTo>
                    <a:pt x="500" y="783"/>
                  </a:lnTo>
                  <a:lnTo>
                    <a:pt x="635" y="1058"/>
                  </a:lnTo>
                  <a:lnTo>
                    <a:pt x="724" y="1239"/>
                  </a:lnTo>
                  <a:lnTo>
                    <a:pt x="735" y="849"/>
                  </a:lnTo>
                  <a:lnTo>
                    <a:pt x="732" y="450"/>
                  </a:lnTo>
                  <a:lnTo>
                    <a:pt x="724" y="154"/>
                  </a:lnTo>
                  <a:lnTo>
                    <a:pt x="709" y="68"/>
                  </a:lnTo>
                  <a:lnTo>
                    <a:pt x="675" y="0"/>
                  </a:lnTo>
                  <a:lnTo>
                    <a:pt x="70" y="2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6" name="Freeform 416" descr="Small checker board"/>
            <p:cNvSpPr>
              <a:spLocks/>
            </p:cNvSpPr>
            <p:nvPr/>
          </p:nvSpPr>
          <p:spPr bwMode="auto">
            <a:xfrm>
              <a:off x="1148" y="3400"/>
              <a:ext cx="86" cy="274"/>
            </a:xfrm>
            <a:custGeom>
              <a:avLst/>
              <a:gdLst>
                <a:gd name="T0" fmla="*/ 31 w 302"/>
                <a:gd name="T1" fmla="*/ 47 h 906"/>
                <a:gd name="T2" fmla="*/ 0 w 302"/>
                <a:gd name="T3" fmla="*/ 201 h 906"/>
                <a:gd name="T4" fmla="*/ 63 w 302"/>
                <a:gd name="T5" fmla="*/ 254 h 906"/>
                <a:gd name="T6" fmla="*/ 25 w 302"/>
                <a:gd name="T7" fmla="*/ 376 h 906"/>
                <a:gd name="T8" fmla="*/ 44 w 302"/>
                <a:gd name="T9" fmla="*/ 420 h 906"/>
                <a:gd name="T10" fmla="*/ 126 w 302"/>
                <a:gd name="T11" fmla="*/ 570 h 906"/>
                <a:gd name="T12" fmla="*/ 236 w 302"/>
                <a:gd name="T13" fmla="*/ 838 h 906"/>
                <a:gd name="T14" fmla="*/ 283 w 302"/>
                <a:gd name="T15" fmla="*/ 906 h 906"/>
                <a:gd name="T16" fmla="*/ 302 w 302"/>
                <a:gd name="T17" fmla="*/ 675 h 906"/>
                <a:gd name="T18" fmla="*/ 302 w 302"/>
                <a:gd name="T19" fmla="*/ 363 h 906"/>
                <a:gd name="T20" fmla="*/ 297 w 302"/>
                <a:gd name="T21" fmla="*/ 329 h 906"/>
                <a:gd name="T22" fmla="*/ 230 w 302"/>
                <a:gd name="T23" fmla="*/ 264 h 906"/>
                <a:gd name="T24" fmla="*/ 187 w 302"/>
                <a:gd name="T25" fmla="*/ 199 h 906"/>
                <a:gd name="T26" fmla="*/ 169 w 302"/>
                <a:gd name="T27" fmla="*/ 110 h 906"/>
                <a:gd name="T28" fmla="*/ 131 w 302"/>
                <a:gd name="T29" fmla="*/ 42 h 906"/>
                <a:gd name="T30" fmla="*/ 71 w 302"/>
                <a:gd name="T31" fmla="*/ 0 h 906"/>
                <a:gd name="T32" fmla="*/ 52 w 302"/>
                <a:gd name="T33" fmla="*/ 17 h 906"/>
                <a:gd name="T34" fmla="*/ 31 w 302"/>
                <a:gd name="T35" fmla="*/ 47 h 906"/>
                <a:gd name="T36" fmla="*/ 31 w 302"/>
                <a:gd name="T37" fmla="*/ 47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906">
                  <a:moveTo>
                    <a:pt x="31" y="47"/>
                  </a:moveTo>
                  <a:lnTo>
                    <a:pt x="0" y="201"/>
                  </a:lnTo>
                  <a:lnTo>
                    <a:pt x="63" y="254"/>
                  </a:lnTo>
                  <a:lnTo>
                    <a:pt x="25" y="376"/>
                  </a:lnTo>
                  <a:lnTo>
                    <a:pt x="44" y="420"/>
                  </a:lnTo>
                  <a:lnTo>
                    <a:pt x="126" y="570"/>
                  </a:lnTo>
                  <a:lnTo>
                    <a:pt x="236" y="838"/>
                  </a:lnTo>
                  <a:lnTo>
                    <a:pt x="283" y="906"/>
                  </a:lnTo>
                  <a:lnTo>
                    <a:pt x="302" y="675"/>
                  </a:lnTo>
                  <a:lnTo>
                    <a:pt x="302" y="363"/>
                  </a:lnTo>
                  <a:lnTo>
                    <a:pt x="297" y="329"/>
                  </a:lnTo>
                  <a:lnTo>
                    <a:pt x="230" y="264"/>
                  </a:lnTo>
                  <a:lnTo>
                    <a:pt x="187" y="199"/>
                  </a:lnTo>
                  <a:lnTo>
                    <a:pt x="169" y="110"/>
                  </a:lnTo>
                  <a:lnTo>
                    <a:pt x="131" y="42"/>
                  </a:lnTo>
                  <a:lnTo>
                    <a:pt x="71" y="0"/>
                  </a:lnTo>
                  <a:lnTo>
                    <a:pt x="52" y="17"/>
                  </a:lnTo>
                  <a:lnTo>
                    <a:pt x="31" y="47"/>
                  </a:lnTo>
                  <a:lnTo>
                    <a:pt x="31" y="47"/>
                  </a:lnTo>
                  <a:close/>
                </a:path>
              </a:pathLst>
            </a:custGeom>
            <a:pattFill prst="smCheck">
              <a:fgClr>
                <a:srgbClr val="0099CC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7" name="Freeform 417"/>
            <p:cNvSpPr>
              <a:spLocks/>
            </p:cNvSpPr>
            <p:nvPr/>
          </p:nvSpPr>
          <p:spPr bwMode="auto">
            <a:xfrm>
              <a:off x="1037" y="3705"/>
              <a:ext cx="244" cy="148"/>
            </a:xfrm>
            <a:custGeom>
              <a:avLst/>
              <a:gdLst>
                <a:gd name="T0" fmla="*/ 21 w 861"/>
                <a:gd name="T1" fmla="*/ 53 h 487"/>
                <a:gd name="T2" fmla="*/ 136 w 861"/>
                <a:gd name="T3" fmla="*/ 17 h 487"/>
                <a:gd name="T4" fmla="*/ 252 w 861"/>
                <a:gd name="T5" fmla="*/ 0 h 487"/>
                <a:gd name="T6" fmla="*/ 309 w 861"/>
                <a:gd name="T7" fmla="*/ 10 h 487"/>
                <a:gd name="T8" fmla="*/ 539 w 861"/>
                <a:gd name="T9" fmla="*/ 93 h 487"/>
                <a:gd name="T10" fmla="*/ 614 w 861"/>
                <a:gd name="T11" fmla="*/ 107 h 487"/>
                <a:gd name="T12" fmla="*/ 842 w 861"/>
                <a:gd name="T13" fmla="*/ 243 h 487"/>
                <a:gd name="T14" fmla="*/ 861 w 861"/>
                <a:gd name="T15" fmla="*/ 297 h 487"/>
                <a:gd name="T16" fmla="*/ 802 w 861"/>
                <a:gd name="T17" fmla="*/ 403 h 487"/>
                <a:gd name="T18" fmla="*/ 726 w 861"/>
                <a:gd name="T19" fmla="*/ 472 h 487"/>
                <a:gd name="T20" fmla="*/ 517 w 861"/>
                <a:gd name="T21" fmla="*/ 487 h 487"/>
                <a:gd name="T22" fmla="*/ 412 w 861"/>
                <a:gd name="T23" fmla="*/ 479 h 487"/>
                <a:gd name="T24" fmla="*/ 249 w 861"/>
                <a:gd name="T25" fmla="*/ 435 h 487"/>
                <a:gd name="T26" fmla="*/ 97 w 861"/>
                <a:gd name="T27" fmla="*/ 422 h 487"/>
                <a:gd name="T28" fmla="*/ 64 w 861"/>
                <a:gd name="T29" fmla="*/ 411 h 487"/>
                <a:gd name="T30" fmla="*/ 0 w 861"/>
                <a:gd name="T31" fmla="*/ 126 h 487"/>
                <a:gd name="T32" fmla="*/ 21 w 861"/>
                <a:gd name="T33" fmla="*/ 53 h 487"/>
                <a:gd name="T34" fmla="*/ 21 w 861"/>
                <a:gd name="T35" fmla="*/ 5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1" h="487">
                  <a:moveTo>
                    <a:pt x="21" y="53"/>
                  </a:moveTo>
                  <a:lnTo>
                    <a:pt x="136" y="17"/>
                  </a:lnTo>
                  <a:lnTo>
                    <a:pt x="252" y="0"/>
                  </a:lnTo>
                  <a:lnTo>
                    <a:pt x="309" y="10"/>
                  </a:lnTo>
                  <a:lnTo>
                    <a:pt x="539" y="93"/>
                  </a:lnTo>
                  <a:lnTo>
                    <a:pt x="614" y="107"/>
                  </a:lnTo>
                  <a:lnTo>
                    <a:pt x="842" y="243"/>
                  </a:lnTo>
                  <a:lnTo>
                    <a:pt x="861" y="297"/>
                  </a:lnTo>
                  <a:lnTo>
                    <a:pt x="802" y="403"/>
                  </a:lnTo>
                  <a:lnTo>
                    <a:pt x="726" y="472"/>
                  </a:lnTo>
                  <a:lnTo>
                    <a:pt x="517" y="487"/>
                  </a:lnTo>
                  <a:lnTo>
                    <a:pt x="412" y="479"/>
                  </a:lnTo>
                  <a:lnTo>
                    <a:pt x="249" y="435"/>
                  </a:lnTo>
                  <a:lnTo>
                    <a:pt x="97" y="422"/>
                  </a:lnTo>
                  <a:lnTo>
                    <a:pt x="64" y="411"/>
                  </a:lnTo>
                  <a:lnTo>
                    <a:pt x="0" y="126"/>
                  </a:lnTo>
                  <a:lnTo>
                    <a:pt x="21" y="53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8" name="Freeform 418"/>
            <p:cNvSpPr>
              <a:spLocks/>
            </p:cNvSpPr>
            <p:nvPr/>
          </p:nvSpPr>
          <p:spPr bwMode="auto">
            <a:xfrm>
              <a:off x="1199" y="3729"/>
              <a:ext cx="74" cy="116"/>
            </a:xfrm>
            <a:custGeom>
              <a:avLst/>
              <a:gdLst>
                <a:gd name="T0" fmla="*/ 51 w 258"/>
                <a:gd name="T1" fmla="*/ 11 h 380"/>
                <a:gd name="T2" fmla="*/ 30 w 258"/>
                <a:gd name="T3" fmla="*/ 30 h 380"/>
                <a:gd name="T4" fmla="*/ 15 w 258"/>
                <a:gd name="T5" fmla="*/ 65 h 380"/>
                <a:gd name="T6" fmla="*/ 13 w 258"/>
                <a:gd name="T7" fmla="*/ 72 h 380"/>
                <a:gd name="T8" fmla="*/ 0 w 258"/>
                <a:gd name="T9" fmla="*/ 78 h 380"/>
                <a:gd name="T10" fmla="*/ 4 w 258"/>
                <a:gd name="T11" fmla="*/ 108 h 380"/>
                <a:gd name="T12" fmla="*/ 26 w 258"/>
                <a:gd name="T13" fmla="*/ 114 h 380"/>
                <a:gd name="T14" fmla="*/ 43 w 258"/>
                <a:gd name="T15" fmla="*/ 146 h 380"/>
                <a:gd name="T16" fmla="*/ 55 w 258"/>
                <a:gd name="T17" fmla="*/ 160 h 380"/>
                <a:gd name="T18" fmla="*/ 62 w 258"/>
                <a:gd name="T19" fmla="*/ 205 h 380"/>
                <a:gd name="T20" fmla="*/ 64 w 258"/>
                <a:gd name="T21" fmla="*/ 281 h 380"/>
                <a:gd name="T22" fmla="*/ 64 w 258"/>
                <a:gd name="T23" fmla="*/ 355 h 380"/>
                <a:gd name="T24" fmla="*/ 106 w 258"/>
                <a:gd name="T25" fmla="*/ 380 h 380"/>
                <a:gd name="T26" fmla="*/ 178 w 258"/>
                <a:gd name="T27" fmla="*/ 373 h 380"/>
                <a:gd name="T28" fmla="*/ 197 w 258"/>
                <a:gd name="T29" fmla="*/ 355 h 380"/>
                <a:gd name="T30" fmla="*/ 207 w 258"/>
                <a:gd name="T31" fmla="*/ 279 h 380"/>
                <a:gd name="T32" fmla="*/ 216 w 258"/>
                <a:gd name="T33" fmla="*/ 201 h 380"/>
                <a:gd name="T34" fmla="*/ 214 w 258"/>
                <a:gd name="T35" fmla="*/ 165 h 380"/>
                <a:gd name="T36" fmla="*/ 251 w 258"/>
                <a:gd name="T37" fmla="*/ 143 h 380"/>
                <a:gd name="T38" fmla="*/ 258 w 258"/>
                <a:gd name="T39" fmla="*/ 84 h 380"/>
                <a:gd name="T40" fmla="*/ 235 w 258"/>
                <a:gd name="T41" fmla="*/ 47 h 380"/>
                <a:gd name="T42" fmla="*/ 207 w 258"/>
                <a:gd name="T43" fmla="*/ 23 h 380"/>
                <a:gd name="T44" fmla="*/ 159 w 258"/>
                <a:gd name="T45" fmla="*/ 2 h 380"/>
                <a:gd name="T46" fmla="*/ 102 w 258"/>
                <a:gd name="T47" fmla="*/ 0 h 380"/>
                <a:gd name="T48" fmla="*/ 51 w 258"/>
                <a:gd name="T49" fmla="*/ 11 h 380"/>
                <a:gd name="T50" fmla="*/ 51 w 258"/>
                <a:gd name="T51" fmla="*/ 1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8" h="380">
                  <a:moveTo>
                    <a:pt x="51" y="11"/>
                  </a:moveTo>
                  <a:lnTo>
                    <a:pt x="30" y="30"/>
                  </a:lnTo>
                  <a:lnTo>
                    <a:pt x="15" y="65"/>
                  </a:lnTo>
                  <a:lnTo>
                    <a:pt x="13" y="72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26" y="114"/>
                  </a:lnTo>
                  <a:lnTo>
                    <a:pt x="43" y="146"/>
                  </a:lnTo>
                  <a:lnTo>
                    <a:pt x="55" y="160"/>
                  </a:lnTo>
                  <a:lnTo>
                    <a:pt x="62" y="205"/>
                  </a:lnTo>
                  <a:lnTo>
                    <a:pt x="64" y="281"/>
                  </a:lnTo>
                  <a:lnTo>
                    <a:pt x="64" y="355"/>
                  </a:lnTo>
                  <a:lnTo>
                    <a:pt x="106" y="380"/>
                  </a:lnTo>
                  <a:lnTo>
                    <a:pt x="178" y="373"/>
                  </a:lnTo>
                  <a:lnTo>
                    <a:pt x="197" y="355"/>
                  </a:lnTo>
                  <a:lnTo>
                    <a:pt x="207" y="279"/>
                  </a:lnTo>
                  <a:lnTo>
                    <a:pt x="216" y="201"/>
                  </a:lnTo>
                  <a:lnTo>
                    <a:pt x="214" y="165"/>
                  </a:lnTo>
                  <a:lnTo>
                    <a:pt x="251" y="143"/>
                  </a:lnTo>
                  <a:lnTo>
                    <a:pt x="258" y="84"/>
                  </a:lnTo>
                  <a:lnTo>
                    <a:pt x="235" y="47"/>
                  </a:lnTo>
                  <a:lnTo>
                    <a:pt x="207" y="23"/>
                  </a:lnTo>
                  <a:lnTo>
                    <a:pt x="159" y="2"/>
                  </a:lnTo>
                  <a:lnTo>
                    <a:pt x="102" y="0"/>
                  </a:lnTo>
                  <a:lnTo>
                    <a:pt x="5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9" name="Freeform 419"/>
            <p:cNvSpPr>
              <a:spLocks/>
            </p:cNvSpPr>
            <p:nvPr/>
          </p:nvSpPr>
          <p:spPr bwMode="auto">
            <a:xfrm>
              <a:off x="1210" y="3733"/>
              <a:ext cx="55" cy="41"/>
            </a:xfrm>
            <a:custGeom>
              <a:avLst/>
              <a:gdLst>
                <a:gd name="T0" fmla="*/ 49 w 194"/>
                <a:gd name="T1" fmla="*/ 4 h 135"/>
                <a:gd name="T2" fmla="*/ 24 w 194"/>
                <a:gd name="T3" fmla="*/ 12 h 135"/>
                <a:gd name="T4" fmla="*/ 2 w 194"/>
                <a:gd name="T5" fmla="*/ 34 h 135"/>
                <a:gd name="T6" fmla="*/ 0 w 194"/>
                <a:gd name="T7" fmla="*/ 69 h 135"/>
                <a:gd name="T8" fmla="*/ 21 w 194"/>
                <a:gd name="T9" fmla="*/ 105 h 135"/>
                <a:gd name="T10" fmla="*/ 78 w 194"/>
                <a:gd name="T11" fmla="*/ 135 h 135"/>
                <a:gd name="T12" fmla="*/ 140 w 194"/>
                <a:gd name="T13" fmla="*/ 135 h 135"/>
                <a:gd name="T14" fmla="*/ 176 w 194"/>
                <a:gd name="T15" fmla="*/ 114 h 135"/>
                <a:gd name="T16" fmla="*/ 194 w 194"/>
                <a:gd name="T17" fmla="*/ 80 h 135"/>
                <a:gd name="T18" fmla="*/ 186 w 194"/>
                <a:gd name="T19" fmla="*/ 48 h 135"/>
                <a:gd name="T20" fmla="*/ 152 w 194"/>
                <a:gd name="T21" fmla="*/ 17 h 135"/>
                <a:gd name="T22" fmla="*/ 123 w 194"/>
                <a:gd name="T23" fmla="*/ 6 h 135"/>
                <a:gd name="T24" fmla="*/ 91 w 194"/>
                <a:gd name="T25" fmla="*/ 0 h 135"/>
                <a:gd name="T26" fmla="*/ 49 w 194"/>
                <a:gd name="T27" fmla="*/ 4 h 135"/>
                <a:gd name="T28" fmla="*/ 49 w 194"/>
                <a:gd name="T2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35">
                  <a:moveTo>
                    <a:pt x="49" y="4"/>
                  </a:moveTo>
                  <a:lnTo>
                    <a:pt x="24" y="12"/>
                  </a:lnTo>
                  <a:lnTo>
                    <a:pt x="2" y="34"/>
                  </a:lnTo>
                  <a:lnTo>
                    <a:pt x="0" y="69"/>
                  </a:lnTo>
                  <a:lnTo>
                    <a:pt x="21" y="105"/>
                  </a:lnTo>
                  <a:lnTo>
                    <a:pt x="78" y="135"/>
                  </a:lnTo>
                  <a:lnTo>
                    <a:pt x="140" y="135"/>
                  </a:lnTo>
                  <a:lnTo>
                    <a:pt x="176" y="114"/>
                  </a:lnTo>
                  <a:lnTo>
                    <a:pt x="194" y="80"/>
                  </a:lnTo>
                  <a:lnTo>
                    <a:pt x="186" y="48"/>
                  </a:lnTo>
                  <a:lnTo>
                    <a:pt x="152" y="17"/>
                  </a:lnTo>
                  <a:lnTo>
                    <a:pt x="123" y="6"/>
                  </a:lnTo>
                  <a:lnTo>
                    <a:pt x="91" y="0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0" name="Freeform 420"/>
            <p:cNvSpPr>
              <a:spLocks/>
            </p:cNvSpPr>
            <p:nvPr/>
          </p:nvSpPr>
          <p:spPr bwMode="auto">
            <a:xfrm>
              <a:off x="945" y="2927"/>
              <a:ext cx="318" cy="457"/>
            </a:xfrm>
            <a:custGeom>
              <a:avLst/>
              <a:gdLst>
                <a:gd name="T0" fmla="*/ 338 w 1119"/>
                <a:gd name="T1" fmla="*/ 12 h 1511"/>
                <a:gd name="T2" fmla="*/ 123 w 1119"/>
                <a:gd name="T3" fmla="*/ 251 h 1511"/>
                <a:gd name="T4" fmla="*/ 43 w 1119"/>
                <a:gd name="T5" fmla="*/ 540 h 1511"/>
                <a:gd name="T6" fmla="*/ 11 w 1119"/>
                <a:gd name="T7" fmla="*/ 572 h 1511"/>
                <a:gd name="T8" fmla="*/ 0 w 1119"/>
                <a:gd name="T9" fmla="*/ 650 h 1511"/>
                <a:gd name="T10" fmla="*/ 51 w 1119"/>
                <a:gd name="T11" fmla="*/ 774 h 1511"/>
                <a:gd name="T12" fmla="*/ 211 w 1119"/>
                <a:gd name="T13" fmla="*/ 901 h 1511"/>
                <a:gd name="T14" fmla="*/ 678 w 1119"/>
                <a:gd name="T15" fmla="*/ 1458 h 1511"/>
                <a:gd name="T16" fmla="*/ 748 w 1119"/>
                <a:gd name="T17" fmla="*/ 1511 h 1511"/>
                <a:gd name="T18" fmla="*/ 803 w 1119"/>
                <a:gd name="T19" fmla="*/ 1453 h 1511"/>
                <a:gd name="T20" fmla="*/ 864 w 1119"/>
                <a:gd name="T21" fmla="*/ 1394 h 1511"/>
                <a:gd name="T22" fmla="*/ 918 w 1119"/>
                <a:gd name="T23" fmla="*/ 1346 h 1511"/>
                <a:gd name="T24" fmla="*/ 938 w 1119"/>
                <a:gd name="T25" fmla="*/ 1291 h 1511"/>
                <a:gd name="T26" fmla="*/ 957 w 1119"/>
                <a:gd name="T27" fmla="*/ 1162 h 1511"/>
                <a:gd name="T28" fmla="*/ 1018 w 1119"/>
                <a:gd name="T29" fmla="*/ 1046 h 1511"/>
                <a:gd name="T30" fmla="*/ 1037 w 1119"/>
                <a:gd name="T31" fmla="*/ 970 h 1511"/>
                <a:gd name="T32" fmla="*/ 1066 w 1119"/>
                <a:gd name="T33" fmla="*/ 842 h 1511"/>
                <a:gd name="T34" fmla="*/ 1098 w 1119"/>
                <a:gd name="T35" fmla="*/ 726 h 1511"/>
                <a:gd name="T36" fmla="*/ 1119 w 1119"/>
                <a:gd name="T37" fmla="*/ 601 h 1511"/>
                <a:gd name="T38" fmla="*/ 1109 w 1119"/>
                <a:gd name="T39" fmla="*/ 538 h 1511"/>
                <a:gd name="T40" fmla="*/ 1092 w 1119"/>
                <a:gd name="T41" fmla="*/ 496 h 1511"/>
                <a:gd name="T42" fmla="*/ 1030 w 1119"/>
                <a:gd name="T43" fmla="*/ 147 h 1511"/>
                <a:gd name="T44" fmla="*/ 857 w 1119"/>
                <a:gd name="T45" fmla="*/ 0 h 1511"/>
                <a:gd name="T46" fmla="*/ 338 w 1119"/>
                <a:gd name="T47" fmla="*/ 12 h 1511"/>
                <a:gd name="T48" fmla="*/ 338 w 1119"/>
                <a:gd name="T49" fmla="*/ 12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9" h="1511">
                  <a:moveTo>
                    <a:pt x="338" y="12"/>
                  </a:moveTo>
                  <a:lnTo>
                    <a:pt x="123" y="251"/>
                  </a:lnTo>
                  <a:lnTo>
                    <a:pt x="43" y="540"/>
                  </a:lnTo>
                  <a:lnTo>
                    <a:pt x="11" y="572"/>
                  </a:lnTo>
                  <a:lnTo>
                    <a:pt x="0" y="650"/>
                  </a:lnTo>
                  <a:lnTo>
                    <a:pt x="51" y="774"/>
                  </a:lnTo>
                  <a:lnTo>
                    <a:pt x="211" y="901"/>
                  </a:lnTo>
                  <a:lnTo>
                    <a:pt x="678" y="1458"/>
                  </a:lnTo>
                  <a:lnTo>
                    <a:pt x="748" y="1511"/>
                  </a:lnTo>
                  <a:lnTo>
                    <a:pt x="803" y="1453"/>
                  </a:lnTo>
                  <a:lnTo>
                    <a:pt x="864" y="1394"/>
                  </a:lnTo>
                  <a:lnTo>
                    <a:pt x="918" y="1346"/>
                  </a:lnTo>
                  <a:lnTo>
                    <a:pt x="938" y="1291"/>
                  </a:lnTo>
                  <a:lnTo>
                    <a:pt x="957" y="1162"/>
                  </a:lnTo>
                  <a:lnTo>
                    <a:pt x="1018" y="1046"/>
                  </a:lnTo>
                  <a:lnTo>
                    <a:pt x="1037" y="970"/>
                  </a:lnTo>
                  <a:lnTo>
                    <a:pt x="1066" y="842"/>
                  </a:lnTo>
                  <a:lnTo>
                    <a:pt x="1098" y="726"/>
                  </a:lnTo>
                  <a:lnTo>
                    <a:pt x="1119" y="601"/>
                  </a:lnTo>
                  <a:lnTo>
                    <a:pt x="1109" y="538"/>
                  </a:lnTo>
                  <a:lnTo>
                    <a:pt x="1092" y="496"/>
                  </a:lnTo>
                  <a:lnTo>
                    <a:pt x="1030" y="147"/>
                  </a:lnTo>
                  <a:lnTo>
                    <a:pt x="857" y="0"/>
                  </a:lnTo>
                  <a:lnTo>
                    <a:pt x="338" y="12"/>
                  </a:lnTo>
                  <a:lnTo>
                    <a:pt x="338" y="12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1" name="Freeform 421"/>
            <p:cNvSpPr>
              <a:spLocks/>
            </p:cNvSpPr>
            <p:nvPr/>
          </p:nvSpPr>
          <p:spPr bwMode="auto">
            <a:xfrm>
              <a:off x="1103" y="3219"/>
              <a:ext cx="77" cy="18"/>
            </a:xfrm>
            <a:custGeom>
              <a:avLst/>
              <a:gdLst>
                <a:gd name="T0" fmla="*/ 31 w 270"/>
                <a:gd name="T1" fmla="*/ 6 h 63"/>
                <a:gd name="T2" fmla="*/ 164 w 270"/>
                <a:gd name="T3" fmla="*/ 0 h 63"/>
                <a:gd name="T4" fmla="*/ 270 w 270"/>
                <a:gd name="T5" fmla="*/ 6 h 63"/>
                <a:gd name="T6" fmla="*/ 215 w 270"/>
                <a:gd name="T7" fmla="*/ 44 h 63"/>
                <a:gd name="T8" fmla="*/ 171 w 270"/>
                <a:gd name="T9" fmla="*/ 61 h 63"/>
                <a:gd name="T10" fmla="*/ 75 w 270"/>
                <a:gd name="T11" fmla="*/ 63 h 63"/>
                <a:gd name="T12" fmla="*/ 0 w 270"/>
                <a:gd name="T13" fmla="*/ 27 h 63"/>
                <a:gd name="T14" fmla="*/ 31 w 270"/>
                <a:gd name="T15" fmla="*/ 6 h 63"/>
                <a:gd name="T16" fmla="*/ 31 w 270"/>
                <a:gd name="T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3">
                  <a:moveTo>
                    <a:pt x="31" y="6"/>
                  </a:moveTo>
                  <a:lnTo>
                    <a:pt x="164" y="0"/>
                  </a:lnTo>
                  <a:lnTo>
                    <a:pt x="270" y="6"/>
                  </a:lnTo>
                  <a:lnTo>
                    <a:pt x="215" y="44"/>
                  </a:lnTo>
                  <a:lnTo>
                    <a:pt x="171" y="61"/>
                  </a:lnTo>
                  <a:lnTo>
                    <a:pt x="75" y="63"/>
                  </a:lnTo>
                  <a:lnTo>
                    <a:pt x="0" y="27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2" name="Freeform 422"/>
            <p:cNvSpPr>
              <a:spLocks/>
            </p:cNvSpPr>
            <p:nvPr/>
          </p:nvSpPr>
          <p:spPr bwMode="auto">
            <a:xfrm>
              <a:off x="1166" y="3079"/>
              <a:ext cx="41" cy="14"/>
            </a:xfrm>
            <a:custGeom>
              <a:avLst/>
              <a:gdLst>
                <a:gd name="T0" fmla="*/ 0 w 142"/>
                <a:gd name="T1" fmla="*/ 36 h 48"/>
                <a:gd name="T2" fmla="*/ 34 w 142"/>
                <a:gd name="T3" fmla="*/ 44 h 48"/>
                <a:gd name="T4" fmla="*/ 93 w 142"/>
                <a:gd name="T5" fmla="*/ 48 h 48"/>
                <a:gd name="T6" fmla="*/ 142 w 142"/>
                <a:gd name="T7" fmla="*/ 42 h 48"/>
                <a:gd name="T8" fmla="*/ 133 w 142"/>
                <a:gd name="T9" fmla="*/ 13 h 48"/>
                <a:gd name="T10" fmla="*/ 93 w 142"/>
                <a:gd name="T11" fmla="*/ 0 h 48"/>
                <a:gd name="T12" fmla="*/ 49 w 142"/>
                <a:gd name="T13" fmla="*/ 0 h 48"/>
                <a:gd name="T14" fmla="*/ 11 w 142"/>
                <a:gd name="T15" fmla="*/ 13 h 48"/>
                <a:gd name="T16" fmla="*/ 0 w 142"/>
                <a:gd name="T17" fmla="*/ 36 h 48"/>
                <a:gd name="T18" fmla="*/ 0 w 142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48">
                  <a:moveTo>
                    <a:pt x="0" y="36"/>
                  </a:moveTo>
                  <a:lnTo>
                    <a:pt x="34" y="44"/>
                  </a:lnTo>
                  <a:lnTo>
                    <a:pt x="93" y="48"/>
                  </a:lnTo>
                  <a:lnTo>
                    <a:pt x="142" y="42"/>
                  </a:lnTo>
                  <a:lnTo>
                    <a:pt x="133" y="13"/>
                  </a:lnTo>
                  <a:lnTo>
                    <a:pt x="93" y="0"/>
                  </a:lnTo>
                  <a:lnTo>
                    <a:pt x="49" y="0"/>
                  </a:lnTo>
                  <a:lnTo>
                    <a:pt x="11" y="1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3" name="Freeform 423"/>
            <p:cNvSpPr>
              <a:spLocks/>
            </p:cNvSpPr>
            <p:nvPr/>
          </p:nvSpPr>
          <p:spPr bwMode="auto">
            <a:xfrm>
              <a:off x="1057" y="3083"/>
              <a:ext cx="45" cy="15"/>
            </a:xfrm>
            <a:custGeom>
              <a:avLst/>
              <a:gdLst>
                <a:gd name="T0" fmla="*/ 0 w 158"/>
                <a:gd name="T1" fmla="*/ 50 h 50"/>
                <a:gd name="T2" fmla="*/ 118 w 158"/>
                <a:gd name="T3" fmla="*/ 48 h 50"/>
                <a:gd name="T4" fmla="*/ 158 w 158"/>
                <a:gd name="T5" fmla="*/ 46 h 50"/>
                <a:gd name="T6" fmla="*/ 146 w 158"/>
                <a:gd name="T7" fmla="*/ 21 h 50"/>
                <a:gd name="T8" fmla="*/ 137 w 158"/>
                <a:gd name="T9" fmla="*/ 0 h 50"/>
                <a:gd name="T10" fmla="*/ 84 w 158"/>
                <a:gd name="T11" fmla="*/ 4 h 50"/>
                <a:gd name="T12" fmla="*/ 49 w 158"/>
                <a:gd name="T13" fmla="*/ 16 h 50"/>
                <a:gd name="T14" fmla="*/ 0 w 158"/>
                <a:gd name="T15" fmla="*/ 50 h 50"/>
                <a:gd name="T16" fmla="*/ 0 w 158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50">
                  <a:moveTo>
                    <a:pt x="0" y="50"/>
                  </a:moveTo>
                  <a:lnTo>
                    <a:pt x="118" y="48"/>
                  </a:lnTo>
                  <a:lnTo>
                    <a:pt x="158" y="46"/>
                  </a:lnTo>
                  <a:lnTo>
                    <a:pt x="146" y="21"/>
                  </a:lnTo>
                  <a:lnTo>
                    <a:pt x="137" y="0"/>
                  </a:lnTo>
                  <a:lnTo>
                    <a:pt x="84" y="4"/>
                  </a:lnTo>
                  <a:lnTo>
                    <a:pt x="49" y="1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4" name="Freeform 424"/>
            <p:cNvSpPr>
              <a:spLocks/>
            </p:cNvSpPr>
            <p:nvPr/>
          </p:nvSpPr>
          <p:spPr bwMode="auto">
            <a:xfrm>
              <a:off x="1131" y="3079"/>
              <a:ext cx="42" cy="89"/>
            </a:xfrm>
            <a:custGeom>
              <a:avLst/>
              <a:gdLst>
                <a:gd name="T0" fmla="*/ 14 w 148"/>
                <a:gd name="T1" fmla="*/ 13 h 293"/>
                <a:gd name="T2" fmla="*/ 14 w 148"/>
                <a:gd name="T3" fmla="*/ 152 h 293"/>
                <a:gd name="T4" fmla="*/ 0 w 148"/>
                <a:gd name="T5" fmla="*/ 245 h 293"/>
                <a:gd name="T6" fmla="*/ 23 w 148"/>
                <a:gd name="T7" fmla="*/ 293 h 293"/>
                <a:gd name="T8" fmla="*/ 69 w 148"/>
                <a:gd name="T9" fmla="*/ 293 h 293"/>
                <a:gd name="T10" fmla="*/ 99 w 148"/>
                <a:gd name="T11" fmla="*/ 274 h 293"/>
                <a:gd name="T12" fmla="*/ 147 w 148"/>
                <a:gd name="T13" fmla="*/ 270 h 293"/>
                <a:gd name="T14" fmla="*/ 148 w 148"/>
                <a:gd name="T15" fmla="*/ 241 h 293"/>
                <a:gd name="T16" fmla="*/ 118 w 148"/>
                <a:gd name="T17" fmla="*/ 232 h 293"/>
                <a:gd name="T18" fmla="*/ 88 w 148"/>
                <a:gd name="T19" fmla="*/ 201 h 293"/>
                <a:gd name="T20" fmla="*/ 80 w 148"/>
                <a:gd name="T21" fmla="*/ 97 h 293"/>
                <a:gd name="T22" fmla="*/ 72 w 148"/>
                <a:gd name="T23" fmla="*/ 23 h 293"/>
                <a:gd name="T24" fmla="*/ 61 w 148"/>
                <a:gd name="T25" fmla="*/ 4 h 293"/>
                <a:gd name="T26" fmla="*/ 40 w 148"/>
                <a:gd name="T27" fmla="*/ 0 h 293"/>
                <a:gd name="T28" fmla="*/ 14 w 148"/>
                <a:gd name="T29" fmla="*/ 13 h 293"/>
                <a:gd name="T30" fmla="*/ 14 w 148"/>
                <a:gd name="T31" fmla="*/ 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93">
                  <a:moveTo>
                    <a:pt x="14" y="13"/>
                  </a:moveTo>
                  <a:lnTo>
                    <a:pt x="14" y="152"/>
                  </a:lnTo>
                  <a:lnTo>
                    <a:pt x="0" y="245"/>
                  </a:lnTo>
                  <a:lnTo>
                    <a:pt x="23" y="293"/>
                  </a:lnTo>
                  <a:lnTo>
                    <a:pt x="69" y="293"/>
                  </a:lnTo>
                  <a:lnTo>
                    <a:pt x="99" y="274"/>
                  </a:lnTo>
                  <a:lnTo>
                    <a:pt x="147" y="270"/>
                  </a:lnTo>
                  <a:lnTo>
                    <a:pt x="148" y="241"/>
                  </a:lnTo>
                  <a:lnTo>
                    <a:pt x="118" y="232"/>
                  </a:lnTo>
                  <a:lnTo>
                    <a:pt x="88" y="201"/>
                  </a:lnTo>
                  <a:lnTo>
                    <a:pt x="80" y="97"/>
                  </a:lnTo>
                  <a:lnTo>
                    <a:pt x="72" y="23"/>
                  </a:lnTo>
                  <a:lnTo>
                    <a:pt x="61" y="4"/>
                  </a:lnTo>
                  <a:lnTo>
                    <a:pt x="40" y="0"/>
                  </a:lnTo>
                  <a:lnTo>
                    <a:pt x="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5" name="Freeform 425"/>
            <p:cNvSpPr>
              <a:spLocks/>
            </p:cNvSpPr>
            <p:nvPr/>
          </p:nvSpPr>
          <p:spPr bwMode="auto">
            <a:xfrm>
              <a:off x="1105" y="3152"/>
              <a:ext cx="15" cy="16"/>
            </a:xfrm>
            <a:custGeom>
              <a:avLst/>
              <a:gdLst>
                <a:gd name="T0" fmla="*/ 55 w 55"/>
                <a:gd name="T1" fmla="*/ 35 h 52"/>
                <a:gd name="T2" fmla="*/ 21 w 55"/>
                <a:gd name="T3" fmla="*/ 0 h 52"/>
                <a:gd name="T4" fmla="*/ 6 w 55"/>
                <a:gd name="T5" fmla="*/ 12 h 52"/>
                <a:gd name="T6" fmla="*/ 0 w 55"/>
                <a:gd name="T7" fmla="*/ 35 h 52"/>
                <a:gd name="T8" fmla="*/ 14 w 55"/>
                <a:gd name="T9" fmla="*/ 52 h 52"/>
                <a:gd name="T10" fmla="*/ 27 w 55"/>
                <a:gd name="T11" fmla="*/ 42 h 52"/>
                <a:gd name="T12" fmla="*/ 55 w 55"/>
                <a:gd name="T13" fmla="*/ 35 h 52"/>
                <a:gd name="T14" fmla="*/ 55 w 55"/>
                <a:gd name="T1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2">
                  <a:moveTo>
                    <a:pt x="55" y="35"/>
                  </a:moveTo>
                  <a:lnTo>
                    <a:pt x="21" y="0"/>
                  </a:lnTo>
                  <a:lnTo>
                    <a:pt x="6" y="12"/>
                  </a:lnTo>
                  <a:lnTo>
                    <a:pt x="0" y="35"/>
                  </a:lnTo>
                  <a:lnTo>
                    <a:pt x="14" y="52"/>
                  </a:lnTo>
                  <a:lnTo>
                    <a:pt x="27" y="42"/>
                  </a:lnTo>
                  <a:lnTo>
                    <a:pt x="55" y="35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6" name="Freeform 426"/>
            <p:cNvSpPr>
              <a:spLocks/>
            </p:cNvSpPr>
            <p:nvPr/>
          </p:nvSpPr>
          <p:spPr bwMode="auto">
            <a:xfrm>
              <a:off x="1170" y="3064"/>
              <a:ext cx="44" cy="10"/>
            </a:xfrm>
            <a:custGeom>
              <a:avLst/>
              <a:gdLst>
                <a:gd name="T0" fmla="*/ 19 w 150"/>
                <a:gd name="T1" fmla="*/ 30 h 34"/>
                <a:gd name="T2" fmla="*/ 84 w 150"/>
                <a:gd name="T3" fmla="*/ 28 h 34"/>
                <a:gd name="T4" fmla="*/ 133 w 150"/>
                <a:gd name="T5" fmla="*/ 34 h 34"/>
                <a:gd name="T6" fmla="*/ 150 w 150"/>
                <a:gd name="T7" fmla="*/ 19 h 34"/>
                <a:gd name="T8" fmla="*/ 127 w 150"/>
                <a:gd name="T9" fmla="*/ 0 h 34"/>
                <a:gd name="T10" fmla="*/ 63 w 150"/>
                <a:gd name="T11" fmla="*/ 0 h 34"/>
                <a:gd name="T12" fmla="*/ 13 w 150"/>
                <a:gd name="T13" fmla="*/ 13 h 34"/>
                <a:gd name="T14" fmla="*/ 0 w 150"/>
                <a:gd name="T15" fmla="*/ 34 h 34"/>
                <a:gd name="T16" fmla="*/ 19 w 150"/>
                <a:gd name="T17" fmla="*/ 30 h 34"/>
                <a:gd name="T18" fmla="*/ 19 w 150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4">
                  <a:moveTo>
                    <a:pt x="19" y="30"/>
                  </a:moveTo>
                  <a:lnTo>
                    <a:pt x="84" y="28"/>
                  </a:lnTo>
                  <a:lnTo>
                    <a:pt x="133" y="34"/>
                  </a:lnTo>
                  <a:lnTo>
                    <a:pt x="150" y="19"/>
                  </a:lnTo>
                  <a:lnTo>
                    <a:pt x="127" y="0"/>
                  </a:lnTo>
                  <a:lnTo>
                    <a:pt x="63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19" y="30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7" name="Freeform 427"/>
            <p:cNvSpPr>
              <a:spLocks/>
            </p:cNvSpPr>
            <p:nvPr/>
          </p:nvSpPr>
          <p:spPr bwMode="auto">
            <a:xfrm>
              <a:off x="1061" y="3067"/>
              <a:ext cx="31" cy="10"/>
            </a:xfrm>
            <a:custGeom>
              <a:avLst/>
              <a:gdLst>
                <a:gd name="T0" fmla="*/ 105 w 109"/>
                <a:gd name="T1" fmla="*/ 25 h 32"/>
                <a:gd name="T2" fmla="*/ 17 w 109"/>
                <a:gd name="T3" fmla="*/ 32 h 32"/>
                <a:gd name="T4" fmla="*/ 0 w 109"/>
                <a:gd name="T5" fmla="*/ 19 h 32"/>
                <a:gd name="T6" fmla="*/ 42 w 109"/>
                <a:gd name="T7" fmla="*/ 2 h 32"/>
                <a:gd name="T8" fmla="*/ 86 w 109"/>
                <a:gd name="T9" fmla="*/ 0 h 32"/>
                <a:gd name="T10" fmla="*/ 109 w 109"/>
                <a:gd name="T11" fmla="*/ 8 h 32"/>
                <a:gd name="T12" fmla="*/ 105 w 109"/>
                <a:gd name="T13" fmla="*/ 25 h 32"/>
                <a:gd name="T14" fmla="*/ 105 w 109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2">
                  <a:moveTo>
                    <a:pt x="105" y="25"/>
                  </a:moveTo>
                  <a:lnTo>
                    <a:pt x="17" y="32"/>
                  </a:lnTo>
                  <a:lnTo>
                    <a:pt x="0" y="19"/>
                  </a:lnTo>
                  <a:lnTo>
                    <a:pt x="42" y="2"/>
                  </a:lnTo>
                  <a:lnTo>
                    <a:pt x="86" y="0"/>
                  </a:lnTo>
                  <a:lnTo>
                    <a:pt x="109" y="8"/>
                  </a:lnTo>
                  <a:lnTo>
                    <a:pt x="105" y="25"/>
                  </a:lnTo>
                  <a:lnTo>
                    <a:pt x="105" y="2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8" name="Freeform 428"/>
            <p:cNvSpPr>
              <a:spLocks/>
            </p:cNvSpPr>
            <p:nvPr/>
          </p:nvSpPr>
          <p:spPr bwMode="auto">
            <a:xfrm>
              <a:off x="1177" y="3108"/>
              <a:ext cx="59" cy="41"/>
            </a:xfrm>
            <a:custGeom>
              <a:avLst/>
              <a:gdLst>
                <a:gd name="T0" fmla="*/ 0 w 211"/>
                <a:gd name="T1" fmla="*/ 42 h 135"/>
                <a:gd name="T2" fmla="*/ 0 w 211"/>
                <a:gd name="T3" fmla="*/ 80 h 135"/>
                <a:gd name="T4" fmla="*/ 85 w 211"/>
                <a:gd name="T5" fmla="*/ 135 h 135"/>
                <a:gd name="T6" fmla="*/ 211 w 211"/>
                <a:gd name="T7" fmla="*/ 118 h 135"/>
                <a:gd name="T8" fmla="*/ 205 w 211"/>
                <a:gd name="T9" fmla="*/ 49 h 135"/>
                <a:gd name="T10" fmla="*/ 173 w 211"/>
                <a:gd name="T11" fmla="*/ 0 h 135"/>
                <a:gd name="T12" fmla="*/ 99 w 211"/>
                <a:gd name="T13" fmla="*/ 21 h 135"/>
                <a:gd name="T14" fmla="*/ 36 w 211"/>
                <a:gd name="T15" fmla="*/ 32 h 135"/>
                <a:gd name="T16" fmla="*/ 0 w 211"/>
                <a:gd name="T17" fmla="*/ 42 h 135"/>
                <a:gd name="T18" fmla="*/ 0 w 211"/>
                <a:gd name="T19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135">
                  <a:moveTo>
                    <a:pt x="0" y="42"/>
                  </a:moveTo>
                  <a:lnTo>
                    <a:pt x="0" y="80"/>
                  </a:lnTo>
                  <a:lnTo>
                    <a:pt x="85" y="135"/>
                  </a:lnTo>
                  <a:lnTo>
                    <a:pt x="211" y="118"/>
                  </a:lnTo>
                  <a:lnTo>
                    <a:pt x="205" y="49"/>
                  </a:lnTo>
                  <a:lnTo>
                    <a:pt x="173" y="0"/>
                  </a:lnTo>
                  <a:lnTo>
                    <a:pt x="99" y="21"/>
                  </a:lnTo>
                  <a:lnTo>
                    <a:pt x="36" y="3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9" name="Freeform 429"/>
            <p:cNvSpPr>
              <a:spLocks/>
            </p:cNvSpPr>
            <p:nvPr/>
          </p:nvSpPr>
          <p:spPr bwMode="auto">
            <a:xfrm>
              <a:off x="1029" y="3117"/>
              <a:ext cx="65" cy="36"/>
            </a:xfrm>
            <a:custGeom>
              <a:avLst/>
              <a:gdLst>
                <a:gd name="T0" fmla="*/ 230 w 230"/>
                <a:gd name="T1" fmla="*/ 21 h 118"/>
                <a:gd name="T2" fmla="*/ 167 w 230"/>
                <a:gd name="T3" fmla="*/ 27 h 118"/>
                <a:gd name="T4" fmla="*/ 44 w 230"/>
                <a:gd name="T5" fmla="*/ 0 h 118"/>
                <a:gd name="T6" fmla="*/ 10 w 230"/>
                <a:gd name="T7" fmla="*/ 33 h 118"/>
                <a:gd name="T8" fmla="*/ 0 w 230"/>
                <a:gd name="T9" fmla="*/ 71 h 118"/>
                <a:gd name="T10" fmla="*/ 63 w 230"/>
                <a:gd name="T11" fmla="*/ 118 h 118"/>
                <a:gd name="T12" fmla="*/ 169 w 230"/>
                <a:gd name="T13" fmla="*/ 111 h 118"/>
                <a:gd name="T14" fmla="*/ 219 w 230"/>
                <a:gd name="T15" fmla="*/ 80 h 118"/>
                <a:gd name="T16" fmla="*/ 230 w 230"/>
                <a:gd name="T17" fmla="*/ 21 h 118"/>
                <a:gd name="T18" fmla="*/ 230 w 230"/>
                <a:gd name="T1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18">
                  <a:moveTo>
                    <a:pt x="230" y="21"/>
                  </a:moveTo>
                  <a:lnTo>
                    <a:pt x="167" y="27"/>
                  </a:lnTo>
                  <a:lnTo>
                    <a:pt x="44" y="0"/>
                  </a:lnTo>
                  <a:lnTo>
                    <a:pt x="10" y="33"/>
                  </a:lnTo>
                  <a:lnTo>
                    <a:pt x="0" y="71"/>
                  </a:lnTo>
                  <a:lnTo>
                    <a:pt x="63" y="118"/>
                  </a:lnTo>
                  <a:lnTo>
                    <a:pt x="169" y="111"/>
                  </a:lnTo>
                  <a:lnTo>
                    <a:pt x="219" y="80"/>
                  </a:lnTo>
                  <a:lnTo>
                    <a:pt x="230" y="21"/>
                  </a:lnTo>
                  <a:lnTo>
                    <a:pt x="230" y="2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0" name="Freeform 430"/>
            <p:cNvSpPr>
              <a:spLocks/>
            </p:cNvSpPr>
            <p:nvPr/>
          </p:nvSpPr>
          <p:spPr bwMode="auto">
            <a:xfrm>
              <a:off x="1057" y="2958"/>
              <a:ext cx="146" cy="82"/>
            </a:xfrm>
            <a:custGeom>
              <a:avLst/>
              <a:gdLst>
                <a:gd name="T0" fmla="*/ 245 w 513"/>
                <a:gd name="T1" fmla="*/ 0 h 270"/>
                <a:gd name="T2" fmla="*/ 49 w 513"/>
                <a:gd name="T3" fmla="*/ 44 h 270"/>
                <a:gd name="T4" fmla="*/ 0 w 513"/>
                <a:gd name="T5" fmla="*/ 140 h 270"/>
                <a:gd name="T6" fmla="*/ 66 w 513"/>
                <a:gd name="T7" fmla="*/ 209 h 270"/>
                <a:gd name="T8" fmla="*/ 245 w 513"/>
                <a:gd name="T9" fmla="*/ 270 h 270"/>
                <a:gd name="T10" fmla="*/ 475 w 513"/>
                <a:gd name="T11" fmla="*/ 207 h 270"/>
                <a:gd name="T12" fmla="*/ 513 w 513"/>
                <a:gd name="T13" fmla="*/ 123 h 270"/>
                <a:gd name="T14" fmla="*/ 462 w 513"/>
                <a:gd name="T15" fmla="*/ 47 h 270"/>
                <a:gd name="T16" fmla="*/ 340 w 513"/>
                <a:gd name="T17" fmla="*/ 9 h 270"/>
                <a:gd name="T18" fmla="*/ 245 w 513"/>
                <a:gd name="T19" fmla="*/ 0 h 270"/>
                <a:gd name="T20" fmla="*/ 245 w 513"/>
                <a:gd name="T2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3" h="270">
                  <a:moveTo>
                    <a:pt x="245" y="0"/>
                  </a:moveTo>
                  <a:lnTo>
                    <a:pt x="49" y="44"/>
                  </a:lnTo>
                  <a:lnTo>
                    <a:pt x="0" y="140"/>
                  </a:lnTo>
                  <a:lnTo>
                    <a:pt x="66" y="209"/>
                  </a:lnTo>
                  <a:lnTo>
                    <a:pt x="245" y="270"/>
                  </a:lnTo>
                  <a:lnTo>
                    <a:pt x="475" y="207"/>
                  </a:lnTo>
                  <a:lnTo>
                    <a:pt x="513" y="123"/>
                  </a:lnTo>
                  <a:lnTo>
                    <a:pt x="462" y="47"/>
                  </a:lnTo>
                  <a:lnTo>
                    <a:pt x="340" y="9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1" name="Freeform 431"/>
            <p:cNvSpPr>
              <a:spLocks/>
            </p:cNvSpPr>
            <p:nvPr/>
          </p:nvSpPr>
          <p:spPr bwMode="auto">
            <a:xfrm>
              <a:off x="1126" y="3288"/>
              <a:ext cx="40" cy="18"/>
            </a:xfrm>
            <a:custGeom>
              <a:avLst/>
              <a:gdLst>
                <a:gd name="T0" fmla="*/ 50 w 143"/>
                <a:gd name="T1" fmla="*/ 2 h 63"/>
                <a:gd name="T2" fmla="*/ 19 w 143"/>
                <a:gd name="T3" fmla="*/ 12 h 63"/>
                <a:gd name="T4" fmla="*/ 0 w 143"/>
                <a:gd name="T5" fmla="*/ 42 h 63"/>
                <a:gd name="T6" fmla="*/ 38 w 143"/>
                <a:gd name="T7" fmla="*/ 63 h 63"/>
                <a:gd name="T8" fmla="*/ 124 w 143"/>
                <a:gd name="T9" fmla="*/ 63 h 63"/>
                <a:gd name="T10" fmla="*/ 143 w 143"/>
                <a:gd name="T11" fmla="*/ 25 h 63"/>
                <a:gd name="T12" fmla="*/ 101 w 143"/>
                <a:gd name="T13" fmla="*/ 0 h 63"/>
                <a:gd name="T14" fmla="*/ 50 w 143"/>
                <a:gd name="T15" fmla="*/ 2 h 63"/>
                <a:gd name="T16" fmla="*/ 50 w 143"/>
                <a:gd name="T17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50" y="2"/>
                  </a:moveTo>
                  <a:lnTo>
                    <a:pt x="19" y="12"/>
                  </a:lnTo>
                  <a:lnTo>
                    <a:pt x="0" y="42"/>
                  </a:lnTo>
                  <a:lnTo>
                    <a:pt x="38" y="63"/>
                  </a:lnTo>
                  <a:lnTo>
                    <a:pt x="124" y="63"/>
                  </a:lnTo>
                  <a:lnTo>
                    <a:pt x="143" y="25"/>
                  </a:lnTo>
                  <a:lnTo>
                    <a:pt x="10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2" name="Freeform 432"/>
            <p:cNvSpPr>
              <a:spLocks/>
            </p:cNvSpPr>
            <p:nvPr/>
          </p:nvSpPr>
          <p:spPr bwMode="auto">
            <a:xfrm>
              <a:off x="1186" y="3231"/>
              <a:ext cx="29" cy="57"/>
            </a:xfrm>
            <a:custGeom>
              <a:avLst/>
              <a:gdLst>
                <a:gd name="T0" fmla="*/ 103 w 103"/>
                <a:gd name="T1" fmla="*/ 0 h 186"/>
                <a:gd name="T2" fmla="*/ 15 w 103"/>
                <a:gd name="T3" fmla="*/ 112 h 186"/>
                <a:gd name="T4" fmla="*/ 0 w 103"/>
                <a:gd name="T5" fmla="*/ 186 h 186"/>
                <a:gd name="T6" fmla="*/ 50 w 103"/>
                <a:gd name="T7" fmla="*/ 131 h 186"/>
                <a:gd name="T8" fmla="*/ 91 w 103"/>
                <a:gd name="T9" fmla="*/ 55 h 186"/>
                <a:gd name="T10" fmla="*/ 103 w 103"/>
                <a:gd name="T11" fmla="*/ 0 h 186"/>
                <a:gd name="T12" fmla="*/ 103 w 10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6">
                  <a:moveTo>
                    <a:pt x="103" y="0"/>
                  </a:moveTo>
                  <a:lnTo>
                    <a:pt x="15" y="112"/>
                  </a:lnTo>
                  <a:lnTo>
                    <a:pt x="0" y="186"/>
                  </a:lnTo>
                  <a:lnTo>
                    <a:pt x="50" y="131"/>
                  </a:lnTo>
                  <a:lnTo>
                    <a:pt x="91" y="55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3" name="Freeform 433"/>
            <p:cNvSpPr>
              <a:spLocks/>
            </p:cNvSpPr>
            <p:nvPr/>
          </p:nvSpPr>
          <p:spPr bwMode="auto">
            <a:xfrm>
              <a:off x="1088" y="3713"/>
              <a:ext cx="121" cy="114"/>
            </a:xfrm>
            <a:custGeom>
              <a:avLst/>
              <a:gdLst>
                <a:gd name="T0" fmla="*/ 55 w 424"/>
                <a:gd name="T1" fmla="*/ 0 h 378"/>
                <a:gd name="T2" fmla="*/ 34 w 424"/>
                <a:gd name="T3" fmla="*/ 34 h 378"/>
                <a:gd name="T4" fmla="*/ 44 w 424"/>
                <a:gd name="T5" fmla="*/ 70 h 378"/>
                <a:gd name="T6" fmla="*/ 0 w 424"/>
                <a:gd name="T7" fmla="*/ 104 h 378"/>
                <a:gd name="T8" fmla="*/ 0 w 424"/>
                <a:gd name="T9" fmla="*/ 171 h 378"/>
                <a:gd name="T10" fmla="*/ 48 w 424"/>
                <a:gd name="T11" fmla="*/ 222 h 378"/>
                <a:gd name="T12" fmla="*/ 65 w 424"/>
                <a:gd name="T13" fmla="*/ 275 h 378"/>
                <a:gd name="T14" fmla="*/ 128 w 424"/>
                <a:gd name="T15" fmla="*/ 312 h 378"/>
                <a:gd name="T16" fmla="*/ 152 w 424"/>
                <a:gd name="T17" fmla="*/ 355 h 378"/>
                <a:gd name="T18" fmla="*/ 262 w 424"/>
                <a:gd name="T19" fmla="*/ 378 h 378"/>
                <a:gd name="T20" fmla="*/ 386 w 424"/>
                <a:gd name="T21" fmla="*/ 374 h 378"/>
                <a:gd name="T22" fmla="*/ 415 w 424"/>
                <a:gd name="T23" fmla="*/ 327 h 378"/>
                <a:gd name="T24" fmla="*/ 424 w 424"/>
                <a:gd name="T25" fmla="*/ 249 h 378"/>
                <a:gd name="T26" fmla="*/ 411 w 424"/>
                <a:gd name="T27" fmla="*/ 198 h 378"/>
                <a:gd name="T28" fmla="*/ 375 w 424"/>
                <a:gd name="T29" fmla="*/ 171 h 378"/>
                <a:gd name="T30" fmla="*/ 367 w 424"/>
                <a:gd name="T31" fmla="*/ 118 h 378"/>
                <a:gd name="T32" fmla="*/ 310 w 424"/>
                <a:gd name="T33" fmla="*/ 80 h 378"/>
                <a:gd name="T34" fmla="*/ 173 w 424"/>
                <a:gd name="T35" fmla="*/ 19 h 378"/>
                <a:gd name="T36" fmla="*/ 97 w 424"/>
                <a:gd name="T37" fmla="*/ 0 h 378"/>
                <a:gd name="T38" fmla="*/ 55 w 424"/>
                <a:gd name="T39" fmla="*/ 0 h 378"/>
                <a:gd name="T40" fmla="*/ 55 w 424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378">
                  <a:moveTo>
                    <a:pt x="55" y="0"/>
                  </a:moveTo>
                  <a:lnTo>
                    <a:pt x="34" y="34"/>
                  </a:lnTo>
                  <a:lnTo>
                    <a:pt x="44" y="70"/>
                  </a:lnTo>
                  <a:lnTo>
                    <a:pt x="0" y="104"/>
                  </a:lnTo>
                  <a:lnTo>
                    <a:pt x="0" y="171"/>
                  </a:lnTo>
                  <a:lnTo>
                    <a:pt x="48" y="222"/>
                  </a:lnTo>
                  <a:lnTo>
                    <a:pt x="65" y="275"/>
                  </a:lnTo>
                  <a:lnTo>
                    <a:pt x="128" y="312"/>
                  </a:lnTo>
                  <a:lnTo>
                    <a:pt x="152" y="355"/>
                  </a:lnTo>
                  <a:lnTo>
                    <a:pt x="262" y="378"/>
                  </a:lnTo>
                  <a:lnTo>
                    <a:pt x="386" y="374"/>
                  </a:lnTo>
                  <a:lnTo>
                    <a:pt x="415" y="327"/>
                  </a:lnTo>
                  <a:lnTo>
                    <a:pt x="424" y="249"/>
                  </a:lnTo>
                  <a:lnTo>
                    <a:pt x="411" y="198"/>
                  </a:lnTo>
                  <a:lnTo>
                    <a:pt x="375" y="171"/>
                  </a:lnTo>
                  <a:lnTo>
                    <a:pt x="367" y="118"/>
                  </a:lnTo>
                  <a:lnTo>
                    <a:pt x="310" y="80"/>
                  </a:lnTo>
                  <a:lnTo>
                    <a:pt x="173" y="19"/>
                  </a:lnTo>
                  <a:lnTo>
                    <a:pt x="9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4" name="Freeform 434" descr="Small checker board"/>
            <p:cNvSpPr>
              <a:spLocks/>
            </p:cNvSpPr>
            <p:nvPr/>
          </p:nvSpPr>
          <p:spPr bwMode="auto">
            <a:xfrm>
              <a:off x="1160" y="3415"/>
              <a:ext cx="28" cy="57"/>
            </a:xfrm>
            <a:custGeom>
              <a:avLst/>
              <a:gdLst>
                <a:gd name="T0" fmla="*/ 29 w 99"/>
                <a:gd name="T1" fmla="*/ 0 h 184"/>
                <a:gd name="T2" fmla="*/ 0 w 99"/>
                <a:gd name="T3" fmla="*/ 57 h 184"/>
                <a:gd name="T4" fmla="*/ 2 w 99"/>
                <a:gd name="T5" fmla="*/ 124 h 184"/>
                <a:gd name="T6" fmla="*/ 61 w 99"/>
                <a:gd name="T7" fmla="*/ 184 h 184"/>
                <a:gd name="T8" fmla="*/ 88 w 99"/>
                <a:gd name="T9" fmla="*/ 179 h 184"/>
                <a:gd name="T10" fmla="*/ 99 w 99"/>
                <a:gd name="T11" fmla="*/ 61 h 184"/>
                <a:gd name="T12" fmla="*/ 61 w 99"/>
                <a:gd name="T13" fmla="*/ 8 h 184"/>
                <a:gd name="T14" fmla="*/ 29 w 99"/>
                <a:gd name="T15" fmla="*/ 0 h 184"/>
                <a:gd name="T16" fmla="*/ 29 w 99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84">
                  <a:moveTo>
                    <a:pt x="29" y="0"/>
                  </a:moveTo>
                  <a:lnTo>
                    <a:pt x="0" y="57"/>
                  </a:lnTo>
                  <a:lnTo>
                    <a:pt x="2" y="124"/>
                  </a:lnTo>
                  <a:lnTo>
                    <a:pt x="61" y="184"/>
                  </a:lnTo>
                  <a:lnTo>
                    <a:pt x="88" y="179"/>
                  </a:lnTo>
                  <a:lnTo>
                    <a:pt x="99" y="61"/>
                  </a:lnTo>
                  <a:lnTo>
                    <a:pt x="61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pattFill prst="smCheck">
              <a:fgClr>
                <a:srgbClr val="0099CC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5" name="Freeform 435" descr="Small checker board"/>
            <p:cNvSpPr>
              <a:spLocks/>
            </p:cNvSpPr>
            <p:nvPr/>
          </p:nvSpPr>
          <p:spPr bwMode="auto">
            <a:xfrm>
              <a:off x="1168" y="3485"/>
              <a:ext cx="59" cy="154"/>
            </a:xfrm>
            <a:custGeom>
              <a:avLst/>
              <a:gdLst>
                <a:gd name="T0" fmla="*/ 42 w 208"/>
                <a:gd name="T1" fmla="*/ 0 h 510"/>
                <a:gd name="T2" fmla="*/ 61 w 208"/>
                <a:gd name="T3" fmla="*/ 150 h 510"/>
                <a:gd name="T4" fmla="*/ 105 w 208"/>
                <a:gd name="T5" fmla="*/ 97 h 510"/>
                <a:gd name="T6" fmla="*/ 189 w 208"/>
                <a:gd name="T7" fmla="*/ 91 h 510"/>
                <a:gd name="T8" fmla="*/ 208 w 208"/>
                <a:gd name="T9" fmla="*/ 143 h 510"/>
                <a:gd name="T10" fmla="*/ 202 w 208"/>
                <a:gd name="T11" fmla="*/ 369 h 510"/>
                <a:gd name="T12" fmla="*/ 187 w 208"/>
                <a:gd name="T13" fmla="*/ 510 h 510"/>
                <a:gd name="T14" fmla="*/ 139 w 208"/>
                <a:gd name="T15" fmla="*/ 384 h 510"/>
                <a:gd name="T16" fmla="*/ 42 w 208"/>
                <a:gd name="T17" fmla="*/ 190 h 510"/>
                <a:gd name="T18" fmla="*/ 0 w 208"/>
                <a:gd name="T19" fmla="*/ 99 h 510"/>
                <a:gd name="T20" fmla="*/ 18 w 208"/>
                <a:gd name="T21" fmla="*/ 38 h 510"/>
                <a:gd name="T22" fmla="*/ 42 w 208"/>
                <a:gd name="T23" fmla="*/ 0 h 510"/>
                <a:gd name="T24" fmla="*/ 42 w 208"/>
                <a:gd name="T2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510">
                  <a:moveTo>
                    <a:pt x="42" y="0"/>
                  </a:moveTo>
                  <a:lnTo>
                    <a:pt x="61" y="150"/>
                  </a:lnTo>
                  <a:lnTo>
                    <a:pt x="105" y="97"/>
                  </a:lnTo>
                  <a:lnTo>
                    <a:pt x="189" y="91"/>
                  </a:lnTo>
                  <a:lnTo>
                    <a:pt x="208" y="143"/>
                  </a:lnTo>
                  <a:lnTo>
                    <a:pt x="202" y="369"/>
                  </a:lnTo>
                  <a:lnTo>
                    <a:pt x="187" y="510"/>
                  </a:lnTo>
                  <a:lnTo>
                    <a:pt x="139" y="384"/>
                  </a:lnTo>
                  <a:lnTo>
                    <a:pt x="42" y="190"/>
                  </a:lnTo>
                  <a:lnTo>
                    <a:pt x="0" y="99"/>
                  </a:lnTo>
                  <a:lnTo>
                    <a:pt x="18" y="3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pattFill prst="smCheck">
              <a:fgClr>
                <a:srgbClr val="0099CC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6" name="Freeform 436"/>
            <p:cNvSpPr>
              <a:spLocks/>
            </p:cNvSpPr>
            <p:nvPr/>
          </p:nvSpPr>
          <p:spPr bwMode="auto">
            <a:xfrm>
              <a:off x="852" y="3605"/>
              <a:ext cx="69" cy="36"/>
            </a:xfrm>
            <a:custGeom>
              <a:avLst/>
              <a:gdLst>
                <a:gd name="T0" fmla="*/ 0 w 241"/>
                <a:gd name="T1" fmla="*/ 23 h 120"/>
                <a:gd name="T2" fmla="*/ 241 w 241"/>
                <a:gd name="T3" fmla="*/ 120 h 120"/>
                <a:gd name="T4" fmla="*/ 173 w 241"/>
                <a:gd name="T5" fmla="*/ 42 h 120"/>
                <a:gd name="T6" fmla="*/ 87 w 241"/>
                <a:gd name="T7" fmla="*/ 0 h 120"/>
                <a:gd name="T8" fmla="*/ 0 w 241"/>
                <a:gd name="T9" fmla="*/ 23 h 120"/>
                <a:gd name="T10" fmla="*/ 0 w 241"/>
                <a:gd name="T11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20">
                  <a:moveTo>
                    <a:pt x="0" y="23"/>
                  </a:moveTo>
                  <a:lnTo>
                    <a:pt x="241" y="120"/>
                  </a:lnTo>
                  <a:lnTo>
                    <a:pt x="173" y="42"/>
                  </a:lnTo>
                  <a:lnTo>
                    <a:pt x="8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7" name="Freeform 437"/>
            <p:cNvSpPr>
              <a:spLocks/>
            </p:cNvSpPr>
            <p:nvPr/>
          </p:nvSpPr>
          <p:spPr bwMode="auto">
            <a:xfrm>
              <a:off x="849" y="3649"/>
              <a:ext cx="129" cy="297"/>
            </a:xfrm>
            <a:custGeom>
              <a:avLst/>
              <a:gdLst>
                <a:gd name="T0" fmla="*/ 59 w 456"/>
                <a:gd name="T1" fmla="*/ 0 h 983"/>
                <a:gd name="T2" fmla="*/ 0 w 456"/>
                <a:gd name="T3" fmla="*/ 95 h 983"/>
                <a:gd name="T4" fmla="*/ 0 w 456"/>
                <a:gd name="T5" fmla="*/ 182 h 983"/>
                <a:gd name="T6" fmla="*/ 202 w 456"/>
                <a:gd name="T7" fmla="*/ 277 h 983"/>
                <a:gd name="T8" fmla="*/ 91 w 456"/>
                <a:gd name="T9" fmla="*/ 435 h 983"/>
                <a:gd name="T10" fmla="*/ 59 w 456"/>
                <a:gd name="T11" fmla="*/ 580 h 983"/>
                <a:gd name="T12" fmla="*/ 207 w 456"/>
                <a:gd name="T13" fmla="*/ 570 h 983"/>
                <a:gd name="T14" fmla="*/ 164 w 456"/>
                <a:gd name="T15" fmla="*/ 677 h 983"/>
                <a:gd name="T16" fmla="*/ 183 w 456"/>
                <a:gd name="T17" fmla="*/ 983 h 983"/>
                <a:gd name="T18" fmla="*/ 289 w 456"/>
                <a:gd name="T19" fmla="*/ 884 h 983"/>
                <a:gd name="T20" fmla="*/ 390 w 456"/>
                <a:gd name="T21" fmla="*/ 715 h 983"/>
                <a:gd name="T22" fmla="*/ 409 w 456"/>
                <a:gd name="T23" fmla="*/ 633 h 983"/>
                <a:gd name="T24" fmla="*/ 261 w 456"/>
                <a:gd name="T25" fmla="*/ 749 h 983"/>
                <a:gd name="T26" fmla="*/ 280 w 456"/>
                <a:gd name="T27" fmla="*/ 619 h 983"/>
                <a:gd name="T28" fmla="*/ 356 w 456"/>
                <a:gd name="T29" fmla="*/ 494 h 983"/>
                <a:gd name="T30" fmla="*/ 428 w 456"/>
                <a:gd name="T31" fmla="*/ 460 h 983"/>
                <a:gd name="T32" fmla="*/ 342 w 456"/>
                <a:gd name="T33" fmla="*/ 369 h 983"/>
                <a:gd name="T34" fmla="*/ 456 w 456"/>
                <a:gd name="T35" fmla="*/ 253 h 983"/>
                <a:gd name="T36" fmla="*/ 327 w 456"/>
                <a:gd name="T37" fmla="*/ 114 h 983"/>
                <a:gd name="T38" fmla="*/ 145 w 456"/>
                <a:gd name="T39" fmla="*/ 9 h 983"/>
                <a:gd name="T40" fmla="*/ 59 w 456"/>
                <a:gd name="T41" fmla="*/ 0 h 983"/>
                <a:gd name="T42" fmla="*/ 59 w 456"/>
                <a:gd name="T43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983">
                  <a:moveTo>
                    <a:pt x="59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202" y="277"/>
                  </a:lnTo>
                  <a:lnTo>
                    <a:pt x="91" y="435"/>
                  </a:lnTo>
                  <a:lnTo>
                    <a:pt x="59" y="580"/>
                  </a:lnTo>
                  <a:lnTo>
                    <a:pt x="207" y="570"/>
                  </a:lnTo>
                  <a:lnTo>
                    <a:pt x="164" y="677"/>
                  </a:lnTo>
                  <a:lnTo>
                    <a:pt x="183" y="983"/>
                  </a:lnTo>
                  <a:lnTo>
                    <a:pt x="289" y="884"/>
                  </a:lnTo>
                  <a:lnTo>
                    <a:pt x="390" y="715"/>
                  </a:lnTo>
                  <a:lnTo>
                    <a:pt x="409" y="633"/>
                  </a:lnTo>
                  <a:lnTo>
                    <a:pt x="261" y="749"/>
                  </a:lnTo>
                  <a:lnTo>
                    <a:pt x="280" y="619"/>
                  </a:lnTo>
                  <a:lnTo>
                    <a:pt x="356" y="494"/>
                  </a:lnTo>
                  <a:lnTo>
                    <a:pt x="428" y="460"/>
                  </a:lnTo>
                  <a:lnTo>
                    <a:pt x="342" y="369"/>
                  </a:lnTo>
                  <a:lnTo>
                    <a:pt x="456" y="253"/>
                  </a:lnTo>
                  <a:lnTo>
                    <a:pt x="327" y="114"/>
                  </a:lnTo>
                  <a:lnTo>
                    <a:pt x="145" y="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8" name="Freeform 438"/>
            <p:cNvSpPr>
              <a:spLocks/>
            </p:cNvSpPr>
            <p:nvPr/>
          </p:nvSpPr>
          <p:spPr bwMode="auto">
            <a:xfrm>
              <a:off x="938" y="3849"/>
              <a:ext cx="48" cy="108"/>
            </a:xfrm>
            <a:custGeom>
              <a:avLst/>
              <a:gdLst>
                <a:gd name="T0" fmla="*/ 173 w 173"/>
                <a:gd name="T1" fmla="*/ 0 h 356"/>
                <a:gd name="T2" fmla="*/ 82 w 173"/>
                <a:gd name="T3" fmla="*/ 141 h 356"/>
                <a:gd name="T4" fmla="*/ 0 w 173"/>
                <a:gd name="T5" fmla="*/ 356 h 356"/>
                <a:gd name="T6" fmla="*/ 87 w 173"/>
                <a:gd name="T7" fmla="*/ 230 h 356"/>
                <a:gd name="T8" fmla="*/ 129 w 173"/>
                <a:gd name="T9" fmla="*/ 126 h 356"/>
                <a:gd name="T10" fmla="*/ 173 w 173"/>
                <a:gd name="T11" fmla="*/ 0 h 356"/>
                <a:gd name="T12" fmla="*/ 173 w 173"/>
                <a:gd name="T1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56">
                  <a:moveTo>
                    <a:pt x="173" y="0"/>
                  </a:moveTo>
                  <a:lnTo>
                    <a:pt x="82" y="141"/>
                  </a:lnTo>
                  <a:lnTo>
                    <a:pt x="0" y="356"/>
                  </a:lnTo>
                  <a:lnTo>
                    <a:pt x="87" y="230"/>
                  </a:lnTo>
                  <a:lnTo>
                    <a:pt x="129" y="126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9" name="Freeform 439"/>
            <p:cNvSpPr>
              <a:spLocks/>
            </p:cNvSpPr>
            <p:nvPr/>
          </p:nvSpPr>
          <p:spPr bwMode="auto">
            <a:xfrm>
              <a:off x="972" y="3814"/>
              <a:ext cx="87" cy="183"/>
            </a:xfrm>
            <a:custGeom>
              <a:avLst/>
              <a:gdLst>
                <a:gd name="T0" fmla="*/ 152 w 306"/>
                <a:gd name="T1" fmla="*/ 52 h 605"/>
                <a:gd name="T2" fmla="*/ 114 w 306"/>
                <a:gd name="T3" fmla="*/ 283 h 605"/>
                <a:gd name="T4" fmla="*/ 51 w 306"/>
                <a:gd name="T5" fmla="*/ 447 h 605"/>
                <a:gd name="T6" fmla="*/ 0 w 306"/>
                <a:gd name="T7" fmla="*/ 580 h 605"/>
                <a:gd name="T8" fmla="*/ 138 w 306"/>
                <a:gd name="T9" fmla="*/ 605 h 605"/>
                <a:gd name="T10" fmla="*/ 233 w 306"/>
                <a:gd name="T11" fmla="*/ 567 h 605"/>
                <a:gd name="T12" fmla="*/ 306 w 306"/>
                <a:gd name="T13" fmla="*/ 529 h 605"/>
                <a:gd name="T14" fmla="*/ 239 w 306"/>
                <a:gd name="T15" fmla="*/ 451 h 605"/>
                <a:gd name="T16" fmla="*/ 220 w 306"/>
                <a:gd name="T17" fmla="*/ 221 h 605"/>
                <a:gd name="T18" fmla="*/ 199 w 306"/>
                <a:gd name="T19" fmla="*/ 105 h 605"/>
                <a:gd name="T20" fmla="*/ 171 w 306"/>
                <a:gd name="T21" fmla="*/ 0 h 605"/>
                <a:gd name="T22" fmla="*/ 152 w 306"/>
                <a:gd name="T23" fmla="*/ 52 h 605"/>
                <a:gd name="T24" fmla="*/ 152 w 306"/>
                <a:gd name="T25" fmla="*/ 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605">
                  <a:moveTo>
                    <a:pt x="152" y="52"/>
                  </a:moveTo>
                  <a:lnTo>
                    <a:pt x="114" y="283"/>
                  </a:lnTo>
                  <a:lnTo>
                    <a:pt x="51" y="447"/>
                  </a:lnTo>
                  <a:lnTo>
                    <a:pt x="0" y="580"/>
                  </a:lnTo>
                  <a:lnTo>
                    <a:pt x="138" y="605"/>
                  </a:lnTo>
                  <a:lnTo>
                    <a:pt x="233" y="567"/>
                  </a:lnTo>
                  <a:lnTo>
                    <a:pt x="306" y="529"/>
                  </a:lnTo>
                  <a:lnTo>
                    <a:pt x="239" y="451"/>
                  </a:lnTo>
                  <a:lnTo>
                    <a:pt x="220" y="221"/>
                  </a:lnTo>
                  <a:lnTo>
                    <a:pt x="199" y="105"/>
                  </a:lnTo>
                  <a:lnTo>
                    <a:pt x="171" y="0"/>
                  </a:lnTo>
                  <a:lnTo>
                    <a:pt x="152" y="52"/>
                  </a:lnTo>
                  <a:lnTo>
                    <a:pt x="152" y="52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0" name="Freeform 440"/>
            <p:cNvSpPr>
              <a:spLocks/>
            </p:cNvSpPr>
            <p:nvPr/>
          </p:nvSpPr>
          <p:spPr bwMode="auto">
            <a:xfrm>
              <a:off x="1066" y="3855"/>
              <a:ext cx="14" cy="45"/>
            </a:xfrm>
            <a:custGeom>
              <a:avLst/>
              <a:gdLst>
                <a:gd name="T0" fmla="*/ 0 w 48"/>
                <a:gd name="T1" fmla="*/ 0 h 150"/>
                <a:gd name="T2" fmla="*/ 29 w 48"/>
                <a:gd name="T3" fmla="*/ 150 h 150"/>
                <a:gd name="T4" fmla="*/ 48 w 48"/>
                <a:gd name="T5" fmla="*/ 82 h 150"/>
                <a:gd name="T6" fmla="*/ 38 w 48"/>
                <a:gd name="T7" fmla="*/ 25 h 150"/>
                <a:gd name="T8" fmla="*/ 0 w 48"/>
                <a:gd name="T9" fmla="*/ 0 h 150"/>
                <a:gd name="T10" fmla="*/ 0 w 48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29" y="150"/>
                  </a:lnTo>
                  <a:lnTo>
                    <a:pt x="48" y="82"/>
                  </a:lnTo>
                  <a:lnTo>
                    <a:pt x="38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1" name="Freeform 441"/>
            <p:cNvSpPr>
              <a:spLocks/>
            </p:cNvSpPr>
            <p:nvPr/>
          </p:nvSpPr>
          <p:spPr bwMode="auto">
            <a:xfrm>
              <a:off x="1084" y="3867"/>
              <a:ext cx="196" cy="130"/>
            </a:xfrm>
            <a:custGeom>
              <a:avLst/>
              <a:gdLst>
                <a:gd name="T0" fmla="*/ 110 w 692"/>
                <a:gd name="T1" fmla="*/ 0 h 432"/>
                <a:gd name="T2" fmla="*/ 293 w 692"/>
                <a:gd name="T3" fmla="*/ 38 h 432"/>
                <a:gd name="T4" fmla="*/ 403 w 692"/>
                <a:gd name="T5" fmla="*/ 48 h 432"/>
                <a:gd name="T6" fmla="*/ 528 w 692"/>
                <a:gd name="T7" fmla="*/ 38 h 432"/>
                <a:gd name="T8" fmla="*/ 644 w 692"/>
                <a:gd name="T9" fmla="*/ 120 h 432"/>
                <a:gd name="T10" fmla="*/ 692 w 692"/>
                <a:gd name="T11" fmla="*/ 274 h 432"/>
                <a:gd name="T12" fmla="*/ 466 w 692"/>
                <a:gd name="T13" fmla="*/ 287 h 432"/>
                <a:gd name="T14" fmla="*/ 274 w 692"/>
                <a:gd name="T15" fmla="*/ 365 h 432"/>
                <a:gd name="T16" fmla="*/ 44 w 692"/>
                <a:gd name="T17" fmla="*/ 432 h 432"/>
                <a:gd name="T18" fmla="*/ 183 w 692"/>
                <a:gd name="T19" fmla="*/ 325 h 432"/>
                <a:gd name="T20" fmla="*/ 298 w 692"/>
                <a:gd name="T21" fmla="*/ 259 h 432"/>
                <a:gd name="T22" fmla="*/ 126 w 692"/>
                <a:gd name="T23" fmla="*/ 283 h 432"/>
                <a:gd name="T24" fmla="*/ 0 w 692"/>
                <a:gd name="T25" fmla="*/ 321 h 432"/>
                <a:gd name="T26" fmla="*/ 15 w 692"/>
                <a:gd name="T27" fmla="*/ 225 h 432"/>
                <a:gd name="T28" fmla="*/ 59 w 692"/>
                <a:gd name="T29" fmla="*/ 101 h 432"/>
                <a:gd name="T30" fmla="*/ 110 w 692"/>
                <a:gd name="T31" fmla="*/ 0 h 432"/>
                <a:gd name="T32" fmla="*/ 110 w 692"/>
                <a:gd name="T3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2" h="432">
                  <a:moveTo>
                    <a:pt x="110" y="0"/>
                  </a:moveTo>
                  <a:lnTo>
                    <a:pt x="293" y="38"/>
                  </a:lnTo>
                  <a:lnTo>
                    <a:pt x="403" y="48"/>
                  </a:lnTo>
                  <a:lnTo>
                    <a:pt x="528" y="38"/>
                  </a:lnTo>
                  <a:lnTo>
                    <a:pt x="644" y="120"/>
                  </a:lnTo>
                  <a:lnTo>
                    <a:pt x="692" y="274"/>
                  </a:lnTo>
                  <a:lnTo>
                    <a:pt x="466" y="287"/>
                  </a:lnTo>
                  <a:lnTo>
                    <a:pt x="274" y="365"/>
                  </a:lnTo>
                  <a:lnTo>
                    <a:pt x="44" y="432"/>
                  </a:lnTo>
                  <a:lnTo>
                    <a:pt x="183" y="325"/>
                  </a:lnTo>
                  <a:lnTo>
                    <a:pt x="298" y="259"/>
                  </a:lnTo>
                  <a:lnTo>
                    <a:pt x="126" y="283"/>
                  </a:lnTo>
                  <a:lnTo>
                    <a:pt x="0" y="321"/>
                  </a:lnTo>
                  <a:lnTo>
                    <a:pt x="15" y="225"/>
                  </a:lnTo>
                  <a:lnTo>
                    <a:pt x="59" y="101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2" name="Freeform 442"/>
            <p:cNvSpPr>
              <a:spLocks/>
            </p:cNvSpPr>
            <p:nvPr/>
          </p:nvSpPr>
          <p:spPr bwMode="auto">
            <a:xfrm>
              <a:off x="1301" y="3739"/>
              <a:ext cx="265" cy="157"/>
            </a:xfrm>
            <a:custGeom>
              <a:avLst/>
              <a:gdLst>
                <a:gd name="T0" fmla="*/ 0 w 935"/>
                <a:gd name="T1" fmla="*/ 19 h 519"/>
                <a:gd name="T2" fmla="*/ 133 w 935"/>
                <a:gd name="T3" fmla="*/ 211 h 519"/>
                <a:gd name="T4" fmla="*/ 202 w 935"/>
                <a:gd name="T5" fmla="*/ 424 h 519"/>
                <a:gd name="T6" fmla="*/ 331 w 935"/>
                <a:gd name="T7" fmla="*/ 415 h 519"/>
                <a:gd name="T8" fmla="*/ 527 w 935"/>
                <a:gd name="T9" fmla="*/ 434 h 519"/>
                <a:gd name="T10" fmla="*/ 787 w 935"/>
                <a:gd name="T11" fmla="*/ 519 h 519"/>
                <a:gd name="T12" fmla="*/ 618 w 935"/>
                <a:gd name="T13" fmla="*/ 356 h 519"/>
                <a:gd name="T14" fmla="*/ 555 w 935"/>
                <a:gd name="T15" fmla="*/ 274 h 519"/>
                <a:gd name="T16" fmla="*/ 479 w 935"/>
                <a:gd name="T17" fmla="*/ 126 h 519"/>
                <a:gd name="T18" fmla="*/ 584 w 935"/>
                <a:gd name="T19" fmla="*/ 160 h 519"/>
                <a:gd name="T20" fmla="*/ 709 w 935"/>
                <a:gd name="T21" fmla="*/ 221 h 519"/>
                <a:gd name="T22" fmla="*/ 589 w 935"/>
                <a:gd name="T23" fmla="*/ 107 h 519"/>
                <a:gd name="T24" fmla="*/ 546 w 935"/>
                <a:gd name="T25" fmla="*/ 63 h 519"/>
                <a:gd name="T26" fmla="*/ 652 w 935"/>
                <a:gd name="T27" fmla="*/ 78 h 519"/>
                <a:gd name="T28" fmla="*/ 800 w 935"/>
                <a:gd name="T29" fmla="*/ 151 h 519"/>
                <a:gd name="T30" fmla="*/ 743 w 935"/>
                <a:gd name="T31" fmla="*/ 69 h 519"/>
                <a:gd name="T32" fmla="*/ 935 w 935"/>
                <a:gd name="T33" fmla="*/ 116 h 519"/>
                <a:gd name="T34" fmla="*/ 815 w 935"/>
                <a:gd name="T35" fmla="*/ 48 h 519"/>
                <a:gd name="T36" fmla="*/ 690 w 935"/>
                <a:gd name="T37" fmla="*/ 29 h 519"/>
                <a:gd name="T38" fmla="*/ 494 w 935"/>
                <a:gd name="T39" fmla="*/ 0 h 519"/>
                <a:gd name="T40" fmla="*/ 363 w 935"/>
                <a:gd name="T41" fmla="*/ 6 h 519"/>
                <a:gd name="T42" fmla="*/ 183 w 935"/>
                <a:gd name="T43" fmla="*/ 16 h 519"/>
                <a:gd name="T44" fmla="*/ 0 w 935"/>
                <a:gd name="T45" fmla="*/ 19 h 519"/>
                <a:gd name="T46" fmla="*/ 0 w 935"/>
                <a:gd name="T47" fmla="*/ 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5" h="519">
                  <a:moveTo>
                    <a:pt x="0" y="19"/>
                  </a:moveTo>
                  <a:lnTo>
                    <a:pt x="133" y="211"/>
                  </a:lnTo>
                  <a:lnTo>
                    <a:pt x="202" y="424"/>
                  </a:lnTo>
                  <a:lnTo>
                    <a:pt x="331" y="415"/>
                  </a:lnTo>
                  <a:lnTo>
                    <a:pt x="527" y="434"/>
                  </a:lnTo>
                  <a:lnTo>
                    <a:pt x="787" y="519"/>
                  </a:lnTo>
                  <a:lnTo>
                    <a:pt x="618" y="356"/>
                  </a:lnTo>
                  <a:lnTo>
                    <a:pt x="555" y="274"/>
                  </a:lnTo>
                  <a:lnTo>
                    <a:pt x="479" y="126"/>
                  </a:lnTo>
                  <a:lnTo>
                    <a:pt x="584" y="160"/>
                  </a:lnTo>
                  <a:lnTo>
                    <a:pt x="709" y="221"/>
                  </a:lnTo>
                  <a:lnTo>
                    <a:pt x="589" y="107"/>
                  </a:lnTo>
                  <a:lnTo>
                    <a:pt x="546" y="63"/>
                  </a:lnTo>
                  <a:lnTo>
                    <a:pt x="652" y="78"/>
                  </a:lnTo>
                  <a:lnTo>
                    <a:pt x="800" y="151"/>
                  </a:lnTo>
                  <a:lnTo>
                    <a:pt x="743" y="69"/>
                  </a:lnTo>
                  <a:lnTo>
                    <a:pt x="935" y="116"/>
                  </a:lnTo>
                  <a:lnTo>
                    <a:pt x="815" y="48"/>
                  </a:lnTo>
                  <a:lnTo>
                    <a:pt x="690" y="29"/>
                  </a:lnTo>
                  <a:lnTo>
                    <a:pt x="494" y="0"/>
                  </a:lnTo>
                  <a:lnTo>
                    <a:pt x="363" y="6"/>
                  </a:lnTo>
                  <a:lnTo>
                    <a:pt x="183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3" name="Freeform 443"/>
            <p:cNvSpPr>
              <a:spLocks/>
            </p:cNvSpPr>
            <p:nvPr/>
          </p:nvSpPr>
          <p:spPr bwMode="auto">
            <a:xfrm>
              <a:off x="1548" y="3817"/>
              <a:ext cx="31" cy="77"/>
            </a:xfrm>
            <a:custGeom>
              <a:avLst/>
              <a:gdLst>
                <a:gd name="T0" fmla="*/ 0 w 111"/>
                <a:gd name="T1" fmla="*/ 0 h 254"/>
                <a:gd name="T2" fmla="*/ 19 w 111"/>
                <a:gd name="T3" fmla="*/ 101 h 254"/>
                <a:gd name="T4" fmla="*/ 111 w 111"/>
                <a:gd name="T5" fmla="*/ 254 h 254"/>
                <a:gd name="T6" fmla="*/ 77 w 111"/>
                <a:gd name="T7" fmla="*/ 123 h 254"/>
                <a:gd name="T8" fmla="*/ 54 w 111"/>
                <a:gd name="T9" fmla="*/ 51 h 254"/>
                <a:gd name="T10" fmla="*/ 0 w 111"/>
                <a:gd name="T11" fmla="*/ 0 h 254"/>
                <a:gd name="T12" fmla="*/ 0 w 111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54">
                  <a:moveTo>
                    <a:pt x="0" y="0"/>
                  </a:moveTo>
                  <a:lnTo>
                    <a:pt x="19" y="101"/>
                  </a:lnTo>
                  <a:lnTo>
                    <a:pt x="111" y="254"/>
                  </a:lnTo>
                  <a:lnTo>
                    <a:pt x="77" y="123"/>
                  </a:lnTo>
                  <a:lnTo>
                    <a:pt x="54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4" name="Freeform 444"/>
            <p:cNvSpPr>
              <a:spLocks/>
            </p:cNvSpPr>
            <p:nvPr/>
          </p:nvSpPr>
          <p:spPr bwMode="auto">
            <a:xfrm>
              <a:off x="1564" y="3738"/>
              <a:ext cx="112" cy="59"/>
            </a:xfrm>
            <a:custGeom>
              <a:avLst/>
              <a:gdLst>
                <a:gd name="T0" fmla="*/ 0 w 393"/>
                <a:gd name="T1" fmla="*/ 0 h 195"/>
                <a:gd name="T2" fmla="*/ 169 w 393"/>
                <a:gd name="T3" fmla="*/ 0 h 195"/>
                <a:gd name="T4" fmla="*/ 302 w 393"/>
                <a:gd name="T5" fmla="*/ 72 h 195"/>
                <a:gd name="T6" fmla="*/ 393 w 393"/>
                <a:gd name="T7" fmla="*/ 195 h 195"/>
                <a:gd name="T8" fmla="*/ 250 w 393"/>
                <a:gd name="T9" fmla="*/ 195 h 195"/>
                <a:gd name="T10" fmla="*/ 148 w 393"/>
                <a:gd name="T11" fmla="*/ 95 h 195"/>
                <a:gd name="T12" fmla="*/ 81 w 393"/>
                <a:gd name="T13" fmla="*/ 41 h 195"/>
                <a:gd name="T14" fmla="*/ 0 w 393"/>
                <a:gd name="T15" fmla="*/ 0 h 195"/>
                <a:gd name="T16" fmla="*/ 0 w 393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195">
                  <a:moveTo>
                    <a:pt x="0" y="0"/>
                  </a:moveTo>
                  <a:lnTo>
                    <a:pt x="169" y="0"/>
                  </a:lnTo>
                  <a:lnTo>
                    <a:pt x="302" y="72"/>
                  </a:lnTo>
                  <a:lnTo>
                    <a:pt x="393" y="195"/>
                  </a:lnTo>
                  <a:lnTo>
                    <a:pt x="250" y="195"/>
                  </a:lnTo>
                  <a:lnTo>
                    <a:pt x="148" y="95"/>
                  </a:lnTo>
                  <a:lnTo>
                    <a:pt x="81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5" name="Freeform 445"/>
            <p:cNvSpPr>
              <a:spLocks/>
            </p:cNvSpPr>
            <p:nvPr/>
          </p:nvSpPr>
          <p:spPr bwMode="auto">
            <a:xfrm>
              <a:off x="1519" y="3613"/>
              <a:ext cx="51" cy="47"/>
            </a:xfrm>
            <a:custGeom>
              <a:avLst/>
              <a:gdLst>
                <a:gd name="T0" fmla="*/ 57 w 177"/>
                <a:gd name="T1" fmla="*/ 0 h 154"/>
                <a:gd name="T2" fmla="*/ 9 w 177"/>
                <a:gd name="T3" fmla="*/ 28 h 154"/>
                <a:gd name="T4" fmla="*/ 0 w 177"/>
                <a:gd name="T5" fmla="*/ 91 h 154"/>
                <a:gd name="T6" fmla="*/ 47 w 177"/>
                <a:gd name="T7" fmla="*/ 95 h 154"/>
                <a:gd name="T8" fmla="*/ 47 w 177"/>
                <a:gd name="T9" fmla="*/ 154 h 154"/>
                <a:gd name="T10" fmla="*/ 177 w 177"/>
                <a:gd name="T11" fmla="*/ 139 h 154"/>
                <a:gd name="T12" fmla="*/ 173 w 177"/>
                <a:gd name="T13" fmla="*/ 106 h 154"/>
                <a:gd name="T14" fmla="*/ 100 w 177"/>
                <a:gd name="T15" fmla="*/ 76 h 154"/>
                <a:gd name="T16" fmla="*/ 95 w 177"/>
                <a:gd name="T17" fmla="*/ 28 h 154"/>
                <a:gd name="T18" fmla="*/ 57 w 177"/>
                <a:gd name="T19" fmla="*/ 0 h 154"/>
                <a:gd name="T20" fmla="*/ 57 w 177"/>
                <a:gd name="T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4">
                  <a:moveTo>
                    <a:pt x="57" y="0"/>
                  </a:moveTo>
                  <a:lnTo>
                    <a:pt x="9" y="28"/>
                  </a:lnTo>
                  <a:lnTo>
                    <a:pt x="0" y="91"/>
                  </a:lnTo>
                  <a:lnTo>
                    <a:pt x="47" y="95"/>
                  </a:lnTo>
                  <a:lnTo>
                    <a:pt x="47" y="154"/>
                  </a:lnTo>
                  <a:lnTo>
                    <a:pt x="177" y="139"/>
                  </a:lnTo>
                  <a:lnTo>
                    <a:pt x="173" y="106"/>
                  </a:lnTo>
                  <a:lnTo>
                    <a:pt x="100" y="76"/>
                  </a:lnTo>
                  <a:lnTo>
                    <a:pt x="95" y="28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6" name="Freeform 446"/>
            <p:cNvSpPr>
              <a:spLocks/>
            </p:cNvSpPr>
            <p:nvPr/>
          </p:nvSpPr>
          <p:spPr bwMode="auto">
            <a:xfrm>
              <a:off x="1556" y="3660"/>
              <a:ext cx="54" cy="36"/>
            </a:xfrm>
            <a:custGeom>
              <a:avLst/>
              <a:gdLst>
                <a:gd name="T0" fmla="*/ 139 w 188"/>
                <a:gd name="T1" fmla="*/ 0 h 120"/>
                <a:gd name="T2" fmla="*/ 53 w 188"/>
                <a:gd name="T3" fmla="*/ 0 h 120"/>
                <a:gd name="T4" fmla="*/ 0 w 188"/>
                <a:gd name="T5" fmla="*/ 120 h 120"/>
                <a:gd name="T6" fmla="*/ 144 w 188"/>
                <a:gd name="T7" fmla="*/ 57 h 120"/>
                <a:gd name="T8" fmla="*/ 188 w 188"/>
                <a:gd name="T9" fmla="*/ 47 h 120"/>
                <a:gd name="T10" fmla="*/ 177 w 188"/>
                <a:gd name="T11" fmla="*/ 19 h 120"/>
                <a:gd name="T12" fmla="*/ 139 w 188"/>
                <a:gd name="T13" fmla="*/ 0 h 120"/>
                <a:gd name="T14" fmla="*/ 139 w 188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20">
                  <a:moveTo>
                    <a:pt x="139" y="0"/>
                  </a:moveTo>
                  <a:lnTo>
                    <a:pt x="53" y="0"/>
                  </a:lnTo>
                  <a:lnTo>
                    <a:pt x="0" y="120"/>
                  </a:lnTo>
                  <a:lnTo>
                    <a:pt x="144" y="57"/>
                  </a:lnTo>
                  <a:lnTo>
                    <a:pt x="188" y="47"/>
                  </a:lnTo>
                  <a:lnTo>
                    <a:pt x="177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7" name="Freeform 447"/>
            <p:cNvSpPr>
              <a:spLocks/>
            </p:cNvSpPr>
            <p:nvPr/>
          </p:nvSpPr>
          <p:spPr bwMode="auto">
            <a:xfrm>
              <a:off x="1507" y="3567"/>
              <a:ext cx="22" cy="34"/>
            </a:xfrm>
            <a:custGeom>
              <a:avLst/>
              <a:gdLst>
                <a:gd name="T0" fmla="*/ 59 w 78"/>
                <a:gd name="T1" fmla="*/ 0 h 110"/>
                <a:gd name="T2" fmla="*/ 0 w 78"/>
                <a:gd name="T3" fmla="*/ 57 h 110"/>
                <a:gd name="T4" fmla="*/ 10 w 78"/>
                <a:gd name="T5" fmla="*/ 101 h 110"/>
                <a:gd name="T6" fmla="*/ 53 w 78"/>
                <a:gd name="T7" fmla="*/ 110 h 110"/>
                <a:gd name="T8" fmla="*/ 78 w 78"/>
                <a:gd name="T9" fmla="*/ 34 h 110"/>
                <a:gd name="T10" fmla="*/ 59 w 78"/>
                <a:gd name="T11" fmla="*/ 0 h 110"/>
                <a:gd name="T12" fmla="*/ 59 w 78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0">
                  <a:moveTo>
                    <a:pt x="59" y="0"/>
                  </a:moveTo>
                  <a:lnTo>
                    <a:pt x="0" y="57"/>
                  </a:lnTo>
                  <a:lnTo>
                    <a:pt x="10" y="101"/>
                  </a:lnTo>
                  <a:lnTo>
                    <a:pt x="53" y="110"/>
                  </a:lnTo>
                  <a:lnTo>
                    <a:pt x="78" y="3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8" name="Freeform 448"/>
            <p:cNvSpPr>
              <a:spLocks/>
            </p:cNvSpPr>
            <p:nvPr/>
          </p:nvSpPr>
          <p:spPr bwMode="auto">
            <a:xfrm>
              <a:off x="804" y="3382"/>
              <a:ext cx="160" cy="79"/>
            </a:xfrm>
            <a:custGeom>
              <a:avLst/>
              <a:gdLst>
                <a:gd name="T0" fmla="*/ 489 w 561"/>
                <a:gd name="T1" fmla="*/ 0 h 258"/>
                <a:gd name="T2" fmla="*/ 561 w 561"/>
                <a:gd name="T3" fmla="*/ 106 h 258"/>
                <a:gd name="T4" fmla="*/ 561 w 561"/>
                <a:gd name="T5" fmla="*/ 220 h 258"/>
                <a:gd name="T6" fmla="*/ 356 w 561"/>
                <a:gd name="T7" fmla="*/ 144 h 258"/>
                <a:gd name="T8" fmla="*/ 384 w 561"/>
                <a:gd name="T9" fmla="*/ 258 h 258"/>
                <a:gd name="T10" fmla="*/ 164 w 561"/>
                <a:gd name="T11" fmla="*/ 129 h 258"/>
                <a:gd name="T12" fmla="*/ 0 w 561"/>
                <a:gd name="T13" fmla="*/ 119 h 258"/>
                <a:gd name="T14" fmla="*/ 149 w 561"/>
                <a:gd name="T15" fmla="*/ 53 h 258"/>
                <a:gd name="T16" fmla="*/ 306 w 561"/>
                <a:gd name="T17" fmla="*/ 9 h 258"/>
                <a:gd name="T18" fmla="*/ 413 w 561"/>
                <a:gd name="T19" fmla="*/ 5 h 258"/>
                <a:gd name="T20" fmla="*/ 489 w 561"/>
                <a:gd name="T21" fmla="*/ 0 h 258"/>
                <a:gd name="T22" fmla="*/ 489 w 561"/>
                <a:gd name="T2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8">
                  <a:moveTo>
                    <a:pt x="489" y="0"/>
                  </a:moveTo>
                  <a:lnTo>
                    <a:pt x="561" y="106"/>
                  </a:lnTo>
                  <a:lnTo>
                    <a:pt x="561" y="220"/>
                  </a:lnTo>
                  <a:lnTo>
                    <a:pt x="356" y="144"/>
                  </a:lnTo>
                  <a:lnTo>
                    <a:pt x="384" y="258"/>
                  </a:lnTo>
                  <a:lnTo>
                    <a:pt x="164" y="129"/>
                  </a:lnTo>
                  <a:lnTo>
                    <a:pt x="0" y="119"/>
                  </a:lnTo>
                  <a:lnTo>
                    <a:pt x="149" y="53"/>
                  </a:lnTo>
                  <a:lnTo>
                    <a:pt x="306" y="9"/>
                  </a:lnTo>
                  <a:lnTo>
                    <a:pt x="413" y="5"/>
                  </a:lnTo>
                  <a:lnTo>
                    <a:pt x="48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9" name="Freeform 449"/>
            <p:cNvSpPr>
              <a:spLocks/>
            </p:cNvSpPr>
            <p:nvPr/>
          </p:nvSpPr>
          <p:spPr bwMode="auto">
            <a:xfrm>
              <a:off x="1248" y="3382"/>
              <a:ext cx="171" cy="80"/>
            </a:xfrm>
            <a:custGeom>
              <a:avLst/>
              <a:gdLst>
                <a:gd name="T0" fmla="*/ 0 w 598"/>
                <a:gd name="T1" fmla="*/ 0 h 264"/>
                <a:gd name="T2" fmla="*/ 123 w 598"/>
                <a:gd name="T3" fmla="*/ 106 h 264"/>
                <a:gd name="T4" fmla="*/ 454 w 598"/>
                <a:gd name="T5" fmla="*/ 264 h 264"/>
                <a:gd name="T6" fmla="*/ 412 w 598"/>
                <a:gd name="T7" fmla="*/ 192 h 264"/>
                <a:gd name="T8" fmla="*/ 598 w 598"/>
                <a:gd name="T9" fmla="*/ 188 h 264"/>
                <a:gd name="T10" fmla="*/ 454 w 598"/>
                <a:gd name="T11" fmla="*/ 129 h 264"/>
                <a:gd name="T12" fmla="*/ 277 w 598"/>
                <a:gd name="T13" fmla="*/ 97 h 264"/>
                <a:gd name="T14" fmla="*/ 114 w 598"/>
                <a:gd name="T15" fmla="*/ 66 h 264"/>
                <a:gd name="T16" fmla="*/ 0 w 598"/>
                <a:gd name="T17" fmla="*/ 0 h 264"/>
                <a:gd name="T18" fmla="*/ 0 w 598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264">
                  <a:moveTo>
                    <a:pt x="0" y="0"/>
                  </a:moveTo>
                  <a:lnTo>
                    <a:pt x="123" y="106"/>
                  </a:lnTo>
                  <a:lnTo>
                    <a:pt x="454" y="264"/>
                  </a:lnTo>
                  <a:lnTo>
                    <a:pt x="412" y="192"/>
                  </a:lnTo>
                  <a:lnTo>
                    <a:pt x="598" y="188"/>
                  </a:lnTo>
                  <a:lnTo>
                    <a:pt x="454" y="129"/>
                  </a:lnTo>
                  <a:lnTo>
                    <a:pt x="277" y="97"/>
                  </a:lnTo>
                  <a:lnTo>
                    <a:pt x="114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0" name="Freeform 450"/>
            <p:cNvSpPr>
              <a:spLocks/>
            </p:cNvSpPr>
            <p:nvPr/>
          </p:nvSpPr>
          <p:spPr bwMode="auto">
            <a:xfrm>
              <a:off x="1028" y="4086"/>
              <a:ext cx="192" cy="72"/>
            </a:xfrm>
            <a:custGeom>
              <a:avLst/>
              <a:gdLst>
                <a:gd name="T0" fmla="*/ 0 w 677"/>
                <a:gd name="T1" fmla="*/ 48 h 240"/>
                <a:gd name="T2" fmla="*/ 57 w 677"/>
                <a:gd name="T3" fmla="*/ 240 h 240"/>
                <a:gd name="T4" fmla="*/ 337 w 677"/>
                <a:gd name="T5" fmla="*/ 240 h 240"/>
                <a:gd name="T6" fmla="*/ 341 w 677"/>
                <a:gd name="T7" fmla="*/ 164 h 240"/>
                <a:gd name="T8" fmla="*/ 388 w 677"/>
                <a:gd name="T9" fmla="*/ 57 h 240"/>
                <a:gd name="T10" fmla="*/ 479 w 677"/>
                <a:gd name="T11" fmla="*/ 44 h 240"/>
                <a:gd name="T12" fmla="*/ 599 w 677"/>
                <a:gd name="T13" fmla="*/ 120 h 240"/>
                <a:gd name="T14" fmla="*/ 677 w 677"/>
                <a:gd name="T15" fmla="*/ 0 h 240"/>
                <a:gd name="T16" fmla="*/ 35 w 677"/>
                <a:gd name="T17" fmla="*/ 29 h 240"/>
                <a:gd name="T18" fmla="*/ 0 w 677"/>
                <a:gd name="T19" fmla="*/ 48 h 240"/>
                <a:gd name="T20" fmla="*/ 0 w 677"/>
                <a:gd name="T21" fmla="*/ 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240">
                  <a:moveTo>
                    <a:pt x="0" y="48"/>
                  </a:moveTo>
                  <a:lnTo>
                    <a:pt x="57" y="240"/>
                  </a:lnTo>
                  <a:lnTo>
                    <a:pt x="337" y="240"/>
                  </a:lnTo>
                  <a:lnTo>
                    <a:pt x="341" y="164"/>
                  </a:lnTo>
                  <a:lnTo>
                    <a:pt x="388" y="57"/>
                  </a:lnTo>
                  <a:lnTo>
                    <a:pt x="479" y="44"/>
                  </a:lnTo>
                  <a:lnTo>
                    <a:pt x="599" y="120"/>
                  </a:lnTo>
                  <a:lnTo>
                    <a:pt x="677" y="0"/>
                  </a:lnTo>
                  <a:lnTo>
                    <a:pt x="35" y="2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1" name="Freeform 451"/>
            <p:cNvSpPr>
              <a:spLocks/>
            </p:cNvSpPr>
            <p:nvPr/>
          </p:nvSpPr>
          <p:spPr bwMode="auto">
            <a:xfrm>
              <a:off x="1276" y="4034"/>
              <a:ext cx="142" cy="121"/>
            </a:xfrm>
            <a:custGeom>
              <a:avLst/>
              <a:gdLst>
                <a:gd name="T0" fmla="*/ 0 w 500"/>
                <a:gd name="T1" fmla="*/ 179 h 400"/>
                <a:gd name="T2" fmla="*/ 144 w 500"/>
                <a:gd name="T3" fmla="*/ 120 h 400"/>
                <a:gd name="T4" fmla="*/ 230 w 500"/>
                <a:gd name="T5" fmla="*/ 101 h 400"/>
                <a:gd name="T6" fmla="*/ 346 w 500"/>
                <a:gd name="T7" fmla="*/ 0 h 400"/>
                <a:gd name="T8" fmla="*/ 330 w 500"/>
                <a:gd name="T9" fmla="*/ 198 h 400"/>
                <a:gd name="T10" fmla="*/ 384 w 500"/>
                <a:gd name="T11" fmla="*/ 318 h 400"/>
                <a:gd name="T12" fmla="*/ 500 w 500"/>
                <a:gd name="T13" fmla="*/ 375 h 400"/>
                <a:gd name="T14" fmla="*/ 260 w 500"/>
                <a:gd name="T15" fmla="*/ 400 h 400"/>
                <a:gd name="T16" fmla="*/ 38 w 500"/>
                <a:gd name="T17" fmla="*/ 333 h 400"/>
                <a:gd name="T18" fmla="*/ 0 w 500"/>
                <a:gd name="T19" fmla="*/ 179 h 400"/>
                <a:gd name="T20" fmla="*/ 0 w 500"/>
                <a:gd name="T21" fmla="*/ 1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" h="400">
                  <a:moveTo>
                    <a:pt x="0" y="179"/>
                  </a:moveTo>
                  <a:lnTo>
                    <a:pt x="144" y="120"/>
                  </a:lnTo>
                  <a:lnTo>
                    <a:pt x="230" y="101"/>
                  </a:lnTo>
                  <a:lnTo>
                    <a:pt x="346" y="0"/>
                  </a:lnTo>
                  <a:lnTo>
                    <a:pt x="330" y="198"/>
                  </a:lnTo>
                  <a:lnTo>
                    <a:pt x="384" y="318"/>
                  </a:lnTo>
                  <a:lnTo>
                    <a:pt x="500" y="375"/>
                  </a:lnTo>
                  <a:lnTo>
                    <a:pt x="260" y="400"/>
                  </a:lnTo>
                  <a:lnTo>
                    <a:pt x="38" y="333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2" name="Freeform 452"/>
            <p:cNvSpPr>
              <a:spLocks/>
            </p:cNvSpPr>
            <p:nvPr/>
          </p:nvSpPr>
          <p:spPr bwMode="auto">
            <a:xfrm>
              <a:off x="1028" y="3051"/>
              <a:ext cx="90" cy="37"/>
            </a:xfrm>
            <a:custGeom>
              <a:avLst/>
              <a:gdLst>
                <a:gd name="T0" fmla="*/ 40 w 316"/>
                <a:gd name="T1" fmla="*/ 116 h 123"/>
                <a:gd name="T2" fmla="*/ 112 w 316"/>
                <a:gd name="T3" fmla="*/ 57 h 123"/>
                <a:gd name="T4" fmla="*/ 186 w 316"/>
                <a:gd name="T5" fmla="*/ 42 h 123"/>
                <a:gd name="T6" fmla="*/ 257 w 316"/>
                <a:gd name="T7" fmla="*/ 53 h 123"/>
                <a:gd name="T8" fmla="*/ 316 w 316"/>
                <a:gd name="T9" fmla="*/ 47 h 123"/>
                <a:gd name="T10" fmla="*/ 301 w 316"/>
                <a:gd name="T11" fmla="*/ 19 h 123"/>
                <a:gd name="T12" fmla="*/ 242 w 316"/>
                <a:gd name="T13" fmla="*/ 0 h 123"/>
                <a:gd name="T14" fmla="*/ 164 w 316"/>
                <a:gd name="T15" fmla="*/ 4 h 123"/>
                <a:gd name="T16" fmla="*/ 112 w 316"/>
                <a:gd name="T17" fmla="*/ 0 h 123"/>
                <a:gd name="T18" fmla="*/ 74 w 316"/>
                <a:gd name="T19" fmla="*/ 11 h 123"/>
                <a:gd name="T20" fmla="*/ 33 w 316"/>
                <a:gd name="T21" fmla="*/ 42 h 123"/>
                <a:gd name="T22" fmla="*/ 0 w 316"/>
                <a:gd name="T23" fmla="*/ 99 h 123"/>
                <a:gd name="T24" fmla="*/ 8 w 316"/>
                <a:gd name="T25" fmla="*/ 123 h 123"/>
                <a:gd name="T26" fmla="*/ 40 w 316"/>
                <a:gd name="T27" fmla="*/ 116 h 123"/>
                <a:gd name="T28" fmla="*/ 40 w 316"/>
                <a:gd name="T2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123">
                  <a:moveTo>
                    <a:pt x="40" y="116"/>
                  </a:moveTo>
                  <a:lnTo>
                    <a:pt x="112" y="57"/>
                  </a:lnTo>
                  <a:lnTo>
                    <a:pt x="186" y="42"/>
                  </a:lnTo>
                  <a:lnTo>
                    <a:pt x="257" y="53"/>
                  </a:lnTo>
                  <a:lnTo>
                    <a:pt x="316" y="47"/>
                  </a:lnTo>
                  <a:lnTo>
                    <a:pt x="301" y="19"/>
                  </a:lnTo>
                  <a:lnTo>
                    <a:pt x="242" y="0"/>
                  </a:lnTo>
                  <a:lnTo>
                    <a:pt x="164" y="4"/>
                  </a:lnTo>
                  <a:lnTo>
                    <a:pt x="112" y="0"/>
                  </a:lnTo>
                  <a:lnTo>
                    <a:pt x="74" y="11"/>
                  </a:lnTo>
                  <a:lnTo>
                    <a:pt x="33" y="42"/>
                  </a:lnTo>
                  <a:lnTo>
                    <a:pt x="0" y="99"/>
                  </a:lnTo>
                  <a:lnTo>
                    <a:pt x="8" y="123"/>
                  </a:lnTo>
                  <a:lnTo>
                    <a:pt x="40" y="116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3" name="Freeform 453"/>
            <p:cNvSpPr>
              <a:spLocks/>
            </p:cNvSpPr>
            <p:nvPr/>
          </p:nvSpPr>
          <p:spPr bwMode="auto">
            <a:xfrm>
              <a:off x="1161" y="3046"/>
              <a:ext cx="62" cy="19"/>
            </a:xfrm>
            <a:custGeom>
              <a:avLst/>
              <a:gdLst>
                <a:gd name="T0" fmla="*/ 0 w 214"/>
                <a:gd name="T1" fmla="*/ 55 h 60"/>
                <a:gd name="T2" fmla="*/ 47 w 214"/>
                <a:gd name="T3" fmla="*/ 59 h 60"/>
                <a:gd name="T4" fmla="*/ 123 w 214"/>
                <a:gd name="T5" fmla="*/ 41 h 60"/>
                <a:gd name="T6" fmla="*/ 173 w 214"/>
                <a:gd name="T7" fmla="*/ 45 h 60"/>
                <a:gd name="T8" fmla="*/ 214 w 214"/>
                <a:gd name="T9" fmla="*/ 60 h 60"/>
                <a:gd name="T10" fmla="*/ 201 w 214"/>
                <a:gd name="T11" fmla="*/ 32 h 60"/>
                <a:gd name="T12" fmla="*/ 154 w 214"/>
                <a:gd name="T13" fmla="*/ 9 h 60"/>
                <a:gd name="T14" fmla="*/ 118 w 214"/>
                <a:gd name="T15" fmla="*/ 0 h 60"/>
                <a:gd name="T16" fmla="*/ 74 w 214"/>
                <a:gd name="T17" fmla="*/ 0 h 60"/>
                <a:gd name="T18" fmla="*/ 43 w 214"/>
                <a:gd name="T19" fmla="*/ 17 h 60"/>
                <a:gd name="T20" fmla="*/ 13 w 214"/>
                <a:gd name="T21" fmla="*/ 26 h 60"/>
                <a:gd name="T22" fmla="*/ 0 w 214"/>
                <a:gd name="T23" fmla="*/ 55 h 60"/>
                <a:gd name="T24" fmla="*/ 0 w 214"/>
                <a:gd name="T25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60">
                  <a:moveTo>
                    <a:pt x="0" y="55"/>
                  </a:moveTo>
                  <a:lnTo>
                    <a:pt x="47" y="59"/>
                  </a:lnTo>
                  <a:lnTo>
                    <a:pt x="123" y="41"/>
                  </a:lnTo>
                  <a:lnTo>
                    <a:pt x="173" y="45"/>
                  </a:lnTo>
                  <a:lnTo>
                    <a:pt x="214" y="60"/>
                  </a:lnTo>
                  <a:lnTo>
                    <a:pt x="201" y="32"/>
                  </a:lnTo>
                  <a:lnTo>
                    <a:pt x="154" y="9"/>
                  </a:lnTo>
                  <a:lnTo>
                    <a:pt x="118" y="0"/>
                  </a:lnTo>
                  <a:lnTo>
                    <a:pt x="74" y="0"/>
                  </a:lnTo>
                  <a:lnTo>
                    <a:pt x="43" y="17"/>
                  </a:lnTo>
                  <a:lnTo>
                    <a:pt x="13" y="2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4" name="Freeform 454"/>
            <p:cNvSpPr>
              <a:spLocks/>
            </p:cNvSpPr>
            <p:nvPr/>
          </p:nvSpPr>
          <p:spPr bwMode="auto">
            <a:xfrm>
              <a:off x="1095" y="3061"/>
              <a:ext cx="37" cy="109"/>
            </a:xfrm>
            <a:custGeom>
              <a:avLst/>
              <a:gdLst>
                <a:gd name="T0" fmla="*/ 2 w 127"/>
                <a:gd name="T1" fmla="*/ 10 h 359"/>
                <a:gd name="T2" fmla="*/ 30 w 127"/>
                <a:gd name="T3" fmla="*/ 38 h 359"/>
                <a:gd name="T4" fmla="*/ 38 w 127"/>
                <a:gd name="T5" fmla="*/ 61 h 359"/>
                <a:gd name="T6" fmla="*/ 0 w 127"/>
                <a:gd name="T7" fmla="*/ 76 h 359"/>
                <a:gd name="T8" fmla="*/ 4 w 127"/>
                <a:gd name="T9" fmla="*/ 103 h 359"/>
                <a:gd name="T10" fmla="*/ 36 w 127"/>
                <a:gd name="T11" fmla="*/ 108 h 359"/>
                <a:gd name="T12" fmla="*/ 36 w 127"/>
                <a:gd name="T13" fmla="*/ 88 h 359"/>
                <a:gd name="T14" fmla="*/ 57 w 127"/>
                <a:gd name="T15" fmla="*/ 82 h 359"/>
                <a:gd name="T16" fmla="*/ 63 w 127"/>
                <a:gd name="T17" fmla="*/ 133 h 359"/>
                <a:gd name="T18" fmla="*/ 59 w 127"/>
                <a:gd name="T19" fmla="*/ 192 h 359"/>
                <a:gd name="T20" fmla="*/ 38 w 127"/>
                <a:gd name="T21" fmla="*/ 253 h 359"/>
                <a:gd name="T22" fmla="*/ 13 w 127"/>
                <a:gd name="T23" fmla="*/ 285 h 359"/>
                <a:gd name="T24" fmla="*/ 17 w 127"/>
                <a:gd name="T25" fmla="*/ 310 h 359"/>
                <a:gd name="T26" fmla="*/ 34 w 127"/>
                <a:gd name="T27" fmla="*/ 289 h 359"/>
                <a:gd name="T28" fmla="*/ 57 w 127"/>
                <a:gd name="T29" fmla="*/ 285 h 359"/>
                <a:gd name="T30" fmla="*/ 97 w 127"/>
                <a:gd name="T31" fmla="*/ 327 h 359"/>
                <a:gd name="T32" fmla="*/ 127 w 127"/>
                <a:gd name="T33" fmla="*/ 359 h 359"/>
                <a:gd name="T34" fmla="*/ 102 w 127"/>
                <a:gd name="T35" fmla="*/ 299 h 359"/>
                <a:gd name="T36" fmla="*/ 120 w 127"/>
                <a:gd name="T37" fmla="*/ 236 h 359"/>
                <a:gd name="T38" fmla="*/ 116 w 127"/>
                <a:gd name="T39" fmla="*/ 156 h 359"/>
                <a:gd name="T40" fmla="*/ 118 w 127"/>
                <a:gd name="T41" fmla="*/ 97 h 359"/>
                <a:gd name="T42" fmla="*/ 108 w 127"/>
                <a:gd name="T43" fmla="*/ 46 h 359"/>
                <a:gd name="T44" fmla="*/ 85 w 127"/>
                <a:gd name="T45" fmla="*/ 11 h 359"/>
                <a:gd name="T46" fmla="*/ 61 w 127"/>
                <a:gd name="T47" fmla="*/ 0 h 359"/>
                <a:gd name="T48" fmla="*/ 2 w 127"/>
                <a:gd name="T49" fmla="*/ 10 h 359"/>
                <a:gd name="T50" fmla="*/ 2 w 127"/>
                <a:gd name="T51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359">
                  <a:moveTo>
                    <a:pt x="2" y="10"/>
                  </a:moveTo>
                  <a:lnTo>
                    <a:pt x="30" y="38"/>
                  </a:lnTo>
                  <a:lnTo>
                    <a:pt x="38" y="61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36" y="108"/>
                  </a:lnTo>
                  <a:lnTo>
                    <a:pt x="36" y="88"/>
                  </a:lnTo>
                  <a:lnTo>
                    <a:pt x="57" y="82"/>
                  </a:lnTo>
                  <a:lnTo>
                    <a:pt x="63" y="133"/>
                  </a:lnTo>
                  <a:lnTo>
                    <a:pt x="59" y="192"/>
                  </a:lnTo>
                  <a:lnTo>
                    <a:pt x="38" y="253"/>
                  </a:lnTo>
                  <a:lnTo>
                    <a:pt x="13" y="285"/>
                  </a:lnTo>
                  <a:lnTo>
                    <a:pt x="17" y="310"/>
                  </a:lnTo>
                  <a:lnTo>
                    <a:pt x="34" y="289"/>
                  </a:lnTo>
                  <a:lnTo>
                    <a:pt x="57" y="285"/>
                  </a:lnTo>
                  <a:lnTo>
                    <a:pt x="97" y="327"/>
                  </a:lnTo>
                  <a:lnTo>
                    <a:pt x="127" y="359"/>
                  </a:lnTo>
                  <a:lnTo>
                    <a:pt x="102" y="299"/>
                  </a:lnTo>
                  <a:lnTo>
                    <a:pt x="120" y="236"/>
                  </a:lnTo>
                  <a:lnTo>
                    <a:pt x="116" y="156"/>
                  </a:lnTo>
                  <a:lnTo>
                    <a:pt x="118" y="97"/>
                  </a:lnTo>
                  <a:lnTo>
                    <a:pt x="108" y="46"/>
                  </a:lnTo>
                  <a:lnTo>
                    <a:pt x="85" y="11"/>
                  </a:lnTo>
                  <a:lnTo>
                    <a:pt x="61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5" name="Freeform 455"/>
            <p:cNvSpPr>
              <a:spLocks/>
            </p:cNvSpPr>
            <p:nvPr/>
          </p:nvSpPr>
          <p:spPr bwMode="auto">
            <a:xfrm>
              <a:off x="1096" y="3160"/>
              <a:ext cx="77" cy="21"/>
            </a:xfrm>
            <a:custGeom>
              <a:avLst/>
              <a:gdLst>
                <a:gd name="T0" fmla="*/ 7 w 271"/>
                <a:gd name="T1" fmla="*/ 0 h 68"/>
                <a:gd name="T2" fmla="*/ 24 w 271"/>
                <a:gd name="T3" fmla="*/ 34 h 68"/>
                <a:gd name="T4" fmla="*/ 104 w 271"/>
                <a:gd name="T5" fmla="*/ 27 h 68"/>
                <a:gd name="T6" fmla="*/ 171 w 271"/>
                <a:gd name="T7" fmla="*/ 42 h 68"/>
                <a:gd name="T8" fmla="*/ 205 w 271"/>
                <a:gd name="T9" fmla="*/ 36 h 68"/>
                <a:gd name="T10" fmla="*/ 237 w 271"/>
                <a:gd name="T11" fmla="*/ 17 h 68"/>
                <a:gd name="T12" fmla="*/ 271 w 271"/>
                <a:gd name="T13" fmla="*/ 21 h 68"/>
                <a:gd name="T14" fmla="*/ 258 w 271"/>
                <a:gd name="T15" fmla="*/ 34 h 68"/>
                <a:gd name="T16" fmla="*/ 228 w 271"/>
                <a:gd name="T17" fmla="*/ 40 h 68"/>
                <a:gd name="T18" fmla="*/ 201 w 271"/>
                <a:gd name="T19" fmla="*/ 65 h 68"/>
                <a:gd name="T20" fmla="*/ 144 w 271"/>
                <a:gd name="T21" fmla="*/ 68 h 68"/>
                <a:gd name="T22" fmla="*/ 66 w 271"/>
                <a:gd name="T23" fmla="*/ 51 h 68"/>
                <a:gd name="T24" fmla="*/ 19 w 271"/>
                <a:gd name="T25" fmla="*/ 51 h 68"/>
                <a:gd name="T26" fmla="*/ 0 w 271"/>
                <a:gd name="T27" fmla="*/ 19 h 68"/>
                <a:gd name="T28" fmla="*/ 7 w 271"/>
                <a:gd name="T29" fmla="*/ 0 h 68"/>
                <a:gd name="T30" fmla="*/ 7 w 271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68">
                  <a:moveTo>
                    <a:pt x="7" y="0"/>
                  </a:moveTo>
                  <a:lnTo>
                    <a:pt x="24" y="34"/>
                  </a:lnTo>
                  <a:lnTo>
                    <a:pt x="104" y="27"/>
                  </a:lnTo>
                  <a:lnTo>
                    <a:pt x="171" y="42"/>
                  </a:lnTo>
                  <a:lnTo>
                    <a:pt x="205" y="36"/>
                  </a:lnTo>
                  <a:lnTo>
                    <a:pt x="237" y="17"/>
                  </a:lnTo>
                  <a:lnTo>
                    <a:pt x="271" y="21"/>
                  </a:lnTo>
                  <a:lnTo>
                    <a:pt x="258" y="34"/>
                  </a:lnTo>
                  <a:lnTo>
                    <a:pt x="228" y="40"/>
                  </a:lnTo>
                  <a:lnTo>
                    <a:pt x="201" y="65"/>
                  </a:lnTo>
                  <a:lnTo>
                    <a:pt x="144" y="68"/>
                  </a:lnTo>
                  <a:lnTo>
                    <a:pt x="66" y="51"/>
                  </a:lnTo>
                  <a:lnTo>
                    <a:pt x="19" y="51"/>
                  </a:lnTo>
                  <a:lnTo>
                    <a:pt x="0" y="1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6" name="Freeform 456"/>
            <p:cNvSpPr>
              <a:spLocks/>
            </p:cNvSpPr>
            <p:nvPr/>
          </p:nvSpPr>
          <p:spPr bwMode="auto">
            <a:xfrm>
              <a:off x="1032" y="3081"/>
              <a:ext cx="70" cy="24"/>
            </a:xfrm>
            <a:custGeom>
              <a:avLst/>
              <a:gdLst>
                <a:gd name="T0" fmla="*/ 247 w 247"/>
                <a:gd name="T1" fmla="*/ 4 h 80"/>
                <a:gd name="T2" fmla="*/ 201 w 247"/>
                <a:gd name="T3" fmla="*/ 0 h 80"/>
                <a:gd name="T4" fmla="*/ 144 w 247"/>
                <a:gd name="T5" fmla="*/ 2 h 80"/>
                <a:gd name="T6" fmla="*/ 100 w 247"/>
                <a:gd name="T7" fmla="*/ 9 h 80"/>
                <a:gd name="T8" fmla="*/ 60 w 247"/>
                <a:gd name="T9" fmla="*/ 28 h 80"/>
                <a:gd name="T10" fmla="*/ 17 w 247"/>
                <a:gd name="T11" fmla="*/ 4 h 80"/>
                <a:gd name="T12" fmla="*/ 0 w 247"/>
                <a:gd name="T13" fmla="*/ 15 h 80"/>
                <a:gd name="T14" fmla="*/ 9 w 247"/>
                <a:gd name="T15" fmla="*/ 59 h 80"/>
                <a:gd name="T16" fmla="*/ 58 w 247"/>
                <a:gd name="T17" fmla="*/ 80 h 80"/>
                <a:gd name="T18" fmla="*/ 77 w 247"/>
                <a:gd name="T19" fmla="*/ 62 h 80"/>
                <a:gd name="T20" fmla="*/ 163 w 247"/>
                <a:gd name="T21" fmla="*/ 62 h 80"/>
                <a:gd name="T22" fmla="*/ 199 w 247"/>
                <a:gd name="T23" fmla="*/ 55 h 80"/>
                <a:gd name="T24" fmla="*/ 171 w 247"/>
                <a:gd name="T25" fmla="*/ 51 h 80"/>
                <a:gd name="T26" fmla="*/ 182 w 247"/>
                <a:gd name="T27" fmla="*/ 34 h 80"/>
                <a:gd name="T28" fmla="*/ 186 w 247"/>
                <a:gd name="T29" fmla="*/ 17 h 80"/>
                <a:gd name="T30" fmla="*/ 231 w 247"/>
                <a:gd name="T31" fmla="*/ 19 h 80"/>
                <a:gd name="T32" fmla="*/ 247 w 247"/>
                <a:gd name="T33" fmla="*/ 4 h 80"/>
                <a:gd name="T34" fmla="*/ 247 w 247"/>
                <a:gd name="T3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80">
                  <a:moveTo>
                    <a:pt x="247" y="4"/>
                  </a:moveTo>
                  <a:lnTo>
                    <a:pt x="201" y="0"/>
                  </a:lnTo>
                  <a:lnTo>
                    <a:pt x="144" y="2"/>
                  </a:lnTo>
                  <a:lnTo>
                    <a:pt x="100" y="9"/>
                  </a:lnTo>
                  <a:lnTo>
                    <a:pt x="60" y="28"/>
                  </a:lnTo>
                  <a:lnTo>
                    <a:pt x="17" y="4"/>
                  </a:lnTo>
                  <a:lnTo>
                    <a:pt x="0" y="15"/>
                  </a:lnTo>
                  <a:lnTo>
                    <a:pt x="9" y="59"/>
                  </a:lnTo>
                  <a:lnTo>
                    <a:pt x="58" y="80"/>
                  </a:lnTo>
                  <a:lnTo>
                    <a:pt x="77" y="62"/>
                  </a:lnTo>
                  <a:lnTo>
                    <a:pt x="163" y="62"/>
                  </a:lnTo>
                  <a:lnTo>
                    <a:pt x="199" y="55"/>
                  </a:lnTo>
                  <a:lnTo>
                    <a:pt x="171" y="51"/>
                  </a:lnTo>
                  <a:lnTo>
                    <a:pt x="182" y="34"/>
                  </a:lnTo>
                  <a:lnTo>
                    <a:pt x="186" y="17"/>
                  </a:lnTo>
                  <a:lnTo>
                    <a:pt x="231" y="19"/>
                  </a:lnTo>
                  <a:lnTo>
                    <a:pt x="247" y="4"/>
                  </a:lnTo>
                  <a:lnTo>
                    <a:pt x="2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7" name="Freeform 457"/>
            <p:cNvSpPr>
              <a:spLocks/>
            </p:cNvSpPr>
            <p:nvPr/>
          </p:nvSpPr>
          <p:spPr bwMode="auto">
            <a:xfrm>
              <a:off x="1160" y="3081"/>
              <a:ext cx="12" cy="15"/>
            </a:xfrm>
            <a:custGeom>
              <a:avLst/>
              <a:gdLst>
                <a:gd name="T0" fmla="*/ 2 w 42"/>
                <a:gd name="T1" fmla="*/ 21 h 51"/>
                <a:gd name="T2" fmla="*/ 42 w 42"/>
                <a:gd name="T3" fmla="*/ 0 h 51"/>
                <a:gd name="T4" fmla="*/ 15 w 42"/>
                <a:gd name="T5" fmla="*/ 51 h 51"/>
                <a:gd name="T6" fmla="*/ 0 w 42"/>
                <a:gd name="T7" fmla="*/ 38 h 51"/>
                <a:gd name="T8" fmla="*/ 2 w 42"/>
                <a:gd name="T9" fmla="*/ 21 h 51"/>
                <a:gd name="T10" fmla="*/ 2 w 42"/>
                <a:gd name="T11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1">
                  <a:moveTo>
                    <a:pt x="2" y="21"/>
                  </a:moveTo>
                  <a:lnTo>
                    <a:pt x="42" y="0"/>
                  </a:lnTo>
                  <a:lnTo>
                    <a:pt x="15" y="51"/>
                  </a:lnTo>
                  <a:lnTo>
                    <a:pt x="0" y="3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8" name="Freeform 458"/>
            <p:cNvSpPr>
              <a:spLocks/>
            </p:cNvSpPr>
            <p:nvPr/>
          </p:nvSpPr>
          <p:spPr bwMode="auto">
            <a:xfrm>
              <a:off x="1163" y="3076"/>
              <a:ext cx="57" cy="18"/>
            </a:xfrm>
            <a:custGeom>
              <a:avLst/>
              <a:gdLst>
                <a:gd name="T0" fmla="*/ 0 w 202"/>
                <a:gd name="T1" fmla="*/ 17 h 60"/>
                <a:gd name="T2" fmla="*/ 101 w 202"/>
                <a:gd name="T3" fmla="*/ 17 h 60"/>
                <a:gd name="T4" fmla="*/ 139 w 202"/>
                <a:gd name="T5" fmla="*/ 32 h 60"/>
                <a:gd name="T6" fmla="*/ 154 w 202"/>
                <a:gd name="T7" fmla="*/ 60 h 60"/>
                <a:gd name="T8" fmla="*/ 202 w 202"/>
                <a:gd name="T9" fmla="*/ 59 h 60"/>
                <a:gd name="T10" fmla="*/ 200 w 202"/>
                <a:gd name="T11" fmla="*/ 36 h 60"/>
                <a:gd name="T12" fmla="*/ 164 w 202"/>
                <a:gd name="T13" fmla="*/ 26 h 60"/>
                <a:gd name="T14" fmla="*/ 133 w 202"/>
                <a:gd name="T15" fmla="*/ 5 h 60"/>
                <a:gd name="T16" fmla="*/ 78 w 202"/>
                <a:gd name="T17" fmla="*/ 0 h 60"/>
                <a:gd name="T18" fmla="*/ 25 w 202"/>
                <a:gd name="T19" fmla="*/ 9 h 60"/>
                <a:gd name="T20" fmla="*/ 0 w 202"/>
                <a:gd name="T21" fmla="*/ 17 h 60"/>
                <a:gd name="T22" fmla="*/ 0 w 202"/>
                <a:gd name="T2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60">
                  <a:moveTo>
                    <a:pt x="0" y="17"/>
                  </a:moveTo>
                  <a:lnTo>
                    <a:pt x="101" y="17"/>
                  </a:lnTo>
                  <a:lnTo>
                    <a:pt x="139" y="32"/>
                  </a:lnTo>
                  <a:lnTo>
                    <a:pt x="154" y="60"/>
                  </a:lnTo>
                  <a:lnTo>
                    <a:pt x="202" y="59"/>
                  </a:lnTo>
                  <a:lnTo>
                    <a:pt x="200" y="36"/>
                  </a:lnTo>
                  <a:lnTo>
                    <a:pt x="164" y="26"/>
                  </a:lnTo>
                  <a:lnTo>
                    <a:pt x="133" y="5"/>
                  </a:lnTo>
                  <a:lnTo>
                    <a:pt x="78" y="0"/>
                  </a:lnTo>
                  <a:lnTo>
                    <a:pt x="25" y="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9" name="Freeform 459"/>
            <p:cNvSpPr>
              <a:spLocks/>
            </p:cNvSpPr>
            <p:nvPr/>
          </p:nvSpPr>
          <p:spPr bwMode="auto">
            <a:xfrm>
              <a:off x="1172" y="3079"/>
              <a:ext cx="25" cy="14"/>
            </a:xfrm>
            <a:custGeom>
              <a:avLst/>
              <a:gdLst>
                <a:gd name="T0" fmla="*/ 0 w 89"/>
                <a:gd name="T1" fmla="*/ 15 h 46"/>
                <a:gd name="T2" fmla="*/ 9 w 89"/>
                <a:gd name="T3" fmla="*/ 40 h 46"/>
                <a:gd name="T4" fmla="*/ 74 w 89"/>
                <a:gd name="T5" fmla="*/ 46 h 46"/>
                <a:gd name="T6" fmla="*/ 89 w 89"/>
                <a:gd name="T7" fmla="*/ 4 h 46"/>
                <a:gd name="T8" fmla="*/ 68 w 89"/>
                <a:gd name="T9" fmla="*/ 0 h 46"/>
                <a:gd name="T10" fmla="*/ 63 w 89"/>
                <a:gd name="T11" fmla="*/ 27 h 46"/>
                <a:gd name="T12" fmla="*/ 36 w 89"/>
                <a:gd name="T13" fmla="*/ 27 h 46"/>
                <a:gd name="T14" fmla="*/ 32 w 89"/>
                <a:gd name="T15" fmla="*/ 0 h 46"/>
                <a:gd name="T16" fmla="*/ 11 w 89"/>
                <a:gd name="T17" fmla="*/ 0 h 46"/>
                <a:gd name="T18" fmla="*/ 0 w 89"/>
                <a:gd name="T19" fmla="*/ 15 h 46"/>
                <a:gd name="T20" fmla="*/ 0 w 89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6">
                  <a:moveTo>
                    <a:pt x="0" y="15"/>
                  </a:moveTo>
                  <a:lnTo>
                    <a:pt x="9" y="40"/>
                  </a:lnTo>
                  <a:lnTo>
                    <a:pt x="74" y="46"/>
                  </a:lnTo>
                  <a:lnTo>
                    <a:pt x="89" y="4"/>
                  </a:lnTo>
                  <a:lnTo>
                    <a:pt x="68" y="0"/>
                  </a:lnTo>
                  <a:lnTo>
                    <a:pt x="63" y="27"/>
                  </a:lnTo>
                  <a:lnTo>
                    <a:pt x="36" y="27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0" name="Freeform 460"/>
            <p:cNvSpPr>
              <a:spLocks/>
            </p:cNvSpPr>
            <p:nvPr/>
          </p:nvSpPr>
          <p:spPr bwMode="auto">
            <a:xfrm>
              <a:off x="1181" y="3143"/>
              <a:ext cx="33" cy="54"/>
            </a:xfrm>
            <a:custGeom>
              <a:avLst/>
              <a:gdLst>
                <a:gd name="T0" fmla="*/ 0 w 116"/>
                <a:gd name="T1" fmla="*/ 0 h 179"/>
                <a:gd name="T2" fmla="*/ 74 w 116"/>
                <a:gd name="T3" fmla="*/ 55 h 179"/>
                <a:gd name="T4" fmla="*/ 116 w 116"/>
                <a:gd name="T5" fmla="*/ 122 h 179"/>
                <a:gd name="T6" fmla="*/ 116 w 116"/>
                <a:gd name="T7" fmla="*/ 179 h 179"/>
                <a:gd name="T8" fmla="*/ 55 w 116"/>
                <a:gd name="T9" fmla="*/ 116 h 179"/>
                <a:gd name="T10" fmla="*/ 29 w 116"/>
                <a:gd name="T11" fmla="*/ 57 h 179"/>
                <a:gd name="T12" fmla="*/ 2 w 116"/>
                <a:gd name="T13" fmla="*/ 29 h 179"/>
                <a:gd name="T14" fmla="*/ 0 w 116"/>
                <a:gd name="T15" fmla="*/ 0 h 179"/>
                <a:gd name="T16" fmla="*/ 0 w 116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79">
                  <a:moveTo>
                    <a:pt x="0" y="0"/>
                  </a:moveTo>
                  <a:lnTo>
                    <a:pt x="74" y="55"/>
                  </a:lnTo>
                  <a:lnTo>
                    <a:pt x="116" y="122"/>
                  </a:lnTo>
                  <a:lnTo>
                    <a:pt x="116" y="179"/>
                  </a:lnTo>
                  <a:lnTo>
                    <a:pt x="55" y="116"/>
                  </a:lnTo>
                  <a:lnTo>
                    <a:pt x="29" y="57"/>
                  </a:lnTo>
                  <a:lnTo>
                    <a:pt x="2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1" name="Freeform 461"/>
            <p:cNvSpPr>
              <a:spLocks/>
            </p:cNvSpPr>
            <p:nvPr/>
          </p:nvSpPr>
          <p:spPr bwMode="auto">
            <a:xfrm>
              <a:off x="1065" y="3174"/>
              <a:ext cx="148" cy="57"/>
            </a:xfrm>
            <a:custGeom>
              <a:avLst/>
              <a:gdLst>
                <a:gd name="T0" fmla="*/ 232 w 517"/>
                <a:gd name="T1" fmla="*/ 1 h 188"/>
                <a:gd name="T2" fmla="*/ 137 w 517"/>
                <a:gd name="T3" fmla="*/ 39 h 188"/>
                <a:gd name="T4" fmla="*/ 63 w 517"/>
                <a:gd name="T5" fmla="*/ 83 h 188"/>
                <a:gd name="T6" fmla="*/ 19 w 517"/>
                <a:gd name="T7" fmla="*/ 129 h 188"/>
                <a:gd name="T8" fmla="*/ 0 w 517"/>
                <a:gd name="T9" fmla="*/ 146 h 188"/>
                <a:gd name="T10" fmla="*/ 17 w 517"/>
                <a:gd name="T11" fmla="*/ 173 h 188"/>
                <a:gd name="T12" fmla="*/ 69 w 517"/>
                <a:gd name="T13" fmla="*/ 186 h 188"/>
                <a:gd name="T14" fmla="*/ 114 w 517"/>
                <a:gd name="T15" fmla="*/ 159 h 188"/>
                <a:gd name="T16" fmla="*/ 149 w 517"/>
                <a:gd name="T17" fmla="*/ 117 h 188"/>
                <a:gd name="T18" fmla="*/ 206 w 517"/>
                <a:gd name="T19" fmla="*/ 95 h 188"/>
                <a:gd name="T20" fmla="*/ 276 w 517"/>
                <a:gd name="T21" fmla="*/ 85 h 188"/>
                <a:gd name="T22" fmla="*/ 329 w 517"/>
                <a:gd name="T23" fmla="*/ 85 h 188"/>
                <a:gd name="T24" fmla="*/ 407 w 517"/>
                <a:gd name="T25" fmla="*/ 102 h 188"/>
                <a:gd name="T26" fmla="*/ 445 w 517"/>
                <a:gd name="T27" fmla="*/ 121 h 188"/>
                <a:gd name="T28" fmla="*/ 403 w 517"/>
                <a:gd name="T29" fmla="*/ 150 h 188"/>
                <a:gd name="T30" fmla="*/ 371 w 517"/>
                <a:gd name="T31" fmla="*/ 157 h 188"/>
                <a:gd name="T32" fmla="*/ 413 w 517"/>
                <a:gd name="T33" fmla="*/ 169 h 188"/>
                <a:gd name="T34" fmla="*/ 458 w 517"/>
                <a:gd name="T35" fmla="*/ 188 h 188"/>
                <a:gd name="T36" fmla="*/ 500 w 517"/>
                <a:gd name="T37" fmla="*/ 174 h 188"/>
                <a:gd name="T38" fmla="*/ 517 w 517"/>
                <a:gd name="T39" fmla="*/ 110 h 188"/>
                <a:gd name="T40" fmla="*/ 470 w 517"/>
                <a:gd name="T41" fmla="*/ 58 h 188"/>
                <a:gd name="T42" fmla="*/ 413 w 517"/>
                <a:gd name="T43" fmla="*/ 45 h 188"/>
                <a:gd name="T44" fmla="*/ 354 w 517"/>
                <a:gd name="T45" fmla="*/ 17 h 188"/>
                <a:gd name="T46" fmla="*/ 320 w 517"/>
                <a:gd name="T47" fmla="*/ 0 h 188"/>
                <a:gd name="T48" fmla="*/ 289 w 517"/>
                <a:gd name="T49" fmla="*/ 11 h 188"/>
                <a:gd name="T50" fmla="*/ 274 w 517"/>
                <a:gd name="T51" fmla="*/ 41 h 188"/>
                <a:gd name="T52" fmla="*/ 251 w 517"/>
                <a:gd name="T53" fmla="*/ 11 h 188"/>
                <a:gd name="T54" fmla="*/ 232 w 517"/>
                <a:gd name="T55" fmla="*/ 1 h 188"/>
                <a:gd name="T56" fmla="*/ 232 w 517"/>
                <a:gd name="T57" fmla="*/ 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7" h="188">
                  <a:moveTo>
                    <a:pt x="232" y="1"/>
                  </a:moveTo>
                  <a:lnTo>
                    <a:pt x="137" y="39"/>
                  </a:lnTo>
                  <a:lnTo>
                    <a:pt x="63" y="83"/>
                  </a:lnTo>
                  <a:lnTo>
                    <a:pt x="19" y="129"/>
                  </a:lnTo>
                  <a:lnTo>
                    <a:pt x="0" y="146"/>
                  </a:lnTo>
                  <a:lnTo>
                    <a:pt x="17" y="173"/>
                  </a:lnTo>
                  <a:lnTo>
                    <a:pt x="69" y="186"/>
                  </a:lnTo>
                  <a:lnTo>
                    <a:pt x="114" y="159"/>
                  </a:lnTo>
                  <a:lnTo>
                    <a:pt x="149" y="117"/>
                  </a:lnTo>
                  <a:lnTo>
                    <a:pt x="206" y="95"/>
                  </a:lnTo>
                  <a:lnTo>
                    <a:pt x="276" y="85"/>
                  </a:lnTo>
                  <a:lnTo>
                    <a:pt x="329" y="85"/>
                  </a:lnTo>
                  <a:lnTo>
                    <a:pt x="407" y="102"/>
                  </a:lnTo>
                  <a:lnTo>
                    <a:pt x="445" y="121"/>
                  </a:lnTo>
                  <a:lnTo>
                    <a:pt x="403" y="150"/>
                  </a:lnTo>
                  <a:lnTo>
                    <a:pt x="371" y="157"/>
                  </a:lnTo>
                  <a:lnTo>
                    <a:pt x="413" y="169"/>
                  </a:lnTo>
                  <a:lnTo>
                    <a:pt x="458" y="188"/>
                  </a:lnTo>
                  <a:lnTo>
                    <a:pt x="500" y="174"/>
                  </a:lnTo>
                  <a:lnTo>
                    <a:pt x="517" y="110"/>
                  </a:lnTo>
                  <a:lnTo>
                    <a:pt x="470" y="58"/>
                  </a:lnTo>
                  <a:lnTo>
                    <a:pt x="413" y="45"/>
                  </a:lnTo>
                  <a:lnTo>
                    <a:pt x="354" y="17"/>
                  </a:lnTo>
                  <a:lnTo>
                    <a:pt x="320" y="0"/>
                  </a:lnTo>
                  <a:lnTo>
                    <a:pt x="289" y="11"/>
                  </a:lnTo>
                  <a:lnTo>
                    <a:pt x="274" y="41"/>
                  </a:lnTo>
                  <a:lnTo>
                    <a:pt x="251" y="11"/>
                  </a:lnTo>
                  <a:lnTo>
                    <a:pt x="232" y="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2" name="Freeform 462"/>
            <p:cNvSpPr>
              <a:spLocks/>
            </p:cNvSpPr>
            <p:nvPr/>
          </p:nvSpPr>
          <p:spPr bwMode="auto">
            <a:xfrm>
              <a:off x="1171" y="3091"/>
              <a:ext cx="30" cy="5"/>
            </a:xfrm>
            <a:custGeom>
              <a:avLst/>
              <a:gdLst>
                <a:gd name="T0" fmla="*/ 0 w 103"/>
                <a:gd name="T1" fmla="*/ 2 h 17"/>
                <a:gd name="T2" fmla="*/ 36 w 103"/>
                <a:gd name="T3" fmla="*/ 0 h 17"/>
                <a:gd name="T4" fmla="*/ 103 w 103"/>
                <a:gd name="T5" fmla="*/ 8 h 17"/>
                <a:gd name="T6" fmla="*/ 70 w 103"/>
                <a:gd name="T7" fmla="*/ 17 h 17"/>
                <a:gd name="T8" fmla="*/ 21 w 103"/>
                <a:gd name="T9" fmla="*/ 13 h 17"/>
                <a:gd name="T10" fmla="*/ 0 w 103"/>
                <a:gd name="T11" fmla="*/ 2 h 17"/>
                <a:gd name="T12" fmla="*/ 0 w 10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">
                  <a:moveTo>
                    <a:pt x="0" y="2"/>
                  </a:moveTo>
                  <a:lnTo>
                    <a:pt x="36" y="0"/>
                  </a:lnTo>
                  <a:lnTo>
                    <a:pt x="103" y="8"/>
                  </a:lnTo>
                  <a:lnTo>
                    <a:pt x="70" y="17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3" name="Freeform 463"/>
            <p:cNvSpPr>
              <a:spLocks/>
            </p:cNvSpPr>
            <p:nvPr/>
          </p:nvSpPr>
          <p:spPr bwMode="auto">
            <a:xfrm>
              <a:off x="1089" y="3193"/>
              <a:ext cx="92" cy="36"/>
            </a:xfrm>
            <a:custGeom>
              <a:avLst/>
              <a:gdLst>
                <a:gd name="T0" fmla="*/ 325 w 325"/>
                <a:gd name="T1" fmla="*/ 90 h 122"/>
                <a:gd name="T2" fmla="*/ 249 w 325"/>
                <a:gd name="T3" fmla="*/ 82 h 122"/>
                <a:gd name="T4" fmla="*/ 196 w 325"/>
                <a:gd name="T5" fmla="*/ 75 h 122"/>
                <a:gd name="T6" fmla="*/ 167 w 325"/>
                <a:gd name="T7" fmla="*/ 73 h 122"/>
                <a:gd name="T8" fmla="*/ 150 w 325"/>
                <a:gd name="T9" fmla="*/ 56 h 122"/>
                <a:gd name="T10" fmla="*/ 150 w 325"/>
                <a:gd name="T11" fmla="*/ 0 h 122"/>
                <a:gd name="T12" fmla="*/ 57 w 325"/>
                <a:gd name="T13" fmla="*/ 52 h 122"/>
                <a:gd name="T14" fmla="*/ 0 w 325"/>
                <a:gd name="T15" fmla="*/ 115 h 122"/>
                <a:gd name="T16" fmla="*/ 65 w 325"/>
                <a:gd name="T17" fmla="*/ 122 h 122"/>
                <a:gd name="T18" fmla="*/ 103 w 325"/>
                <a:gd name="T19" fmla="*/ 122 h 122"/>
                <a:gd name="T20" fmla="*/ 141 w 325"/>
                <a:gd name="T21" fmla="*/ 111 h 122"/>
                <a:gd name="T22" fmla="*/ 165 w 325"/>
                <a:gd name="T23" fmla="*/ 99 h 122"/>
                <a:gd name="T24" fmla="*/ 215 w 325"/>
                <a:gd name="T25" fmla="*/ 92 h 122"/>
                <a:gd name="T26" fmla="*/ 325 w 325"/>
                <a:gd name="T27" fmla="*/ 90 h 122"/>
                <a:gd name="T28" fmla="*/ 325 w 325"/>
                <a:gd name="T29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122">
                  <a:moveTo>
                    <a:pt x="325" y="90"/>
                  </a:moveTo>
                  <a:lnTo>
                    <a:pt x="249" y="82"/>
                  </a:lnTo>
                  <a:lnTo>
                    <a:pt x="196" y="75"/>
                  </a:lnTo>
                  <a:lnTo>
                    <a:pt x="167" y="73"/>
                  </a:lnTo>
                  <a:lnTo>
                    <a:pt x="150" y="56"/>
                  </a:lnTo>
                  <a:lnTo>
                    <a:pt x="150" y="0"/>
                  </a:lnTo>
                  <a:lnTo>
                    <a:pt x="57" y="52"/>
                  </a:lnTo>
                  <a:lnTo>
                    <a:pt x="0" y="115"/>
                  </a:lnTo>
                  <a:lnTo>
                    <a:pt x="65" y="122"/>
                  </a:lnTo>
                  <a:lnTo>
                    <a:pt x="103" y="122"/>
                  </a:lnTo>
                  <a:lnTo>
                    <a:pt x="141" y="111"/>
                  </a:lnTo>
                  <a:lnTo>
                    <a:pt x="165" y="99"/>
                  </a:lnTo>
                  <a:lnTo>
                    <a:pt x="215" y="92"/>
                  </a:lnTo>
                  <a:lnTo>
                    <a:pt x="325" y="90"/>
                  </a:lnTo>
                  <a:lnTo>
                    <a:pt x="32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4" name="Freeform 464"/>
            <p:cNvSpPr>
              <a:spLocks/>
            </p:cNvSpPr>
            <p:nvPr/>
          </p:nvSpPr>
          <p:spPr bwMode="auto">
            <a:xfrm>
              <a:off x="1097" y="3225"/>
              <a:ext cx="74" cy="15"/>
            </a:xfrm>
            <a:custGeom>
              <a:avLst/>
              <a:gdLst>
                <a:gd name="T0" fmla="*/ 45 w 262"/>
                <a:gd name="T1" fmla="*/ 4 h 51"/>
                <a:gd name="T2" fmla="*/ 110 w 262"/>
                <a:gd name="T3" fmla="*/ 42 h 51"/>
                <a:gd name="T4" fmla="*/ 192 w 262"/>
                <a:gd name="T5" fmla="*/ 40 h 51"/>
                <a:gd name="T6" fmla="*/ 262 w 262"/>
                <a:gd name="T7" fmla="*/ 9 h 51"/>
                <a:gd name="T8" fmla="*/ 228 w 262"/>
                <a:gd name="T9" fmla="*/ 44 h 51"/>
                <a:gd name="T10" fmla="*/ 180 w 262"/>
                <a:gd name="T11" fmla="*/ 51 h 51"/>
                <a:gd name="T12" fmla="*/ 102 w 262"/>
                <a:gd name="T13" fmla="*/ 47 h 51"/>
                <a:gd name="T14" fmla="*/ 55 w 262"/>
                <a:gd name="T15" fmla="*/ 40 h 51"/>
                <a:gd name="T16" fmla="*/ 0 w 262"/>
                <a:gd name="T17" fmla="*/ 0 h 51"/>
                <a:gd name="T18" fmla="*/ 45 w 262"/>
                <a:gd name="T19" fmla="*/ 4 h 51"/>
                <a:gd name="T20" fmla="*/ 45 w 262"/>
                <a:gd name="T21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51">
                  <a:moveTo>
                    <a:pt x="45" y="4"/>
                  </a:moveTo>
                  <a:lnTo>
                    <a:pt x="110" y="42"/>
                  </a:lnTo>
                  <a:lnTo>
                    <a:pt x="192" y="40"/>
                  </a:lnTo>
                  <a:lnTo>
                    <a:pt x="262" y="9"/>
                  </a:lnTo>
                  <a:lnTo>
                    <a:pt x="228" y="44"/>
                  </a:lnTo>
                  <a:lnTo>
                    <a:pt x="180" y="51"/>
                  </a:lnTo>
                  <a:lnTo>
                    <a:pt x="102" y="47"/>
                  </a:lnTo>
                  <a:lnTo>
                    <a:pt x="55" y="40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5" name="Freeform 465"/>
            <p:cNvSpPr>
              <a:spLocks/>
            </p:cNvSpPr>
            <p:nvPr/>
          </p:nvSpPr>
          <p:spPr bwMode="auto">
            <a:xfrm>
              <a:off x="1075" y="3220"/>
              <a:ext cx="90" cy="71"/>
            </a:xfrm>
            <a:custGeom>
              <a:avLst/>
              <a:gdLst>
                <a:gd name="T0" fmla="*/ 116 w 317"/>
                <a:gd name="T1" fmla="*/ 34 h 235"/>
                <a:gd name="T2" fmla="*/ 127 w 317"/>
                <a:gd name="T3" fmla="*/ 78 h 235"/>
                <a:gd name="T4" fmla="*/ 184 w 317"/>
                <a:gd name="T5" fmla="*/ 118 h 235"/>
                <a:gd name="T6" fmla="*/ 317 w 317"/>
                <a:gd name="T7" fmla="*/ 119 h 235"/>
                <a:gd name="T8" fmla="*/ 266 w 317"/>
                <a:gd name="T9" fmla="*/ 178 h 235"/>
                <a:gd name="T10" fmla="*/ 277 w 317"/>
                <a:gd name="T11" fmla="*/ 199 h 235"/>
                <a:gd name="T12" fmla="*/ 205 w 317"/>
                <a:gd name="T13" fmla="*/ 190 h 235"/>
                <a:gd name="T14" fmla="*/ 125 w 317"/>
                <a:gd name="T15" fmla="*/ 199 h 235"/>
                <a:gd name="T16" fmla="*/ 85 w 317"/>
                <a:gd name="T17" fmla="*/ 211 h 235"/>
                <a:gd name="T18" fmla="*/ 68 w 317"/>
                <a:gd name="T19" fmla="*/ 235 h 235"/>
                <a:gd name="T20" fmla="*/ 0 w 317"/>
                <a:gd name="T21" fmla="*/ 167 h 235"/>
                <a:gd name="T22" fmla="*/ 49 w 317"/>
                <a:gd name="T23" fmla="*/ 106 h 235"/>
                <a:gd name="T24" fmla="*/ 28 w 317"/>
                <a:gd name="T25" fmla="*/ 24 h 235"/>
                <a:gd name="T26" fmla="*/ 70 w 317"/>
                <a:gd name="T27" fmla="*/ 0 h 235"/>
                <a:gd name="T28" fmla="*/ 116 w 317"/>
                <a:gd name="T29" fmla="*/ 34 h 235"/>
                <a:gd name="T30" fmla="*/ 116 w 317"/>
                <a:gd name="T31" fmla="*/ 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235">
                  <a:moveTo>
                    <a:pt x="116" y="34"/>
                  </a:moveTo>
                  <a:lnTo>
                    <a:pt x="127" y="78"/>
                  </a:lnTo>
                  <a:lnTo>
                    <a:pt x="184" y="118"/>
                  </a:lnTo>
                  <a:lnTo>
                    <a:pt x="317" y="119"/>
                  </a:lnTo>
                  <a:lnTo>
                    <a:pt x="266" y="178"/>
                  </a:lnTo>
                  <a:lnTo>
                    <a:pt x="277" y="199"/>
                  </a:lnTo>
                  <a:lnTo>
                    <a:pt x="205" y="190"/>
                  </a:lnTo>
                  <a:lnTo>
                    <a:pt x="125" y="199"/>
                  </a:lnTo>
                  <a:lnTo>
                    <a:pt x="85" y="211"/>
                  </a:lnTo>
                  <a:lnTo>
                    <a:pt x="68" y="235"/>
                  </a:lnTo>
                  <a:lnTo>
                    <a:pt x="0" y="167"/>
                  </a:lnTo>
                  <a:lnTo>
                    <a:pt x="49" y="106"/>
                  </a:lnTo>
                  <a:lnTo>
                    <a:pt x="28" y="24"/>
                  </a:lnTo>
                  <a:lnTo>
                    <a:pt x="70" y="0"/>
                  </a:lnTo>
                  <a:lnTo>
                    <a:pt x="116" y="34"/>
                  </a:lnTo>
                  <a:lnTo>
                    <a:pt x="11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6" name="Freeform 466"/>
            <p:cNvSpPr>
              <a:spLocks/>
            </p:cNvSpPr>
            <p:nvPr/>
          </p:nvSpPr>
          <p:spPr bwMode="auto">
            <a:xfrm>
              <a:off x="949" y="2874"/>
              <a:ext cx="313" cy="288"/>
            </a:xfrm>
            <a:custGeom>
              <a:avLst/>
              <a:gdLst>
                <a:gd name="T0" fmla="*/ 602 w 1102"/>
                <a:gd name="T1" fmla="*/ 249 h 951"/>
                <a:gd name="T2" fmla="*/ 519 w 1102"/>
                <a:gd name="T3" fmla="*/ 238 h 951"/>
                <a:gd name="T4" fmla="*/ 469 w 1102"/>
                <a:gd name="T5" fmla="*/ 240 h 951"/>
                <a:gd name="T6" fmla="*/ 414 w 1102"/>
                <a:gd name="T7" fmla="*/ 263 h 951"/>
                <a:gd name="T8" fmla="*/ 332 w 1102"/>
                <a:gd name="T9" fmla="*/ 270 h 951"/>
                <a:gd name="T10" fmla="*/ 260 w 1102"/>
                <a:gd name="T11" fmla="*/ 331 h 951"/>
                <a:gd name="T12" fmla="*/ 243 w 1102"/>
                <a:gd name="T13" fmla="*/ 413 h 951"/>
                <a:gd name="T14" fmla="*/ 306 w 1102"/>
                <a:gd name="T15" fmla="*/ 527 h 951"/>
                <a:gd name="T16" fmla="*/ 315 w 1102"/>
                <a:gd name="T17" fmla="*/ 648 h 951"/>
                <a:gd name="T18" fmla="*/ 315 w 1102"/>
                <a:gd name="T19" fmla="*/ 732 h 951"/>
                <a:gd name="T20" fmla="*/ 285 w 1102"/>
                <a:gd name="T21" fmla="*/ 772 h 951"/>
                <a:gd name="T22" fmla="*/ 228 w 1102"/>
                <a:gd name="T23" fmla="*/ 905 h 951"/>
                <a:gd name="T24" fmla="*/ 112 w 1102"/>
                <a:gd name="T25" fmla="*/ 951 h 951"/>
                <a:gd name="T26" fmla="*/ 87 w 1102"/>
                <a:gd name="T27" fmla="*/ 890 h 951"/>
                <a:gd name="T28" fmla="*/ 61 w 1102"/>
                <a:gd name="T29" fmla="*/ 835 h 951"/>
                <a:gd name="T30" fmla="*/ 28 w 1102"/>
                <a:gd name="T31" fmla="*/ 787 h 951"/>
                <a:gd name="T32" fmla="*/ 26 w 1102"/>
                <a:gd name="T33" fmla="*/ 719 h 951"/>
                <a:gd name="T34" fmla="*/ 0 w 1102"/>
                <a:gd name="T35" fmla="*/ 622 h 951"/>
                <a:gd name="T36" fmla="*/ 6 w 1102"/>
                <a:gd name="T37" fmla="*/ 447 h 951"/>
                <a:gd name="T38" fmla="*/ 45 w 1102"/>
                <a:gd name="T39" fmla="*/ 331 h 951"/>
                <a:gd name="T40" fmla="*/ 116 w 1102"/>
                <a:gd name="T41" fmla="*/ 211 h 951"/>
                <a:gd name="T42" fmla="*/ 239 w 1102"/>
                <a:gd name="T43" fmla="*/ 90 h 951"/>
                <a:gd name="T44" fmla="*/ 424 w 1102"/>
                <a:gd name="T45" fmla="*/ 14 h 951"/>
                <a:gd name="T46" fmla="*/ 589 w 1102"/>
                <a:gd name="T47" fmla="*/ 0 h 951"/>
                <a:gd name="T48" fmla="*/ 756 w 1102"/>
                <a:gd name="T49" fmla="*/ 27 h 951"/>
                <a:gd name="T50" fmla="*/ 886 w 1102"/>
                <a:gd name="T51" fmla="*/ 90 h 951"/>
                <a:gd name="T52" fmla="*/ 984 w 1102"/>
                <a:gd name="T53" fmla="*/ 168 h 951"/>
                <a:gd name="T54" fmla="*/ 1055 w 1102"/>
                <a:gd name="T55" fmla="*/ 274 h 951"/>
                <a:gd name="T56" fmla="*/ 1095 w 1102"/>
                <a:gd name="T57" fmla="*/ 390 h 951"/>
                <a:gd name="T58" fmla="*/ 1100 w 1102"/>
                <a:gd name="T59" fmla="*/ 531 h 951"/>
                <a:gd name="T60" fmla="*/ 1095 w 1102"/>
                <a:gd name="T61" fmla="*/ 666 h 951"/>
                <a:gd name="T62" fmla="*/ 1102 w 1102"/>
                <a:gd name="T63" fmla="*/ 706 h 951"/>
                <a:gd name="T64" fmla="*/ 1079 w 1102"/>
                <a:gd name="T65" fmla="*/ 700 h 951"/>
                <a:gd name="T66" fmla="*/ 1053 w 1102"/>
                <a:gd name="T67" fmla="*/ 745 h 951"/>
                <a:gd name="T68" fmla="*/ 1043 w 1102"/>
                <a:gd name="T69" fmla="*/ 787 h 951"/>
                <a:gd name="T70" fmla="*/ 1022 w 1102"/>
                <a:gd name="T71" fmla="*/ 660 h 951"/>
                <a:gd name="T72" fmla="*/ 1000 w 1102"/>
                <a:gd name="T73" fmla="*/ 536 h 951"/>
                <a:gd name="T74" fmla="*/ 979 w 1102"/>
                <a:gd name="T75" fmla="*/ 375 h 951"/>
                <a:gd name="T76" fmla="*/ 950 w 1102"/>
                <a:gd name="T77" fmla="*/ 299 h 951"/>
                <a:gd name="T78" fmla="*/ 878 w 1102"/>
                <a:gd name="T79" fmla="*/ 247 h 951"/>
                <a:gd name="T80" fmla="*/ 844 w 1102"/>
                <a:gd name="T81" fmla="*/ 247 h 951"/>
                <a:gd name="T82" fmla="*/ 829 w 1102"/>
                <a:gd name="T83" fmla="*/ 225 h 951"/>
                <a:gd name="T84" fmla="*/ 796 w 1102"/>
                <a:gd name="T85" fmla="*/ 242 h 951"/>
                <a:gd name="T86" fmla="*/ 770 w 1102"/>
                <a:gd name="T87" fmla="*/ 223 h 951"/>
                <a:gd name="T88" fmla="*/ 722 w 1102"/>
                <a:gd name="T89" fmla="*/ 236 h 951"/>
                <a:gd name="T90" fmla="*/ 684 w 1102"/>
                <a:gd name="T91" fmla="*/ 217 h 951"/>
                <a:gd name="T92" fmla="*/ 659 w 1102"/>
                <a:gd name="T93" fmla="*/ 242 h 951"/>
                <a:gd name="T94" fmla="*/ 602 w 1102"/>
                <a:gd name="T95" fmla="*/ 249 h 951"/>
                <a:gd name="T96" fmla="*/ 602 w 1102"/>
                <a:gd name="T97" fmla="*/ 24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2" h="951">
                  <a:moveTo>
                    <a:pt x="602" y="249"/>
                  </a:moveTo>
                  <a:lnTo>
                    <a:pt x="519" y="238"/>
                  </a:lnTo>
                  <a:lnTo>
                    <a:pt x="469" y="240"/>
                  </a:lnTo>
                  <a:lnTo>
                    <a:pt x="414" y="263"/>
                  </a:lnTo>
                  <a:lnTo>
                    <a:pt x="332" y="270"/>
                  </a:lnTo>
                  <a:lnTo>
                    <a:pt x="260" y="331"/>
                  </a:lnTo>
                  <a:lnTo>
                    <a:pt x="243" y="413"/>
                  </a:lnTo>
                  <a:lnTo>
                    <a:pt x="306" y="527"/>
                  </a:lnTo>
                  <a:lnTo>
                    <a:pt x="315" y="648"/>
                  </a:lnTo>
                  <a:lnTo>
                    <a:pt x="315" y="732"/>
                  </a:lnTo>
                  <a:lnTo>
                    <a:pt x="285" y="772"/>
                  </a:lnTo>
                  <a:lnTo>
                    <a:pt x="228" y="905"/>
                  </a:lnTo>
                  <a:lnTo>
                    <a:pt x="112" y="951"/>
                  </a:lnTo>
                  <a:lnTo>
                    <a:pt x="87" y="890"/>
                  </a:lnTo>
                  <a:lnTo>
                    <a:pt x="61" y="835"/>
                  </a:lnTo>
                  <a:lnTo>
                    <a:pt x="28" y="787"/>
                  </a:lnTo>
                  <a:lnTo>
                    <a:pt x="26" y="719"/>
                  </a:lnTo>
                  <a:lnTo>
                    <a:pt x="0" y="622"/>
                  </a:lnTo>
                  <a:lnTo>
                    <a:pt x="6" y="447"/>
                  </a:lnTo>
                  <a:lnTo>
                    <a:pt x="45" y="331"/>
                  </a:lnTo>
                  <a:lnTo>
                    <a:pt x="116" y="211"/>
                  </a:lnTo>
                  <a:lnTo>
                    <a:pt x="239" y="90"/>
                  </a:lnTo>
                  <a:lnTo>
                    <a:pt x="424" y="14"/>
                  </a:lnTo>
                  <a:lnTo>
                    <a:pt x="589" y="0"/>
                  </a:lnTo>
                  <a:lnTo>
                    <a:pt x="756" y="27"/>
                  </a:lnTo>
                  <a:lnTo>
                    <a:pt x="886" y="90"/>
                  </a:lnTo>
                  <a:lnTo>
                    <a:pt x="984" y="168"/>
                  </a:lnTo>
                  <a:lnTo>
                    <a:pt x="1055" y="274"/>
                  </a:lnTo>
                  <a:lnTo>
                    <a:pt x="1095" y="390"/>
                  </a:lnTo>
                  <a:lnTo>
                    <a:pt x="1100" y="531"/>
                  </a:lnTo>
                  <a:lnTo>
                    <a:pt x="1095" y="666"/>
                  </a:lnTo>
                  <a:lnTo>
                    <a:pt x="1102" y="706"/>
                  </a:lnTo>
                  <a:lnTo>
                    <a:pt x="1079" y="700"/>
                  </a:lnTo>
                  <a:lnTo>
                    <a:pt x="1053" y="745"/>
                  </a:lnTo>
                  <a:lnTo>
                    <a:pt x="1043" y="787"/>
                  </a:lnTo>
                  <a:lnTo>
                    <a:pt x="1022" y="660"/>
                  </a:lnTo>
                  <a:lnTo>
                    <a:pt x="1000" y="536"/>
                  </a:lnTo>
                  <a:lnTo>
                    <a:pt x="979" y="375"/>
                  </a:lnTo>
                  <a:lnTo>
                    <a:pt x="950" y="299"/>
                  </a:lnTo>
                  <a:lnTo>
                    <a:pt x="878" y="247"/>
                  </a:lnTo>
                  <a:lnTo>
                    <a:pt x="844" y="247"/>
                  </a:lnTo>
                  <a:lnTo>
                    <a:pt x="829" y="225"/>
                  </a:lnTo>
                  <a:lnTo>
                    <a:pt x="796" y="242"/>
                  </a:lnTo>
                  <a:lnTo>
                    <a:pt x="770" y="223"/>
                  </a:lnTo>
                  <a:lnTo>
                    <a:pt x="722" y="236"/>
                  </a:lnTo>
                  <a:lnTo>
                    <a:pt x="684" y="217"/>
                  </a:lnTo>
                  <a:lnTo>
                    <a:pt x="659" y="242"/>
                  </a:lnTo>
                  <a:lnTo>
                    <a:pt x="602" y="249"/>
                  </a:lnTo>
                  <a:lnTo>
                    <a:pt x="602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7" name="Freeform 467"/>
            <p:cNvSpPr>
              <a:spLocks/>
            </p:cNvSpPr>
            <p:nvPr/>
          </p:nvSpPr>
          <p:spPr bwMode="auto">
            <a:xfrm>
              <a:off x="943" y="3088"/>
              <a:ext cx="246" cy="283"/>
            </a:xfrm>
            <a:custGeom>
              <a:avLst/>
              <a:gdLst>
                <a:gd name="T0" fmla="*/ 211 w 865"/>
                <a:gd name="T1" fmla="*/ 103 h 936"/>
                <a:gd name="T2" fmla="*/ 300 w 865"/>
                <a:gd name="T3" fmla="*/ 276 h 936"/>
                <a:gd name="T4" fmla="*/ 390 w 865"/>
                <a:gd name="T5" fmla="*/ 362 h 936"/>
                <a:gd name="T6" fmla="*/ 498 w 865"/>
                <a:gd name="T7" fmla="*/ 274 h 936"/>
                <a:gd name="T8" fmla="*/ 443 w 865"/>
                <a:gd name="T9" fmla="*/ 432 h 936"/>
                <a:gd name="T10" fmla="*/ 479 w 865"/>
                <a:gd name="T11" fmla="*/ 580 h 936"/>
                <a:gd name="T12" fmla="*/ 564 w 865"/>
                <a:gd name="T13" fmla="*/ 717 h 936"/>
                <a:gd name="T14" fmla="*/ 640 w 865"/>
                <a:gd name="T15" fmla="*/ 759 h 936"/>
                <a:gd name="T16" fmla="*/ 777 w 865"/>
                <a:gd name="T17" fmla="*/ 759 h 936"/>
                <a:gd name="T18" fmla="*/ 865 w 865"/>
                <a:gd name="T19" fmla="*/ 738 h 936"/>
                <a:gd name="T20" fmla="*/ 756 w 865"/>
                <a:gd name="T21" fmla="*/ 795 h 936"/>
                <a:gd name="T22" fmla="*/ 756 w 865"/>
                <a:gd name="T23" fmla="*/ 863 h 936"/>
                <a:gd name="T24" fmla="*/ 703 w 865"/>
                <a:gd name="T25" fmla="*/ 905 h 936"/>
                <a:gd name="T26" fmla="*/ 694 w 865"/>
                <a:gd name="T27" fmla="*/ 936 h 936"/>
                <a:gd name="T28" fmla="*/ 583 w 865"/>
                <a:gd name="T29" fmla="*/ 890 h 936"/>
                <a:gd name="T30" fmla="*/ 469 w 865"/>
                <a:gd name="T31" fmla="*/ 852 h 936"/>
                <a:gd name="T32" fmla="*/ 348 w 865"/>
                <a:gd name="T33" fmla="*/ 820 h 936"/>
                <a:gd name="T34" fmla="*/ 306 w 865"/>
                <a:gd name="T35" fmla="*/ 810 h 936"/>
                <a:gd name="T36" fmla="*/ 201 w 865"/>
                <a:gd name="T37" fmla="*/ 692 h 936"/>
                <a:gd name="T38" fmla="*/ 196 w 865"/>
                <a:gd name="T39" fmla="*/ 479 h 936"/>
                <a:gd name="T40" fmla="*/ 167 w 865"/>
                <a:gd name="T41" fmla="*/ 396 h 936"/>
                <a:gd name="T42" fmla="*/ 133 w 865"/>
                <a:gd name="T43" fmla="*/ 382 h 936"/>
                <a:gd name="T44" fmla="*/ 103 w 865"/>
                <a:gd name="T45" fmla="*/ 343 h 936"/>
                <a:gd name="T46" fmla="*/ 27 w 865"/>
                <a:gd name="T47" fmla="*/ 200 h 936"/>
                <a:gd name="T48" fmla="*/ 0 w 865"/>
                <a:gd name="T49" fmla="*/ 116 h 936"/>
                <a:gd name="T50" fmla="*/ 13 w 865"/>
                <a:gd name="T51" fmla="*/ 29 h 936"/>
                <a:gd name="T52" fmla="*/ 55 w 865"/>
                <a:gd name="T53" fmla="*/ 0 h 936"/>
                <a:gd name="T54" fmla="*/ 25 w 865"/>
                <a:gd name="T55" fmla="*/ 48 h 936"/>
                <a:gd name="T56" fmla="*/ 13 w 865"/>
                <a:gd name="T57" fmla="*/ 111 h 936"/>
                <a:gd name="T58" fmla="*/ 28 w 865"/>
                <a:gd name="T59" fmla="*/ 137 h 936"/>
                <a:gd name="T60" fmla="*/ 63 w 865"/>
                <a:gd name="T61" fmla="*/ 73 h 936"/>
                <a:gd name="T62" fmla="*/ 84 w 865"/>
                <a:gd name="T63" fmla="*/ 116 h 936"/>
                <a:gd name="T64" fmla="*/ 70 w 865"/>
                <a:gd name="T65" fmla="*/ 158 h 936"/>
                <a:gd name="T66" fmla="*/ 84 w 865"/>
                <a:gd name="T67" fmla="*/ 204 h 936"/>
                <a:gd name="T68" fmla="*/ 106 w 865"/>
                <a:gd name="T69" fmla="*/ 145 h 936"/>
                <a:gd name="T70" fmla="*/ 154 w 865"/>
                <a:gd name="T71" fmla="*/ 111 h 936"/>
                <a:gd name="T72" fmla="*/ 211 w 865"/>
                <a:gd name="T73" fmla="*/ 103 h 936"/>
                <a:gd name="T74" fmla="*/ 211 w 865"/>
                <a:gd name="T75" fmla="*/ 103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5" h="936">
                  <a:moveTo>
                    <a:pt x="211" y="103"/>
                  </a:moveTo>
                  <a:lnTo>
                    <a:pt x="300" y="276"/>
                  </a:lnTo>
                  <a:lnTo>
                    <a:pt x="390" y="362"/>
                  </a:lnTo>
                  <a:lnTo>
                    <a:pt x="498" y="274"/>
                  </a:lnTo>
                  <a:lnTo>
                    <a:pt x="443" y="432"/>
                  </a:lnTo>
                  <a:lnTo>
                    <a:pt x="479" y="580"/>
                  </a:lnTo>
                  <a:lnTo>
                    <a:pt x="564" y="717"/>
                  </a:lnTo>
                  <a:lnTo>
                    <a:pt x="640" y="759"/>
                  </a:lnTo>
                  <a:lnTo>
                    <a:pt x="777" y="759"/>
                  </a:lnTo>
                  <a:lnTo>
                    <a:pt x="865" y="738"/>
                  </a:lnTo>
                  <a:lnTo>
                    <a:pt x="756" y="795"/>
                  </a:lnTo>
                  <a:lnTo>
                    <a:pt x="756" y="863"/>
                  </a:lnTo>
                  <a:lnTo>
                    <a:pt x="703" y="905"/>
                  </a:lnTo>
                  <a:lnTo>
                    <a:pt x="694" y="936"/>
                  </a:lnTo>
                  <a:lnTo>
                    <a:pt x="583" y="890"/>
                  </a:lnTo>
                  <a:lnTo>
                    <a:pt x="469" y="852"/>
                  </a:lnTo>
                  <a:lnTo>
                    <a:pt x="348" y="820"/>
                  </a:lnTo>
                  <a:lnTo>
                    <a:pt x="306" y="810"/>
                  </a:lnTo>
                  <a:lnTo>
                    <a:pt x="201" y="692"/>
                  </a:lnTo>
                  <a:lnTo>
                    <a:pt x="196" y="479"/>
                  </a:lnTo>
                  <a:lnTo>
                    <a:pt x="167" y="396"/>
                  </a:lnTo>
                  <a:lnTo>
                    <a:pt x="133" y="382"/>
                  </a:lnTo>
                  <a:lnTo>
                    <a:pt x="103" y="343"/>
                  </a:lnTo>
                  <a:lnTo>
                    <a:pt x="27" y="200"/>
                  </a:lnTo>
                  <a:lnTo>
                    <a:pt x="0" y="116"/>
                  </a:lnTo>
                  <a:lnTo>
                    <a:pt x="13" y="29"/>
                  </a:lnTo>
                  <a:lnTo>
                    <a:pt x="55" y="0"/>
                  </a:lnTo>
                  <a:lnTo>
                    <a:pt x="25" y="48"/>
                  </a:lnTo>
                  <a:lnTo>
                    <a:pt x="13" y="111"/>
                  </a:lnTo>
                  <a:lnTo>
                    <a:pt x="28" y="137"/>
                  </a:lnTo>
                  <a:lnTo>
                    <a:pt x="63" y="73"/>
                  </a:lnTo>
                  <a:lnTo>
                    <a:pt x="84" y="116"/>
                  </a:lnTo>
                  <a:lnTo>
                    <a:pt x="70" y="158"/>
                  </a:lnTo>
                  <a:lnTo>
                    <a:pt x="84" y="204"/>
                  </a:lnTo>
                  <a:lnTo>
                    <a:pt x="106" y="145"/>
                  </a:lnTo>
                  <a:lnTo>
                    <a:pt x="154" y="111"/>
                  </a:lnTo>
                  <a:lnTo>
                    <a:pt x="211" y="103"/>
                  </a:lnTo>
                  <a:lnTo>
                    <a:pt x="211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8" name="Freeform 468"/>
            <p:cNvSpPr>
              <a:spLocks/>
            </p:cNvSpPr>
            <p:nvPr/>
          </p:nvSpPr>
          <p:spPr bwMode="auto">
            <a:xfrm>
              <a:off x="1185" y="3120"/>
              <a:ext cx="66" cy="235"/>
            </a:xfrm>
            <a:custGeom>
              <a:avLst/>
              <a:gdLst>
                <a:gd name="T0" fmla="*/ 225 w 232"/>
                <a:gd name="T1" fmla="*/ 0 h 777"/>
                <a:gd name="T2" fmla="*/ 232 w 232"/>
                <a:gd name="T3" fmla="*/ 124 h 777"/>
                <a:gd name="T4" fmla="*/ 221 w 232"/>
                <a:gd name="T5" fmla="*/ 243 h 777"/>
                <a:gd name="T6" fmla="*/ 187 w 232"/>
                <a:gd name="T7" fmla="*/ 393 h 777"/>
                <a:gd name="T8" fmla="*/ 139 w 232"/>
                <a:gd name="T9" fmla="*/ 494 h 777"/>
                <a:gd name="T10" fmla="*/ 122 w 232"/>
                <a:gd name="T11" fmla="*/ 523 h 777"/>
                <a:gd name="T12" fmla="*/ 122 w 232"/>
                <a:gd name="T13" fmla="*/ 620 h 777"/>
                <a:gd name="T14" fmla="*/ 74 w 232"/>
                <a:gd name="T15" fmla="*/ 709 h 777"/>
                <a:gd name="T16" fmla="*/ 0 w 232"/>
                <a:gd name="T17" fmla="*/ 777 h 777"/>
                <a:gd name="T18" fmla="*/ 78 w 232"/>
                <a:gd name="T19" fmla="*/ 684 h 777"/>
                <a:gd name="T20" fmla="*/ 95 w 232"/>
                <a:gd name="T21" fmla="*/ 582 h 777"/>
                <a:gd name="T22" fmla="*/ 92 w 232"/>
                <a:gd name="T23" fmla="*/ 570 h 777"/>
                <a:gd name="T24" fmla="*/ 59 w 232"/>
                <a:gd name="T25" fmla="*/ 585 h 777"/>
                <a:gd name="T26" fmla="*/ 130 w 232"/>
                <a:gd name="T27" fmla="*/ 485 h 777"/>
                <a:gd name="T28" fmla="*/ 168 w 232"/>
                <a:gd name="T29" fmla="*/ 409 h 777"/>
                <a:gd name="T30" fmla="*/ 196 w 232"/>
                <a:gd name="T31" fmla="*/ 302 h 777"/>
                <a:gd name="T32" fmla="*/ 217 w 232"/>
                <a:gd name="T33" fmla="*/ 165 h 777"/>
                <a:gd name="T34" fmla="*/ 221 w 232"/>
                <a:gd name="T35" fmla="*/ 86 h 777"/>
                <a:gd name="T36" fmla="*/ 225 w 232"/>
                <a:gd name="T37" fmla="*/ 0 h 777"/>
                <a:gd name="T38" fmla="*/ 225 w 232"/>
                <a:gd name="T3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777">
                  <a:moveTo>
                    <a:pt x="225" y="0"/>
                  </a:moveTo>
                  <a:lnTo>
                    <a:pt x="232" y="124"/>
                  </a:lnTo>
                  <a:lnTo>
                    <a:pt x="221" y="243"/>
                  </a:lnTo>
                  <a:lnTo>
                    <a:pt x="187" y="393"/>
                  </a:lnTo>
                  <a:lnTo>
                    <a:pt x="139" y="494"/>
                  </a:lnTo>
                  <a:lnTo>
                    <a:pt x="122" y="523"/>
                  </a:lnTo>
                  <a:lnTo>
                    <a:pt x="122" y="620"/>
                  </a:lnTo>
                  <a:lnTo>
                    <a:pt x="74" y="709"/>
                  </a:lnTo>
                  <a:lnTo>
                    <a:pt x="0" y="777"/>
                  </a:lnTo>
                  <a:lnTo>
                    <a:pt x="78" y="684"/>
                  </a:lnTo>
                  <a:lnTo>
                    <a:pt x="95" y="582"/>
                  </a:lnTo>
                  <a:lnTo>
                    <a:pt x="92" y="570"/>
                  </a:lnTo>
                  <a:lnTo>
                    <a:pt x="59" y="585"/>
                  </a:lnTo>
                  <a:lnTo>
                    <a:pt x="130" y="485"/>
                  </a:lnTo>
                  <a:lnTo>
                    <a:pt x="168" y="409"/>
                  </a:lnTo>
                  <a:lnTo>
                    <a:pt x="196" y="302"/>
                  </a:lnTo>
                  <a:lnTo>
                    <a:pt x="217" y="165"/>
                  </a:lnTo>
                  <a:lnTo>
                    <a:pt x="221" y="86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9" name="Freeform 469"/>
            <p:cNvSpPr>
              <a:spLocks/>
            </p:cNvSpPr>
            <p:nvPr/>
          </p:nvSpPr>
          <p:spPr bwMode="auto">
            <a:xfrm>
              <a:off x="1247" y="3081"/>
              <a:ext cx="19" cy="110"/>
            </a:xfrm>
            <a:custGeom>
              <a:avLst/>
              <a:gdLst>
                <a:gd name="T0" fmla="*/ 55 w 66"/>
                <a:gd name="T1" fmla="*/ 22 h 361"/>
                <a:gd name="T2" fmla="*/ 66 w 66"/>
                <a:gd name="T3" fmla="*/ 104 h 361"/>
                <a:gd name="T4" fmla="*/ 34 w 66"/>
                <a:gd name="T5" fmla="*/ 239 h 361"/>
                <a:gd name="T6" fmla="*/ 13 w 66"/>
                <a:gd name="T7" fmla="*/ 342 h 361"/>
                <a:gd name="T8" fmla="*/ 0 w 66"/>
                <a:gd name="T9" fmla="*/ 361 h 361"/>
                <a:gd name="T10" fmla="*/ 6 w 66"/>
                <a:gd name="T11" fmla="*/ 290 h 361"/>
                <a:gd name="T12" fmla="*/ 30 w 66"/>
                <a:gd name="T13" fmla="*/ 213 h 361"/>
                <a:gd name="T14" fmla="*/ 47 w 66"/>
                <a:gd name="T15" fmla="*/ 97 h 361"/>
                <a:gd name="T16" fmla="*/ 44 w 66"/>
                <a:gd name="T17" fmla="*/ 34 h 361"/>
                <a:gd name="T18" fmla="*/ 19 w 66"/>
                <a:gd name="T19" fmla="*/ 3 h 361"/>
                <a:gd name="T20" fmla="*/ 36 w 66"/>
                <a:gd name="T21" fmla="*/ 0 h 361"/>
                <a:gd name="T22" fmla="*/ 55 w 66"/>
                <a:gd name="T23" fmla="*/ 22 h 361"/>
                <a:gd name="T24" fmla="*/ 55 w 66"/>
                <a:gd name="T25" fmla="*/ 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361">
                  <a:moveTo>
                    <a:pt x="55" y="22"/>
                  </a:moveTo>
                  <a:lnTo>
                    <a:pt x="66" y="104"/>
                  </a:lnTo>
                  <a:lnTo>
                    <a:pt x="34" y="239"/>
                  </a:lnTo>
                  <a:lnTo>
                    <a:pt x="13" y="342"/>
                  </a:lnTo>
                  <a:lnTo>
                    <a:pt x="0" y="361"/>
                  </a:lnTo>
                  <a:lnTo>
                    <a:pt x="6" y="290"/>
                  </a:lnTo>
                  <a:lnTo>
                    <a:pt x="30" y="213"/>
                  </a:lnTo>
                  <a:lnTo>
                    <a:pt x="47" y="97"/>
                  </a:lnTo>
                  <a:lnTo>
                    <a:pt x="44" y="34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0" name="Freeform 470"/>
            <p:cNvSpPr>
              <a:spLocks/>
            </p:cNvSpPr>
            <p:nvPr/>
          </p:nvSpPr>
          <p:spPr bwMode="auto">
            <a:xfrm>
              <a:off x="1054" y="3103"/>
              <a:ext cx="41" cy="16"/>
            </a:xfrm>
            <a:custGeom>
              <a:avLst/>
              <a:gdLst>
                <a:gd name="T0" fmla="*/ 8 w 145"/>
                <a:gd name="T1" fmla="*/ 0 h 51"/>
                <a:gd name="T2" fmla="*/ 69 w 145"/>
                <a:gd name="T3" fmla="*/ 21 h 51"/>
                <a:gd name="T4" fmla="*/ 145 w 145"/>
                <a:gd name="T5" fmla="*/ 25 h 51"/>
                <a:gd name="T6" fmla="*/ 84 w 145"/>
                <a:gd name="T7" fmla="*/ 51 h 51"/>
                <a:gd name="T8" fmla="*/ 31 w 145"/>
                <a:gd name="T9" fmla="*/ 42 h 51"/>
                <a:gd name="T10" fmla="*/ 0 w 145"/>
                <a:gd name="T11" fmla="*/ 21 h 51"/>
                <a:gd name="T12" fmla="*/ 8 w 145"/>
                <a:gd name="T13" fmla="*/ 0 h 51"/>
                <a:gd name="T14" fmla="*/ 8 w 145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51">
                  <a:moveTo>
                    <a:pt x="8" y="0"/>
                  </a:moveTo>
                  <a:lnTo>
                    <a:pt x="69" y="21"/>
                  </a:lnTo>
                  <a:lnTo>
                    <a:pt x="145" y="25"/>
                  </a:lnTo>
                  <a:lnTo>
                    <a:pt x="84" y="51"/>
                  </a:lnTo>
                  <a:lnTo>
                    <a:pt x="31" y="4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1" name="Freeform 471"/>
            <p:cNvSpPr>
              <a:spLocks/>
            </p:cNvSpPr>
            <p:nvPr/>
          </p:nvSpPr>
          <p:spPr bwMode="auto">
            <a:xfrm>
              <a:off x="1166" y="3102"/>
              <a:ext cx="29" cy="11"/>
            </a:xfrm>
            <a:custGeom>
              <a:avLst/>
              <a:gdLst>
                <a:gd name="T0" fmla="*/ 11 w 103"/>
                <a:gd name="T1" fmla="*/ 0 h 34"/>
                <a:gd name="T2" fmla="*/ 103 w 103"/>
                <a:gd name="T3" fmla="*/ 17 h 34"/>
                <a:gd name="T4" fmla="*/ 30 w 103"/>
                <a:gd name="T5" fmla="*/ 34 h 34"/>
                <a:gd name="T6" fmla="*/ 0 w 103"/>
                <a:gd name="T7" fmla="*/ 6 h 34"/>
                <a:gd name="T8" fmla="*/ 11 w 103"/>
                <a:gd name="T9" fmla="*/ 0 h 34"/>
                <a:gd name="T10" fmla="*/ 11 w 10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4">
                  <a:moveTo>
                    <a:pt x="11" y="0"/>
                  </a:moveTo>
                  <a:lnTo>
                    <a:pt x="103" y="17"/>
                  </a:lnTo>
                  <a:lnTo>
                    <a:pt x="30" y="3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2" name="Freeform 472"/>
            <p:cNvSpPr>
              <a:spLocks/>
            </p:cNvSpPr>
            <p:nvPr/>
          </p:nvSpPr>
          <p:spPr bwMode="auto">
            <a:xfrm>
              <a:off x="821" y="3286"/>
              <a:ext cx="415" cy="445"/>
            </a:xfrm>
            <a:custGeom>
              <a:avLst/>
              <a:gdLst>
                <a:gd name="T0" fmla="*/ 604 w 1463"/>
                <a:gd name="T1" fmla="*/ 4 h 1472"/>
                <a:gd name="T2" fmla="*/ 534 w 1463"/>
                <a:gd name="T3" fmla="*/ 145 h 1472"/>
                <a:gd name="T4" fmla="*/ 433 w 1463"/>
                <a:gd name="T5" fmla="*/ 192 h 1472"/>
                <a:gd name="T6" fmla="*/ 273 w 1463"/>
                <a:gd name="T7" fmla="*/ 251 h 1472"/>
                <a:gd name="T8" fmla="*/ 0 w 1463"/>
                <a:gd name="T9" fmla="*/ 352 h 1472"/>
                <a:gd name="T10" fmla="*/ 300 w 1463"/>
                <a:gd name="T11" fmla="*/ 274 h 1472"/>
                <a:gd name="T12" fmla="*/ 444 w 1463"/>
                <a:gd name="T13" fmla="*/ 282 h 1472"/>
                <a:gd name="T14" fmla="*/ 530 w 1463"/>
                <a:gd name="T15" fmla="*/ 377 h 1472"/>
                <a:gd name="T16" fmla="*/ 570 w 1463"/>
                <a:gd name="T17" fmla="*/ 489 h 1472"/>
                <a:gd name="T18" fmla="*/ 562 w 1463"/>
                <a:gd name="T19" fmla="*/ 603 h 1472"/>
                <a:gd name="T20" fmla="*/ 484 w 1463"/>
                <a:gd name="T21" fmla="*/ 643 h 1472"/>
                <a:gd name="T22" fmla="*/ 648 w 1463"/>
                <a:gd name="T23" fmla="*/ 681 h 1472"/>
                <a:gd name="T24" fmla="*/ 777 w 1463"/>
                <a:gd name="T25" fmla="*/ 732 h 1472"/>
                <a:gd name="T26" fmla="*/ 632 w 1463"/>
                <a:gd name="T27" fmla="*/ 635 h 1472"/>
                <a:gd name="T28" fmla="*/ 629 w 1463"/>
                <a:gd name="T29" fmla="*/ 510 h 1472"/>
                <a:gd name="T30" fmla="*/ 581 w 1463"/>
                <a:gd name="T31" fmla="*/ 381 h 1472"/>
                <a:gd name="T32" fmla="*/ 499 w 1463"/>
                <a:gd name="T33" fmla="*/ 232 h 1472"/>
                <a:gd name="T34" fmla="*/ 617 w 1463"/>
                <a:gd name="T35" fmla="*/ 318 h 1472"/>
                <a:gd name="T36" fmla="*/ 792 w 1463"/>
                <a:gd name="T37" fmla="*/ 462 h 1472"/>
                <a:gd name="T38" fmla="*/ 792 w 1463"/>
                <a:gd name="T39" fmla="*/ 377 h 1472"/>
                <a:gd name="T40" fmla="*/ 999 w 1463"/>
                <a:gd name="T41" fmla="*/ 514 h 1472"/>
                <a:gd name="T42" fmla="*/ 1121 w 1463"/>
                <a:gd name="T43" fmla="*/ 681 h 1472"/>
                <a:gd name="T44" fmla="*/ 1261 w 1463"/>
                <a:gd name="T45" fmla="*/ 939 h 1472"/>
                <a:gd name="T46" fmla="*/ 1339 w 1463"/>
                <a:gd name="T47" fmla="*/ 1143 h 1472"/>
                <a:gd name="T48" fmla="*/ 1417 w 1463"/>
                <a:gd name="T49" fmla="*/ 1316 h 1472"/>
                <a:gd name="T50" fmla="*/ 1421 w 1463"/>
                <a:gd name="T51" fmla="*/ 1472 h 1472"/>
                <a:gd name="T52" fmla="*/ 1455 w 1463"/>
                <a:gd name="T53" fmla="*/ 1464 h 1472"/>
                <a:gd name="T54" fmla="*/ 1463 w 1463"/>
                <a:gd name="T55" fmla="*/ 1050 h 1472"/>
                <a:gd name="T56" fmla="*/ 1459 w 1463"/>
                <a:gd name="T57" fmla="*/ 595 h 1472"/>
                <a:gd name="T58" fmla="*/ 1452 w 1463"/>
                <a:gd name="T59" fmla="*/ 341 h 1472"/>
                <a:gd name="T60" fmla="*/ 1448 w 1463"/>
                <a:gd name="T61" fmla="*/ 219 h 1472"/>
                <a:gd name="T62" fmla="*/ 1444 w 1463"/>
                <a:gd name="T63" fmla="*/ 481 h 1472"/>
                <a:gd name="T64" fmla="*/ 1444 w 1463"/>
                <a:gd name="T65" fmla="*/ 814 h 1472"/>
                <a:gd name="T66" fmla="*/ 1429 w 1463"/>
                <a:gd name="T67" fmla="*/ 1245 h 1472"/>
                <a:gd name="T68" fmla="*/ 1273 w 1463"/>
                <a:gd name="T69" fmla="*/ 913 h 1472"/>
                <a:gd name="T70" fmla="*/ 1132 w 1463"/>
                <a:gd name="T71" fmla="*/ 666 h 1472"/>
                <a:gd name="T72" fmla="*/ 917 w 1463"/>
                <a:gd name="T73" fmla="*/ 373 h 1472"/>
                <a:gd name="T74" fmla="*/ 644 w 1463"/>
                <a:gd name="T75" fmla="*/ 0 h 1472"/>
                <a:gd name="T76" fmla="*/ 604 w 1463"/>
                <a:gd name="T77" fmla="*/ 4 h 1472"/>
                <a:gd name="T78" fmla="*/ 604 w 1463"/>
                <a:gd name="T79" fmla="*/ 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3" h="1472">
                  <a:moveTo>
                    <a:pt x="604" y="4"/>
                  </a:moveTo>
                  <a:lnTo>
                    <a:pt x="534" y="145"/>
                  </a:lnTo>
                  <a:lnTo>
                    <a:pt x="433" y="192"/>
                  </a:lnTo>
                  <a:lnTo>
                    <a:pt x="273" y="251"/>
                  </a:lnTo>
                  <a:lnTo>
                    <a:pt x="0" y="352"/>
                  </a:lnTo>
                  <a:lnTo>
                    <a:pt x="300" y="274"/>
                  </a:lnTo>
                  <a:lnTo>
                    <a:pt x="444" y="282"/>
                  </a:lnTo>
                  <a:lnTo>
                    <a:pt x="530" y="377"/>
                  </a:lnTo>
                  <a:lnTo>
                    <a:pt x="570" y="489"/>
                  </a:lnTo>
                  <a:lnTo>
                    <a:pt x="562" y="603"/>
                  </a:lnTo>
                  <a:lnTo>
                    <a:pt x="484" y="643"/>
                  </a:lnTo>
                  <a:lnTo>
                    <a:pt x="648" y="681"/>
                  </a:lnTo>
                  <a:lnTo>
                    <a:pt x="777" y="732"/>
                  </a:lnTo>
                  <a:lnTo>
                    <a:pt x="632" y="635"/>
                  </a:lnTo>
                  <a:lnTo>
                    <a:pt x="629" y="510"/>
                  </a:lnTo>
                  <a:lnTo>
                    <a:pt x="581" y="381"/>
                  </a:lnTo>
                  <a:lnTo>
                    <a:pt x="499" y="232"/>
                  </a:lnTo>
                  <a:lnTo>
                    <a:pt x="617" y="318"/>
                  </a:lnTo>
                  <a:lnTo>
                    <a:pt x="792" y="462"/>
                  </a:lnTo>
                  <a:lnTo>
                    <a:pt x="792" y="377"/>
                  </a:lnTo>
                  <a:lnTo>
                    <a:pt x="999" y="514"/>
                  </a:lnTo>
                  <a:lnTo>
                    <a:pt x="1121" y="681"/>
                  </a:lnTo>
                  <a:lnTo>
                    <a:pt x="1261" y="939"/>
                  </a:lnTo>
                  <a:lnTo>
                    <a:pt x="1339" y="1143"/>
                  </a:lnTo>
                  <a:lnTo>
                    <a:pt x="1417" y="1316"/>
                  </a:lnTo>
                  <a:lnTo>
                    <a:pt x="1421" y="1472"/>
                  </a:lnTo>
                  <a:lnTo>
                    <a:pt x="1455" y="1464"/>
                  </a:lnTo>
                  <a:lnTo>
                    <a:pt x="1463" y="1050"/>
                  </a:lnTo>
                  <a:lnTo>
                    <a:pt x="1459" y="595"/>
                  </a:lnTo>
                  <a:lnTo>
                    <a:pt x="1452" y="341"/>
                  </a:lnTo>
                  <a:lnTo>
                    <a:pt x="1448" y="219"/>
                  </a:lnTo>
                  <a:lnTo>
                    <a:pt x="1444" y="481"/>
                  </a:lnTo>
                  <a:lnTo>
                    <a:pt x="1444" y="814"/>
                  </a:lnTo>
                  <a:lnTo>
                    <a:pt x="1429" y="1245"/>
                  </a:lnTo>
                  <a:lnTo>
                    <a:pt x="1273" y="913"/>
                  </a:lnTo>
                  <a:lnTo>
                    <a:pt x="1132" y="666"/>
                  </a:lnTo>
                  <a:lnTo>
                    <a:pt x="917" y="373"/>
                  </a:lnTo>
                  <a:lnTo>
                    <a:pt x="644" y="0"/>
                  </a:lnTo>
                  <a:lnTo>
                    <a:pt x="604" y="4"/>
                  </a:lnTo>
                  <a:lnTo>
                    <a:pt x="6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3" name="Freeform 473"/>
            <p:cNvSpPr>
              <a:spLocks/>
            </p:cNvSpPr>
            <p:nvPr/>
          </p:nvSpPr>
          <p:spPr bwMode="auto">
            <a:xfrm>
              <a:off x="953" y="3489"/>
              <a:ext cx="128" cy="350"/>
            </a:xfrm>
            <a:custGeom>
              <a:avLst/>
              <a:gdLst>
                <a:gd name="T0" fmla="*/ 0 w 450"/>
                <a:gd name="T1" fmla="*/ 0 h 1154"/>
                <a:gd name="T2" fmla="*/ 177 w 450"/>
                <a:gd name="T3" fmla="*/ 388 h 1154"/>
                <a:gd name="T4" fmla="*/ 298 w 450"/>
                <a:gd name="T5" fmla="*/ 572 h 1154"/>
                <a:gd name="T6" fmla="*/ 352 w 450"/>
                <a:gd name="T7" fmla="*/ 721 h 1154"/>
                <a:gd name="T8" fmla="*/ 414 w 450"/>
                <a:gd name="T9" fmla="*/ 736 h 1154"/>
                <a:gd name="T10" fmla="*/ 329 w 450"/>
                <a:gd name="T11" fmla="*/ 766 h 1154"/>
                <a:gd name="T12" fmla="*/ 340 w 450"/>
                <a:gd name="T13" fmla="*/ 806 h 1154"/>
                <a:gd name="T14" fmla="*/ 403 w 450"/>
                <a:gd name="T15" fmla="*/ 821 h 1154"/>
                <a:gd name="T16" fmla="*/ 365 w 450"/>
                <a:gd name="T17" fmla="*/ 880 h 1154"/>
                <a:gd name="T18" fmla="*/ 392 w 450"/>
                <a:gd name="T19" fmla="*/ 928 h 1154"/>
                <a:gd name="T20" fmla="*/ 439 w 450"/>
                <a:gd name="T21" fmla="*/ 936 h 1154"/>
                <a:gd name="T22" fmla="*/ 433 w 450"/>
                <a:gd name="T23" fmla="*/ 991 h 1154"/>
                <a:gd name="T24" fmla="*/ 450 w 450"/>
                <a:gd name="T25" fmla="*/ 1034 h 1154"/>
                <a:gd name="T26" fmla="*/ 392 w 450"/>
                <a:gd name="T27" fmla="*/ 1065 h 1154"/>
                <a:gd name="T28" fmla="*/ 384 w 450"/>
                <a:gd name="T29" fmla="*/ 1116 h 1154"/>
                <a:gd name="T30" fmla="*/ 373 w 450"/>
                <a:gd name="T31" fmla="*/ 1154 h 1154"/>
                <a:gd name="T32" fmla="*/ 314 w 450"/>
                <a:gd name="T33" fmla="*/ 1088 h 1154"/>
                <a:gd name="T34" fmla="*/ 262 w 450"/>
                <a:gd name="T35" fmla="*/ 1057 h 1154"/>
                <a:gd name="T36" fmla="*/ 243 w 450"/>
                <a:gd name="T37" fmla="*/ 1010 h 1154"/>
                <a:gd name="T38" fmla="*/ 141 w 450"/>
                <a:gd name="T39" fmla="*/ 994 h 1154"/>
                <a:gd name="T40" fmla="*/ 99 w 450"/>
                <a:gd name="T41" fmla="*/ 869 h 1154"/>
                <a:gd name="T42" fmla="*/ 32 w 450"/>
                <a:gd name="T43" fmla="*/ 877 h 1154"/>
                <a:gd name="T44" fmla="*/ 165 w 450"/>
                <a:gd name="T45" fmla="*/ 795 h 1154"/>
                <a:gd name="T46" fmla="*/ 173 w 450"/>
                <a:gd name="T47" fmla="*/ 766 h 1154"/>
                <a:gd name="T48" fmla="*/ 222 w 450"/>
                <a:gd name="T49" fmla="*/ 776 h 1154"/>
                <a:gd name="T50" fmla="*/ 236 w 450"/>
                <a:gd name="T51" fmla="*/ 666 h 1154"/>
                <a:gd name="T52" fmla="*/ 310 w 450"/>
                <a:gd name="T53" fmla="*/ 704 h 1154"/>
                <a:gd name="T54" fmla="*/ 278 w 450"/>
                <a:gd name="T55" fmla="*/ 610 h 1154"/>
                <a:gd name="T56" fmla="*/ 188 w 450"/>
                <a:gd name="T57" fmla="*/ 506 h 1154"/>
                <a:gd name="T58" fmla="*/ 137 w 450"/>
                <a:gd name="T59" fmla="*/ 392 h 1154"/>
                <a:gd name="T60" fmla="*/ 0 w 450"/>
                <a:gd name="T61" fmla="*/ 48 h 1154"/>
                <a:gd name="T62" fmla="*/ 0 w 450"/>
                <a:gd name="T63" fmla="*/ 0 h 1154"/>
                <a:gd name="T64" fmla="*/ 0 w 450"/>
                <a:gd name="T65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1154">
                  <a:moveTo>
                    <a:pt x="0" y="0"/>
                  </a:moveTo>
                  <a:lnTo>
                    <a:pt x="177" y="388"/>
                  </a:lnTo>
                  <a:lnTo>
                    <a:pt x="298" y="572"/>
                  </a:lnTo>
                  <a:lnTo>
                    <a:pt x="352" y="721"/>
                  </a:lnTo>
                  <a:lnTo>
                    <a:pt x="414" y="736"/>
                  </a:lnTo>
                  <a:lnTo>
                    <a:pt x="329" y="766"/>
                  </a:lnTo>
                  <a:lnTo>
                    <a:pt x="340" y="806"/>
                  </a:lnTo>
                  <a:lnTo>
                    <a:pt x="403" y="821"/>
                  </a:lnTo>
                  <a:lnTo>
                    <a:pt x="365" y="880"/>
                  </a:lnTo>
                  <a:lnTo>
                    <a:pt x="392" y="928"/>
                  </a:lnTo>
                  <a:lnTo>
                    <a:pt x="439" y="936"/>
                  </a:lnTo>
                  <a:lnTo>
                    <a:pt x="433" y="991"/>
                  </a:lnTo>
                  <a:lnTo>
                    <a:pt x="450" y="1034"/>
                  </a:lnTo>
                  <a:lnTo>
                    <a:pt x="392" y="1065"/>
                  </a:lnTo>
                  <a:lnTo>
                    <a:pt x="384" y="1116"/>
                  </a:lnTo>
                  <a:lnTo>
                    <a:pt x="373" y="1154"/>
                  </a:lnTo>
                  <a:lnTo>
                    <a:pt x="314" y="1088"/>
                  </a:lnTo>
                  <a:lnTo>
                    <a:pt x="262" y="1057"/>
                  </a:lnTo>
                  <a:lnTo>
                    <a:pt x="243" y="1010"/>
                  </a:lnTo>
                  <a:lnTo>
                    <a:pt x="141" y="994"/>
                  </a:lnTo>
                  <a:lnTo>
                    <a:pt x="99" y="869"/>
                  </a:lnTo>
                  <a:lnTo>
                    <a:pt x="32" y="877"/>
                  </a:lnTo>
                  <a:lnTo>
                    <a:pt x="165" y="795"/>
                  </a:lnTo>
                  <a:lnTo>
                    <a:pt x="173" y="766"/>
                  </a:lnTo>
                  <a:lnTo>
                    <a:pt x="222" y="776"/>
                  </a:lnTo>
                  <a:lnTo>
                    <a:pt x="236" y="666"/>
                  </a:lnTo>
                  <a:lnTo>
                    <a:pt x="310" y="704"/>
                  </a:lnTo>
                  <a:lnTo>
                    <a:pt x="278" y="610"/>
                  </a:lnTo>
                  <a:lnTo>
                    <a:pt x="188" y="506"/>
                  </a:lnTo>
                  <a:lnTo>
                    <a:pt x="137" y="39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4" name="Freeform 474"/>
            <p:cNvSpPr>
              <a:spLocks/>
            </p:cNvSpPr>
            <p:nvPr/>
          </p:nvSpPr>
          <p:spPr bwMode="auto">
            <a:xfrm>
              <a:off x="850" y="3435"/>
              <a:ext cx="164" cy="298"/>
            </a:xfrm>
            <a:custGeom>
              <a:avLst/>
              <a:gdLst>
                <a:gd name="T0" fmla="*/ 0 w 578"/>
                <a:gd name="T1" fmla="*/ 0 h 984"/>
                <a:gd name="T2" fmla="*/ 203 w 578"/>
                <a:gd name="T3" fmla="*/ 174 h 984"/>
                <a:gd name="T4" fmla="*/ 259 w 578"/>
                <a:gd name="T5" fmla="*/ 270 h 984"/>
                <a:gd name="T6" fmla="*/ 355 w 578"/>
                <a:gd name="T7" fmla="*/ 389 h 984"/>
                <a:gd name="T8" fmla="*/ 462 w 578"/>
                <a:gd name="T9" fmla="*/ 585 h 984"/>
                <a:gd name="T10" fmla="*/ 513 w 578"/>
                <a:gd name="T11" fmla="*/ 750 h 984"/>
                <a:gd name="T12" fmla="*/ 532 w 578"/>
                <a:gd name="T13" fmla="*/ 866 h 984"/>
                <a:gd name="T14" fmla="*/ 578 w 578"/>
                <a:gd name="T15" fmla="*/ 984 h 984"/>
                <a:gd name="T16" fmla="*/ 540 w 578"/>
                <a:gd name="T17" fmla="*/ 984 h 984"/>
                <a:gd name="T18" fmla="*/ 496 w 578"/>
                <a:gd name="T19" fmla="*/ 910 h 984"/>
                <a:gd name="T20" fmla="*/ 496 w 578"/>
                <a:gd name="T21" fmla="*/ 828 h 984"/>
                <a:gd name="T22" fmla="*/ 418 w 578"/>
                <a:gd name="T23" fmla="*/ 754 h 984"/>
                <a:gd name="T24" fmla="*/ 418 w 578"/>
                <a:gd name="T25" fmla="*/ 692 h 984"/>
                <a:gd name="T26" fmla="*/ 388 w 578"/>
                <a:gd name="T27" fmla="*/ 625 h 984"/>
                <a:gd name="T28" fmla="*/ 317 w 578"/>
                <a:gd name="T29" fmla="*/ 515 h 984"/>
                <a:gd name="T30" fmla="*/ 152 w 578"/>
                <a:gd name="T31" fmla="*/ 385 h 984"/>
                <a:gd name="T32" fmla="*/ 29 w 578"/>
                <a:gd name="T33" fmla="*/ 327 h 984"/>
                <a:gd name="T34" fmla="*/ 169 w 578"/>
                <a:gd name="T35" fmla="*/ 327 h 984"/>
                <a:gd name="T36" fmla="*/ 89 w 578"/>
                <a:gd name="T37" fmla="*/ 174 h 984"/>
                <a:gd name="T38" fmla="*/ 200 w 578"/>
                <a:gd name="T39" fmla="*/ 292 h 984"/>
                <a:gd name="T40" fmla="*/ 310 w 578"/>
                <a:gd name="T41" fmla="*/ 429 h 984"/>
                <a:gd name="T42" fmla="*/ 196 w 578"/>
                <a:gd name="T43" fmla="*/ 222 h 984"/>
                <a:gd name="T44" fmla="*/ 103 w 578"/>
                <a:gd name="T45" fmla="*/ 108 h 984"/>
                <a:gd name="T46" fmla="*/ 0 w 578"/>
                <a:gd name="T47" fmla="*/ 0 h 984"/>
                <a:gd name="T48" fmla="*/ 0 w 578"/>
                <a:gd name="T49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8" h="984">
                  <a:moveTo>
                    <a:pt x="0" y="0"/>
                  </a:moveTo>
                  <a:lnTo>
                    <a:pt x="203" y="174"/>
                  </a:lnTo>
                  <a:lnTo>
                    <a:pt x="259" y="270"/>
                  </a:lnTo>
                  <a:lnTo>
                    <a:pt x="355" y="389"/>
                  </a:lnTo>
                  <a:lnTo>
                    <a:pt x="462" y="585"/>
                  </a:lnTo>
                  <a:lnTo>
                    <a:pt x="513" y="750"/>
                  </a:lnTo>
                  <a:lnTo>
                    <a:pt x="532" y="866"/>
                  </a:lnTo>
                  <a:lnTo>
                    <a:pt x="578" y="984"/>
                  </a:lnTo>
                  <a:lnTo>
                    <a:pt x="540" y="984"/>
                  </a:lnTo>
                  <a:lnTo>
                    <a:pt x="496" y="910"/>
                  </a:lnTo>
                  <a:lnTo>
                    <a:pt x="496" y="828"/>
                  </a:lnTo>
                  <a:lnTo>
                    <a:pt x="418" y="754"/>
                  </a:lnTo>
                  <a:lnTo>
                    <a:pt x="418" y="692"/>
                  </a:lnTo>
                  <a:lnTo>
                    <a:pt x="388" y="625"/>
                  </a:lnTo>
                  <a:lnTo>
                    <a:pt x="317" y="515"/>
                  </a:lnTo>
                  <a:lnTo>
                    <a:pt x="152" y="385"/>
                  </a:lnTo>
                  <a:lnTo>
                    <a:pt x="29" y="327"/>
                  </a:lnTo>
                  <a:lnTo>
                    <a:pt x="169" y="327"/>
                  </a:lnTo>
                  <a:lnTo>
                    <a:pt x="89" y="174"/>
                  </a:lnTo>
                  <a:lnTo>
                    <a:pt x="200" y="292"/>
                  </a:lnTo>
                  <a:lnTo>
                    <a:pt x="310" y="429"/>
                  </a:lnTo>
                  <a:lnTo>
                    <a:pt x="196" y="222"/>
                  </a:lnTo>
                  <a:lnTo>
                    <a:pt x="103" y="10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5" name="Freeform 475"/>
            <p:cNvSpPr>
              <a:spLocks/>
            </p:cNvSpPr>
            <p:nvPr/>
          </p:nvSpPr>
          <p:spPr bwMode="auto">
            <a:xfrm>
              <a:off x="853" y="3626"/>
              <a:ext cx="125" cy="68"/>
            </a:xfrm>
            <a:custGeom>
              <a:avLst/>
              <a:gdLst>
                <a:gd name="T0" fmla="*/ 439 w 439"/>
                <a:gd name="T1" fmla="*/ 226 h 226"/>
                <a:gd name="T2" fmla="*/ 400 w 439"/>
                <a:gd name="T3" fmla="*/ 156 h 226"/>
                <a:gd name="T4" fmla="*/ 240 w 439"/>
                <a:gd name="T5" fmla="*/ 78 h 226"/>
                <a:gd name="T6" fmla="*/ 0 w 439"/>
                <a:gd name="T7" fmla="*/ 0 h 226"/>
                <a:gd name="T8" fmla="*/ 221 w 439"/>
                <a:gd name="T9" fmla="*/ 89 h 226"/>
                <a:gd name="T10" fmla="*/ 365 w 439"/>
                <a:gd name="T11" fmla="*/ 188 h 226"/>
                <a:gd name="T12" fmla="*/ 439 w 439"/>
                <a:gd name="T13" fmla="*/ 226 h 226"/>
                <a:gd name="T14" fmla="*/ 439 w 439"/>
                <a:gd name="T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226">
                  <a:moveTo>
                    <a:pt x="439" y="226"/>
                  </a:moveTo>
                  <a:lnTo>
                    <a:pt x="400" y="156"/>
                  </a:lnTo>
                  <a:lnTo>
                    <a:pt x="240" y="78"/>
                  </a:lnTo>
                  <a:lnTo>
                    <a:pt x="0" y="0"/>
                  </a:lnTo>
                  <a:lnTo>
                    <a:pt x="221" y="89"/>
                  </a:lnTo>
                  <a:lnTo>
                    <a:pt x="365" y="188"/>
                  </a:lnTo>
                  <a:lnTo>
                    <a:pt x="439" y="226"/>
                  </a:lnTo>
                  <a:lnTo>
                    <a:pt x="43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6" name="Freeform 476"/>
            <p:cNvSpPr>
              <a:spLocks/>
            </p:cNvSpPr>
            <p:nvPr/>
          </p:nvSpPr>
          <p:spPr bwMode="auto">
            <a:xfrm>
              <a:off x="1084" y="3664"/>
              <a:ext cx="126" cy="73"/>
            </a:xfrm>
            <a:custGeom>
              <a:avLst/>
              <a:gdLst>
                <a:gd name="T0" fmla="*/ 0 w 441"/>
                <a:gd name="T1" fmla="*/ 152 h 242"/>
                <a:gd name="T2" fmla="*/ 85 w 441"/>
                <a:gd name="T3" fmla="*/ 145 h 242"/>
                <a:gd name="T4" fmla="*/ 179 w 441"/>
                <a:gd name="T5" fmla="*/ 168 h 242"/>
                <a:gd name="T6" fmla="*/ 390 w 441"/>
                <a:gd name="T7" fmla="*/ 242 h 242"/>
                <a:gd name="T8" fmla="*/ 441 w 441"/>
                <a:gd name="T9" fmla="*/ 238 h 242"/>
                <a:gd name="T10" fmla="*/ 363 w 441"/>
                <a:gd name="T11" fmla="*/ 219 h 242"/>
                <a:gd name="T12" fmla="*/ 304 w 441"/>
                <a:gd name="T13" fmla="*/ 175 h 242"/>
                <a:gd name="T14" fmla="*/ 262 w 441"/>
                <a:gd name="T15" fmla="*/ 74 h 242"/>
                <a:gd name="T16" fmla="*/ 203 w 441"/>
                <a:gd name="T17" fmla="*/ 0 h 242"/>
                <a:gd name="T18" fmla="*/ 175 w 441"/>
                <a:gd name="T19" fmla="*/ 128 h 242"/>
                <a:gd name="T20" fmla="*/ 78 w 441"/>
                <a:gd name="T21" fmla="*/ 128 h 242"/>
                <a:gd name="T22" fmla="*/ 0 w 441"/>
                <a:gd name="T23" fmla="*/ 152 h 242"/>
                <a:gd name="T24" fmla="*/ 0 w 441"/>
                <a:gd name="T25" fmla="*/ 15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42">
                  <a:moveTo>
                    <a:pt x="0" y="152"/>
                  </a:moveTo>
                  <a:lnTo>
                    <a:pt x="85" y="145"/>
                  </a:lnTo>
                  <a:lnTo>
                    <a:pt x="179" y="168"/>
                  </a:lnTo>
                  <a:lnTo>
                    <a:pt x="390" y="242"/>
                  </a:lnTo>
                  <a:lnTo>
                    <a:pt x="441" y="238"/>
                  </a:lnTo>
                  <a:lnTo>
                    <a:pt x="363" y="219"/>
                  </a:lnTo>
                  <a:lnTo>
                    <a:pt x="304" y="175"/>
                  </a:lnTo>
                  <a:lnTo>
                    <a:pt x="262" y="74"/>
                  </a:lnTo>
                  <a:lnTo>
                    <a:pt x="203" y="0"/>
                  </a:lnTo>
                  <a:lnTo>
                    <a:pt x="175" y="128"/>
                  </a:lnTo>
                  <a:lnTo>
                    <a:pt x="78" y="128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7" name="Freeform 477"/>
            <p:cNvSpPr>
              <a:spLocks/>
            </p:cNvSpPr>
            <p:nvPr/>
          </p:nvSpPr>
          <p:spPr bwMode="auto">
            <a:xfrm>
              <a:off x="1227" y="3325"/>
              <a:ext cx="264" cy="119"/>
            </a:xfrm>
            <a:custGeom>
              <a:avLst/>
              <a:gdLst>
                <a:gd name="T0" fmla="*/ 0 w 929"/>
                <a:gd name="T1" fmla="*/ 0 h 395"/>
                <a:gd name="T2" fmla="*/ 55 w 929"/>
                <a:gd name="T3" fmla="*/ 99 h 395"/>
                <a:gd name="T4" fmla="*/ 163 w 929"/>
                <a:gd name="T5" fmla="*/ 188 h 395"/>
                <a:gd name="T6" fmla="*/ 402 w 929"/>
                <a:gd name="T7" fmla="*/ 239 h 395"/>
                <a:gd name="T8" fmla="*/ 674 w 929"/>
                <a:gd name="T9" fmla="*/ 313 h 395"/>
                <a:gd name="T10" fmla="*/ 929 w 929"/>
                <a:gd name="T11" fmla="*/ 395 h 395"/>
                <a:gd name="T12" fmla="*/ 610 w 929"/>
                <a:gd name="T13" fmla="*/ 309 h 395"/>
                <a:gd name="T14" fmla="*/ 332 w 929"/>
                <a:gd name="T15" fmla="*/ 254 h 395"/>
                <a:gd name="T16" fmla="*/ 180 w 929"/>
                <a:gd name="T17" fmla="*/ 232 h 395"/>
                <a:gd name="T18" fmla="*/ 62 w 929"/>
                <a:gd name="T19" fmla="*/ 140 h 395"/>
                <a:gd name="T20" fmla="*/ 15 w 929"/>
                <a:gd name="T21" fmla="*/ 89 h 395"/>
                <a:gd name="T22" fmla="*/ 0 w 929"/>
                <a:gd name="T23" fmla="*/ 0 h 395"/>
                <a:gd name="T24" fmla="*/ 0 w 929"/>
                <a:gd name="T2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9" h="395">
                  <a:moveTo>
                    <a:pt x="0" y="0"/>
                  </a:moveTo>
                  <a:lnTo>
                    <a:pt x="55" y="99"/>
                  </a:lnTo>
                  <a:lnTo>
                    <a:pt x="163" y="188"/>
                  </a:lnTo>
                  <a:lnTo>
                    <a:pt x="402" y="239"/>
                  </a:lnTo>
                  <a:lnTo>
                    <a:pt x="674" y="313"/>
                  </a:lnTo>
                  <a:lnTo>
                    <a:pt x="929" y="395"/>
                  </a:lnTo>
                  <a:lnTo>
                    <a:pt x="610" y="309"/>
                  </a:lnTo>
                  <a:lnTo>
                    <a:pt x="332" y="254"/>
                  </a:lnTo>
                  <a:lnTo>
                    <a:pt x="180" y="232"/>
                  </a:lnTo>
                  <a:lnTo>
                    <a:pt x="62" y="140"/>
                  </a:lnTo>
                  <a:lnTo>
                    <a:pt x="15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8" name="Freeform 478"/>
            <p:cNvSpPr>
              <a:spLocks/>
            </p:cNvSpPr>
            <p:nvPr/>
          </p:nvSpPr>
          <p:spPr bwMode="auto">
            <a:xfrm>
              <a:off x="1330" y="3481"/>
              <a:ext cx="75" cy="45"/>
            </a:xfrm>
            <a:custGeom>
              <a:avLst/>
              <a:gdLst>
                <a:gd name="T0" fmla="*/ 266 w 266"/>
                <a:gd name="T1" fmla="*/ 0 h 148"/>
                <a:gd name="T2" fmla="*/ 140 w 266"/>
                <a:gd name="T3" fmla="*/ 26 h 148"/>
                <a:gd name="T4" fmla="*/ 51 w 266"/>
                <a:gd name="T5" fmla="*/ 74 h 148"/>
                <a:gd name="T6" fmla="*/ 0 w 266"/>
                <a:gd name="T7" fmla="*/ 148 h 148"/>
                <a:gd name="T8" fmla="*/ 207 w 266"/>
                <a:gd name="T9" fmla="*/ 45 h 148"/>
                <a:gd name="T10" fmla="*/ 266 w 266"/>
                <a:gd name="T11" fmla="*/ 0 h 148"/>
                <a:gd name="T12" fmla="*/ 266 w 26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8">
                  <a:moveTo>
                    <a:pt x="266" y="0"/>
                  </a:moveTo>
                  <a:lnTo>
                    <a:pt x="140" y="26"/>
                  </a:lnTo>
                  <a:lnTo>
                    <a:pt x="51" y="74"/>
                  </a:lnTo>
                  <a:lnTo>
                    <a:pt x="0" y="148"/>
                  </a:lnTo>
                  <a:lnTo>
                    <a:pt x="207" y="45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9" name="Freeform 479"/>
            <p:cNvSpPr>
              <a:spLocks/>
            </p:cNvSpPr>
            <p:nvPr/>
          </p:nvSpPr>
          <p:spPr bwMode="auto">
            <a:xfrm>
              <a:off x="1386" y="3443"/>
              <a:ext cx="249" cy="298"/>
            </a:xfrm>
            <a:custGeom>
              <a:avLst/>
              <a:gdLst>
                <a:gd name="T0" fmla="*/ 0 w 875"/>
                <a:gd name="T1" fmla="*/ 951 h 981"/>
                <a:gd name="T2" fmla="*/ 93 w 875"/>
                <a:gd name="T3" fmla="*/ 717 h 981"/>
                <a:gd name="T4" fmla="*/ 238 w 875"/>
                <a:gd name="T5" fmla="*/ 285 h 981"/>
                <a:gd name="T6" fmla="*/ 263 w 875"/>
                <a:gd name="T7" fmla="*/ 371 h 981"/>
                <a:gd name="T8" fmla="*/ 356 w 875"/>
                <a:gd name="T9" fmla="*/ 259 h 981"/>
                <a:gd name="T10" fmla="*/ 289 w 875"/>
                <a:gd name="T11" fmla="*/ 504 h 981"/>
                <a:gd name="T12" fmla="*/ 200 w 875"/>
                <a:gd name="T13" fmla="*/ 837 h 981"/>
                <a:gd name="T14" fmla="*/ 352 w 875"/>
                <a:gd name="T15" fmla="*/ 481 h 981"/>
                <a:gd name="T16" fmla="*/ 415 w 875"/>
                <a:gd name="T17" fmla="*/ 230 h 981"/>
                <a:gd name="T18" fmla="*/ 375 w 875"/>
                <a:gd name="T19" fmla="*/ 0 h 981"/>
                <a:gd name="T20" fmla="*/ 426 w 875"/>
                <a:gd name="T21" fmla="*/ 48 h 981"/>
                <a:gd name="T22" fmla="*/ 449 w 875"/>
                <a:gd name="T23" fmla="*/ 152 h 981"/>
                <a:gd name="T24" fmla="*/ 434 w 875"/>
                <a:gd name="T25" fmla="*/ 266 h 981"/>
                <a:gd name="T26" fmla="*/ 418 w 875"/>
                <a:gd name="T27" fmla="*/ 375 h 981"/>
                <a:gd name="T28" fmla="*/ 485 w 875"/>
                <a:gd name="T29" fmla="*/ 356 h 981"/>
                <a:gd name="T30" fmla="*/ 407 w 875"/>
                <a:gd name="T31" fmla="*/ 437 h 981"/>
                <a:gd name="T32" fmla="*/ 382 w 875"/>
                <a:gd name="T33" fmla="*/ 574 h 981"/>
                <a:gd name="T34" fmla="*/ 527 w 875"/>
                <a:gd name="T35" fmla="*/ 512 h 981"/>
                <a:gd name="T36" fmla="*/ 460 w 875"/>
                <a:gd name="T37" fmla="*/ 567 h 981"/>
                <a:gd name="T38" fmla="*/ 422 w 875"/>
                <a:gd name="T39" fmla="*/ 637 h 981"/>
                <a:gd name="T40" fmla="*/ 356 w 875"/>
                <a:gd name="T41" fmla="*/ 724 h 981"/>
                <a:gd name="T42" fmla="*/ 489 w 875"/>
                <a:gd name="T43" fmla="*/ 685 h 981"/>
                <a:gd name="T44" fmla="*/ 460 w 875"/>
                <a:gd name="T45" fmla="*/ 766 h 981"/>
                <a:gd name="T46" fmla="*/ 633 w 875"/>
                <a:gd name="T47" fmla="*/ 717 h 981"/>
                <a:gd name="T48" fmla="*/ 563 w 875"/>
                <a:gd name="T49" fmla="*/ 818 h 981"/>
                <a:gd name="T50" fmla="*/ 548 w 875"/>
                <a:gd name="T51" fmla="*/ 884 h 981"/>
                <a:gd name="T52" fmla="*/ 723 w 875"/>
                <a:gd name="T53" fmla="*/ 810 h 981"/>
                <a:gd name="T54" fmla="*/ 812 w 875"/>
                <a:gd name="T55" fmla="*/ 785 h 981"/>
                <a:gd name="T56" fmla="*/ 778 w 875"/>
                <a:gd name="T57" fmla="*/ 852 h 981"/>
                <a:gd name="T58" fmla="*/ 875 w 875"/>
                <a:gd name="T59" fmla="*/ 924 h 981"/>
                <a:gd name="T60" fmla="*/ 544 w 875"/>
                <a:gd name="T61" fmla="*/ 939 h 981"/>
                <a:gd name="T62" fmla="*/ 460 w 875"/>
                <a:gd name="T63" fmla="*/ 981 h 981"/>
                <a:gd name="T64" fmla="*/ 371 w 875"/>
                <a:gd name="T65" fmla="*/ 981 h 981"/>
                <a:gd name="T66" fmla="*/ 141 w 875"/>
                <a:gd name="T67" fmla="*/ 951 h 981"/>
                <a:gd name="T68" fmla="*/ 74 w 875"/>
                <a:gd name="T69" fmla="*/ 951 h 981"/>
                <a:gd name="T70" fmla="*/ 0 w 875"/>
                <a:gd name="T71" fmla="*/ 951 h 981"/>
                <a:gd name="T72" fmla="*/ 0 w 875"/>
                <a:gd name="T73" fmla="*/ 95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5" h="981">
                  <a:moveTo>
                    <a:pt x="0" y="951"/>
                  </a:moveTo>
                  <a:lnTo>
                    <a:pt x="93" y="717"/>
                  </a:lnTo>
                  <a:lnTo>
                    <a:pt x="238" y="285"/>
                  </a:lnTo>
                  <a:lnTo>
                    <a:pt x="263" y="371"/>
                  </a:lnTo>
                  <a:lnTo>
                    <a:pt x="356" y="259"/>
                  </a:lnTo>
                  <a:lnTo>
                    <a:pt x="289" y="504"/>
                  </a:lnTo>
                  <a:lnTo>
                    <a:pt x="200" y="837"/>
                  </a:lnTo>
                  <a:lnTo>
                    <a:pt x="352" y="481"/>
                  </a:lnTo>
                  <a:lnTo>
                    <a:pt x="415" y="230"/>
                  </a:lnTo>
                  <a:lnTo>
                    <a:pt x="375" y="0"/>
                  </a:lnTo>
                  <a:lnTo>
                    <a:pt x="426" y="48"/>
                  </a:lnTo>
                  <a:lnTo>
                    <a:pt x="449" y="152"/>
                  </a:lnTo>
                  <a:lnTo>
                    <a:pt x="434" y="266"/>
                  </a:lnTo>
                  <a:lnTo>
                    <a:pt x="418" y="375"/>
                  </a:lnTo>
                  <a:lnTo>
                    <a:pt x="485" y="356"/>
                  </a:lnTo>
                  <a:lnTo>
                    <a:pt x="407" y="437"/>
                  </a:lnTo>
                  <a:lnTo>
                    <a:pt x="382" y="574"/>
                  </a:lnTo>
                  <a:lnTo>
                    <a:pt x="527" y="512"/>
                  </a:lnTo>
                  <a:lnTo>
                    <a:pt x="460" y="567"/>
                  </a:lnTo>
                  <a:lnTo>
                    <a:pt x="422" y="637"/>
                  </a:lnTo>
                  <a:lnTo>
                    <a:pt x="356" y="724"/>
                  </a:lnTo>
                  <a:lnTo>
                    <a:pt x="489" y="685"/>
                  </a:lnTo>
                  <a:lnTo>
                    <a:pt x="460" y="766"/>
                  </a:lnTo>
                  <a:lnTo>
                    <a:pt x="633" y="717"/>
                  </a:lnTo>
                  <a:lnTo>
                    <a:pt x="563" y="818"/>
                  </a:lnTo>
                  <a:lnTo>
                    <a:pt x="548" y="884"/>
                  </a:lnTo>
                  <a:lnTo>
                    <a:pt x="723" y="810"/>
                  </a:lnTo>
                  <a:lnTo>
                    <a:pt x="812" y="785"/>
                  </a:lnTo>
                  <a:lnTo>
                    <a:pt x="778" y="852"/>
                  </a:lnTo>
                  <a:lnTo>
                    <a:pt x="875" y="924"/>
                  </a:lnTo>
                  <a:lnTo>
                    <a:pt x="544" y="939"/>
                  </a:lnTo>
                  <a:lnTo>
                    <a:pt x="460" y="981"/>
                  </a:lnTo>
                  <a:lnTo>
                    <a:pt x="371" y="981"/>
                  </a:lnTo>
                  <a:lnTo>
                    <a:pt x="141" y="951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0" name="Freeform 480"/>
            <p:cNvSpPr>
              <a:spLocks/>
            </p:cNvSpPr>
            <p:nvPr/>
          </p:nvSpPr>
          <p:spPr bwMode="auto">
            <a:xfrm>
              <a:off x="1259" y="3708"/>
              <a:ext cx="121" cy="27"/>
            </a:xfrm>
            <a:custGeom>
              <a:avLst/>
              <a:gdLst>
                <a:gd name="T0" fmla="*/ 0 w 426"/>
                <a:gd name="T1" fmla="*/ 62 h 85"/>
                <a:gd name="T2" fmla="*/ 211 w 426"/>
                <a:gd name="T3" fmla="*/ 85 h 85"/>
                <a:gd name="T4" fmla="*/ 426 w 426"/>
                <a:gd name="T5" fmla="*/ 77 h 85"/>
                <a:gd name="T6" fmla="*/ 311 w 426"/>
                <a:gd name="T7" fmla="*/ 0 h 85"/>
                <a:gd name="T8" fmla="*/ 218 w 426"/>
                <a:gd name="T9" fmla="*/ 55 h 85"/>
                <a:gd name="T10" fmla="*/ 0 w 426"/>
                <a:gd name="T11" fmla="*/ 62 h 85"/>
                <a:gd name="T12" fmla="*/ 0 w 426"/>
                <a:gd name="T13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85">
                  <a:moveTo>
                    <a:pt x="0" y="62"/>
                  </a:moveTo>
                  <a:lnTo>
                    <a:pt x="211" y="85"/>
                  </a:lnTo>
                  <a:lnTo>
                    <a:pt x="426" y="77"/>
                  </a:lnTo>
                  <a:lnTo>
                    <a:pt x="311" y="0"/>
                  </a:lnTo>
                  <a:lnTo>
                    <a:pt x="218" y="55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1" name="Freeform 481"/>
            <p:cNvSpPr>
              <a:spLocks/>
            </p:cNvSpPr>
            <p:nvPr/>
          </p:nvSpPr>
          <p:spPr bwMode="auto">
            <a:xfrm>
              <a:off x="720" y="3396"/>
              <a:ext cx="226" cy="487"/>
            </a:xfrm>
            <a:custGeom>
              <a:avLst/>
              <a:gdLst>
                <a:gd name="T0" fmla="*/ 312 w 794"/>
                <a:gd name="T1" fmla="*/ 0 h 1608"/>
                <a:gd name="T2" fmla="*/ 146 w 794"/>
                <a:gd name="T3" fmla="*/ 97 h 1608"/>
                <a:gd name="T4" fmla="*/ 32 w 794"/>
                <a:gd name="T5" fmla="*/ 211 h 1608"/>
                <a:gd name="T6" fmla="*/ 0 w 794"/>
                <a:gd name="T7" fmla="*/ 348 h 1608"/>
                <a:gd name="T8" fmla="*/ 0 w 794"/>
                <a:gd name="T9" fmla="*/ 563 h 1608"/>
                <a:gd name="T10" fmla="*/ 57 w 794"/>
                <a:gd name="T11" fmla="*/ 898 h 1608"/>
                <a:gd name="T12" fmla="*/ 101 w 794"/>
                <a:gd name="T13" fmla="*/ 993 h 1608"/>
                <a:gd name="T14" fmla="*/ 106 w 794"/>
                <a:gd name="T15" fmla="*/ 1232 h 1608"/>
                <a:gd name="T16" fmla="*/ 266 w 794"/>
                <a:gd name="T17" fmla="*/ 1588 h 1608"/>
                <a:gd name="T18" fmla="*/ 346 w 794"/>
                <a:gd name="T19" fmla="*/ 1608 h 1608"/>
                <a:gd name="T20" fmla="*/ 354 w 794"/>
                <a:gd name="T21" fmla="*/ 1365 h 1608"/>
                <a:gd name="T22" fmla="*/ 403 w 794"/>
                <a:gd name="T23" fmla="*/ 1200 h 1608"/>
                <a:gd name="T24" fmla="*/ 390 w 794"/>
                <a:gd name="T25" fmla="*/ 880 h 1608"/>
                <a:gd name="T26" fmla="*/ 439 w 794"/>
                <a:gd name="T27" fmla="*/ 757 h 1608"/>
                <a:gd name="T28" fmla="*/ 308 w 794"/>
                <a:gd name="T29" fmla="*/ 696 h 1608"/>
                <a:gd name="T30" fmla="*/ 403 w 794"/>
                <a:gd name="T31" fmla="*/ 654 h 1608"/>
                <a:gd name="T32" fmla="*/ 420 w 794"/>
                <a:gd name="T33" fmla="*/ 620 h 1608"/>
                <a:gd name="T34" fmla="*/ 583 w 794"/>
                <a:gd name="T35" fmla="*/ 633 h 1608"/>
                <a:gd name="T36" fmla="*/ 737 w 794"/>
                <a:gd name="T37" fmla="*/ 770 h 1608"/>
                <a:gd name="T38" fmla="*/ 794 w 794"/>
                <a:gd name="T39" fmla="*/ 791 h 1608"/>
                <a:gd name="T40" fmla="*/ 737 w 794"/>
                <a:gd name="T41" fmla="*/ 700 h 1608"/>
                <a:gd name="T42" fmla="*/ 646 w 794"/>
                <a:gd name="T43" fmla="*/ 626 h 1608"/>
                <a:gd name="T44" fmla="*/ 283 w 794"/>
                <a:gd name="T45" fmla="*/ 510 h 1608"/>
                <a:gd name="T46" fmla="*/ 234 w 794"/>
                <a:gd name="T47" fmla="*/ 451 h 1608"/>
                <a:gd name="T48" fmla="*/ 139 w 794"/>
                <a:gd name="T49" fmla="*/ 436 h 1608"/>
                <a:gd name="T50" fmla="*/ 241 w 794"/>
                <a:gd name="T51" fmla="*/ 419 h 1608"/>
                <a:gd name="T52" fmla="*/ 329 w 794"/>
                <a:gd name="T53" fmla="*/ 436 h 1608"/>
                <a:gd name="T54" fmla="*/ 445 w 794"/>
                <a:gd name="T55" fmla="*/ 517 h 1608"/>
                <a:gd name="T56" fmla="*/ 568 w 794"/>
                <a:gd name="T57" fmla="*/ 559 h 1608"/>
                <a:gd name="T58" fmla="*/ 439 w 794"/>
                <a:gd name="T59" fmla="*/ 493 h 1608"/>
                <a:gd name="T60" fmla="*/ 382 w 794"/>
                <a:gd name="T61" fmla="*/ 436 h 1608"/>
                <a:gd name="T62" fmla="*/ 346 w 794"/>
                <a:gd name="T63" fmla="*/ 266 h 1608"/>
                <a:gd name="T64" fmla="*/ 300 w 794"/>
                <a:gd name="T65" fmla="*/ 179 h 1608"/>
                <a:gd name="T66" fmla="*/ 226 w 794"/>
                <a:gd name="T67" fmla="*/ 113 h 1608"/>
                <a:gd name="T68" fmla="*/ 245 w 794"/>
                <a:gd name="T69" fmla="*/ 67 h 1608"/>
                <a:gd name="T70" fmla="*/ 312 w 794"/>
                <a:gd name="T71" fmla="*/ 0 h 1608"/>
                <a:gd name="T72" fmla="*/ 312 w 794"/>
                <a:gd name="T73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4" h="1608">
                  <a:moveTo>
                    <a:pt x="312" y="0"/>
                  </a:moveTo>
                  <a:lnTo>
                    <a:pt x="146" y="97"/>
                  </a:lnTo>
                  <a:lnTo>
                    <a:pt x="32" y="211"/>
                  </a:lnTo>
                  <a:lnTo>
                    <a:pt x="0" y="348"/>
                  </a:lnTo>
                  <a:lnTo>
                    <a:pt x="0" y="563"/>
                  </a:lnTo>
                  <a:lnTo>
                    <a:pt x="57" y="898"/>
                  </a:lnTo>
                  <a:lnTo>
                    <a:pt x="101" y="993"/>
                  </a:lnTo>
                  <a:lnTo>
                    <a:pt x="106" y="1232"/>
                  </a:lnTo>
                  <a:lnTo>
                    <a:pt x="266" y="1588"/>
                  </a:lnTo>
                  <a:lnTo>
                    <a:pt x="346" y="1608"/>
                  </a:lnTo>
                  <a:lnTo>
                    <a:pt x="354" y="1365"/>
                  </a:lnTo>
                  <a:lnTo>
                    <a:pt x="403" y="1200"/>
                  </a:lnTo>
                  <a:lnTo>
                    <a:pt x="390" y="880"/>
                  </a:lnTo>
                  <a:lnTo>
                    <a:pt x="439" y="757"/>
                  </a:lnTo>
                  <a:lnTo>
                    <a:pt x="308" y="696"/>
                  </a:lnTo>
                  <a:lnTo>
                    <a:pt x="403" y="654"/>
                  </a:lnTo>
                  <a:lnTo>
                    <a:pt x="420" y="620"/>
                  </a:lnTo>
                  <a:lnTo>
                    <a:pt x="583" y="633"/>
                  </a:lnTo>
                  <a:lnTo>
                    <a:pt x="737" y="770"/>
                  </a:lnTo>
                  <a:lnTo>
                    <a:pt x="794" y="791"/>
                  </a:lnTo>
                  <a:lnTo>
                    <a:pt x="737" y="700"/>
                  </a:lnTo>
                  <a:lnTo>
                    <a:pt x="646" y="626"/>
                  </a:lnTo>
                  <a:lnTo>
                    <a:pt x="283" y="510"/>
                  </a:lnTo>
                  <a:lnTo>
                    <a:pt x="234" y="451"/>
                  </a:lnTo>
                  <a:lnTo>
                    <a:pt x="139" y="436"/>
                  </a:lnTo>
                  <a:lnTo>
                    <a:pt x="241" y="419"/>
                  </a:lnTo>
                  <a:lnTo>
                    <a:pt x="329" y="436"/>
                  </a:lnTo>
                  <a:lnTo>
                    <a:pt x="445" y="517"/>
                  </a:lnTo>
                  <a:lnTo>
                    <a:pt x="568" y="559"/>
                  </a:lnTo>
                  <a:lnTo>
                    <a:pt x="439" y="493"/>
                  </a:lnTo>
                  <a:lnTo>
                    <a:pt x="382" y="436"/>
                  </a:lnTo>
                  <a:lnTo>
                    <a:pt x="346" y="266"/>
                  </a:lnTo>
                  <a:lnTo>
                    <a:pt x="300" y="179"/>
                  </a:lnTo>
                  <a:lnTo>
                    <a:pt x="226" y="113"/>
                  </a:lnTo>
                  <a:lnTo>
                    <a:pt x="245" y="67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2" name="Freeform 482"/>
            <p:cNvSpPr>
              <a:spLocks/>
            </p:cNvSpPr>
            <p:nvPr/>
          </p:nvSpPr>
          <p:spPr bwMode="auto">
            <a:xfrm>
              <a:off x="789" y="3719"/>
              <a:ext cx="573" cy="456"/>
            </a:xfrm>
            <a:custGeom>
              <a:avLst/>
              <a:gdLst>
                <a:gd name="T0" fmla="*/ 137 w 2017"/>
                <a:gd name="T1" fmla="*/ 0 h 1507"/>
                <a:gd name="T2" fmla="*/ 297 w 2017"/>
                <a:gd name="T3" fmla="*/ 40 h 1507"/>
                <a:gd name="T4" fmla="*/ 230 w 2017"/>
                <a:gd name="T5" fmla="*/ 184 h 1507"/>
                <a:gd name="T6" fmla="*/ 200 w 2017"/>
                <a:gd name="T7" fmla="*/ 294 h 1507"/>
                <a:gd name="T8" fmla="*/ 192 w 2017"/>
                <a:gd name="T9" fmla="*/ 365 h 1507"/>
                <a:gd name="T10" fmla="*/ 204 w 2017"/>
                <a:gd name="T11" fmla="*/ 427 h 1507"/>
                <a:gd name="T12" fmla="*/ 230 w 2017"/>
                <a:gd name="T13" fmla="*/ 483 h 1507"/>
                <a:gd name="T14" fmla="*/ 285 w 2017"/>
                <a:gd name="T15" fmla="*/ 391 h 1507"/>
                <a:gd name="T16" fmla="*/ 289 w 2017"/>
                <a:gd name="T17" fmla="*/ 486 h 1507"/>
                <a:gd name="T18" fmla="*/ 301 w 2017"/>
                <a:gd name="T19" fmla="*/ 557 h 1507"/>
                <a:gd name="T20" fmla="*/ 337 w 2017"/>
                <a:gd name="T21" fmla="*/ 635 h 1507"/>
                <a:gd name="T22" fmla="*/ 359 w 2017"/>
                <a:gd name="T23" fmla="*/ 720 h 1507"/>
                <a:gd name="T24" fmla="*/ 367 w 2017"/>
                <a:gd name="T25" fmla="*/ 846 h 1507"/>
                <a:gd name="T26" fmla="*/ 434 w 2017"/>
                <a:gd name="T27" fmla="*/ 771 h 1507"/>
                <a:gd name="T28" fmla="*/ 551 w 2017"/>
                <a:gd name="T29" fmla="*/ 619 h 1507"/>
                <a:gd name="T30" fmla="*/ 462 w 2017"/>
                <a:gd name="T31" fmla="*/ 790 h 1507"/>
                <a:gd name="T32" fmla="*/ 447 w 2017"/>
                <a:gd name="T33" fmla="*/ 868 h 1507"/>
                <a:gd name="T34" fmla="*/ 462 w 2017"/>
                <a:gd name="T35" fmla="*/ 960 h 1507"/>
                <a:gd name="T36" fmla="*/ 532 w 2017"/>
                <a:gd name="T37" fmla="*/ 912 h 1507"/>
                <a:gd name="T38" fmla="*/ 591 w 2017"/>
                <a:gd name="T39" fmla="*/ 967 h 1507"/>
                <a:gd name="T40" fmla="*/ 658 w 2017"/>
                <a:gd name="T41" fmla="*/ 990 h 1507"/>
                <a:gd name="T42" fmla="*/ 751 w 2017"/>
                <a:gd name="T43" fmla="*/ 982 h 1507"/>
                <a:gd name="T44" fmla="*/ 873 w 2017"/>
                <a:gd name="T45" fmla="*/ 952 h 1507"/>
                <a:gd name="T46" fmla="*/ 981 w 2017"/>
                <a:gd name="T47" fmla="*/ 901 h 1507"/>
                <a:gd name="T48" fmla="*/ 1141 w 2017"/>
                <a:gd name="T49" fmla="*/ 798 h 1507"/>
                <a:gd name="T50" fmla="*/ 951 w 2017"/>
                <a:gd name="T51" fmla="*/ 952 h 1507"/>
                <a:gd name="T52" fmla="*/ 876 w 2017"/>
                <a:gd name="T53" fmla="*/ 1005 h 1507"/>
                <a:gd name="T54" fmla="*/ 1070 w 2017"/>
                <a:gd name="T55" fmla="*/ 990 h 1507"/>
                <a:gd name="T56" fmla="*/ 1277 w 2017"/>
                <a:gd name="T57" fmla="*/ 952 h 1507"/>
                <a:gd name="T58" fmla="*/ 1437 w 2017"/>
                <a:gd name="T59" fmla="*/ 927 h 1507"/>
                <a:gd name="T60" fmla="*/ 1578 w 2017"/>
                <a:gd name="T61" fmla="*/ 927 h 1507"/>
                <a:gd name="T62" fmla="*/ 1707 w 2017"/>
                <a:gd name="T63" fmla="*/ 935 h 1507"/>
                <a:gd name="T64" fmla="*/ 1848 w 2017"/>
                <a:gd name="T65" fmla="*/ 967 h 1507"/>
                <a:gd name="T66" fmla="*/ 1935 w 2017"/>
                <a:gd name="T67" fmla="*/ 1009 h 1507"/>
                <a:gd name="T68" fmla="*/ 1977 w 2017"/>
                <a:gd name="T69" fmla="*/ 979 h 1507"/>
                <a:gd name="T70" fmla="*/ 2017 w 2017"/>
                <a:gd name="T71" fmla="*/ 901 h 1507"/>
                <a:gd name="T72" fmla="*/ 2017 w 2017"/>
                <a:gd name="T73" fmla="*/ 982 h 1507"/>
                <a:gd name="T74" fmla="*/ 1981 w 2017"/>
                <a:gd name="T75" fmla="*/ 1057 h 1507"/>
                <a:gd name="T76" fmla="*/ 1899 w 2017"/>
                <a:gd name="T77" fmla="*/ 1123 h 1507"/>
                <a:gd name="T78" fmla="*/ 973 w 2017"/>
                <a:gd name="T79" fmla="*/ 1150 h 1507"/>
                <a:gd name="T80" fmla="*/ 766 w 2017"/>
                <a:gd name="T81" fmla="*/ 1159 h 1507"/>
                <a:gd name="T82" fmla="*/ 869 w 2017"/>
                <a:gd name="T83" fmla="*/ 1507 h 1507"/>
                <a:gd name="T84" fmla="*/ 177 w 2017"/>
                <a:gd name="T85" fmla="*/ 1507 h 1507"/>
                <a:gd name="T86" fmla="*/ 130 w 2017"/>
                <a:gd name="T87" fmla="*/ 1330 h 1507"/>
                <a:gd name="T88" fmla="*/ 122 w 2017"/>
                <a:gd name="T89" fmla="*/ 1205 h 1507"/>
                <a:gd name="T90" fmla="*/ 149 w 2017"/>
                <a:gd name="T91" fmla="*/ 1089 h 1507"/>
                <a:gd name="T92" fmla="*/ 152 w 2017"/>
                <a:gd name="T93" fmla="*/ 986 h 1507"/>
                <a:gd name="T94" fmla="*/ 133 w 2017"/>
                <a:gd name="T95" fmla="*/ 849 h 1507"/>
                <a:gd name="T96" fmla="*/ 52 w 2017"/>
                <a:gd name="T97" fmla="*/ 673 h 1507"/>
                <a:gd name="T98" fmla="*/ 15 w 2017"/>
                <a:gd name="T99" fmla="*/ 532 h 1507"/>
                <a:gd name="T100" fmla="*/ 0 w 2017"/>
                <a:gd name="T101" fmla="*/ 412 h 1507"/>
                <a:gd name="T102" fmla="*/ 8 w 2017"/>
                <a:gd name="T103" fmla="*/ 114 h 1507"/>
                <a:gd name="T104" fmla="*/ 137 w 2017"/>
                <a:gd name="T105" fmla="*/ 0 h 1507"/>
                <a:gd name="T106" fmla="*/ 137 w 2017"/>
                <a:gd name="T10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7" h="1507">
                  <a:moveTo>
                    <a:pt x="137" y="0"/>
                  </a:moveTo>
                  <a:lnTo>
                    <a:pt x="297" y="40"/>
                  </a:lnTo>
                  <a:lnTo>
                    <a:pt x="230" y="184"/>
                  </a:lnTo>
                  <a:lnTo>
                    <a:pt x="200" y="294"/>
                  </a:lnTo>
                  <a:lnTo>
                    <a:pt x="192" y="365"/>
                  </a:lnTo>
                  <a:lnTo>
                    <a:pt x="204" y="427"/>
                  </a:lnTo>
                  <a:lnTo>
                    <a:pt x="230" y="483"/>
                  </a:lnTo>
                  <a:lnTo>
                    <a:pt x="285" y="391"/>
                  </a:lnTo>
                  <a:lnTo>
                    <a:pt x="289" y="486"/>
                  </a:lnTo>
                  <a:lnTo>
                    <a:pt x="301" y="557"/>
                  </a:lnTo>
                  <a:lnTo>
                    <a:pt x="337" y="635"/>
                  </a:lnTo>
                  <a:lnTo>
                    <a:pt x="359" y="720"/>
                  </a:lnTo>
                  <a:lnTo>
                    <a:pt x="367" y="846"/>
                  </a:lnTo>
                  <a:lnTo>
                    <a:pt x="434" y="771"/>
                  </a:lnTo>
                  <a:lnTo>
                    <a:pt x="551" y="619"/>
                  </a:lnTo>
                  <a:lnTo>
                    <a:pt x="462" y="790"/>
                  </a:lnTo>
                  <a:lnTo>
                    <a:pt x="447" y="868"/>
                  </a:lnTo>
                  <a:lnTo>
                    <a:pt x="462" y="960"/>
                  </a:lnTo>
                  <a:lnTo>
                    <a:pt x="532" y="912"/>
                  </a:lnTo>
                  <a:lnTo>
                    <a:pt x="591" y="967"/>
                  </a:lnTo>
                  <a:lnTo>
                    <a:pt x="658" y="990"/>
                  </a:lnTo>
                  <a:lnTo>
                    <a:pt x="751" y="982"/>
                  </a:lnTo>
                  <a:lnTo>
                    <a:pt x="873" y="952"/>
                  </a:lnTo>
                  <a:lnTo>
                    <a:pt x="981" y="901"/>
                  </a:lnTo>
                  <a:lnTo>
                    <a:pt x="1141" y="798"/>
                  </a:lnTo>
                  <a:lnTo>
                    <a:pt x="951" y="952"/>
                  </a:lnTo>
                  <a:lnTo>
                    <a:pt x="876" y="1005"/>
                  </a:lnTo>
                  <a:lnTo>
                    <a:pt x="1070" y="990"/>
                  </a:lnTo>
                  <a:lnTo>
                    <a:pt x="1277" y="952"/>
                  </a:lnTo>
                  <a:lnTo>
                    <a:pt x="1437" y="927"/>
                  </a:lnTo>
                  <a:lnTo>
                    <a:pt x="1578" y="927"/>
                  </a:lnTo>
                  <a:lnTo>
                    <a:pt x="1707" y="935"/>
                  </a:lnTo>
                  <a:lnTo>
                    <a:pt x="1848" y="967"/>
                  </a:lnTo>
                  <a:lnTo>
                    <a:pt x="1935" y="1009"/>
                  </a:lnTo>
                  <a:lnTo>
                    <a:pt x="1977" y="979"/>
                  </a:lnTo>
                  <a:lnTo>
                    <a:pt x="2017" y="901"/>
                  </a:lnTo>
                  <a:lnTo>
                    <a:pt x="2017" y="982"/>
                  </a:lnTo>
                  <a:lnTo>
                    <a:pt x="1981" y="1057"/>
                  </a:lnTo>
                  <a:lnTo>
                    <a:pt x="1899" y="1123"/>
                  </a:lnTo>
                  <a:lnTo>
                    <a:pt x="973" y="1150"/>
                  </a:lnTo>
                  <a:lnTo>
                    <a:pt x="766" y="1159"/>
                  </a:lnTo>
                  <a:lnTo>
                    <a:pt x="869" y="1507"/>
                  </a:lnTo>
                  <a:lnTo>
                    <a:pt x="177" y="1507"/>
                  </a:lnTo>
                  <a:lnTo>
                    <a:pt x="130" y="1330"/>
                  </a:lnTo>
                  <a:lnTo>
                    <a:pt x="122" y="1205"/>
                  </a:lnTo>
                  <a:lnTo>
                    <a:pt x="149" y="1089"/>
                  </a:lnTo>
                  <a:lnTo>
                    <a:pt x="152" y="986"/>
                  </a:lnTo>
                  <a:lnTo>
                    <a:pt x="133" y="849"/>
                  </a:lnTo>
                  <a:lnTo>
                    <a:pt x="52" y="673"/>
                  </a:lnTo>
                  <a:lnTo>
                    <a:pt x="15" y="532"/>
                  </a:lnTo>
                  <a:lnTo>
                    <a:pt x="0" y="412"/>
                  </a:lnTo>
                  <a:lnTo>
                    <a:pt x="8" y="11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3" name="Freeform 483"/>
            <p:cNvSpPr>
              <a:spLocks/>
            </p:cNvSpPr>
            <p:nvPr/>
          </p:nvSpPr>
          <p:spPr bwMode="auto">
            <a:xfrm>
              <a:off x="942" y="3790"/>
              <a:ext cx="69" cy="196"/>
            </a:xfrm>
            <a:custGeom>
              <a:avLst/>
              <a:gdLst>
                <a:gd name="T0" fmla="*/ 0 w 245"/>
                <a:gd name="T1" fmla="*/ 170 h 649"/>
                <a:gd name="T2" fmla="*/ 148 w 245"/>
                <a:gd name="T3" fmla="*/ 82 h 649"/>
                <a:gd name="T4" fmla="*/ 129 w 245"/>
                <a:gd name="T5" fmla="*/ 185 h 649"/>
                <a:gd name="T6" fmla="*/ 50 w 245"/>
                <a:gd name="T7" fmla="*/ 329 h 649"/>
                <a:gd name="T8" fmla="*/ 152 w 245"/>
                <a:gd name="T9" fmla="*/ 185 h 649"/>
                <a:gd name="T10" fmla="*/ 211 w 245"/>
                <a:gd name="T11" fmla="*/ 56 h 649"/>
                <a:gd name="T12" fmla="*/ 196 w 245"/>
                <a:gd name="T13" fmla="*/ 177 h 649"/>
                <a:gd name="T14" fmla="*/ 86 w 245"/>
                <a:gd name="T15" fmla="*/ 455 h 649"/>
                <a:gd name="T16" fmla="*/ 15 w 245"/>
                <a:gd name="T17" fmla="*/ 584 h 649"/>
                <a:gd name="T18" fmla="*/ 23 w 245"/>
                <a:gd name="T19" fmla="*/ 649 h 649"/>
                <a:gd name="T20" fmla="*/ 148 w 245"/>
                <a:gd name="T21" fmla="*/ 478 h 649"/>
                <a:gd name="T22" fmla="*/ 226 w 245"/>
                <a:gd name="T23" fmla="*/ 177 h 649"/>
                <a:gd name="T24" fmla="*/ 245 w 245"/>
                <a:gd name="T25" fmla="*/ 0 h 649"/>
                <a:gd name="T26" fmla="*/ 192 w 245"/>
                <a:gd name="T27" fmla="*/ 0 h 649"/>
                <a:gd name="T28" fmla="*/ 78 w 245"/>
                <a:gd name="T29" fmla="*/ 52 h 649"/>
                <a:gd name="T30" fmla="*/ 15 w 245"/>
                <a:gd name="T31" fmla="*/ 105 h 649"/>
                <a:gd name="T32" fmla="*/ 0 w 245"/>
                <a:gd name="T33" fmla="*/ 170 h 649"/>
                <a:gd name="T34" fmla="*/ 0 w 245"/>
                <a:gd name="T35" fmla="*/ 17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649">
                  <a:moveTo>
                    <a:pt x="0" y="170"/>
                  </a:moveTo>
                  <a:lnTo>
                    <a:pt x="148" y="82"/>
                  </a:lnTo>
                  <a:lnTo>
                    <a:pt x="129" y="185"/>
                  </a:lnTo>
                  <a:lnTo>
                    <a:pt x="50" y="329"/>
                  </a:lnTo>
                  <a:lnTo>
                    <a:pt x="152" y="185"/>
                  </a:lnTo>
                  <a:lnTo>
                    <a:pt x="211" y="56"/>
                  </a:lnTo>
                  <a:lnTo>
                    <a:pt x="196" y="177"/>
                  </a:lnTo>
                  <a:lnTo>
                    <a:pt x="86" y="455"/>
                  </a:lnTo>
                  <a:lnTo>
                    <a:pt x="15" y="584"/>
                  </a:lnTo>
                  <a:lnTo>
                    <a:pt x="23" y="649"/>
                  </a:lnTo>
                  <a:lnTo>
                    <a:pt x="148" y="478"/>
                  </a:lnTo>
                  <a:lnTo>
                    <a:pt x="226" y="177"/>
                  </a:lnTo>
                  <a:lnTo>
                    <a:pt x="245" y="0"/>
                  </a:lnTo>
                  <a:lnTo>
                    <a:pt x="192" y="0"/>
                  </a:lnTo>
                  <a:lnTo>
                    <a:pt x="78" y="52"/>
                  </a:lnTo>
                  <a:lnTo>
                    <a:pt x="15" y="105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4" name="Freeform 484"/>
            <p:cNvSpPr>
              <a:spLocks/>
            </p:cNvSpPr>
            <p:nvPr/>
          </p:nvSpPr>
          <p:spPr bwMode="auto">
            <a:xfrm>
              <a:off x="1031" y="3822"/>
              <a:ext cx="38" cy="135"/>
            </a:xfrm>
            <a:custGeom>
              <a:avLst/>
              <a:gdLst>
                <a:gd name="T0" fmla="*/ 0 w 133"/>
                <a:gd name="T1" fmla="*/ 0 h 447"/>
                <a:gd name="T2" fmla="*/ 55 w 133"/>
                <a:gd name="T3" fmla="*/ 217 h 447"/>
                <a:gd name="T4" fmla="*/ 91 w 133"/>
                <a:gd name="T5" fmla="*/ 447 h 447"/>
                <a:gd name="T6" fmla="*/ 133 w 133"/>
                <a:gd name="T7" fmla="*/ 298 h 447"/>
                <a:gd name="T8" fmla="*/ 110 w 133"/>
                <a:gd name="T9" fmla="*/ 158 h 447"/>
                <a:gd name="T10" fmla="*/ 59 w 133"/>
                <a:gd name="T11" fmla="*/ 47 h 447"/>
                <a:gd name="T12" fmla="*/ 0 w 133"/>
                <a:gd name="T13" fmla="*/ 0 h 447"/>
                <a:gd name="T14" fmla="*/ 0 w 133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447">
                  <a:moveTo>
                    <a:pt x="0" y="0"/>
                  </a:moveTo>
                  <a:lnTo>
                    <a:pt x="55" y="217"/>
                  </a:lnTo>
                  <a:lnTo>
                    <a:pt x="91" y="447"/>
                  </a:lnTo>
                  <a:lnTo>
                    <a:pt x="133" y="298"/>
                  </a:lnTo>
                  <a:lnTo>
                    <a:pt x="110" y="158"/>
                  </a:lnTo>
                  <a:lnTo>
                    <a:pt x="59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5" name="Freeform 485"/>
            <p:cNvSpPr>
              <a:spLocks/>
            </p:cNvSpPr>
            <p:nvPr/>
          </p:nvSpPr>
          <p:spPr bwMode="auto">
            <a:xfrm>
              <a:off x="1060" y="3827"/>
              <a:ext cx="280" cy="128"/>
            </a:xfrm>
            <a:custGeom>
              <a:avLst/>
              <a:gdLst>
                <a:gd name="T0" fmla="*/ 4 w 985"/>
                <a:gd name="T1" fmla="*/ 8 h 422"/>
                <a:gd name="T2" fmla="*/ 74 w 985"/>
                <a:gd name="T3" fmla="*/ 0 h 422"/>
                <a:gd name="T4" fmla="*/ 179 w 985"/>
                <a:gd name="T5" fmla="*/ 11 h 422"/>
                <a:gd name="T6" fmla="*/ 293 w 985"/>
                <a:gd name="T7" fmla="*/ 42 h 422"/>
                <a:gd name="T8" fmla="*/ 382 w 985"/>
                <a:gd name="T9" fmla="*/ 59 h 422"/>
                <a:gd name="T10" fmla="*/ 449 w 985"/>
                <a:gd name="T11" fmla="*/ 59 h 422"/>
                <a:gd name="T12" fmla="*/ 542 w 985"/>
                <a:gd name="T13" fmla="*/ 42 h 422"/>
                <a:gd name="T14" fmla="*/ 555 w 985"/>
                <a:gd name="T15" fmla="*/ 23 h 422"/>
                <a:gd name="T16" fmla="*/ 593 w 985"/>
                <a:gd name="T17" fmla="*/ 42 h 422"/>
                <a:gd name="T18" fmla="*/ 641 w 985"/>
                <a:gd name="T19" fmla="*/ 42 h 422"/>
                <a:gd name="T20" fmla="*/ 690 w 985"/>
                <a:gd name="T21" fmla="*/ 27 h 422"/>
                <a:gd name="T22" fmla="*/ 667 w 985"/>
                <a:gd name="T23" fmla="*/ 74 h 422"/>
                <a:gd name="T24" fmla="*/ 770 w 985"/>
                <a:gd name="T25" fmla="*/ 122 h 422"/>
                <a:gd name="T26" fmla="*/ 897 w 985"/>
                <a:gd name="T27" fmla="*/ 141 h 422"/>
                <a:gd name="T28" fmla="*/ 859 w 985"/>
                <a:gd name="T29" fmla="*/ 156 h 422"/>
                <a:gd name="T30" fmla="*/ 789 w 985"/>
                <a:gd name="T31" fmla="*/ 156 h 422"/>
                <a:gd name="T32" fmla="*/ 723 w 985"/>
                <a:gd name="T33" fmla="*/ 145 h 422"/>
                <a:gd name="T34" fmla="*/ 835 w 985"/>
                <a:gd name="T35" fmla="*/ 255 h 422"/>
                <a:gd name="T36" fmla="*/ 915 w 985"/>
                <a:gd name="T37" fmla="*/ 348 h 422"/>
                <a:gd name="T38" fmla="*/ 985 w 985"/>
                <a:gd name="T39" fmla="*/ 422 h 422"/>
                <a:gd name="T40" fmla="*/ 831 w 985"/>
                <a:gd name="T41" fmla="*/ 407 h 422"/>
                <a:gd name="T42" fmla="*/ 804 w 985"/>
                <a:gd name="T43" fmla="*/ 371 h 422"/>
                <a:gd name="T44" fmla="*/ 766 w 985"/>
                <a:gd name="T45" fmla="*/ 255 h 422"/>
                <a:gd name="T46" fmla="*/ 700 w 985"/>
                <a:gd name="T47" fmla="*/ 145 h 422"/>
                <a:gd name="T48" fmla="*/ 656 w 985"/>
                <a:gd name="T49" fmla="*/ 108 h 422"/>
                <a:gd name="T50" fmla="*/ 538 w 985"/>
                <a:gd name="T51" fmla="*/ 118 h 422"/>
                <a:gd name="T52" fmla="*/ 430 w 985"/>
                <a:gd name="T53" fmla="*/ 126 h 422"/>
                <a:gd name="T54" fmla="*/ 335 w 985"/>
                <a:gd name="T55" fmla="*/ 105 h 422"/>
                <a:gd name="T56" fmla="*/ 211 w 985"/>
                <a:gd name="T57" fmla="*/ 67 h 422"/>
                <a:gd name="T58" fmla="*/ 152 w 985"/>
                <a:gd name="T59" fmla="*/ 55 h 422"/>
                <a:gd name="T60" fmla="*/ 133 w 985"/>
                <a:gd name="T61" fmla="*/ 141 h 422"/>
                <a:gd name="T62" fmla="*/ 93 w 985"/>
                <a:gd name="T63" fmla="*/ 207 h 422"/>
                <a:gd name="T64" fmla="*/ 86 w 985"/>
                <a:gd name="T65" fmla="*/ 93 h 422"/>
                <a:gd name="T66" fmla="*/ 50 w 985"/>
                <a:gd name="T67" fmla="*/ 63 h 422"/>
                <a:gd name="T68" fmla="*/ 0 w 985"/>
                <a:gd name="T69" fmla="*/ 34 h 422"/>
                <a:gd name="T70" fmla="*/ 4 w 985"/>
                <a:gd name="T71" fmla="*/ 8 h 422"/>
                <a:gd name="T72" fmla="*/ 4 w 985"/>
                <a:gd name="T73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5" h="422">
                  <a:moveTo>
                    <a:pt x="4" y="8"/>
                  </a:moveTo>
                  <a:lnTo>
                    <a:pt x="74" y="0"/>
                  </a:lnTo>
                  <a:lnTo>
                    <a:pt x="179" y="11"/>
                  </a:lnTo>
                  <a:lnTo>
                    <a:pt x="293" y="42"/>
                  </a:lnTo>
                  <a:lnTo>
                    <a:pt x="382" y="59"/>
                  </a:lnTo>
                  <a:lnTo>
                    <a:pt x="449" y="59"/>
                  </a:lnTo>
                  <a:lnTo>
                    <a:pt x="542" y="42"/>
                  </a:lnTo>
                  <a:lnTo>
                    <a:pt x="555" y="23"/>
                  </a:lnTo>
                  <a:lnTo>
                    <a:pt x="593" y="42"/>
                  </a:lnTo>
                  <a:lnTo>
                    <a:pt x="641" y="42"/>
                  </a:lnTo>
                  <a:lnTo>
                    <a:pt x="690" y="27"/>
                  </a:lnTo>
                  <a:lnTo>
                    <a:pt x="667" y="74"/>
                  </a:lnTo>
                  <a:lnTo>
                    <a:pt x="770" y="122"/>
                  </a:lnTo>
                  <a:lnTo>
                    <a:pt x="897" y="141"/>
                  </a:lnTo>
                  <a:lnTo>
                    <a:pt x="859" y="156"/>
                  </a:lnTo>
                  <a:lnTo>
                    <a:pt x="789" y="156"/>
                  </a:lnTo>
                  <a:lnTo>
                    <a:pt x="723" y="145"/>
                  </a:lnTo>
                  <a:lnTo>
                    <a:pt x="835" y="255"/>
                  </a:lnTo>
                  <a:lnTo>
                    <a:pt x="915" y="348"/>
                  </a:lnTo>
                  <a:lnTo>
                    <a:pt x="985" y="422"/>
                  </a:lnTo>
                  <a:lnTo>
                    <a:pt x="831" y="407"/>
                  </a:lnTo>
                  <a:lnTo>
                    <a:pt x="804" y="371"/>
                  </a:lnTo>
                  <a:lnTo>
                    <a:pt x="766" y="255"/>
                  </a:lnTo>
                  <a:lnTo>
                    <a:pt x="700" y="145"/>
                  </a:lnTo>
                  <a:lnTo>
                    <a:pt x="656" y="108"/>
                  </a:lnTo>
                  <a:lnTo>
                    <a:pt x="538" y="118"/>
                  </a:lnTo>
                  <a:lnTo>
                    <a:pt x="430" y="126"/>
                  </a:lnTo>
                  <a:lnTo>
                    <a:pt x="335" y="105"/>
                  </a:lnTo>
                  <a:lnTo>
                    <a:pt x="211" y="67"/>
                  </a:lnTo>
                  <a:lnTo>
                    <a:pt x="152" y="55"/>
                  </a:lnTo>
                  <a:lnTo>
                    <a:pt x="133" y="141"/>
                  </a:lnTo>
                  <a:lnTo>
                    <a:pt x="93" y="207"/>
                  </a:lnTo>
                  <a:lnTo>
                    <a:pt x="86" y="93"/>
                  </a:lnTo>
                  <a:lnTo>
                    <a:pt x="50" y="63"/>
                  </a:lnTo>
                  <a:lnTo>
                    <a:pt x="0" y="34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6" name="Freeform 486"/>
            <p:cNvSpPr>
              <a:spLocks/>
            </p:cNvSpPr>
            <p:nvPr/>
          </p:nvSpPr>
          <p:spPr bwMode="auto">
            <a:xfrm>
              <a:off x="1278" y="3732"/>
              <a:ext cx="452" cy="262"/>
            </a:xfrm>
            <a:custGeom>
              <a:avLst/>
              <a:gdLst>
                <a:gd name="T0" fmla="*/ 0 w 1593"/>
                <a:gd name="T1" fmla="*/ 0 h 865"/>
                <a:gd name="T2" fmla="*/ 97 w 1593"/>
                <a:gd name="T3" fmla="*/ 126 h 865"/>
                <a:gd name="T4" fmla="*/ 198 w 1593"/>
                <a:gd name="T5" fmla="*/ 373 h 865"/>
                <a:gd name="T6" fmla="*/ 257 w 1593"/>
                <a:gd name="T7" fmla="*/ 611 h 865"/>
                <a:gd name="T8" fmla="*/ 472 w 1593"/>
                <a:gd name="T9" fmla="*/ 618 h 865"/>
                <a:gd name="T10" fmla="*/ 683 w 1593"/>
                <a:gd name="T11" fmla="*/ 622 h 865"/>
                <a:gd name="T12" fmla="*/ 498 w 1593"/>
                <a:gd name="T13" fmla="*/ 654 h 865"/>
                <a:gd name="T14" fmla="*/ 761 w 1593"/>
                <a:gd name="T15" fmla="*/ 670 h 865"/>
                <a:gd name="T16" fmla="*/ 1101 w 1593"/>
                <a:gd name="T17" fmla="*/ 700 h 865"/>
                <a:gd name="T18" fmla="*/ 1148 w 1593"/>
                <a:gd name="T19" fmla="*/ 622 h 865"/>
                <a:gd name="T20" fmla="*/ 1296 w 1593"/>
                <a:gd name="T21" fmla="*/ 666 h 865"/>
                <a:gd name="T22" fmla="*/ 1163 w 1593"/>
                <a:gd name="T23" fmla="*/ 573 h 865"/>
                <a:gd name="T24" fmla="*/ 1078 w 1593"/>
                <a:gd name="T25" fmla="*/ 447 h 865"/>
                <a:gd name="T26" fmla="*/ 1015 w 1593"/>
                <a:gd name="T27" fmla="*/ 293 h 865"/>
                <a:gd name="T28" fmla="*/ 1105 w 1593"/>
                <a:gd name="T29" fmla="*/ 373 h 865"/>
                <a:gd name="T30" fmla="*/ 1207 w 1593"/>
                <a:gd name="T31" fmla="*/ 506 h 865"/>
                <a:gd name="T32" fmla="*/ 1289 w 1593"/>
                <a:gd name="T33" fmla="*/ 588 h 865"/>
                <a:gd name="T34" fmla="*/ 1363 w 1593"/>
                <a:gd name="T35" fmla="*/ 626 h 865"/>
                <a:gd name="T36" fmla="*/ 1409 w 1593"/>
                <a:gd name="T37" fmla="*/ 626 h 865"/>
                <a:gd name="T38" fmla="*/ 1393 w 1593"/>
                <a:gd name="T39" fmla="*/ 573 h 865"/>
                <a:gd name="T40" fmla="*/ 1296 w 1593"/>
                <a:gd name="T41" fmla="*/ 514 h 865"/>
                <a:gd name="T42" fmla="*/ 1198 w 1593"/>
                <a:gd name="T43" fmla="*/ 422 h 865"/>
                <a:gd name="T44" fmla="*/ 1082 w 1593"/>
                <a:gd name="T45" fmla="*/ 293 h 865"/>
                <a:gd name="T46" fmla="*/ 863 w 1593"/>
                <a:gd name="T47" fmla="*/ 99 h 865"/>
                <a:gd name="T48" fmla="*/ 1042 w 1593"/>
                <a:gd name="T49" fmla="*/ 219 h 865"/>
                <a:gd name="T50" fmla="*/ 1182 w 1593"/>
                <a:gd name="T51" fmla="*/ 337 h 865"/>
                <a:gd name="T52" fmla="*/ 1344 w 1593"/>
                <a:gd name="T53" fmla="*/ 481 h 865"/>
                <a:gd name="T54" fmla="*/ 1433 w 1593"/>
                <a:gd name="T55" fmla="*/ 525 h 865"/>
                <a:gd name="T56" fmla="*/ 1426 w 1593"/>
                <a:gd name="T57" fmla="*/ 459 h 865"/>
                <a:gd name="T58" fmla="*/ 1500 w 1593"/>
                <a:gd name="T59" fmla="*/ 443 h 865"/>
                <a:gd name="T60" fmla="*/ 1515 w 1593"/>
                <a:gd name="T61" fmla="*/ 356 h 865"/>
                <a:gd name="T62" fmla="*/ 1492 w 1593"/>
                <a:gd name="T63" fmla="*/ 236 h 865"/>
                <a:gd name="T64" fmla="*/ 1553 w 1593"/>
                <a:gd name="T65" fmla="*/ 314 h 865"/>
                <a:gd name="T66" fmla="*/ 1553 w 1593"/>
                <a:gd name="T67" fmla="*/ 181 h 865"/>
                <a:gd name="T68" fmla="*/ 1593 w 1593"/>
                <a:gd name="T69" fmla="*/ 274 h 865"/>
                <a:gd name="T70" fmla="*/ 1593 w 1593"/>
                <a:gd name="T71" fmla="*/ 373 h 865"/>
                <a:gd name="T72" fmla="*/ 1563 w 1593"/>
                <a:gd name="T73" fmla="*/ 489 h 865"/>
                <a:gd name="T74" fmla="*/ 1515 w 1593"/>
                <a:gd name="T75" fmla="*/ 599 h 865"/>
                <a:gd name="T76" fmla="*/ 1464 w 1593"/>
                <a:gd name="T77" fmla="*/ 662 h 865"/>
                <a:gd name="T78" fmla="*/ 1386 w 1593"/>
                <a:gd name="T79" fmla="*/ 717 h 865"/>
                <a:gd name="T80" fmla="*/ 1304 w 1593"/>
                <a:gd name="T81" fmla="*/ 744 h 865"/>
                <a:gd name="T82" fmla="*/ 1211 w 1593"/>
                <a:gd name="T83" fmla="*/ 763 h 865"/>
                <a:gd name="T84" fmla="*/ 1082 w 1593"/>
                <a:gd name="T85" fmla="*/ 755 h 865"/>
                <a:gd name="T86" fmla="*/ 589 w 1593"/>
                <a:gd name="T87" fmla="*/ 740 h 865"/>
                <a:gd name="T88" fmla="*/ 508 w 1593"/>
                <a:gd name="T89" fmla="*/ 865 h 865"/>
                <a:gd name="T90" fmla="*/ 289 w 1593"/>
                <a:gd name="T91" fmla="*/ 825 h 865"/>
                <a:gd name="T92" fmla="*/ 261 w 1593"/>
                <a:gd name="T93" fmla="*/ 744 h 865"/>
                <a:gd name="T94" fmla="*/ 152 w 1593"/>
                <a:gd name="T95" fmla="*/ 721 h 865"/>
                <a:gd name="T96" fmla="*/ 152 w 1593"/>
                <a:gd name="T97" fmla="*/ 588 h 865"/>
                <a:gd name="T98" fmla="*/ 54 w 1593"/>
                <a:gd name="T99" fmla="*/ 459 h 865"/>
                <a:gd name="T100" fmla="*/ 109 w 1593"/>
                <a:gd name="T101" fmla="*/ 451 h 865"/>
                <a:gd name="T102" fmla="*/ 124 w 1593"/>
                <a:gd name="T103" fmla="*/ 255 h 865"/>
                <a:gd name="T104" fmla="*/ 69 w 1593"/>
                <a:gd name="T105" fmla="*/ 107 h 865"/>
                <a:gd name="T106" fmla="*/ 0 w 1593"/>
                <a:gd name="T107" fmla="*/ 0 h 865"/>
                <a:gd name="T108" fmla="*/ 0 w 1593"/>
                <a:gd name="T10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3" h="865">
                  <a:moveTo>
                    <a:pt x="0" y="0"/>
                  </a:moveTo>
                  <a:lnTo>
                    <a:pt x="97" y="126"/>
                  </a:lnTo>
                  <a:lnTo>
                    <a:pt x="198" y="373"/>
                  </a:lnTo>
                  <a:lnTo>
                    <a:pt x="257" y="611"/>
                  </a:lnTo>
                  <a:lnTo>
                    <a:pt x="472" y="618"/>
                  </a:lnTo>
                  <a:lnTo>
                    <a:pt x="683" y="622"/>
                  </a:lnTo>
                  <a:lnTo>
                    <a:pt x="498" y="654"/>
                  </a:lnTo>
                  <a:lnTo>
                    <a:pt x="761" y="670"/>
                  </a:lnTo>
                  <a:lnTo>
                    <a:pt x="1101" y="700"/>
                  </a:lnTo>
                  <a:lnTo>
                    <a:pt x="1148" y="622"/>
                  </a:lnTo>
                  <a:lnTo>
                    <a:pt x="1296" y="666"/>
                  </a:lnTo>
                  <a:lnTo>
                    <a:pt x="1163" y="573"/>
                  </a:lnTo>
                  <a:lnTo>
                    <a:pt x="1078" y="447"/>
                  </a:lnTo>
                  <a:lnTo>
                    <a:pt x="1015" y="293"/>
                  </a:lnTo>
                  <a:lnTo>
                    <a:pt x="1105" y="373"/>
                  </a:lnTo>
                  <a:lnTo>
                    <a:pt x="1207" y="506"/>
                  </a:lnTo>
                  <a:lnTo>
                    <a:pt x="1289" y="588"/>
                  </a:lnTo>
                  <a:lnTo>
                    <a:pt x="1363" y="626"/>
                  </a:lnTo>
                  <a:lnTo>
                    <a:pt x="1409" y="626"/>
                  </a:lnTo>
                  <a:lnTo>
                    <a:pt x="1393" y="573"/>
                  </a:lnTo>
                  <a:lnTo>
                    <a:pt x="1296" y="514"/>
                  </a:lnTo>
                  <a:lnTo>
                    <a:pt x="1198" y="422"/>
                  </a:lnTo>
                  <a:lnTo>
                    <a:pt x="1082" y="293"/>
                  </a:lnTo>
                  <a:lnTo>
                    <a:pt x="863" y="99"/>
                  </a:lnTo>
                  <a:lnTo>
                    <a:pt x="1042" y="219"/>
                  </a:lnTo>
                  <a:lnTo>
                    <a:pt x="1182" y="337"/>
                  </a:lnTo>
                  <a:lnTo>
                    <a:pt x="1344" y="481"/>
                  </a:lnTo>
                  <a:lnTo>
                    <a:pt x="1433" y="525"/>
                  </a:lnTo>
                  <a:lnTo>
                    <a:pt x="1426" y="459"/>
                  </a:lnTo>
                  <a:lnTo>
                    <a:pt x="1500" y="443"/>
                  </a:lnTo>
                  <a:lnTo>
                    <a:pt x="1515" y="356"/>
                  </a:lnTo>
                  <a:lnTo>
                    <a:pt x="1492" y="236"/>
                  </a:lnTo>
                  <a:lnTo>
                    <a:pt x="1553" y="314"/>
                  </a:lnTo>
                  <a:lnTo>
                    <a:pt x="1553" y="181"/>
                  </a:lnTo>
                  <a:lnTo>
                    <a:pt x="1593" y="274"/>
                  </a:lnTo>
                  <a:lnTo>
                    <a:pt x="1593" y="373"/>
                  </a:lnTo>
                  <a:lnTo>
                    <a:pt x="1563" y="489"/>
                  </a:lnTo>
                  <a:lnTo>
                    <a:pt x="1515" y="599"/>
                  </a:lnTo>
                  <a:lnTo>
                    <a:pt x="1464" y="662"/>
                  </a:lnTo>
                  <a:lnTo>
                    <a:pt x="1386" y="717"/>
                  </a:lnTo>
                  <a:lnTo>
                    <a:pt x="1304" y="744"/>
                  </a:lnTo>
                  <a:lnTo>
                    <a:pt x="1211" y="763"/>
                  </a:lnTo>
                  <a:lnTo>
                    <a:pt x="1082" y="755"/>
                  </a:lnTo>
                  <a:lnTo>
                    <a:pt x="589" y="740"/>
                  </a:lnTo>
                  <a:lnTo>
                    <a:pt x="508" y="865"/>
                  </a:lnTo>
                  <a:lnTo>
                    <a:pt x="289" y="825"/>
                  </a:lnTo>
                  <a:lnTo>
                    <a:pt x="261" y="744"/>
                  </a:lnTo>
                  <a:lnTo>
                    <a:pt x="152" y="721"/>
                  </a:lnTo>
                  <a:lnTo>
                    <a:pt x="152" y="588"/>
                  </a:lnTo>
                  <a:lnTo>
                    <a:pt x="54" y="459"/>
                  </a:lnTo>
                  <a:lnTo>
                    <a:pt x="109" y="451"/>
                  </a:lnTo>
                  <a:lnTo>
                    <a:pt x="124" y="255"/>
                  </a:lnTo>
                  <a:lnTo>
                    <a:pt x="69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7" name="Freeform 487"/>
            <p:cNvSpPr>
              <a:spLocks/>
            </p:cNvSpPr>
            <p:nvPr/>
          </p:nvSpPr>
          <p:spPr bwMode="auto">
            <a:xfrm>
              <a:off x="1452" y="3765"/>
              <a:ext cx="121" cy="164"/>
            </a:xfrm>
            <a:custGeom>
              <a:avLst/>
              <a:gdLst>
                <a:gd name="T0" fmla="*/ 0 w 430"/>
                <a:gd name="T1" fmla="*/ 70 h 540"/>
                <a:gd name="T2" fmla="*/ 133 w 430"/>
                <a:gd name="T3" fmla="*/ 182 h 540"/>
                <a:gd name="T4" fmla="*/ 263 w 430"/>
                <a:gd name="T5" fmla="*/ 262 h 540"/>
                <a:gd name="T6" fmla="*/ 270 w 430"/>
                <a:gd name="T7" fmla="*/ 186 h 540"/>
                <a:gd name="T8" fmla="*/ 234 w 430"/>
                <a:gd name="T9" fmla="*/ 125 h 540"/>
                <a:gd name="T10" fmla="*/ 82 w 430"/>
                <a:gd name="T11" fmla="*/ 0 h 540"/>
                <a:gd name="T12" fmla="*/ 259 w 430"/>
                <a:gd name="T13" fmla="*/ 93 h 540"/>
                <a:gd name="T14" fmla="*/ 293 w 430"/>
                <a:gd name="T15" fmla="*/ 137 h 540"/>
                <a:gd name="T16" fmla="*/ 318 w 430"/>
                <a:gd name="T17" fmla="*/ 195 h 540"/>
                <a:gd name="T18" fmla="*/ 337 w 430"/>
                <a:gd name="T19" fmla="*/ 270 h 540"/>
                <a:gd name="T20" fmla="*/ 367 w 430"/>
                <a:gd name="T21" fmla="*/ 344 h 540"/>
                <a:gd name="T22" fmla="*/ 407 w 430"/>
                <a:gd name="T23" fmla="*/ 418 h 540"/>
                <a:gd name="T24" fmla="*/ 426 w 430"/>
                <a:gd name="T25" fmla="*/ 481 h 540"/>
                <a:gd name="T26" fmla="*/ 430 w 430"/>
                <a:gd name="T27" fmla="*/ 540 h 540"/>
                <a:gd name="T28" fmla="*/ 392 w 430"/>
                <a:gd name="T29" fmla="*/ 481 h 540"/>
                <a:gd name="T30" fmla="*/ 301 w 430"/>
                <a:gd name="T31" fmla="*/ 406 h 540"/>
                <a:gd name="T32" fmla="*/ 156 w 430"/>
                <a:gd name="T33" fmla="*/ 285 h 540"/>
                <a:gd name="T34" fmla="*/ 78 w 430"/>
                <a:gd name="T35" fmla="*/ 207 h 540"/>
                <a:gd name="T36" fmla="*/ 0 w 430"/>
                <a:gd name="T37" fmla="*/ 70 h 540"/>
                <a:gd name="T38" fmla="*/ 0 w 430"/>
                <a:gd name="T39" fmla="*/ 7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540">
                  <a:moveTo>
                    <a:pt x="0" y="70"/>
                  </a:moveTo>
                  <a:lnTo>
                    <a:pt x="133" y="182"/>
                  </a:lnTo>
                  <a:lnTo>
                    <a:pt x="263" y="262"/>
                  </a:lnTo>
                  <a:lnTo>
                    <a:pt x="270" y="186"/>
                  </a:lnTo>
                  <a:lnTo>
                    <a:pt x="234" y="125"/>
                  </a:lnTo>
                  <a:lnTo>
                    <a:pt x="82" y="0"/>
                  </a:lnTo>
                  <a:lnTo>
                    <a:pt x="259" y="93"/>
                  </a:lnTo>
                  <a:lnTo>
                    <a:pt x="293" y="137"/>
                  </a:lnTo>
                  <a:lnTo>
                    <a:pt x="318" y="195"/>
                  </a:lnTo>
                  <a:lnTo>
                    <a:pt x="337" y="270"/>
                  </a:lnTo>
                  <a:lnTo>
                    <a:pt x="367" y="344"/>
                  </a:lnTo>
                  <a:lnTo>
                    <a:pt x="407" y="418"/>
                  </a:lnTo>
                  <a:lnTo>
                    <a:pt x="426" y="481"/>
                  </a:lnTo>
                  <a:lnTo>
                    <a:pt x="430" y="540"/>
                  </a:lnTo>
                  <a:lnTo>
                    <a:pt x="392" y="481"/>
                  </a:lnTo>
                  <a:lnTo>
                    <a:pt x="301" y="406"/>
                  </a:lnTo>
                  <a:lnTo>
                    <a:pt x="156" y="285"/>
                  </a:lnTo>
                  <a:lnTo>
                    <a:pt x="78" y="207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8" name="Freeform 488"/>
            <p:cNvSpPr>
              <a:spLocks/>
            </p:cNvSpPr>
            <p:nvPr/>
          </p:nvSpPr>
          <p:spPr bwMode="auto">
            <a:xfrm>
              <a:off x="1531" y="3744"/>
              <a:ext cx="146" cy="121"/>
            </a:xfrm>
            <a:custGeom>
              <a:avLst/>
              <a:gdLst>
                <a:gd name="T0" fmla="*/ 0 w 511"/>
                <a:gd name="T1" fmla="*/ 0 h 400"/>
                <a:gd name="T2" fmla="*/ 114 w 511"/>
                <a:gd name="T3" fmla="*/ 46 h 400"/>
                <a:gd name="T4" fmla="*/ 207 w 511"/>
                <a:gd name="T5" fmla="*/ 109 h 400"/>
                <a:gd name="T6" fmla="*/ 292 w 511"/>
                <a:gd name="T7" fmla="*/ 187 h 400"/>
                <a:gd name="T8" fmla="*/ 374 w 511"/>
                <a:gd name="T9" fmla="*/ 278 h 400"/>
                <a:gd name="T10" fmla="*/ 444 w 511"/>
                <a:gd name="T11" fmla="*/ 348 h 400"/>
                <a:gd name="T12" fmla="*/ 511 w 511"/>
                <a:gd name="T13" fmla="*/ 400 h 400"/>
                <a:gd name="T14" fmla="*/ 418 w 511"/>
                <a:gd name="T15" fmla="*/ 297 h 400"/>
                <a:gd name="T16" fmla="*/ 300 w 511"/>
                <a:gd name="T17" fmla="*/ 145 h 400"/>
                <a:gd name="T18" fmla="*/ 180 w 511"/>
                <a:gd name="T19" fmla="*/ 46 h 400"/>
                <a:gd name="T20" fmla="*/ 74 w 511"/>
                <a:gd name="T21" fmla="*/ 4 h 400"/>
                <a:gd name="T22" fmla="*/ 0 w 511"/>
                <a:gd name="T23" fmla="*/ 0 h 400"/>
                <a:gd name="T24" fmla="*/ 0 w 511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400">
                  <a:moveTo>
                    <a:pt x="0" y="0"/>
                  </a:moveTo>
                  <a:lnTo>
                    <a:pt x="114" y="46"/>
                  </a:lnTo>
                  <a:lnTo>
                    <a:pt x="207" y="109"/>
                  </a:lnTo>
                  <a:lnTo>
                    <a:pt x="292" y="187"/>
                  </a:lnTo>
                  <a:lnTo>
                    <a:pt x="374" y="278"/>
                  </a:lnTo>
                  <a:lnTo>
                    <a:pt x="444" y="348"/>
                  </a:lnTo>
                  <a:lnTo>
                    <a:pt x="511" y="400"/>
                  </a:lnTo>
                  <a:lnTo>
                    <a:pt x="418" y="297"/>
                  </a:lnTo>
                  <a:lnTo>
                    <a:pt x="300" y="145"/>
                  </a:lnTo>
                  <a:lnTo>
                    <a:pt x="180" y="4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9" name="Freeform 489"/>
            <p:cNvSpPr>
              <a:spLocks/>
            </p:cNvSpPr>
            <p:nvPr/>
          </p:nvSpPr>
          <p:spPr bwMode="auto">
            <a:xfrm>
              <a:off x="1630" y="3737"/>
              <a:ext cx="62" cy="42"/>
            </a:xfrm>
            <a:custGeom>
              <a:avLst/>
              <a:gdLst>
                <a:gd name="T0" fmla="*/ 0 w 219"/>
                <a:gd name="T1" fmla="*/ 0 h 140"/>
                <a:gd name="T2" fmla="*/ 219 w 219"/>
                <a:gd name="T3" fmla="*/ 140 h 140"/>
                <a:gd name="T4" fmla="*/ 185 w 219"/>
                <a:gd name="T5" fmla="*/ 62 h 140"/>
                <a:gd name="T6" fmla="*/ 103 w 219"/>
                <a:gd name="T7" fmla="*/ 15 h 140"/>
                <a:gd name="T8" fmla="*/ 0 w 219"/>
                <a:gd name="T9" fmla="*/ 0 h 140"/>
                <a:gd name="T10" fmla="*/ 0 w 219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40">
                  <a:moveTo>
                    <a:pt x="0" y="0"/>
                  </a:moveTo>
                  <a:lnTo>
                    <a:pt x="219" y="140"/>
                  </a:lnTo>
                  <a:lnTo>
                    <a:pt x="185" y="62"/>
                  </a:lnTo>
                  <a:lnTo>
                    <a:pt x="10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0" name="Freeform 490"/>
            <p:cNvSpPr>
              <a:spLocks/>
            </p:cNvSpPr>
            <p:nvPr/>
          </p:nvSpPr>
          <p:spPr bwMode="auto">
            <a:xfrm>
              <a:off x="1510" y="3451"/>
              <a:ext cx="198" cy="308"/>
            </a:xfrm>
            <a:custGeom>
              <a:avLst/>
              <a:gdLst>
                <a:gd name="T0" fmla="*/ 0 w 696"/>
                <a:gd name="T1" fmla="*/ 0 h 1017"/>
                <a:gd name="T2" fmla="*/ 48 w 696"/>
                <a:gd name="T3" fmla="*/ 80 h 1017"/>
                <a:gd name="T4" fmla="*/ 111 w 696"/>
                <a:gd name="T5" fmla="*/ 228 h 1017"/>
                <a:gd name="T6" fmla="*/ 101 w 696"/>
                <a:gd name="T7" fmla="*/ 344 h 1017"/>
                <a:gd name="T8" fmla="*/ 145 w 696"/>
                <a:gd name="T9" fmla="*/ 403 h 1017"/>
                <a:gd name="T10" fmla="*/ 152 w 696"/>
                <a:gd name="T11" fmla="*/ 450 h 1017"/>
                <a:gd name="T12" fmla="*/ 208 w 696"/>
                <a:gd name="T13" fmla="*/ 466 h 1017"/>
                <a:gd name="T14" fmla="*/ 223 w 696"/>
                <a:gd name="T15" fmla="*/ 553 h 1017"/>
                <a:gd name="T16" fmla="*/ 301 w 696"/>
                <a:gd name="T17" fmla="*/ 627 h 1017"/>
                <a:gd name="T18" fmla="*/ 371 w 696"/>
                <a:gd name="T19" fmla="*/ 639 h 1017"/>
                <a:gd name="T20" fmla="*/ 403 w 696"/>
                <a:gd name="T21" fmla="*/ 713 h 1017"/>
                <a:gd name="T22" fmla="*/ 567 w 696"/>
                <a:gd name="T23" fmla="*/ 829 h 1017"/>
                <a:gd name="T24" fmla="*/ 696 w 696"/>
                <a:gd name="T25" fmla="*/ 1017 h 1017"/>
                <a:gd name="T26" fmla="*/ 533 w 696"/>
                <a:gd name="T27" fmla="*/ 829 h 1017"/>
                <a:gd name="T28" fmla="*/ 379 w 696"/>
                <a:gd name="T29" fmla="*/ 735 h 1017"/>
                <a:gd name="T30" fmla="*/ 344 w 696"/>
                <a:gd name="T31" fmla="*/ 654 h 1017"/>
                <a:gd name="T32" fmla="*/ 234 w 696"/>
                <a:gd name="T33" fmla="*/ 661 h 1017"/>
                <a:gd name="T34" fmla="*/ 248 w 696"/>
                <a:gd name="T35" fmla="*/ 610 h 1017"/>
                <a:gd name="T36" fmla="*/ 149 w 696"/>
                <a:gd name="T37" fmla="*/ 587 h 1017"/>
                <a:gd name="T38" fmla="*/ 156 w 696"/>
                <a:gd name="T39" fmla="*/ 490 h 1017"/>
                <a:gd name="T40" fmla="*/ 90 w 696"/>
                <a:gd name="T41" fmla="*/ 477 h 1017"/>
                <a:gd name="T42" fmla="*/ 101 w 696"/>
                <a:gd name="T43" fmla="*/ 388 h 1017"/>
                <a:gd name="T44" fmla="*/ 48 w 696"/>
                <a:gd name="T45" fmla="*/ 336 h 1017"/>
                <a:gd name="T46" fmla="*/ 71 w 696"/>
                <a:gd name="T47" fmla="*/ 224 h 1017"/>
                <a:gd name="T48" fmla="*/ 0 w 696"/>
                <a:gd name="T49" fmla="*/ 0 h 1017"/>
                <a:gd name="T50" fmla="*/ 0 w 696"/>
                <a:gd name="T51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6" h="1017">
                  <a:moveTo>
                    <a:pt x="0" y="0"/>
                  </a:moveTo>
                  <a:lnTo>
                    <a:pt x="48" y="80"/>
                  </a:lnTo>
                  <a:lnTo>
                    <a:pt x="111" y="228"/>
                  </a:lnTo>
                  <a:lnTo>
                    <a:pt x="101" y="344"/>
                  </a:lnTo>
                  <a:lnTo>
                    <a:pt x="145" y="403"/>
                  </a:lnTo>
                  <a:lnTo>
                    <a:pt x="152" y="450"/>
                  </a:lnTo>
                  <a:lnTo>
                    <a:pt x="208" y="466"/>
                  </a:lnTo>
                  <a:lnTo>
                    <a:pt x="223" y="553"/>
                  </a:lnTo>
                  <a:lnTo>
                    <a:pt x="301" y="627"/>
                  </a:lnTo>
                  <a:lnTo>
                    <a:pt x="371" y="639"/>
                  </a:lnTo>
                  <a:lnTo>
                    <a:pt x="403" y="713"/>
                  </a:lnTo>
                  <a:lnTo>
                    <a:pt x="567" y="829"/>
                  </a:lnTo>
                  <a:lnTo>
                    <a:pt x="696" y="1017"/>
                  </a:lnTo>
                  <a:lnTo>
                    <a:pt x="533" y="829"/>
                  </a:lnTo>
                  <a:lnTo>
                    <a:pt x="379" y="735"/>
                  </a:lnTo>
                  <a:lnTo>
                    <a:pt x="344" y="654"/>
                  </a:lnTo>
                  <a:lnTo>
                    <a:pt x="234" y="661"/>
                  </a:lnTo>
                  <a:lnTo>
                    <a:pt x="248" y="610"/>
                  </a:lnTo>
                  <a:lnTo>
                    <a:pt x="149" y="587"/>
                  </a:lnTo>
                  <a:lnTo>
                    <a:pt x="156" y="490"/>
                  </a:lnTo>
                  <a:lnTo>
                    <a:pt x="90" y="477"/>
                  </a:lnTo>
                  <a:lnTo>
                    <a:pt x="101" y="388"/>
                  </a:lnTo>
                  <a:lnTo>
                    <a:pt x="48" y="336"/>
                  </a:lnTo>
                  <a:lnTo>
                    <a:pt x="71" y="2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1" name="Freeform 491"/>
            <p:cNvSpPr>
              <a:spLocks/>
            </p:cNvSpPr>
            <p:nvPr/>
          </p:nvSpPr>
          <p:spPr bwMode="auto">
            <a:xfrm>
              <a:off x="1214" y="3781"/>
              <a:ext cx="43" cy="56"/>
            </a:xfrm>
            <a:custGeom>
              <a:avLst/>
              <a:gdLst>
                <a:gd name="T0" fmla="*/ 6 w 152"/>
                <a:gd name="T1" fmla="*/ 182 h 184"/>
                <a:gd name="T2" fmla="*/ 9 w 152"/>
                <a:gd name="T3" fmla="*/ 124 h 184"/>
                <a:gd name="T4" fmla="*/ 8 w 152"/>
                <a:gd name="T5" fmla="*/ 49 h 184"/>
                <a:gd name="T6" fmla="*/ 0 w 152"/>
                <a:gd name="T7" fmla="*/ 0 h 184"/>
                <a:gd name="T8" fmla="*/ 9 w 152"/>
                <a:gd name="T9" fmla="*/ 25 h 184"/>
                <a:gd name="T10" fmla="*/ 47 w 152"/>
                <a:gd name="T11" fmla="*/ 27 h 184"/>
                <a:gd name="T12" fmla="*/ 47 w 152"/>
                <a:gd name="T13" fmla="*/ 36 h 184"/>
                <a:gd name="T14" fmla="*/ 11 w 152"/>
                <a:gd name="T15" fmla="*/ 36 h 184"/>
                <a:gd name="T16" fmla="*/ 11 w 152"/>
                <a:gd name="T17" fmla="*/ 59 h 184"/>
                <a:gd name="T18" fmla="*/ 42 w 152"/>
                <a:gd name="T19" fmla="*/ 59 h 184"/>
                <a:gd name="T20" fmla="*/ 46 w 152"/>
                <a:gd name="T21" fmla="*/ 76 h 184"/>
                <a:gd name="T22" fmla="*/ 108 w 152"/>
                <a:gd name="T23" fmla="*/ 76 h 184"/>
                <a:gd name="T24" fmla="*/ 125 w 152"/>
                <a:gd name="T25" fmla="*/ 57 h 184"/>
                <a:gd name="T26" fmla="*/ 146 w 152"/>
                <a:gd name="T27" fmla="*/ 59 h 184"/>
                <a:gd name="T28" fmla="*/ 137 w 152"/>
                <a:gd name="T29" fmla="*/ 91 h 184"/>
                <a:gd name="T30" fmla="*/ 103 w 152"/>
                <a:gd name="T31" fmla="*/ 93 h 184"/>
                <a:gd name="T32" fmla="*/ 99 w 152"/>
                <a:gd name="T33" fmla="*/ 114 h 184"/>
                <a:gd name="T34" fmla="*/ 59 w 152"/>
                <a:gd name="T35" fmla="*/ 112 h 184"/>
                <a:gd name="T36" fmla="*/ 47 w 152"/>
                <a:gd name="T37" fmla="*/ 101 h 184"/>
                <a:gd name="T38" fmla="*/ 17 w 152"/>
                <a:gd name="T39" fmla="*/ 101 h 184"/>
                <a:gd name="T40" fmla="*/ 15 w 152"/>
                <a:gd name="T41" fmla="*/ 127 h 184"/>
                <a:gd name="T42" fmla="*/ 47 w 152"/>
                <a:gd name="T43" fmla="*/ 129 h 184"/>
                <a:gd name="T44" fmla="*/ 53 w 152"/>
                <a:gd name="T45" fmla="*/ 148 h 184"/>
                <a:gd name="T46" fmla="*/ 103 w 152"/>
                <a:gd name="T47" fmla="*/ 148 h 184"/>
                <a:gd name="T48" fmla="*/ 114 w 152"/>
                <a:gd name="T49" fmla="*/ 125 h 184"/>
                <a:gd name="T50" fmla="*/ 152 w 152"/>
                <a:gd name="T51" fmla="*/ 125 h 184"/>
                <a:gd name="T52" fmla="*/ 133 w 152"/>
                <a:gd name="T53" fmla="*/ 160 h 184"/>
                <a:gd name="T54" fmla="*/ 116 w 152"/>
                <a:gd name="T55" fmla="*/ 160 h 184"/>
                <a:gd name="T56" fmla="*/ 103 w 152"/>
                <a:gd name="T57" fmla="*/ 177 h 184"/>
                <a:gd name="T58" fmla="*/ 49 w 152"/>
                <a:gd name="T59" fmla="*/ 179 h 184"/>
                <a:gd name="T60" fmla="*/ 44 w 152"/>
                <a:gd name="T61" fmla="*/ 163 h 184"/>
                <a:gd name="T62" fmla="*/ 19 w 152"/>
                <a:gd name="T63" fmla="*/ 160 h 184"/>
                <a:gd name="T64" fmla="*/ 15 w 152"/>
                <a:gd name="T65" fmla="*/ 184 h 184"/>
                <a:gd name="T66" fmla="*/ 6 w 152"/>
                <a:gd name="T67" fmla="*/ 182 h 184"/>
                <a:gd name="T68" fmla="*/ 6 w 152"/>
                <a:gd name="T69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184">
                  <a:moveTo>
                    <a:pt x="6" y="182"/>
                  </a:moveTo>
                  <a:lnTo>
                    <a:pt x="9" y="124"/>
                  </a:lnTo>
                  <a:lnTo>
                    <a:pt x="8" y="49"/>
                  </a:lnTo>
                  <a:lnTo>
                    <a:pt x="0" y="0"/>
                  </a:lnTo>
                  <a:lnTo>
                    <a:pt x="9" y="25"/>
                  </a:lnTo>
                  <a:lnTo>
                    <a:pt x="47" y="27"/>
                  </a:lnTo>
                  <a:lnTo>
                    <a:pt x="47" y="36"/>
                  </a:lnTo>
                  <a:lnTo>
                    <a:pt x="11" y="36"/>
                  </a:lnTo>
                  <a:lnTo>
                    <a:pt x="11" y="59"/>
                  </a:lnTo>
                  <a:lnTo>
                    <a:pt x="42" y="59"/>
                  </a:lnTo>
                  <a:lnTo>
                    <a:pt x="46" y="76"/>
                  </a:lnTo>
                  <a:lnTo>
                    <a:pt x="108" y="76"/>
                  </a:lnTo>
                  <a:lnTo>
                    <a:pt x="125" y="57"/>
                  </a:lnTo>
                  <a:lnTo>
                    <a:pt x="146" y="59"/>
                  </a:lnTo>
                  <a:lnTo>
                    <a:pt x="137" y="91"/>
                  </a:lnTo>
                  <a:lnTo>
                    <a:pt x="103" y="93"/>
                  </a:lnTo>
                  <a:lnTo>
                    <a:pt x="99" y="114"/>
                  </a:lnTo>
                  <a:lnTo>
                    <a:pt x="59" y="112"/>
                  </a:lnTo>
                  <a:lnTo>
                    <a:pt x="47" y="101"/>
                  </a:lnTo>
                  <a:lnTo>
                    <a:pt x="17" y="101"/>
                  </a:lnTo>
                  <a:lnTo>
                    <a:pt x="15" y="127"/>
                  </a:lnTo>
                  <a:lnTo>
                    <a:pt x="47" y="129"/>
                  </a:lnTo>
                  <a:lnTo>
                    <a:pt x="53" y="148"/>
                  </a:lnTo>
                  <a:lnTo>
                    <a:pt x="103" y="148"/>
                  </a:lnTo>
                  <a:lnTo>
                    <a:pt x="114" y="125"/>
                  </a:lnTo>
                  <a:lnTo>
                    <a:pt x="152" y="125"/>
                  </a:lnTo>
                  <a:lnTo>
                    <a:pt x="133" y="160"/>
                  </a:lnTo>
                  <a:lnTo>
                    <a:pt x="116" y="160"/>
                  </a:lnTo>
                  <a:lnTo>
                    <a:pt x="103" y="177"/>
                  </a:lnTo>
                  <a:lnTo>
                    <a:pt x="49" y="179"/>
                  </a:lnTo>
                  <a:lnTo>
                    <a:pt x="44" y="163"/>
                  </a:lnTo>
                  <a:lnTo>
                    <a:pt x="19" y="160"/>
                  </a:lnTo>
                  <a:lnTo>
                    <a:pt x="15" y="184"/>
                  </a:lnTo>
                  <a:lnTo>
                    <a:pt x="6" y="182"/>
                  </a:lnTo>
                  <a:lnTo>
                    <a:pt x="6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2" name="Freeform 492"/>
            <p:cNvSpPr>
              <a:spLocks/>
            </p:cNvSpPr>
            <p:nvPr/>
          </p:nvSpPr>
          <p:spPr bwMode="auto">
            <a:xfrm>
              <a:off x="1234" y="3793"/>
              <a:ext cx="10" cy="5"/>
            </a:xfrm>
            <a:custGeom>
              <a:avLst/>
              <a:gdLst>
                <a:gd name="T0" fmla="*/ 0 w 38"/>
                <a:gd name="T1" fmla="*/ 0 h 13"/>
                <a:gd name="T2" fmla="*/ 38 w 38"/>
                <a:gd name="T3" fmla="*/ 0 h 13"/>
                <a:gd name="T4" fmla="*/ 35 w 38"/>
                <a:gd name="T5" fmla="*/ 13 h 13"/>
                <a:gd name="T6" fmla="*/ 0 w 38"/>
                <a:gd name="T7" fmla="*/ 13 h 13"/>
                <a:gd name="T8" fmla="*/ 0 w 38"/>
                <a:gd name="T9" fmla="*/ 0 h 13"/>
                <a:gd name="T10" fmla="*/ 0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0" y="0"/>
                  </a:moveTo>
                  <a:lnTo>
                    <a:pt x="38" y="0"/>
                  </a:lnTo>
                  <a:lnTo>
                    <a:pt x="3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3" name="Freeform 493"/>
            <p:cNvSpPr>
              <a:spLocks/>
            </p:cNvSpPr>
            <p:nvPr/>
          </p:nvSpPr>
          <p:spPr bwMode="auto">
            <a:xfrm>
              <a:off x="1199" y="3755"/>
              <a:ext cx="32" cy="24"/>
            </a:xfrm>
            <a:custGeom>
              <a:avLst/>
              <a:gdLst>
                <a:gd name="T0" fmla="*/ 0 w 112"/>
                <a:gd name="T1" fmla="*/ 0 h 81"/>
                <a:gd name="T2" fmla="*/ 2 w 112"/>
                <a:gd name="T3" fmla="*/ 32 h 81"/>
                <a:gd name="T4" fmla="*/ 26 w 112"/>
                <a:gd name="T5" fmla="*/ 36 h 81"/>
                <a:gd name="T6" fmla="*/ 44 w 112"/>
                <a:gd name="T7" fmla="*/ 62 h 81"/>
                <a:gd name="T8" fmla="*/ 61 w 112"/>
                <a:gd name="T9" fmla="*/ 81 h 81"/>
                <a:gd name="T10" fmla="*/ 112 w 112"/>
                <a:gd name="T11" fmla="*/ 74 h 81"/>
                <a:gd name="T12" fmla="*/ 76 w 112"/>
                <a:gd name="T13" fmla="*/ 59 h 81"/>
                <a:gd name="T14" fmla="*/ 53 w 112"/>
                <a:gd name="T15" fmla="*/ 43 h 81"/>
                <a:gd name="T16" fmla="*/ 30 w 112"/>
                <a:gd name="T17" fmla="*/ 11 h 81"/>
                <a:gd name="T18" fmla="*/ 25 w 112"/>
                <a:gd name="T19" fmla="*/ 22 h 81"/>
                <a:gd name="T20" fmla="*/ 7 w 112"/>
                <a:gd name="T21" fmla="*/ 22 h 81"/>
                <a:gd name="T22" fmla="*/ 0 w 112"/>
                <a:gd name="T23" fmla="*/ 0 h 81"/>
                <a:gd name="T24" fmla="*/ 0 w 112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1">
                  <a:moveTo>
                    <a:pt x="0" y="0"/>
                  </a:moveTo>
                  <a:lnTo>
                    <a:pt x="2" y="32"/>
                  </a:lnTo>
                  <a:lnTo>
                    <a:pt x="26" y="36"/>
                  </a:lnTo>
                  <a:lnTo>
                    <a:pt x="44" y="62"/>
                  </a:lnTo>
                  <a:lnTo>
                    <a:pt x="61" y="81"/>
                  </a:lnTo>
                  <a:lnTo>
                    <a:pt x="112" y="74"/>
                  </a:lnTo>
                  <a:lnTo>
                    <a:pt x="76" y="59"/>
                  </a:lnTo>
                  <a:lnTo>
                    <a:pt x="53" y="43"/>
                  </a:lnTo>
                  <a:lnTo>
                    <a:pt x="30" y="11"/>
                  </a:lnTo>
                  <a:lnTo>
                    <a:pt x="25" y="22"/>
                  </a:lnTo>
                  <a:lnTo>
                    <a:pt x="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4" name="Freeform 494"/>
            <p:cNvSpPr>
              <a:spLocks/>
            </p:cNvSpPr>
            <p:nvPr/>
          </p:nvSpPr>
          <p:spPr bwMode="auto">
            <a:xfrm>
              <a:off x="1203" y="3727"/>
              <a:ext cx="114" cy="98"/>
            </a:xfrm>
            <a:custGeom>
              <a:avLst/>
              <a:gdLst>
                <a:gd name="T0" fmla="*/ 13 w 401"/>
                <a:gd name="T1" fmla="*/ 55 h 325"/>
                <a:gd name="T2" fmla="*/ 40 w 401"/>
                <a:gd name="T3" fmla="*/ 23 h 325"/>
                <a:gd name="T4" fmla="*/ 95 w 401"/>
                <a:gd name="T5" fmla="*/ 14 h 325"/>
                <a:gd name="T6" fmla="*/ 141 w 401"/>
                <a:gd name="T7" fmla="*/ 16 h 325"/>
                <a:gd name="T8" fmla="*/ 192 w 401"/>
                <a:gd name="T9" fmla="*/ 36 h 325"/>
                <a:gd name="T10" fmla="*/ 224 w 401"/>
                <a:gd name="T11" fmla="*/ 73 h 325"/>
                <a:gd name="T12" fmla="*/ 232 w 401"/>
                <a:gd name="T13" fmla="*/ 103 h 325"/>
                <a:gd name="T14" fmla="*/ 226 w 401"/>
                <a:gd name="T15" fmla="*/ 128 h 325"/>
                <a:gd name="T16" fmla="*/ 217 w 401"/>
                <a:gd name="T17" fmla="*/ 156 h 325"/>
                <a:gd name="T18" fmla="*/ 184 w 401"/>
                <a:gd name="T19" fmla="*/ 183 h 325"/>
                <a:gd name="T20" fmla="*/ 228 w 401"/>
                <a:gd name="T21" fmla="*/ 190 h 325"/>
                <a:gd name="T22" fmla="*/ 262 w 401"/>
                <a:gd name="T23" fmla="*/ 215 h 325"/>
                <a:gd name="T24" fmla="*/ 291 w 401"/>
                <a:gd name="T25" fmla="*/ 261 h 325"/>
                <a:gd name="T26" fmla="*/ 317 w 401"/>
                <a:gd name="T27" fmla="*/ 285 h 325"/>
                <a:gd name="T28" fmla="*/ 354 w 401"/>
                <a:gd name="T29" fmla="*/ 308 h 325"/>
                <a:gd name="T30" fmla="*/ 401 w 401"/>
                <a:gd name="T31" fmla="*/ 325 h 325"/>
                <a:gd name="T32" fmla="*/ 388 w 401"/>
                <a:gd name="T33" fmla="*/ 314 h 325"/>
                <a:gd name="T34" fmla="*/ 342 w 401"/>
                <a:gd name="T35" fmla="*/ 289 h 325"/>
                <a:gd name="T36" fmla="*/ 314 w 401"/>
                <a:gd name="T37" fmla="*/ 265 h 325"/>
                <a:gd name="T38" fmla="*/ 287 w 401"/>
                <a:gd name="T39" fmla="*/ 228 h 325"/>
                <a:gd name="T40" fmla="*/ 270 w 401"/>
                <a:gd name="T41" fmla="*/ 177 h 325"/>
                <a:gd name="T42" fmla="*/ 262 w 401"/>
                <a:gd name="T43" fmla="*/ 118 h 325"/>
                <a:gd name="T44" fmla="*/ 241 w 401"/>
                <a:gd name="T45" fmla="*/ 71 h 325"/>
                <a:gd name="T46" fmla="*/ 213 w 401"/>
                <a:gd name="T47" fmla="*/ 35 h 325"/>
                <a:gd name="T48" fmla="*/ 179 w 401"/>
                <a:gd name="T49" fmla="*/ 14 h 325"/>
                <a:gd name="T50" fmla="*/ 135 w 401"/>
                <a:gd name="T51" fmla="*/ 0 h 325"/>
                <a:gd name="T52" fmla="*/ 91 w 401"/>
                <a:gd name="T53" fmla="*/ 4 h 325"/>
                <a:gd name="T54" fmla="*/ 48 w 401"/>
                <a:gd name="T55" fmla="*/ 10 h 325"/>
                <a:gd name="T56" fmla="*/ 17 w 401"/>
                <a:gd name="T57" fmla="*/ 31 h 325"/>
                <a:gd name="T58" fmla="*/ 0 w 401"/>
                <a:gd name="T59" fmla="*/ 67 h 325"/>
                <a:gd name="T60" fmla="*/ 13 w 401"/>
                <a:gd name="T61" fmla="*/ 55 h 325"/>
                <a:gd name="T62" fmla="*/ 13 w 401"/>
                <a:gd name="T63" fmla="*/ 5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25">
                  <a:moveTo>
                    <a:pt x="13" y="55"/>
                  </a:moveTo>
                  <a:lnTo>
                    <a:pt x="40" y="23"/>
                  </a:lnTo>
                  <a:lnTo>
                    <a:pt x="95" y="14"/>
                  </a:lnTo>
                  <a:lnTo>
                    <a:pt x="141" y="16"/>
                  </a:lnTo>
                  <a:lnTo>
                    <a:pt x="192" y="36"/>
                  </a:lnTo>
                  <a:lnTo>
                    <a:pt x="224" y="73"/>
                  </a:lnTo>
                  <a:lnTo>
                    <a:pt x="232" y="103"/>
                  </a:lnTo>
                  <a:lnTo>
                    <a:pt x="226" y="128"/>
                  </a:lnTo>
                  <a:lnTo>
                    <a:pt x="217" y="156"/>
                  </a:lnTo>
                  <a:lnTo>
                    <a:pt x="184" y="183"/>
                  </a:lnTo>
                  <a:lnTo>
                    <a:pt x="228" y="190"/>
                  </a:lnTo>
                  <a:lnTo>
                    <a:pt x="262" y="215"/>
                  </a:lnTo>
                  <a:lnTo>
                    <a:pt x="291" y="261"/>
                  </a:lnTo>
                  <a:lnTo>
                    <a:pt x="317" y="285"/>
                  </a:lnTo>
                  <a:lnTo>
                    <a:pt x="354" y="308"/>
                  </a:lnTo>
                  <a:lnTo>
                    <a:pt x="401" y="325"/>
                  </a:lnTo>
                  <a:lnTo>
                    <a:pt x="388" y="314"/>
                  </a:lnTo>
                  <a:lnTo>
                    <a:pt x="342" y="289"/>
                  </a:lnTo>
                  <a:lnTo>
                    <a:pt x="314" y="265"/>
                  </a:lnTo>
                  <a:lnTo>
                    <a:pt x="287" y="228"/>
                  </a:lnTo>
                  <a:lnTo>
                    <a:pt x="270" y="177"/>
                  </a:lnTo>
                  <a:lnTo>
                    <a:pt x="262" y="118"/>
                  </a:lnTo>
                  <a:lnTo>
                    <a:pt x="241" y="71"/>
                  </a:lnTo>
                  <a:lnTo>
                    <a:pt x="213" y="35"/>
                  </a:lnTo>
                  <a:lnTo>
                    <a:pt x="179" y="14"/>
                  </a:lnTo>
                  <a:lnTo>
                    <a:pt x="135" y="0"/>
                  </a:lnTo>
                  <a:lnTo>
                    <a:pt x="91" y="4"/>
                  </a:lnTo>
                  <a:lnTo>
                    <a:pt x="48" y="10"/>
                  </a:lnTo>
                  <a:lnTo>
                    <a:pt x="17" y="31"/>
                  </a:lnTo>
                  <a:lnTo>
                    <a:pt x="0" y="67"/>
                  </a:lnTo>
                  <a:lnTo>
                    <a:pt x="13" y="55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5" name="Freeform 495"/>
            <p:cNvSpPr>
              <a:spLocks/>
            </p:cNvSpPr>
            <p:nvPr/>
          </p:nvSpPr>
          <p:spPr bwMode="auto">
            <a:xfrm>
              <a:off x="1252" y="3787"/>
              <a:ext cx="30" cy="55"/>
            </a:xfrm>
            <a:custGeom>
              <a:avLst/>
              <a:gdLst>
                <a:gd name="T0" fmla="*/ 27 w 106"/>
                <a:gd name="T1" fmla="*/ 0 h 181"/>
                <a:gd name="T2" fmla="*/ 25 w 106"/>
                <a:gd name="T3" fmla="*/ 25 h 181"/>
                <a:gd name="T4" fmla="*/ 19 w 106"/>
                <a:gd name="T5" fmla="*/ 68 h 181"/>
                <a:gd name="T6" fmla="*/ 11 w 106"/>
                <a:gd name="T7" fmla="*/ 131 h 181"/>
                <a:gd name="T8" fmla="*/ 0 w 106"/>
                <a:gd name="T9" fmla="*/ 181 h 181"/>
                <a:gd name="T10" fmla="*/ 36 w 106"/>
                <a:gd name="T11" fmla="*/ 152 h 181"/>
                <a:gd name="T12" fmla="*/ 106 w 106"/>
                <a:gd name="T13" fmla="*/ 32 h 181"/>
                <a:gd name="T14" fmla="*/ 95 w 106"/>
                <a:gd name="T15" fmla="*/ 23 h 181"/>
                <a:gd name="T16" fmla="*/ 49 w 106"/>
                <a:gd name="T17" fmla="*/ 122 h 181"/>
                <a:gd name="T18" fmla="*/ 21 w 106"/>
                <a:gd name="T19" fmla="*/ 127 h 181"/>
                <a:gd name="T20" fmla="*/ 32 w 106"/>
                <a:gd name="T21" fmla="*/ 19 h 181"/>
                <a:gd name="T22" fmla="*/ 27 w 106"/>
                <a:gd name="T23" fmla="*/ 0 h 181"/>
                <a:gd name="T24" fmla="*/ 27 w 106"/>
                <a:gd name="T2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81">
                  <a:moveTo>
                    <a:pt x="27" y="0"/>
                  </a:moveTo>
                  <a:lnTo>
                    <a:pt x="25" y="25"/>
                  </a:lnTo>
                  <a:lnTo>
                    <a:pt x="19" y="68"/>
                  </a:lnTo>
                  <a:lnTo>
                    <a:pt x="11" y="131"/>
                  </a:lnTo>
                  <a:lnTo>
                    <a:pt x="0" y="181"/>
                  </a:lnTo>
                  <a:lnTo>
                    <a:pt x="36" y="152"/>
                  </a:lnTo>
                  <a:lnTo>
                    <a:pt x="106" y="32"/>
                  </a:lnTo>
                  <a:lnTo>
                    <a:pt x="95" y="23"/>
                  </a:lnTo>
                  <a:lnTo>
                    <a:pt x="49" y="122"/>
                  </a:lnTo>
                  <a:lnTo>
                    <a:pt x="21" y="127"/>
                  </a:lnTo>
                  <a:lnTo>
                    <a:pt x="32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6" name="Freeform 496" descr="Small checker board"/>
            <p:cNvSpPr>
              <a:spLocks/>
            </p:cNvSpPr>
            <p:nvPr/>
          </p:nvSpPr>
          <p:spPr bwMode="auto">
            <a:xfrm>
              <a:off x="1141" y="3365"/>
              <a:ext cx="87" cy="132"/>
            </a:xfrm>
            <a:custGeom>
              <a:avLst/>
              <a:gdLst>
                <a:gd name="T0" fmla="*/ 25 w 306"/>
                <a:gd name="T1" fmla="*/ 34 h 435"/>
                <a:gd name="T2" fmla="*/ 57 w 306"/>
                <a:gd name="T3" fmla="*/ 47 h 435"/>
                <a:gd name="T4" fmla="*/ 118 w 306"/>
                <a:gd name="T5" fmla="*/ 0 h 435"/>
                <a:gd name="T6" fmla="*/ 82 w 306"/>
                <a:gd name="T7" fmla="*/ 68 h 435"/>
                <a:gd name="T8" fmla="*/ 173 w 306"/>
                <a:gd name="T9" fmla="*/ 163 h 435"/>
                <a:gd name="T10" fmla="*/ 198 w 306"/>
                <a:gd name="T11" fmla="*/ 216 h 435"/>
                <a:gd name="T12" fmla="*/ 215 w 306"/>
                <a:gd name="T13" fmla="*/ 285 h 435"/>
                <a:gd name="T14" fmla="*/ 232 w 306"/>
                <a:gd name="T15" fmla="*/ 330 h 435"/>
                <a:gd name="T16" fmla="*/ 257 w 306"/>
                <a:gd name="T17" fmla="*/ 372 h 435"/>
                <a:gd name="T18" fmla="*/ 306 w 306"/>
                <a:gd name="T19" fmla="*/ 414 h 435"/>
                <a:gd name="T20" fmla="*/ 246 w 306"/>
                <a:gd name="T21" fmla="*/ 382 h 435"/>
                <a:gd name="T22" fmla="*/ 206 w 306"/>
                <a:gd name="T23" fmla="*/ 298 h 435"/>
                <a:gd name="T24" fmla="*/ 185 w 306"/>
                <a:gd name="T25" fmla="*/ 220 h 435"/>
                <a:gd name="T26" fmla="*/ 126 w 306"/>
                <a:gd name="T27" fmla="*/ 150 h 435"/>
                <a:gd name="T28" fmla="*/ 92 w 306"/>
                <a:gd name="T29" fmla="*/ 127 h 435"/>
                <a:gd name="T30" fmla="*/ 61 w 306"/>
                <a:gd name="T31" fmla="*/ 165 h 435"/>
                <a:gd name="T32" fmla="*/ 44 w 306"/>
                <a:gd name="T33" fmla="*/ 281 h 435"/>
                <a:gd name="T34" fmla="*/ 33 w 306"/>
                <a:gd name="T35" fmla="*/ 355 h 435"/>
                <a:gd name="T36" fmla="*/ 14 w 306"/>
                <a:gd name="T37" fmla="*/ 435 h 435"/>
                <a:gd name="T38" fmla="*/ 0 w 306"/>
                <a:gd name="T39" fmla="*/ 424 h 435"/>
                <a:gd name="T40" fmla="*/ 16 w 306"/>
                <a:gd name="T41" fmla="*/ 319 h 435"/>
                <a:gd name="T42" fmla="*/ 33 w 306"/>
                <a:gd name="T43" fmla="*/ 201 h 435"/>
                <a:gd name="T44" fmla="*/ 52 w 306"/>
                <a:gd name="T45" fmla="*/ 119 h 435"/>
                <a:gd name="T46" fmla="*/ 59 w 306"/>
                <a:gd name="T47" fmla="*/ 74 h 435"/>
                <a:gd name="T48" fmla="*/ 25 w 306"/>
                <a:gd name="T49" fmla="*/ 34 h 435"/>
                <a:gd name="T50" fmla="*/ 25 w 306"/>
                <a:gd name="T51" fmla="*/ 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435">
                  <a:moveTo>
                    <a:pt x="25" y="34"/>
                  </a:moveTo>
                  <a:lnTo>
                    <a:pt x="57" y="47"/>
                  </a:lnTo>
                  <a:lnTo>
                    <a:pt x="118" y="0"/>
                  </a:lnTo>
                  <a:lnTo>
                    <a:pt x="82" y="68"/>
                  </a:lnTo>
                  <a:lnTo>
                    <a:pt x="173" y="163"/>
                  </a:lnTo>
                  <a:lnTo>
                    <a:pt x="198" y="216"/>
                  </a:lnTo>
                  <a:lnTo>
                    <a:pt x="215" y="285"/>
                  </a:lnTo>
                  <a:lnTo>
                    <a:pt x="232" y="330"/>
                  </a:lnTo>
                  <a:lnTo>
                    <a:pt x="257" y="372"/>
                  </a:lnTo>
                  <a:lnTo>
                    <a:pt x="306" y="414"/>
                  </a:lnTo>
                  <a:lnTo>
                    <a:pt x="246" y="382"/>
                  </a:lnTo>
                  <a:lnTo>
                    <a:pt x="206" y="298"/>
                  </a:lnTo>
                  <a:lnTo>
                    <a:pt x="185" y="220"/>
                  </a:lnTo>
                  <a:lnTo>
                    <a:pt x="126" y="150"/>
                  </a:lnTo>
                  <a:lnTo>
                    <a:pt x="92" y="127"/>
                  </a:lnTo>
                  <a:lnTo>
                    <a:pt x="61" y="165"/>
                  </a:lnTo>
                  <a:lnTo>
                    <a:pt x="44" y="281"/>
                  </a:lnTo>
                  <a:lnTo>
                    <a:pt x="33" y="355"/>
                  </a:lnTo>
                  <a:lnTo>
                    <a:pt x="14" y="435"/>
                  </a:lnTo>
                  <a:lnTo>
                    <a:pt x="0" y="424"/>
                  </a:lnTo>
                  <a:lnTo>
                    <a:pt x="16" y="319"/>
                  </a:lnTo>
                  <a:lnTo>
                    <a:pt x="33" y="201"/>
                  </a:lnTo>
                  <a:lnTo>
                    <a:pt x="52" y="119"/>
                  </a:lnTo>
                  <a:lnTo>
                    <a:pt x="59" y="74"/>
                  </a:lnTo>
                  <a:lnTo>
                    <a:pt x="25" y="34"/>
                  </a:lnTo>
                  <a:lnTo>
                    <a:pt x="25" y="34"/>
                  </a:lnTo>
                  <a:close/>
                </a:path>
              </a:pathLst>
            </a:custGeom>
            <a:pattFill prst="smCheck">
              <a:fgClr>
                <a:srgbClr val="0099CC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17" name="Freeform 497"/>
            <p:cNvSpPr>
              <a:spLocks/>
            </p:cNvSpPr>
            <p:nvPr/>
          </p:nvSpPr>
          <p:spPr bwMode="auto">
            <a:xfrm>
              <a:off x="1189" y="3429"/>
              <a:ext cx="45" cy="84"/>
            </a:xfrm>
            <a:custGeom>
              <a:avLst/>
              <a:gdLst>
                <a:gd name="T0" fmla="*/ 17 w 155"/>
                <a:gd name="T1" fmla="*/ 0 h 277"/>
                <a:gd name="T2" fmla="*/ 7 w 155"/>
                <a:gd name="T3" fmla="*/ 85 h 277"/>
                <a:gd name="T4" fmla="*/ 0 w 155"/>
                <a:gd name="T5" fmla="*/ 135 h 277"/>
                <a:gd name="T6" fmla="*/ 45 w 155"/>
                <a:gd name="T7" fmla="*/ 144 h 277"/>
                <a:gd name="T8" fmla="*/ 85 w 155"/>
                <a:gd name="T9" fmla="*/ 178 h 277"/>
                <a:gd name="T10" fmla="*/ 155 w 155"/>
                <a:gd name="T11" fmla="*/ 277 h 277"/>
                <a:gd name="T12" fmla="*/ 150 w 155"/>
                <a:gd name="T13" fmla="*/ 211 h 277"/>
                <a:gd name="T14" fmla="*/ 98 w 155"/>
                <a:gd name="T15" fmla="*/ 176 h 277"/>
                <a:gd name="T16" fmla="*/ 66 w 155"/>
                <a:gd name="T17" fmla="*/ 135 h 277"/>
                <a:gd name="T18" fmla="*/ 34 w 155"/>
                <a:gd name="T19" fmla="*/ 68 h 277"/>
                <a:gd name="T20" fmla="*/ 17 w 155"/>
                <a:gd name="T21" fmla="*/ 0 h 277"/>
                <a:gd name="T22" fmla="*/ 17 w 155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277">
                  <a:moveTo>
                    <a:pt x="17" y="0"/>
                  </a:moveTo>
                  <a:lnTo>
                    <a:pt x="7" y="85"/>
                  </a:lnTo>
                  <a:lnTo>
                    <a:pt x="0" y="135"/>
                  </a:lnTo>
                  <a:lnTo>
                    <a:pt x="45" y="144"/>
                  </a:lnTo>
                  <a:lnTo>
                    <a:pt x="85" y="178"/>
                  </a:lnTo>
                  <a:lnTo>
                    <a:pt x="155" y="277"/>
                  </a:lnTo>
                  <a:lnTo>
                    <a:pt x="150" y="211"/>
                  </a:lnTo>
                  <a:lnTo>
                    <a:pt x="98" y="176"/>
                  </a:lnTo>
                  <a:lnTo>
                    <a:pt x="66" y="135"/>
                  </a:lnTo>
                  <a:lnTo>
                    <a:pt x="34" y="6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8" name="Freeform 498"/>
            <p:cNvSpPr>
              <a:spLocks/>
            </p:cNvSpPr>
            <p:nvPr/>
          </p:nvSpPr>
          <p:spPr bwMode="auto">
            <a:xfrm>
              <a:off x="1148" y="3457"/>
              <a:ext cx="23" cy="69"/>
            </a:xfrm>
            <a:custGeom>
              <a:avLst/>
              <a:gdLst>
                <a:gd name="T0" fmla="*/ 0 w 84"/>
                <a:gd name="T1" fmla="*/ 0 h 228"/>
                <a:gd name="T2" fmla="*/ 84 w 84"/>
                <a:gd name="T3" fmla="*/ 61 h 228"/>
                <a:gd name="T4" fmla="*/ 38 w 84"/>
                <a:gd name="T5" fmla="*/ 167 h 228"/>
                <a:gd name="T6" fmla="*/ 36 w 84"/>
                <a:gd name="T7" fmla="*/ 228 h 228"/>
                <a:gd name="T8" fmla="*/ 17 w 84"/>
                <a:gd name="T9" fmla="*/ 179 h 228"/>
                <a:gd name="T10" fmla="*/ 48 w 84"/>
                <a:gd name="T11" fmla="*/ 70 h 228"/>
                <a:gd name="T12" fmla="*/ 6 w 84"/>
                <a:gd name="T13" fmla="*/ 32 h 228"/>
                <a:gd name="T14" fmla="*/ 0 w 84"/>
                <a:gd name="T15" fmla="*/ 0 h 228"/>
                <a:gd name="T16" fmla="*/ 0 w 84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28">
                  <a:moveTo>
                    <a:pt x="0" y="0"/>
                  </a:moveTo>
                  <a:lnTo>
                    <a:pt x="84" y="61"/>
                  </a:lnTo>
                  <a:lnTo>
                    <a:pt x="38" y="167"/>
                  </a:lnTo>
                  <a:lnTo>
                    <a:pt x="36" y="228"/>
                  </a:lnTo>
                  <a:lnTo>
                    <a:pt x="17" y="179"/>
                  </a:lnTo>
                  <a:lnTo>
                    <a:pt x="48" y="70"/>
                  </a:lnTo>
                  <a:lnTo>
                    <a:pt x="6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9" name="Freeform 499"/>
            <p:cNvSpPr>
              <a:spLocks/>
            </p:cNvSpPr>
            <p:nvPr/>
          </p:nvSpPr>
          <p:spPr bwMode="auto">
            <a:xfrm>
              <a:off x="1182" y="3473"/>
              <a:ext cx="34" cy="42"/>
            </a:xfrm>
            <a:custGeom>
              <a:avLst/>
              <a:gdLst>
                <a:gd name="T0" fmla="*/ 0 w 122"/>
                <a:gd name="T1" fmla="*/ 15 h 139"/>
                <a:gd name="T2" fmla="*/ 27 w 122"/>
                <a:gd name="T3" fmla="*/ 139 h 139"/>
                <a:gd name="T4" fmla="*/ 44 w 122"/>
                <a:gd name="T5" fmla="*/ 95 h 139"/>
                <a:gd name="T6" fmla="*/ 122 w 122"/>
                <a:gd name="T7" fmla="*/ 110 h 139"/>
                <a:gd name="T8" fmla="*/ 13 w 122"/>
                <a:gd name="T9" fmla="*/ 0 h 139"/>
                <a:gd name="T10" fmla="*/ 0 w 122"/>
                <a:gd name="T11" fmla="*/ 15 h 139"/>
                <a:gd name="T12" fmla="*/ 0 w 122"/>
                <a:gd name="T13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39">
                  <a:moveTo>
                    <a:pt x="0" y="15"/>
                  </a:moveTo>
                  <a:lnTo>
                    <a:pt x="27" y="139"/>
                  </a:lnTo>
                  <a:lnTo>
                    <a:pt x="44" y="95"/>
                  </a:lnTo>
                  <a:lnTo>
                    <a:pt x="122" y="110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0" name="Freeform 500"/>
            <p:cNvSpPr>
              <a:spLocks/>
            </p:cNvSpPr>
            <p:nvPr/>
          </p:nvSpPr>
          <p:spPr bwMode="auto">
            <a:xfrm>
              <a:off x="1221" y="4040"/>
              <a:ext cx="30" cy="136"/>
            </a:xfrm>
            <a:custGeom>
              <a:avLst/>
              <a:gdLst>
                <a:gd name="T0" fmla="*/ 87 w 106"/>
                <a:gd name="T1" fmla="*/ 48 h 449"/>
                <a:gd name="T2" fmla="*/ 106 w 106"/>
                <a:gd name="T3" fmla="*/ 204 h 449"/>
                <a:gd name="T4" fmla="*/ 95 w 106"/>
                <a:gd name="T5" fmla="*/ 449 h 449"/>
                <a:gd name="T6" fmla="*/ 0 w 106"/>
                <a:gd name="T7" fmla="*/ 445 h 449"/>
                <a:gd name="T8" fmla="*/ 47 w 106"/>
                <a:gd name="T9" fmla="*/ 160 h 449"/>
                <a:gd name="T10" fmla="*/ 51 w 106"/>
                <a:gd name="T11" fmla="*/ 0 h 449"/>
                <a:gd name="T12" fmla="*/ 87 w 106"/>
                <a:gd name="T13" fmla="*/ 48 h 449"/>
                <a:gd name="T14" fmla="*/ 87 w 106"/>
                <a:gd name="T15" fmla="*/ 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49">
                  <a:moveTo>
                    <a:pt x="87" y="48"/>
                  </a:moveTo>
                  <a:lnTo>
                    <a:pt x="106" y="204"/>
                  </a:lnTo>
                  <a:lnTo>
                    <a:pt x="95" y="449"/>
                  </a:lnTo>
                  <a:lnTo>
                    <a:pt x="0" y="445"/>
                  </a:lnTo>
                  <a:lnTo>
                    <a:pt x="47" y="160"/>
                  </a:lnTo>
                  <a:lnTo>
                    <a:pt x="51" y="0"/>
                  </a:lnTo>
                  <a:lnTo>
                    <a:pt x="87" y="48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1" name="Freeform 501"/>
            <p:cNvSpPr>
              <a:spLocks/>
            </p:cNvSpPr>
            <p:nvPr/>
          </p:nvSpPr>
          <p:spPr bwMode="auto">
            <a:xfrm>
              <a:off x="1138" y="4115"/>
              <a:ext cx="27" cy="37"/>
            </a:xfrm>
            <a:custGeom>
              <a:avLst/>
              <a:gdLst>
                <a:gd name="T0" fmla="*/ 61 w 97"/>
                <a:gd name="T1" fmla="*/ 8 h 124"/>
                <a:gd name="T2" fmla="*/ 25 w 97"/>
                <a:gd name="T3" fmla="*/ 31 h 124"/>
                <a:gd name="T4" fmla="*/ 65 w 97"/>
                <a:gd name="T5" fmla="*/ 67 h 124"/>
                <a:gd name="T6" fmla="*/ 91 w 97"/>
                <a:gd name="T7" fmla="*/ 44 h 124"/>
                <a:gd name="T8" fmla="*/ 97 w 97"/>
                <a:gd name="T9" fmla="*/ 92 h 124"/>
                <a:gd name="T10" fmla="*/ 69 w 97"/>
                <a:gd name="T11" fmla="*/ 124 h 124"/>
                <a:gd name="T12" fmla="*/ 21 w 97"/>
                <a:gd name="T13" fmla="*/ 118 h 124"/>
                <a:gd name="T14" fmla="*/ 0 w 97"/>
                <a:gd name="T15" fmla="*/ 75 h 124"/>
                <a:gd name="T16" fmla="*/ 4 w 97"/>
                <a:gd name="T17" fmla="*/ 23 h 124"/>
                <a:gd name="T18" fmla="*/ 29 w 97"/>
                <a:gd name="T19" fmla="*/ 0 h 124"/>
                <a:gd name="T20" fmla="*/ 61 w 97"/>
                <a:gd name="T21" fmla="*/ 8 h 124"/>
                <a:gd name="T22" fmla="*/ 61 w 97"/>
                <a:gd name="T23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24">
                  <a:moveTo>
                    <a:pt x="61" y="8"/>
                  </a:moveTo>
                  <a:lnTo>
                    <a:pt x="25" y="31"/>
                  </a:lnTo>
                  <a:lnTo>
                    <a:pt x="65" y="67"/>
                  </a:lnTo>
                  <a:lnTo>
                    <a:pt x="91" y="44"/>
                  </a:lnTo>
                  <a:lnTo>
                    <a:pt x="97" y="92"/>
                  </a:lnTo>
                  <a:lnTo>
                    <a:pt x="69" y="124"/>
                  </a:lnTo>
                  <a:lnTo>
                    <a:pt x="21" y="118"/>
                  </a:lnTo>
                  <a:lnTo>
                    <a:pt x="0" y="75"/>
                  </a:lnTo>
                  <a:lnTo>
                    <a:pt x="4" y="23"/>
                  </a:lnTo>
                  <a:lnTo>
                    <a:pt x="29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2" name="Freeform 502"/>
            <p:cNvSpPr>
              <a:spLocks/>
            </p:cNvSpPr>
            <p:nvPr/>
          </p:nvSpPr>
          <p:spPr bwMode="auto">
            <a:xfrm>
              <a:off x="1379" y="4077"/>
              <a:ext cx="28" cy="38"/>
            </a:xfrm>
            <a:custGeom>
              <a:avLst/>
              <a:gdLst>
                <a:gd name="T0" fmla="*/ 62 w 98"/>
                <a:gd name="T1" fmla="*/ 6 h 123"/>
                <a:gd name="T2" fmla="*/ 24 w 98"/>
                <a:gd name="T3" fmla="*/ 28 h 123"/>
                <a:gd name="T4" fmla="*/ 64 w 98"/>
                <a:gd name="T5" fmla="*/ 65 h 123"/>
                <a:gd name="T6" fmla="*/ 91 w 98"/>
                <a:gd name="T7" fmla="*/ 44 h 123"/>
                <a:gd name="T8" fmla="*/ 98 w 98"/>
                <a:gd name="T9" fmla="*/ 91 h 123"/>
                <a:gd name="T10" fmla="*/ 68 w 98"/>
                <a:gd name="T11" fmla="*/ 123 h 123"/>
                <a:gd name="T12" fmla="*/ 22 w 98"/>
                <a:gd name="T13" fmla="*/ 116 h 123"/>
                <a:gd name="T14" fmla="*/ 0 w 98"/>
                <a:gd name="T15" fmla="*/ 72 h 123"/>
                <a:gd name="T16" fmla="*/ 3 w 98"/>
                <a:gd name="T17" fmla="*/ 21 h 123"/>
                <a:gd name="T18" fmla="*/ 28 w 98"/>
                <a:gd name="T19" fmla="*/ 0 h 123"/>
                <a:gd name="T20" fmla="*/ 62 w 98"/>
                <a:gd name="T21" fmla="*/ 6 h 123"/>
                <a:gd name="T22" fmla="*/ 62 w 98"/>
                <a:gd name="T23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23">
                  <a:moveTo>
                    <a:pt x="62" y="6"/>
                  </a:moveTo>
                  <a:lnTo>
                    <a:pt x="24" y="28"/>
                  </a:lnTo>
                  <a:lnTo>
                    <a:pt x="64" y="65"/>
                  </a:lnTo>
                  <a:lnTo>
                    <a:pt x="91" y="44"/>
                  </a:lnTo>
                  <a:lnTo>
                    <a:pt x="98" y="91"/>
                  </a:lnTo>
                  <a:lnTo>
                    <a:pt x="68" y="123"/>
                  </a:lnTo>
                  <a:lnTo>
                    <a:pt x="22" y="116"/>
                  </a:lnTo>
                  <a:lnTo>
                    <a:pt x="0" y="72"/>
                  </a:lnTo>
                  <a:lnTo>
                    <a:pt x="3" y="21"/>
                  </a:lnTo>
                  <a:lnTo>
                    <a:pt x="28" y="0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3" name="Freeform 503"/>
            <p:cNvSpPr>
              <a:spLocks/>
            </p:cNvSpPr>
            <p:nvPr/>
          </p:nvSpPr>
          <p:spPr bwMode="auto">
            <a:xfrm>
              <a:off x="1377" y="3882"/>
              <a:ext cx="67" cy="29"/>
            </a:xfrm>
            <a:custGeom>
              <a:avLst/>
              <a:gdLst>
                <a:gd name="T0" fmla="*/ 6 w 240"/>
                <a:gd name="T1" fmla="*/ 32 h 97"/>
                <a:gd name="T2" fmla="*/ 25 w 240"/>
                <a:gd name="T3" fmla="*/ 9 h 97"/>
                <a:gd name="T4" fmla="*/ 50 w 240"/>
                <a:gd name="T5" fmla="*/ 5 h 97"/>
                <a:gd name="T6" fmla="*/ 65 w 240"/>
                <a:gd name="T7" fmla="*/ 11 h 97"/>
                <a:gd name="T8" fmla="*/ 72 w 240"/>
                <a:gd name="T9" fmla="*/ 30 h 97"/>
                <a:gd name="T10" fmla="*/ 105 w 240"/>
                <a:gd name="T11" fmla="*/ 3 h 97"/>
                <a:gd name="T12" fmla="*/ 126 w 240"/>
                <a:gd name="T13" fmla="*/ 0 h 97"/>
                <a:gd name="T14" fmla="*/ 145 w 240"/>
                <a:gd name="T15" fmla="*/ 7 h 97"/>
                <a:gd name="T16" fmla="*/ 154 w 240"/>
                <a:gd name="T17" fmla="*/ 26 h 97"/>
                <a:gd name="T18" fmla="*/ 184 w 240"/>
                <a:gd name="T19" fmla="*/ 3 h 97"/>
                <a:gd name="T20" fmla="*/ 222 w 240"/>
                <a:gd name="T21" fmla="*/ 3 h 97"/>
                <a:gd name="T22" fmla="*/ 240 w 240"/>
                <a:gd name="T23" fmla="*/ 24 h 97"/>
                <a:gd name="T24" fmla="*/ 240 w 240"/>
                <a:gd name="T25" fmla="*/ 55 h 97"/>
                <a:gd name="T26" fmla="*/ 222 w 240"/>
                <a:gd name="T27" fmla="*/ 76 h 97"/>
                <a:gd name="T28" fmla="*/ 192 w 240"/>
                <a:gd name="T29" fmla="*/ 89 h 97"/>
                <a:gd name="T30" fmla="*/ 150 w 240"/>
                <a:gd name="T31" fmla="*/ 89 h 97"/>
                <a:gd name="T32" fmla="*/ 141 w 240"/>
                <a:gd name="T33" fmla="*/ 76 h 97"/>
                <a:gd name="T34" fmla="*/ 116 w 240"/>
                <a:gd name="T35" fmla="*/ 97 h 97"/>
                <a:gd name="T36" fmla="*/ 88 w 240"/>
                <a:gd name="T37" fmla="*/ 97 h 97"/>
                <a:gd name="T38" fmla="*/ 72 w 240"/>
                <a:gd name="T39" fmla="*/ 89 h 97"/>
                <a:gd name="T40" fmla="*/ 59 w 240"/>
                <a:gd name="T41" fmla="*/ 78 h 97"/>
                <a:gd name="T42" fmla="*/ 42 w 240"/>
                <a:gd name="T43" fmla="*/ 85 h 97"/>
                <a:gd name="T44" fmla="*/ 21 w 240"/>
                <a:gd name="T45" fmla="*/ 81 h 97"/>
                <a:gd name="T46" fmla="*/ 2 w 240"/>
                <a:gd name="T47" fmla="*/ 68 h 97"/>
                <a:gd name="T48" fmla="*/ 0 w 240"/>
                <a:gd name="T49" fmla="*/ 45 h 97"/>
                <a:gd name="T50" fmla="*/ 6 w 240"/>
                <a:gd name="T51" fmla="*/ 32 h 97"/>
                <a:gd name="T52" fmla="*/ 6 w 240"/>
                <a:gd name="T53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97">
                  <a:moveTo>
                    <a:pt x="6" y="32"/>
                  </a:moveTo>
                  <a:lnTo>
                    <a:pt x="25" y="9"/>
                  </a:lnTo>
                  <a:lnTo>
                    <a:pt x="50" y="5"/>
                  </a:lnTo>
                  <a:lnTo>
                    <a:pt x="65" y="11"/>
                  </a:lnTo>
                  <a:lnTo>
                    <a:pt x="72" y="30"/>
                  </a:lnTo>
                  <a:lnTo>
                    <a:pt x="105" y="3"/>
                  </a:lnTo>
                  <a:lnTo>
                    <a:pt x="126" y="0"/>
                  </a:lnTo>
                  <a:lnTo>
                    <a:pt x="145" y="7"/>
                  </a:lnTo>
                  <a:lnTo>
                    <a:pt x="154" y="26"/>
                  </a:lnTo>
                  <a:lnTo>
                    <a:pt x="184" y="3"/>
                  </a:lnTo>
                  <a:lnTo>
                    <a:pt x="222" y="3"/>
                  </a:lnTo>
                  <a:lnTo>
                    <a:pt x="240" y="24"/>
                  </a:lnTo>
                  <a:lnTo>
                    <a:pt x="240" y="55"/>
                  </a:lnTo>
                  <a:lnTo>
                    <a:pt x="222" y="76"/>
                  </a:lnTo>
                  <a:lnTo>
                    <a:pt x="192" y="89"/>
                  </a:lnTo>
                  <a:lnTo>
                    <a:pt x="150" y="89"/>
                  </a:lnTo>
                  <a:lnTo>
                    <a:pt x="141" y="76"/>
                  </a:lnTo>
                  <a:lnTo>
                    <a:pt x="116" y="97"/>
                  </a:lnTo>
                  <a:lnTo>
                    <a:pt x="88" y="97"/>
                  </a:lnTo>
                  <a:lnTo>
                    <a:pt x="72" y="89"/>
                  </a:lnTo>
                  <a:lnTo>
                    <a:pt x="59" y="78"/>
                  </a:lnTo>
                  <a:lnTo>
                    <a:pt x="42" y="85"/>
                  </a:lnTo>
                  <a:lnTo>
                    <a:pt x="21" y="81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4" name="Freeform 504"/>
            <p:cNvSpPr>
              <a:spLocks/>
            </p:cNvSpPr>
            <p:nvPr/>
          </p:nvSpPr>
          <p:spPr bwMode="auto">
            <a:xfrm>
              <a:off x="1437" y="3947"/>
              <a:ext cx="35" cy="227"/>
            </a:xfrm>
            <a:custGeom>
              <a:avLst/>
              <a:gdLst>
                <a:gd name="T0" fmla="*/ 28 w 124"/>
                <a:gd name="T1" fmla="*/ 16 h 751"/>
                <a:gd name="T2" fmla="*/ 57 w 124"/>
                <a:gd name="T3" fmla="*/ 295 h 751"/>
                <a:gd name="T4" fmla="*/ 124 w 124"/>
                <a:gd name="T5" fmla="*/ 751 h 751"/>
                <a:gd name="T6" fmla="*/ 63 w 124"/>
                <a:gd name="T7" fmla="*/ 751 h 751"/>
                <a:gd name="T8" fmla="*/ 23 w 124"/>
                <a:gd name="T9" fmla="*/ 331 h 751"/>
                <a:gd name="T10" fmla="*/ 0 w 124"/>
                <a:gd name="T11" fmla="*/ 0 h 751"/>
                <a:gd name="T12" fmla="*/ 28 w 124"/>
                <a:gd name="T13" fmla="*/ 16 h 751"/>
                <a:gd name="T14" fmla="*/ 28 w 124"/>
                <a:gd name="T15" fmla="*/ 1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51">
                  <a:moveTo>
                    <a:pt x="28" y="16"/>
                  </a:moveTo>
                  <a:lnTo>
                    <a:pt x="57" y="295"/>
                  </a:lnTo>
                  <a:lnTo>
                    <a:pt x="124" y="751"/>
                  </a:lnTo>
                  <a:lnTo>
                    <a:pt x="63" y="751"/>
                  </a:lnTo>
                  <a:lnTo>
                    <a:pt x="23" y="331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225" name="Group 505"/>
          <p:cNvGrpSpPr>
            <a:grpSpLocks/>
          </p:cNvGrpSpPr>
          <p:nvPr/>
        </p:nvGrpSpPr>
        <p:grpSpPr bwMode="auto">
          <a:xfrm>
            <a:off x="6757988" y="1600200"/>
            <a:ext cx="1704975" cy="4257675"/>
            <a:chOff x="4257" y="1008"/>
            <a:chExt cx="1074" cy="2682"/>
          </a:xfrm>
        </p:grpSpPr>
        <p:sp>
          <p:nvSpPr>
            <p:cNvPr id="159226" name="Freeform 506"/>
            <p:cNvSpPr>
              <a:spLocks/>
            </p:cNvSpPr>
            <p:nvPr/>
          </p:nvSpPr>
          <p:spPr bwMode="auto">
            <a:xfrm>
              <a:off x="4308" y="1060"/>
              <a:ext cx="933" cy="2579"/>
            </a:xfrm>
            <a:custGeom>
              <a:avLst/>
              <a:gdLst>
                <a:gd name="T0" fmla="*/ 749 w 1865"/>
                <a:gd name="T1" fmla="*/ 2556 h 2579"/>
                <a:gd name="T2" fmla="*/ 757 w 1865"/>
                <a:gd name="T3" fmla="*/ 1857 h 2579"/>
                <a:gd name="T4" fmla="*/ 700 w 1865"/>
                <a:gd name="T5" fmla="*/ 1245 h 2579"/>
                <a:gd name="T6" fmla="*/ 477 w 1865"/>
                <a:gd name="T7" fmla="*/ 603 h 2579"/>
                <a:gd name="T8" fmla="*/ 0 w 1865"/>
                <a:gd name="T9" fmla="*/ 634 h 2579"/>
                <a:gd name="T10" fmla="*/ 529 w 1865"/>
                <a:gd name="T11" fmla="*/ 0 h 2579"/>
                <a:gd name="T12" fmla="*/ 1671 w 1865"/>
                <a:gd name="T13" fmla="*/ 394 h 2579"/>
                <a:gd name="T14" fmla="*/ 1206 w 1865"/>
                <a:gd name="T15" fmla="*/ 481 h 2579"/>
                <a:gd name="T16" fmla="*/ 1614 w 1865"/>
                <a:gd name="T17" fmla="*/ 1120 h 2579"/>
                <a:gd name="T18" fmla="*/ 1827 w 1865"/>
                <a:gd name="T19" fmla="*/ 2071 h 2579"/>
                <a:gd name="T20" fmla="*/ 1865 w 1865"/>
                <a:gd name="T21" fmla="*/ 2579 h 2579"/>
                <a:gd name="T22" fmla="*/ 749 w 1865"/>
                <a:gd name="T23" fmla="*/ 2556 h 2579"/>
                <a:gd name="T24" fmla="*/ 749 w 1865"/>
                <a:gd name="T25" fmla="*/ 2556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5" h="2579">
                  <a:moveTo>
                    <a:pt x="749" y="2556"/>
                  </a:moveTo>
                  <a:lnTo>
                    <a:pt x="757" y="1857"/>
                  </a:lnTo>
                  <a:lnTo>
                    <a:pt x="700" y="1245"/>
                  </a:lnTo>
                  <a:lnTo>
                    <a:pt x="477" y="603"/>
                  </a:lnTo>
                  <a:lnTo>
                    <a:pt x="0" y="634"/>
                  </a:lnTo>
                  <a:lnTo>
                    <a:pt x="529" y="0"/>
                  </a:lnTo>
                  <a:lnTo>
                    <a:pt x="1671" y="394"/>
                  </a:lnTo>
                  <a:lnTo>
                    <a:pt x="1206" y="481"/>
                  </a:lnTo>
                  <a:lnTo>
                    <a:pt x="1614" y="1120"/>
                  </a:lnTo>
                  <a:lnTo>
                    <a:pt x="1827" y="2071"/>
                  </a:lnTo>
                  <a:lnTo>
                    <a:pt x="1865" y="2579"/>
                  </a:lnTo>
                  <a:lnTo>
                    <a:pt x="749" y="2556"/>
                  </a:lnTo>
                  <a:lnTo>
                    <a:pt x="749" y="255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7" name="Freeform 507"/>
            <p:cNvSpPr>
              <a:spLocks/>
            </p:cNvSpPr>
            <p:nvPr/>
          </p:nvSpPr>
          <p:spPr bwMode="auto">
            <a:xfrm>
              <a:off x="4257" y="1008"/>
              <a:ext cx="1074" cy="2682"/>
            </a:xfrm>
            <a:custGeom>
              <a:avLst/>
              <a:gdLst>
                <a:gd name="T0" fmla="*/ 946 w 2148"/>
                <a:gd name="T1" fmla="*/ 2162 h 2682"/>
                <a:gd name="T2" fmla="*/ 931 w 2148"/>
                <a:gd name="T3" fmla="*/ 1651 h 2682"/>
                <a:gd name="T4" fmla="*/ 897 w 2148"/>
                <a:gd name="T5" fmla="*/ 1428 h 2682"/>
                <a:gd name="T6" fmla="*/ 859 w 2148"/>
                <a:gd name="T7" fmla="*/ 1263 h 2682"/>
                <a:gd name="T8" fmla="*/ 819 w 2148"/>
                <a:gd name="T9" fmla="*/ 1117 h 2682"/>
                <a:gd name="T10" fmla="*/ 783 w 2148"/>
                <a:gd name="T11" fmla="*/ 995 h 2682"/>
                <a:gd name="T12" fmla="*/ 747 w 2148"/>
                <a:gd name="T13" fmla="*/ 893 h 2682"/>
                <a:gd name="T14" fmla="*/ 705 w 2148"/>
                <a:gd name="T15" fmla="*/ 788 h 2682"/>
                <a:gd name="T16" fmla="*/ 671 w 2148"/>
                <a:gd name="T17" fmla="*/ 713 h 2682"/>
                <a:gd name="T18" fmla="*/ 633 w 2148"/>
                <a:gd name="T19" fmla="*/ 646 h 2682"/>
                <a:gd name="T20" fmla="*/ 175 w 2148"/>
                <a:gd name="T21" fmla="*/ 642 h 2682"/>
                <a:gd name="T22" fmla="*/ 1216 w 2148"/>
                <a:gd name="T23" fmla="*/ 548 h 2682"/>
                <a:gd name="T24" fmla="*/ 1273 w 2148"/>
                <a:gd name="T25" fmla="*/ 607 h 2682"/>
                <a:gd name="T26" fmla="*/ 1311 w 2148"/>
                <a:gd name="T27" fmla="*/ 657 h 2682"/>
                <a:gd name="T28" fmla="*/ 1348 w 2148"/>
                <a:gd name="T29" fmla="*/ 707 h 2682"/>
                <a:gd name="T30" fmla="*/ 1391 w 2148"/>
                <a:gd name="T31" fmla="*/ 769 h 2682"/>
                <a:gd name="T32" fmla="*/ 1441 w 2148"/>
                <a:gd name="T33" fmla="*/ 845 h 2682"/>
                <a:gd name="T34" fmla="*/ 1498 w 2148"/>
                <a:gd name="T35" fmla="*/ 935 h 2682"/>
                <a:gd name="T36" fmla="*/ 1561 w 2148"/>
                <a:gd name="T37" fmla="*/ 1043 h 2682"/>
                <a:gd name="T38" fmla="*/ 1618 w 2148"/>
                <a:gd name="T39" fmla="*/ 1184 h 2682"/>
                <a:gd name="T40" fmla="*/ 1665 w 2148"/>
                <a:gd name="T41" fmla="*/ 1351 h 2682"/>
                <a:gd name="T42" fmla="*/ 1705 w 2148"/>
                <a:gd name="T43" fmla="*/ 1539 h 2682"/>
                <a:gd name="T44" fmla="*/ 1760 w 2148"/>
                <a:gd name="T45" fmla="*/ 1929 h 2682"/>
                <a:gd name="T46" fmla="*/ 1798 w 2148"/>
                <a:gd name="T47" fmla="*/ 2373 h 2682"/>
                <a:gd name="T48" fmla="*/ 1080 w 2148"/>
                <a:gd name="T49" fmla="*/ 2682 h 2682"/>
                <a:gd name="T50" fmla="*/ 2133 w 2148"/>
                <a:gd name="T51" fmla="*/ 2564 h 2682"/>
                <a:gd name="T52" fmla="*/ 2093 w 2148"/>
                <a:gd name="T53" fmla="*/ 2297 h 2682"/>
                <a:gd name="T54" fmla="*/ 2051 w 2148"/>
                <a:gd name="T55" fmla="*/ 2066 h 2682"/>
                <a:gd name="T56" fmla="*/ 2015 w 2148"/>
                <a:gd name="T57" fmla="*/ 1879 h 2682"/>
                <a:gd name="T58" fmla="*/ 1973 w 2148"/>
                <a:gd name="T59" fmla="*/ 1689 h 2682"/>
                <a:gd name="T60" fmla="*/ 1927 w 2148"/>
                <a:gd name="T61" fmla="*/ 1507 h 2682"/>
                <a:gd name="T62" fmla="*/ 1880 w 2148"/>
                <a:gd name="T63" fmla="*/ 1340 h 2682"/>
                <a:gd name="T64" fmla="*/ 1827 w 2148"/>
                <a:gd name="T65" fmla="*/ 1197 h 2682"/>
                <a:gd name="T66" fmla="*/ 1791 w 2148"/>
                <a:gd name="T67" fmla="*/ 1120 h 2682"/>
                <a:gd name="T68" fmla="*/ 1737 w 2148"/>
                <a:gd name="T69" fmla="*/ 1015 h 2682"/>
                <a:gd name="T70" fmla="*/ 1684 w 2148"/>
                <a:gd name="T71" fmla="*/ 924 h 2682"/>
                <a:gd name="T72" fmla="*/ 1637 w 2148"/>
                <a:gd name="T73" fmla="*/ 845 h 2682"/>
                <a:gd name="T74" fmla="*/ 1591 w 2148"/>
                <a:gd name="T75" fmla="*/ 776 h 2682"/>
                <a:gd name="T76" fmla="*/ 1549 w 2148"/>
                <a:gd name="T77" fmla="*/ 721 h 2682"/>
                <a:gd name="T78" fmla="*/ 1513 w 2148"/>
                <a:gd name="T79" fmla="*/ 674 h 2682"/>
                <a:gd name="T80" fmla="*/ 1465 w 2148"/>
                <a:gd name="T81" fmla="*/ 621 h 2682"/>
                <a:gd name="T82" fmla="*/ 1435 w 2148"/>
                <a:gd name="T83" fmla="*/ 589 h 2682"/>
                <a:gd name="T84" fmla="*/ 0 w 2148"/>
                <a:gd name="T85" fmla="*/ 710 h 2682"/>
                <a:gd name="T86" fmla="*/ 509 w 2148"/>
                <a:gd name="T87" fmla="*/ 755 h 2682"/>
                <a:gd name="T88" fmla="*/ 574 w 2148"/>
                <a:gd name="T89" fmla="*/ 857 h 2682"/>
                <a:gd name="T90" fmla="*/ 614 w 2148"/>
                <a:gd name="T91" fmla="*/ 930 h 2682"/>
                <a:gd name="T92" fmla="*/ 654 w 2148"/>
                <a:gd name="T93" fmla="*/ 1014 h 2682"/>
                <a:gd name="T94" fmla="*/ 694 w 2148"/>
                <a:gd name="T95" fmla="*/ 1110 h 2682"/>
                <a:gd name="T96" fmla="*/ 732 w 2148"/>
                <a:gd name="T97" fmla="*/ 1215 h 2682"/>
                <a:gd name="T98" fmla="*/ 791 w 2148"/>
                <a:gd name="T99" fmla="*/ 1532 h 2682"/>
                <a:gd name="T100" fmla="*/ 808 w 2148"/>
                <a:gd name="T101" fmla="*/ 2212 h 2682"/>
                <a:gd name="T102" fmla="*/ 910 w 2148"/>
                <a:gd name="T103" fmla="*/ 2564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8" h="2682">
                  <a:moveTo>
                    <a:pt x="910" y="2564"/>
                  </a:moveTo>
                  <a:lnTo>
                    <a:pt x="926" y="2451"/>
                  </a:lnTo>
                  <a:lnTo>
                    <a:pt x="946" y="2162"/>
                  </a:lnTo>
                  <a:lnTo>
                    <a:pt x="948" y="1970"/>
                  </a:lnTo>
                  <a:lnTo>
                    <a:pt x="941" y="1760"/>
                  </a:lnTo>
                  <a:lnTo>
                    <a:pt x="931" y="1651"/>
                  </a:lnTo>
                  <a:lnTo>
                    <a:pt x="916" y="1540"/>
                  </a:lnTo>
                  <a:lnTo>
                    <a:pt x="906" y="1484"/>
                  </a:lnTo>
                  <a:lnTo>
                    <a:pt x="897" y="1428"/>
                  </a:lnTo>
                  <a:lnTo>
                    <a:pt x="886" y="1372"/>
                  </a:lnTo>
                  <a:lnTo>
                    <a:pt x="872" y="1317"/>
                  </a:lnTo>
                  <a:lnTo>
                    <a:pt x="859" y="1263"/>
                  </a:lnTo>
                  <a:lnTo>
                    <a:pt x="846" y="1212"/>
                  </a:lnTo>
                  <a:lnTo>
                    <a:pt x="832" y="1163"/>
                  </a:lnTo>
                  <a:lnTo>
                    <a:pt x="819" y="1117"/>
                  </a:lnTo>
                  <a:lnTo>
                    <a:pt x="806" y="1074"/>
                  </a:lnTo>
                  <a:lnTo>
                    <a:pt x="794" y="1034"/>
                  </a:lnTo>
                  <a:lnTo>
                    <a:pt x="783" y="995"/>
                  </a:lnTo>
                  <a:lnTo>
                    <a:pt x="770" y="958"/>
                  </a:lnTo>
                  <a:lnTo>
                    <a:pt x="758" y="925"/>
                  </a:lnTo>
                  <a:lnTo>
                    <a:pt x="747" y="893"/>
                  </a:lnTo>
                  <a:lnTo>
                    <a:pt x="735" y="865"/>
                  </a:lnTo>
                  <a:lnTo>
                    <a:pt x="726" y="837"/>
                  </a:lnTo>
                  <a:lnTo>
                    <a:pt x="705" y="788"/>
                  </a:lnTo>
                  <a:lnTo>
                    <a:pt x="697" y="768"/>
                  </a:lnTo>
                  <a:lnTo>
                    <a:pt x="688" y="748"/>
                  </a:lnTo>
                  <a:lnTo>
                    <a:pt x="671" y="713"/>
                  </a:lnTo>
                  <a:lnTo>
                    <a:pt x="656" y="685"/>
                  </a:lnTo>
                  <a:lnTo>
                    <a:pt x="644" y="663"/>
                  </a:lnTo>
                  <a:lnTo>
                    <a:pt x="633" y="646"/>
                  </a:lnTo>
                  <a:lnTo>
                    <a:pt x="618" y="626"/>
                  </a:lnTo>
                  <a:lnTo>
                    <a:pt x="614" y="621"/>
                  </a:lnTo>
                  <a:lnTo>
                    <a:pt x="175" y="642"/>
                  </a:lnTo>
                  <a:lnTo>
                    <a:pt x="650" y="155"/>
                  </a:lnTo>
                  <a:lnTo>
                    <a:pt x="1602" y="457"/>
                  </a:lnTo>
                  <a:lnTo>
                    <a:pt x="1216" y="548"/>
                  </a:lnTo>
                  <a:lnTo>
                    <a:pt x="1234" y="564"/>
                  </a:lnTo>
                  <a:lnTo>
                    <a:pt x="1256" y="590"/>
                  </a:lnTo>
                  <a:lnTo>
                    <a:pt x="1273" y="607"/>
                  </a:lnTo>
                  <a:lnTo>
                    <a:pt x="1291" y="631"/>
                  </a:lnTo>
                  <a:lnTo>
                    <a:pt x="1302" y="643"/>
                  </a:lnTo>
                  <a:lnTo>
                    <a:pt x="1311" y="657"/>
                  </a:lnTo>
                  <a:lnTo>
                    <a:pt x="1323" y="673"/>
                  </a:lnTo>
                  <a:lnTo>
                    <a:pt x="1336" y="689"/>
                  </a:lnTo>
                  <a:lnTo>
                    <a:pt x="1348" y="707"/>
                  </a:lnTo>
                  <a:lnTo>
                    <a:pt x="1363" y="726"/>
                  </a:lnTo>
                  <a:lnTo>
                    <a:pt x="1376" y="747"/>
                  </a:lnTo>
                  <a:lnTo>
                    <a:pt x="1391" y="769"/>
                  </a:lnTo>
                  <a:lnTo>
                    <a:pt x="1407" y="793"/>
                  </a:lnTo>
                  <a:lnTo>
                    <a:pt x="1424" y="818"/>
                  </a:lnTo>
                  <a:lnTo>
                    <a:pt x="1441" y="845"/>
                  </a:lnTo>
                  <a:lnTo>
                    <a:pt x="1460" y="873"/>
                  </a:lnTo>
                  <a:lnTo>
                    <a:pt x="1479" y="903"/>
                  </a:lnTo>
                  <a:lnTo>
                    <a:pt x="1498" y="935"/>
                  </a:lnTo>
                  <a:lnTo>
                    <a:pt x="1519" y="970"/>
                  </a:lnTo>
                  <a:lnTo>
                    <a:pt x="1540" y="1005"/>
                  </a:lnTo>
                  <a:lnTo>
                    <a:pt x="1561" y="1043"/>
                  </a:lnTo>
                  <a:lnTo>
                    <a:pt x="1581" y="1087"/>
                  </a:lnTo>
                  <a:lnTo>
                    <a:pt x="1600" y="1133"/>
                  </a:lnTo>
                  <a:lnTo>
                    <a:pt x="1618" y="1184"/>
                  </a:lnTo>
                  <a:lnTo>
                    <a:pt x="1635" y="1237"/>
                  </a:lnTo>
                  <a:lnTo>
                    <a:pt x="1650" y="1294"/>
                  </a:lnTo>
                  <a:lnTo>
                    <a:pt x="1665" y="1351"/>
                  </a:lnTo>
                  <a:lnTo>
                    <a:pt x="1678" y="1413"/>
                  </a:lnTo>
                  <a:lnTo>
                    <a:pt x="1692" y="1475"/>
                  </a:lnTo>
                  <a:lnTo>
                    <a:pt x="1705" y="1539"/>
                  </a:lnTo>
                  <a:lnTo>
                    <a:pt x="1726" y="1669"/>
                  </a:lnTo>
                  <a:lnTo>
                    <a:pt x="1745" y="1800"/>
                  </a:lnTo>
                  <a:lnTo>
                    <a:pt x="1760" y="1929"/>
                  </a:lnTo>
                  <a:lnTo>
                    <a:pt x="1773" y="2054"/>
                  </a:lnTo>
                  <a:lnTo>
                    <a:pt x="1783" y="2171"/>
                  </a:lnTo>
                  <a:lnTo>
                    <a:pt x="1798" y="2373"/>
                  </a:lnTo>
                  <a:lnTo>
                    <a:pt x="1808" y="2561"/>
                  </a:lnTo>
                  <a:lnTo>
                    <a:pt x="811" y="2610"/>
                  </a:lnTo>
                  <a:lnTo>
                    <a:pt x="1080" y="2682"/>
                  </a:lnTo>
                  <a:lnTo>
                    <a:pt x="2148" y="2667"/>
                  </a:lnTo>
                  <a:lnTo>
                    <a:pt x="2142" y="2619"/>
                  </a:lnTo>
                  <a:lnTo>
                    <a:pt x="2133" y="2564"/>
                  </a:lnTo>
                  <a:lnTo>
                    <a:pt x="2123" y="2490"/>
                  </a:lnTo>
                  <a:lnTo>
                    <a:pt x="2108" y="2400"/>
                  </a:lnTo>
                  <a:lnTo>
                    <a:pt x="2093" y="2297"/>
                  </a:lnTo>
                  <a:lnTo>
                    <a:pt x="2072" y="2185"/>
                  </a:lnTo>
                  <a:lnTo>
                    <a:pt x="2062" y="2126"/>
                  </a:lnTo>
                  <a:lnTo>
                    <a:pt x="2051" y="2066"/>
                  </a:lnTo>
                  <a:lnTo>
                    <a:pt x="2040" y="2004"/>
                  </a:lnTo>
                  <a:lnTo>
                    <a:pt x="2028" y="1941"/>
                  </a:lnTo>
                  <a:lnTo>
                    <a:pt x="2015" y="1879"/>
                  </a:lnTo>
                  <a:lnTo>
                    <a:pt x="2002" y="1815"/>
                  </a:lnTo>
                  <a:lnTo>
                    <a:pt x="1988" y="1752"/>
                  </a:lnTo>
                  <a:lnTo>
                    <a:pt x="1973" y="1689"/>
                  </a:lnTo>
                  <a:lnTo>
                    <a:pt x="1958" y="1627"/>
                  </a:lnTo>
                  <a:lnTo>
                    <a:pt x="1945" y="1566"/>
                  </a:lnTo>
                  <a:lnTo>
                    <a:pt x="1927" y="1507"/>
                  </a:lnTo>
                  <a:lnTo>
                    <a:pt x="1912" y="1449"/>
                  </a:lnTo>
                  <a:lnTo>
                    <a:pt x="1895" y="1393"/>
                  </a:lnTo>
                  <a:lnTo>
                    <a:pt x="1880" y="1340"/>
                  </a:lnTo>
                  <a:lnTo>
                    <a:pt x="1863" y="1290"/>
                  </a:lnTo>
                  <a:lnTo>
                    <a:pt x="1844" y="1242"/>
                  </a:lnTo>
                  <a:lnTo>
                    <a:pt x="1827" y="1197"/>
                  </a:lnTo>
                  <a:lnTo>
                    <a:pt x="1817" y="1178"/>
                  </a:lnTo>
                  <a:lnTo>
                    <a:pt x="1808" y="1158"/>
                  </a:lnTo>
                  <a:lnTo>
                    <a:pt x="1791" y="1120"/>
                  </a:lnTo>
                  <a:lnTo>
                    <a:pt x="1772" y="1084"/>
                  </a:lnTo>
                  <a:lnTo>
                    <a:pt x="1754" y="1048"/>
                  </a:lnTo>
                  <a:lnTo>
                    <a:pt x="1737" y="1015"/>
                  </a:lnTo>
                  <a:lnTo>
                    <a:pt x="1718" y="984"/>
                  </a:lnTo>
                  <a:lnTo>
                    <a:pt x="1701" y="954"/>
                  </a:lnTo>
                  <a:lnTo>
                    <a:pt x="1684" y="924"/>
                  </a:lnTo>
                  <a:lnTo>
                    <a:pt x="1669" y="896"/>
                  </a:lnTo>
                  <a:lnTo>
                    <a:pt x="1652" y="870"/>
                  </a:lnTo>
                  <a:lnTo>
                    <a:pt x="1637" y="845"/>
                  </a:lnTo>
                  <a:lnTo>
                    <a:pt x="1619" y="820"/>
                  </a:lnTo>
                  <a:lnTo>
                    <a:pt x="1604" y="798"/>
                  </a:lnTo>
                  <a:lnTo>
                    <a:pt x="1591" y="776"/>
                  </a:lnTo>
                  <a:lnTo>
                    <a:pt x="1576" y="756"/>
                  </a:lnTo>
                  <a:lnTo>
                    <a:pt x="1562" y="738"/>
                  </a:lnTo>
                  <a:lnTo>
                    <a:pt x="1549" y="721"/>
                  </a:lnTo>
                  <a:lnTo>
                    <a:pt x="1536" y="703"/>
                  </a:lnTo>
                  <a:lnTo>
                    <a:pt x="1524" y="689"/>
                  </a:lnTo>
                  <a:lnTo>
                    <a:pt x="1513" y="674"/>
                  </a:lnTo>
                  <a:lnTo>
                    <a:pt x="1502" y="662"/>
                  </a:lnTo>
                  <a:lnTo>
                    <a:pt x="1483" y="638"/>
                  </a:lnTo>
                  <a:lnTo>
                    <a:pt x="1465" y="621"/>
                  </a:lnTo>
                  <a:lnTo>
                    <a:pt x="1454" y="606"/>
                  </a:lnTo>
                  <a:lnTo>
                    <a:pt x="1443" y="598"/>
                  </a:lnTo>
                  <a:lnTo>
                    <a:pt x="1435" y="589"/>
                  </a:lnTo>
                  <a:lnTo>
                    <a:pt x="1929" y="474"/>
                  </a:lnTo>
                  <a:lnTo>
                    <a:pt x="555" y="0"/>
                  </a:lnTo>
                  <a:lnTo>
                    <a:pt x="0" y="710"/>
                  </a:lnTo>
                  <a:lnTo>
                    <a:pt x="483" y="719"/>
                  </a:lnTo>
                  <a:lnTo>
                    <a:pt x="496" y="735"/>
                  </a:lnTo>
                  <a:lnTo>
                    <a:pt x="509" y="755"/>
                  </a:lnTo>
                  <a:lnTo>
                    <a:pt x="528" y="782"/>
                  </a:lnTo>
                  <a:lnTo>
                    <a:pt x="549" y="817"/>
                  </a:lnTo>
                  <a:lnTo>
                    <a:pt x="574" y="857"/>
                  </a:lnTo>
                  <a:lnTo>
                    <a:pt x="585" y="880"/>
                  </a:lnTo>
                  <a:lnTo>
                    <a:pt x="599" y="904"/>
                  </a:lnTo>
                  <a:lnTo>
                    <a:pt x="614" y="930"/>
                  </a:lnTo>
                  <a:lnTo>
                    <a:pt x="627" y="956"/>
                  </a:lnTo>
                  <a:lnTo>
                    <a:pt x="640" y="984"/>
                  </a:lnTo>
                  <a:lnTo>
                    <a:pt x="654" y="1014"/>
                  </a:lnTo>
                  <a:lnTo>
                    <a:pt x="667" y="1045"/>
                  </a:lnTo>
                  <a:lnTo>
                    <a:pt x="680" y="1077"/>
                  </a:lnTo>
                  <a:lnTo>
                    <a:pt x="694" y="1110"/>
                  </a:lnTo>
                  <a:lnTo>
                    <a:pt x="707" y="1144"/>
                  </a:lnTo>
                  <a:lnTo>
                    <a:pt x="720" y="1179"/>
                  </a:lnTo>
                  <a:lnTo>
                    <a:pt x="732" y="1215"/>
                  </a:lnTo>
                  <a:lnTo>
                    <a:pt x="752" y="1290"/>
                  </a:lnTo>
                  <a:lnTo>
                    <a:pt x="770" y="1369"/>
                  </a:lnTo>
                  <a:lnTo>
                    <a:pt x="791" y="1532"/>
                  </a:lnTo>
                  <a:lnTo>
                    <a:pt x="804" y="1884"/>
                  </a:lnTo>
                  <a:lnTo>
                    <a:pt x="808" y="2055"/>
                  </a:lnTo>
                  <a:lnTo>
                    <a:pt x="808" y="2212"/>
                  </a:lnTo>
                  <a:lnTo>
                    <a:pt x="802" y="2554"/>
                  </a:lnTo>
                  <a:lnTo>
                    <a:pt x="910" y="2564"/>
                  </a:lnTo>
                  <a:lnTo>
                    <a:pt x="910" y="2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8" name="Text Box 508"/>
            <p:cNvSpPr txBox="1">
              <a:spLocks noChangeArrowheads="1"/>
            </p:cNvSpPr>
            <p:nvPr/>
          </p:nvSpPr>
          <p:spPr bwMode="auto">
            <a:xfrm rot="-540818">
              <a:off x="4724" y="1296"/>
              <a:ext cx="288" cy="2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FEEDBACK</a:t>
              </a:r>
            </a:p>
          </p:txBody>
        </p:sp>
      </p:grpSp>
      <p:sp>
        <p:nvSpPr>
          <p:cNvPr id="159229" name="AutoShape 50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08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2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333500" y="304800"/>
            <a:ext cx="68199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The Revenue and Collection Cycle in QuickBooks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2286000" y="1752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From Exhibit 10, page 203 of textbook</a:t>
            </a:r>
          </a:p>
        </p:txBody>
      </p:sp>
      <p:pic>
        <p:nvPicPr>
          <p:cNvPr id="262149" name="Picture 5" descr="T:\BBAT\ACCT\2005\Warren\Warren 21e\Supplements\Ppt for IRCD and Web\Ch05_Slide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54102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1" name="Picture 7" descr="T:\BBAT\ACCT\2005\Warren\Warren 21e\Supplements\Ppt for IRCD and Web\Ch05_Slide8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124200" cy="15732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457200" y="5486400"/>
            <a:ext cx="2438400" cy="8255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Mail invoice to customer</a:t>
            </a:r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H="1">
            <a:off x="2667000" y="5029200"/>
            <a:ext cx="1600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2150" name="Picture 6" descr="T:\BBAT\ACCT\2005\Warren\Warren 21e\Supplements\Ppt for IRCD and Web\Ch05_Slide8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014663" cy="13858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2743200" y="3429000"/>
            <a:ext cx="16002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94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333500" y="304800"/>
            <a:ext cx="68199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The Revenue and Collection Cycle in QuickBooks Continued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2286000" y="1752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From Exhibit 10, page 203 of textbook</a:t>
            </a:r>
          </a:p>
        </p:txBody>
      </p:sp>
      <p:pic>
        <p:nvPicPr>
          <p:cNvPr id="263173" name="Picture 5" descr="T:\BBAT\ACCT\2005\Warren\Warren 21e\Supplements\Ppt for IRCD and Web\Ch05_Slide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853113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4" name="Picture 6" descr="T:\BBAT\ACCT\2005\Warren\Warren 21e\Supplements\Ppt for IRCD and Web\Ch05_Slide8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95575"/>
            <a:ext cx="32004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3200400" y="2133600"/>
            <a:ext cx="1371600" cy="11430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3179" name="Picture 11" descr="T:\BBAT\ACCT\2005\Warren\Warren 21e\Supplements\Ppt for IRCD and Web\Ch05_Slide8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27432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8" name="AutoShape 10"/>
          <p:cNvSpPr>
            <a:spLocks noChangeArrowheads="1"/>
          </p:cNvSpPr>
          <p:nvPr/>
        </p:nvSpPr>
        <p:spPr bwMode="auto">
          <a:xfrm>
            <a:off x="2286000" y="5257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76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333500" y="304800"/>
            <a:ext cx="68199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The Revenue and Collection Cycle in QuickBooks Continued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286000" y="1752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From Exhibit 10, page 203 of textbook</a:t>
            </a:r>
          </a:p>
        </p:txBody>
      </p:sp>
      <p:pic>
        <p:nvPicPr>
          <p:cNvPr id="264196" name="Picture 4" descr="T:\BBAT\ACCT\2005\Warren\Warren 21e\Supplements\Ppt for IRCD and Web\Ch05_Slide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957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7" name="Picture 5" descr="T:\BBAT\ACCT\2005\Warren\Warren 21e\Supplements\Ppt for IRCD and Web\Ch05_Slide8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200400" cy="6207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199" name="Picture 7" descr="T:\BBAT\ACCT\2005\Warren\Warren 21e\Supplements\Ppt for IRCD and Web\Ch05_Slide8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48006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0" name="Picture 8" descr="T:\BBAT\ACCT\2005\Warren\Warren 21e\Supplements\Ppt for IRCD and Web\Ch05_Slide89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457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01" name="Line 9"/>
          <p:cNvSpPr>
            <a:spLocks noChangeShapeType="1"/>
          </p:cNvSpPr>
          <p:nvPr/>
        </p:nvSpPr>
        <p:spPr bwMode="auto">
          <a:xfrm>
            <a:off x="3429000" y="3581400"/>
            <a:ext cx="14478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2" name="Line 10"/>
          <p:cNvSpPr>
            <a:spLocks noChangeShapeType="1"/>
          </p:cNvSpPr>
          <p:nvPr/>
        </p:nvSpPr>
        <p:spPr bwMode="auto">
          <a:xfrm>
            <a:off x="1981200" y="3657600"/>
            <a:ext cx="4572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>
            <a:off x="3962400" y="32004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503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990600" y="609600"/>
            <a:ext cx="7162800" cy="211137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Advanced Areas Where the Internet is Being Used for Business Purposes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914400" y="2895600"/>
            <a:ext cx="7924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Supply chain management (SCM)</a:t>
            </a:r>
          </a:p>
          <a:p>
            <a:pPr eaLnBrk="0" hangingPunct="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Customer relationship management (CRM)</a:t>
            </a:r>
          </a:p>
          <a:p>
            <a:pPr eaLnBrk="0" hangingPunct="0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200">
                <a:latin typeface="Times New Roman" pitchFamily="18" charset="0"/>
              </a:rPr>
              <a:t>Product life-cycle management (PLM)</a:t>
            </a:r>
          </a:p>
        </p:txBody>
      </p:sp>
      <p:sp>
        <p:nvSpPr>
          <p:cNvPr id="24781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4653876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2417</Words>
  <Application>Microsoft Office PowerPoint</Application>
  <PresentationFormat>On-screen Show (4:3)</PresentationFormat>
  <Paragraphs>1043</Paragraphs>
  <Slides>94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Accounting Systems and Internal Controls</vt:lpstr>
      <vt:lpstr>KEMAMPUAN AKHIR YANG DIHARAPKAN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 of Internal Control</vt:lpstr>
      <vt:lpstr>Elements of Internal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Procedures</vt:lpstr>
      <vt:lpstr>PowerPoint Presentation</vt:lpstr>
      <vt:lpstr>Separating Responsibilities for Related Operations</vt:lpstr>
      <vt:lpstr>PowerPoint Presentation</vt:lpstr>
      <vt:lpstr>PowerPoint Presentation</vt:lpstr>
      <vt:lpstr>PowerPoint Presentation</vt:lpstr>
      <vt:lpstr>Clues to Potential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Cash Receipts Journal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29</cp:revision>
  <dcterms:created xsi:type="dcterms:W3CDTF">2017-09-09T11:34:57Z</dcterms:created>
  <dcterms:modified xsi:type="dcterms:W3CDTF">2017-09-19T03:10:02Z</dcterms:modified>
</cp:coreProperties>
</file>