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7" r:id="rId4"/>
    <p:sldId id="286" r:id="rId5"/>
    <p:sldId id="285" r:id="rId6"/>
    <p:sldId id="284" r:id="rId7"/>
    <p:sldId id="283" r:id="rId8"/>
    <p:sldId id="282" r:id="rId9"/>
    <p:sldId id="281" r:id="rId10"/>
    <p:sldId id="280" r:id="rId11"/>
    <p:sldId id="279" r:id="rId12"/>
    <p:sldId id="278" r:id="rId13"/>
    <p:sldId id="277" r:id="rId14"/>
    <p:sldId id="276" r:id="rId15"/>
    <p:sldId id="275" r:id="rId16"/>
    <p:sldId id="274" r:id="rId17"/>
    <p:sldId id="273" r:id="rId18"/>
    <p:sldId id="272" r:id="rId19"/>
  </p:sldIdLst>
  <p:sldSz cx="5376863" cy="7169150" type="B5ISO"/>
  <p:notesSz cx="6858000" cy="9144000"/>
  <p:defaultTextStyle>
    <a:defPPr>
      <a:defRPr lang="en-US"/>
    </a:defPPr>
    <a:lvl1pPr marL="0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8445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6890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533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3779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9222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50669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911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7558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6" y="-108"/>
      </p:cViewPr>
      <p:guideLst>
        <p:guide orient="horz" pos="2258"/>
        <p:guide pos="16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65" y="2227085"/>
            <a:ext cx="4570334" cy="1536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6530" y="4062518"/>
            <a:ext cx="3763804" cy="18321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9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23669" y="383351"/>
            <a:ext cx="907346" cy="81549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633" y="383351"/>
            <a:ext cx="2632423" cy="81549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735" y="4606843"/>
            <a:ext cx="4570334" cy="14238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735" y="3038592"/>
            <a:ext cx="4570334" cy="1568251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8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6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753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3377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922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5066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0911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675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633" y="2230403"/>
            <a:ext cx="1769884" cy="630785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61131" y="2230403"/>
            <a:ext cx="1769884" cy="630785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" y="287099"/>
            <a:ext cx="4839177" cy="119485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844" y="1604762"/>
            <a:ext cx="2375715" cy="66878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8445" indent="0">
              <a:buNone/>
              <a:defRPr sz="1600" b="1"/>
            </a:lvl2pPr>
            <a:lvl3pPr marL="716890" indent="0">
              <a:buNone/>
              <a:defRPr sz="1400" b="1"/>
            </a:lvl3pPr>
            <a:lvl4pPr marL="1075334" indent="0">
              <a:buNone/>
              <a:defRPr sz="1300" b="1"/>
            </a:lvl4pPr>
            <a:lvl5pPr marL="1433779" indent="0">
              <a:buNone/>
              <a:defRPr sz="1300" b="1"/>
            </a:lvl5pPr>
            <a:lvl6pPr marL="1792224" indent="0">
              <a:buNone/>
              <a:defRPr sz="1300" b="1"/>
            </a:lvl6pPr>
            <a:lvl7pPr marL="2150669" indent="0">
              <a:buNone/>
              <a:defRPr sz="1300" b="1"/>
            </a:lvl7pPr>
            <a:lvl8pPr marL="2509114" indent="0">
              <a:buNone/>
              <a:defRPr sz="1300" b="1"/>
            </a:lvl8pPr>
            <a:lvl9pPr marL="286755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844" y="2273550"/>
            <a:ext cx="2375715" cy="413055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1372" y="1604762"/>
            <a:ext cx="2376648" cy="66878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8445" indent="0">
              <a:buNone/>
              <a:defRPr sz="1600" b="1"/>
            </a:lvl2pPr>
            <a:lvl3pPr marL="716890" indent="0">
              <a:buNone/>
              <a:defRPr sz="1400" b="1"/>
            </a:lvl3pPr>
            <a:lvl4pPr marL="1075334" indent="0">
              <a:buNone/>
              <a:defRPr sz="1300" b="1"/>
            </a:lvl4pPr>
            <a:lvl5pPr marL="1433779" indent="0">
              <a:buNone/>
              <a:defRPr sz="1300" b="1"/>
            </a:lvl5pPr>
            <a:lvl6pPr marL="1792224" indent="0">
              <a:buNone/>
              <a:defRPr sz="1300" b="1"/>
            </a:lvl6pPr>
            <a:lvl7pPr marL="2150669" indent="0">
              <a:buNone/>
              <a:defRPr sz="1300" b="1"/>
            </a:lvl7pPr>
            <a:lvl8pPr marL="2509114" indent="0">
              <a:buNone/>
              <a:defRPr sz="1300" b="1"/>
            </a:lvl8pPr>
            <a:lvl9pPr marL="286755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1372" y="2273550"/>
            <a:ext cx="2376648" cy="413055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4" y="285438"/>
            <a:ext cx="1768951" cy="121477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204" y="285439"/>
            <a:ext cx="3005816" cy="611867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4" y="1500211"/>
            <a:ext cx="1768951" cy="4903899"/>
          </a:xfrm>
        </p:spPr>
        <p:txBody>
          <a:bodyPr/>
          <a:lstStyle>
            <a:lvl1pPr marL="0" indent="0">
              <a:buNone/>
              <a:defRPr sz="1100"/>
            </a:lvl1pPr>
            <a:lvl2pPr marL="358445" indent="0">
              <a:buNone/>
              <a:defRPr sz="900"/>
            </a:lvl2pPr>
            <a:lvl3pPr marL="716890" indent="0">
              <a:buNone/>
              <a:defRPr sz="800"/>
            </a:lvl3pPr>
            <a:lvl4pPr marL="1075334" indent="0">
              <a:buNone/>
              <a:defRPr sz="700"/>
            </a:lvl4pPr>
            <a:lvl5pPr marL="1433779" indent="0">
              <a:buNone/>
              <a:defRPr sz="700"/>
            </a:lvl5pPr>
            <a:lvl6pPr marL="1792224" indent="0">
              <a:buNone/>
              <a:defRPr sz="700"/>
            </a:lvl6pPr>
            <a:lvl7pPr marL="2150669" indent="0">
              <a:buNone/>
              <a:defRPr sz="700"/>
            </a:lvl7pPr>
            <a:lvl8pPr marL="2509114" indent="0">
              <a:buNone/>
              <a:defRPr sz="700"/>
            </a:lvl8pPr>
            <a:lvl9pPr marL="286755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903" y="5018406"/>
            <a:ext cx="3226118" cy="59245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53903" y="640577"/>
            <a:ext cx="3226118" cy="4301490"/>
          </a:xfrm>
        </p:spPr>
        <p:txBody>
          <a:bodyPr/>
          <a:lstStyle>
            <a:lvl1pPr marL="0" indent="0">
              <a:buNone/>
              <a:defRPr sz="2500"/>
            </a:lvl1pPr>
            <a:lvl2pPr marL="358445" indent="0">
              <a:buNone/>
              <a:defRPr sz="2200"/>
            </a:lvl2pPr>
            <a:lvl3pPr marL="716890" indent="0">
              <a:buNone/>
              <a:defRPr sz="1900"/>
            </a:lvl3pPr>
            <a:lvl4pPr marL="1075334" indent="0">
              <a:buNone/>
              <a:defRPr sz="1600"/>
            </a:lvl4pPr>
            <a:lvl5pPr marL="1433779" indent="0">
              <a:buNone/>
              <a:defRPr sz="1600"/>
            </a:lvl5pPr>
            <a:lvl6pPr marL="1792224" indent="0">
              <a:buNone/>
              <a:defRPr sz="1600"/>
            </a:lvl6pPr>
            <a:lvl7pPr marL="2150669" indent="0">
              <a:buNone/>
              <a:defRPr sz="1600"/>
            </a:lvl7pPr>
            <a:lvl8pPr marL="2509114" indent="0">
              <a:buNone/>
              <a:defRPr sz="1600"/>
            </a:lvl8pPr>
            <a:lvl9pPr marL="286755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3903" y="5610857"/>
            <a:ext cx="3226118" cy="841379"/>
          </a:xfrm>
        </p:spPr>
        <p:txBody>
          <a:bodyPr/>
          <a:lstStyle>
            <a:lvl1pPr marL="0" indent="0">
              <a:buNone/>
              <a:defRPr sz="1100"/>
            </a:lvl1pPr>
            <a:lvl2pPr marL="358445" indent="0">
              <a:buNone/>
              <a:defRPr sz="900"/>
            </a:lvl2pPr>
            <a:lvl3pPr marL="716890" indent="0">
              <a:buNone/>
              <a:defRPr sz="800"/>
            </a:lvl3pPr>
            <a:lvl4pPr marL="1075334" indent="0">
              <a:buNone/>
              <a:defRPr sz="700"/>
            </a:lvl4pPr>
            <a:lvl5pPr marL="1433779" indent="0">
              <a:buNone/>
              <a:defRPr sz="700"/>
            </a:lvl5pPr>
            <a:lvl6pPr marL="1792224" indent="0">
              <a:buNone/>
              <a:defRPr sz="700"/>
            </a:lvl6pPr>
            <a:lvl7pPr marL="2150669" indent="0">
              <a:buNone/>
              <a:defRPr sz="700"/>
            </a:lvl7pPr>
            <a:lvl8pPr marL="2509114" indent="0">
              <a:buNone/>
              <a:defRPr sz="700"/>
            </a:lvl8pPr>
            <a:lvl9pPr marL="286755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843" y="287099"/>
            <a:ext cx="4839177" cy="1194858"/>
          </a:xfrm>
          <a:prstGeom prst="rect">
            <a:avLst/>
          </a:prstGeom>
        </p:spPr>
        <p:txBody>
          <a:bodyPr vert="horz" lIns="71689" tIns="35844" rIns="71689" bIns="358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843" y="1672803"/>
            <a:ext cx="4839177" cy="4731307"/>
          </a:xfrm>
          <a:prstGeom prst="rect">
            <a:avLst/>
          </a:prstGeom>
        </p:spPr>
        <p:txBody>
          <a:bodyPr vert="horz" lIns="71689" tIns="35844" rIns="71689" bIns="358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8843" y="6644741"/>
            <a:ext cx="1254601" cy="381691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7095" y="6644741"/>
            <a:ext cx="1702673" cy="381691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53419" y="6644741"/>
            <a:ext cx="1254601" cy="381691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1689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34" indent="-268834" algn="l" defTabSz="71689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73" indent="-224028" algn="l" defTabSz="7168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557" indent="-179222" algn="l" defTabSz="71689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3002" indent="-179222" algn="l" defTabSz="71689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1446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9891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6781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445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6890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533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3779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222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50669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911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7558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241" y="0"/>
            <a:ext cx="4482381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743" y="0"/>
            <a:ext cx="4569377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615" y="0"/>
            <a:ext cx="4589633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657" y="0"/>
            <a:ext cx="4533549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156" y="0"/>
            <a:ext cx="4596551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753" y="0"/>
            <a:ext cx="4395356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256" y="0"/>
            <a:ext cx="4488350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414" y="0"/>
            <a:ext cx="4498034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893" y="0"/>
            <a:ext cx="4405077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226" y="0"/>
            <a:ext cx="4442411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659" y="0"/>
            <a:ext cx="4407544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473" y="0"/>
            <a:ext cx="4521917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405" y="0"/>
            <a:ext cx="4552052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31" y="0"/>
            <a:ext cx="4520201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768" y="0"/>
            <a:ext cx="4539327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545" y="0"/>
            <a:ext cx="4547773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342" y="0"/>
            <a:ext cx="4492178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560" y="0"/>
            <a:ext cx="4573743" cy="71691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B5 (ISO) Paper (176x250 mm)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</cp:revision>
  <dcterms:created xsi:type="dcterms:W3CDTF">2014-09-22T13:41:20Z</dcterms:created>
  <dcterms:modified xsi:type="dcterms:W3CDTF">2014-09-23T04:30:30Z</dcterms:modified>
</cp:coreProperties>
</file>