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93" y="0"/>
            <a:ext cx="433207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473" y="0"/>
            <a:ext cx="434191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73" y="0"/>
            <a:ext cx="452191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084" y="0"/>
            <a:ext cx="442669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663" y="0"/>
            <a:ext cx="465953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74" y="0"/>
            <a:ext cx="429771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666" y="0"/>
            <a:ext cx="454353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283" y="0"/>
            <a:ext cx="448629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21" y="0"/>
            <a:ext cx="446642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39" y="0"/>
            <a:ext cx="456098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342" y="0"/>
            <a:ext cx="4492178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58" y="0"/>
            <a:ext cx="437954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13" y="0"/>
            <a:ext cx="445863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36" y="0"/>
            <a:ext cx="432879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10" y="0"/>
            <a:ext cx="4555043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B5 (ISO) Paper (176x250 mm)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2014-09-22T13:41:20Z</dcterms:created>
  <dcterms:modified xsi:type="dcterms:W3CDTF">2014-09-23T04:49:31Z</dcterms:modified>
</cp:coreProperties>
</file>