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58" y="0"/>
            <a:ext cx="457814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74" y="0"/>
            <a:ext cx="442931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38" y="0"/>
            <a:ext cx="456218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58" y="0"/>
            <a:ext cx="452774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40" y="0"/>
            <a:ext cx="451018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43" y="0"/>
            <a:ext cx="452437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907" y="0"/>
            <a:ext cx="4627048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38" y="0"/>
            <a:ext cx="456218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74" y="0"/>
            <a:ext cx="442931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73" y="0"/>
            <a:ext cx="452191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328" y="0"/>
            <a:ext cx="450020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615" y="0"/>
            <a:ext cx="4589633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B5 (ISO) Paper (176x250 mm)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2014-09-22T13:41:20Z</dcterms:created>
  <dcterms:modified xsi:type="dcterms:W3CDTF">2014-09-22T23:38:17Z</dcterms:modified>
</cp:coreProperties>
</file>