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</p:sldIdLst>
  <p:sldSz cx="5376863" cy="7169150" type="B5ISO"/>
  <p:notesSz cx="6858000" cy="9144000"/>
  <p:defaultTextStyle>
    <a:defPPr>
      <a:defRPr lang="en-US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6" y="-108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3669" y="383351"/>
            <a:ext cx="907346" cy="81549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33" y="383351"/>
            <a:ext cx="2632423" cy="81549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33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1131" y="2230403"/>
            <a:ext cx="1769884" cy="630785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CA3E-0CB1-4CBF-9F97-E66FCD7E2785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1551-D87D-402D-9EAB-1B9BED99FB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400" y="0"/>
            <a:ext cx="451606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66" y="0"/>
            <a:ext cx="4430731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473" y="0"/>
            <a:ext cx="452191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658" y="0"/>
            <a:ext cx="4379547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00" y="0"/>
            <a:ext cx="451846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586" y="0"/>
            <a:ext cx="461769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95" y="0"/>
            <a:ext cx="452607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255" y="0"/>
            <a:ext cx="448435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40" y="0"/>
            <a:ext cx="4510182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484" y="0"/>
            <a:ext cx="450789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48" y="0"/>
            <a:ext cx="4290966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299" y="0"/>
            <a:ext cx="453026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911" y="0"/>
            <a:ext cx="431304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256" y="0"/>
            <a:ext cx="4488350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664" y="0"/>
            <a:ext cx="4507534" cy="7169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 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36" y="0"/>
            <a:ext cx="4480390" cy="716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B5 (ISO) Paper (176x250 mm)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2014-09-22T13:41:20Z</dcterms:created>
  <dcterms:modified xsi:type="dcterms:W3CDTF">2014-09-22T23:41:47Z</dcterms:modified>
</cp:coreProperties>
</file>