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7" r:id="rId4"/>
    <p:sldId id="286" r:id="rId5"/>
    <p:sldId id="28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70" r:id="rId21"/>
    <p:sldId id="269" r:id="rId22"/>
    <p:sldId id="268" r:id="rId23"/>
    <p:sldId id="267" r:id="rId24"/>
    <p:sldId id="266" r:id="rId25"/>
  </p:sldIdLst>
  <p:sldSz cx="5376863" cy="7169150" type="B5ISO"/>
  <p:notesSz cx="6858000" cy="9144000"/>
  <p:defaultTextStyle>
    <a:defPPr>
      <a:defRPr lang="en-US"/>
    </a:defPPr>
    <a:lvl1pPr marL="0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8445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6890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75334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33779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92224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50669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09114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67558" algn="l" defTabSz="7168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16" y="-108"/>
      </p:cViewPr>
      <p:guideLst>
        <p:guide orient="horz" pos="2258"/>
        <p:guide pos="16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265" y="2227085"/>
            <a:ext cx="4570334" cy="15367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530" y="4062518"/>
            <a:ext cx="3763804" cy="18321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8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6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5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33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50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09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67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23669" y="383351"/>
            <a:ext cx="907346" cy="815490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1633" y="383351"/>
            <a:ext cx="2632423" cy="815490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35" y="4606843"/>
            <a:ext cx="4570334" cy="142387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4735" y="3038592"/>
            <a:ext cx="4570334" cy="156825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8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6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753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3377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922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506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091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6755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633" y="2230403"/>
            <a:ext cx="1769884" cy="630785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61131" y="2230403"/>
            <a:ext cx="1769884" cy="630785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" y="287099"/>
            <a:ext cx="4839177" cy="119485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844" y="1604762"/>
            <a:ext cx="2375715" cy="66878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8445" indent="0">
              <a:buNone/>
              <a:defRPr sz="1600" b="1"/>
            </a:lvl2pPr>
            <a:lvl3pPr marL="716890" indent="0">
              <a:buNone/>
              <a:defRPr sz="1400" b="1"/>
            </a:lvl3pPr>
            <a:lvl4pPr marL="1075334" indent="0">
              <a:buNone/>
              <a:defRPr sz="1300" b="1"/>
            </a:lvl4pPr>
            <a:lvl5pPr marL="1433779" indent="0">
              <a:buNone/>
              <a:defRPr sz="1300" b="1"/>
            </a:lvl5pPr>
            <a:lvl6pPr marL="1792224" indent="0">
              <a:buNone/>
              <a:defRPr sz="1300" b="1"/>
            </a:lvl6pPr>
            <a:lvl7pPr marL="2150669" indent="0">
              <a:buNone/>
              <a:defRPr sz="1300" b="1"/>
            </a:lvl7pPr>
            <a:lvl8pPr marL="2509114" indent="0">
              <a:buNone/>
              <a:defRPr sz="1300" b="1"/>
            </a:lvl8pPr>
            <a:lvl9pPr marL="2867558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844" y="2273550"/>
            <a:ext cx="2375715" cy="413055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31372" y="1604762"/>
            <a:ext cx="2376648" cy="668788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8445" indent="0">
              <a:buNone/>
              <a:defRPr sz="1600" b="1"/>
            </a:lvl2pPr>
            <a:lvl3pPr marL="716890" indent="0">
              <a:buNone/>
              <a:defRPr sz="1400" b="1"/>
            </a:lvl3pPr>
            <a:lvl4pPr marL="1075334" indent="0">
              <a:buNone/>
              <a:defRPr sz="1300" b="1"/>
            </a:lvl4pPr>
            <a:lvl5pPr marL="1433779" indent="0">
              <a:buNone/>
              <a:defRPr sz="1300" b="1"/>
            </a:lvl5pPr>
            <a:lvl6pPr marL="1792224" indent="0">
              <a:buNone/>
              <a:defRPr sz="1300" b="1"/>
            </a:lvl6pPr>
            <a:lvl7pPr marL="2150669" indent="0">
              <a:buNone/>
              <a:defRPr sz="1300" b="1"/>
            </a:lvl7pPr>
            <a:lvl8pPr marL="2509114" indent="0">
              <a:buNone/>
              <a:defRPr sz="1300" b="1"/>
            </a:lvl8pPr>
            <a:lvl9pPr marL="2867558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31372" y="2273550"/>
            <a:ext cx="2376648" cy="413055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4" y="285438"/>
            <a:ext cx="1768951" cy="121477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204" y="285439"/>
            <a:ext cx="3005816" cy="611867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4" y="1500211"/>
            <a:ext cx="1768951" cy="4903899"/>
          </a:xfrm>
        </p:spPr>
        <p:txBody>
          <a:bodyPr/>
          <a:lstStyle>
            <a:lvl1pPr marL="0" indent="0">
              <a:buNone/>
              <a:defRPr sz="1100"/>
            </a:lvl1pPr>
            <a:lvl2pPr marL="358445" indent="0">
              <a:buNone/>
              <a:defRPr sz="900"/>
            </a:lvl2pPr>
            <a:lvl3pPr marL="716890" indent="0">
              <a:buNone/>
              <a:defRPr sz="800"/>
            </a:lvl3pPr>
            <a:lvl4pPr marL="1075334" indent="0">
              <a:buNone/>
              <a:defRPr sz="700"/>
            </a:lvl4pPr>
            <a:lvl5pPr marL="1433779" indent="0">
              <a:buNone/>
              <a:defRPr sz="700"/>
            </a:lvl5pPr>
            <a:lvl6pPr marL="1792224" indent="0">
              <a:buNone/>
              <a:defRPr sz="700"/>
            </a:lvl6pPr>
            <a:lvl7pPr marL="2150669" indent="0">
              <a:buNone/>
              <a:defRPr sz="700"/>
            </a:lvl7pPr>
            <a:lvl8pPr marL="2509114" indent="0">
              <a:buNone/>
              <a:defRPr sz="700"/>
            </a:lvl8pPr>
            <a:lvl9pPr marL="286755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903" y="5018406"/>
            <a:ext cx="3226118" cy="59245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53903" y="640577"/>
            <a:ext cx="3226118" cy="4301490"/>
          </a:xfrm>
        </p:spPr>
        <p:txBody>
          <a:bodyPr/>
          <a:lstStyle>
            <a:lvl1pPr marL="0" indent="0">
              <a:buNone/>
              <a:defRPr sz="2500"/>
            </a:lvl1pPr>
            <a:lvl2pPr marL="358445" indent="0">
              <a:buNone/>
              <a:defRPr sz="2200"/>
            </a:lvl2pPr>
            <a:lvl3pPr marL="716890" indent="0">
              <a:buNone/>
              <a:defRPr sz="1900"/>
            </a:lvl3pPr>
            <a:lvl4pPr marL="1075334" indent="0">
              <a:buNone/>
              <a:defRPr sz="1600"/>
            </a:lvl4pPr>
            <a:lvl5pPr marL="1433779" indent="0">
              <a:buNone/>
              <a:defRPr sz="1600"/>
            </a:lvl5pPr>
            <a:lvl6pPr marL="1792224" indent="0">
              <a:buNone/>
              <a:defRPr sz="1600"/>
            </a:lvl6pPr>
            <a:lvl7pPr marL="2150669" indent="0">
              <a:buNone/>
              <a:defRPr sz="1600"/>
            </a:lvl7pPr>
            <a:lvl8pPr marL="2509114" indent="0">
              <a:buNone/>
              <a:defRPr sz="1600"/>
            </a:lvl8pPr>
            <a:lvl9pPr marL="286755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3903" y="5610857"/>
            <a:ext cx="3226118" cy="841379"/>
          </a:xfrm>
        </p:spPr>
        <p:txBody>
          <a:bodyPr/>
          <a:lstStyle>
            <a:lvl1pPr marL="0" indent="0">
              <a:buNone/>
              <a:defRPr sz="1100"/>
            </a:lvl1pPr>
            <a:lvl2pPr marL="358445" indent="0">
              <a:buNone/>
              <a:defRPr sz="900"/>
            </a:lvl2pPr>
            <a:lvl3pPr marL="716890" indent="0">
              <a:buNone/>
              <a:defRPr sz="800"/>
            </a:lvl3pPr>
            <a:lvl4pPr marL="1075334" indent="0">
              <a:buNone/>
              <a:defRPr sz="700"/>
            </a:lvl4pPr>
            <a:lvl5pPr marL="1433779" indent="0">
              <a:buNone/>
              <a:defRPr sz="700"/>
            </a:lvl5pPr>
            <a:lvl6pPr marL="1792224" indent="0">
              <a:buNone/>
              <a:defRPr sz="700"/>
            </a:lvl6pPr>
            <a:lvl7pPr marL="2150669" indent="0">
              <a:buNone/>
              <a:defRPr sz="700"/>
            </a:lvl7pPr>
            <a:lvl8pPr marL="2509114" indent="0">
              <a:buNone/>
              <a:defRPr sz="700"/>
            </a:lvl8pPr>
            <a:lvl9pPr marL="286755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8843" y="287099"/>
            <a:ext cx="4839177" cy="1194858"/>
          </a:xfrm>
          <a:prstGeom prst="rect">
            <a:avLst/>
          </a:prstGeom>
        </p:spPr>
        <p:txBody>
          <a:bodyPr vert="horz" lIns="71689" tIns="35844" rIns="71689" bIns="358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8843" y="1672803"/>
            <a:ext cx="4839177" cy="4731307"/>
          </a:xfrm>
          <a:prstGeom prst="rect">
            <a:avLst/>
          </a:prstGeom>
        </p:spPr>
        <p:txBody>
          <a:bodyPr vert="horz" lIns="71689" tIns="35844" rIns="71689" bIns="3584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843" y="6644741"/>
            <a:ext cx="1254601" cy="381691"/>
          </a:xfrm>
          <a:prstGeom prst="rect">
            <a:avLst/>
          </a:prstGeom>
        </p:spPr>
        <p:txBody>
          <a:bodyPr vert="horz" lIns="71689" tIns="35844" rIns="71689" bIns="3584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4CA3E-0CB1-4CBF-9F97-E66FCD7E2785}" type="datetimeFigureOut">
              <a:rPr lang="en-US" smtClean="0"/>
              <a:pPr/>
              <a:t>9/23/2014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7095" y="6644741"/>
            <a:ext cx="1702673" cy="381691"/>
          </a:xfrm>
          <a:prstGeom prst="rect">
            <a:avLst/>
          </a:prstGeom>
        </p:spPr>
        <p:txBody>
          <a:bodyPr vert="horz" lIns="71689" tIns="35844" rIns="71689" bIns="3584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53419" y="6644741"/>
            <a:ext cx="1254601" cy="381691"/>
          </a:xfrm>
          <a:prstGeom prst="rect">
            <a:avLst/>
          </a:prstGeom>
        </p:spPr>
        <p:txBody>
          <a:bodyPr vert="horz" lIns="71689" tIns="35844" rIns="71689" bIns="3584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81551-D87D-402D-9EAB-1B9BED99FB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1689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834" indent="-268834" algn="l" defTabSz="71689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82473" indent="-224028" algn="l" defTabSz="71689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6112" indent="-179222" algn="l" defTabSz="71689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54557" indent="-179222" algn="l" defTabSz="71689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3002" indent="-179222" algn="l" defTabSz="71689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71446" indent="-179222" algn="l" defTabSz="7168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29891" indent="-179222" algn="l" defTabSz="7168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indent="-179222" algn="l" defTabSz="7168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781" indent="-179222" algn="l" defTabSz="71689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8445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6890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5334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779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2224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50669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09114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67558" algn="l" defTabSz="7168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110" y="0"/>
            <a:ext cx="4452642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285" y="0"/>
            <a:ext cx="4360292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51" y="0"/>
            <a:ext cx="451196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10" y="0"/>
            <a:ext cx="4376043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773" y="0"/>
            <a:ext cx="4559316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906" y="0"/>
            <a:ext cx="456505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443" y="0"/>
            <a:ext cx="4567977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129" y="0"/>
            <a:ext cx="4464605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591" y="0"/>
            <a:ext cx="463168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563" y="0"/>
            <a:ext cx="4537737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236" y="0"/>
            <a:ext cx="448039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914" y="0"/>
            <a:ext cx="4433034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129" y="0"/>
            <a:ext cx="4464605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666" y="0"/>
            <a:ext cx="4543531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2231" y="0"/>
            <a:ext cx="441240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833" y="0"/>
            <a:ext cx="4585197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294" y="0"/>
            <a:ext cx="4504275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1" y="0"/>
            <a:ext cx="441484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451" y="0"/>
            <a:ext cx="4511960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965" y="0"/>
            <a:ext cx="4420932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228" y="0"/>
            <a:ext cx="4380407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95" y="0"/>
            <a:ext cx="4526072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690" y="0"/>
            <a:ext cx="4579483" cy="71691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 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230" y="0"/>
            <a:ext cx="4396403" cy="71691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B5 (ISO) Paper (176x250 mm)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3</cp:revision>
  <dcterms:created xsi:type="dcterms:W3CDTF">2014-09-22T13:41:20Z</dcterms:created>
  <dcterms:modified xsi:type="dcterms:W3CDTF">2014-09-23T02:15:05Z</dcterms:modified>
</cp:coreProperties>
</file>