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70" r:id="rId21"/>
    <p:sldId id="269" r:id="rId22"/>
    <p:sldId id="268" r:id="rId23"/>
    <p:sldId id="267" r:id="rId24"/>
    <p:sldId id="266" r:id="rId25"/>
    <p:sldId id="265" r:id="rId26"/>
    <p:sldId id="264" r:id="rId27"/>
    <p:sldId id="263" r:id="rId28"/>
    <p:sldId id="262" r:id="rId29"/>
  </p:sldIdLst>
  <p:sldSz cx="5376863" cy="7169150" type="B5ISO"/>
  <p:notesSz cx="6858000" cy="9144000"/>
  <p:defaultTextStyle>
    <a:defPPr>
      <a:defRPr lang="en-US"/>
    </a:defPPr>
    <a:lvl1pPr marL="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2227085"/>
            <a:ext cx="4570334" cy="1536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530" y="4062518"/>
            <a:ext cx="3763804" cy="18321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23669" y="383351"/>
            <a:ext cx="907346" cy="81549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33" y="383351"/>
            <a:ext cx="2632423" cy="81549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35" y="4606843"/>
            <a:ext cx="4570334" cy="14238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35" y="3038592"/>
            <a:ext cx="4570334" cy="156825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33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1131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4" y="1604762"/>
            <a:ext cx="2375715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844" y="2273550"/>
            <a:ext cx="2375715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1372" y="1604762"/>
            <a:ext cx="2376648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1372" y="2273550"/>
            <a:ext cx="2376648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4" y="285438"/>
            <a:ext cx="1768951" cy="121477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204" y="285439"/>
            <a:ext cx="3005816" cy="61186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4" y="1500211"/>
            <a:ext cx="1768951" cy="490389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903" y="5018406"/>
            <a:ext cx="3226118" cy="5924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3903" y="640577"/>
            <a:ext cx="3226118" cy="4301490"/>
          </a:xfrm>
        </p:spPr>
        <p:txBody>
          <a:bodyPr/>
          <a:lstStyle>
            <a:lvl1pPr marL="0" indent="0">
              <a:buNone/>
              <a:defRPr sz="2500"/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903" y="5610857"/>
            <a:ext cx="3226118" cy="84137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3" y="1672803"/>
            <a:ext cx="4839177" cy="4731307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843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7095" y="6644741"/>
            <a:ext cx="1702673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419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68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7168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73" indent="-224028" algn="l" defTabSz="7168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450" y="0"/>
            <a:ext cx="454196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70" y="0"/>
            <a:ext cx="4565323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168" y="0"/>
            <a:ext cx="455052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241" y="0"/>
            <a:ext cx="450838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182" y="0"/>
            <a:ext cx="4456499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400" y="0"/>
            <a:ext cx="451606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163" y="0"/>
            <a:ext cx="449453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443" y="0"/>
            <a:ext cx="456797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956" y="0"/>
            <a:ext cx="439895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31" y="0"/>
            <a:ext cx="452020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241" y="0"/>
            <a:ext cx="450838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621" y="0"/>
            <a:ext cx="450162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659" y="0"/>
            <a:ext cx="4407544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395" y="0"/>
            <a:ext cx="452607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330" y="0"/>
            <a:ext cx="4390203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249" y="0"/>
            <a:ext cx="4470364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443" y="0"/>
            <a:ext cx="456797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368" y="0"/>
            <a:ext cx="453612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659" y="0"/>
            <a:ext cx="4407544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358" y="0"/>
            <a:ext cx="457814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84" y="0"/>
            <a:ext cx="4423295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200" y="0"/>
            <a:ext cx="451846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36" y="0"/>
            <a:ext cx="448039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666" y="0"/>
            <a:ext cx="454353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826" y="0"/>
            <a:ext cx="443121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245" y="0"/>
            <a:ext cx="4540373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791" y="0"/>
            <a:ext cx="451928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200" y="0"/>
            <a:ext cx="4518462" cy="7169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B5 (ISO) Paper (176x250 mm)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2014-09-22T13:41:20Z</dcterms:created>
  <dcterms:modified xsi:type="dcterms:W3CDTF">2014-09-23T04:03:03Z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2290696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