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43" y="0"/>
            <a:ext cx="452437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21" y="0"/>
            <a:ext cx="446642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893" y="0"/>
            <a:ext cx="440507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22" y="0"/>
            <a:ext cx="4448819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43" y="0"/>
            <a:ext cx="441117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55" y="0"/>
            <a:ext cx="448435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30" y="0"/>
            <a:ext cx="443160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342" y="0"/>
            <a:ext cx="4492178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676" y="0"/>
            <a:ext cx="435751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294" y="0"/>
            <a:ext cx="4504275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B5 (ISO) Paper (176x250 mm)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2014-09-22T13:41:20Z</dcterms:created>
  <dcterms:modified xsi:type="dcterms:W3CDTF">2014-09-23T04:28:22Z</dcterms:modified>
</cp:coreProperties>
</file>